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D58BE0-410E-3948-89AD-1B96D563B7EE}" v="3" dt="2021-08-17T13:23:40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6327"/>
  </p:normalViewPr>
  <p:slideViewPr>
    <p:cSldViewPr snapToGrid="0">
      <p:cViewPr varScale="1">
        <p:scale>
          <a:sx n="123" d="100"/>
          <a:sy n="123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erry" userId="ef84a1ce0da1a7ed" providerId="LiveId" clId="{D4B7F4EA-5535-4AF8-880D-A2A08B96DC17}"/>
    <pc:docChg chg="undo redo custSel addSld delSld modSld">
      <pc:chgData name="Michael Perry" userId="ef84a1ce0da1a7ed" providerId="LiveId" clId="{D4B7F4EA-5535-4AF8-880D-A2A08B96DC17}" dt="2021-05-25T18:36:44.985" v="317" actId="207"/>
      <pc:docMkLst>
        <pc:docMk/>
      </pc:docMkLst>
      <pc:sldChg chg="addSp modSp mod">
        <pc:chgData name="Michael Perry" userId="ef84a1ce0da1a7ed" providerId="LiveId" clId="{D4B7F4EA-5535-4AF8-880D-A2A08B96DC17}" dt="2021-05-24T14:31:34.314" v="94" actId="1076"/>
        <pc:sldMkLst>
          <pc:docMk/>
          <pc:sldMk cId="3516685152" sldId="256"/>
        </pc:sldMkLst>
        <pc:spChg chg="mod">
          <ac:chgData name="Michael Perry" userId="ef84a1ce0da1a7ed" providerId="LiveId" clId="{D4B7F4EA-5535-4AF8-880D-A2A08B96DC17}" dt="2021-05-24T14:29:54.251" v="27" actId="122"/>
          <ac:spMkLst>
            <pc:docMk/>
            <pc:sldMk cId="3516685152" sldId="256"/>
            <ac:spMk id="2" creationId="{3AFAF9BD-3E7D-4309-B164-61472E4B32E9}"/>
          </ac:spMkLst>
        </pc:spChg>
        <pc:spChg chg="mod">
          <ac:chgData name="Michael Perry" userId="ef84a1ce0da1a7ed" providerId="LiveId" clId="{D4B7F4EA-5535-4AF8-880D-A2A08B96DC17}" dt="2021-05-24T14:30:09.546" v="41" actId="20577"/>
          <ac:spMkLst>
            <pc:docMk/>
            <pc:sldMk cId="3516685152" sldId="256"/>
            <ac:spMk id="3" creationId="{261D1063-E114-4F9F-B87E-E3E11FC607B1}"/>
          </ac:spMkLst>
        </pc:spChg>
        <pc:spChg chg="add mod">
          <ac:chgData name="Michael Perry" userId="ef84a1ce0da1a7ed" providerId="LiveId" clId="{D4B7F4EA-5535-4AF8-880D-A2A08B96DC17}" dt="2021-05-24T14:30:53.689" v="73" actId="1076"/>
          <ac:spMkLst>
            <pc:docMk/>
            <pc:sldMk cId="3516685152" sldId="256"/>
            <ac:spMk id="4" creationId="{F91AA42B-FEF3-406D-9F9C-34EA252598CA}"/>
          </ac:spMkLst>
        </pc:spChg>
        <pc:spChg chg="add mod">
          <ac:chgData name="Michael Perry" userId="ef84a1ce0da1a7ed" providerId="LiveId" clId="{D4B7F4EA-5535-4AF8-880D-A2A08B96DC17}" dt="2021-05-24T14:31:22.872" v="92" actId="1076"/>
          <ac:spMkLst>
            <pc:docMk/>
            <pc:sldMk cId="3516685152" sldId="256"/>
            <ac:spMk id="5" creationId="{8935C5B5-E40A-468E-89C3-24C24867B25B}"/>
          </ac:spMkLst>
        </pc:spChg>
        <pc:picChg chg="add mod">
          <ac:chgData name="Michael Perry" userId="ef84a1ce0da1a7ed" providerId="LiveId" clId="{D4B7F4EA-5535-4AF8-880D-A2A08B96DC17}" dt="2021-05-24T14:31:34.314" v="94" actId="1076"/>
          <ac:picMkLst>
            <pc:docMk/>
            <pc:sldMk cId="3516685152" sldId="256"/>
            <ac:picMk id="6" creationId="{8D21CB51-2D06-4F3C-A9F5-44469CD6C5D3}"/>
          </ac:picMkLst>
        </pc:picChg>
      </pc:sldChg>
      <pc:sldChg chg="addSp modSp mod modAnim modNotesTx">
        <pc:chgData name="Michael Perry" userId="ef84a1ce0da1a7ed" providerId="LiveId" clId="{D4B7F4EA-5535-4AF8-880D-A2A08B96DC17}" dt="2021-05-25T13:36:32.862" v="264"/>
        <pc:sldMkLst>
          <pc:docMk/>
          <pc:sldMk cId="2558435331" sldId="257"/>
        </pc:sldMkLst>
        <pc:spChg chg="mod">
          <ac:chgData name="Michael Perry" userId="ef84a1ce0da1a7ed" providerId="LiveId" clId="{D4B7F4EA-5535-4AF8-880D-A2A08B96DC17}" dt="2021-05-24T14:25:30.950" v="4"/>
          <ac:spMkLst>
            <pc:docMk/>
            <pc:sldMk cId="2558435331" sldId="257"/>
            <ac:spMk id="2" creationId="{62FE95FD-EAD2-4162-8BC4-BD0B8608368F}"/>
          </ac:spMkLst>
        </pc:spChg>
        <pc:spChg chg="mod">
          <ac:chgData name="Michael Perry" userId="ef84a1ce0da1a7ed" providerId="LiveId" clId="{D4B7F4EA-5535-4AF8-880D-A2A08B96DC17}" dt="2021-05-25T13:13:02.994" v="166" actId="1076"/>
          <ac:spMkLst>
            <pc:docMk/>
            <pc:sldMk cId="2558435331" sldId="257"/>
            <ac:spMk id="4" creationId="{384CD9E7-EA09-8E45-B039-F07C2A61000D}"/>
          </ac:spMkLst>
        </pc:spChg>
        <pc:spChg chg="add mod">
          <ac:chgData name="Michael Perry" userId="ef84a1ce0da1a7ed" providerId="LiveId" clId="{D4B7F4EA-5535-4AF8-880D-A2A08B96DC17}" dt="2021-05-25T13:15:20.303" v="186" actId="13822"/>
          <ac:spMkLst>
            <pc:docMk/>
            <pc:sldMk cId="2558435331" sldId="257"/>
            <ac:spMk id="10" creationId="{B987FE44-4FFB-4559-9B33-508D5B8D2136}"/>
          </ac:spMkLst>
        </pc:spChg>
        <pc:spChg chg="add mod">
          <ac:chgData name="Michael Perry" userId="ef84a1ce0da1a7ed" providerId="LiveId" clId="{D4B7F4EA-5535-4AF8-880D-A2A08B96DC17}" dt="2021-05-25T13:15:20.303" v="186" actId="13822"/>
          <ac:spMkLst>
            <pc:docMk/>
            <pc:sldMk cId="2558435331" sldId="257"/>
            <ac:spMk id="11" creationId="{C6408119-8971-44CB-B21C-AC80F369380D}"/>
          </ac:spMkLst>
        </pc:spChg>
        <pc:picChg chg="add mod">
          <ac:chgData name="Michael Perry" userId="ef84a1ce0da1a7ed" providerId="LiveId" clId="{D4B7F4EA-5535-4AF8-880D-A2A08B96DC17}" dt="2021-05-25T13:14:04.746" v="177" actId="1076"/>
          <ac:picMkLst>
            <pc:docMk/>
            <pc:sldMk cId="2558435331" sldId="257"/>
            <ac:picMk id="6" creationId="{8449E504-5976-454B-8038-C866C9FCD4CA}"/>
          </ac:picMkLst>
        </pc:picChg>
        <pc:picChg chg="add mod">
          <ac:chgData name="Michael Perry" userId="ef84a1ce0da1a7ed" providerId="LiveId" clId="{D4B7F4EA-5535-4AF8-880D-A2A08B96DC17}" dt="2021-05-25T13:13:47.851" v="173" actId="1076"/>
          <ac:picMkLst>
            <pc:docMk/>
            <pc:sldMk cId="2558435331" sldId="257"/>
            <ac:picMk id="8" creationId="{D144529A-5B71-40AE-8E24-3256707C13A9}"/>
          </ac:picMkLst>
        </pc:picChg>
        <pc:picChg chg="add mod">
          <ac:chgData name="Michael Perry" userId="ef84a1ce0da1a7ed" providerId="LiveId" clId="{D4B7F4EA-5535-4AF8-880D-A2A08B96DC17}" dt="2021-05-25T13:14:19.250" v="180" actId="14100"/>
          <ac:picMkLst>
            <pc:docMk/>
            <pc:sldMk cId="2558435331" sldId="257"/>
            <ac:picMk id="9" creationId="{6B51AF72-E0C9-4B6F-B56B-3B3CC5054FFE}"/>
          </ac:picMkLst>
        </pc:picChg>
      </pc:sldChg>
      <pc:sldChg chg="modSp mod modAnim">
        <pc:chgData name="Michael Perry" userId="ef84a1ce0da1a7ed" providerId="LiveId" clId="{D4B7F4EA-5535-4AF8-880D-A2A08B96DC17}" dt="2021-05-25T13:36:49.686" v="267"/>
        <pc:sldMkLst>
          <pc:docMk/>
          <pc:sldMk cId="3729776934" sldId="258"/>
        </pc:sldMkLst>
        <pc:spChg chg="mod">
          <ac:chgData name="Michael Perry" userId="ef84a1ce0da1a7ed" providerId="LiveId" clId="{D4B7F4EA-5535-4AF8-880D-A2A08B96DC17}" dt="2021-05-24T14:25:30.950" v="4"/>
          <ac:spMkLst>
            <pc:docMk/>
            <pc:sldMk cId="3729776934" sldId="258"/>
            <ac:spMk id="2" creationId="{7F288191-70CC-485A-B277-292FC90B0335}"/>
          </ac:spMkLst>
        </pc:spChg>
        <pc:spChg chg="mod">
          <ac:chgData name="Michael Perry" userId="ef84a1ce0da1a7ed" providerId="LiveId" clId="{D4B7F4EA-5535-4AF8-880D-A2A08B96DC17}" dt="2021-05-24T14:27:23.489" v="17" actId="1076"/>
          <ac:spMkLst>
            <pc:docMk/>
            <pc:sldMk cId="3729776934" sldId="258"/>
            <ac:spMk id="3" creationId="{54548954-3B11-4947-8B45-F5932ED9C9CF}"/>
          </ac:spMkLst>
        </pc:spChg>
        <pc:spChg chg="mod">
          <ac:chgData name="Michael Perry" userId="ef84a1ce0da1a7ed" providerId="LiveId" clId="{D4B7F4EA-5535-4AF8-880D-A2A08B96DC17}" dt="2021-05-24T14:26:27.193" v="10" actId="1076"/>
          <ac:spMkLst>
            <pc:docMk/>
            <pc:sldMk cId="3729776934" sldId="258"/>
            <ac:spMk id="5" creationId="{7CE6D3B7-F508-4D24-9C01-AE0A3A35535C}"/>
          </ac:spMkLst>
        </pc:spChg>
        <pc:spChg chg="mod">
          <ac:chgData name="Michael Perry" userId="ef84a1ce0da1a7ed" providerId="LiveId" clId="{D4B7F4EA-5535-4AF8-880D-A2A08B96DC17}" dt="2021-05-24T14:26:21.034" v="9" actId="1076"/>
          <ac:spMkLst>
            <pc:docMk/>
            <pc:sldMk cId="3729776934" sldId="258"/>
            <ac:spMk id="7" creationId="{93AB62B8-0767-4597-AFAA-34EB3BD61815}"/>
          </ac:spMkLst>
        </pc:spChg>
        <pc:spChg chg="mod">
          <ac:chgData name="Michael Perry" userId="ef84a1ce0da1a7ed" providerId="LiveId" clId="{D4B7F4EA-5535-4AF8-880D-A2A08B96DC17}" dt="2021-05-24T14:26:33.986" v="12" actId="1076"/>
          <ac:spMkLst>
            <pc:docMk/>
            <pc:sldMk cId="3729776934" sldId="258"/>
            <ac:spMk id="9" creationId="{361E3750-1B27-4E08-B593-B700D5D2F989}"/>
          </ac:spMkLst>
        </pc:spChg>
        <pc:spChg chg="mod">
          <ac:chgData name="Michael Perry" userId="ef84a1ce0da1a7ed" providerId="LiveId" clId="{D4B7F4EA-5535-4AF8-880D-A2A08B96DC17}" dt="2021-05-25T12:35:16.192" v="105"/>
          <ac:spMkLst>
            <pc:docMk/>
            <pc:sldMk cId="3729776934" sldId="258"/>
            <ac:spMk id="11" creationId="{A2F03A85-F53C-4EF7-962D-1531DF5841CC}"/>
          </ac:spMkLst>
        </pc:spChg>
      </pc:sldChg>
      <pc:sldChg chg="addSp modSp mod">
        <pc:chgData name="Michael Perry" userId="ef84a1ce0da1a7ed" providerId="LiveId" clId="{D4B7F4EA-5535-4AF8-880D-A2A08B96DC17}" dt="2021-05-24T14:27:20.409" v="16" actId="1076"/>
        <pc:sldMkLst>
          <pc:docMk/>
          <pc:sldMk cId="482870582" sldId="259"/>
        </pc:sldMkLst>
        <pc:spChg chg="mod">
          <ac:chgData name="Michael Perry" userId="ef84a1ce0da1a7ed" providerId="LiveId" clId="{D4B7F4EA-5535-4AF8-880D-A2A08B96DC17}" dt="2021-05-24T14:25:30.950" v="4"/>
          <ac:spMkLst>
            <pc:docMk/>
            <pc:sldMk cId="482870582" sldId="259"/>
            <ac:spMk id="2" creationId="{6A8DB477-FC2B-4C4F-903C-2F1B95A53AEC}"/>
          </ac:spMkLst>
        </pc:spChg>
        <pc:picChg chg="add mod">
          <ac:chgData name="Michael Perry" userId="ef84a1ce0da1a7ed" providerId="LiveId" clId="{D4B7F4EA-5535-4AF8-880D-A2A08B96DC17}" dt="2021-05-24T14:27:20.409" v="16" actId="1076"/>
          <ac:picMkLst>
            <pc:docMk/>
            <pc:sldMk cId="482870582" sldId="259"/>
            <ac:picMk id="4" creationId="{92B7DB90-4698-47D6-9CE0-34198E4E1F54}"/>
          </ac:picMkLst>
        </pc:picChg>
      </pc:sldChg>
      <pc:sldChg chg="addSp modSp mod modAnim">
        <pc:chgData name="Michael Perry" userId="ef84a1ce0da1a7ed" providerId="LiveId" clId="{D4B7F4EA-5535-4AF8-880D-A2A08B96DC17}" dt="2021-05-25T13:37:04.791" v="270"/>
        <pc:sldMkLst>
          <pc:docMk/>
          <pc:sldMk cId="2712131229" sldId="260"/>
        </pc:sldMkLst>
        <pc:spChg chg="mod">
          <ac:chgData name="Michael Perry" userId="ef84a1ce0da1a7ed" providerId="LiveId" clId="{D4B7F4EA-5535-4AF8-880D-A2A08B96DC17}" dt="2021-05-24T14:25:30.950" v="4"/>
          <ac:spMkLst>
            <pc:docMk/>
            <pc:sldMk cId="2712131229" sldId="260"/>
            <ac:spMk id="2" creationId="{20682798-4963-455A-A41C-3BEDD549F25E}"/>
          </ac:spMkLst>
        </pc:spChg>
        <pc:spChg chg="add mod">
          <ac:chgData name="Michael Perry" userId="ef84a1ce0da1a7ed" providerId="LiveId" clId="{D4B7F4EA-5535-4AF8-880D-A2A08B96DC17}" dt="2021-05-24T14:27:59.629" v="22"/>
          <ac:spMkLst>
            <pc:docMk/>
            <pc:sldMk cId="2712131229" sldId="260"/>
            <ac:spMk id="3" creationId="{74B29860-2BA2-47BB-A730-A5A4FADFA2C0}"/>
          </ac:spMkLst>
        </pc:spChg>
        <pc:spChg chg="add mod">
          <ac:chgData name="Michael Perry" userId="ef84a1ce0da1a7ed" providerId="LiveId" clId="{D4B7F4EA-5535-4AF8-880D-A2A08B96DC17}" dt="2021-05-25T12:46:11.456" v="131" actId="1076"/>
          <ac:spMkLst>
            <pc:docMk/>
            <pc:sldMk cId="2712131229" sldId="260"/>
            <ac:spMk id="5" creationId="{147E9877-B597-436D-B16E-704112FE4928}"/>
          </ac:spMkLst>
        </pc:spChg>
        <pc:spChg chg="add mod">
          <ac:chgData name="Michael Perry" userId="ef84a1ce0da1a7ed" providerId="LiveId" clId="{D4B7F4EA-5535-4AF8-880D-A2A08B96DC17}" dt="2021-05-25T12:46:14.872" v="132" actId="1076"/>
          <ac:spMkLst>
            <pc:docMk/>
            <pc:sldMk cId="2712131229" sldId="260"/>
            <ac:spMk id="7" creationId="{D1406BDD-D85A-4225-BDB5-062A91FEA21E}"/>
          </ac:spMkLst>
        </pc:spChg>
        <pc:spChg chg="add mod">
          <ac:chgData name="Michael Perry" userId="ef84a1ce0da1a7ed" providerId="LiveId" clId="{D4B7F4EA-5535-4AF8-880D-A2A08B96DC17}" dt="2021-05-25T12:46:08.921" v="130" actId="1076"/>
          <ac:spMkLst>
            <pc:docMk/>
            <pc:sldMk cId="2712131229" sldId="260"/>
            <ac:spMk id="9" creationId="{C4BFACCA-B73F-41A5-9D18-F307DE80AE16}"/>
          </ac:spMkLst>
        </pc:spChg>
        <pc:spChg chg="add mod">
          <ac:chgData name="Michael Perry" userId="ef84a1ce0da1a7ed" providerId="LiveId" clId="{D4B7F4EA-5535-4AF8-880D-A2A08B96DC17}" dt="2021-05-25T12:45:55.874" v="128" actId="14100"/>
          <ac:spMkLst>
            <pc:docMk/>
            <pc:sldMk cId="2712131229" sldId="260"/>
            <ac:spMk id="11" creationId="{AF7D1263-62FA-43CD-B796-718E19FAAA8F}"/>
          </ac:spMkLst>
        </pc:spChg>
      </pc:sldChg>
      <pc:sldChg chg="addSp modSp">
        <pc:chgData name="Michael Perry" userId="ef84a1ce0da1a7ed" providerId="LiveId" clId="{D4B7F4EA-5535-4AF8-880D-A2A08B96DC17}" dt="2021-05-24T14:27:48.420" v="18"/>
        <pc:sldMkLst>
          <pc:docMk/>
          <pc:sldMk cId="2570052774" sldId="261"/>
        </pc:sldMkLst>
        <pc:spChg chg="mod">
          <ac:chgData name="Michael Perry" userId="ef84a1ce0da1a7ed" providerId="LiveId" clId="{D4B7F4EA-5535-4AF8-880D-A2A08B96DC17}" dt="2021-05-24T14:25:30.950" v="4"/>
          <ac:spMkLst>
            <pc:docMk/>
            <pc:sldMk cId="2570052774" sldId="261"/>
            <ac:spMk id="2" creationId="{FABD2AC5-1912-4E9C-BB1F-B6933F1D2DB9}"/>
          </ac:spMkLst>
        </pc:spChg>
        <pc:picChg chg="add mod">
          <ac:chgData name="Michael Perry" userId="ef84a1ce0da1a7ed" providerId="LiveId" clId="{D4B7F4EA-5535-4AF8-880D-A2A08B96DC17}" dt="2021-05-24T14:27:48.420" v="18"/>
          <ac:picMkLst>
            <pc:docMk/>
            <pc:sldMk cId="2570052774" sldId="261"/>
            <ac:picMk id="3" creationId="{1927092A-F7F8-41AA-917A-7BF25346A7AA}"/>
          </ac:picMkLst>
        </pc:picChg>
      </pc:sldChg>
      <pc:sldChg chg="modSp">
        <pc:chgData name="Michael Perry" userId="ef84a1ce0da1a7ed" providerId="LiveId" clId="{D4B7F4EA-5535-4AF8-880D-A2A08B96DC17}" dt="2021-05-24T14:25:30.950" v="4"/>
        <pc:sldMkLst>
          <pc:docMk/>
          <pc:sldMk cId="2325073765" sldId="262"/>
        </pc:sldMkLst>
        <pc:spChg chg="mod">
          <ac:chgData name="Michael Perry" userId="ef84a1ce0da1a7ed" providerId="LiveId" clId="{D4B7F4EA-5535-4AF8-880D-A2A08B96DC17}" dt="2021-05-24T14:25:30.950" v="4"/>
          <ac:spMkLst>
            <pc:docMk/>
            <pc:sldMk cId="2325073765" sldId="262"/>
            <ac:spMk id="2" creationId="{7D99ECBA-C045-4096-AF26-890C0AC5AEFA}"/>
          </ac:spMkLst>
        </pc:spChg>
      </pc:sldChg>
      <pc:sldChg chg="addSp modSp">
        <pc:chgData name="Michael Perry" userId="ef84a1ce0da1a7ed" providerId="LiveId" clId="{D4B7F4EA-5535-4AF8-880D-A2A08B96DC17}" dt="2021-05-24T14:27:49.389" v="19"/>
        <pc:sldMkLst>
          <pc:docMk/>
          <pc:sldMk cId="1136379038" sldId="263"/>
        </pc:sldMkLst>
        <pc:spChg chg="mod">
          <ac:chgData name="Michael Perry" userId="ef84a1ce0da1a7ed" providerId="LiveId" clId="{D4B7F4EA-5535-4AF8-880D-A2A08B96DC17}" dt="2021-05-24T14:25:30.950" v="4"/>
          <ac:spMkLst>
            <pc:docMk/>
            <pc:sldMk cId="1136379038" sldId="263"/>
            <ac:spMk id="2" creationId="{AD7972BE-2169-4680-BF1B-D2F56AF320F6}"/>
          </ac:spMkLst>
        </pc:spChg>
        <pc:picChg chg="add mod">
          <ac:chgData name="Michael Perry" userId="ef84a1ce0da1a7ed" providerId="LiveId" clId="{D4B7F4EA-5535-4AF8-880D-A2A08B96DC17}" dt="2021-05-24T14:27:49.389" v="19"/>
          <ac:picMkLst>
            <pc:docMk/>
            <pc:sldMk cId="1136379038" sldId="263"/>
            <ac:picMk id="3" creationId="{8BCB2BBF-D984-4064-B0F4-7E64FB08BECC}"/>
          </ac:picMkLst>
        </pc:picChg>
      </pc:sldChg>
      <pc:sldChg chg="addSp delSp modSp mod">
        <pc:chgData name="Michael Perry" userId="ef84a1ce0da1a7ed" providerId="LiveId" clId="{D4B7F4EA-5535-4AF8-880D-A2A08B96DC17}" dt="2021-05-25T12:56:58.295" v="155" actId="1076"/>
        <pc:sldMkLst>
          <pc:docMk/>
          <pc:sldMk cId="1290076271" sldId="264"/>
        </pc:sldMkLst>
        <pc:spChg chg="mod">
          <ac:chgData name="Michael Perry" userId="ef84a1ce0da1a7ed" providerId="LiveId" clId="{D4B7F4EA-5535-4AF8-880D-A2A08B96DC17}" dt="2021-05-24T14:25:30.950" v="4"/>
          <ac:spMkLst>
            <pc:docMk/>
            <pc:sldMk cId="1290076271" sldId="264"/>
            <ac:spMk id="2" creationId="{7FB43943-3972-4269-A48D-88DE26ADD165}"/>
          </ac:spMkLst>
        </pc:spChg>
        <pc:spChg chg="add del mod">
          <ac:chgData name="Michael Perry" userId="ef84a1ce0da1a7ed" providerId="LiveId" clId="{D4B7F4EA-5535-4AF8-880D-A2A08B96DC17}" dt="2021-05-25T12:53:52.512" v="145" actId="478"/>
          <ac:spMkLst>
            <pc:docMk/>
            <pc:sldMk cId="1290076271" sldId="264"/>
            <ac:spMk id="6" creationId="{3A958586-55D4-4FF6-BAE2-4258201DAB63}"/>
          </ac:spMkLst>
        </pc:spChg>
        <pc:spChg chg="add del mod">
          <ac:chgData name="Michael Perry" userId="ef84a1ce0da1a7ed" providerId="LiveId" clId="{D4B7F4EA-5535-4AF8-880D-A2A08B96DC17}" dt="2021-05-25T12:56:52.670" v="153" actId="478"/>
          <ac:spMkLst>
            <pc:docMk/>
            <pc:sldMk cId="1290076271" sldId="264"/>
            <ac:spMk id="8" creationId="{1FFC47DE-F4AB-4DC4-A13B-A449A315F329}"/>
          </ac:spMkLst>
        </pc:spChg>
        <pc:spChg chg="add mod">
          <ac:chgData name="Michael Perry" userId="ef84a1ce0da1a7ed" providerId="LiveId" clId="{D4B7F4EA-5535-4AF8-880D-A2A08B96DC17}" dt="2021-05-25T12:56:58.295" v="155" actId="1076"/>
          <ac:spMkLst>
            <pc:docMk/>
            <pc:sldMk cId="1290076271" sldId="264"/>
            <ac:spMk id="10" creationId="{CF1CDF11-618C-407A-9DC3-FB61BA9388EE}"/>
          </ac:spMkLst>
        </pc:spChg>
        <pc:picChg chg="add mod">
          <ac:chgData name="Michael Perry" userId="ef84a1ce0da1a7ed" providerId="LiveId" clId="{D4B7F4EA-5535-4AF8-880D-A2A08B96DC17}" dt="2021-05-25T12:48:58.399" v="138" actId="14100"/>
          <ac:picMkLst>
            <pc:docMk/>
            <pc:sldMk cId="1290076271" sldId="264"/>
            <ac:picMk id="1026" creationId="{E8186674-855D-4ECE-B3A4-294364D457CE}"/>
          </ac:picMkLst>
        </pc:picChg>
        <pc:picChg chg="add mod">
          <ac:chgData name="Michael Perry" userId="ef84a1ce0da1a7ed" providerId="LiveId" clId="{D4B7F4EA-5535-4AF8-880D-A2A08B96DC17}" dt="2021-05-25T12:49:34.664" v="142" actId="1076"/>
          <ac:picMkLst>
            <pc:docMk/>
            <pc:sldMk cId="1290076271" sldId="264"/>
            <ac:picMk id="1028" creationId="{83BA57F3-D169-472B-8944-E0398F04B91C}"/>
          </ac:picMkLst>
        </pc:picChg>
      </pc:sldChg>
      <pc:sldChg chg="addSp modSp">
        <pc:chgData name="Michael Perry" userId="ef84a1ce0da1a7ed" providerId="LiveId" clId="{D4B7F4EA-5535-4AF8-880D-A2A08B96DC17}" dt="2021-05-24T14:27:50.916" v="20"/>
        <pc:sldMkLst>
          <pc:docMk/>
          <pc:sldMk cId="2545843706" sldId="265"/>
        </pc:sldMkLst>
        <pc:spChg chg="mod">
          <ac:chgData name="Michael Perry" userId="ef84a1ce0da1a7ed" providerId="LiveId" clId="{D4B7F4EA-5535-4AF8-880D-A2A08B96DC17}" dt="2021-05-24T14:25:30.950" v="4"/>
          <ac:spMkLst>
            <pc:docMk/>
            <pc:sldMk cId="2545843706" sldId="265"/>
            <ac:spMk id="2" creationId="{DBD4F658-8674-41FC-A1BE-7AD2A7E2A4F5}"/>
          </ac:spMkLst>
        </pc:spChg>
        <pc:picChg chg="add mod">
          <ac:chgData name="Michael Perry" userId="ef84a1ce0da1a7ed" providerId="LiveId" clId="{D4B7F4EA-5535-4AF8-880D-A2A08B96DC17}" dt="2021-05-24T14:27:50.916" v="20"/>
          <ac:picMkLst>
            <pc:docMk/>
            <pc:sldMk cId="2545843706" sldId="265"/>
            <ac:picMk id="3" creationId="{050E3D3D-3137-4812-BEA7-27FFCF7604DB}"/>
          </ac:picMkLst>
        </pc:picChg>
      </pc:sldChg>
      <pc:sldChg chg="addSp modSp mod">
        <pc:chgData name="Michael Perry" userId="ef84a1ce0da1a7ed" providerId="LiveId" clId="{D4B7F4EA-5535-4AF8-880D-A2A08B96DC17}" dt="2021-05-25T13:08:11.523" v="165" actId="1076"/>
        <pc:sldMkLst>
          <pc:docMk/>
          <pc:sldMk cId="1322539193" sldId="266"/>
        </pc:sldMkLst>
        <pc:spChg chg="mod">
          <ac:chgData name="Michael Perry" userId="ef84a1ce0da1a7ed" providerId="LiveId" clId="{D4B7F4EA-5535-4AF8-880D-A2A08B96DC17}" dt="2021-05-24T14:25:30.950" v="4"/>
          <ac:spMkLst>
            <pc:docMk/>
            <pc:sldMk cId="1322539193" sldId="266"/>
            <ac:spMk id="2" creationId="{1349A808-4141-46B7-A561-AA0E124ADDEA}"/>
          </ac:spMkLst>
        </pc:spChg>
        <pc:spChg chg="add mod">
          <ac:chgData name="Michael Perry" userId="ef84a1ce0da1a7ed" providerId="LiveId" clId="{D4B7F4EA-5535-4AF8-880D-A2A08B96DC17}" dt="2021-05-25T13:07:21.540" v="162" actId="1076"/>
          <ac:spMkLst>
            <pc:docMk/>
            <pc:sldMk cId="1322539193" sldId="266"/>
            <ac:spMk id="4" creationId="{AD121460-6914-4237-80EB-32DA89E0AD82}"/>
          </ac:spMkLst>
        </pc:spChg>
        <pc:picChg chg="add mod">
          <ac:chgData name="Michael Perry" userId="ef84a1ce0da1a7ed" providerId="LiveId" clId="{D4B7F4EA-5535-4AF8-880D-A2A08B96DC17}" dt="2021-05-25T13:08:11.523" v="165" actId="1076"/>
          <ac:picMkLst>
            <pc:docMk/>
            <pc:sldMk cId="1322539193" sldId="266"/>
            <ac:picMk id="2050" creationId="{A6CF7D7C-CA9E-4FB8-BFBB-A0ADD8E70C17}"/>
          </ac:picMkLst>
        </pc:picChg>
      </pc:sldChg>
      <pc:sldChg chg="addSp modSp">
        <pc:chgData name="Michael Perry" userId="ef84a1ce0da1a7ed" providerId="LiveId" clId="{D4B7F4EA-5535-4AF8-880D-A2A08B96DC17}" dt="2021-05-24T14:27:52.532" v="21"/>
        <pc:sldMkLst>
          <pc:docMk/>
          <pc:sldMk cId="3117512770" sldId="267"/>
        </pc:sldMkLst>
        <pc:spChg chg="mod">
          <ac:chgData name="Michael Perry" userId="ef84a1ce0da1a7ed" providerId="LiveId" clId="{D4B7F4EA-5535-4AF8-880D-A2A08B96DC17}" dt="2021-05-24T14:25:30.950" v="4"/>
          <ac:spMkLst>
            <pc:docMk/>
            <pc:sldMk cId="3117512770" sldId="267"/>
            <ac:spMk id="2" creationId="{3A68D69B-639F-4E16-A032-7F0659D1C9E2}"/>
          </ac:spMkLst>
        </pc:spChg>
        <pc:picChg chg="add mod">
          <ac:chgData name="Michael Perry" userId="ef84a1ce0da1a7ed" providerId="LiveId" clId="{D4B7F4EA-5535-4AF8-880D-A2A08B96DC17}" dt="2021-05-24T14:27:52.532" v="21"/>
          <ac:picMkLst>
            <pc:docMk/>
            <pc:sldMk cId="3117512770" sldId="267"/>
            <ac:picMk id="3" creationId="{9D2A7A3A-F38B-4EC9-A316-C3BEBC7CE1C3}"/>
          </ac:picMkLst>
        </pc:picChg>
      </pc:sldChg>
      <pc:sldChg chg="modSp">
        <pc:chgData name="Michael Perry" userId="ef84a1ce0da1a7ed" providerId="LiveId" clId="{D4B7F4EA-5535-4AF8-880D-A2A08B96DC17}" dt="2021-05-24T14:25:30.950" v="4"/>
        <pc:sldMkLst>
          <pc:docMk/>
          <pc:sldMk cId="3412198986" sldId="268"/>
        </pc:sldMkLst>
        <pc:spChg chg="mod">
          <ac:chgData name="Michael Perry" userId="ef84a1ce0da1a7ed" providerId="LiveId" clId="{D4B7F4EA-5535-4AF8-880D-A2A08B96DC17}" dt="2021-05-24T14:25:30.950" v="4"/>
          <ac:spMkLst>
            <pc:docMk/>
            <pc:sldMk cId="3412198986" sldId="268"/>
            <ac:spMk id="2" creationId="{26C31B0F-C5C2-4D33-A4D8-962976AF2A56}"/>
          </ac:spMkLst>
        </pc:spChg>
      </pc:sldChg>
      <pc:sldChg chg="addSp delSp modSp new mod modAnim">
        <pc:chgData name="Michael Perry" userId="ef84a1ce0da1a7ed" providerId="LiveId" clId="{D4B7F4EA-5535-4AF8-880D-A2A08B96DC17}" dt="2021-05-25T13:32:39.695" v="254"/>
        <pc:sldMkLst>
          <pc:docMk/>
          <pc:sldMk cId="3024253419" sldId="269"/>
        </pc:sldMkLst>
        <pc:spChg chg="mod">
          <ac:chgData name="Michael Perry" userId="ef84a1ce0da1a7ed" providerId="LiveId" clId="{D4B7F4EA-5535-4AF8-880D-A2A08B96DC17}" dt="2021-05-25T13:29:15.566" v="251" actId="20577"/>
          <ac:spMkLst>
            <pc:docMk/>
            <pc:sldMk cId="3024253419" sldId="269"/>
            <ac:spMk id="2" creationId="{5BF12511-C9CC-4A3B-B797-31BA98126180}"/>
          </ac:spMkLst>
        </pc:spChg>
        <pc:spChg chg="add mod">
          <ac:chgData name="Michael Perry" userId="ef84a1ce0da1a7ed" providerId="LiveId" clId="{D4B7F4EA-5535-4AF8-880D-A2A08B96DC17}" dt="2021-05-25T13:20:11.273" v="213" actId="1076"/>
          <ac:spMkLst>
            <pc:docMk/>
            <pc:sldMk cId="3024253419" sldId="269"/>
            <ac:spMk id="5" creationId="{5D1E341A-F40B-4EEE-A747-CC3DA9ABF8AB}"/>
          </ac:spMkLst>
        </pc:spChg>
        <pc:spChg chg="add mod">
          <ac:chgData name="Michael Perry" userId="ef84a1ce0da1a7ed" providerId="LiveId" clId="{D4B7F4EA-5535-4AF8-880D-A2A08B96DC17}" dt="2021-05-25T13:22:34.337" v="227" actId="1076"/>
          <ac:spMkLst>
            <pc:docMk/>
            <pc:sldMk cId="3024253419" sldId="269"/>
            <ac:spMk id="8" creationId="{193AB421-6AEA-471B-BA75-BEE980887FA0}"/>
          </ac:spMkLst>
        </pc:spChg>
        <pc:spChg chg="add del">
          <ac:chgData name="Michael Perry" userId="ef84a1ce0da1a7ed" providerId="LiveId" clId="{D4B7F4EA-5535-4AF8-880D-A2A08B96DC17}" dt="2021-05-25T13:23:27.285" v="229" actId="22"/>
          <ac:spMkLst>
            <pc:docMk/>
            <pc:sldMk cId="3024253419" sldId="269"/>
            <ac:spMk id="10" creationId="{F8FF5575-90AF-4D88-9D82-BCC97F0C2C88}"/>
          </ac:spMkLst>
        </pc:spChg>
        <pc:spChg chg="add del mod">
          <ac:chgData name="Michael Perry" userId="ef84a1ce0da1a7ed" providerId="LiveId" clId="{D4B7F4EA-5535-4AF8-880D-A2A08B96DC17}" dt="2021-05-25T13:28:17.431" v="239" actId="478"/>
          <ac:spMkLst>
            <pc:docMk/>
            <pc:sldMk cId="3024253419" sldId="269"/>
            <ac:spMk id="12" creationId="{2DAD5BE6-B215-4611-88B5-42018FBC87CC}"/>
          </ac:spMkLst>
        </pc:spChg>
        <pc:spChg chg="add mod">
          <ac:chgData name="Michael Perry" userId="ef84a1ce0da1a7ed" providerId="LiveId" clId="{D4B7F4EA-5535-4AF8-880D-A2A08B96DC17}" dt="2021-05-25T13:28:46.415" v="241" actId="1076"/>
          <ac:spMkLst>
            <pc:docMk/>
            <pc:sldMk cId="3024253419" sldId="269"/>
            <ac:spMk id="13" creationId="{8DCF3F43-5EC7-4A07-9241-475DA8C926DD}"/>
          </ac:spMkLst>
        </pc:spChg>
        <pc:spChg chg="add mod">
          <ac:chgData name="Michael Perry" userId="ef84a1ce0da1a7ed" providerId="LiveId" clId="{D4B7F4EA-5535-4AF8-880D-A2A08B96DC17}" dt="2021-05-25T13:29:03.648" v="243" actId="1076"/>
          <ac:spMkLst>
            <pc:docMk/>
            <pc:sldMk cId="3024253419" sldId="269"/>
            <ac:spMk id="14" creationId="{69EB028B-0283-469C-9C03-5791BDFB0031}"/>
          </ac:spMkLst>
        </pc:spChg>
        <pc:graphicFrameChg chg="add mod modGraphic">
          <ac:chgData name="Michael Perry" userId="ef84a1ce0da1a7ed" providerId="LiveId" clId="{D4B7F4EA-5535-4AF8-880D-A2A08B96DC17}" dt="2021-05-25T13:27:23.535" v="238" actId="14734"/>
          <ac:graphicFrameMkLst>
            <pc:docMk/>
            <pc:sldMk cId="3024253419" sldId="269"/>
            <ac:graphicFrameMk id="11" creationId="{117AB915-969D-47B8-A50C-855CBEBCE3C6}"/>
          </ac:graphicFrameMkLst>
        </pc:graphicFrameChg>
        <pc:picChg chg="add mod">
          <ac:chgData name="Michael Perry" userId="ef84a1ce0da1a7ed" providerId="LiveId" clId="{D4B7F4EA-5535-4AF8-880D-A2A08B96DC17}" dt="2021-05-25T13:20:01.305" v="211" actId="1076"/>
          <ac:picMkLst>
            <pc:docMk/>
            <pc:sldMk cId="3024253419" sldId="269"/>
            <ac:picMk id="4" creationId="{35FA45BC-FFA3-4948-89A9-A81F84C8EE24}"/>
          </ac:picMkLst>
        </pc:picChg>
        <pc:picChg chg="add mod">
          <ac:chgData name="Michael Perry" userId="ef84a1ce0da1a7ed" providerId="LiveId" clId="{D4B7F4EA-5535-4AF8-880D-A2A08B96DC17}" dt="2021-05-25T13:22:30.200" v="226" actId="14100"/>
          <ac:picMkLst>
            <pc:docMk/>
            <pc:sldMk cId="3024253419" sldId="269"/>
            <ac:picMk id="6" creationId="{D18CC680-DA10-4A7F-8004-6F06F0304CE0}"/>
          </ac:picMkLst>
        </pc:picChg>
      </pc:sldChg>
      <pc:sldChg chg="modSp new del mod">
        <pc:chgData name="Michael Perry" userId="ef84a1ce0da1a7ed" providerId="LiveId" clId="{D4B7F4EA-5535-4AF8-880D-A2A08B96DC17}" dt="2021-05-25T18:18:21.068" v="279" actId="47"/>
        <pc:sldMkLst>
          <pc:docMk/>
          <pc:sldMk cId="3821321606" sldId="270"/>
        </pc:sldMkLst>
        <pc:spChg chg="mod">
          <ac:chgData name="Michael Perry" userId="ef84a1ce0da1a7ed" providerId="LiveId" clId="{D4B7F4EA-5535-4AF8-880D-A2A08B96DC17}" dt="2021-05-25T18:18:09.221" v="277" actId="20577"/>
          <ac:spMkLst>
            <pc:docMk/>
            <pc:sldMk cId="3821321606" sldId="270"/>
            <ac:spMk id="2" creationId="{67D9C858-CCE7-468B-AC26-C75841395CFB}"/>
          </ac:spMkLst>
        </pc:spChg>
      </pc:sldChg>
      <pc:sldChg chg="addSp delSp modSp new mod">
        <pc:chgData name="Michael Perry" userId="ef84a1ce0da1a7ed" providerId="LiveId" clId="{D4B7F4EA-5535-4AF8-880D-A2A08B96DC17}" dt="2021-05-25T18:36:44.985" v="317" actId="207"/>
        <pc:sldMkLst>
          <pc:docMk/>
          <pc:sldMk cId="525676177" sldId="271"/>
        </pc:sldMkLst>
        <pc:spChg chg="mod">
          <ac:chgData name="Michael Perry" userId="ef84a1ce0da1a7ed" providerId="LiveId" clId="{D4B7F4EA-5535-4AF8-880D-A2A08B96DC17}" dt="2021-05-25T18:18:31.454" v="290" actId="20577"/>
          <ac:spMkLst>
            <pc:docMk/>
            <pc:sldMk cId="525676177" sldId="271"/>
            <ac:spMk id="2" creationId="{7CB07CBD-9F87-4F38-85DD-C71FC8567AD8}"/>
          </ac:spMkLst>
        </pc:spChg>
        <pc:spChg chg="add mod">
          <ac:chgData name="Michael Perry" userId="ef84a1ce0da1a7ed" providerId="LiveId" clId="{D4B7F4EA-5535-4AF8-880D-A2A08B96DC17}" dt="2021-05-25T18:36:44.985" v="317" actId="207"/>
          <ac:spMkLst>
            <pc:docMk/>
            <pc:sldMk cId="525676177" sldId="271"/>
            <ac:spMk id="10" creationId="{55673A91-AAF1-46A8-91B1-5E218D6C1D8F}"/>
          </ac:spMkLst>
        </pc:spChg>
        <pc:picChg chg="add mod">
          <ac:chgData name="Michael Perry" userId="ef84a1ce0da1a7ed" providerId="LiveId" clId="{D4B7F4EA-5535-4AF8-880D-A2A08B96DC17}" dt="2021-05-25T18:18:26.625" v="280"/>
          <ac:picMkLst>
            <pc:docMk/>
            <pc:sldMk cId="525676177" sldId="271"/>
            <ac:picMk id="3" creationId="{1BDD5E47-16E7-42DE-BFAD-8B481106FB99}"/>
          </ac:picMkLst>
        </pc:picChg>
        <pc:picChg chg="add del mod">
          <ac:chgData name="Michael Perry" userId="ef84a1ce0da1a7ed" providerId="LiveId" clId="{D4B7F4EA-5535-4AF8-880D-A2A08B96DC17}" dt="2021-05-25T18:29:25.027" v="294" actId="478"/>
          <ac:picMkLst>
            <pc:docMk/>
            <pc:sldMk cId="525676177" sldId="271"/>
            <ac:picMk id="5" creationId="{E8B76CF9-C1FF-4852-B7E2-CD24F94FC4E3}"/>
          </ac:picMkLst>
        </pc:picChg>
        <pc:picChg chg="add mod modCrop">
          <ac:chgData name="Michael Perry" userId="ef84a1ce0da1a7ed" providerId="LiveId" clId="{D4B7F4EA-5535-4AF8-880D-A2A08B96DC17}" dt="2021-05-25T18:32:45.459" v="312" actId="732"/>
          <ac:picMkLst>
            <pc:docMk/>
            <pc:sldMk cId="525676177" sldId="271"/>
            <ac:picMk id="7" creationId="{223CB9FF-3B17-4D48-84C4-AA8D77C21D13}"/>
          </ac:picMkLst>
        </pc:picChg>
        <pc:picChg chg="add mod">
          <ac:chgData name="Michael Perry" userId="ef84a1ce0da1a7ed" providerId="LiveId" clId="{D4B7F4EA-5535-4AF8-880D-A2A08B96DC17}" dt="2021-05-25T18:32:21.427" v="307" actId="14100"/>
          <ac:picMkLst>
            <pc:docMk/>
            <pc:sldMk cId="525676177" sldId="271"/>
            <ac:picMk id="9" creationId="{49D55552-7528-4E20-BECA-D5DB559666E8}"/>
          </ac:picMkLst>
        </pc:picChg>
      </pc:sldChg>
      <pc:sldChg chg="addSp new mod">
        <pc:chgData name="Michael Perry" userId="ef84a1ce0da1a7ed" providerId="LiveId" clId="{D4B7F4EA-5535-4AF8-880D-A2A08B96DC17}" dt="2021-05-25T18:34:46.611" v="314" actId="22"/>
        <pc:sldMkLst>
          <pc:docMk/>
          <pc:sldMk cId="1000567450" sldId="272"/>
        </pc:sldMkLst>
        <pc:picChg chg="add">
          <ac:chgData name="Michael Perry" userId="ef84a1ce0da1a7ed" providerId="LiveId" clId="{D4B7F4EA-5535-4AF8-880D-A2A08B96DC17}" dt="2021-05-25T18:34:46.611" v="314" actId="22"/>
          <ac:picMkLst>
            <pc:docMk/>
            <pc:sldMk cId="1000567450" sldId="272"/>
            <ac:picMk id="3" creationId="{0F78EAFD-0F26-4D74-AEF2-B44CBF045C76}"/>
          </ac:picMkLst>
        </pc:picChg>
      </pc:sldChg>
    </pc:docChg>
  </pc:docChgLst>
  <pc:docChgLst>
    <pc:chgData name="Michael Perry" userId="ef84a1ce0da1a7ed" providerId="LiveId" clId="{71262C5A-5C38-214D-8608-E77641ECF055}"/>
    <pc:docChg chg="undo custSel modSld modMainMaster">
      <pc:chgData name="Michael Perry" userId="ef84a1ce0da1a7ed" providerId="LiveId" clId="{71262C5A-5C38-214D-8608-E77641ECF055}" dt="2021-05-25T03:11:54.806" v="482" actId="20577"/>
      <pc:docMkLst>
        <pc:docMk/>
      </pc:docMkLst>
      <pc:sldChg chg="modSp mod">
        <pc:chgData name="Michael Perry" userId="ef84a1ce0da1a7ed" providerId="LiveId" clId="{71262C5A-5C38-214D-8608-E77641ECF055}" dt="2021-05-25T01:07:00.867" v="0" actId="1076"/>
        <pc:sldMkLst>
          <pc:docMk/>
          <pc:sldMk cId="3516685152" sldId="256"/>
        </pc:sldMkLst>
        <pc:picChg chg="mod">
          <ac:chgData name="Michael Perry" userId="ef84a1ce0da1a7ed" providerId="LiveId" clId="{71262C5A-5C38-214D-8608-E77641ECF055}" dt="2021-05-25T01:07:00.867" v="0" actId="1076"/>
          <ac:picMkLst>
            <pc:docMk/>
            <pc:sldMk cId="3516685152" sldId="256"/>
            <ac:picMk id="6" creationId="{8D21CB51-2D06-4F3C-A9F5-44469CD6C5D3}"/>
          </ac:picMkLst>
        </pc:picChg>
      </pc:sldChg>
      <pc:sldChg chg="addSp modSp mod">
        <pc:chgData name="Michael Perry" userId="ef84a1ce0da1a7ed" providerId="LiveId" clId="{71262C5A-5C38-214D-8608-E77641ECF055}" dt="2021-05-25T02:49:34.045" v="407" actId="403"/>
        <pc:sldMkLst>
          <pc:docMk/>
          <pc:sldMk cId="2558435331" sldId="257"/>
        </pc:sldMkLst>
        <pc:spChg chg="add mod">
          <ac:chgData name="Michael Perry" userId="ef84a1ce0da1a7ed" providerId="LiveId" clId="{71262C5A-5C38-214D-8608-E77641ECF055}" dt="2021-05-25T01:29:45.501" v="39" actId="1076"/>
          <ac:spMkLst>
            <pc:docMk/>
            <pc:sldMk cId="2558435331" sldId="257"/>
            <ac:spMk id="3" creationId="{179E566E-A767-704F-8E30-E5F8DDC79663}"/>
          </ac:spMkLst>
        </pc:spChg>
        <pc:spChg chg="add mod">
          <ac:chgData name="Michael Perry" userId="ef84a1ce0da1a7ed" providerId="LiveId" clId="{71262C5A-5C38-214D-8608-E77641ECF055}" dt="2021-05-25T02:49:34.045" v="407" actId="403"/>
          <ac:spMkLst>
            <pc:docMk/>
            <pc:sldMk cId="2558435331" sldId="257"/>
            <ac:spMk id="4" creationId="{384CD9E7-EA09-8E45-B039-F07C2A61000D}"/>
          </ac:spMkLst>
        </pc:spChg>
      </pc:sldChg>
      <pc:sldChg chg="addSp delSp modSp mod chgLayout">
        <pc:chgData name="Michael Perry" userId="ef84a1ce0da1a7ed" providerId="LiveId" clId="{71262C5A-5C38-214D-8608-E77641ECF055}" dt="2021-05-25T01:44:08.880" v="63"/>
        <pc:sldMkLst>
          <pc:docMk/>
          <pc:sldMk cId="3729776934" sldId="258"/>
        </pc:sldMkLst>
        <pc:spChg chg="mod ord">
          <ac:chgData name="Michael Perry" userId="ef84a1ce0da1a7ed" providerId="LiveId" clId="{71262C5A-5C38-214D-8608-E77641ECF055}" dt="2021-05-25T01:39:21.432" v="51" actId="700"/>
          <ac:spMkLst>
            <pc:docMk/>
            <pc:sldMk cId="3729776934" sldId="258"/>
            <ac:spMk id="2" creationId="{7F288191-70CC-485A-B277-292FC90B0335}"/>
          </ac:spMkLst>
        </pc:spChg>
        <pc:spChg chg="del mod">
          <ac:chgData name="Michael Perry" userId="ef84a1ce0da1a7ed" providerId="LiveId" clId="{71262C5A-5C38-214D-8608-E77641ECF055}" dt="2021-05-25T01:39:28.019" v="53" actId="21"/>
          <ac:spMkLst>
            <pc:docMk/>
            <pc:sldMk cId="3729776934" sldId="258"/>
            <ac:spMk id="3" creationId="{54548954-3B11-4947-8B45-F5932ED9C9CF}"/>
          </ac:spMkLst>
        </pc:spChg>
        <pc:spChg chg="add mod">
          <ac:chgData name="Michael Perry" userId="ef84a1ce0da1a7ed" providerId="LiveId" clId="{71262C5A-5C38-214D-8608-E77641ECF055}" dt="2021-05-25T01:44:08.880" v="63"/>
          <ac:spMkLst>
            <pc:docMk/>
            <pc:sldMk cId="3729776934" sldId="258"/>
            <ac:spMk id="8" creationId="{CD7C718F-A31A-B148-937B-4870B0C58146}"/>
          </ac:spMkLst>
        </pc:spChg>
      </pc:sldChg>
      <pc:sldChg chg="addSp delSp modSp mod">
        <pc:chgData name="Michael Perry" userId="ef84a1ce0da1a7ed" providerId="LiveId" clId="{71262C5A-5C38-214D-8608-E77641ECF055}" dt="2021-05-25T01:40:14.325" v="62" actId="20577"/>
        <pc:sldMkLst>
          <pc:docMk/>
          <pc:sldMk cId="482870582" sldId="259"/>
        </pc:sldMkLst>
        <pc:spChg chg="add mod">
          <ac:chgData name="Michael Perry" userId="ef84a1ce0da1a7ed" providerId="LiveId" clId="{71262C5A-5C38-214D-8608-E77641ECF055}" dt="2021-05-25T01:40:14.325" v="62" actId="20577"/>
          <ac:spMkLst>
            <pc:docMk/>
            <pc:sldMk cId="482870582" sldId="259"/>
            <ac:spMk id="3" creationId="{FCCCB4EB-4CA5-C043-B8F5-3B1A34C257BE}"/>
          </ac:spMkLst>
        </pc:spChg>
        <pc:picChg chg="del mod">
          <ac:chgData name="Michael Perry" userId="ef84a1ce0da1a7ed" providerId="LiveId" clId="{71262C5A-5C38-214D-8608-E77641ECF055}" dt="2021-05-25T01:38:48.820" v="42" actId="21"/>
          <ac:picMkLst>
            <pc:docMk/>
            <pc:sldMk cId="482870582" sldId="259"/>
            <ac:picMk id="4" creationId="{92B7DB90-4698-47D6-9CE0-34198E4E1F54}"/>
          </ac:picMkLst>
        </pc:picChg>
        <pc:picChg chg="add mod">
          <ac:chgData name="Michael Perry" userId="ef84a1ce0da1a7ed" providerId="LiveId" clId="{71262C5A-5C38-214D-8608-E77641ECF055}" dt="2021-05-25T01:38:51.972" v="43"/>
          <ac:picMkLst>
            <pc:docMk/>
            <pc:sldMk cId="482870582" sldId="259"/>
            <ac:picMk id="5" creationId="{F47BA953-6184-BE48-9F67-D9B3258428C4}"/>
          </ac:picMkLst>
        </pc:picChg>
      </pc:sldChg>
      <pc:sldChg chg="addSp delSp modSp mod">
        <pc:chgData name="Michael Perry" userId="ef84a1ce0da1a7ed" providerId="LiveId" clId="{71262C5A-5C38-214D-8608-E77641ECF055}" dt="2021-05-25T01:39:30.979" v="55"/>
        <pc:sldMkLst>
          <pc:docMk/>
          <pc:sldMk cId="2712131229" sldId="260"/>
        </pc:sldMkLst>
        <pc:spChg chg="del">
          <ac:chgData name="Michael Perry" userId="ef84a1ce0da1a7ed" providerId="LiveId" clId="{71262C5A-5C38-214D-8608-E77641ECF055}" dt="2021-05-25T01:39:30.639" v="54" actId="478"/>
          <ac:spMkLst>
            <pc:docMk/>
            <pc:sldMk cId="2712131229" sldId="260"/>
            <ac:spMk id="3" creationId="{74B29860-2BA2-47BB-A730-A5A4FADFA2C0}"/>
          </ac:spMkLst>
        </pc:spChg>
        <pc:spChg chg="add mod">
          <ac:chgData name="Michael Perry" userId="ef84a1ce0da1a7ed" providerId="LiveId" clId="{71262C5A-5C38-214D-8608-E77641ECF055}" dt="2021-05-25T01:39:30.979" v="55"/>
          <ac:spMkLst>
            <pc:docMk/>
            <pc:sldMk cId="2712131229" sldId="260"/>
            <ac:spMk id="4" creationId="{14A38E6A-B1E5-0D43-8776-96FAB229BB13}"/>
          </ac:spMkLst>
        </pc:spChg>
      </pc:sldChg>
      <pc:sldChg chg="addSp delSp modSp mod chgLayout">
        <pc:chgData name="Michael Perry" userId="ef84a1ce0da1a7ed" providerId="LiveId" clId="{71262C5A-5C38-214D-8608-E77641ECF055}" dt="2021-05-25T01:55:05.476" v="103" actId="20577"/>
        <pc:sldMkLst>
          <pc:docMk/>
          <pc:sldMk cId="2570052774" sldId="261"/>
        </pc:sldMkLst>
        <pc:spChg chg="mod ord">
          <ac:chgData name="Michael Perry" userId="ef84a1ce0da1a7ed" providerId="LiveId" clId="{71262C5A-5C38-214D-8608-E77641ECF055}" dt="2021-05-25T01:38:58.350" v="45" actId="700"/>
          <ac:spMkLst>
            <pc:docMk/>
            <pc:sldMk cId="2570052774" sldId="261"/>
            <ac:spMk id="2" creationId="{FABD2AC5-1912-4E9C-BB1F-B6933F1D2DB9}"/>
          </ac:spMkLst>
        </pc:spChg>
        <pc:spChg chg="add mod">
          <ac:chgData name="Michael Perry" userId="ef84a1ce0da1a7ed" providerId="LiveId" clId="{71262C5A-5C38-214D-8608-E77641ECF055}" dt="2021-05-25T01:55:05.476" v="103" actId="20577"/>
          <ac:spMkLst>
            <pc:docMk/>
            <pc:sldMk cId="2570052774" sldId="261"/>
            <ac:spMk id="3" creationId="{C3E4E8BD-40AD-2545-8AE4-B7F8A8AE9CC7}"/>
          </ac:spMkLst>
        </pc:spChg>
        <pc:picChg chg="del">
          <ac:chgData name="Michael Perry" userId="ef84a1ce0da1a7ed" providerId="LiveId" clId="{71262C5A-5C38-214D-8608-E77641ECF055}" dt="2021-05-25T01:38:55.405" v="44" actId="478"/>
          <ac:picMkLst>
            <pc:docMk/>
            <pc:sldMk cId="2570052774" sldId="261"/>
            <ac:picMk id="3" creationId="{1927092A-F7F8-41AA-917A-7BF25346A7AA}"/>
          </ac:picMkLst>
        </pc:picChg>
        <pc:picChg chg="add mod">
          <ac:chgData name="Michael Perry" userId="ef84a1ce0da1a7ed" providerId="LiveId" clId="{71262C5A-5C38-214D-8608-E77641ECF055}" dt="2021-05-25T01:38:59.605" v="46"/>
          <ac:picMkLst>
            <pc:docMk/>
            <pc:sldMk cId="2570052774" sldId="261"/>
            <ac:picMk id="4" creationId="{416EF152-FF2C-BA49-8DDF-C10BEA8AFA7B}"/>
          </ac:picMkLst>
        </pc:picChg>
      </pc:sldChg>
      <pc:sldChg chg="addSp delSp modSp mod">
        <pc:chgData name="Michael Perry" userId="ef84a1ce0da1a7ed" providerId="LiveId" clId="{71262C5A-5C38-214D-8608-E77641ECF055}" dt="2021-05-25T03:11:54.806" v="482" actId="20577"/>
        <pc:sldMkLst>
          <pc:docMk/>
          <pc:sldMk cId="2325073765" sldId="262"/>
        </pc:sldMkLst>
        <pc:spChg chg="add del mod">
          <ac:chgData name="Michael Perry" userId="ef84a1ce0da1a7ed" providerId="LiveId" clId="{71262C5A-5C38-214D-8608-E77641ECF055}" dt="2021-05-25T03:00:22.612" v="417"/>
          <ac:spMkLst>
            <pc:docMk/>
            <pc:sldMk cId="2325073765" sldId="262"/>
            <ac:spMk id="4" creationId="{9228CA4F-658F-A74D-949F-52C34958E2B7}"/>
          </ac:spMkLst>
        </pc:spChg>
        <pc:spChg chg="add mod">
          <ac:chgData name="Michael Perry" userId="ef84a1ce0da1a7ed" providerId="LiveId" clId="{71262C5A-5C38-214D-8608-E77641ECF055}" dt="2021-05-25T03:11:54.806" v="482" actId="20577"/>
          <ac:spMkLst>
            <pc:docMk/>
            <pc:sldMk cId="2325073765" sldId="262"/>
            <ac:spMk id="5" creationId="{B2D1C55B-94ED-244E-9282-7CA3905A2D4E}"/>
          </ac:spMkLst>
        </pc:spChg>
        <pc:picChg chg="add mod">
          <ac:chgData name="Michael Perry" userId="ef84a1ce0da1a7ed" providerId="LiveId" clId="{71262C5A-5C38-214D-8608-E77641ECF055}" dt="2021-05-25T02:57:21.044" v="413" actId="1076"/>
          <ac:picMkLst>
            <pc:docMk/>
            <pc:sldMk cId="2325073765" sldId="262"/>
            <ac:picMk id="3" creationId="{F15F3CD4-B66F-BE44-9B05-F7B94159B046}"/>
          </ac:picMkLst>
        </pc:picChg>
        <pc:picChg chg="add del">
          <ac:chgData name="Michael Perry" userId="ef84a1ce0da1a7ed" providerId="LiveId" clId="{71262C5A-5C38-214D-8608-E77641ECF055}" dt="2021-05-25T02:54:28.651" v="409"/>
          <ac:picMkLst>
            <pc:docMk/>
            <pc:sldMk cId="2325073765" sldId="262"/>
            <ac:picMk id="1026" creationId="{6D47EE56-2609-D64E-B82A-54C51A667B3C}"/>
          </ac:picMkLst>
        </pc:picChg>
        <pc:picChg chg="add del">
          <ac:chgData name="Michael Perry" userId="ef84a1ce0da1a7ed" providerId="LiveId" clId="{71262C5A-5C38-214D-8608-E77641ECF055}" dt="2021-05-25T02:54:55.608" v="411"/>
          <ac:picMkLst>
            <pc:docMk/>
            <pc:sldMk cId="2325073765" sldId="262"/>
            <ac:picMk id="1028" creationId="{E1FB4CF7-B74D-554B-8BF6-C096DF59FE3F}"/>
          </ac:picMkLst>
        </pc:picChg>
      </pc:sldChg>
      <pc:sldChg chg="addSp delSp modSp mod">
        <pc:chgData name="Michael Perry" userId="ef84a1ce0da1a7ed" providerId="LiveId" clId="{71262C5A-5C38-214D-8608-E77641ECF055}" dt="2021-05-25T02:01:18.467" v="169" actId="20577"/>
        <pc:sldMkLst>
          <pc:docMk/>
          <pc:sldMk cId="1136379038" sldId="263"/>
        </pc:sldMkLst>
        <pc:spChg chg="add mod">
          <ac:chgData name="Michael Perry" userId="ef84a1ce0da1a7ed" providerId="LiveId" clId="{71262C5A-5C38-214D-8608-E77641ECF055}" dt="2021-05-25T02:01:18.467" v="169" actId="20577"/>
          <ac:spMkLst>
            <pc:docMk/>
            <pc:sldMk cId="1136379038" sldId="263"/>
            <ac:spMk id="3" creationId="{5793A116-3C0D-1B4C-AF69-45DBBB583B89}"/>
          </ac:spMkLst>
        </pc:spChg>
        <pc:picChg chg="del">
          <ac:chgData name="Michael Perry" userId="ef84a1ce0da1a7ed" providerId="LiveId" clId="{71262C5A-5C38-214D-8608-E77641ECF055}" dt="2021-05-25T01:39:05.434" v="47" actId="478"/>
          <ac:picMkLst>
            <pc:docMk/>
            <pc:sldMk cId="1136379038" sldId="263"/>
            <ac:picMk id="3" creationId="{8BCB2BBF-D984-4064-B0F4-7E64FB08BECC}"/>
          </ac:picMkLst>
        </pc:picChg>
        <pc:picChg chg="add mod">
          <ac:chgData name="Michael Perry" userId="ef84a1ce0da1a7ed" providerId="LiveId" clId="{71262C5A-5C38-214D-8608-E77641ECF055}" dt="2021-05-25T01:39:06.591" v="48"/>
          <ac:picMkLst>
            <pc:docMk/>
            <pc:sldMk cId="1136379038" sldId="263"/>
            <ac:picMk id="4" creationId="{8C517D48-1C2E-A041-B136-770CB5F1AD4C}"/>
          </ac:picMkLst>
        </pc:picChg>
      </pc:sldChg>
      <pc:sldChg chg="addSp delSp modSp mod">
        <pc:chgData name="Michael Perry" userId="ef84a1ce0da1a7ed" providerId="LiveId" clId="{71262C5A-5C38-214D-8608-E77641ECF055}" dt="2021-05-25T02:14:05.316" v="217" actId="20577"/>
        <pc:sldMkLst>
          <pc:docMk/>
          <pc:sldMk cId="2545843706" sldId="265"/>
        </pc:sldMkLst>
        <pc:spChg chg="add mod">
          <ac:chgData name="Michael Perry" userId="ef84a1ce0da1a7ed" providerId="LiveId" clId="{71262C5A-5C38-214D-8608-E77641ECF055}" dt="2021-05-25T02:14:05.316" v="217" actId="20577"/>
          <ac:spMkLst>
            <pc:docMk/>
            <pc:sldMk cId="2545843706" sldId="265"/>
            <ac:spMk id="3" creationId="{517B242B-8B1A-9A44-9312-65A1F9161B3E}"/>
          </ac:spMkLst>
        </pc:spChg>
        <pc:picChg chg="del">
          <ac:chgData name="Michael Perry" userId="ef84a1ce0da1a7ed" providerId="LiveId" clId="{71262C5A-5C38-214D-8608-E77641ECF055}" dt="2021-05-25T01:39:10.607" v="49" actId="478"/>
          <ac:picMkLst>
            <pc:docMk/>
            <pc:sldMk cId="2545843706" sldId="265"/>
            <ac:picMk id="3" creationId="{050E3D3D-3137-4812-BEA7-27FFCF7604DB}"/>
          </ac:picMkLst>
        </pc:picChg>
        <pc:picChg chg="add mod">
          <ac:chgData name="Michael Perry" userId="ef84a1ce0da1a7ed" providerId="LiveId" clId="{71262C5A-5C38-214D-8608-E77641ECF055}" dt="2021-05-25T01:39:10.968" v="50"/>
          <ac:picMkLst>
            <pc:docMk/>
            <pc:sldMk cId="2545843706" sldId="265"/>
            <ac:picMk id="4" creationId="{A1D29FE8-D55C-DC4A-BDFF-02D895FF0E14}"/>
          </ac:picMkLst>
        </pc:picChg>
      </pc:sldChg>
      <pc:sldChg chg="addSp delSp modSp mod">
        <pc:chgData name="Michael Perry" userId="ef84a1ce0da1a7ed" providerId="LiveId" clId="{71262C5A-5C38-214D-8608-E77641ECF055}" dt="2021-05-25T02:17:36.050" v="238" actId="1076"/>
        <pc:sldMkLst>
          <pc:docMk/>
          <pc:sldMk cId="3117512770" sldId="267"/>
        </pc:sldMkLst>
        <pc:spChg chg="add mod">
          <ac:chgData name="Michael Perry" userId="ef84a1ce0da1a7ed" providerId="LiveId" clId="{71262C5A-5C38-214D-8608-E77641ECF055}" dt="2021-05-25T02:17:36.050" v="238" actId="1076"/>
          <ac:spMkLst>
            <pc:docMk/>
            <pc:sldMk cId="3117512770" sldId="267"/>
            <ac:spMk id="5" creationId="{2ABC4638-3A0E-8644-AFE2-D682EA8FE3DF}"/>
          </ac:spMkLst>
        </pc:spChg>
        <pc:picChg chg="del">
          <ac:chgData name="Michael Perry" userId="ef84a1ce0da1a7ed" providerId="LiveId" clId="{71262C5A-5C38-214D-8608-E77641ECF055}" dt="2021-05-25T02:04:08.555" v="170" actId="478"/>
          <ac:picMkLst>
            <pc:docMk/>
            <pc:sldMk cId="3117512770" sldId="267"/>
            <ac:picMk id="3" creationId="{9D2A7A3A-F38B-4EC9-A316-C3BEBC7CE1C3}"/>
          </ac:picMkLst>
        </pc:picChg>
        <pc:picChg chg="add mod">
          <ac:chgData name="Michael Perry" userId="ef84a1ce0da1a7ed" providerId="LiveId" clId="{71262C5A-5C38-214D-8608-E77641ECF055}" dt="2021-05-25T02:04:08.791" v="171"/>
          <ac:picMkLst>
            <pc:docMk/>
            <pc:sldMk cId="3117512770" sldId="267"/>
            <ac:picMk id="4" creationId="{FBCA3F13-EEA0-6243-B3E8-959B26981302}"/>
          </ac:picMkLst>
        </pc:picChg>
      </pc:sldChg>
      <pc:sldChg chg="addSp delSp modSp mod">
        <pc:chgData name="Michael Perry" userId="ef84a1ce0da1a7ed" providerId="LiveId" clId="{71262C5A-5C38-214D-8608-E77641ECF055}" dt="2021-05-25T02:43:20.431" v="402" actId="1076"/>
        <pc:sldMkLst>
          <pc:docMk/>
          <pc:sldMk cId="3412198986" sldId="268"/>
        </pc:sldMkLst>
        <pc:spChg chg="add del mod">
          <ac:chgData name="Michael Perry" userId="ef84a1ce0da1a7ed" providerId="LiveId" clId="{71262C5A-5C38-214D-8608-E77641ECF055}" dt="2021-05-25T02:33:30.761" v="372" actId="478"/>
          <ac:spMkLst>
            <pc:docMk/>
            <pc:sldMk cId="3412198986" sldId="268"/>
            <ac:spMk id="3" creationId="{7507E74A-AB78-7E40-9A62-118051C1DB02}"/>
          </ac:spMkLst>
        </pc:spChg>
        <pc:spChg chg="add mod">
          <ac:chgData name="Michael Perry" userId="ef84a1ce0da1a7ed" providerId="LiveId" clId="{71262C5A-5C38-214D-8608-E77641ECF055}" dt="2021-05-25T02:30:35.927" v="324" actId="404"/>
          <ac:spMkLst>
            <pc:docMk/>
            <pc:sldMk cId="3412198986" sldId="268"/>
            <ac:spMk id="4" creationId="{7BC1F03C-B04E-9B40-B83A-5D8DEF8170A4}"/>
          </ac:spMkLst>
        </pc:spChg>
        <pc:spChg chg="add mod">
          <ac:chgData name="Michael Perry" userId="ef84a1ce0da1a7ed" providerId="LiveId" clId="{71262C5A-5C38-214D-8608-E77641ECF055}" dt="2021-05-25T02:30:42.518" v="326" actId="1076"/>
          <ac:spMkLst>
            <pc:docMk/>
            <pc:sldMk cId="3412198986" sldId="268"/>
            <ac:spMk id="5" creationId="{7AB03D1A-35AD-0E44-A1FF-60E9EAD33D09}"/>
          </ac:spMkLst>
        </pc:spChg>
        <pc:spChg chg="add mod">
          <ac:chgData name="Michael Perry" userId="ef84a1ce0da1a7ed" providerId="LiveId" clId="{71262C5A-5C38-214D-8608-E77641ECF055}" dt="2021-05-25T02:32:52.702" v="356" actId="1076"/>
          <ac:spMkLst>
            <pc:docMk/>
            <pc:sldMk cId="3412198986" sldId="268"/>
            <ac:spMk id="6" creationId="{D1700EE7-59CE-1549-A2B3-D39D31F4F45F}"/>
          </ac:spMkLst>
        </pc:spChg>
        <pc:spChg chg="add mod">
          <ac:chgData name="Michael Perry" userId="ef84a1ce0da1a7ed" providerId="LiveId" clId="{71262C5A-5C38-214D-8608-E77641ECF055}" dt="2021-05-25T02:37:46.394" v="401" actId="20577"/>
          <ac:spMkLst>
            <pc:docMk/>
            <pc:sldMk cId="3412198986" sldId="268"/>
            <ac:spMk id="7" creationId="{C133ED38-1C32-7145-9FBA-8028EB554F31}"/>
          </ac:spMkLst>
        </pc:spChg>
        <pc:spChg chg="add mod">
          <ac:chgData name="Michael Perry" userId="ef84a1ce0da1a7ed" providerId="LiveId" clId="{71262C5A-5C38-214D-8608-E77641ECF055}" dt="2021-05-25T02:35:14.396" v="388" actId="1076"/>
          <ac:spMkLst>
            <pc:docMk/>
            <pc:sldMk cId="3412198986" sldId="268"/>
            <ac:spMk id="8" creationId="{BE845779-1864-9F4D-AA73-B44869FB3E55}"/>
          </ac:spMkLst>
        </pc:spChg>
        <pc:spChg chg="add mod">
          <ac:chgData name="Michael Perry" userId="ef84a1ce0da1a7ed" providerId="LiveId" clId="{71262C5A-5C38-214D-8608-E77641ECF055}" dt="2021-05-25T02:34:53.301" v="383" actId="1076"/>
          <ac:spMkLst>
            <pc:docMk/>
            <pc:sldMk cId="3412198986" sldId="268"/>
            <ac:spMk id="9" creationId="{5F7994F9-D9FA-F54D-838E-7E86E97F5185}"/>
          </ac:spMkLst>
        </pc:spChg>
        <pc:spChg chg="add mod">
          <ac:chgData name="Michael Perry" userId="ef84a1ce0da1a7ed" providerId="LiveId" clId="{71262C5A-5C38-214D-8608-E77641ECF055}" dt="2021-05-25T02:34:57.138" v="384" actId="1076"/>
          <ac:spMkLst>
            <pc:docMk/>
            <pc:sldMk cId="3412198986" sldId="268"/>
            <ac:spMk id="10" creationId="{8CF852FF-B3EB-BD40-A3B0-CF510B359C90}"/>
          </ac:spMkLst>
        </pc:spChg>
        <pc:spChg chg="add mod">
          <ac:chgData name="Michael Perry" userId="ef84a1ce0da1a7ed" providerId="LiveId" clId="{71262C5A-5C38-214D-8608-E77641ECF055}" dt="2021-05-25T02:34:59.748" v="385" actId="1076"/>
          <ac:spMkLst>
            <pc:docMk/>
            <pc:sldMk cId="3412198986" sldId="268"/>
            <ac:spMk id="11" creationId="{8C54F5F1-D1DA-C847-BE67-31D1A394E291}"/>
          </ac:spMkLst>
        </pc:spChg>
        <pc:spChg chg="add mod">
          <ac:chgData name="Michael Perry" userId="ef84a1ce0da1a7ed" providerId="LiveId" clId="{71262C5A-5C38-214D-8608-E77641ECF055}" dt="2021-05-25T02:43:20.431" v="402" actId="1076"/>
          <ac:spMkLst>
            <pc:docMk/>
            <pc:sldMk cId="3412198986" sldId="268"/>
            <ac:spMk id="12" creationId="{A63AD905-BE3C-FD4F-8245-C89D441F7FED}"/>
          </ac:spMkLst>
        </pc:spChg>
        <pc:spChg chg="add mod">
          <ac:chgData name="Michael Perry" userId="ef84a1ce0da1a7ed" providerId="LiveId" clId="{71262C5A-5C38-214D-8608-E77641ECF055}" dt="2021-05-25T02:35:14.396" v="388" actId="1076"/>
          <ac:spMkLst>
            <pc:docMk/>
            <pc:sldMk cId="3412198986" sldId="268"/>
            <ac:spMk id="13" creationId="{B330AA8C-8D56-CB47-A759-C241D7A6BE17}"/>
          </ac:spMkLst>
        </pc:spChg>
        <pc:picChg chg="add mod">
          <ac:chgData name="Michael Perry" userId="ef84a1ce0da1a7ed" providerId="LiveId" clId="{71262C5A-5C38-214D-8608-E77641ECF055}" dt="2021-05-25T02:35:28.083" v="389"/>
          <ac:picMkLst>
            <pc:docMk/>
            <pc:sldMk cId="3412198986" sldId="268"/>
            <ac:picMk id="14" creationId="{0EA8B304-5C3A-5245-B625-FB521495B6EA}"/>
          </ac:picMkLst>
        </pc:picChg>
      </pc:sldChg>
      <pc:sldMasterChg chg="modSldLayout">
        <pc:chgData name="Michael Perry" userId="ef84a1ce0da1a7ed" providerId="LiveId" clId="{71262C5A-5C38-214D-8608-E77641ECF055}" dt="2021-05-25T01:57:53.112" v="104" actId="122"/>
        <pc:sldMasterMkLst>
          <pc:docMk/>
          <pc:sldMasterMk cId="3841713608" sldId="2147483672"/>
        </pc:sldMasterMkLst>
        <pc:sldLayoutChg chg="modSp mod">
          <pc:chgData name="Michael Perry" userId="ef84a1ce0da1a7ed" providerId="LiveId" clId="{71262C5A-5C38-214D-8608-E77641ECF055}" dt="2021-05-25T01:57:53.112" v="104" actId="122"/>
          <pc:sldLayoutMkLst>
            <pc:docMk/>
            <pc:sldMasterMk cId="3841713608" sldId="2147483672"/>
            <pc:sldLayoutMk cId="3368162057" sldId="2147483678"/>
          </pc:sldLayoutMkLst>
          <pc:spChg chg="mod">
            <ac:chgData name="Michael Perry" userId="ef84a1ce0da1a7ed" providerId="LiveId" clId="{71262C5A-5C38-214D-8608-E77641ECF055}" dt="2021-05-25T01:57:53.112" v="104" actId="122"/>
            <ac:spMkLst>
              <pc:docMk/>
              <pc:sldMasterMk cId="3841713608" sldId="2147483672"/>
              <pc:sldLayoutMk cId="3368162057" sldId="2147483678"/>
              <ac:spMk id="6" creationId="{00000000-0000-0000-0000-000000000000}"/>
            </ac:spMkLst>
          </pc:spChg>
        </pc:sldLayoutChg>
      </pc:sldMasterChg>
    </pc:docChg>
  </pc:docChgLst>
  <pc:docChgLst>
    <pc:chgData name="Michael Perry" userId="ef84a1ce0da1a7ed" providerId="LiveId" clId="{12D58BE0-410E-3948-89AD-1B96D563B7EE}"/>
    <pc:docChg chg="delSld modSld">
      <pc:chgData name="Michael Perry" userId="ef84a1ce0da1a7ed" providerId="LiveId" clId="{12D58BE0-410E-3948-89AD-1B96D563B7EE}" dt="2021-08-17T13:24:26.635" v="19" actId="1035"/>
      <pc:docMkLst>
        <pc:docMk/>
      </pc:docMkLst>
      <pc:sldChg chg="addSp modSp mod">
        <pc:chgData name="Michael Perry" userId="ef84a1ce0da1a7ed" providerId="LiveId" clId="{12D58BE0-410E-3948-89AD-1B96D563B7EE}" dt="2021-08-17T13:24:26.635" v="19" actId="1035"/>
        <pc:sldMkLst>
          <pc:docMk/>
          <pc:sldMk cId="3516685152" sldId="256"/>
        </pc:sldMkLst>
        <pc:spChg chg="mod">
          <ac:chgData name="Michael Perry" userId="ef84a1ce0da1a7ed" providerId="LiveId" clId="{12D58BE0-410E-3948-89AD-1B96D563B7EE}" dt="2021-08-17T13:24:26.635" v="19" actId="1035"/>
          <ac:spMkLst>
            <pc:docMk/>
            <pc:sldMk cId="3516685152" sldId="256"/>
            <ac:spMk id="4" creationId="{F91AA42B-FEF3-406D-9F9C-34EA252598CA}"/>
          </ac:spMkLst>
        </pc:spChg>
        <pc:spChg chg="mod">
          <ac:chgData name="Michael Perry" userId="ef84a1ce0da1a7ed" providerId="LiveId" clId="{12D58BE0-410E-3948-89AD-1B96D563B7EE}" dt="2021-08-17T13:24:26.635" v="19" actId="1035"/>
          <ac:spMkLst>
            <pc:docMk/>
            <pc:sldMk cId="3516685152" sldId="256"/>
            <ac:spMk id="5" creationId="{8935C5B5-E40A-468E-89C3-24C24867B25B}"/>
          </ac:spMkLst>
        </pc:spChg>
        <pc:spChg chg="add mod">
          <ac:chgData name="Michael Perry" userId="ef84a1ce0da1a7ed" providerId="LiveId" clId="{12D58BE0-410E-3948-89AD-1B96D563B7EE}" dt="2021-08-17T13:24:26.635" v="19" actId="1035"/>
          <ac:spMkLst>
            <pc:docMk/>
            <pc:sldMk cId="3516685152" sldId="256"/>
            <ac:spMk id="7" creationId="{9FAA4A89-55EB-5C45-AA05-590D1D242C7F}"/>
          </ac:spMkLst>
        </pc:spChg>
      </pc:sldChg>
      <pc:sldChg chg="del">
        <pc:chgData name="Michael Perry" userId="ef84a1ce0da1a7ed" providerId="LiveId" clId="{12D58BE0-410E-3948-89AD-1B96D563B7EE}" dt="2021-08-17T13:22:27.072" v="0" actId="2696"/>
        <pc:sldMkLst>
          <pc:docMk/>
          <pc:sldMk cId="1000567450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988BB-4502-4368-AD38-CDE6559725B6}" type="datetimeFigureOut">
              <a:rPr lang="en-US" smtClean="0"/>
              <a:t>8/17/21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5E4A0-4D35-41DB-88EC-B75813B32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7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https://jinaga-sharedlist.azurewebsites.net/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https://github.com/michaellperry/sharedlist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E4A0-4D35-41DB-88EC-B75813B326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80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F0A4-F0DF-46DB-A2B6-71A8503ED51A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0C11-AC4B-4BBB-B471-F919B82F1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F0A4-F0DF-46DB-A2B6-71A8503ED51A}" type="datetimeFigureOut">
              <a:rPr lang="en-US" smtClean="0"/>
              <a:t>8/17/21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0C11-AC4B-4BBB-B471-F919B82F1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6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F0A4-F0DF-46DB-A2B6-71A8503ED51A}" type="datetimeFigureOut">
              <a:rPr lang="en-US" smtClean="0"/>
              <a:t>8/17/21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0C11-AC4B-4BBB-B471-F919B82F1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9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F0A4-F0DF-46DB-A2B6-71A8503ED51A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0C11-AC4B-4BBB-B471-F919B82F1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0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F0A4-F0DF-46DB-A2B6-71A8503ED51A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0C11-AC4B-4BBB-B471-F919B82F1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2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F0A4-F0DF-46DB-A2B6-71A8503ED51A}" type="datetimeFigureOut">
              <a:rPr lang="en-US" smtClean="0"/>
              <a:t>8/17/21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0C11-AC4B-4BBB-B471-F919B82F1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5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F0A4-F0DF-46DB-A2B6-71A8503ED51A}" type="datetimeFigureOut">
              <a:rPr lang="en-US" smtClean="0"/>
              <a:t>8/17/21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0C11-AC4B-4BBB-B471-F919B82F1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F0A4-F0DF-46DB-A2B6-71A8503ED51A}" type="datetimeFigureOut">
              <a:rPr lang="en-US" smtClean="0"/>
              <a:t>8/17/21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0C11-AC4B-4BBB-B471-F919B82F1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6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F0A4-F0DF-46DB-A2B6-71A8503ED51A}" type="datetimeFigureOut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0C11-AC4B-4BBB-B471-F919B82F1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F0A4-F0DF-46DB-A2B6-71A8503ED51A}" type="datetimeFigureOut">
              <a:rPr lang="en-US" smtClean="0"/>
              <a:t>8/17/21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0C11-AC4B-4BBB-B471-F919B82F1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4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F0A4-F0DF-46DB-A2B6-71A8503ED51A}" type="datetimeFigureOut">
              <a:rPr lang="en-US" smtClean="0"/>
              <a:t>8/17/21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0C11-AC4B-4BBB-B471-F919B82F1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6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AAFF0A4-F0DF-46DB-A2B6-71A8503ED51A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BE40C11-AC4B-4BBB-B471-F919B82F1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1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F9BD-3E7D-4309-B164-61472E4B32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End-to-End State Management for</a:t>
            </a:r>
            <a:br>
              <a:rPr lang="en-US" sz="4400" dirty="0"/>
            </a:br>
            <a:r>
              <a:rPr lang="en-US" sz="4400" dirty="0"/>
              <a:t>Offline-First Web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D1063-E114-4F9F-B87E-E3E11FC60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with </a:t>
            </a:r>
            <a:r>
              <a:rPr lang="en-US" dirty="0" err="1"/>
              <a:t>Jinaga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1AA42B-FEF3-406D-9F9C-34EA252598CA}"/>
              </a:ext>
            </a:extLst>
          </p:cNvPr>
          <p:cNvSpPr txBox="1"/>
          <p:nvPr/>
        </p:nvSpPr>
        <p:spPr>
          <a:xfrm>
            <a:off x="9461882" y="3669436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 L Perry</a:t>
            </a:r>
            <a:br>
              <a:rPr lang="en-US" dirty="0"/>
            </a:br>
            <a:r>
              <a:rPr lang="en-US" dirty="0"/>
              <a:t>@michaellperry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35C5B5-E40A-468E-89C3-24C24867B25B}"/>
              </a:ext>
            </a:extLst>
          </p:cNvPr>
          <p:cNvSpPr txBox="1"/>
          <p:nvPr/>
        </p:nvSpPr>
        <p:spPr>
          <a:xfrm>
            <a:off x="9461881" y="4467442"/>
            <a:ext cx="1241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Jinaga</a:t>
            </a:r>
            <a:br>
              <a:rPr lang="en-US" dirty="0"/>
            </a:br>
            <a:r>
              <a:rPr lang="en-US" dirty="0"/>
              <a:t>jinaga.com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21CB51-2D06-4F3C-A9F5-44469CD6C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680" y="1014440"/>
            <a:ext cx="1810492" cy="18104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AA4A89-55EB-5C45-AA05-590D1D242C7F}"/>
              </a:ext>
            </a:extLst>
          </p:cNvPr>
          <p:cNvSpPr/>
          <p:nvPr/>
        </p:nvSpPr>
        <p:spPr>
          <a:xfrm>
            <a:off x="9461881" y="5230307"/>
            <a:ext cx="25426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github.com</a:t>
            </a:r>
            <a:br>
              <a:rPr lang="en-US" dirty="0"/>
            </a:br>
            <a:r>
              <a:rPr lang="en-US" dirty="0" err="1"/>
              <a:t>michaellperry</a:t>
            </a:r>
            <a:r>
              <a:rPr lang="en-US" dirty="0"/>
              <a:t>/</a:t>
            </a:r>
            <a:r>
              <a:rPr lang="en-US" dirty="0" err="1"/>
              <a:t>sharedlist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68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3943-3972-4269-A48D-88DE26AD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Collaboration</a:t>
            </a:r>
          </a:p>
        </p:txBody>
      </p:sp>
      <p:pic>
        <p:nvPicPr>
          <p:cNvPr id="1026" name="Picture 2" descr="SignalR Service – Real time web | Microsoft Azure">
            <a:extLst>
              <a:ext uri="{FF2B5EF4-FFF2-40B4-BE49-F238E27FC236}">
                <a16:creationId xmlns:a16="http://schemas.microsoft.com/office/drawing/2014/main" id="{E8186674-855D-4ECE-B3A4-294364D457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4" r="21577"/>
          <a:stretch/>
        </p:blipFill>
        <p:spPr bwMode="auto">
          <a:xfrm>
            <a:off x="192505" y="2518361"/>
            <a:ext cx="1900990" cy="178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PubNub Takes Socket.IO to the Next Level | PubNub">
            <a:extLst>
              <a:ext uri="{FF2B5EF4-FFF2-40B4-BE49-F238E27FC236}">
                <a16:creationId xmlns:a16="http://schemas.microsoft.com/office/drawing/2014/main" id="{83BA57F3-D169-472B-8944-E0398F04B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538" y="4007770"/>
            <a:ext cx="1757863" cy="176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1CDF11-618C-407A-9DC3-FB61BA9388EE}"/>
              </a:ext>
            </a:extLst>
          </p:cNvPr>
          <p:cNvSpPr txBox="1"/>
          <p:nvPr/>
        </p:nvSpPr>
        <p:spPr>
          <a:xfrm>
            <a:off x="3952374" y="1123837"/>
            <a:ext cx="610001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 Server-side code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io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"connection"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 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socket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socket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"Hello!"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 Client-side code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socket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"message"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 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store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dispatch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    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type: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"INCOMING_MESSAGE"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    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data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9007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F658-8674-41FC-A1BE-7AD2A7E2A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Jinaga</a:t>
            </a:r>
            <a:r>
              <a:rPr lang="en-US" dirty="0"/>
              <a:t> Collaboration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29FE8-D55C-DC4A-BDFF-02D895FF0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14" y="3914530"/>
            <a:ext cx="1810492" cy="18104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17B242B-8B1A-9A44-9312-65A1F9161B3E}"/>
              </a:ext>
            </a:extLst>
          </p:cNvPr>
          <p:cNvSpPr/>
          <p:nvPr/>
        </p:nvSpPr>
        <p:spPr>
          <a:xfrm>
            <a:off x="3577936" y="882594"/>
            <a:ext cx="8007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Fira Code" panose="020B050905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2400" dirty="0">
                <a:solidFill>
                  <a:srgbClr val="0070C1"/>
                </a:solidFill>
                <a:latin typeface="Fira Code" panose="020B050905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Fira Code" panose="020B050905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Fira Code" panose="020B050905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2400" dirty="0">
                <a:solidFill>
                  <a:srgbClr val="0070C1"/>
                </a:solidFill>
                <a:latin typeface="Fira Code" panose="020B0509050000020004" pitchFamily="49" charset="0"/>
              </a:rPr>
              <a:t>topic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</a:rPr>
              <a:t>);</a:t>
            </a:r>
          </a:p>
          <a:p>
            <a:b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r>
              <a:rPr lang="en-US" sz="2400" dirty="0" err="1">
                <a:solidFill>
                  <a:srgbClr val="267F99"/>
                </a:solidFill>
                <a:latin typeface="Fira Code" panose="020B0509050000020004" pitchFamily="49" charset="0"/>
              </a:rPr>
              <a:t>React</a:t>
            </a:r>
            <a:r>
              <a:rPr lang="en-US" sz="2400" dirty="0" err="1">
                <a:solidFill>
                  <a:srgbClr val="000000"/>
                </a:solidFill>
                <a:latin typeface="Fira Code" panose="020B05090500000200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Fira Code" panose="020B0509050000020004" pitchFamily="49" charset="0"/>
              </a:rPr>
              <a:t>useEffect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</a:rPr>
              <a:t>(() </a:t>
            </a:r>
            <a:r>
              <a:rPr lang="en-US" sz="2400" dirty="0">
                <a:solidFill>
                  <a:srgbClr val="0000FF"/>
                </a:solidFill>
                <a:latin typeface="Fira Code" panose="020B0509050000020004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</a:rPr>
              <a:t> {</a:t>
            </a:r>
          </a:p>
          <a:p>
            <a:r>
              <a:rPr lang="en-US" sz="2400" dirty="0">
                <a:solidFill>
                  <a:srgbClr val="0000FF"/>
                </a:solidFill>
                <a:latin typeface="Fira Code" panose="020B0509050000020004" pitchFamily="49" charset="0"/>
              </a:rPr>
              <a:t>  const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2400" dirty="0">
                <a:solidFill>
                  <a:srgbClr val="0070C1"/>
                </a:solidFill>
                <a:latin typeface="Fira Code" panose="020B0509050000020004" pitchFamily="49" charset="0"/>
              </a:rPr>
              <a:t>subscription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</a:rPr>
              <a:t> = </a:t>
            </a:r>
            <a:r>
              <a:rPr lang="en-US" sz="2400" dirty="0" err="1">
                <a:solidFill>
                  <a:srgbClr val="0070C1"/>
                </a:solidFill>
                <a:latin typeface="Fira Code" panose="020B0509050000020004" pitchFamily="49" charset="0"/>
              </a:rPr>
              <a:t>j</a:t>
            </a:r>
            <a:r>
              <a:rPr lang="en-US" sz="2400" dirty="0" err="1">
                <a:solidFill>
                  <a:srgbClr val="000000"/>
                </a:solidFill>
                <a:latin typeface="Fira Code" panose="020B05090500000200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Fira Code" panose="020B0509050000020004" pitchFamily="49" charset="0"/>
              </a:rPr>
              <a:t>subscribe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2400" dirty="0">
                <a:solidFill>
                  <a:srgbClr val="0070C1"/>
                </a:solidFill>
                <a:latin typeface="Fira Code" panose="020B050905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</a:rPr>
              <a:t>    </a:t>
            </a:r>
            <a:r>
              <a:rPr lang="en-US" sz="2400" dirty="0" err="1">
                <a:solidFill>
                  <a:srgbClr val="0070C1"/>
                </a:solidFill>
                <a:latin typeface="Fira Code" panose="020B0509050000020004" pitchFamily="49" charset="0"/>
              </a:rPr>
              <a:t>j</a:t>
            </a:r>
            <a:r>
              <a:rPr lang="en-US" sz="2400" dirty="0" err="1">
                <a:solidFill>
                  <a:srgbClr val="000000"/>
                </a:solidFill>
                <a:latin typeface="Fira Code" panose="020B05090500000200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Fira Code" panose="020B050905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2400" dirty="0" err="1">
                <a:solidFill>
                  <a:srgbClr val="267F99"/>
                </a:solidFill>
                <a:latin typeface="Fira Code" panose="020B0509050000020004" pitchFamily="49" charset="0"/>
              </a:rPr>
              <a:t>Item</a:t>
            </a:r>
            <a:r>
              <a:rPr lang="en-US" sz="2400" dirty="0" err="1">
                <a:solidFill>
                  <a:srgbClr val="000000"/>
                </a:solidFill>
                <a:latin typeface="Fira Code" panose="020B05090500000200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Fira Code" panose="020B0509050000020004" pitchFamily="49" charset="0"/>
              </a:rPr>
              <a:t>inList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</a:rPr>
              <a:t>));</a:t>
            </a:r>
          </a:p>
          <a:p>
            <a:endParaRPr lang="en-US" sz="24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Fira Code" panose="020B0509050000020004" pitchFamily="49" charset="0"/>
              </a:rPr>
              <a:t>  return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</a:rPr>
              <a:t> () </a:t>
            </a:r>
            <a:r>
              <a:rPr lang="en-US" sz="2400" dirty="0">
                <a:solidFill>
                  <a:srgbClr val="0000FF"/>
                </a:solidFill>
                <a:latin typeface="Fira Code" panose="020B0509050000020004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</a:rPr>
              <a:t> {</a:t>
            </a:r>
          </a:p>
          <a:p>
            <a:r>
              <a:rPr lang="en-US" sz="2400" dirty="0">
                <a:solidFill>
                  <a:srgbClr val="0070C1"/>
                </a:solidFill>
                <a:latin typeface="Fira Code" panose="020B0509050000020004" pitchFamily="49" charset="0"/>
              </a:rPr>
              <a:t>    </a:t>
            </a:r>
            <a:r>
              <a:rPr lang="en-US" sz="2400" dirty="0" err="1">
                <a:solidFill>
                  <a:srgbClr val="0070C1"/>
                </a:solidFill>
                <a:latin typeface="Fira Code" panose="020B0509050000020004" pitchFamily="49" charset="0"/>
              </a:rPr>
              <a:t>subscription</a:t>
            </a:r>
            <a:r>
              <a:rPr lang="en-US" sz="2400" dirty="0" err="1">
                <a:solidFill>
                  <a:srgbClr val="000000"/>
                </a:solidFill>
                <a:latin typeface="Fira Code" panose="020B05090500000200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Fira Code" panose="020B0509050000020004" pitchFamily="49" charset="0"/>
              </a:rPr>
              <a:t>stop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</a:rPr>
              <a:t>  }</a:t>
            </a:r>
          </a:p>
          <a:p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</a:rPr>
              <a:t>}, [</a:t>
            </a:r>
            <a:r>
              <a:rPr lang="en-US" sz="2400" dirty="0">
                <a:solidFill>
                  <a:srgbClr val="0070C1"/>
                </a:solidFill>
                <a:latin typeface="Fira Code" panose="020B0509050000020004" pitchFamily="49" charset="0"/>
              </a:rPr>
              <a:t>topic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</a:rPr>
              <a:t>]);</a:t>
            </a:r>
          </a:p>
          <a:p>
            <a:b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endParaRPr lang="en-US" sz="2400" b="0" dirty="0">
              <a:solidFill>
                <a:srgbClr val="000000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843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A808-4141-46B7-A561-AA0E124AD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Offline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21460-6914-4237-80EB-32DA89E0AD82}"/>
              </a:ext>
            </a:extLst>
          </p:cNvPr>
          <p:cNvSpPr txBox="1"/>
          <p:nvPr/>
        </p:nvSpPr>
        <p:spPr>
          <a:xfrm>
            <a:off x="3735805" y="1055871"/>
            <a:ext cx="777440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//check for support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(!(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indexedDB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window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 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console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log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"This browser doesn't support 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IndexedDB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400" b="0" dirty="0" err="1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db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=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awaot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idb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open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festify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 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function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upgradeDb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 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(!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upgradeDb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objectStoreNames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contains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"acts"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 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   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upgradeDb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createObjectStore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"acts"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 {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keyPath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actGuid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});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});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400" b="0" dirty="0" err="1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=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db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transaction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"acts"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readwrite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4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store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=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objectStore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"acts"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store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act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complete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</p:txBody>
      </p:sp>
      <p:pic>
        <p:nvPicPr>
          <p:cNvPr id="2050" name="Picture 2" descr="HTML5 - Wikipedia">
            <a:extLst>
              <a:ext uri="{FF2B5EF4-FFF2-40B4-BE49-F238E27FC236}">
                <a16:creationId xmlns:a16="http://schemas.microsoft.com/office/drawing/2014/main" id="{A6CF7D7C-CA9E-4FB8-BFBB-A0ADD8E70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28" y="2955758"/>
            <a:ext cx="2691063" cy="269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539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D69B-639F-4E16-A032-7F0659D1C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Jinaga</a:t>
            </a:r>
            <a:r>
              <a:rPr lang="en-US" dirty="0"/>
              <a:t> Offline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CA3F13-EEA0-6243-B3E8-959B26981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14" y="3914530"/>
            <a:ext cx="1810492" cy="18104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BC4638-3A0E-8644-AFE2-D682EA8FE3DF}"/>
              </a:ext>
            </a:extLst>
          </p:cNvPr>
          <p:cNvSpPr/>
          <p:nvPr/>
        </p:nvSpPr>
        <p:spPr>
          <a:xfrm>
            <a:off x="3536371" y="810798"/>
            <a:ext cx="80183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AF00DB"/>
                </a:solidFill>
                <a:latin typeface="Fira Code" panose="020B0509050000020004" pitchFamily="49" charset="0"/>
              </a:rPr>
              <a:t>export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Fira Code" panose="020B050905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2400" dirty="0">
                <a:solidFill>
                  <a:srgbClr val="0070C1"/>
                </a:solidFill>
                <a:latin typeface="Fira Code" panose="020B05090500000200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</a:rPr>
              <a:t> = </a:t>
            </a:r>
            <a:r>
              <a:rPr lang="en-US" sz="2400" dirty="0" err="1">
                <a:solidFill>
                  <a:srgbClr val="267F99"/>
                </a:solidFill>
                <a:latin typeface="Fira Code" panose="020B0509050000020004" pitchFamily="49" charset="0"/>
              </a:rPr>
              <a:t>JinagaBrowser</a:t>
            </a:r>
            <a:r>
              <a:rPr lang="en-US" sz="2400" dirty="0" err="1">
                <a:solidFill>
                  <a:srgbClr val="000000"/>
                </a:solidFill>
                <a:latin typeface="Fira Code" panose="020B05090500000200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Fira Code" panose="020B0509050000020004" pitchFamily="49" charset="0"/>
              </a:rPr>
              <a:t>create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</a:rPr>
              <a:t>({</a:t>
            </a:r>
          </a:p>
          <a:p>
            <a:r>
              <a:rPr lang="en-US" sz="2400" dirty="0">
                <a:solidFill>
                  <a:srgbClr val="001080"/>
                </a:solidFill>
                <a:latin typeface="Fira Code" panose="020B0509050000020004" pitchFamily="49" charset="0"/>
              </a:rPr>
              <a:t>    </a:t>
            </a:r>
            <a:r>
              <a:rPr lang="en-US" sz="2400" dirty="0" err="1">
                <a:solidFill>
                  <a:srgbClr val="001080"/>
                </a:solidFill>
                <a:latin typeface="Fira Code" panose="020B0509050000020004" pitchFamily="49" charset="0"/>
              </a:rPr>
              <a:t>httpEndpoint</a:t>
            </a:r>
            <a:r>
              <a:rPr lang="en-US" sz="2400" dirty="0">
                <a:solidFill>
                  <a:srgbClr val="001080"/>
                </a:solidFill>
                <a:latin typeface="Fira Code" panose="020B05090500000200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Fira Code" panose="020B0509050000020004" pitchFamily="49" charset="0"/>
              </a:rPr>
              <a:t>"/</a:t>
            </a:r>
            <a:r>
              <a:rPr lang="en-US" sz="2400" dirty="0" err="1">
                <a:solidFill>
                  <a:srgbClr val="A31515"/>
                </a:solidFill>
                <a:latin typeface="Fira Code" panose="020B0509050000020004" pitchFamily="49" charset="0"/>
              </a:rPr>
              <a:t>jinaga</a:t>
            </a:r>
            <a:r>
              <a:rPr lang="en-US" sz="2400" dirty="0">
                <a:solidFill>
                  <a:srgbClr val="A31515"/>
                </a:solidFill>
                <a:latin typeface="Fira Code" panose="020B050905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1080"/>
                </a:solidFill>
                <a:latin typeface="Fira Code" panose="020B0509050000020004" pitchFamily="49" charset="0"/>
              </a:rPr>
              <a:t>    </a:t>
            </a:r>
            <a:r>
              <a:rPr lang="en-US" sz="2400" dirty="0" err="1">
                <a:solidFill>
                  <a:srgbClr val="001080"/>
                </a:solidFill>
                <a:latin typeface="Fira Code" panose="020B0509050000020004" pitchFamily="49" charset="0"/>
              </a:rPr>
              <a:t>indexedDb</a:t>
            </a:r>
            <a:r>
              <a:rPr lang="en-US" sz="2400" dirty="0">
                <a:solidFill>
                  <a:srgbClr val="001080"/>
                </a:solidFill>
                <a:latin typeface="Fira Code" panose="020B05090500000200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Fira Code" panose="020B050905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Fira Code" panose="020B0509050000020004" pitchFamily="49" charset="0"/>
              </a:rPr>
              <a:t>sharedlist</a:t>
            </a:r>
            <a:r>
              <a:rPr lang="en-US" sz="2400" dirty="0">
                <a:solidFill>
                  <a:srgbClr val="A31515"/>
                </a:solidFill>
                <a:latin typeface="Fira Code" panose="020B0509050000020004" pitchFamily="49" charset="0"/>
              </a:rPr>
              <a:t>"</a:t>
            </a:r>
            <a:endParaRPr lang="en-US" sz="24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Fira Code" panose="020B05090500000200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117512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1B0F-C5C2-4D33-A4D8-962976AF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Jinaga</a:t>
            </a:r>
            <a:r>
              <a:rPr lang="en-US" dirty="0"/>
              <a:t> State Management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1F03C-B04E-9B40-B83A-5D8DEF8170A4}"/>
              </a:ext>
            </a:extLst>
          </p:cNvPr>
          <p:cNvSpPr/>
          <p:nvPr/>
        </p:nvSpPr>
        <p:spPr>
          <a:xfrm>
            <a:off x="6712526" y="916909"/>
            <a:ext cx="33770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AF00DB"/>
                </a:solidFill>
                <a:latin typeface="Fira Code" panose="020B0509050000020004" pitchFamily="49" charset="0"/>
              </a:rPr>
              <a:t>await</a:t>
            </a:r>
            <a:r>
              <a:rPr lang="en-US" sz="1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0070C1"/>
                </a:solidFill>
                <a:latin typeface="Fira Code" panose="020B0509050000020004" pitchFamily="49" charset="0"/>
              </a:rPr>
              <a:t>j</a:t>
            </a:r>
            <a:r>
              <a:rPr lang="en-US" sz="1200" dirty="0" err="1">
                <a:solidFill>
                  <a:srgbClr val="000000"/>
                </a:solidFill>
                <a:latin typeface="Fira Code" panose="020B05090500000200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Fira Code" panose="020B0509050000020004" pitchFamily="49" charset="0"/>
              </a:rPr>
              <a:t>fact</a:t>
            </a:r>
            <a:r>
              <a:rPr lang="en-US" sz="1200" dirty="0">
                <a:solidFill>
                  <a:srgbClr val="000000"/>
                </a:solidFill>
                <a:latin typeface="Fira Code" panose="020B0509050000020004" pitchFamily="49" charset="0"/>
              </a:rPr>
              <a:t>({</a:t>
            </a:r>
          </a:p>
          <a:p>
            <a:r>
              <a:rPr lang="en-US" sz="1200" dirty="0">
                <a:solidFill>
                  <a:srgbClr val="001080"/>
                </a:solidFill>
                <a:latin typeface="Fira Code" panose="020B0509050000020004" pitchFamily="49" charset="0"/>
              </a:rPr>
              <a:t>    type: </a:t>
            </a:r>
            <a:r>
              <a:rPr lang="en-US" sz="1200" dirty="0">
                <a:solidFill>
                  <a:srgbClr val="A31515"/>
                </a:solidFill>
                <a:latin typeface="Fira Code" panose="020B05090500000200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Fira Code" panose="020B0509050000020004" pitchFamily="49" charset="0"/>
              </a:rPr>
              <a:t>SharedList.List</a:t>
            </a:r>
            <a:r>
              <a:rPr lang="en-US" sz="1200" dirty="0">
                <a:solidFill>
                  <a:srgbClr val="A31515"/>
                </a:solidFill>
                <a:latin typeface="Fira Code" panose="020B05090500000200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Fira Code" panose="020B050905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1080"/>
                </a:solidFill>
                <a:latin typeface="Fira Code" panose="020B0509050000020004" pitchFamily="49" charset="0"/>
              </a:rPr>
              <a:t>    topic:</a:t>
            </a:r>
            <a:r>
              <a:rPr lang="en-US" sz="1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Fira Code" panose="020B0509050000020004" pitchFamily="49" charset="0"/>
              </a:rPr>
              <a:t>"villains"</a:t>
            </a:r>
            <a:endParaRPr lang="en-US" sz="12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Fira Code" panose="020B0509050000020004" pitchFamily="49" charset="0"/>
              </a:rPr>
              <a:t>});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B03D1A-35AD-0E44-A1FF-60E9EAD33D09}"/>
              </a:ext>
            </a:extLst>
          </p:cNvPr>
          <p:cNvSpPr/>
          <p:nvPr/>
        </p:nvSpPr>
        <p:spPr>
          <a:xfrm>
            <a:off x="6712525" y="2028973"/>
            <a:ext cx="33770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Fira Code" panose="020B05090500000200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Fira Code" panose="020B0509050000020004" pitchFamily="49" charset="0"/>
              </a:rPr>
              <a:t>itemsInList</a:t>
            </a:r>
            <a:r>
              <a:rPr lang="en-US" sz="12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Fira Code" panose="020B05090500000200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latin typeface="Fira Code" panose="020B0509050000020004" pitchFamily="49" charset="0"/>
              </a:rPr>
              <a:t>) {</a:t>
            </a:r>
          </a:p>
          <a:p>
            <a:r>
              <a:rPr lang="en-US" sz="1200" dirty="0">
                <a:solidFill>
                  <a:srgbClr val="AF00DB"/>
                </a:solidFill>
                <a:latin typeface="Fira Code" panose="020B0509050000020004" pitchFamily="49" charset="0"/>
              </a:rPr>
              <a:t>    return</a:t>
            </a:r>
            <a:r>
              <a:rPr lang="en-US" sz="1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0070C1"/>
                </a:solidFill>
                <a:latin typeface="Fira Code" panose="020B0509050000020004" pitchFamily="49" charset="0"/>
              </a:rPr>
              <a:t>j</a:t>
            </a:r>
            <a:r>
              <a:rPr lang="en-US" sz="1200" dirty="0" err="1">
                <a:solidFill>
                  <a:srgbClr val="000000"/>
                </a:solidFill>
                <a:latin typeface="Fira Code" panose="020B05090500000200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Fira Code" panose="020B0509050000020004" pitchFamily="49" charset="0"/>
              </a:rPr>
              <a:t>match</a:t>
            </a:r>
            <a:r>
              <a:rPr lang="en-US" sz="1200" dirty="0">
                <a:solidFill>
                  <a:srgbClr val="000000"/>
                </a:solidFill>
                <a:latin typeface="Fira Code" panose="020B0509050000020004" pitchFamily="49" charset="0"/>
              </a:rPr>
              <a:t>({</a:t>
            </a:r>
          </a:p>
          <a:p>
            <a:r>
              <a:rPr lang="en-US" sz="1200" dirty="0">
                <a:solidFill>
                  <a:srgbClr val="001080"/>
                </a:solidFill>
                <a:latin typeface="Fira Code" panose="020B0509050000020004" pitchFamily="49" charset="0"/>
              </a:rPr>
              <a:t>        type:</a:t>
            </a:r>
            <a:r>
              <a:rPr lang="en-US" sz="1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Fira Code" panose="020B05090500000200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Fira Code" panose="020B0509050000020004" pitchFamily="49" charset="0"/>
              </a:rPr>
              <a:t>SharedList.Item</a:t>
            </a:r>
            <a:r>
              <a:rPr lang="en-US" sz="1200" dirty="0">
                <a:solidFill>
                  <a:srgbClr val="A31515"/>
                </a:solidFill>
                <a:latin typeface="Fira Code" panose="020B05090500000200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Fira Code" panose="020B050905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1080"/>
                </a:solidFill>
                <a:latin typeface="Fira Code" panose="020B0509050000020004" pitchFamily="49" charset="0"/>
              </a:rPr>
              <a:t>        list</a:t>
            </a:r>
            <a:endParaRPr lang="en-US" sz="12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Fira Code" panose="020B0509050000020004" pitchFamily="49" charset="0"/>
              </a:rPr>
              <a:t>    });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5090500000200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700EE7-59CE-1549-A2B3-D39D31F4F45F}"/>
              </a:ext>
            </a:extLst>
          </p:cNvPr>
          <p:cNvSpPr/>
          <p:nvPr/>
        </p:nvSpPr>
        <p:spPr>
          <a:xfrm>
            <a:off x="6712525" y="3424428"/>
            <a:ext cx="46447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Fira Code" panose="020B05090500000200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0070C1"/>
                </a:solidFill>
                <a:latin typeface="Fira Code" panose="020B0509050000020004" pitchFamily="49" charset="0"/>
              </a:rPr>
              <a:t>itemProjection</a:t>
            </a:r>
            <a:r>
              <a:rPr lang="en-US" sz="1200" dirty="0">
                <a:solidFill>
                  <a:srgbClr val="000000"/>
                </a:solidFill>
                <a:latin typeface="Fira Code" panose="020B0509050000020004" pitchFamily="49" charset="0"/>
              </a:rPr>
              <a:t> = </a:t>
            </a:r>
            <a:r>
              <a:rPr lang="en-US" sz="1200" dirty="0" err="1">
                <a:solidFill>
                  <a:srgbClr val="795E26"/>
                </a:solidFill>
                <a:latin typeface="Fira Code" panose="020B0509050000020004" pitchFamily="49" charset="0"/>
              </a:rPr>
              <a:t>projectionFor</a:t>
            </a:r>
            <a:r>
              <a:rPr lang="en-US" sz="12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>
                <a:solidFill>
                  <a:srgbClr val="267F99"/>
                </a:solidFill>
                <a:latin typeface="Fira Code" panose="020B0509050000020004" pitchFamily="49" charset="0"/>
              </a:rPr>
              <a:t>Item</a:t>
            </a:r>
            <a:r>
              <a:rPr lang="en-US" sz="1200" dirty="0">
                <a:solidFill>
                  <a:srgbClr val="000000"/>
                </a:solidFill>
                <a:latin typeface="Fira Code" panose="020B0509050000020004" pitchFamily="49" charset="0"/>
              </a:rPr>
              <a:t>, {</a:t>
            </a:r>
          </a:p>
          <a:p>
            <a:r>
              <a:rPr lang="en-US" sz="1200" dirty="0">
                <a:solidFill>
                  <a:srgbClr val="001080"/>
                </a:solidFill>
                <a:latin typeface="Fira Code" panose="020B0509050000020004" pitchFamily="49" charset="0"/>
              </a:rPr>
              <a:t>  item:</a:t>
            </a:r>
            <a:r>
              <a:rPr lang="en-US" sz="1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Fira Code" panose="020B0509050000020004" pitchFamily="49" charset="0"/>
              </a:rPr>
              <a:t>field</a:t>
            </a:r>
            <a:r>
              <a:rPr lang="en-US" sz="12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Fira Code" panose="020B05090500000200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Fira Code" panose="020B05090500000200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001080"/>
                </a:solidFill>
                <a:latin typeface="Fira Code" panose="020B05090500000200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Fira Code" panose="020B0509050000020004" pitchFamily="49" charset="0"/>
              </a:rPr>
              <a:t>),</a:t>
            </a:r>
          </a:p>
          <a:p>
            <a:r>
              <a:rPr lang="en-US" sz="1200" dirty="0">
                <a:solidFill>
                  <a:srgbClr val="001080"/>
                </a:solidFill>
                <a:latin typeface="Fira Code" panose="020B0509050000020004" pitchFamily="49" charset="0"/>
              </a:rPr>
              <a:t>  description:</a:t>
            </a:r>
            <a:r>
              <a:rPr lang="en-US" sz="1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Fira Code" panose="020B0509050000020004" pitchFamily="49" charset="0"/>
              </a:rPr>
              <a:t>field</a:t>
            </a:r>
            <a:r>
              <a:rPr lang="en-US" sz="12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Fira Code" panose="020B05090500000200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Fira Code" panose="020B05090500000200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001080"/>
                </a:solidFill>
                <a:latin typeface="Fira Code" panose="020B0509050000020004" pitchFamily="49" charset="0"/>
              </a:rPr>
              <a:t>i</a:t>
            </a:r>
            <a:r>
              <a:rPr lang="en-US" sz="1200" dirty="0" err="1">
                <a:solidFill>
                  <a:srgbClr val="000000"/>
                </a:solidFill>
                <a:latin typeface="Fira Code" panose="020B05090500000200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Fira Code" panose="020B0509050000020004" pitchFamily="49" charset="0"/>
              </a:rPr>
              <a:t>description</a:t>
            </a:r>
            <a:r>
              <a:rPr lang="en-US" sz="1200" dirty="0">
                <a:solidFill>
                  <a:srgbClr val="000000"/>
                </a:solidFill>
                <a:latin typeface="Fira Code" panose="020B05090500000200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509050000020004" pitchFamily="49" charset="0"/>
              </a:rPr>
              <a:t>});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33ED38-1C32-7145-9FBA-8028EB554F31}"/>
              </a:ext>
            </a:extLst>
          </p:cNvPr>
          <p:cNvSpPr/>
          <p:nvPr/>
        </p:nvSpPr>
        <p:spPr>
          <a:xfrm>
            <a:off x="6712525" y="4528579"/>
            <a:ext cx="42568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70C1"/>
                </a:solidFill>
                <a:latin typeface="Fira Code" panose="020B0509050000020004" pitchFamily="49" charset="0"/>
              </a:rPr>
              <a:t>j</a:t>
            </a:r>
            <a:r>
              <a:rPr lang="en-US" sz="1200" dirty="0" err="1">
                <a:solidFill>
                  <a:srgbClr val="000000"/>
                </a:solidFill>
                <a:latin typeface="Fira Code" panose="020B05090500000200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Fira Code" panose="020B0509050000020004" pitchFamily="49" charset="0"/>
              </a:rPr>
              <a:t>subscribe</a:t>
            </a:r>
            <a:r>
              <a:rPr lang="en-US" sz="12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>
                <a:solidFill>
                  <a:srgbClr val="0070C1"/>
                </a:solidFill>
                <a:latin typeface="Fira Code" panose="020B05090500000200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latin typeface="Fira Code" panose="020B0509050000020004" pitchFamily="49" charset="0"/>
              </a:rPr>
              <a:t>, </a:t>
            </a:r>
            <a:r>
              <a:rPr lang="en-US" sz="1200" dirty="0" err="1">
                <a:solidFill>
                  <a:srgbClr val="0070C1"/>
                </a:solidFill>
                <a:latin typeface="Fira Code" panose="020B0509050000020004" pitchFamily="49" charset="0"/>
              </a:rPr>
              <a:t>j</a:t>
            </a:r>
            <a:r>
              <a:rPr lang="en-US" sz="1200" dirty="0" err="1">
                <a:solidFill>
                  <a:srgbClr val="000000"/>
                </a:solidFill>
                <a:latin typeface="Fira Code" panose="020B05090500000200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Fira Code" panose="020B05090500000200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 err="1">
                <a:solidFill>
                  <a:srgbClr val="795E26"/>
                </a:solidFill>
                <a:latin typeface="Fira Code" panose="020B0509050000020004" pitchFamily="49" charset="0"/>
              </a:rPr>
              <a:t>itemsInList</a:t>
            </a:r>
            <a:r>
              <a:rPr lang="en-US" sz="1200" dirty="0">
                <a:solidFill>
                  <a:srgbClr val="000000"/>
                </a:solidFill>
                <a:latin typeface="Fira Code" panose="020B0509050000020004" pitchFamily="49" charset="0"/>
              </a:rPr>
              <a:t>));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845779-1864-9F4D-AA73-B44869FB3E55}"/>
              </a:ext>
            </a:extLst>
          </p:cNvPr>
          <p:cNvSpPr/>
          <p:nvPr/>
        </p:nvSpPr>
        <p:spPr>
          <a:xfrm>
            <a:off x="6712525" y="5191563"/>
            <a:ext cx="41425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AF00DB"/>
                </a:solidFill>
                <a:latin typeface="Fira Code" panose="020B0509050000020004" pitchFamily="49" charset="0"/>
              </a:rPr>
              <a:t>export</a:t>
            </a:r>
            <a:r>
              <a:rPr lang="en-US" sz="1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Fira Code" panose="020B05090500000200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0070C1"/>
                </a:solidFill>
                <a:latin typeface="Fira Code" panose="020B0509050000020004" pitchFamily="49" charset="0"/>
              </a:rPr>
              <a:t>j</a:t>
            </a:r>
            <a:r>
              <a:rPr lang="en-US" sz="1200" dirty="0">
                <a:solidFill>
                  <a:srgbClr val="000000"/>
                </a:solidFill>
                <a:latin typeface="Fira Code" panose="020B0509050000020004" pitchFamily="49" charset="0"/>
              </a:rPr>
              <a:t> = </a:t>
            </a:r>
            <a:r>
              <a:rPr lang="en-US" sz="1200" dirty="0" err="1">
                <a:solidFill>
                  <a:srgbClr val="267F99"/>
                </a:solidFill>
                <a:latin typeface="Fira Code" panose="020B0509050000020004" pitchFamily="49" charset="0"/>
              </a:rPr>
              <a:t>JinagaBrowser</a:t>
            </a:r>
            <a:r>
              <a:rPr lang="en-US" sz="1200" dirty="0" err="1">
                <a:solidFill>
                  <a:srgbClr val="000000"/>
                </a:solidFill>
                <a:latin typeface="Fira Code" panose="020B05090500000200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Fira Code" panose="020B05090500000200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latin typeface="Fira Code" panose="020B0509050000020004" pitchFamily="49" charset="0"/>
              </a:rPr>
              <a:t>({</a:t>
            </a:r>
          </a:p>
          <a:p>
            <a:r>
              <a:rPr lang="en-US" sz="1200" dirty="0">
                <a:solidFill>
                  <a:srgbClr val="001080"/>
                </a:solidFill>
                <a:latin typeface="Fira Code" panose="020B0509050000020004" pitchFamily="49" charset="0"/>
              </a:rPr>
              <a:t>    </a:t>
            </a:r>
            <a:r>
              <a:rPr lang="en-US" sz="1200" dirty="0" err="1">
                <a:solidFill>
                  <a:srgbClr val="001080"/>
                </a:solidFill>
                <a:latin typeface="Fira Code" panose="020B0509050000020004" pitchFamily="49" charset="0"/>
              </a:rPr>
              <a:t>httpEndpoint</a:t>
            </a:r>
            <a:r>
              <a:rPr lang="en-US" sz="1200" dirty="0">
                <a:solidFill>
                  <a:srgbClr val="001080"/>
                </a:solidFill>
                <a:latin typeface="Fira Code" panose="020B05090500000200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Fira Code" panose="020B0509050000020004" pitchFamily="49" charset="0"/>
              </a:rPr>
              <a:t>"/</a:t>
            </a:r>
            <a:r>
              <a:rPr lang="en-US" sz="1200" dirty="0" err="1">
                <a:solidFill>
                  <a:srgbClr val="A31515"/>
                </a:solidFill>
                <a:latin typeface="Fira Code" panose="020B0509050000020004" pitchFamily="49" charset="0"/>
              </a:rPr>
              <a:t>jinaga</a:t>
            </a:r>
            <a:r>
              <a:rPr lang="en-US" sz="1200" dirty="0">
                <a:solidFill>
                  <a:srgbClr val="A31515"/>
                </a:solidFill>
                <a:latin typeface="Fira Code" panose="020B05090500000200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Fira Code" panose="020B050905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01080"/>
                </a:solidFill>
                <a:latin typeface="Fira Code" panose="020B0509050000020004" pitchFamily="49" charset="0"/>
              </a:rPr>
              <a:t>    </a:t>
            </a:r>
            <a:r>
              <a:rPr lang="en-US" sz="1200" dirty="0" err="1">
                <a:solidFill>
                  <a:srgbClr val="001080"/>
                </a:solidFill>
                <a:latin typeface="Fira Code" panose="020B0509050000020004" pitchFamily="49" charset="0"/>
              </a:rPr>
              <a:t>indexedDb</a:t>
            </a:r>
            <a:r>
              <a:rPr lang="en-US" sz="1200" dirty="0">
                <a:solidFill>
                  <a:srgbClr val="001080"/>
                </a:solidFill>
                <a:latin typeface="Fira Code" panose="020B05090500000200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Fira Code" panose="020B05090500000200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Fira Code" panose="020B0509050000020004" pitchFamily="49" charset="0"/>
              </a:rPr>
              <a:t>sharedlist</a:t>
            </a:r>
            <a:r>
              <a:rPr lang="en-US" sz="1200" dirty="0">
                <a:solidFill>
                  <a:srgbClr val="A31515"/>
                </a:solidFill>
                <a:latin typeface="Fira Code" panose="020B0509050000020004" pitchFamily="49" charset="0"/>
              </a:rPr>
              <a:t>"</a:t>
            </a:r>
            <a:endParaRPr lang="en-US" sz="12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Fira Code" panose="020B0509050000020004" pitchFamily="49" charset="0"/>
              </a:rPr>
              <a:t>});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7994F9-D9FA-F54D-838E-7E86E97F5185}"/>
              </a:ext>
            </a:extLst>
          </p:cNvPr>
          <p:cNvSpPr/>
          <p:nvPr/>
        </p:nvSpPr>
        <p:spPr>
          <a:xfrm>
            <a:off x="4283314" y="916909"/>
            <a:ext cx="1196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Storage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F852FF-B3EB-BD40-A3B0-CF510B359C90}"/>
              </a:ext>
            </a:extLst>
          </p:cNvPr>
          <p:cNvSpPr/>
          <p:nvPr/>
        </p:nvSpPr>
        <p:spPr>
          <a:xfrm>
            <a:off x="4283314" y="2028973"/>
            <a:ext cx="19408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Specification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54F5F1-D1DA-C847-BE67-31D1A394E291}"/>
              </a:ext>
            </a:extLst>
          </p:cNvPr>
          <p:cNvSpPr/>
          <p:nvPr/>
        </p:nvSpPr>
        <p:spPr>
          <a:xfrm>
            <a:off x="4283314" y="3426776"/>
            <a:ext cx="1494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Projection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3AD905-BE3C-FD4F-8245-C89D441F7FED}"/>
              </a:ext>
            </a:extLst>
          </p:cNvPr>
          <p:cNvSpPr/>
          <p:nvPr/>
        </p:nvSpPr>
        <p:spPr>
          <a:xfrm>
            <a:off x="4283314" y="4436245"/>
            <a:ext cx="1781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Subscription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30AA8C-8D56-CB47-A759-C241D7A6BE17}"/>
              </a:ext>
            </a:extLst>
          </p:cNvPr>
          <p:cNvSpPr/>
          <p:nvPr/>
        </p:nvSpPr>
        <p:spPr>
          <a:xfrm>
            <a:off x="4283314" y="5191563"/>
            <a:ext cx="1064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Offline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A8B304-5C3A-5245-B625-FB521495B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14" y="3914530"/>
            <a:ext cx="1810492" cy="18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98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07CBD-9F87-4F38-85DD-C71FC856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Jinaga.com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DD5E47-16E7-42DE-BFAD-8B481106F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14" y="3914530"/>
            <a:ext cx="1810492" cy="1810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3CB9FF-3B17-4D48-84C4-AA8D77C21D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" t="7396" r="51433" b="467"/>
          <a:stretch/>
        </p:blipFill>
        <p:spPr>
          <a:xfrm>
            <a:off x="3606799" y="772160"/>
            <a:ext cx="3810001" cy="5252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D55552-7528-4E20-BECA-D5DB55966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1111" y="772160"/>
            <a:ext cx="4137642" cy="53136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673A91-AAF1-46A8-91B1-5E218D6C1D8F}"/>
              </a:ext>
            </a:extLst>
          </p:cNvPr>
          <p:cNvSpPr txBox="1"/>
          <p:nvPr/>
        </p:nvSpPr>
        <p:spPr>
          <a:xfrm>
            <a:off x="864885" y="2196018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Michael L Perry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@michaellperry</a:t>
            </a:r>
          </a:p>
        </p:txBody>
      </p:sp>
    </p:spTree>
    <p:extLst>
      <p:ext uri="{BB962C8B-B14F-4D97-AF65-F5344CB8AC3E}">
        <p14:creationId xmlns:p14="http://schemas.microsoft.com/office/powerpoint/2010/main" val="52567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2511-C9CC-4A3B-B797-31BA9812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State Management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A45BC-FFA3-4948-89A9-A81F84C8E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811" y="745959"/>
            <a:ext cx="3612631" cy="2901602"/>
          </a:xfrm>
          <a:prstGeom prst="rect">
            <a:avLst/>
          </a:prstGeom>
        </p:spPr>
      </p:pic>
      <p:sp>
        <p:nvSpPr>
          <p:cNvPr id="5" name="Cylinder 2">
            <a:extLst>
              <a:ext uri="{FF2B5EF4-FFF2-40B4-BE49-F238E27FC236}">
                <a16:creationId xmlns:a16="http://schemas.microsoft.com/office/drawing/2014/main" id="{5D1E341A-F40B-4EEE-A747-CC3DA9ABF8AB}"/>
              </a:ext>
            </a:extLst>
          </p:cNvPr>
          <p:cNvSpPr/>
          <p:nvPr/>
        </p:nvSpPr>
        <p:spPr>
          <a:xfrm>
            <a:off x="4991384" y="5017116"/>
            <a:ext cx="1279375" cy="109492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8CC680-DA10-4A7F-8004-6F06F0304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852" y="745959"/>
            <a:ext cx="1155599" cy="10988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3AB421-6AEA-471B-BA75-BEE980887FA0}"/>
              </a:ext>
            </a:extLst>
          </p:cNvPr>
          <p:cNvSpPr txBox="1"/>
          <p:nvPr/>
        </p:nvSpPr>
        <p:spPr>
          <a:xfrm>
            <a:off x="7958889" y="1877523"/>
            <a:ext cx="2664995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sz="1050" b="0" dirty="0">
                <a:solidFill>
                  <a:srgbClr val="0451A5"/>
                </a:solidFill>
                <a:effectLst/>
                <a:latin typeface="Fira Code" panose="020B0809050000020004" pitchFamily="49" charset="0"/>
              </a:rPr>
              <a:t>"acts"</a:t>
            </a:r>
            <a:r>
              <a:rPr lang="en-US" sz="105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 [{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    </a:t>
            </a:r>
            <a:r>
              <a:rPr lang="en-US" sz="1050" b="0" dirty="0">
                <a:solidFill>
                  <a:srgbClr val="0451A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Fira Code" panose="020B0809050000020004" pitchFamily="49" charset="0"/>
              </a:rPr>
              <a:t>actGuid</a:t>
            </a:r>
            <a:r>
              <a:rPr lang="en-US" sz="1050" b="0" dirty="0">
                <a:solidFill>
                  <a:srgbClr val="0451A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05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 </a:t>
            </a:r>
            <a:r>
              <a:rPr lang="en-US" sz="105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"xxx"</a:t>
            </a:r>
            <a:r>
              <a:rPr lang="en-US" sz="105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    </a:t>
            </a:r>
            <a:r>
              <a:rPr lang="en-US" sz="1050" b="0" dirty="0">
                <a:solidFill>
                  <a:srgbClr val="0451A5"/>
                </a:solidFill>
                <a:effectLst/>
                <a:latin typeface="Fira Code" panose="020B0809050000020004" pitchFamily="49" charset="0"/>
              </a:rPr>
              <a:t>"title"</a:t>
            </a:r>
            <a:r>
              <a:rPr lang="en-US" sz="105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 </a:t>
            </a:r>
            <a:r>
              <a:rPr lang="en-US" sz="105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"Fluffy"</a:t>
            </a:r>
            <a:endParaRPr lang="en-US" sz="105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}],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sz="1050" b="0" dirty="0">
                <a:solidFill>
                  <a:srgbClr val="0451A5"/>
                </a:solidFill>
                <a:effectLst/>
                <a:latin typeface="Fira Code" panose="020B0809050000020004" pitchFamily="49" charset="0"/>
              </a:rPr>
              <a:t>"venues"</a:t>
            </a:r>
            <a:r>
              <a:rPr lang="en-US" sz="105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 [{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    </a:t>
            </a:r>
            <a:r>
              <a:rPr lang="en-US" sz="1050" b="0" dirty="0">
                <a:solidFill>
                  <a:srgbClr val="0451A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Fira Code" panose="020B0809050000020004" pitchFamily="49" charset="0"/>
              </a:rPr>
              <a:t>venueGuid</a:t>
            </a:r>
            <a:r>
              <a:rPr lang="en-US" sz="1050" b="0" dirty="0">
                <a:solidFill>
                  <a:srgbClr val="0451A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05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 </a:t>
            </a:r>
            <a:r>
              <a:rPr lang="en-US" sz="105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05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yyy</a:t>
            </a:r>
            <a:r>
              <a:rPr lang="en-US" sz="105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05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    </a:t>
            </a:r>
            <a:r>
              <a:rPr lang="en-US" sz="1050" b="0" dirty="0">
                <a:solidFill>
                  <a:srgbClr val="0451A5"/>
                </a:solidFill>
                <a:effectLst/>
                <a:latin typeface="Fira Code" panose="020B0809050000020004" pitchFamily="49" charset="0"/>
              </a:rPr>
              <a:t>"name"</a:t>
            </a:r>
            <a:r>
              <a:rPr lang="en-US" sz="105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 </a:t>
            </a:r>
            <a:r>
              <a:rPr lang="en-US" sz="105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05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Starplex</a:t>
            </a:r>
            <a:r>
              <a:rPr lang="en-US" sz="105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endParaRPr lang="en-US" sz="105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}]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17AB915-969D-47B8-A50C-855CBEBCE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236364"/>
              </p:ext>
            </p:extLst>
          </p:nvPr>
        </p:nvGraphicFramePr>
        <p:xfrm>
          <a:off x="7165806" y="5140619"/>
          <a:ext cx="3794856" cy="920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08">
                  <a:extLst>
                    <a:ext uri="{9D8B030D-6E8A-4147-A177-3AD203B41FA5}">
                      <a16:colId xmlns:a16="http://schemas.microsoft.com/office/drawing/2014/main" val="1857629022"/>
                    </a:ext>
                  </a:extLst>
                </a:gridCol>
                <a:gridCol w="1379692">
                  <a:extLst>
                    <a:ext uri="{9D8B030D-6E8A-4147-A177-3AD203B41FA5}">
                      <a16:colId xmlns:a16="http://schemas.microsoft.com/office/drawing/2014/main" val="2057233301"/>
                    </a:ext>
                  </a:extLst>
                </a:gridCol>
                <a:gridCol w="1314956">
                  <a:extLst>
                    <a:ext uri="{9D8B030D-6E8A-4147-A177-3AD203B41FA5}">
                      <a16:colId xmlns:a16="http://schemas.microsoft.com/office/drawing/2014/main" val="1907677328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ActGuid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ImageHash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643674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B12045A8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Jeff Foxworthy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IueU1qWeH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518595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520A6D1C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Gabriel Iglesias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KD58ewv7n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5493802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520A6D1C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Fluffy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MqnLxHgd2Ne5w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707670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B12045A8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Jeff Dunham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IueU1qWeH6Kk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39927039"/>
                  </a:ext>
                </a:extLst>
              </a:tr>
            </a:tbl>
          </a:graphicData>
        </a:graphic>
      </p:graphicFrame>
      <p:sp>
        <p:nvSpPr>
          <p:cNvPr id="13" name="Arrow: Down 12">
            <a:extLst>
              <a:ext uri="{FF2B5EF4-FFF2-40B4-BE49-F238E27FC236}">
                <a16:creationId xmlns:a16="http://schemas.microsoft.com/office/drawing/2014/main" id="{8DCF3F43-5EC7-4A07-9241-475DA8C926DD}"/>
              </a:ext>
            </a:extLst>
          </p:cNvPr>
          <p:cNvSpPr/>
          <p:nvPr/>
        </p:nvSpPr>
        <p:spPr>
          <a:xfrm>
            <a:off x="5534551" y="3957320"/>
            <a:ext cx="193040" cy="716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EB028B-0283-469C-9C03-5791BDFB0031}"/>
              </a:ext>
            </a:extLst>
          </p:cNvPr>
          <p:cNvSpPr txBox="1"/>
          <p:nvPr/>
        </p:nvSpPr>
        <p:spPr>
          <a:xfrm>
            <a:off x="7887531" y="3893791"/>
            <a:ext cx="2669617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POST /acts/47/description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sz="1100" b="0" dirty="0">
                <a:solidFill>
                  <a:srgbClr val="0451A5"/>
                </a:solidFill>
                <a:effectLst/>
                <a:latin typeface="Fira Code" panose="020B0809050000020004" pitchFamily="49" charset="0"/>
              </a:rPr>
              <a:t>"title"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 </a:t>
            </a:r>
            <a:r>
              <a:rPr lang="en-US" sz="11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"Fluffy"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sz="1100" b="0" dirty="0">
                <a:solidFill>
                  <a:srgbClr val="0451A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100" b="0" dirty="0" err="1">
                <a:solidFill>
                  <a:srgbClr val="0451A5"/>
                </a:solidFill>
                <a:effectLst/>
                <a:latin typeface="Fira Code" panose="020B0809050000020004" pitchFamily="49" charset="0"/>
              </a:rPr>
              <a:t>imageHash</a:t>
            </a:r>
            <a:r>
              <a:rPr lang="en-US" sz="1100" b="0" dirty="0">
                <a:solidFill>
                  <a:srgbClr val="0451A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 </a:t>
            </a:r>
            <a:r>
              <a:rPr lang="en-US" sz="11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"7XB29Z6"</a:t>
            </a:r>
            <a:endParaRPr lang="en-US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425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E95FD-EAD2-4162-8BC4-BD0B8608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9E566E-A767-704F-8E30-E5F8DDC79663}"/>
              </a:ext>
            </a:extLst>
          </p:cNvPr>
          <p:cNvSpPr/>
          <p:nvPr/>
        </p:nvSpPr>
        <p:spPr>
          <a:xfrm>
            <a:off x="3789952" y="949369"/>
            <a:ext cx="66223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https://</a:t>
            </a:r>
            <a:r>
              <a:rPr lang="en-US" sz="2800" dirty="0" err="1"/>
              <a:t>jinaga-sharedlist.azurewebsites.net</a:t>
            </a:r>
            <a:r>
              <a:rPr lang="en-US" sz="2800" dirty="0"/>
              <a:t>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4CD9E7-EA09-8E45-B039-F07C2A61000D}"/>
              </a:ext>
            </a:extLst>
          </p:cNvPr>
          <p:cNvSpPr/>
          <p:nvPr/>
        </p:nvSpPr>
        <p:spPr>
          <a:xfrm>
            <a:off x="3789952" y="5260717"/>
            <a:ext cx="6635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https://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michaellperry</a:t>
            </a:r>
            <a:r>
              <a:rPr lang="en-US" sz="2800" dirty="0"/>
              <a:t>/</a:t>
            </a:r>
            <a:r>
              <a:rPr lang="en-US" sz="2800" dirty="0" err="1"/>
              <a:t>sharedlist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49E504-5976-454B-8038-C866C9FCD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031" y="1950567"/>
            <a:ext cx="2944092" cy="25638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44529A-5B71-40AE-8E24-3256707C1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041" y="1950570"/>
            <a:ext cx="2959770" cy="2563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51AF72-E0C9-4B6F-B56B-3B3CC5054F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429" y="2807001"/>
            <a:ext cx="1119306" cy="111930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987FE44-4FFB-4559-9B33-508D5B8D2136}"/>
              </a:ext>
            </a:extLst>
          </p:cNvPr>
          <p:cNvSpPr/>
          <p:nvPr/>
        </p:nvSpPr>
        <p:spPr>
          <a:xfrm>
            <a:off x="7022429" y="2426185"/>
            <a:ext cx="1167066" cy="24464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6408119-8971-44CB-B21C-AC80F369380D}"/>
              </a:ext>
            </a:extLst>
          </p:cNvPr>
          <p:cNvSpPr/>
          <p:nvPr/>
        </p:nvSpPr>
        <p:spPr>
          <a:xfrm flipH="1">
            <a:off x="7022429" y="4062479"/>
            <a:ext cx="1167066" cy="24464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3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8191-70CC-485A-B277-292FC90B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Storage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6D3B7-F508-4D24-9C01-AE0A3A35535C}"/>
              </a:ext>
            </a:extLst>
          </p:cNvPr>
          <p:cNvSpPr txBox="1"/>
          <p:nvPr/>
        </p:nvSpPr>
        <p:spPr>
          <a:xfrm>
            <a:off x="3940371" y="744615"/>
            <a:ext cx="6098617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CREATE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TABLE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ActDescription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ActDescriptionId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IDENTITY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sz="11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 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NULL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ActId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NULL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ModifiedDate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datetime2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7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 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NULL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Title </a:t>
            </a:r>
            <a:r>
              <a:rPr lang="en-US" sz="11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nvarchar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100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 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NULL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ImageHash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1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nvarchar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88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 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NULL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CONSTRAINT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PK_ActDescription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PRIMARY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KEY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CLUSTERED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ActDescriptionId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ASC</a:t>
            </a:r>
            <a:endParaRPr lang="en-US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CONSTRAINT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AK_ActDescription_ActId_ModifiedDate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UNIQUE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NONCLUSTERED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ActId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ASC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ModifiedDate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ASC</a:t>
            </a:r>
            <a:endParaRPr lang="en-US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AB62B8-0767-4597-AFAA-34EB3BD61815}"/>
              </a:ext>
            </a:extLst>
          </p:cNvPr>
          <p:cNvSpPr txBox="1"/>
          <p:nvPr/>
        </p:nvSpPr>
        <p:spPr>
          <a:xfrm>
            <a:off x="3940371" y="5508267"/>
            <a:ext cx="609665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INSERT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INTO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ActDescription</a:t>
            </a:r>
            <a:endParaRPr lang="en-US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ActId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ModifiedDate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 Title,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ImageHash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 </a:t>
            </a:r>
            <a:r>
              <a:rPr lang="en-US" sz="11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VALUES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(</a:t>
            </a:r>
            <a:r>
              <a:rPr lang="en-US" sz="11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47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GETUTCDATE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</a:t>
            </a:r>
            <a:r>
              <a:rPr lang="en-US" sz="11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'Fluffy'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sz="11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'7XB29Z6'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1E3750-1B27-4E08-B593-B700D5D2F989}"/>
              </a:ext>
            </a:extLst>
          </p:cNvPr>
          <p:cNvSpPr txBox="1"/>
          <p:nvPr/>
        </p:nvSpPr>
        <p:spPr>
          <a:xfrm>
            <a:off x="3940371" y="3735317"/>
            <a:ext cx="4934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dotnet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ef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migration add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AddedActDescription</a:t>
            </a:r>
            <a:endParaRPr lang="en-US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F03A85-F53C-4EF7-962D-1531DF5841CC}"/>
              </a:ext>
            </a:extLst>
          </p:cNvPr>
          <p:cNvSpPr txBox="1"/>
          <p:nvPr/>
        </p:nvSpPr>
        <p:spPr>
          <a:xfrm>
            <a:off x="3940371" y="4356140"/>
            <a:ext cx="2669617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POST /acts/47/description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sz="1100" b="0" dirty="0">
                <a:solidFill>
                  <a:srgbClr val="0451A5"/>
                </a:solidFill>
                <a:effectLst/>
                <a:latin typeface="Fira Code" panose="020B0809050000020004" pitchFamily="49" charset="0"/>
              </a:rPr>
              <a:t>"title"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 </a:t>
            </a:r>
            <a:r>
              <a:rPr lang="en-US" sz="11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"Fluffy"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sz="1100" b="0" dirty="0">
                <a:solidFill>
                  <a:srgbClr val="0451A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100" b="0" dirty="0" err="1">
                <a:solidFill>
                  <a:srgbClr val="0451A5"/>
                </a:solidFill>
                <a:effectLst/>
                <a:latin typeface="Fira Code" panose="020B0809050000020004" pitchFamily="49" charset="0"/>
              </a:rPr>
              <a:t>imageHash</a:t>
            </a:r>
            <a:r>
              <a:rPr lang="en-US" sz="1100" b="0" dirty="0">
                <a:solidFill>
                  <a:srgbClr val="0451A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 </a:t>
            </a:r>
            <a:r>
              <a:rPr lang="en-US" sz="11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"7XB29Z6"</a:t>
            </a:r>
            <a:endParaRPr lang="en-US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8" name="Cylinder 2">
            <a:extLst>
              <a:ext uri="{FF2B5EF4-FFF2-40B4-BE49-F238E27FC236}">
                <a16:creationId xmlns:a16="http://schemas.microsoft.com/office/drawing/2014/main" id="{CD7C718F-A31A-B148-937B-4870B0C58146}"/>
              </a:ext>
            </a:extLst>
          </p:cNvPr>
          <p:cNvSpPr/>
          <p:nvPr/>
        </p:nvSpPr>
        <p:spPr>
          <a:xfrm>
            <a:off x="992889" y="4557498"/>
            <a:ext cx="1279375" cy="109492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7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DB477-FC2B-4C4F-903C-2F1B95A5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Jinaga</a:t>
            </a:r>
            <a:r>
              <a:rPr lang="en-US" dirty="0"/>
              <a:t> Storage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CCB4EB-4CA5-C043-B8F5-3B1A34C257BE}"/>
              </a:ext>
            </a:extLst>
          </p:cNvPr>
          <p:cNvSpPr/>
          <p:nvPr/>
        </p:nvSpPr>
        <p:spPr>
          <a:xfrm>
            <a:off x="4132728" y="892928"/>
            <a:ext cx="645458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Fira Code" panose="020B05090500000200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2800" dirty="0">
                <a:solidFill>
                  <a:srgbClr val="0070C1"/>
                </a:solidFill>
                <a:latin typeface="Fira Code" panose="020B0509050000020004" pitchFamily="49" charset="0"/>
              </a:rPr>
              <a:t>list</a:t>
            </a:r>
            <a:r>
              <a:rPr lang="en-US" sz="2800" dirty="0">
                <a:solidFill>
                  <a:srgbClr val="000000"/>
                </a:solidFill>
                <a:latin typeface="Fira Code" panose="020B0509050000020004" pitchFamily="49" charset="0"/>
              </a:rPr>
              <a:t> = </a:t>
            </a:r>
            <a:r>
              <a:rPr lang="en-US" sz="2800" dirty="0">
                <a:solidFill>
                  <a:srgbClr val="AF00DB"/>
                </a:solidFill>
                <a:latin typeface="Fira Code" panose="020B0509050000020004" pitchFamily="49" charset="0"/>
              </a:rPr>
              <a:t>await</a:t>
            </a:r>
            <a:r>
              <a:rPr lang="en-US" sz="28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2800" dirty="0" err="1">
                <a:solidFill>
                  <a:srgbClr val="0070C1"/>
                </a:solidFill>
                <a:latin typeface="Fira Code" panose="020B0509050000020004" pitchFamily="49" charset="0"/>
              </a:rPr>
              <a:t>j</a:t>
            </a:r>
            <a:r>
              <a:rPr lang="en-US" sz="2800" dirty="0" err="1">
                <a:solidFill>
                  <a:srgbClr val="000000"/>
                </a:solidFill>
                <a:latin typeface="Fira Code" panose="020B0509050000020004" pitchFamily="49" charset="0"/>
              </a:rPr>
              <a:t>.</a:t>
            </a:r>
            <a:r>
              <a:rPr lang="en-US" sz="2800" dirty="0" err="1">
                <a:solidFill>
                  <a:srgbClr val="795E26"/>
                </a:solidFill>
                <a:latin typeface="Fira Code" panose="020B0509050000020004" pitchFamily="49" charset="0"/>
              </a:rPr>
              <a:t>fact</a:t>
            </a:r>
            <a:r>
              <a:rPr lang="en-US" sz="2800" dirty="0">
                <a:solidFill>
                  <a:srgbClr val="000000"/>
                </a:solidFill>
                <a:latin typeface="Fira Code" panose="020B0509050000020004" pitchFamily="49" charset="0"/>
              </a:rPr>
              <a:t>({</a:t>
            </a:r>
          </a:p>
          <a:p>
            <a:r>
              <a:rPr lang="en-US" sz="2800" dirty="0">
                <a:solidFill>
                  <a:srgbClr val="001080"/>
                </a:solidFill>
                <a:latin typeface="Fira Code" panose="020B0509050000020004" pitchFamily="49" charset="0"/>
              </a:rPr>
              <a:t>    type: </a:t>
            </a:r>
            <a:r>
              <a:rPr lang="en-US" sz="2800" dirty="0">
                <a:solidFill>
                  <a:srgbClr val="A31515"/>
                </a:solidFill>
                <a:latin typeface="Fira Code" panose="020B0509050000020004" pitchFamily="49" charset="0"/>
              </a:rPr>
              <a:t>"</a:t>
            </a:r>
            <a:r>
              <a:rPr lang="en-US" sz="2800" dirty="0" err="1">
                <a:solidFill>
                  <a:srgbClr val="A31515"/>
                </a:solidFill>
                <a:latin typeface="Fira Code" panose="020B0509050000020004" pitchFamily="49" charset="0"/>
              </a:rPr>
              <a:t>SharedList.List</a:t>
            </a:r>
            <a:r>
              <a:rPr lang="en-US" sz="2800" dirty="0">
                <a:solidFill>
                  <a:srgbClr val="A31515"/>
                </a:solidFill>
                <a:latin typeface="Fira Code" panose="020B050905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Fira Code" panose="020B0509050000020004" pitchFamily="49" charset="0"/>
              </a:rPr>
              <a:t>,</a:t>
            </a:r>
          </a:p>
          <a:p>
            <a:r>
              <a:rPr lang="en-US" sz="2800" dirty="0">
                <a:solidFill>
                  <a:srgbClr val="001080"/>
                </a:solidFill>
                <a:latin typeface="Fira Code" panose="020B0509050000020004" pitchFamily="49" charset="0"/>
              </a:rPr>
              <a:t>    topic:</a:t>
            </a:r>
            <a:r>
              <a:rPr lang="en-US" sz="28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2800" dirty="0">
                <a:solidFill>
                  <a:srgbClr val="A31515"/>
                </a:solidFill>
                <a:latin typeface="Fira Code" panose="020B0509050000020004" pitchFamily="49" charset="0"/>
              </a:rPr>
              <a:t>"villains"</a:t>
            </a:r>
            <a:endParaRPr lang="en-US" sz="28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Fira Code" panose="020B0509050000020004" pitchFamily="49" charset="0"/>
              </a:rPr>
              <a:t>});</a:t>
            </a:r>
          </a:p>
          <a:p>
            <a:endParaRPr lang="en-US" sz="28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Fira Code" panose="020B05090500000200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2800" dirty="0">
                <a:solidFill>
                  <a:srgbClr val="0070C1"/>
                </a:solidFill>
                <a:latin typeface="Fira Code" panose="020B0509050000020004" pitchFamily="49" charset="0"/>
              </a:rPr>
              <a:t>item</a:t>
            </a:r>
            <a:r>
              <a:rPr lang="en-US" sz="2800" dirty="0">
                <a:solidFill>
                  <a:srgbClr val="000000"/>
                </a:solidFill>
                <a:latin typeface="Fira Code" panose="020B0509050000020004" pitchFamily="49" charset="0"/>
              </a:rPr>
              <a:t> = </a:t>
            </a:r>
            <a:r>
              <a:rPr lang="en-US" sz="2800" dirty="0">
                <a:solidFill>
                  <a:srgbClr val="AF00DB"/>
                </a:solidFill>
                <a:latin typeface="Fira Code" panose="020B0509050000020004" pitchFamily="49" charset="0"/>
              </a:rPr>
              <a:t>await</a:t>
            </a:r>
            <a:r>
              <a:rPr lang="en-US" sz="28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2800" dirty="0" err="1">
                <a:solidFill>
                  <a:srgbClr val="0070C1"/>
                </a:solidFill>
                <a:latin typeface="Fira Code" panose="020B0509050000020004" pitchFamily="49" charset="0"/>
              </a:rPr>
              <a:t>j</a:t>
            </a:r>
            <a:r>
              <a:rPr lang="en-US" sz="2800" dirty="0" err="1">
                <a:solidFill>
                  <a:srgbClr val="000000"/>
                </a:solidFill>
                <a:latin typeface="Fira Code" panose="020B0509050000020004" pitchFamily="49" charset="0"/>
              </a:rPr>
              <a:t>.</a:t>
            </a:r>
            <a:r>
              <a:rPr lang="en-US" sz="2800" dirty="0" err="1">
                <a:solidFill>
                  <a:srgbClr val="795E26"/>
                </a:solidFill>
                <a:latin typeface="Fira Code" panose="020B0509050000020004" pitchFamily="49" charset="0"/>
              </a:rPr>
              <a:t>fact</a:t>
            </a:r>
            <a:r>
              <a:rPr lang="en-US" sz="2800" dirty="0">
                <a:solidFill>
                  <a:srgbClr val="000000"/>
                </a:solidFill>
                <a:latin typeface="Fira Code" panose="020B0509050000020004" pitchFamily="49" charset="0"/>
              </a:rPr>
              <a:t>({</a:t>
            </a:r>
          </a:p>
          <a:p>
            <a:r>
              <a:rPr lang="en-US" sz="2800" dirty="0">
                <a:solidFill>
                  <a:srgbClr val="001080"/>
                </a:solidFill>
                <a:latin typeface="Fira Code" panose="020B0509050000020004" pitchFamily="49" charset="0"/>
              </a:rPr>
              <a:t>    type:</a:t>
            </a:r>
            <a:r>
              <a:rPr lang="en-US" sz="28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2800" dirty="0">
                <a:solidFill>
                  <a:srgbClr val="A31515"/>
                </a:solidFill>
                <a:latin typeface="Fira Code" panose="020B0509050000020004" pitchFamily="49" charset="0"/>
              </a:rPr>
              <a:t>"</a:t>
            </a:r>
            <a:r>
              <a:rPr lang="en-US" sz="2800" dirty="0" err="1">
                <a:solidFill>
                  <a:srgbClr val="A31515"/>
                </a:solidFill>
                <a:latin typeface="Fira Code" panose="020B0509050000020004" pitchFamily="49" charset="0"/>
              </a:rPr>
              <a:t>SharedList.Item</a:t>
            </a:r>
            <a:r>
              <a:rPr lang="en-US" sz="2800" dirty="0">
                <a:solidFill>
                  <a:srgbClr val="A31515"/>
                </a:solidFill>
                <a:latin typeface="Fira Code" panose="020B050905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Fira Code" panose="020B0509050000020004" pitchFamily="49" charset="0"/>
              </a:rPr>
              <a:t>,</a:t>
            </a:r>
          </a:p>
          <a:p>
            <a:r>
              <a:rPr lang="en-US" sz="2800" dirty="0">
                <a:solidFill>
                  <a:srgbClr val="001080"/>
                </a:solidFill>
                <a:latin typeface="Fira Code" panose="020B0509050000020004" pitchFamily="49" charset="0"/>
              </a:rPr>
              <a:t>    list</a:t>
            </a:r>
            <a:r>
              <a:rPr lang="en-US" sz="2800" dirty="0">
                <a:solidFill>
                  <a:srgbClr val="000000"/>
                </a:solidFill>
                <a:latin typeface="Fira Code" panose="020B0509050000020004" pitchFamily="49" charset="0"/>
              </a:rPr>
              <a:t>,</a:t>
            </a:r>
          </a:p>
          <a:p>
            <a:r>
              <a:rPr lang="en-US" sz="2800" dirty="0">
                <a:solidFill>
                  <a:srgbClr val="001080"/>
                </a:solidFill>
                <a:latin typeface="Fira Code" panose="020B0509050000020004" pitchFamily="49" charset="0"/>
              </a:rPr>
              <a:t>    description:</a:t>
            </a:r>
            <a:r>
              <a:rPr lang="en-US" sz="28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2800" dirty="0">
                <a:solidFill>
                  <a:srgbClr val="A31515"/>
                </a:solidFill>
                <a:latin typeface="Fira Code" panose="020B0509050000020004" pitchFamily="49" charset="0"/>
              </a:rPr>
              <a:t>"Daleks"</a:t>
            </a:r>
            <a:r>
              <a:rPr lang="en-US" sz="2800" dirty="0">
                <a:solidFill>
                  <a:srgbClr val="000000"/>
                </a:solidFill>
                <a:latin typeface="Fira Code" panose="020B0509050000020004" pitchFamily="49" charset="0"/>
              </a:rPr>
              <a:t>,</a:t>
            </a:r>
          </a:p>
          <a:p>
            <a:r>
              <a:rPr lang="en-US" sz="2800" dirty="0">
                <a:solidFill>
                  <a:srgbClr val="001080"/>
                </a:solidFill>
                <a:latin typeface="Fira Code" panose="020B0509050000020004" pitchFamily="49" charset="0"/>
              </a:rPr>
              <a:t>    created:</a:t>
            </a:r>
            <a:r>
              <a:rPr lang="en-US" sz="28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Fira Code" panose="020B05090500000200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2800" dirty="0">
                <a:solidFill>
                  <a:srgbClr val="267F99"/>
                </a:solidFill>
                <a:latin typeface="Fira Code" panose="020B0509050000020004" pitchFamily="49" charset="0"/>
              </a:rPr>
              <a:t>Date</a:t>
            </a:r>
            <a:r>
              <a:rPr lang="en-US" sz="2800" dirty="0">
                <a:solidFill>
                  <a:srgbClr val="000000"/>
                </a:solidFill>
                <a:latin typeface="Fira Code" panose="020B0509050000020004" pitchFamily="49" charset="0"/>
              </a:rPr>
              <a:t>()</a:t>
            </a:r>
          </a:p>
          <a:p>
            <a:r>
              <a:rPr lang="en-US" sz="2800" dirty="0">
                <a:solidFill>
                  <a:srgbClr val="000000"/>
                </a:solidFill>
                <a:latin typeface="Fira Code" panose="020B0509050000020004" pitchFamily="49" charset="0"/>
              </a:rPr>
              <a:t>});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BA953-6184-BE48-9F67-D9B325842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14" y="3914530"/>
            <a:ext cx="1810492" cy="18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7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2798-4963-455A-A41C-3BEDD549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Retrieval</a:t>
            </a:r>
          </a:p>
        </p:txBody>
      </p:sp>
      <p:sp>
        <p:nvSpPr>
          <p:cNvPr id="4" name="Cylinder 2">
            <a:extLst>
              <a:ext uri="{FF2B5EF4-FFF2-40B4-BE49-F238E27FC236}">
                <a16:creationId xmlns:a16="http://schemas.microsoft.com/office/drawing/2014/main" id="{14A38E6A-B1E5-0D43-8776-96FAB229BB13}"/>
              </a:ext>
            </a:extLst>
          </p:cNvPr>
          <p:cNvSpPr/>
          <p:nvPr/>
        </p:nvSpPr>
        <p:spPr>
          <a:xfrm>
            <a:off x="992889" y="4557498"/>
            <a:ext cx="1279375" cy="109492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E9877-B597-436D-B16E-704112FE4928}"/>
              </a:ext>
            </a:extLst>
          </p:cNvPr>
          <p:cNvSpPr txBox="1"/>
          <p:nvPr/>
        </p:nvSpPr>
        <p:spPr>
          <a:xfrm>
            <a:off x="3940371" y="1605353"/>
            <a:ext cx="49710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SELECT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ActGuid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 Title,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ImageHash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FROM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Act a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ActDescription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d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ON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d.ActId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a.ActId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06BDD-D85A-4225-BDB5-062A91FEA21E}"/>
              </a:ext>
            </a:extLst>
          </p:cNvPr>
          <p:cNvSpPr txBox="1"/>
          <p:nvPr/>
        </p:nvSpPr>
        <p:spPr>
          <a:xfrm>
            <a:off x="3940371" y="2954849"/>
            <a:ext cx="452585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sz="1400" b="0" dirty="0">
                <a:solidFill>
                  <a:srgbClr val="0451A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400" b="0" dirty="0" err="1">
                <a:solidFill>
                  <a:srgbClr val="0451A5"/>
                </a:solidFill>
                <a:effectLst/>
                <a:latin typeface="Fira Code" panose="020B0809050000020004" pitchFamily="49" charset="0"/>
              </a:rPr>
              <a:t>actGuid</a:t>
            </a:r>
            <a:r>
              <a:rPr lang="en-US" sz="1400" b="0" dirty="0">
                <a:solidFill>
                  <a:srgbClr val="0451A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 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"B12045A8"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sz="1400" b="0" dirty="0">
                <a:solidFill>
                  <a:srgbClr val="0451A5"/>
                </a:solidFill>
                <a:effectLst/>
                <a:latin typeface="Fira Code" panose="020B0809050000020004" pitchFamily="49" charset="0"/>
              </a:rPr>
              <a:t>"title"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 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"Fluffy"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sz="1400" b="0" dirty="0">
                <a:solidFill>
                  <a:srgbClr val="0451A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400" b="0" dirty="0" err="1">
                <a:solidFill>
                  <a:srgbClr val="0451A5"/>
                </a:solidFill>
                <a:effectLst/>
                <a:latin typeface="Fira Code" panose="020B0809050000020004" pitchFamily="49" charset="0"/>
              </a:rPr>
              <a:t>imageHash</a:t>
            </a:r>
            <a:r>
              <a:rPr lang="en-US" sz="1400" b="0" dirty="0">
                <a:solidFill>
                  <a:srgbClr val="0451A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 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"7XB29Z6"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BFACCA-B73F-41A5-9D18-F307DE80AE16}"/>
              </a:ext>
            </a:extLst>
          </p:cNvPr>
          <p:cNvSpPr txBox="1"/>
          <p:nvPr/>
        </p:nvSpPr>
        <p:spPr>
          <a:xfrm>
            <a:off x="3940371" y="902187"/>
            <a:ext cx="61000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GET /acts/47/description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7D1263-62FA-43CD-B796-718E19FAAA8F}"/>
              </a:ext>
            </a:extLst>
          </p:cNvPr>
          <p:cNvSpPr txBox="1"/>
          <p:nvPr/>
        </p:nvSpPr>
        <p:spPr>
          <a:xfrm>
            <a:off x="3940370" y="4385803"/>
            <a:ext cx="730514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400" b="0" dirty="0" err="1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actResponse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= 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await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fetch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`/act/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${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actId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}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/description`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4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act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= 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await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actResponse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json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400" b="0" dirty="0" err="1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actSlice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= 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createSlice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name: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"act"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initialState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act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   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reducers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71213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2AC5-1912-4E9C-BB1F-B6933F1D2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Jinaga</a:t>
            </a:r>
            <a:r>
              <a:rPr lang="en-US" dirty="0"/>
              <a:t> Retrieval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6EF152-FF2C-BA49-8DDF-C10BEA8AF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14" y="3914530"/>
            <a:ext cx="1810492" cy="18104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E4E8BD-40AD-2545-8AE4-B7F8A8AE9CC7}"/>
              </a:ext>
            </a:extLst>
          </p:cNvPr>
          <p:cNvSpPr/>
          <p:nvPr/>
        </p:nvSpPr>
        <p:spPr>
          <a:xfrm>
            <a:off x="3806536" y="861674"/>
            <a:ext cx="773776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Fira Code" panose="020B0509050000020004" pitchFamily="49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2800" dirty="0" err="1">
                <a:solidFill>
                  <a:srgbClr val="795E26"/>
                </a:solidFill>
                <a:latin typeface="Fira Code" panose="020B0509050000020004" pitchFamily="49" charset="0"/>
              </a:rPr>
              <a:t>itemsInList</a:t>
            </a:r>
            <a:r>
              <a:rPr lang="en-US" sz="28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2800" dirty="0">
                <a:solidFill>
                  <a:srgbClr val="001080"/>
                </a:solidFill>
                <a:latin typeface="Fira Code" panose="020B0509050000020004" pitchFamily="49" charset="0"/>
              </a:rPr>
              <a:t>list</a:t>
            </a:r>
            <a:r>
              <a:rPr lang="en-US" sz="2800" dirty="0">
                <a:solidFill>
                  <a:srgbClr val="000000"/>
                </a:solidFill>
                <a:latin typeface="Fira Code" panose="020B0509050000020004" pitchFamily="49" charset="0"/>
              </a:rPr>
              <a:t>) {</a:t>
            </a:r>
          </a:p>
          <a:p>
            <a:r>
              <a:rPr lang="en-US" sz="2800" dirty="0">
                <a:solidFill>
                  <a:srgbClr val="AF00DB"/>
                </a:solidFill>
                <a:latin typeface="Fira Code" panose="020B0509050000020004" pitchFamily="49" charset="0"/>
              </a:rPr>
              <a:t>    return</a:t>
            </a:r>
            <a:r>
              <a:rPr lang="en-US" sz="28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2800" dirty="0" err="1">
                <a:solidFill>
                  <a:srgbClr val="0070C1"/>
                </a:solidFill>
                <a:latin typeface="Fira Code" panose="020B0509050000020004" pitchFamily="49" charset="0"/>
              </a:rPr>
              <a:t>j</a:t>
            </a:r>
            <a:r>
              <a:rPr lang="en-US" sz="2800" dirty="0" err="1">
                <a:solidFill>
                  <a:srgbClr val="000000"/>
                </a:solidFill>
                <a:latin typeface="Fira Code" panose="020B0509050000020004" pitchFamily="49" charset="0"/>
              </a:rPr>
              <a:t>.</a:t>
            </a:r>
            <a:r>
              <a:rPr lang="en-US" sz="2800" dirty="0" err="1">
                <a:solidFill>
                  <a:srgbClr val="795E26"/>
                </a:solidFill>
                <a:latin typeface="Fira Code" panose="020B0509050000020004" pitchFamily="49" charset="0"/>
              </a:rPr>
              <a:t>match</a:t>
            </a:r>
            <a:r>
              <a:rPr lang="en-US" sz="2800" dirty="0">
                <a:solidFill>
                  <a:srgbClr val="000000"/>
                </a:solidFill>
                <a:latin typeface="Fira Code" panose="020B0509050000020004" pitchFamily="49" charset="0"/>
              </a:rPr>
              <a:t>({</a:t>
            </a:r>
          </a:p>
          <a:p>
            <a:r>
              <a:rPr lang="en-US" sz="2800" dirty="0">
                <a:solidFill>
                  <a:srgbClr val="001080"/>
                </a:solidFill>
                <a:latin typeface="Fira Code" panose="020B0509050000020004" pitchFamily="49" charset="0"/>
              </a:rPr>
              <a:t>        type:</a:t>
            </a:r>
            <a:r>
              <a:rPr lang="en-US" sz="28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2800" dirty="0">
                <a:solidFill>
                  <a:srgbClr val="A31515"/>
                </a:solidFill>
                <a:latin typeface="Fira Code" panose="020B0509050000020004" pitchFamily="49" charset="0"/>
              </a:rPr>
              <a:t>"</a:t>
            </a:r>
            <a:r>
              <a:rPr lang="en-US" sz="2800" dirty="0" err="1">
                <a:solidFill>
                  <a:srgbClr val="A31515"/>
                </a:solidFill>
                <a:latin typeface="Fira Code" panose="020B0509050000020004" pitchFamily="49" charset="0"/>
              </a:rPr>
              <a:t>SharedList.Item</a:t>
            </a:r>
            <a:r>
              <a:rPr lang="en-US" sz="2800" dirty="0">
                <a:solidFill>
                  <a:srgbClr val="A31515"/>
                </a:solidFill>
                <a:latin typeface="Fira Code" panose="020B050905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Fira Code" panose="020B0509050000020004" pitchFamily="49" charset="0"/>
              </a:rPr>
              <a:t>,</a:t>
            </a:r>
          </a:p>
          <a:p>
            <a:r>
              <a:rPr lang="en-US" sz="2800" dirty="0">
                <a:solidFill>
                  <a:srgbClr val="001080"/>
                </a:solidFill>
                <a:latin typeface="Fira Code" panose="020B0509050000020004" pitchFamily="49" charset="0"/>
              </a:rPr>
              <a:t>        list</a:t>
            </a:r>
            <a:endParaRPr lang="en-US" sz="28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Fira Code" panose="020B0509050000020004" pitchFamily="49" charset="0"/>
              </a:rPr>
              <a:t>    });</a:t>
            </a:r>
          </a:p>
          <a:p>
            <a:r>
              <a:rPr lang="en-US" sz="2800" dirty="0">
                <a:solidFill>
                  <a:srgbClr val="000000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2800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r>
              <a:rPr lang="en-US" sz="2800" dirty="0">
                <a:solidFill>
                  <a:srgbClr val="0000FF"/>
                </a:solidFill>
                <a:latin typeface="Fira Code" panose="020B05090500000200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2800" dirty="0">
                <a:solidFill>
                  <a:srgbClr val="0070C1"/>
                </a:solidFill>
                <a:latin typeface="Fira Code" panose="020B0509050000020004" pitchFamily="49" charset="0"/>
              </a:rPr>
              <a:t>items</a:t>
            </a:r>
            <a:r>
              <a:rPr lang="en-US" sz="2800" dirty="0">
                <a:solidFill>
                  <a:srgbClr val="000000"/>
                </a:solidFill>
                <a:latin typeface="Fira Code" panose="020B0509050000020004" pitchFamily="49" charset="0"/>
              </a:rPr>
              <a:t> = </a:t>
            </a:r>
            <a:r>
              <a:rPr lang="en-US" sz="2800" dirty="0">
                <a:solidFill>
                  <a:srgbClr val="AF00DB"/>
                </a:solidFill>
                <a:latin typeface="Fira Code" panose="020B0509050000020004" pitchFamily="49" charset="0"/>
              </a:rPr>
              <a:t>await</a:t>
            </a:r>
            <a:r>
              <a:rPr lang="en-US" sz="28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2800" dirty="0" err="1">
                <a:solidFill>
                  <a:srgbClr val="0070C1"/>
                </a:solidFill>
                <a:latin typeface="Fira Code" panose="020B0509050000020004" pitchFamily="49" charset="0"/>
              </a:rPr>
              <a:t>j</a:t>
            </a:r>
            <a:r>
              <a:rPr lang="en-US" sz="2800" dirty="0" err="1">
                <a:solidFill>
                  <a:srgbClr val="000000"/>
                </a:solidFill>
                <a:latin typeface="Fira Code" panose="020B0509050000020004" pitchFamily="49" charset="0"/>
              </a:rPr>
              <a:t>.</a:t>
            </a:r>
            <a:r>
              <a:rPr lang="en-US" sz="2800" dirty="0" err="1">
                <a:solidFill>
                  <a:srgbClr val="795E26"/>
                </a:solidFill>
                <a:latin typeface="Fira Code" panose="020B0509050000020004" pitchFamily="49" charset="0"/>
              </a:rPr>
              <a:t>query</a:t>
            </a:r>
            <a:r>
              <a:rPr lang="en-US" sz="28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2800" dirty="0">
                <a:solidFill>
                  <a:srgbClr val="001080"/>
                </a:solidFill>
                <a:latin typeface="Fira Code" panose="020B0509050000020004" pitchFamily="49" charset="0"/>
              </a:rPr>
              <a:t>list</a:t>
            </a:r>
            <a:r>
              <a:rPr lang="en-US" sz="2800" dirty="0">
                <a:solidFill>
                  <a:srgbClr val="000000"/>
                </a:solidFill>
                <a:latin typeface="Fira Code" panose="020B0509050000020004" pitchFamily="49" charset="0"/>
              </a:rPr>
              <a:t>,</a:t>
            </a:r>
          </a:p>
          <a:p>
            <a:r>
              <a:rPr lang="en-US" sz="2800" dirty="0">
                <a:solidFill>
                  <a:srgbClr val="000000"/>
                </a:solidFill>
                <a:latin typeface="Fira Code" panose="020B0509050000020004" pitchFamily="49" charset="0"/>
              </a:rPr>
              <a:t>    </a:t>
            </a:r>
            <a:r>
              <a:rPr lang="en-US" sz="2800" dirty="0" err="1">
                <a:solidFill>
                  <a:srgbClr val="0070C1"/>
                </a:solidFill>
                <a:latin typeface="Fira Code" panose="020B0509050000020004" pitchFamily="49" charset="0"/>
              </a:rPr>
              <a:t>j</a:t>
            </a:r>
            <a:r>
              <a:rPr lang="en-US" sz="2800" dirty="0" err="1">
                <a:solidFill>
                  <a:srgbClr val="000000"/>
                </a:solidFill>
                <a:latin typeface="Fira Code" panose="020B0509050000020004" pitchFamily="49" charset="0"/>
              </a:rPr>
              <a:t>.</a:t>
            </a:r>
            <a:r>
              <a:rPr lang="en-US" sz="2800" dirty="0" err="1">
                <a:solidFill>
                  <a:srgbClr val="795E26"/>
                </a:solidFill>
                <a:latin typeface="Fira Code" panose="020B05090500000200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2800" dirty="0" err="1">
                <a:solidFill>
                  <a:srgbClr val="795E26"/>
                </a:solidFill>
                <a:latin typeface="Fira Code" panose="020B0509050000020004" pitchFamily="49" charset="0"/>
              </a:rPr>
              <a:t>itemsInList</a:t>
            </a:r>
            <a:r>
              <a:rPr lang="en-US" sz="2800" dirty="0">
                <a:solidFill>
                  <a:srgbClr val="000000"/>
                </a:solidFill>
                <a:latin typeface="Fira Code" panose="020B0509050000020004" pitchFamily="49" charset="0"/>
              </a:rPr>
              <a:t>));</a:t>
            </a:r>
          </a:p>
          <a:p>
            <a:endParaRPr lang="en-US" sz="2800" b="0" dirty="0">
              <a:solidFill>
                <a:srgbClr val="000000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05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ECBA-C045-4096-AF26-890C0AC5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Binding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5F3CD4-B66F-BE44-9B05-F7B94159B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10" y="3681268"/>
            <a:ext cx="2070100" cy="1968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D1C55B-94ED-244E-9282-7CA3905A2D4E}"/>
              </a:ext>
            </a:extLst>
          </p:cNvPr>
          <p:cNvSpPr/>
          <p:nvPr/>
        </p:nvSpPr>
        <p:spPr>
          <a:xfrm>
            <a:off x="3744190" y="923706"/>
            <a:ext cx="75922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1080"/>
                </a:solidFill>
                <a:latin typeface="Fira Code" panose="020B0509050000020004" pitchFamily="49" charset="0"/>
              </a:rPr>
              <a:t>store</a:t>
            </a:r>
            <a:r>
              <a:rPr lang="en-US" dirty="0" err="1">
                <a:solidFill>
                  <a:srgbClr val="000000"/>
                </a:solidFill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Fira Code" panose="020B0509050000020004" pitchFamily="49" charset="0"/>
              </a:rPr>
              <a:t>dispatch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({</a:t>
            </a:r>
          </a:p>
          <a:p>
            <a:r>
              <a:rPr lang="en-US" dirty="0">
                <a:solidFill>
                  <a:srgbClr val="001080"/>
                </a:solidFill>
                <a:latin typeface="Fira Code" panose="020B0509050000020004" pitchFamily="49" charset="0"/>
              </a:rPr>
              <a:t>    type: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Fira Code" panose="020B0509050000020004" pitchFamily="49" charset="0"/>
              </a:rPr>
              <a:t>'COMPLETE_TODO’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,</a:t>
            </a:r>
          </a:p>
          <a:p>
            <a:r>
              <a:rPr lang="en-US" dirty="0">
                <a:solidFill>
                  <a:srgbClr val="001080"/>
                </a:solidFill>
                <a:latin typeface="Fira Code" panose="020B0509050000020004" pitchFamily="49" charset="0"/>
              </a:rPr>
              <a:t>    index: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Fira Code" panose="020B0509050000020004" pitchFamily="49" charset="0"/>
              </a:rPr>
              <a:t>1</a:t>
            </a:r>
            <a:endParaRPr lang="en-US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});</a:t>
            </a:r>
          </a:p>
          <a:p>
            <a:b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Fira Code" panose="020B0509050000020004" pitchFamily="49" charset="0"/>
              </a:rPr>
              <a:t>todos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Fira Code" panose="020B05090500000200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= [], </a:t>
            </a:r>
            <a:r>
              <a:rPr lang="en-US" dirty="0">
                <a:solidFill>
                  <a:srgbClr val="001080"/>
                </a:solidFill>
                <a:latin typeface="Fira Code" panose="020B0509050000020004" pitchFamily="49" charset="0"/>
              </a:rPr>
              <a:t>action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) {</a:t>
            </a:r>
          </a:p>
          <a:p>
            <a:r>
              <a:rPr lang="en-US" dirty="0">
                <a:solidFill>
                  <a:srgbClr val="AF00DB"/>
                </a:solidFill>
                <a:latin typeface="Fira Code" panose="020B0509050000020004" pitchFamily="49" charset="0"/>
              </a:rPr>
              <a:t>    switch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(</a:t>
            </a:r>
            <a:r>
              <a:rPr lang="en-US" dirty="0" err="1">
                <a:solidFill>
                  <a:srgbClr val="001080"/>
                </a:solidFill>
                <a:latin typeface="Fira Code" panose="020B0509050000020004" pitchFamily="49" charset="0"/>
              </a:rPr>
              <a:t>action</a:t>
            </a:r>
            <a:r>
              <a:rPr lang="en-US" dirty="0" err="1">
                <a:solidFill>
                  <a:srgbClr val="000000"/>
                </a:solidFill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Fira Code" panose="020B05090500000200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) {</a:t>
            </a:r>
          </a:p>
          <a:p>
            <a:r>
              <a:rPr lang="en-US" dirty="0">
                <a:solidFill>
                  <a:srgbClr val="AF00DB"/>
                </a:solidFill>
                <a:latin typeface="Fira Code" panose="020B0509050000020004" pitchFamily="49" charset="0"/>
              </a:rPr>
              <a:t>        case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Fira Code" panose="020B0509050000020004" pitchFamily="49" charset="0"/>
              </a:rPr>
              <a:t>'COMPLETE_TODO’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:</a:t>
            </a:r>
          </a:p>
          <a:p>
            <a:r>
              <a:rPr lang="en-US" dirty="0">
                <a:solidFill>
                  <a:srgbClr val="AF00DB"/>
                </a:solidFill>
                <a:latin typeface="Fira Code" panose="020B0509050000020004" pitchFamily="49" charset="0"/>
              </a:rPr>
              <a:t>            return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Fira Code" panose="020B0509050000020004" pitchFamily="49" charset="0"/>
              </a:rPr>
              <a:t>state</a:t>
            </a:r>
            <a:r>
              <a:rPr lang="en-US" dirty="0" err="1">
                <a:solidFill>
                  <a:srgbClr val="000000"/>
                </a:solidFill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Fira Code" panose="020B05090500000200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((</a:t>
            </a:r>
            <a:r>
              <a:rPr lang="en-US" dirty="0" err="1">
                <a:solidFill>
                  <a:srgbClr val="001080"/>
                </a:solidFill>
                <a:latin typeface="Fira Code" panose="020B0509050000020004" pitchFamily="49" charset="0"/>
              </a:rPr>
              <a:t>todo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5090500000200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           })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0070C1"/>
                </a:solidFill>
                <a:latin typeface="Fira Code" panose="020B0509050000020004" pitchFamily="49" charset="0"/>
              </a:rPr>
              <a:t>todo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= </a:t>
            </a:r>
            <a:r>
              <a:rPr lang="en-US" dirty="0" err="1">
                <a:solidFill>
                  <a:srgbClr val="795E26"/>
                </a:solidFill>
                <a:latin typeface="Fira Code" panose="020B0509050000020004" pitchFamily="49" charset="0"/>
              </a:rPr>
              <a:t>useSelector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Fira Code" panose="020B05090500000200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=&gt;</a:t>
            </a:r>
            <a:endParaRPr lang="en-US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en-US" dirty="0">
                <a:solidFill>
                  <a:srgbClr val="001080"/>
                </a:solidFill>
                <a:latin typeface="Fira Code" panose="020B0509050000020004" pitchFamily="49" charset="0"/>
              </a:rPr>
              <a:t>    </a:t>
            </a:r>
            <a:r>
              <a:rPr lang="en-US" dirty="0" err="1">
                <a:solidFill>
                  <a:srgbClr val="001080"/>
                </a:solidFill>
                <a:latin typeface="Fira Code" panose="020B0509050000020004" pitchFamily="49" charset="0"/>
              </a:rPr>
              <a:t>state</a:t>
            </a:r>
            <a:r>
              <a:rPr lang="en-US" dirty="0" err="1">
                <a:solidFill>
                  <a:srgbClr val="000000"/>
                </a:solidFill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Fira Code" panose="020B0509050000020004" pitchFamily="49" charset="0"/>
              </a:rPr>
              <a:t>todos</a:t>
            </a:r>
            <a:r>
              <a:rPr lang="en-US" dirty="0" err="1">
                <a:solidFill>
                  <a:srgbClr val="000000"/>
                </a:solidFill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Fira Code" panose="020B0509050000020004" pitchFamily="49" charset="0"/>
              </a:rPr>
              <a:t>find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Fira Code" panose="020B0509050000020004" pitchFamily="49" charset="0"/>
              </a:rPr>
              <a:t>todo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Fira Code" panose="020B0509050000020004" pitchFamily="49" charset="0"/>
              </a:rPr>
              <a:t>todo</a:t>
            </a:r>
            <a:r>
              <a:rPr lang="en-US" dirty="0" err="1">
                <a:solidFill>
                  <a:srgbClr val="000000"/>
                </a:solidFill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Fira Code" panose="020B05090500000200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=== </a:t>
            </a:r>
            <a:r>
              <a:rPr lang="en-US" dirty="0" err="1">
                <a:solidFill>
                  <a:srgbClr val="001080"/>
                </a:solidFill>
                <a:latin typeface="Fira Code" panose="020B0509050000020004" pitchFamily="49" charset="0"/>
              </a:rPr>
              <a:t>todoId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07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72BE-2169-4680-BF1B-D2F56AF3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Jinaga</a:t>
            </a:r>
            <a:r>
              <a:rPr lang="en-US" dirty="0"/>
              <a:t> Binding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517D48-1C2E-A041-B136-770CB5F1A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14" y="3914530"/>
            <a:ext cx="1810492" cy="18104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93A116-3C0D-1B4C-AF69-45DBBB583B89}"/>
              </a:ext>
            </a:extLst>
          </p:cNvPr>
          <p:cNvSpPr/>
          <p:nvPr/>
        </p:nvSpPr>
        <p:spPr>
          <a:xfrm>
            <a:off x="3546763" y="746772"/>
            <a:ext cx="817418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0070C1"/>
                </a:solidFill>
                <a:latin typeface="Fira Code" panose="020B0509050000020004" pitchFamily="49" charset="0"/>
              </a:rPr>
              <a:t>itemProjection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= </a:t>
            </a:r>
            <a:r>
              <a:rPr lang="en-US" dirty="0" err="1">
                <a:solidFill>
                  <a:srgbClr val="795E26"/>
                </a:solidFill>
                <a:latin typeface="Fira Code" panose="020B0509050000020004" pitchFamily="49" charset="0"/>
              </a:rPr>
              <a:t>projectionFor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Fira Code" panose="020B05090500000200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, {</a:t>
            </a:r>
          </a:p>
          <a:p>
            <a:r>
              <a:rPr lang="en-US" dirty="0">
                <a:solidFill>
                  <a:srgbClr val="001080"/>
                </a:solidFill>
                <a:latin typeface="Fira Code" panose="020B0509050000020004" pitchFamily="49" charset="0"/>
              </a:rPr>
              <a:t>  item: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Fira Code" panose="020B0509050000020004" pitchFamily="49" charset="0"/>
              </a:rPr>
              <a:t>field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Fira Code" panose="020B05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Fira Code" panose="020B05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),</a:t>
            </a:r>
          </a:p>
          <a:p>
            <a:r>
              <a:rPr lang="en-US" dirty="0">
                <a:solidFill>
                  <a:srgbClr val="001080"/>
                </a:solidFill>
                <a:latin typeface="Fira Code" panose="020B0509050000020004" pitchFamily="49" charset="0"/>
              </a:rPr>
              <a:t>  description: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Fira Code" panose="020B0509050000020004" pitchFamily="49" charset="0"/>
              </a:rPr>
              <a:t>field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Fira Code" panose="020B050905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Fira Code" panose="020B0509050000020004" pitchFamily="49" charset="0"/>
              </a:rPr>
              <a:t>i</a:t>
            </a:r>
            <a:r>
              <a:rPr lang="en-US" dirty="0" err="1">
                <a:solidFill>
                  <a:srgbClr val="000000"/>
                </a:solidFill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Fira Code" panose="020B0509050000020004" pitchFamily="49" charset="0"/>
              </a:rPr>
              <a:t>description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});</a:t>
            </a:r>
          </a:p>
          <a:p>
            <a:b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r>
              <a:rPr lang="en-US" dirty="0">
                <a:solidFill>
                  <a:srgbClr val="AF00DB"/>
                </a:solidFill>
                <a:latin typeface="Fira Code" panose="020B05090500000200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0070C1"/>
                </a:solidFill>
                <a:latin typeface="Fira Code" panose="020B0509050000020004" pitchFamily="49" charset="0"/>
              </a:rPr>
              <a:t>itemComponent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= </a:t>
            </a:r>
            <a:r>
              <a:rPr lang="en-US" dirty="0" err="1">
                <a:solidFill>
                  <a:srgbClr val="795E26"/>
                </a:solidFill>
                <a:latin typeface="Fira Code" panose="020B0509050000020004" pitchFamily="49" charset="0"/>
              </a:rPr>
              <a:t>mapProps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dirty="0" err="1">
                <a:solidFill>
                  <a:srgbClr val="0070C1"/>
                </a:solidFill>
                <a:latin typeface="Fira Code" panose="020B0509050000020004" pitchFamily="49" charset="0"/>
              </a:rPr>
              <a:t>itemProjection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).</a:t>
            </a:r>
            <a:r>
              <a:rPr lang="en-US" dirty="0">
                <a:solidFill>
                  <a:srgbClr val="795E26"/>
                </a:solidFill>
                <a:latin typeface="Fira Code" panose="020B0509050000020004" pitchFamily="49" charset="0"/>
              </a:rPr>
              <a:t>to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 ({</a:t>
            </a:r>
            <a:r>
              <a:rPr lang="en-US" dirty="0">
                <a:solidFill>
                  <a:srgbClr val="001080"/>
                </a:solidFill>
                <a:latin typeface="Fira Code" panose="020B05090500000200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509050000020004" pitchFamily="49" charset="0"/>
              </a:rPr>
              <a:t>description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})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(</a:t>
            </a:r>
          </a:p>
          <a:p>
            <a:r>
              <a:rPr lang="en-US" dirty="0">
                <a:solidFill>
                  <a:srgbClr val="800000"/>
                </a:solidFill>
                <a:latin typeface="Fira Code" panose="020B0509050000020004" pitchFamily="49" charset="0"/>
              </a:rPr>
              <a:t>    &lt;div&gt;</a:t>
            </a:r>
            <a:endParaRPr lang="en-US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Fira Code" panose="020B0509050000020004" pitchFamily="49" charset="0"/>
              </a:rPr>
              <a:t>      &lt;label&gt;</a:t>
            </a:r>
            <a:endParaRPr lang="en-US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Fira Code" panose="020B0509050000020004" pitchFamily="49" charset="0"/>
              </a:rPr>
              <a:t>        &lt;input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Fira Code" panose="020B05090500000200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Fira Code" panose="020B0509050000020004" pitchFamily="49" charset="0"/>
              </a:rPr>
              <a:t>"checkbox"</a:t>
            </a:r>
            <a:endParaRPr lang="en-US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Fira Code" panose="020B0509050000020004" pitchFamily="49" charset="0"/>
              </a:rPr>
              <a:t>          </a:t>
            </a:r>
            <a:r>
              <a:rPr lang="en-US" dirty="0" err="1">
                <a:solidFill>
                  <a:srgbClr val="FF0000"/>
                </a:solidFill>
                <a:latin typeface="Fira Code" panose="020B0509050000020004" pitchFamily="49" charset="0"/>
              </a:rPr>
              <a:t>onChange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{</a:t>
            </a:r>
            <a:r>
              <a:rPr lang="en-US" dirty="0">
                <a:solidFill>
                  <a:srgbClr val="001080"/>
                </a:solidFill>
                <a:latin typeface="Fira Code" panose="020B05090500000200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 err="1">
                <a:solidFill>
                  <a:srgbClr val="0070C1"/>
                </a:solidFill>
                <a:latin typeface="Fira Code" panose="020B0509050000020004" pitchFamily="49" charset="0"/>
              </a:rPr>
              <a:t>j</a:t>
            </a:r>
            <a:r>
              <a:rPr lang="en-US" dirty="0" err="1">
                <a:solidFill>
                  <a:srgbClr val="000000"/>
                </a:solidFill>
                <a:latin typeface="Fira Code" panose="020B05090500000200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Fira Code" panose="020B0509050000020004" pitchFamily="49" charset="0"/>
              </a:rPr>
              <a:t>fact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Fira Code" panose="020B0509050000020004" pitchFamily="49" charset="0"/>
              </a:rPr>
              <a:t>Completed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Fira Code" panose="020B05090500000200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))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Fira Code" panose="020B0509050000020004" pitchFamily="49" charset="0"/>
              </a:rPr>
              <a:t>        /&gt;</a:t>
            </a:r>
            <a:endParaRPr lang="en-US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        {</a:t>
            </a:r>
            <a:r>
              <a:rPr lang="en-US" dirty="0">
                <a:solidFill>
                  <a:srgbClr val="001080"/>
                </a:solidFill>
                <a:latin typeface="Fira Code" panose="020B0509050000020004" pitchFamily="49" charset="0"/>
              </a:rPr>
              <a:t>description</a:t>
            </a:r>
            <a:r>
              <a:rPr lang="en-US" dirty="0">
                <a:solidFill>
                  <a:srgbClr val="0000FF"/>
                </a:solidFill>
                <a:latin typeface="Fira Code" panose="020B05090500000200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Fira Code" panose="020B0509050000020004" pitchFamily="49" charset="0"/>
              </a:rPr>
              <a:t>      &lt;/label&gt;</a:t>
            </a:r>
            <a:endParaRPr lang="en-US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Fira Code" panose="020B0509050000020004" pitchFamily="49" charset="0"/>
              </a:rPr>
              <a:t>    &lt;/div&gt;</a:t>
            </a:r>
            <a:endParaRPr lang="en-US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  )</a:t>
            </a:r>
          </a:p>
          <a:p>
            <a:r>
              <a:rPr lang="en-US" dirty="0">
                <a:solidFill>
                  <a:srgbClr val="000000"/>
                </a:solidFill>
                <a:latin typeface="Fira Code" panose="020B05090500000200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37903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1628</TotalTime>
  <Words>1164</Words>
  <Application>Microsoft Macintosh PowerPoint</Application>
  <PresentationFormat>Widescreen</PresentationFormat>
  <Paragraphs>208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Corbel</vt:lpstr>
      <vt:lpstr>Fira Code</vt:lpstr>
      <vt:lpstr>Wingdings 2</vt:lpstr>
      <vt:lpstr>Frame</vt:lpstr>
      <vt:lpstr>End-to-End State Management for Offline-First Web Applications</vt:lpstr>
      <vt:lpstr>Typical State Management</vt:lpstr>
      <vt:lpstr>Shared List</vt:lpstr>
      <vt:lpstr>Typical Storage</vt:lpstr>
      <vt:lpstr>Jinaga Storage</vt:lpstr>
      <vt:lpstr>Typical Retrieval</vt:lpstr>
      <vt:lpstr>Jinaga Retrieval</vt:lpstr>
      <vt:lpstr>Typical Binding</vt:lpstr>
      <vt:lpstr>Jinaga Binding</vt:lpstr>
      <vt:lpstr>Typical Collaboration</vt:lpstr>
      <vt:lpstr>Jinaga Collaboration</vt:lpstr>
      <vt:lpstr>Typical Offline</vt:lpstr>
      <vt:lpstr>Jinaga Offline</vt:lpstr>
      <vt:lpstr>Jinaga State Management</vt:lpstr>
      <vt:lpstr>Jinaga.com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State Management for Offline-First Web Applications</dc:title>
  <dc:creator>Michael Perry</dc:creator>
  <cp:lastModifiedBy>Michael Perry</cp:lastModifiedBy>
  <cp:revision>14</cp:revision>
  <dcterms:created xsi:type="dcterms:W3CDTF">2021-05-24T13:16:07Z</dcterms:created>
  <dcterms:modified xsi:type="dcterms:W3CDTF">2021-08-17T13:24:28Z</dcterms:modified>
</cp:coreProperties>
</file>