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1"/>
  </p:notesMasterIdLst>
  <p:sldIdLst>
    <p:sldId id="256" r:id="rId2"/>
    <p:sldId id="257" r:id="rId3"/>
    <p:sldId id="258" r:id="rId4"/>
    <p:sldId id="259" r:id="rId5"/>
    <p:sldId id="260" r:id="rId6"/>
    <p:sldId id="275" r:id="rId7"/>
    <p:sldId id="272" r:id="rId8"/>
    <p:sldId id="274" r:id="rId9"/>
    <p:sldId id="273" r:id="rId10"/>
    <p:sldId id="261" r:id="rId11"/>
    <p:sldId id="271" r:id="rId12"/>
    <p:sldId id="270" r:id="rId13"/>
    <p:sldId id="269" r:id="rId14"/>
    <p:sldId id="268" r:id="rId15"/>
    <p:sldId id="267" r:id="rId16"/>
    <p:sldId id="266" r:id="rId17"/>
    <p:sldId id="265" r:id="rId18"/>
    <p:sldId id="264" r:id="rId19"/>
    <p:sldId id="263" r:id="rId20"/>
    <p:sldId id="262" r:id="rId21"/>
    <p:sldId id="276" r:id="rId22"/>
    <p:sldId id="283" r:id="rId23"/>
    <p:sldId id="284" r:id="rId24"/>
    <p:sldId id="285" r:id="rId25"/>
    <p:sldId id="286" r:id="rId26"/>
    <p:sldId id="288" r:id="rId27"/>
    <p:sldId id="289" r:id="rId28"/>
    <p:sldId id="290" r:id="rId29"/>
    <p:sldId id="291" r:id="rId30"/>
    <p:sldId id="292" r:id="rId31"/>
    <p:sldId id="293" r:id="rId32"/>
    <p:sldId id="294" r:id="rId33"/>
    <p:sldId id="277" r:id="rId34"/>
    <p:sldId id="278" r:id="rId35"/>
    <p:sldId id="280" r:id="rId36"/>
    <p:sldId id="295" r:id="rId37"/>
    <p:sldId id="296" r:id="rId38"/>
    <p:sldId id="297" r:id="rId39"/>
    <p:sldId id="298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E8E8E"/>
    <a:srgbClr val="4D4D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00"/>
    <p:restoredTop sz="88776"/>
  </p:normalViewPr>
  <p:slideViewPr>
    <p:cSldViewPr snapToGrid="0" snapToObjects="1">
      <p:cViewPr varScale="1">
        <p:scale>
          <a:sx n="87" d="100"/>
          <a:sy n="87" d="100"/>
        </p:scale>
        <p:origin x="533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6/11/relationships/changesInfo" Target="changesInfos/changesInfo1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ael Perry" userId="ef84a1ce0da1a7ed" providerId="LiveId" clId="{EBCE8E24-A8F8-C84D-8170-98CBA4E89070}"/>
    <pc:docChg chg="undo custSel addSld delSld modSld sldOrd modMainMaster">
      <pc:chgData name="Michael Perry" userId="ef84a1ce0da1a7ed" providerId="LiveId" clId="{EBCE8E24-A8F8-C84D-8170-98CBA4E89070}" dt="2021-05-16T15:27:28.060" v="3802"/>
      <pc:docMkLst>
        <pc:docMk/>
      </pc:docMkLst>
      <pc:sldChg chg="addSp modSp mod">
        <pc:chgData name="Michael Perry" userId="ef84a1ce0da1a7ed" providerId="LiveId" clId="{EBCE8E24-A8F8-C84D-8170-98CBA4E89070}" dt="2021-05-16T14:58:23.931" v="3698" actId="1076"/>
        <pc:sldMkLst>
          <pc:docMk/>
          <pc:sldMk cId="806880399" sldId="256"/>
        </pc:sldMkLst>
        <pc:spChg chg="mod">
          <ac:chgData name="Michael Perry" userId="ef84a1ce0da1a7ed" providerId="LiveId" clId="{EBCE8E24-A8F8-C84D-8170-98CBA4E89070}" dt="2021-05-16T14:58:23.931" v="3698" actId="1076"/>
          <ac:spMkLst>
            <pc:docMk/>
            <pc:sldMk cId="806880399" sldId="256"/>
            <ac:spMk id="4" creationId="{9F121536-A2DB-C94F-89C6-D03643BE1C3E}"/>
          </ac:spMkLst>
        </pc:spChg>
        <pc:picChg chg="add mod">
          <ac:chgData name="Michael Perry" userId="ef84a1ce0da1a7ed" providerId="LiveId" clId="{EBCE8E24-A8F8-C84D-8170-98CBA4E89070}" dt="2021-05-16T14:58:11.953" v="3697" actId="1076"/>
          <ac:picMkLst>
            <pc:docMk/>
            <pc:sldMk cId="806880399" sldId="256"/>
            <ac:picMk id="7" creationId="{3A867DD9-F93E-AB40-8D0E-BC582359F415}"/>
          </ac:picMkLst>
        </pc:picChg>
      </pc:sldChg>
      <pc:sldChg chg="modTransition modNotesTx">
        <pc:chgData name="Michael Perry" userId="ef84a1ce0da1a7ed" providerId="LiveId" clId="{EBCE8E24-A8F8-C84D-8170-98CBA4E89070}" dt="2021-05-13T03:14:03.689" v="3693"/>
        <pc:sldMkLst>
          <pc:docMk/>
          <pc:sldMk cId="1950789247" sldId="257"/>
        </pc:sldMkLst>
      </pc:sldChg>
      <pc:sldChg chg="modTransition">
        <pc:chgData name="Michael Perry" userId="ef84a1ce0da1a7ed" providerId="LiveId" clId="{EBCE8E24-A8F8-C84D-8170-98CBA4E89070}" dt="2021-05-13T03:14:13.173" v="3694"/>
        <pc:sldMkLst>
          <pc:docMk/>
          <pc:sldMk cId="1757935652" sldId="258"/>
        </pc:sldMkLst>
      </pc:sldChg>
      <pc:sldChg chg="addSp delSp modSp new mod ord modTransition modAnim modNotesTx">
        <pc:chgData name="Michael Perry" userId="ef84a1ce0da1a7ed" providerId="LiveId" clId="{EBCE8E24-A8F8-C84D-8170-98CBA4E89070}" dt="2021-05-13T02:53:31.837" v="2030" actId="20577"/>
        <pc:sldMkLst>
          <pc:docMk/>
          <pc:sldMk cId="148833279" sldId="261"/>
        </pc:sldMkLst>
        <pc:spChg chg="add mod">
          <ac:chgData name="Michael Perry" userId="ef84a1ce0da1a7ed" providerId="LiveId" clId="{EBCE8E24-A8F8-C84D-8170-98CBA4E89070}" dt="2021-05-12T02:39:30.892" v="30" actId="1076"/>
          <ac:spMkLst>
            <pc:docMk/>
            <pc:sldMk cId="148833279" sldId="261"/>
            <ac:spMk id="2" creationId="{0E60CE61-1B59-FB41-8FA7-223AD9612D3D}"/>
          </ac:spMkLst>
        </pc:spChg>
        <pc:spChg chg="add mod">
          <ac:chgData name="Michael Perry" userId="ef84a1ce0da1a7ed" providerId="LiveId" clId="{EBCE8E24-A8F8-C84D-8170-98CBA4E89070}" dt="2021-05-12T02:39:30.892" v="30" actId="1076"/>
          <ac:spMkLst>
            <pc:docMk/>
            <pc:sldMk cId="148833279" sldId="261"/>
            <ac:spMk id="3" creationId="{9FC76059-E74D-8F4A-995E-ACC504611179}"/>
          </ac:spMkLst>
        </pc:spChg>
        <pc:spChg chg="add mod">
          <ac:chgData name="Michael Perry" userId="ef84a1ce0da1a7ed" providerId="LiveId" clId="{EBCE8E24-A8F8-C84D-8170-98CBA4E89070}" dt="2021-05-12T02:39:30.892" v="30" actId="1076"/>
          <ac:spMkLst>
            <pc:docMk/>
            <pc:sldMk cId="148833279" sldId="261"/>
            <ac:spMk id="4" creationId="{DADAD49F-60B0-1744-83CC-5B3AD5BE762D}"/>
          </ac:spMkLst>
        </pc:spChg>
        <pc:spChg chg="add mod">
          <ac:chgData name="Michael Perry" userId="ef84a1ce0da1a7ed" providerId="LiveId" clId="{EBCE8E24-A8F8-C84D-8170-98CBA4E89070}" dt="2021-05-12T02:35:49.294" v="14" actId="13822"/>
          <ac:spMkLst>
            <pc:docMk/>
            <pc:sldMk cId="148833279" sldId="261"/>
            <ac:spMk id="5" creationId="{7D831286-4FF7-AA44-883E-8026153DF504}"/>
          </ac:spMkLst>
        </pc:spChg>
        <pc:spChg chg="add mod">
          <ac:chgData name="Michael Perry" userId="ef84a1ce0da1a7ed" providerId="LiveId" clId="{EBCE8E24-A8F8-C84D-8170-98CBA4E89070}" dt="2021-05-12T02:35:49.294" v="14" actId="13822"/>
          <ac:spMkLst>
            <pc:docMk/>
            <pc:sldMk cId="148833279" sldId="261"/>
            <ac:spMk id="6" creationId="{22C741F8-B808-274E-AB2F-DBE4A72AC600}"/>
          </ac:spMkLst>
        </pc:spChg>
        <pc:spChg chg="mod">
          <ac:chgData name="Michael Perry" userId="ef84a1ce0da1a7ed" providerId="LiveId" clId="{EBCE8E24-A8F8-C84D-8170-98CBA4E89070}" dt="2021-05-12T02:36:12.369" v="17"/>
          <ac:spMkLst>
            <pc:docMk/>
            <pc:sldMk cId="148833279" sldId="261"/>
            <ac:spMk id="9" creationId="{B6F641C9-9EFD-274B-AACB-7BD454EC6246}"/>
          </ac:spMkLst>
        </pc:spChg>
        <pc:spChg chg="mod">
          <ac:chgData name="Michael Perry" userId="ef84a1ce0da1a7ed" providerId="LiveId" clId="{EBCE8E24-A8F8-C84D-8170-98CBA4E89070}" dt="2021-05-12T02:36:12.369" v="17"/>
          <ac:spMkLst>
            <pc:docMk/>
            <pc:sldMk cId="148833279" sldId="261"/>
            <ac:spMk id="10" creationId="{C9FF12A6-007A-4449-B2AD-8EDFE8A43CC1}"/>
          </ac:spMkLst>
        </pc:spChg>
        <pc:spChg chg="mod">
          <ac:chgData name="Michael Perry" userId="ef84a1ce0da1a7ed" providerId="LiveId" clId="{EBCE8E24-A8F8-C84D-8170-98CBA4E89070}" dt="2021-05-12T02:36:21.522" v="19"/>
          <ac:spMkLst>
            <pc:docMk/>
            <pc:sldMk cId="148833279" sldId="261"/>
            <ac:spMk id="12" creationId="{09727790-2BC3-8640-8D37-1546154EE347}"/>
          </ac:spMkLst>
        </pc:spChg>
        <pc:spChg chg="mod">
          <ac:chgData name="Michael Perry" userId="ef84a1ce0da1a7ed" providerId="LiveId" clId="{EBCE8E24-A8F8-C84D-8170-98CBA4E89070}" dt="2021-05-12T02:36:21.522" v="19"/>
          <ac:spMkLst>
            <pc:docMk/>
            <pc:sldMk cId="148833279" sldId="261"/>
            <ac:spMk id="13" creationId="{4712A07B-7E68-0C40-9E32-A4F710022E62}"/>
          </ac:spMkLst>
        </pc:spChg>
        <pc:spChg chg="add mod">
          <ac:chgData name="Michael Perry" userId="ef84a1ce0da1a7ed" providerId="LiveId" clId="{EBCE8E24-A8F8-C84D-8170-98CBA4E89070}" dt="2021-05-12T02:39:30.892" v="30" actId="1076"/>
          <ac:spMkLst>
            <pc:docMk/>
            <pc:sldMk cId="148833279" sldId="261"/>
            <ac:spMk id="14" creationId="{28FA9090-330F-1540-8DFF-D1181CD5B60A}"/>
          </ac:spMkLst>
        </pc:spChg>
        <pc:spChg chg="add mod">
          <ac:chgData name="Michael Perry" userId="ef84a1ce0da1a7ed" providerId="LiveId" clId="{EBCE8E24-A8F8-C84D-8170-98CBA4E89070}" dt="2021-05-12T02:39:53.205" v="35" actId="14100"/>
          <ac:spMkLst>
            <pc:docMk/>
            <pc:sldMk cId="148833279" sldId="261"/>
            <ac:spMk id="15" creationId="{C9DFB793-9CBA-834D-8A0C-8E8AEC4DA306}"/>
          </ac:spMkLst>
        </pc:spChg>
        <pc:spChg chg="add mod">
          <ac:chgData name="Michael Perry" userId="ef84a1ce0da1a7ed" providerId="LiveId" clId="{EBCE8E24-A8F8-C84D-8170-98CBA4E89070}" dt="2021-05-12T02:39:59.675" v="38" actId="1076"/>
          <ac:spMkLst>
            <pc:docMk/>
            <pc:sldMk cId="148833279" sldId="261"/>
            <ac:spMk id="16" creationId="{61FB6230-ADD3-504C-8FF6-25570113FE0B}"/>
          </ac:spMkLst>
        </pc:spChg>
        <pc:spChg chg="add mod">
          <ac:chgData name="Michael Perry" userId="ef84a1ce0da1a7ed" providerId="LiveId" clId="{EBCE8E24-A8F8-C84D-8170-98CBA4E89070}" dt="2021-05-12T02:39:59.675" v="38" actId="1076"/>
          <ac:spMkLst>
            <pc:docMk/>
            <pc:sldMk cId="148833279" sldId="261"/>
            <ac:spMk id="17" creationId="{E1982F2B-1754-B64F-A790-CEEC729FD74D}"/>
          </ac:spMkLst>
        </pc:spChg>
        <pc:spChg chg="add mod">
          <ac:chgData name="Michael Perry" userId="ef84a1ce0da1a7ed" providerId="LiveId" clId="{EBCE8E24-A8F8-C84D-8170-98CBA4E89070}" dt="2021-05-12T02:39:59.675" v="38" actId="1076"/>
          <ac:spMkLst>
            <pc:docMk/>
            <pc:sldMk cId="148833279" sldId="261"/>
            <ac:spMk id="18" creationId="{75C42E83-E49F-F840-96D5-15BF4B7A4DF2}"/>
          </ac:spMkLst>
        </pc:spChg>
        <pc:spChg chg="mod">
          <ac:chgData name="Michael Perry" userId="ef84a1ce0da1a7ed" providerId="LiveId" clId="{EBCE8E24-A8F8-C84D-8170-98CBA4E89070}" dt="2021-05-12T02:39:36.406" v="31"/>
          <ac:spMkLst>
            <pc:docMk/>
            <pc:sldMk cId="148833279" sldId="261"/>
            <ac:spMk id="20" creationId="{2C4E05D3-E2F1-854E-A5CE-5F071584BCC9}"/>
          </ac:spMkLst>
        </pc:spChg>
        <pc:spChg chg="mod">
          <ac:chgData name="Michael Perry" userId="ef84a1ce0da1a7ed" providerId="LiveId" clId="{EBCE8E24-A8F8-C84D-8170-98CBA4E89070}" dt="2021-05-12T02:39:36.406" v="31"/>
          <ac:spMkLst>
            <pc:docMk/>
            <pc:sldMk cId="148833279" sldId="261"/>
            <ac:spMk id="21" creationId="{E42966A1-374C-F047-B827-F3BCCA1B5A8B}"/>
          </ac:spMkLst>
        </pc:spChg>
        <pc:spChg chg="mod">
          <ac:chgData name="Michael Perry" userId="ef84a1ce0da1a7ed" providerId="LiveId" clId="{EBCE8E24-A8F8-C84D-8170-98CBA4E89070}" dt="2021-05-12T02:39:36.406" v="31"/>
          <ac:spMkLst>
            <pc:docMk/>
            <pc:sldMk cId="148833279" sldId="261"/>
            <ac:spMk id="23" creationId="{E9FA7046-1264-0C47-8FC5-052F12E1F53F}"/>
          </ac:spMkLst>
        </pc:spChg>
        <pc:spChg chg="mod">
          <ac:chgData name="Michael Perry" userId="ef84a1ce0da1a7ed" providerId="LiveId" clId="{EBCE8E24-A8F8-C84D-8170-98CBA4E89070}" dt="2021-05-12T02:39:36.406" v="31"/>
          <ac:spMkLst>
            <pc:docMk/>
            <pc:sldMk cId="148833279" sldId="261"/>
            <ac:spMk id="24" creationId="{CA0FD5AA-60AD-584F-8693-6D0D9307E341}"/>
          </ac:spMkLst>
        </pc:spChg>
        <pc:spChg chg="mod">
          <ac:chgData name="Michael Perry" userId="ef84a1ce0da1a7ed" providerId="LiveId" clId="{EBCE8E24-A8F8-C84D-8170-98CBA4E89070}" dt="2021-05-12T02:39:36.406" v="31"/>
          <ac:spMkLst>
            <pc:docMk/>
            <pc:sldMk cId="148833279" sldId="261"/>
            <ac:spMk id="26" creationId="{3F5A4B52-579D-914B-A3C7-E525E5EEE2A1}"/>
          </ac:spMkLst>
        </pc:spChg>
        <pc:spChg chg="mod">
          <ac:chgData name="Michael Perry" userId="ef84a1ce0da1a7ed" providerId="LiveId" clId="{EBCE8E24-A8F8-C84D-8170-98CBA4E89070}" dt="2021-05-12T02:39:36.406" v="31"/>
          <ac:spMkLst>
            <pc:docMk/>
            <pc:sldMk cId="148833279" sldId="261"/>
            <ac:spMk id="27" creationId="{EE0A1114-44DB-594D-AD05-2A9FF6D99E4E}"/>
          </ac:spMkLst>
        </pc:spChg>
        <pc:spChg chg="add mod">
          <ac:chgData name="Michael Perry" userId="ef84a1ce0da1a7ed" providerId="LiveId" clId="{EBCE8E24-A8F8-C84D-8170-98CBA4E89070}" dt="2021-05-12T02:39:59.675" v="38" actId="1076"/>
          <ac:spMkLst>
            <pc:docMk/>
            <pc:sldMk cId="148833279" sldId="261"/>
            <ac:spMk id="28" creationId="{628C9128-1228-7545-BA55-B8A8DA08D264}"/>
          </ac:spMkLst>
        </pc:spChg>
        <pc:spChg chg="add mod">
          <ac:chgData name="Michael Perry" userId="ef84a1ce0da1a7ed" providerId="LiveId" clId="{EBCE8E24-A8F8-C84D-8170-98CBA4E89070}" dt="2021-05-12T02:39:59.675" v="38" actId="1076"/>
          <ac:spMkLst>
            <pc:docMk/>
            <pc:sldMk cId="148833279" sldId="261"/>
            <ac:spMk id="29" creationId="{EB9C32EA-7D5C-F64A-9DE5-641451166D03}"/>
          </ac:spMkLst>
        </pc:spChg>
        <pc:spChg chg="add del mod">
          <ac:chgData name="Michael Perry" userId="ef84a1ce0da1a7ed" providerId="LiveId" clId="{EBCE8E24-A8F8-C84D-8170-98CBA4E89070}" dt="2021-05-12T02:39:55.622" v="37"/>
          <ac:spMkLst>
            <pc:docMk/>
            <pc:sldMk cId="148833279" sldId="261"/>
            <ac:spMk id="30" creationId="{BD51E941-5E22-4A48-99D1-A0532B7FBE21}"/>
          </ac:spMkLst>
        </pc:spChg>
        <pc:spChg chg="add mod">
          <ac:chgData name="Michael Perry" userId="ef84a1ce0da1a7ed" providerId="LiveId" clId="{EBCE8E24-A8F8-C84D-8170-98CBA4E89070}" dt="2021-05-12T02:40:26.865" v="43" actId="167"/>
          <ac:spMkLst>
            <pc:docMk/>
            <pc:sldMk cId="148833279" sldId="261"/>
            <ac:spMk id="31" creationId="{4850DB10-51E7-4A49-8052-A6C694BA20A9}"/>
          </ac:spMkLst>
        </pc:spChg>
        <pc:spChg chg="add mod">
          <ac:chgData name="Michael Perry" userId="ef84a1ce0da1a7ed" providerId="LiveId" clId="{EBCE8E24-A8F8-C84D-8170-98CBA4E89070}" dt="2021-05-12T02:40:47.185" v="45" actId="1076"/>
          <ac:spMkLst>
            <pc:docMk/>
            <pc:sldMk cId="148833279" sldId="261"/>
            <ac:spMk id="32" creationId="{655AC52C-AC5B-444B-AE8B-2D735AA0178E}"/>
          </ac:spMkLst>
        </pc:spChg>
        <pc:spChg chg="add mod">
          <ac:chgData name="Michael Perry" userId="ef84a1ce0da1a7ed" providerId="LiveId" clId="{EBCE8E24-A8F8-C84D-8170-98CBA4E89070}" dt="2021-05-12T02:40:47.185" v="45" actId="1076"/>
          <ac:spMkLst>
            <pc:docMk/>
            <pc:sldMk cId="148833279" sldId="261"/>
            <ac:spMk id="33" creationId="{4C9A8383-E1F2-204F-85DE-9ABB8D80DE73}"/>
          </ac:spMkLst>
        </pc:spChg>
        <pc:spChg chg="add mod">
          <ac:chgData name="Michael Perry" userId="ef84a1ce0da1a7ed" providerId="LiveId" clId="{EBCE8E24-A8F8-C84D-8170-98CBA4E89070}" dt="2021-05-12T02:40:47.185" v="45" actId="1076"/>
          <ac:spMkLst>
            <pc:docMk/>
            <pc:sldMk cId="148833279" sldId="261"/>
            <ac:spMk id="34" creationId="{E86EB979-8794-EB4C-8C9E-FA4B08409F4F}"/>
          </ac:spMkLst>
        </pc:spChg>
        <pc:spChg chg="add mod">
          <ac:chgData name="Michael Perry" userId="ef84a1ce0da1a7ed" providerId="LiveId" clId="{EBCE8E24-A8F8-C84D-8170-98CBA4E89070}" dt="2021-05-12T02:40:47.185" v="45" actId="1076"/>
          <ac:spMkLst>
            <pc:docMk/>
            <pc:sldMk cId="148833279" sldId="261"/>
            <ac:spMk id="35" creationId="{4DEF4C8A-1F18-5A40-AFF9-9C726FE1C89B}"/>
          </ac:spMkLst>
        </pc:spChg>
        <pc:spChg chg="mod">
          <ac:chgData name="Michael Perry" userId="ef84a1ce0da1a7ed" providerId="LiveId" clId="{EBCE8E24-A8F8-C84D-8170-98CBA4E89070}" dt="2021-05-12T02:40:42.307" v="44"/>
          <ac:spMkLst>
            <pc:docMk/>
            <pc:sldMk cId="148833279" sldId="261"/>
            <ac:spMk id="37" creationId="{857AF61E-2659-6645-B999-B1D0DBDB6129}"/>
          </ac:spMkLst>
        </pc:spChg>
        <pc:spChg chg="mod">
          <ac:chgData name="Michael Perry" userId="ef84a1ce0da1a7ed" providerId="LiveId" clId="{EBCE8E24-A8F8-C84D-8170-98CBA4E89070}" dt="2021-05-12T02:40:42.307" v="44"/>
          <ac:spMkLst>
            <pc:docMk/>
            <pc:sldMk cId="148833279" sldId="261"/>
            <ac:spMk id="38" creationId="{AE5317A2-B183-7841-8D4B-182E6D278A3C}"/>
          </ac:spMkLst>
        </pc:spChg>
        <pc:spChg chg="mod">
          <ac:chgData name="Michael Perry" userId="ef84a1ce0da1a7ed" providerId="LiveId" clId="{EBCE8E24-A8F8-C84D-8170-98CBA4E89070}" dt="2021-05-12T02:40:42.307" v="44"/>
          <ac:spMkLst>
            <pc:docMk/>
            <pc:sldMk cId="148833279" sldId="261"/>
            <ac:spMk id="40" creationId="{6BF6F096-9CCB-4E4F-B109-CC8A2CF1695C}"/>
          </ac:spMkLst>
        </pc:spChg>
        <pc:spChg chg="mod">
          <ac:chgData name="Michael Perry" userId="ef84a1ce0da1a7ed" providerId="LiveId" clId="{EBCE8E24-A8F8-C84D-8170-98CBA4E89070}" dt="2021-05-12T02:40:42.307" v="44"/>
          <ac:spMkLst>
            <pc:docMk/>
            <pc:sldMk cId="148833279" sldId="261"/>
            <ac:spMk id="41" creationId="{721468BD-F6CC-EB40-BB18-65C63B0E92C0}"/>
          </ac:spMkLst>
        </pc:spChg>
        <pc:spChg chg="mod">
          <ac:chgData name="Michael Perry" userId="ef84a1ce0da1a7ed" providerId="LiveId" clId="{EBCE8E24-A8F8-C84D-8170-98CBA4E89070}" dt="2021-05-12T02:40:42.307" v="44"/>
          <ac:spMkLst>
            <pc:docMk/>
            <pc:sldMk cId="148833279" sldId="261"/>
            <ac:spMk id="43" creationId="{A9AACC32-E81B-9D4D-A3D8-60E70FA10B1F}"/>
          </ac:spMkLst>
        </pc:spChg>
        <pc:spChg chg="mod">
          <ac:chgData name="Michael Perry" userId="ef84a1ce0da1a7ed" providerId="LiveId" clId="{EBCE8E24-A8F8-C84D-8170-98CBA4E89070}" dt="2021-05-12T02:40:42.307" v="44"/>
          <ac:spMkLst>
            <pc:docMk/>
            <pc:sldMk cId="148833279" sldId="261"/>
            <ac:spMk id="44" creationId="{E62486BF-E710-994F-A307-6DC47AA3AF43}"/>
          </ac:spMkLst>
        </pc:spChg>
        <pc:spChg chg="add mod">
          <ac:chgData name="Michael Perry" userId="ef84a1ce0da1a7ed" providerId="LiveId" clId="{EBCE8E24-A8F8-C84D-8170-98CBA4E89070}" dt="2021-05-12T02:40:47.185" v="45" actId="1076"/>
          <ac:spMkLst>
            <pc:docMk/>
            <pc:sldMk cId="148833279" sldId="261"/>
            <ac:spMk id="45" creationId="{30843426-6D2E-5A45-9C99-237939D25BF2}"/>
          </ac:spMkLst>
        </pc:spChg>
        <pc:spChg chg="add mod">
          <ac:chgData name="Michael Perry" userId="ef84a1ce0da1a7ed" providerId="LiveId" clId="{EBCE8E24-A8F8-C84D-8170-98CBA4E89070}" dt="2021-05-12T02:40:47.185" v="45" actId="1076"/>
          <ac:spMkLst>
            <pc:docMk/>
            <pc:sldMk cId="148833279" sldId="261"/>
            <ac:spMk id="46" creationId="{E9735853-D511-4E4A-A7A7-126AFDF3DB5C}"/>
          </ac:spMkLst>
        </pc:spChg>
        <pc:spChg chg="add del mod">
          <ac:chgData name="Michael Perry" userId="ef84a1ce0da1a7ed" providerId="LiveId" clId="{EBCE8E24-A8F8-C84D-8170-98CBA4E89070}" dt="2021-05-13T02:12:04.600" v="162" actId="478"/>
          <ac:spMkLst>
            <pc:docMk/>
            <pc:sldMk cId="148833279" sldId="261"/>
            <ac:spMk id="50" creationId="{992F66E0-4D3F-5D44-8DF6-5AE30DEB801E}"/>
          </ac:spMkLst>
        </pc:spChg>
        <pc:spChg chg="add del mod">
          <ac:chgData name="Michael Perry" userId="ef84a1ce0da1a7ed" providerId="LiveId" clId="{EBCE8E24-A8F8-C84D-8170-98CBA4E89070}" dt="2021-05-13T02:10:45.726" v="152" actId="478"/>
          <ac:spMkLst>
            <pc:docMk/>
            <pc:sldMk cId="148833279" sldId="261"/>
            <ac:spMk id="51" creationId="{48304F99-64B0-6E43-9570-694E1172E3A9}"/>
          </ac:spMkLst>
        </pc:spChg>
        <pc:spChg chg="add del mod">
          <ac:chgData name="Michael Perry" userId="ef84a1ce0da1a7ed" providerId="LiveId" clId="{EBCE8E24-A8F8-C84D-8170-98CBA4E89070}" dt="2021-05-13T02:12:04.600" v="162" actId="478"/>
          <ac:spMkLst>
            <pc:docMk/>
            <pc:sldMk cId="148833279" sldId="261"/>
            <ac:spMk id="52" creationId="{F945DABB-6F2D-CA48-B255-2210C51CFD9E}"/>
          </ac:spMkLst>
        </pc:spChg>
        <pc:spChg chg="add del mod">
          <ac:chgData name="Michael Perry" userId="ef84a1ce0da1a7ed" providerId="LiveId" clId="{EBCE8E24-A8F8-C84D-8170-98CBA4E89070}" dt="2021-05-13T02:12:04.600" v="162" actId="478"/>
          <ac:spMkLst>
            <pc:docMk/>
            <pc:sldMk cId="148833279" sldId="261"/>
            <ac:spMk id="53" creationId="{D8A448DB-C7FE-3746-882E-23D3B1F810CC}"/>
          </ac:spMkLst>
        </pc:spChg>
        <pc:spChg chg="add del mod">
          <ac:chgData name="Michael Perry" userId="ef84a1ce0da1a7ed" providerId="LiveId" clId="{EBCE8E24-A8F8-C84D-8170-98CBA4E89070}" dt="2021-05-13T02:10:31.744" v="150" actId="478"/>
          <ac:spMkLst>
            <pc:docMk/>
            <pc:sldMk cId="148833279" sldId="261"/>
            <ac:spMk id="54" creationId="{71591819-C686-B24D-A119-A96B5E14DFAE}"/>
          </ac:spMkLst>
        </pc:spChg>
        <pc:spChg chg="add del mod">
          <ac:chgData name="Michael Perry" userId="ef84a1ce0da1a7ed" providerId="LiveId" clId="{EBCE8E24-A8F8-C84D-8170-98CBA4E89070}" dt="2021-05-13T02:12:04.600" v="162" actId="478"/>
          <ac:spMkLst>
            <pc:docMk/>
            <pc:sldMk cId="148833279" sldId="261"/>
            <ac:spMk id="55" creationId="{194617F2-B2EE-D342-B54D-9F07A52A2AB1}"/>
          </ac:spMkLst>
        </pc:spChg>
        <pc:spChg chg="add del mod">
          <ac:chgData name="Michael Perry" userId="ef84a1ce0da1a7ed" providerId="LiveId" clId="{EBCE8E24-A8F8-C84D-8170-98CBA4E89070}" dt="2021-05-13T02:11:15.786" v="155" actId="478"/>
          <ac:spMkLst>
            <pc:docMk/>
            <pc:sldMk cId="148833279" sldId="261"/>
            <ac:spMk id="56" creationId="{5086EF5D-6FF1-D84D-B4B4-21E6DDFFCF3C}"/>
          </ac:spMkLst>
        </pc:spChg>
        <pc:spChg chg="add del mod">
          <ac:chgData name="Michael Perry" userId="ef84a1ce0da1a7ed" providerId="LiveId" clId="{EBCE8E24-A8F8-C84D-8170-98CBA4E89070}" dt="2021-05-12T02:51:04.073" v="75"/>
          <ac:spMkLst>
            <pc:docMk/>
            <pc:sldMk cId="148833279" sldId="261"/>
            <ac:spMk id="57" creationId="{7B6AFCDF-84D3-4049-A6CE-060775E26698}"/>
          </ac:spMkLst>
        </pc:spChg>
        <pc:spChg chg="add del mod">
          <ac:chgData name="Michael Perry" userId="ef84a1ce0da1a7ed" providerId="LiveId" clId="{EBCE8E24-A8F8-C84D-8170-98CBA4E89070}" dt="2021-05-12T02:51:04.073" v="75"/>
          <ac:spMkLst>
            <pc:docMk/>
            <pc:sldMk cId="148833279" sldId="261"/>
            <ac:spMk id="58" creationId="{18DAD5EB-53B4-7849-8458-3193858AC7F5}"/>
          </ac:spMkLst>
        </pc:spChg>
        <pc:spChg chg="del mod">
          <ac:chgData name="Michael Perry" userId="ef84a1ce0da1a7ed" providerId="LiveId" clId="{EBCE8E24-A8F8-C84D-8170-98CBA4E89070}" dt="2021-05-13T02:11:18.646" v="157" actId="478"/>
          <ac:spMkLst>
            <pc:docMk/>
            <pc:sldMk cId="148833279" sldId="261"/>
            <ac:spMk id="59" creationId="{2A46ACB8-91A3-2C4A-9CF1-0280A5B2CDDD}"/>
          </ac:spMkLst>
        </pc:spChg>
        <pc:spChg chg="add mod">
          <ac:chgData name="Michael Perry" userId="ef84a1ce0da1a7ed" providerId="LiveId" clId="{EBCE8E24-A8F8-C84D-8170-98CBA4E89070}" dt="2021-05-12T02:53:10.248" v="86" actId="14100"/>
          <ac:spMkLst>
            <pc:docMk/>
            <pc:sldMk cId="148833279" sldId="261"/>
            <ac:spMk id="60" creationId="{6C9D7B1A-866D-324B-8F16-821D63F204A1}"/>
          </ac:spMkLst>
        </pc:spChg>
        <pc:spChg chg="add mod">
          <ac:chgData name="Michael Perry" userId="ef84a1ce0da1a7ed" providerId="LiveId" clId="{EBCE8E24-A8F8-C84D-8170-98CBA4E89070}" dt="2021-05-12T02:54:27.759" v="96" actId="170"/>
          <ac:spMkLst>
            <pc:docMk/>
            <pc:sldMk cId="148833279" sldId="261"/>
            <ac:spMk id="61" creationId="{F956FE61-54C4-E34C-87CC-5C6BEFD349DB}"/>
          </ac:spMkLst>
        </pc:spChg>
        <pc:spChg chg="mod">
          <ac:chgData name="Michael Perry" userId="ef84a1ce0da1a7ed" providerId="LiveId" clId="{EBCE8E24-A8F8-C84D-8170-98CBA4E89070}" dt="2021-05-12T02:55:03.266" v="103"/>
          <ac:spMkLst>
            <pc:docMk/>
            <pc:sldMk cId="148833279" sldId="261"/>
            <ac:spMk id="64" creationId="{782DC5C2-3F06-4B43-A4DF-CCF38127D056}"/>
          </ac:spMkLst>
        </pc:spChg>
        <pc:spChg chg="mod">
          <ac:chgData name="Michael Perry" userId="ef84a1ce0da1a7ed" providerId="LiveId" clId="{EBCE8E24-A8F8-C84D-8170-98CBA4E89070}" dt="2021-05-12T02:55:03.266" v="103"/>
          <ac:spMkLst>
            <pc:docMk/>
            <pc:sldMk cId="148833279" sldId="261"/>
            <ac:spMk id="65" creationId="{8AC09643-0D67-1D43-A5E9-166EE8CF3B38}"/>
          </ac:spMkLst>
        </pc:spChg>
        <pc:spChg chg="add del mod">
          <ac:chgData name="Michael Perry" userId="ef84a1ce0da1a7ed" providerId="LiveId" clId="{EBCE8E24-A8F8-C84D-8170-98CBA4E89070}" dt="2021-05-13T02:10:27.122" v="149" actId="478"/>
          <ac:spMkLst>
            <pc:docMk/>
            <pc:sldMk cId="148833279" sldId="261"/>
            <ac:spMk id="66" creationId="{C1E5028E-8664-3C4D-8139-1858CBE395AE}"/>
          </ac:spMkLst>
        </pc:spChg>
        <pc:spChg chg="mod">
          <ac:chgData name="Michael Perry" userId="ef84a1ce0da1a7ed" providerId="LiveId" clId="{EBCE8E24-A8F8-C84D-8170-98CBA4E89070}" dt="2021-05-13T02:13:12.247" v="167"/>
          <ac:spMkLst>
            <pc:docMk/>
            <pc:sldMk cId="148833279" sldId="261"/>
            <ac:spMk id="68" creationId="{E902FB4D-7D1B-F345-B8DA-74246EE28923}"/>
          </ac:spMkLst>
        </pc:spChg>
        <pc:spChg chg="mod">
          <ac:chgData name="Michael Perry" userId="ef84a1ce0da1a7ed" providerId="LiveId" clId="{EBCE8E24-A8F8-C84D-8170-98CBA4E89070}" dt="2021-05-13T02:13:12.247" v="167"/>
          <ac:spMkLst>
            <pc:docMk/>
            <pc:sldMk cId="148833279" sldId="261"/>
            <ac:spMk id="69" creationId="{14ED6DDD-8FB4-6C4D-9692-9589B369CBEF}"/>
          </ac:spMkLst>
        </pc:spChg>
        <pc:spChg chg="mod">
          <ac:chgData name="Michael Perry" userId="ef84a1ce0da1a7ed" providerId="LiveId" clId="{EBCE8E24-A8F8-C84D-8170-98CBA4E89070}" dt="2021-05-13T02:13:12.247" v="167"/>
          <ac:spMkLst>
            <pc:docMk/>
            <pc:sldMk cId="148833279" sldId="261"/>
            <ac:spMk id="70" creationId="{96873372-67C7-B542-96A6-FB44D0EB3339}"/>
          </ac:spMkLst>
        </pc:spChg>
        <pc:spChg chg="mod">
          <ac:chgData name="Michael Perry" userId="ef84a1ce0da1a7ed" providerId="LiveId" clId="{EBCE8E24-A8F8-C84D-8170-98CBA4E89070}" dt="2021-05-13T02:13:12.247" v="167"/>
          <ac:spMkLst>
            <pc:docMk/>
            <pc:sldMk cId="148833279" sldId="261"/>
            <ac:spMk id="71" creationId="{F627B487-ADF9-134A-A7F3-79979CD91472}"/>
          </ac:spMkLst>
        </pc:spChg>
        <pc:spChg chg="mod">
          <ac:chgData name="Michael Perry" userId="ef84a1ce0da1a7ed" providerId="LiveId" clId="{EBCE8E24-A8F8-C84D-8170-98CBA4E89070}" dt="2021-05-13T02:13:12.247" v="167"/>
          <ac:spMkLst>
            <pc:docMk/>
            <pc:sldMk cId="148833279" sldId="261"/>
            <ac:spMk id="72" creationId="{17D2E38B-1468-3D4A-A58C-92A0820C717E}"/>
          </ac:spMkLst>
        </pc:spChg>
        <pc:spChg chg="mod">
          <ac:chgData name="Michael Perry" userId="ef84a1ce0da1a7ed" providerId="LiveId" clId="{EBCE8E24-A8F8-C84D-8170-98CBA4E89070}" dt="2021-05-13T02:13:12.247" v="167"/>
          <ac:spMkLst>
            <pc:docMk/>
            <pc:sldMk cId="148833279" sldId="261"/>
            <ac:spMk id="74" creationId="{A88E94FE-E87F-9B47-BE38-8F6644C01BBB}"/>
          </ac:spMkLst>
        </pc:spChg>
        <pc:spChg chg="mod">
          <ac:chgData name="Michael Perry" userId="ef84a1ce0da1a7ed" providerId="LiveId" clId="{EBCE8E24-A8F8-C84D-8170-98CBA4E89070}" dt="2021-05-13T02:13:12.247" v="167"/>
          <ac:spMkLst>
            <pc:docMk/>
            <pc:sldMk cId="148833279" sldId="261"/>
            <ac:spMk id="75" creationId="{E44C791A-D405-9F40-85D9-A89150745A7D}"/>
          </ac:spMkLst>
        </pc:spChg>
        <pc:spChg chg="mod">
          <ac:chgData name="Michael Perry" userId="ef84a1ce0da1a7ed" providerId="LiveId" clId="{EBCE8E24-A8F8-C84D-8170-98CBA4E89070}" dt="2021-05-13T02:13:12.247" v="167"/>
          <ac:spMkLst>
            <pc:docMk/>
            <pc:sldMk cId="148833279" sldId="261"/>
            <ac:spMk id="76" creationId="{1BD8DAC8-3175-E746-AA0B-BAEC3119A46E}"/>
          </ac:spMkLst>
        </pc:spChg>
        <pc:spChg chg="mod">
          <ac:chgData name="Michael Perry" userId="ef84a1ce0da1a7ed" providerId="LiveId" clId="{EBCE8E24-A8F8-C84D-8170-98CBA4E89070}" dt="2021-05-13T02:13:12.247" v="167"/>
          <ac:spMkLst>
            <pc:docMk/>
            <pc:sldMk cId="148833279" sldId="261"/>
            <ac:spMk id="77" creationId="{7AA65729-3ECB-ED44-9FD6-AB1B7ED4D7C0}"/>
          </ac:spMkLst>
        </pc:spChg>
        <pc:spChg chg="mod">
          <ac:chgData name="Michael Perry" userId="ef84a1ce0da1a7ed" providerId="LiveId" clId="{EBCE8E24-A8F8-C84D-8170-98CBA4E89070}" dt="2021-05-13T02:13:12.247" v="167"/>
          <ac:spMkLst>
            <pc:docMk/>
            <pc:sldMk cId="148833279" sldId="261"/>
            <ac:spMk id="81" creationId="{DB4626B3-539E-BD40-9067-3F6031A43A5F}"/>
          </ac:spMkLst>
        </pc:spChg>
        <pc:spChg chg="mod">
          <ac:chgData name="Michael Perry" userId="ef84a1ce0da1a7ed" providerId="LiveId" clId="{EBCE8E24-A8F8-C84D-8170-98CBA4E89070}" dt="2021-05-13T02:13:12.247" v="167"/>
          <ac:spMkLst>
            <pc:docMk/>
            <pc:sldMk cId="148833279" sldId="261"/>
            <ac:spMk id="82" creationId="{4E142584-E6CE-EF46-B2D3-C960E8037C59}"/>
          </ac:spMkLst>
        </pc:spChg>
        <pc:spChg chg="mod">
          <ac:chgData name="Michael Perry" userId="ef84a1ce0da1a7ed" providerId="LiveId" clId="{EBCE8E24-A8F8-C84D-8170-98CBA4E89070}" dt="2021-05-13T02:13:12.247" v="167"/>
          <ac:spMkLst>
            <pc:docMk/>
            <pc:sldMk cId="148833279" sldId="261"/>
            <ac:spMk id="83" creationId="{59A15DF0-A199-7648-9632-181A82122BEC}"/>
          </ac:spMkLst>
        </pc:spChg>
        <pc:spChg chg="mod">
          <ac:chgData name="Michael Perry" userId="ef84a1ce0da1a7ed" providerId="LiveId" clId="{EBCE8E24-A8F8-C84D-8170-98CBA4E89070}" dt="2021-05-13T02:13:12.247" v="167"/>
          <ac:spMkLst>
            <pc:docMk/>
            <pc:sldMk cId="148833279" sldId="261"/>
            <ac:spMk id="84" creationId="{485DA976-7A3B-7748-A3F4-02210C6445F9}"/>
          </ac:spMkLst>
        </pc:spChg>
        <pc:spChg chg="mod">
          <ac:chgData name="Michael Perry" userId="ef84a1ce0da1a7ed" providerId="LiveId" clId="{EBCE8E24-A8F8-C84D-8170-98CBA4E89070}" dt="2021-05-13T02:13:12.247" v="167"/>
          <ac:spMkLst>
            <pc:docMk/>
            <pc:sldMk cId="148833279" sldId="261"/>
            <ac:spMk id="85" creationId="{AA26E94D-1DAB-BB46-B04D-F544FB9F2DAC}"/>
          </ac:spMkLst>
        </pc:spChg>
        <pc:spChg chg="mod">
          <ac:chgData name="Michael Perry" userId="ef84a1ce0da1a7ed" providerId="LiveId" clId="{EBCE8E24-A8F8-C84D-8170-98CBA4E89070}" dt="2021-05-13T02:13:12.247" v="167"/>
          <ac:spMkLst>
            <pc:docMk/>
            <pc:sldMk cId="148833279" sldId="261"/>
            <ac:spMk id="86" creationId="{76B63AF9-F28C-1143-94C1-AD6ADBAE7FC7}"/>
          </ac:spMkLst>
        </pc:spChg>
        <pc:spChg chg="mod">
          <ac:chgData name="Michael Perry" userId="ef84a1ce0da1a7ed" providerId="LiveId" clId="{EBCE8E24-A8F8-C84D-8170-98CBA4E89070}" dt="2021-05-13T02:13:12.247" v="167"/>
          <ac:spMkLst>
            <pc:docMk/>
            <pc:sldMk cId="148833279" sldId="261"/>
            <ac:spMk id="87" creationId="{6B71638F-D09A-9D4A-A67D-AFAB89E5992C}"/>
          </ac:spMkLst>
        </pc:spChg>
        <pc:spChg chg="mod">
          <ac:chgData name="Michael Perry" userId="ef84a1ce0da1a7ed" providerId="LiveId" clId="{EBCE8E24-A8F8-C84D-8170-98CBA4E89070}" dt="2021-05-13T02:13:12.247" v="167"/>
          <ac:spMkLst>
            <pc:docMk/>
            <pc:sldMk cId="148833279" sldId="261"/>
            <ac:spMk id="88" creationId="{73E6C870-04EF-4541-B635-E7FD2CF0AF6E}"/>
          </ac:spMkLst>
        </pc:spChg>
        <pc:spChg chg="add mod">
          <ac:chgData name="Michael Perry" userId="ef84a1ce0da1a7ed" providerId="LiveId" clId="{EBCE8E24-A8F8-C84D-8170-98CBA4E89070}" dt="2021-05-13T02:32:00.130" v="265"/>
          <ac:spMkLst>
            <pc:docMk/>
            <pc:sldMk cId="148833279" sldId="261"/>
            <ac:spMk id="90" creationId="{D45F88D9-F707-9044-A045-952636E54187}"/>
          </ac:spMkLst>
        </pc:spChg>
        <pc:spChg chg="add mod">
          <ac:chgData name="Michael Perry" userId="ef84a1ce0da1a7ed" providerId="LiveId" clId="{EBCE8E24-A8F8-C84D-8170-98CBA4E89070}" dt="2021-05-13T02:39:59.425" v="328"/>
          <ac:spMkLst>
            <pc:docMk/>
            <pc:sldMk cId="148833279" sldId="261"/>
            <ac:spMk id="91" creationId="{1D34D065-64B4-A843-963F-5B2C3E2847FA}"/>
          </ac:spMkLst>
        </pc:spChg>
        <pc:spChg chg="add mod">
          <ac:chgData name="Michael Perry" userId="ef84a1ce0da1a7ed" providerId="LiveId" clId="{EBCE8E24-A8F8-C84D-8170-98CBA4E89070}" dt="2021-05-13T02:39:59.425" v="328"/>
          <ac:spMkLst>
            <pc:docMk/>
            <pc:sldMk cId="148833279" sldId="261"/>
            <ac:spMk id="92" creationId="{4B7ED1A8-4058-6D4D-B4B4-216AB6E4DF12}"/>
          </ac:spMkLst>
        </pc:spChg>
        <pc:spChg chg="add mod">
          <ac:chgData name="Michael Perry" userId="ef84a1ce0da1a7ed" providerId="LiveId" clId="{EBCE8E24-A8F8-C84D-8170-98CBA4E89070}" dt="2021-05-13T02:39:59.425" v="328"/>
          <ac:spMkLst>
            <pc:docMk/>
            <pc:sldMk cId="148833279" sldId="261"/>
            <ac:spMk id="93" creationId="{BAC19B43-1927-7E43-A690-8904EC8C441F}"/>
          </ac:spMkLst>
        </pc:spChg>
        <pc:grpChg chg="add del mod">
          <ac:chgData name="Michael Perry" userId="ef84a1ce0da1a7ed" providerId="LiveId" clId="{EBCE8E24-A8F8-C84D-8170-98CBA4E89070}" dt="2021-05-12T02:39:46.720" v="34" actId="478"/>
          <ac:grpSpMkLst>
            <pc:docMk/>
            <pc:sldMk cId="148833279" sldId="261"/>
            <ac:grpSpMk id="7" creationId="{D028368C-5EB4-F14A-B466-EE0932BF2FBF}"/>
          </ac:grpSpMkLst>
        </pc:grpChg>
        <pc:grpChg chg="add del mod">
          <ac:chgData name="Michael Perry" userId="ef84a1ce0da1a7ed" providerId="LiveId" clId="{EBCE8E24-A8F8-C84D-8170-98CBA4E89070}" dt="2021-05-12T02:39:46.720" v="34" actId="478"/>
          <ac:grpSpMkLst>
            <pc:docMk/>
            <pc:sldMk cId="148833279" sldId="261"/>
            <ac:grpSpMk id="8" creationId="{EA3420BA-6F7F-3043-A562-4F1BDBC2E095}"/>
          </ac:grpSpMkLst>
        </pc:grpChg>
        <pc:grpChg chg="add del mod">
          <ac:chgData name="Michael Perry" userId="ef84a1ce0da1a7ed" providerId="LiveId" clId="{EBCE8E24-A8F8-C84D-8170-98CBA4E89070}" dt="2021-05-12T02:39:46.720" v="34" actId="478"/>
          <ac:grpSpMkLst>
            <pc:docMk/>
            <pc:sldMk cId="148833279" sldId="261"/>
            <ac:grpSpMk id="11" creationId="{B92BF7DC-6E4A-BF4E-8209-EA36A98E0ABE}"/>
          </ac:grpSpMkLst>
        </pc:grpChg>
        <pc:grpChg chg="add mod">
          <ac:chgData name="Michael Perry" userId="ef84a1ce0da1a7ed" providerId="LiveId" clId="{EBCE8E24-A8F8-C84D-8170-98CBA4E89070}" dt="2021-05-12T02:39:59.675" v="38" actId="1076"/>
          <ac:grpSpMkLst>
            <pc:docMk/>
            <pc:sldMk cId="148833279" sldId="261"/>
            <ac:grpSpMk id="19" creationId="{360D89EA-1F63-C348-9657-923D72C2B748}"/>
          </ac:grpSpMkLst>
        </pc:grpChg>
        <pc:grpChg chg="add mod">
          <ac:chgData name="Michael Perry" userId="ef84a1ce0da1a7ed" providerId="LiveId" clId="{EBCE8E24-A8F8-C84D-8170-98CBA4E89070}" dt="2021-05-12T02:39:59.675" v="38" actId="1076"/>
          <ac:grpSpMkLst>
            <pc:docMk/>
            <pc:sldMk cId="148833279" sldId="261"/>
            <ac:grpSpMk id="22" creationId="{03C2E064-61EF-FB47-BE94-6810AA82CAA4}"/>
          </ac:grpSpMkLst>
        </pc:grpChg>
        <pc:grpChg chg="add mod">
          <ac:chgData name="Michael Perry" userId="ef84a1ce0da1a7ed" providerId="LiveId" clId="{EBCE8E24-A8F8-C84D-8170-98CBA4E89070}" dt="2021-05-12T02:39:59.675" v="38" actId="1076"/>
          <ac:grpSpMkLst>
            <pc:docMk/>
            <pc:sldMk cId="148833279" sldId="261"/>
            <ac:grpSpMk id="25" creationId="{18F3EBB7-1523-DB41-B39B-689A33E1E266}"/>
          </ac:grpSpMkLst>
        </pc:grpChg>
        <pc:grpChg chg="add mod">
          <ac:chgData name="Michael Perry" userId="ef84a1ce0da1a7ed" providerId="LiveId" clId="{EBCE8E24-A8F8-C84D-8170-98CBA4E89070}" dt="2021-05-12T02:40:47.185" v="45" actId="1076"/>
          <ac:grpSpMkLst>
            <pc:docMk/>
            <pc:sldMk cId="148833279" sldId="261"/>
            <ac:grpSpMk id="36" creationId="{F6D3C346-05DD-2844-877D-1A9126C6AE65}"/>
          </ac:grpSpMkLst>
        </pc:grpChg>
        <pc:grpChg chg="add mod">
          <ac:chgData name="Michael Perry" userId="ef84a1ce0da1a7ed" providerId="LiveId" clId="{EBCE8E24-A8F8-C84D-8170-98CBA4E89070}" dt="2021-05-12T02:40:47.185" v="45" actId="1076"/>
          <ac:grpSpMkLst>
            <pc:docMk/>
            <pc:sldMk cId="148833279" sldId="261"/>
            <ac:grpSpMk id="39" creationId="{3B66D1F5-8F8A-5745-B935-E6E4FE205A00}"/>
          </ac:grpSpMkLst>
        </pc:grpChg>
        <pc:grpChg chg="add mod">
          <ac:chgData name="Michael Perry" userId="ef84a1ce0da1a7ed" providerId="LiveId" clId="{EBCE8E24-A8F8-C84D-8170-98CBA4E89070}" dt="2021-05-12T02:40:47.185" v="45" actId="1076"/>
          <ac:grpSpMkLst>
            <pc:docMk/>
            <pc:sldMk cId="148833279" sldId="261"/>
            <ac:grpSpMk id="42" creationId="{6513FC04-C7BF-CA46-A3EA-C162867FA9FA}"/>
          </ac:grpSpMkLst>
        </pc:grpChg>
        <pc:grpChg chg="add del mod">
          <ac:chgData name="Michael Perry" userId="ef84a1ce0da1a7ed" providerId="LiveId" clId="{EBCE8E24-A8F8-C84D-8170-98CBA4E89070}" dt="2021-05-13T02:17:26.119" v="182" actId="478"/>
          <ac:grpSpMkLst>
            <pc:docMk/>
            <pc:sldMk cId="148833279" sldId="261"/>
            <ac:grpSpMk id="47" creationId="{CB3EEEB0-F6BC-7B43-8DDC-6FDBF8454FE2}"/>
          </ac:grpSpMkLst>
        </pc:grpChg>
        <pc:grpChg chg="add mod">
          <ac:chgData name="Michael Perry" userId="ef84a1ce0da1a7ed" providerId="LiveId" clId="{EBCE8E24-A8F8-C84D-8170-98CBA4E89070}" dt="2021-05-13T02:17:53.243" v="184" actId="14100"/>
          <ac:grpSpMkLst>
            <pc:docMk/>
            <pc:sldMk cId="148833279" sldId="261"/>
            <ac:grpSpMk id="48" creationId="{67A2DC14-FAE6-4244-82EB-D3B2CD3B8E38}"/>
          </ac:grpSpMkLst>
        </pc:grpChg>
        <pc:grpChg chg="add del mod">
          <ac:chgData name="Michael Perry" userId="ef84a1ce0da1a7ed" providerId="LiveId" clId="{EBCE8E24-A8F8-C84D-8170-98CBA4E89070}" dt="2021-05-13T02:12:31.071" v="165" actId="478"/>
          <ac:grpSpMkLst>
            <pc:docMk/>
            <pc:sldMk cId="148833279" sldId="261"/>
            <ac:grpSpMk id="49" creationId="{1923D3FD-3112-D74A-93A3-D5073A2E9A4F}"/>
          </ac:grpSpMkLst>
        </pc:grpChg>
        <pc:grpChg chg="add del mod">
          <ac:chgData name="Michael Perry" userId="ef84a1ce0da1a7ed" providerId="LiveId" clId="{EBCE8E24-A8F8-C84D-8170-98CBA4E89070}" dt="2021-05-13T02:11:14.706" v="154" actId="478"/>
          <ac:grpSpMkLst>
            <pc:docMk/>
            <pc:sldMk cId="148833279" sldId="261"/>
            <ac:grpSpMk id="62" creationId="{EA9AC0F7-F9FF-CF40-A845-CBB4A2948776}"/>
          </ac:grpSpMkLst>
        </pc:grpChg>
        <pc:grpChg chg="add del mod">
          <ac:chgData name="Michael Perry" userId="ef84a1ce0da1a7ed" providerId="LiveId" clId="{EBCE8E24-A8F8-C84D-8170-98CBA4E89070}" dt="2021-05-13T02:11:17.429" v="156" actId="478"/>
          <ac:grpSpMkLst>
            <pc:docMk/>
            <pc:sldMk cId="148833279" sldId="261"/>
            <ac:grpSpMk id="63" creationId="{778DD910-B0D2-6D4A-A809-EF0DC1101F50}"/>
          </ac:grpSpMkLst>
        </pc:grpChg>
        <pc:grpChg chg="add mod">
          <ac:chgData name="Michael Perry" userId="ef84a1ce0da1a7ed" providerId="LiveId" clId="{EBCE8E24-A8F8-C84D-8170-98CBA4E89070}" dt="2021-05-13T02:13:16.014" v="168" actId="1076"/>
          <ac:grpSpMkLst>
            <pc:docMk/>
            <pc:sldMk cId="148833279" sldId="261"/>
            <ac:grpSpMk id="67" creationId="{029193D6-C288-2C41-A436-6D3A8E287336}"/>
          </ac:grpSpMkLst>
        </pc:grpChg>
        <pc:grpChg chg="add mod">
          <ac:chgData name="Michael Perry" userId="ef84a1ce0da1a7ed" providerId="LiveId" clId="{EBCE8E24-A8F8-C84D-8170-98CBA4E89070}" dt="2021-05-13T02:13:16.014" v="168" actId="1076"/>
          <ac:grpSpMkLst>
            <pc:docMk/>
            <pc:sldMk cId="148833279" sldId="261"/>
            <ac:grpSpMk id="73" creationId="{801B0047-79FB-B742-8304-D949DFF75EF1}"/>
          </ac:grpSpMkLst>
        </pc:grpChg>
        <pc:grpChg chg="mod">
          <ac:chgData name="Michael Perry" userId="ef84a1ce0da1a7ed" providerId="LiveId" clId="{EBCE8E24-A8F8-C84D-8170-98CBA4E89070}" dt="2021-05-13T02:13:12.247" v="167"/>
          <ac:grpSpMkLst>
            <pc:docMk/>
            <pc:sldMk cId="148833279" sldId="261"/>
            <ac:grpSpMk id="78" creationId="{7E59E176-E495-6C4F-9B53-F076E47F65C1}"/>
          </ac:grpSpMkLst>
        </pc:grpChg>
        <pc:grpChg chg="mod">
          <ac:chgData name="Michael Perry" userId="ef84a1ce0da1a7ed" providerId="LiveId" clId="{EBCE8E24-A8F8-C84D-8170-98CBA4E89070}" dt="2021-05-13T02:13:12.247" v="167"/>
          <ac:grpSpMkLst>
            <pc:docMk/>
            <pc:sldMk cId="148833279" sldId="261"/>
            <ac:grpSpMk id="79" creationId="{C8B85704-413E-E240-B7D4-72176269878B}"/>
          </ac:grpSpMkLst>
        </pc:grpChg>
        <pc:grpChg chg="mod">
          <ac:chgData name="Michael Perry" userId="ef84a1ce0da1a7ed" providerId="LiveId" clId="{EBCE8E24-A8F8-C84D-8170-98CBA4E89070}" dt="2021-05-13T02:13:12.247" v="167"/>
          <ac:grpSpMkLst>
            <pc:docMk/>
            <pc:sldMk cId="148833279" sldId="261"/>
            <ac:grpSpMk id="80" creationId="{E57310BB-6FEB-184D-A481-D78F7D1D5DEF}"/>
          </ac:grpSpMkLst>
        </pc:grpChg>
        <pc:grpChg chg="add del mod">
          <ac:chgData name="Michael Perry" userId="ef84a1ce0da1a7ed" providerId="LiveId" clId="{EBCE8E24-A8F8-C84D-8170-98CBA4E89070}" dt="2021-05-13T02:17:03.901" v="180" actId="478"/>
          <ac:grpSpMkLst>
            <pc:docMk/>
            <pc:sldMk cId="148833279" sldId="261"/>
            <ac:grpSpMk id="89" creationId="{DF7B3BA2-35CB-1B4F-917B-A26A24611210}"/>
          </ac:grpSpMkLst>
        </pc:grpChg>
      </pc:sldChg>
      <pc:sldChg chg="add del">
        <pc:chgData name="Michael Perry" userId="ef84a1ce0da1a7ed" providerId="LiveId" clId="{EBCE8E24-A8F8-C84D-8170-98CBA4E89070}" dt="2021-05-13T02:05:24.075" v="123" actId="2890"/>
        <pc:sldMkLst>
          <pc:docMk/>
          <pc:sldMk cId="569836095" sldId="262"/>
        </pc:sldMkLst>
      </pc:sldChg>
      <pc:sldChg chg="modSp add modTransition modNotesTx">
        <pc:chgData name="Michael Perry" userId="ef84a1ce0da1a7ed" providerId="LiveId" clId="{EBCE8E24-A8F8-C84D-8170-98CBA4E89070}" dt="2021-05-13T03:06:42.016" v="3597" actId="313"/>
        <pc:sldMkLst>
          <pc:docMk/>
          <pc:sldMk cId="2790696492" sldId="262"/>
        </pc:sldMkLst>
        <pc:spChg chg="mod">
          <ac:chgData name="Michael Perry" userId="ef84a1ce0da1a7ed" providerId="LiveId" clId="{EBCE8E24-A8F8-C84D-8170-98CBA4E89070}" dt="2021-05-13T02:06:11.445" v="127" actId="166"/>
          <ac:spMkLst>
            <pc:docMk/>
            <pc:sldMk cId="2790696492" sldId="262"/>
            <ac:spMk id="54" creationId="{71591819-C686-B24D-A119-A96B5E14DFAE}"/>
          </ac:spMkLst>
        </pc:spChg>
      </pc:sldChg>
      <pc:sldChg chg="add">
        <pc:chgData name="Michael Perry" userId="ef84a1ce0da1a7ed" providerId="LiveId" clId="{EBCE8E24-A8F8-C84D-8170-98CBA4E89070}" dt="2021-05-13T02:06:46.308" v="143" actId="2890"/>
        <pc:sldMkLst>
          <pc:docMk/>
          <pc:sldMk cId="2575314215" sldId="263"/>
        </pc:sldMkLst>
      </pc:sldChg>
      <pc:sldChg chg="add">
        <pc:chgData name="Michael Perry" userId="ef84a1ce0da1a7ed" providerId="LiveId" clId="{EBCE8E24-A8F8-C84D-8170-98CBA4E89070}" dt="2021-05-13T02:07:04.026" v="145" actId="2890"/>
        <pc:sldMkLst>
          <pc:docMk/>
          <pc:sldMk cId="343163877" sldId="264"/>
        </pc:sldMkLst>
      </pc:sldChg>
      <pc:sldChg chg="add modNotesTx">
        <pc:chgData name="Michael Perry" userId="ef84a1ce0da1a7ed" providerId="LiveId" clId="{EBCE8E24-A8F8-C84D-8170-98CBA4E89070}" dt="2021-05-13T03:02:48.389" v="3423" actId="20577"/>
        <pc:sldMkLst>
          <pc:docMk/>
          <pc:sldMk cId="52861662" sldId="265"/>
        </pc:sldMkLst>
      </pc:sldChg>
      <pc:sldChg chg="add modNotesTx">
        <pc:chgData name="Michael Perry" userId="ef84a1ce0da1a7ed" providerId="LiveId" clId="{EBCE8E24-A8F8-C84D-8170-98CBA4E89070}" dt="2021-05-13T03:01:26.628" v="3233" actId="20577"/>
        <pc:sldMkLst>
          <pc:docMk/>
          <pc:sldMk cId="3439519019" sldId="266"/>
        </pc:sldMkLst>
      </pc:sldChg>
      <pc:sldChg chg="add modTransition modNotesTx">
        <pc:chgData name="Michael Perry" userId="ef84a1ce0da1a7ed" providerId="LiveId" clId="{EBCE8E24-A8F8-C84D-8170-98CBA4E89070}" dt="2021-05-13T02:59:35.444" v="3081" actId="20577"/>
        <pc:sldMkLst>
          <pc:docMk/>
          <pc:sldMk cId="935254861" sldId="267"/>
        </pc:sldMkLst>
      </pc:sldChg>
      <pc:sldChg chg="modSp add modNotesTx">
        <pc:chgData name="Michael Perry" userId="ef84a1ce0da1a7ed" providerId="LiveId" clId="{EBCE8E24-A8F8-C84D-8170-98CBA4E89070}" dt="2021-05-13T02:58:06.403" v="2884" actId="20577"/>
        <pc:sldMkLst>
          <pc:docMk/>
          <pc:sldMk cId="1783664328" sldId="268"/>
        </pc:sldMkLst>
        <pc:grpChg chg="mod">
          <ac:chgData name="Michael Perry" userId="ef84a1ce0da1a7ed" providerId="LiveId" clId="{EBCE8E24-A8F8-C84D-8170-98CBA4E89070}" dt="2021-05-13T02:26:56.631" v="201" actId="962"/>
          <ac:grpSpMkLst>
            <pc:docMk/>
            <pc:sldMk cId="1783664328" sldId="268"/>
            <ac:grpSpMk id="49" creationId="{1923D3FD-3112-D74A-93A3-D5073A2E9A4F}"/>
          </ac:grpSpMkLst>
        </pc:grpChg>
      </pc:sldChg>
      <pc:sldChg chg="modSp add modNotesTx">
        <pc:chgData name="Michael Perry" userId="ef84a1ce0da1a7ed" providerId="LiveId" clId="{EBCE8E24-A8F8-C84D-8170-98CBA4E89070}" dt="2021-05-13T02:57:00.862" v="2610" actId="20577"/>
        <pc:sldMkLst>
          <pc:docMk/>
          <pc:sldMk cId="2831177531" sldId="269"/>
        </pc:sldMkLst>
        <pc:grpChg chg="mod">
          <ac:chgData name="Michael Perry" userId="ef84a1ce0da1a7ed" providerId="LiveId" clId="{EBCE8E24-A8F8-C84D-8170-98CBA4E89070}" dt="2021-05-13T02:26:21.125" v="200" actId="962"/>
          <ac:grpSpMkLst>
            <pc:docMk/>
            <pc:sldMk cId="2831177531" sldId="269"/>
            <ac:grpSpMk id="49" creationId="{1923D3FD-3112-D74A-93A3-D5073A2E9A4F}"/>
          </ac:grpSpMkLst>
        </pc:grpChg>
      </pc:sldChg>
      <pc:sldChg chg="addSp modSp add mod modAnim modNotesTx">
        <pc:chgData name="Michael Perry" userId="ef84a1ce0da1a7ed" providerId="LiveId" clId="{EBCE8E24-A8F8-C84D-8170-98CBA4E89070}" dt="2021-05-13T02:56:11.666" v="2425" actId="20577"/>
        <pc:sldMkLst>
          <pc:docMk/>
          <pc:sldMk cId="173699468" sldId="270"/>
        </pc:sldMkLst>
        <pc:spChg chg="add mod">
          <ac:chgData name="Michael Perry" userId="ef84a1ce0da1a7ed" providerId="LiveId" clId="{EBCE8E24-A8F8-C84D-8170-98CBA4E89070}" dt="2021-05-13T02:34:28.173" v="299" actId="1076"/>
          <ac:spMkLst>
            <pc:docMk/>
            <pc:sldMk cId="173699468" sldId="270"/>
            <ac:spMk id="50" creationId="{5901696B-E42C-C54E-997F-9C46A8179402}"/>
          </ac:spMkLst>
        </pc:spChg>
        <pc:spChg chg="add mod">
          <ac:chgData name="Michael Perry" userId="ef84a1ce0da1a7ed" providerId="LiveId" clId="{EBCE8E24-A8F8-C84D-8170-98CBA4E89070}" dt="2021-05-13T02:34:50.757" v="303" actId="1076"/>
          <ac:spMkLst>
            <pc:docMk/>
            <pc:sldMk cId="173699468" sldId="270"/>
            <ac:spMk id="51" creationId="{290F518C-8291-E442-82D1-EA20FDB2F87B}"/>
          </ac:spMkLst>
        </pc:spChg>
        <pc:spChg chg="add mod">
          <ac:chgData name="Michael Perry" userId="ef84a1ce0da1a7ed" providerId="LiveId" clId="{EBCE8E24-A8F8-C84D-8170-98CBA4E89070}" dt="2021-05-13T02:35:04.353" v="311" actId="20577"/>
          <ac:spMkLst>
            <pc:docMk/>
            <pc:sldMk cId="173699468" sldId="270"/>
            <ac:spMk id="52" creationId="{8FDBA7D1-DED8-634D-99F0-F5924A9D0800}"/>
          </ac:spMkLst>
        </pc:spChg>
        <pc:grpChg chg="mod">
          <ac:chgData name="Michael Perry" userId="ef84a1ce0da1a7ed" providerId="LiveId" clId="{EBCE8E24-A8F8-C84D-8170-98CBA4E89070}" dt="2021-05-13T02:26:01.765" v="199" actId="14100"/>
          <ac:grpSpMkLst>
            <pc:docMk/>
            <pc:sldMk cId="173699468" sldId="270"/>
            <ac:grpSpMk id="49" creationId="{1923D3FD-3112-D74A-93A3-D5073A2E9A4F}"/>
          </ac:grpSpMkLst>
        </pc:grpChg>
      </pc:sldChg>
      <pc:sldChg chg="addSp modSp add mod modAnim modNotesTx">
        <pc:chgData name="Michael Perry" userId="ef84a1ce0da1a7ed" providerId="LiveId" clId="{EBCE8E24-A8F8-C84D-8170-98CBA4E89070}" dt="2021-05-13T02:54:42.523" v="2285" actId="20577"/>
        <pc:sldMkLst>
          <pc:docMk/>
          <pc:sldMk cId="981889574" sldId="271"/>
        </pc:sldMkLst>
        <pc:spChg chg="add mod">
          <ac:chgData name="Michael Perry" userId="ef84a1ce0da1a7ed" providerId="LiveId" clId="{EBCE8E24-A8F8-C84D-8170-98CBA4E89070}" dt="2021-05-13T02:32:33.271" v="281" actId="122"/>
          <ac:spMkLst>
            <pc:docMk/>
            <pc:sldMk cId="981889574" sldId="271"/>
            <ac:spMk id="30" creationId="{0EB03D12-2DEA-0D4A-9B1A-6962314CC91A}"/>
          </ac:spMkLst>
        </pc:spChg>
        <pc:spChg chg="add mod">
          <ac:chgData name="Michael Perry" userId="ef84a1ce0da1a7ed" providerId="LiveId" clId="{EBCE8E24-A8F8-C84D-8170-98CBA4E89070}" dt="2021-05-13T02:32:49.162" v="292" actId="20577"/>
          <ac:spMkLst>
            <pc:docMk/>
            <pc:sldMk cId="981889574" sldId="271"/>
            <ac:spMk id="32" creationId="{F05C5E77-AD4C-834C-B0EE-4650772A7EDB}"/>
          </ac:spMkLst>
        </pc:spChg>
      </pc:sldChg>
      <pc:sldChg chg="addSp delSp modSp add mod modTransition delAnim modAnim modNotesTx">
        <pc:chgData name="Michael Perry" userId="ef84a1ce0da1a7ed" providerId="LiveId" clId="{EBCE8E24-A8F8-C84D-8170-98CBA4E89070}" dt="2021-05-13T02:42:44.379" v="482" actId="20577"/>
        <pc:sldMkLst>
          <pc:docMk/>
          <pc:sldMk cId="2322719211" sldId="272"/>
        </pc:sldMkLst>
        <pc:spChg chg="add del mod">
          <ac:chgData name="Michael Perry" userId="ef84a1ce0da1a7ed" providerId="LiveId" clId="{EBCE8E24-A8F8-C84D-8170-98CBA4E89070}" dt="2021-05-13T02:29:37.557" v="235" actId="478"/>
          <ac:spMkLst>
            <pc:docMk/>
            <pc:sldMk cId="2322719211" sldId="272"/>
            <ac:spMk id="2" creationId="{AC681B89-0027-DF43-BCF4-6E65C11B60C5}"/>
          </ac:spMkLst>
        </pc:spChg>
        <pc:spChg chg="mod topLvl">
          <ac:chgData name="Michael Perry" userId="ef84a1ce0da1a7ed" providerId="LiveId" clId="{EBCE8E24-A8F8-C84D-8170-98CBA4E89070}" dt="2021-05-13T02:29:45.545" v="237" actId="1076"/>
          <ac:spMkLst>
            <pc:docMk/>
            <pc:sldMk cId="2322719211" sldId="272"/>
            <ac:spMk id="16" creationId="{61FB6230-ADD3-504C-8FF6-25570113FE0B}"/>
          </ac:spMkLst>
        </pc:spChg>
        <pc:spChg chg="mod topLvl">
          <ac:chgData name="Michael Perry" userId="ef84a1ce0da1a7ed" providerId="LiveId" clId="{EBCE8E24-A8F8-C84D-8170-98CBA4E89070}" dt="2021-05-13T02:23:27.372" v="196" actId="1076"/>
          <ac:spMkLst>
            <pc:docMk/>
            <pc:sldMk cId="2322719211" sldId="272"/>
            <ac:spMk id="17" creationId="{E1982F2B-1754-B64F-A790-CEEC729FD74D}"/>
          </ac:spMkLst>
        </pc:spChg>
        <pc:spChg chg="mod topLvl">
          <ac:chgData name="Michael Perry" userId="ef84a1ce0da1a7ed" providerId="LiveId" clId="{EBCE8E24-A8F8-C84D-8170-98CBA4E89070}" dt="2021-05-13T02:30:10.718" v="239"/>
          <ac:spMkLst>
            <pc:docMk/>
            <pc:sldMk cId="2322719211" sldId="272"/>
            <ac:spMk id="18" creationId="{75C42E83-E49F-F840-96D5-15BF4B7A4DF2}"/>
          </ac:spMkLst>
        </pc:spChg>
        <pc:spChg chg="del mod topLvl">
          <ac:chgData name="Michael Perry" userId="ef84a1ce0da1a7ed" providerId="LiveId" clId="{EBCE8E24-A8F8-C84D-8170-98CBA4E89070}" dt="2021-05-13T02:30:18.101" v="241" actId="478"/>
          <ac:spMkLst>
            <pc:docMk/>
            <pc:sldMk cId="2322719211" sldId="272"/>
            <ac:spMk id="28" creationId="{628C9128-1228-7545-BA55-B8A8DA08D264}"/>
          </ac:spMkLst>
        </pc:spChg>
        <pc:spChg chg="del mod topLvl">
          <ac:chgData name="Michael Perry" userId="ef84a1ce0da1a7ed" providerId="LiveId" clId="{EBCE8E24-A8F8-C84D-8170-98CBA4E89070}" dt="2021-05-13T02:30:16.931" v="240" actId="478"/>
          <ac:spMkLst>
            <pc:docMk/>
            <pc:sldMk cId="2322719211" sldId="272"/>
            <ac:spMk id="29" creationId="{EB9C32EA-7D5C-F64A-9DE5-641451166D03}"/>
          </ac:spMkLst>
        </pc:spChg>
        <pc:spChg chg="add del mod">
          <ac:chgData name="Michael Perry" userId="ef84a1ce0da1a7ed" providerId="LiveId" clId="{EBCE8E24-A8F8-C84D-8170-98CBA4E89070}" dt="2021-05-13T02:29:39.795" v="236" actId="478"/>
          <ac:spMkLst>
            <pc:docMk/>
            <pc:sldMk cId="2322719211" sldId="272"/>
            <ac:spMk id="30" creationId="{06C1B023-802A-AE49-9538-316CA5AC7892}"/>
          </ac:spMkLst>
        </pc:spChg>
        <pc:spChg chg="del topLvl">
          <ac:chgData name="Michael Perry" userId="ef84a1ce0da1a7ed" providerId="LiveId" clId="{EBCE8E24-A8F8-C84D-8170-98CBA4E89070}" dt="2021-05-13T02:20:58.876" v="191" actId="478"/>
          <ac:spMkLst>
            <pc:docMk/>
            <pc:sldMk cId="2322719211" sldId="272"/>
            <ac:spMk id="31" creationId="{4850DB10-51E7-4A49-8052-A6C694BA20A9}"/>
          </ac:spMkLst>
        </pc:spChg>
        <pc:spChg chg="add mod">
          <ac:chgData name="Michael Perry" userId="ef84a1ce0da1a7ed" providerId="LiveId" clId="{EBCE8E24-A8F8-C84D-8170-98CBA4E89070}" dt="2021-05-13T02:30:32.096" v="246" actId="1076"/>
          <ac:spMkLst>
            <pc:docMk/>
            <pc:sldMk cId="2322719211" sldId="272"/>
            <ac:spMk id="32" creationId="{63778979-79B9-4440-A081-40F4CEE82ECB}"/>
          </ac:spMkLst>
        </pc:spChg>
        <pc:grpChg chg="del topLvl">
          <ac:chgData name="Michael Perry" userId="ef84a1ce0da1a7ed" providerId="LiveId" clId="{EBCE8E24-A8F8-C84D-8170-98CBA4E89070}" dt="2021-05-13T02:22:51.158" v="193" actId="478"/>
          <ac:grpSpMkLst>
            <pc:docMk/>
            <pc:sldMk cId="2322719211" sldId="272"/>
            <ac:grpSpMk id="19" creationId="{360D89EA-1F63-C348-9657-923D72C2B748}"/>
          </ac:grpSpMkLst>
        </pc:grpChg>
        <pc:grpChg chg="del topLvl">
          <ac:chgData name="Michael Perry" userId="ef84a1ce0da1a7ed" providerId="LiveId" clId="{EBCE8E24-A8F8-C84D-8170-98CBA4E89070}" dt="2021-05-13T02:22:51.158" v="193" actId="478"/>
          <ac:grpSpMkLst>
            <pc:docMk/>
            <pc:sldMk cId="2322719211" sldId="272"/>
            <ac:grpSpMk id="22" creationId="{03C2E064-61EF-FB47-BE94-6810AA82CAA4}"/>
          </ac:grpSpMkLst>
        </pc:grpChg>
        <pc:grpChg chg="del topLvl">
          <ac:chgData name="Michael Perry" userId="ef84a1ce0da1a7ed" providerId="LiveId" clId="{EBCE8E24-A8F8-C84D-8170-98CBA4E89070}" dt="2021-05-13T02:22:51.158" v="193" actId="478"/>
          <ac:grpSpMkLst>
            <pc:docMk/>
            <pc:sldMk cId="2322719211" sldId="272"/>
            <ac:grpSpMk id="25" creationId="{18F3EBB7-1523-DB41-B39B-689A33E1E266}"/>
          </ac:grpSpMkLst>
        </pc:grpChg>
        <pc:grpChg chg="del">
          <ac:chgData name="Michael Perry" userId="ef84a1ce0da1a7ed" providerId="LiveId" clId="{EBCE8E24-A8F8-C84D-8170-98CBA4E89070}" dt="2021-05-13T02:18:35.702" v="186" actId="165"/>
          <ac:grpSpMkLst>
            <pc:docMk/>
            <pc:sldMk cId="2322719211" sldId="272"/>
            <ac:grpSpMk id="48" creationId="{67A2DC14-FAE6-4244-82EB-D3B2CD3B8E38}"/>
          </ac:grpSpMkLst>
        </pc:grpChg>
      </pc:sldChg>
      <pc:sldChg chg="addSp modSp add mod modAnim modNotesTx">
        <pc:chgData name="Michael Perry" userId="ef84a1ce0da1a7ed" providerId="LiveId" clId="{EBCE8E24-A8F8-C84D-8170-98CBA4E89070}" dt="2021-05-13T02:50:03.058" v="1582" actId="20577"/>
        <pc:sldMkLst>
          <pc:docMk/>
          <pc:sldMk cId="3052218161" sldId="273"/>
        </pc:sldMkLst>
        <pc:spChg chg="add mod">
          <ac:chgData name="Michael Perry" userId="ef84a1ce0da1a7ed" providerId="LiveId" clId="{EBCE8E24-A8F8-C84D-8170-98CBA4E89070}" dt="2021-05-13T02:31:38.582" v="264" actId="20577"/>
          <ac:spMkLst>
            <pc:docMk/>
            <pc:sldMk cId="3052218161" sldId="273"/>
            <ac:spMk id="30" creationId="{9E96B6A4-DD11-2542-B2F7-4123A0EF5301}"/>
          </ac:spMkLst>
        </pc:spChg>
        <pc:spChg chg="add mod">
          <ac:chgData name="Michael Perry" userId="ef84a1ce0da1a7ed" providerId="LiveId" clId="{EBCE8E24-A8F8-C84D-8170-98CBA4E89070}" dt="2021-05-13T02:38:52.387" v="321" actId="1076"/>
          <ac:spMkLst>
            <pc:docMk/>
            <pc:sldMk cId="3052218161" sldId="273"/>
            <ac:spMk id="31" creationId="{8119633E-0DAC-424B-A616-CF584DFAB11D}"/>
          </ac:spMkLst>
        </pc:spChg>
        <pc:spChg chg="add mod">
          <ac:chgData name="Michael Perry" userId="ef84a1ce0da1a7ed" providerId="LiveId" clId="{EBCE8E24-A8F8-C84D-8170-98CBA4E89070}" dt="2021-05-13T02:39:06.617" v="323" actId="1076"/>
          <ac:spMkLst>
            <pc:docMk/>
            <pc:sldMk cId="3052218161" sldId="273"/>
            <ac:spMk id="32" creationId="{C37D87F7-8B9D-A84C-B85F-48FBA742E35D}"/>
          </ac:spMkLst>
        </pc:spChg>
        <pc:spChg chg="add mod">
          <ac:chgData name="Michael Perry" userId="ef84a1ce0da1a7ed" providerId="LiveId" clId="{EBCE8E24-A8F8-C84D-8170-98CBA4E89070}" dt="2021-05-13T02:39:09.599" v="324"/>
          <ac:spMkLst>
            <pc:docMk/>
            <pc:sldMk cId="3052218161" sldId="273"/>
            <ac:spMk id="33" creationId="{B3387090-EB69-6E49-827D-0FDECC6CC9A1}"/>
          </ac:spMkLst>
        </pc:spChg>
      </pc:sldChg>
      <pc:sldChg chg="add modTransition modAnim modNotesTx">
        <pc:chgData name="Michael Perry" userId="ef84a1ce0da1a7ed" providerId="LiveId" clId="{EBCE8E24-A8F8-C84D-8170-98CBA4E89070}" dt="2021-05-13T02:45:54.850" v="956" actId="20577"/>
        <pc:sldMkLst>
          <pc:docMk/>
          <pc:sldMk cId="3631751855" sldId="274"/>
        </pc:sldMkLst>
      </pc:sldChg>
      <pc:sldChg chg="addSp modSp new mod modTransition modAnim">
        <pc:chgData name="Michael Perry" userId="ef84a1ce0da1a7ed" providerId="LiveId" clId="{EBCE8E24-A8F8-C84D-8170-98CBA4E89070}" dt="2021-05-13T03:10:52.720" v="3651"/>
        <pc:sldMkLst>
          <pc:docMk/>
          <pc:sldMk cId="2550148975" sldId="275"/>
        </pc:sldMkLst>
        <pc:spChg chg="add mod">
          <ac:chgData name="Michael Perry" userId="ef84a1ce0da1a7ed" providerId="LiveId" clId="{EBCE8E24-A8F8-C84D-8170-98CBA4E89070}" dt="2021-05-13T03:09:28.527" v="3608" actId="14100"/>
          <ac:spMkLst>
            <pc:docMk/>
            <pc:sldMk cId="2550148975" sldId="275"/>
            <ac:spMk id="3" creationId="{D79C1738-361F-0949-ACDB-2AD6E02709BA}"/>
          </ac:spMkLst>
        </pc:spChg>
        <pc:spChg chg="add mod">
          <ac:chgData name="Michael Perry" userId="ef84a1ce0da1a7ed" providerId="LiveId" clId="{EBCE8E24-A8F8-C84D-8170-98CBA4E89070}" dt="2021-05-13T03:09:28.527" v="3608" actId="14100"/>
          <ac:spMkLst>
            <pc:docMk/>
            <pc:sldMk cId="2550148975" sldId="275"/>
            <ac:spMk id="4" creationId="{DFA10D46-DA9A-2A4D-A5B5-F32EDDF95B8C}"/>
          </ac:spMkLst>
        </pc:spChg>
        <pc:spChg chg="add mod">
          <ac:chgData name="Michael Perry" userId="ef84a1ce0da1a7ed" providerId="LiveId" clId="{EBCE8E24-A8F8-C84D-8170-98CBA4E89070}" dt="2021-05-13T03:09:57.802" v="3626" actId="1076"/>
          <ac:spMkLst>
            <pc:docMk/>
            <pc:sldMk cId="2550148975" sldId="275"/>
            <ac:spMk id="5" creationId="{C282228C-DEB5-8148-A558-CBE569E69843}"/>
          </ac:spMkLst>
        </pc:spChg>
        <pc:spChg chg="add mod">
          <ac:chgData name="Michael Perry" userId="ef84a1ce0da1a7ed" providerId="LiveId" clId="{EBCE8E24-A8F8-C84D-8170-98CBA4E89070}" dt="2021-05-13T03:10:08.218" v="3640" actId="20577"/>
          <ac:spMkLst>
            <pc:docMk/>
            <pc:sldMk cId="2550148975" sldId="275"/>
            <ac:spMk id="6" creationId="{36DB4F2F-35FD-2B4C-BF76-27428960D3FB}"/>
          </ac:spMkLst>
        </pc:spChg>
        <pc:picChg chg="add mod">
          <ac:chgData name="Michael Perry" userId="ef84a1ce0da1a7ed" providerId="LiveId" clId="{EBCE8E24-A8F8-C84D-8170-98CBA4E89070}" dt="2021-05-13T03:08:51.276" v="3603" actId="1076"/>
          <ac:picMkLst>
            <pc:docMk/>
            <pc:sldMk cId="2550148975" sldId="275"/>
            <ac:picMk id="2" creationId="{5FF0EA25-0460-1441-A3AB-7D2A5C1EC198}"/>
          </ac:picMkLst>
        </pc:picChg>
      </pc:sldChg>
      <pc:sldChg chg="delSp add mod modTransition">
        <pc:chgData name="Michael Perry" userId="ef84a1ce0da1a7ed" providerId="LiveId" clId="{EBCE8E24-A8F8-C84D-8170-98CBA4E89070}" dt="2021-05-16T15:11:12.218" v="3730"/>
        <pc:sldMkLst>
          <pc:docMk/>
          <pc:sldMk cId="2853288683" sldId="276"/>
        </pc:sldMkLst>
        <pc:spChg chg="del">
          <ac:chgData name="Michael Perry" userId="ef84a1ce0da1a7ed" providerId="LiveId" clId="{EBCE8E24-A8F8-C84D-8170-98CBA4E89070}" dt="2021-05-16T15:10:40.636" v="3729" actId="478"/>
          <ac:spMkLst>
            <pc:docMk/>
            <pc:sldMk cId="2853288683" sldId="276"/>
            <ac:spMk id="4" creationId="{D599FDCC-3ECE-461F-AA01-2A0282F18F17}"/>
          </ac:spMkLst>
        </pc:spChg>
        <pc:spChg chg="del">
          <ac:chgData name="Michael Perry" userId="ef84a1ce0da1a7ed" providerId="LiveId" clId="{EBCE8E24-A8F8-C84D-8170-98CBA4E89070}" dt="2021-05-16T15:10:40.636" v="3729" actId="478"/>
          <ac:spMkLst>
            <pc:docMk/>
            <pc:sldMk cId="2853288683" sldId="276"/>
            <ac:spMk id="5" creationId="{64F36BC8-9C72-4B1A-91FA-124D584C1FC8}"/>
          </ac:spMkLst>
        </pc:spChg>
      </pc:sldChg>
      <pc:sldChg chg="delSp add mod modTransition">
        <pc:chgData name="Michael Perry" userId="ef84a1ce0da1a7ed" providerId="LiveId" clId="{EBCE8E24-A8F8-C84D-8170-98CBA4E89070}" dt="2021-05-16T15:12:16.604" v="3735"/>
        <pc:sldMkLst>
          <pc:docMk/>
          <pc:sldMk cId="1115366054" sldId="277"/>
        </pc:sldMkLst>
        <pc:spChg chg="del">
          <ac:chgData name="Michael Perry" userId="ef84a1ce0da1a7ed" providerId="LiveId" clId="{EBCE8E24-A8F8-C84D-8170-98CBA4E89070}" dt="2021-05-16T15:09:43.012" v="3717" actId="478"/>
          <ac:spMkLst>
            <pc:docMk/>
            <pc:sldMk cId="1115366054" sldId="277"/>
            <ac:spMk id="4" creationId="{5AB4C269-BE7E-4949-83F2-E47019D56748}"/>
          </ac:spMkLst>
        </pc:spChg>
        <pc:spChg chg="del">
          <ac:chgData name="Michael Perry" userId="ef84a1ce0da1a7ed" providerId="LiveId" clId="{EBCE8E24-A8F8-C84D-8170-98CBA4E89070}" dt="2021-05-16T15:09:43.012" v="3717" actId="478"/>
          <ac:spMkLst>
            <pc:docMk/>
            <pc:sldMk cId="1115366054" sldId="277"/>
            <ac:spMk id="5" creationId="{A7A5302F-281F-4D0E-8FD9-867A41871BB0}"/>
          </ac:spMkLst>
        </pc:spChg>
      </pc:sldChg>
      <pc:sldChg chg="delSp add mod">
        <pc:chgData name="Michael Perry" userId="ef84a1ce0da1a7ed" providerId="LiveId" clId="{EBCE8E24-A8F8-C84D-8170-98CBA4E89070}" dt="2021-05-16T15:09:36.073" v="3716" actId="478"/>
        <pc:sldMkLst>
          <pc:docMk/>
          <pc:sldMk cId="3844671633" sldId="278"/>
        </pc:sldMkLst>
        <pc:spChg chg="del">
          <ac:chgData name="Michael Perry" userId="ef84a1ce0da1a7ed" providerId="LiveId" clId="{EBCE8E24-A8F8-C84D-8170-98CBA4E89070}" dt="2021-05-16T15:09:36.073" v="3716" actId="478"/>
          <ac:spMkLst>
            <pc:docMk/>
            <pc:sldMk cId="3844671633" sldId="278"/>
            <ac:spMk id="4" creationId="{5AB4C269-BE7E-4949-83F2-E47019D56748}"/>
          </ac:spMkLst>
        </pc:spChg>
        <pc:spChg chg="del">
          <ac:chgData name="Michael Perry" userId="ef84a1ce0da1a7ed" providerId="LiveId" clId="{EBCE8E24-A8F8-C84D-8170-98CBA4E89070}" dt="2021-05-16T15:09:36.073" v="3716" actId="478"/>
          <ac:spMkLst>
            <pc:docMk/>
            <pc:sldMk cId="3844671633" sldId="278"/>
            <ac:spMk id="5" creationId="{A7A5302F-281F-4D0E-8FD9-867A41871BB0}"/>
          </ac:spMkLst>
        </pc:spChg>
      </pc:sldChg>
      <pc:sldChg chg="delSp add mod">
        <pc:chgData name="Michael Perry" userId="ef84a1ce0da1a7ed" providerId="LiveId" clId="{EBCE8E24-A8F8-C84D-8170-98CBA4E89070}" dt="2021-05-16T15:10:36.443" v="3728" actId="478"/>
        <pc:sldMkLst>
          <pc:docMk/>
          <pc:sldMk cId="966897471" sldId="283"/>
        </pc:sldMkLst>
        <pc:spChg chg="del">
          <ac:chgData name="Michael Perry" userId="ef84a1ce0da1a7ed" providerId="LiveId" clId="{EBCE8E24-A8F8-C84D-8170-98CBA4E89070}" dt="2021-05-16T15:10:36.443" v="3728" actId="478"/>
          <ac:spMkLst>
            <pc:docMk/>
            <pc:sldMk cId="966897471" sldId="283"/>
            <ac:spMk id="4" creationId="{D599FDCC-3ECE-461F-AA01-2A0282F18F17}"/>
          </ac:spMkLst>
        </pc:spChg>
        <pc:spChg chg="del">
          <ac:chgData name="Michael Perry" userId="ef84a1ce0da1a7ed" providerId="LiveId" clId="{EBCE8E24-A8F8-C84D-8170-98CBA4E89070}" dt="2021-05-16T15:10:36.443" v="3728" actId="478"/>
          <ac:spMkLst>
            <pc:docMk/>
            <pc:sldMk cId="966897471" sldId="283"/>
            <ac:spMk id="5" creationId="{64F36BC8-9C72-4B1A-91FA-124D584C1FC8}"/>
          </ac:spMkLst>
        </pc:spChg>
      </pc:sldChg>
      <pc:sldChg chg="delSp add mod">
        <pc:chgData name="Michael Perry" userId="ef84a1ce0da1a7ed" providerId="LiveId" clId="{EBCE8E24-A8F8-C84D-8170-98CBA4E89070}" dt="2021-05-16T15:10:32.688" v="3727" actId="478"/>
        <pc:sldMkLst>
          <pc:docMk/>
          <pc:sldMk cId="1342868461" sldId="284"/>
        </pc:sldMkLst>
        <pc:spChg chg="del">
          <ac:chgData name="Michael Perry" userId="ef84a1ce0da1a7ed" providerId="LiveId" clId="{EBCE8E24-A8F8-C84D-8170-98CBA4E89070}" dt="2021-05-16T15:10:32.688" v="3727" actId="478"/>
          <ac:spMkLst>
            <pc:docMk/>
            <pc:sldMk cId="1342868461" sldId="284"/>
            <ac:spMk id="4" creationId="{D599FDCC-3ECE-461F-AA01-2A0282F18F17}"/>
          </ac:spMkLst>
        </pc:spChg>
        <pc:spChg chg="del">
          <ac:chgData name="Michael Perry" userId="ef84a1ce0da1a7ed" providerId="LiveId" clId="{EBCE8E24-A8F8-C84D-8170-98CBA4E89070}" dt="2021-05-16T15:10:32.688" v="3727" actId="478"/>
          <ac:spMkLst>
            <pc:docMk/>
            <pc:sldMk cId="1342868461" sldId="284"/>
            <ac:spMk id="5" creationId="{64F36BC8-9C72-4B1A-91FA-124D584C1FC8}"/>
          </ac:spMkLst>
        </pc:spChg>
      </pc:sldChg>
      <pc:sldChg chg="delSp add mod">
        <pc:chgData name="Michael Perry" userId="ef84a1ce0da1a7ed" providerId="LiveId" clId="{EBCE8E24-A8F8-C84D-8170-98CBA4E89070}" dt="2021-05-16T15:10:26.266" v="3726" actId="478"/>
        <pc:sldMkLst>
          <pc:docMk/>
          <pc:sldMk cId="2777828538" sldId="285"/>
        </pc:sldMkLst>
        <pc:spChg chg="del">
          <ac:chgData name="Michael Perry" userId="ef84a1ce0da1a7ed" providerId="LiveId" clId="{EBCE8E24-A8F8-C84D-8170-98CBA4E89070}" dt="2021-05-16T15:10:26.266" v="3726" actId="478"/>
          <ac:spMkLst>
            <pc:docMk/>
            <pc:sldMk cId="2777828538" sldId="285"/>
            <ac:spMk id="4" creationId="{D599FDCC-3ECE-461F-AA01-2A0282F18F17}"/>
          </ac:spMkLst>
        </pc:spChg>
        <pc:spChg chg="del">
          <ac:chgData name="Michael Perry" userId="ef84a1ce0da1a7ed" providerId="LiveId" clId="{EBCE8E24-A8F8-C84D-8170-98CBA4E89070}" dt="2021-05-16T15:10:26.266" v="3726" actId="478"/>
          <ac:spMkLst>
            <pc:docMk/>
            <pc:sldMk cId="2777828538" sldId="285"/>
            <ac:spMk id="5" creationId="{64F36BC8-9C72-4B1A-91FA-124D584C1FC8}"/>
          </ac:spMkLst>
        </pc:spChg>
      </pc:sldChg>
      <pc:sldChg chg="delSp add mod">
        <pc:chgData name="Michael Perry" userId="ef84a1ce0da1a7ed" providerId="LiveId" clId="{EBCE8E24-A8F8-C84D-8170-98CBA4E89070}" dt="2021-05-16T15:10:21.850" v="3725" actId="478"/>
        <pc:sldMkLst>
          <pc:docMk/>
          <pc:sldMk cId="3308125784" sldId="286"/>
        </pc:sldMkLst>
        <pc:spChg chg="del">
          <ac:chgData name="Michael Perry" userId="ef84a1ce0da1a7ed" providerId="LiveId" clId="{EBCE8E24-A8F8-C84D-8170-98CBA4E89070}" dt="2021-05-16T15:10:21.850" v="3725" actId="478"/>
          <ac:spMkLst>
            <pc:docMk/>
            <pc:sldMk cId="3308125784" sldId="286"/>
            <ac:spMk id="4" creationId="{D599FDCC-3ECE-461F-AA01-2A0282F18F17}"/>
          </ac:spMkLst>
        </pc:spChg>
        <pc:spChg chg="del">
          <ac:chgData name="Michael Perry" userId="ef84a1ce0da1a7ed" providerId="LiveId" clId="{EBCE8E24-A8F8-C84D-8170-98CBA4E89070}" dt="2021-05-16T15:10:21.850" v="3725" actId="478"/>
          <ac:spMkLst>
            <pc:docMk/>
            <pc:sldMk cId="3308125784" sldId="286"/>
            <ac:spMk id="5" creationId="{64F36BC8-9C72-4B1A-91FA-124D584C1FC8}"/>
          </ac:spMkLst>
        </pc:spChg>
      </pc:sldChg>
      <pc:sldChg chg="add del">
        <pc:chgData name="Michael Perry" userId="ef84a1ce0da1a7ed" providerId="LiveId" clId="{EBCE8E24-A8F8-C84D-8170-98CBA4E89070}" dt="2021-05-16T15:04:05.589" v="3700" actId="2696"/>
        <pc:sldMkLst>
          <pc:docMk/>
          <pc:sldMk cId="2354019298" sldId="287"/>
        </pc:sldMkLst>
      </pc:sldChg>
      <pc:sldChg chg="delSp add mod modTransition">
        <pc:chgData name="Michael Perry" userId="ef84a1ce0da1a7ed" providerId="LiveId" clId="{EBCE8E24-A8F8-C84D-8170-98CBA4E89070}" dt="2021-05-16T15:11:52.286" v="3731"/>
        <pc:sldMkLst>
          <pc:docMk/>
          <pc:sldMk cId="3913667214" sldId="288"/>
        </pc:sldMkLst>
        <pc:spChg chg="del">
          <ac:chgData name="Michael Perry" userId="ef84a1ce0da1a7ed" providerId="LiveId" clId="{EBCE8E24-A8F8-C84D-8170-98CBA4E89070}" dt="2021-05-16T15:10:16.267" v="3724" actId="478"/>
          <ac:spMkLst>
            <pc:docMk/>
            <pc:sldMk cId="3913667214" sldId="288"/>
            <ac:spMk id="4" creationId="{AFDE46C4-2A08-4FBC-BE54-2B8E8AB70C64}"/>
          </ac:spMkLst>
        </pc:spChg>
        <pc:spChg chg="del">
          <ac:chgData name="Michael Perry" userId="ef84a1ce0da1a7ed" providerId="LiveId" clId="{EBCE8E24-A8F8-C84D-8170-98CBA4E89070}" dt="2021-05-16T15:10:16.267" v="3724" actId="478"/>
          <ac:spMkLst>
            <pc:docMk/>
            <pc:sldMk cId="3913667214" sldId="288"/>
            <ac:spMk id="5" creationId="{ABC52C24-56C5-44A6-8735-E6087D71CC11}"/>
          </ac:spMkLst>
        </pc:spChg>
      </pc:sldChg>
      <pc:sldChg chg="delSp add mod">
        <pc:chgData name="Michael Perry" userId="ef84a1ce0da1a7ed" providerId="LiveId" clId="{EBCE8E24-A8F8-C84D-8170-98CBA4E89070}" dt="2021-05-16T15:10:11.735" v="3723" actId="478"/>
        <pc:sldMkLst>
          <pc:docMk/>
          <pc:sldMk cId="3452099678" sldId="289"/>
        </pc:sldMkLst>
        <pc:spChg chg="del">
          <ac:chgData name="Michael Perry" userId="ef84a1ce0da1a7ed" providerId="LiveId" clId="{EBCE8E24-A8F8-C84D-8170-98CBA4E89070}" dt="2021-05-16T15:10:11.735" v="3723" actId="478"/>
          <ac:spMkLst>
            <pc:docMk/>
            <pc:sldMk cId="3452099678" sldId="289"/>
            <ac:spMk id="4" creationId="{AFDE46C4-2A08-4FBC-BE54-2B8E8AB70C64}"/>
          </ac:spMkLst>
        </pc:spChg>
        <pc:spChg chg="del">
          <ac:chgData name="Michael Perry" userId="ef84a1ce0da1a7ed" providerId="LiveId" clId="{EBCE8E24-A8F8-C84D-8170-98CBA4E89070}" dt="2021-05-16T15:10:11.735" v="3723" actId="478"/>
          <ac:spMkLst>
            <pc:docMk/>
            <pc:sldMk cId="3452099678" sldId="289"/>
            <ac:spMk id="5" creationId="{ABC52C24-56C5-44A6-8735-E6087D71CC11}"/>
          </ac:spMkLst>
        </pc:spChg>
      </pc:sldChg>
      <pc:sldChg chg="delSp add mod modTransition">
        <pc:chgData name="Michael Perry" userId="ef84a1ce0da1a7ed" providerId="LiveId" clId="{EBCE8E24-A8F8-C84D-8170-98CBA4E89070}" dt="2021-05-16T15:11:59.287" v="3732"/>
        <pc:sldMkLst>
          <pc:docMk/>
          <pc:sldMk cId="3581595312" sldId="290"/>
        </pc:sldMkLst>
        <pc:spChg chg="del">
          <ac:chgData name="Michael Perry" userId="ef84a1ce0da1a7ed" providerId="LiveId" clId="{EBCE8E24-A8F8-C84D-8170-98CBA4E89070}" dt="2021-05-16T15:10:06.079" v="3722" actId="478"/>
          <ac:spMkLst>
            <pc:docMk/>
            <pc:sldMk cId="3581595312" sldId="290"/>
            <ac:spMk id="4" creationId="{1DAA393D-FB00-4DCD-80D1-4B6316AEFA12}"/>
          </ac:spMkLst>
        </pc:spChg>
        <pc:spChg chg="del">
          <ac:chgData name="Michael Perry" userId="ef84a1ce0da1a7ed" providerId="LiveId" clId="{EBCE8E24-A8F8-C84D-8170-98CBA4E89070}" dt="2021-05-16T15:10:06.079" v="3722" actId="478"/>
          <ac:spMkLst>
            <pc:docMk/>
            <pc:sldMk cId="3581595312" sldId="290"/>
            <ac:spMk id="5" creationId="{4A393099-2218-4243-8739-9F4F4613CEB6}"/>
          </ac:spMkLst>
        </pc:spChg>
      </pc:sldChg>
      <pc:sldChg chg="delSp add mod modTransition">
        <pc:chgData name="Michael Perry" userId="ef84a1ce0da1a7ed" providerId="LiveId" clId="{EBCE8E24-A8F8-C84D-8170-98CBA4E89070}" dt="2021-05-16T15:12:03.491" v="3733"/>
        <pc:sldMkLst>
          <pc:docMk/>
          <pc:sldMk cId="1674071314" sldId="291"/>
        </pc:sldMkLst>
        <pc:spChg chg="del">
          <ac:chgData name="Michael Perry" userId="ef84a1ce0da1a7ed" providerId="LiveId" clId="{EBCE8E24-A8F8-C84D-8170-98CBA4E89070}" dt="2021-05-16T15:10:01.698" v="3721" actId="478"/>
          <ac:spMkLst>
            <pc:docMk/>
            <pc:sldMk cId="1674071314" sldId="291"/>
            <ac:spMk id="4" creationId="{AF461D9F-2AB9-4437-8255-562704F85A1E}"/>
          </ac:spMkLst>
        </pc:spChg>
        <pc:spChg chg="del">
          <ac:chgData name="Michael Perry" userId="ef84a1ce0da1a7ed" providerId="LiveId" clId="{EBCE8E24-A8F8-C84D-8170-98CBA4E89070}" dt="2021-05-16T15:10:01.698" v="3721" actId="478"/>
          <ac:spMkLst>
            <pc:docMk/>
            <pc:sldMk cId="1674071314" sldId="291"/>
            <ac:spMk id="5" creationId="{C5154CB2-1BAA-413B-81A1-F8D6C46841E9}"/>
          </ac:spMkLst>
        </pc:spChg>
      </pc:sldChg>
      <pc:sldChg chg="delSp add mod modTransition">
        <pc:chgData name="Michael Perry" userId="ef84a1ce0da1a7ed" providerId="LiveId" clId="{EBCE8E24-A8F8-C84D-8170-98CBA4E89070}" dt="2021-05-16T15:12:07.322" v="3734"/>
        <pc:sldMkLst>
          <pc:docMk/>
          <pc:sldMk cId="838900649" sldId="292"/>
        </pc:sldMkLst>
        <pc:spChg chg="del">
          <ac:chgData name="Michael Perry" userId="ef84a1ce0da1a7ed" providerId="LiveId" clId="{EBCE8E24-A8F8-C84D-8170-98CBA4E89070}" dt="2021-05-16T15:09:57.970" v="3720" actId="478"/>
          <ac:spMkLst>
            <pc:docMk/>
            <pc:sldMk cId="838900649" sldId="292"/>
            <ac:spMk id="4" creationId="{1229183C-5D76-42F5-8CDB-9A13A6B332FE}"/>
          </ac:spMkLst>
        </pc:spChg>
        <pc:spChg chg="del">
          <ac:chgData name="Michael Perry" userId="ef84a1ce0da1a7ed" providerId="LiveId" clId="{EBCE8E24-A8F8-C84D-8170-98CBA4E89070}" dt="2021-05-16T15:09:57.970" v="3720" actId="478"/>
          <ac:spMkLst>
            <pc:docMk/>
            <pc:sldMk cId="838900649" sldId="292"/>
            <ac:spMk id="5" creationId="{BE574992-6C6F-4F02-B144-0FD8100CB135}"/>
          </ac:spMkLst>
        </pc:spChg>
      </pc:sldChg>
      <pc:sldChg chg="delSp add mod">
        <pc:chgData name="Michael Perry" userId="ef84a1ce0da1a7ed" providerId="LiveId" clId="{EBCE8E24-A8F8-C84D-8170-98CBA4E89070}" dt="2021-05-16T15:09:52.003" v="3719" actId="478"/>
        <pc:sldMkLst>
          <pc:docMk/>
          <pc:sldMk cId="3615089324" sldId="293"/>
        </pc:sldMkLst>
        <pc:spChg chg="del">
          <ac:chgData name="Michael Perry" userId="ef84a1ce0da1a7ed" providerId="LiveId" clId="{EBCE8E24-A8F8-C84D-8170-98CBA4E89070}" dt="2021-05-16T15:09:52.003" v="3719" actId="478"/>
          <ac:spMkLst>
            <pc:docMk/>
            <pc:sldMk cId="3615089324" sldId="293"/>
            <ac:spMk id="4" creationId="{1229183C-5D76-42F5-8CDB-9A13A6B332FE}"/>
          </ac:spMkLst>
        </pc:spChg>
        <pc:spChg chg="del">
          <ac:chgData name="Michael Perry" userId="ef84a1ce0da1a7ed" providerId="LiveId" clId="{EBCE8E24-A8F8-C84D-8170-98CBA4E89070}" dt="2021-05-16T15:09:52.003" v="3719" actId="478"/>
          <ac:spMkLst>
            <pc:docMk/>
            <pc:sldMk cId="3615089324" sldId="293"/>
            <ac:spMk id="5" creationId="{BE574992-6C6F-4F02-B144-0FD8100CB135}"/>
          </ac:spMkLst>
        </pc:spChg>
      </pc:sldChg>
      <pc:sldChg chg="delSp add mod">
        <pc:chgData name="Michael Perry" userId="ef84a1ce0da1a7ed" providerId="LiveId" clId="{EBCE8E24-A8F8-C84D-8170-98CBA4E89070}" dt="2021-05-16T15:09:47.329" v="3718" actId="478"/>
        <pc:sldMkLst>
          <pc:docMk/>
          <pc:sldMk cId="3379234849" sldId="294"/>
        </pc:sldMkLst>
        <pc:spChg chg="del">
          <ac:chgData name="Michael Perry" userId="ef84a1ce0da1a7ed" providerId="LiveId" clId="{EBCE8E24-A8F8-C84D-8170-98CBA4E89070}" dt="2021-05-16T15:09:47.329" v="3718" actId="478"/>
          <ac:spMkLst>
            <pc:docMk/>
            <pc:sldMk cId="3379234849" sldId="294"/>
            <ac:spMk id="4" creationId="{1229183C-5D76-42F5-8CDB-9A13A6B332FE}"/>
          </ac:spMkLst>
        </pc:spChg>
        <pc:spChg chg="del">
          <ac:chgData name="Michael Perry" userId="ef84a1ce0da1a7ed" providerId="LiveId" clId="{EBCE8E24-A8F8-C84D-8170-98CBA4E89070}" dt="2021-05-16T15:09:47.329" v="3718" actId="478"/>
          <ac:spMkLst>
            <pc:docMk/>
            <pc:sldMk cId="3379234849" sldId="294"/>
            <ac:spMk id="5" creationId="{BE574992-6C6F-4F02-B144-0FD8100CB135}"/>
          </ac:spMkLst>
        </pc:spChg>
      </pc:sldChg>
      <pc:sldChg chg="addSp delSp modSp add mod modTransition modAnim modNotesTx">
        <pc:chgData name="Michael Perry" userId="ef84a1ce0da1a7ed" providerId="LiveId" clId="{EBCE8E24-A8F8-C84D-8170-98CBA4E89070}" dt="2021-05-16T15:25:27.727" v="3795"/>
        <pc:sldMkLst>
          <pc:docMk/>
          <pc:sldMk cId="503681958" sldId="295"/>
        </pc:sldMkLst>
        <pc:spChg chg="topLvl">
          <ac:chgData name="Michael Perry" userId="ef84a1ce0da1a7ed" providerId="LiveId" clId="{EBCE8E24-A8F8-C84D-8170-98CBA4E89070}" dt="2021-05-16T15:16:37.566" v="3743" actId="165"/>
          <ac:spMkLst>
            <pc:docMk/>
            <pc:sldMk cId="503681958" sldId="295"/>
            <ac:spMk id="16" creationId="{61FB6230-ADD3-504C-8FF6-25570113FE0B}"/>
          </ac:spMkLst>
        </pc:spChg>
        <pc:spChg chg="topLvl">
          <ac:chgData name="Michael Perry" userId="ef84a1ce0da1a7ed" providerId="LiveId" clId="{EBCE8E24-A8F8-C84D-8170-98CBA4E89070}" dt="2021-05-16T15:16:37.566" v="3743" actId="165"/>
          <ac:spMkLst>
            <pc:docMk/>
            <pc:sldMk cId="503681958" sldId="295"/>
            <ac:spMk id="17" creationId="{E1982F2B-1754-B64F-A790-CEEC729FD74D}"/>
          </ac:spMkLst>
        </pc:spChg>
        <pc:spChg chg="topLvl">
          <ac:chgData name="Michael Perry" userId="ef84a1ce0da1a7ed" providerId="LiveId" clId="{EBCE8E24-A8F8-C84D-8170-98CBA4E89070}" dt="2021-05-16T15:16:37.566" v="3743" actId="165"/>
          <ac:spMkLst>
            <pc:docMk/>
            <pc:sldMk cId="503681958" sldId="295"/>
            <ac:spMk id="18" creationId="{75C42E83-E49F-F840-96D5-15BF4B7A4DF2}"/>
          </ac:spMkLst>
        </pc:spChg>
        <pc:spChg chg="topLvl">
          <ac:chgData name="Michael Perry" userId="ef84a1ce0da1a7ed" providerId="LiveId" clId="{EBCE8E24-A8F8-C84D-8170-98CBA4E89070}" dt="2021-05-16T15:16:37.566" v="3743" actId="165"/>
          <ac:spMkLst>
            <pc:docMk/>
            <pc:sldMk cId="503681958" sldId="295"/>
            <ac:spMk id="28" creationId="{628C9128-1228-7545-BA55-B8A8DA08D264}"/>
          </ac:spMkLst>
        </pc:spChg>
        <pc:spChg chg="topLvl">
          <ac:chgData name="Michael Perry" userId="ef84a1ce0da1a7ed" providerId="LiveId" clId="{EBCE8E24-A8F8-C84D-8170-98CBA4E89070}" dt="2021-05-16T15:16:37.566" v="3743" actId="165"/>
          <ac:spMkLst>
            <pc:docMk/>
            <pc:sldMk cId="503681958" sldId="295"/>
            <ac:spMk id="29" creationId="{EB9C32EA-7D5C-F64A-9DE5-641451166D03}"/>
          </ac:spMkLst>
        </pc:spChg>
        <pc:spChg chg="topLvl">
          <ac:chgData name="Michael Perry" userId="ef84a1ce0da1a7ed" providerId="LiveId" clId="{EBCE8E24-A8F8-C84D-8170-98CBA4E89070}" dt="2021-05-16T15:16:37.566" v="3743" actId="165"/>
          <ac:spMkLst>
            <pc:docMk/>
            <pc:sldMk cId="503681958" sldId="295"/>
            <ac:spMk id="31" creationId="{4850DB10-51E7-4A49-8052-A6C694BA20A9}"/>
          </ac:spMkLst>
        </pc:spChg>
        <pc:spChg chg="topLvl">
          <ac:chgData name="Michael Perry" userId="ef84a1ce0da1a7ed" providerId="LiveId" clId="{EBCE8E24-A8F8-C84D-8170-98CBA4E89070}" dt="2021-05-16T15:16:41.188" v="3744" actId="165"/>
          <ac:spMkLst>
            <pc:docMk/>
            <pc:sldMk cId="503681958" sldId="295"/>
            <ac:spMk id="32" creationId="{655AC52C-AC5B-444B-AE8B-2D735AA0178E}"/>
          </ac:spMkLst>
        </pc:spChg>
        <pc:spChg chg="topLvl">
          <ac:chgData name="Michael Perry" userId="ef84a1ce0da1a7ed" providerId="LiveId" clId="{EBCE8E24-A8F8-C84D-8170-98CBA4E89070}" dt="2021-05-16T15:16:41.188" v="3744" actId="165"/>
          <ac:spMkLst>
            <pc:docMk/>
            <pc:sldMk cId="503681958" sldId="295"/>
            <ac:spMk id="33" creationId="{4C9A8383-E1F2-204F-85DE-9ABB8D80DE73}"/>
          </ac:spMkLst>
        </pc:spChg>
        <pc:spChg chg="topLvl">
          <ac:chgData name="Michael Perry" userId="ef84a1ce0da1a7ed" providerId="LiveId" clId="{EBCE8E24-A8F8-C84D-8170-98CBA4E89070}" dt="2021-05-16T15:16:41.188" v="3744" actId="165"/>
          <ac:spMkLst>
            <pc:docMk/>
            <pc:sldMk cId="503681958" sldId="295"/>
            <ac:spMk id="34" creationId="{E86EB979-8794-EB4C-8C9E-FA4B08409F4F}"/>
          </ac:spMkLst>
        </pc:spChg>
        <pc:spChg chg="topLvl">
          <ac:chgData name="Michael Perry" userId="ef84a1ce0da1a7ed" providerId="LiveId" clId="{EBCE8E24-A8F8-C84D-8170-98CBA4E89070}" dt="2021-05-16T15:16:41.188" v="3744" actId="165"/>
          <ac:spMkLst>
            <pc:docMk/>
            <pc:sldMk cId="503681958" sldId="295"/>
            <ac:spMk id="35" creationId="{4DEF4C8A-1F18-5A40-AFF9-9C726FE1C89B}"/>
          </ac:spMkLst>
        </pc:spChg>
        <pc:spChg chg="topLvl">
          <ac:chgData name="Michael Perry" userId="ef84a1ce0da1a7ed" providerId="LiveId" clId="{EBCE8E24-A8F8-C84D-8170-98CBA4E89070}" dt="2021-05-16T15:16:41.188" v="3744" actId="165"/>
          <ac:spMkLst>
            <pc:docMk/>
            <pc:sldMk cId="503681958" sldId="295"/>
            <ac:spMk id="45" creationId="{30843426-6D2E-5A45-9C99-237939D25BF2}"/>
          </ac:spMkLst>
        </pc:spChg>
        <pc:spChg chg="topLvl">
          <ac:chgData name="Michael Perry" userId="ef84a1ce0da1a7ed" providerId="LiveId" clId="{EBCE8E24-A8F8-C84D-8170-98CBA4E89070}" dt="2021-05-16T15:16:41.188" v="3744" actId="165"/>
          <ac:spMkLst>
            <pc:docMk/>
            <pc:sldMk cId="503681958" sldId="295"/>
            <ac:spMk id="46" creationId="{E9735853-D511-4E4A-A7A7-126AFDF3DB5C}"/>
          </ac:spMkLst>
        </pc:spChg>
        <pc:spChg chg="del">
          <ac:chgData name="Michael Perry" userId="ef84a1ce0da1a7ed" providerId="LiveId" clId="{EBCE8E24-A8F8-C84D-8170-98CBA4E89070}" dt="2021-05-16T15:15:43.089" v="3738" actId="478"/>
          <ac:spMkLst>
            <pc:docMk/>
            <pc:sldMk cId="503681958" sldId="295"/>
            <ac:spMk id="50" creationId="{5901696B-E42C-C54E-997F-9C46A8179402}"/>
          </ac:spMkLst>
        </pc:spChg>
        <pc:spChg chg="mod">
          <ac:chgData name="Michael Perry" userId="ef84a1ce0da1a7ed" providerId="LiveId" clId="{EBCE8E24-A8F8-C84D-8170-98CBA4E89070}" dt="2021-05-16T15:15:51.456" v="3739" actId="1076"/>
          <ac:spMkLst>
            <pc:docMk/>
            <pc:sldMk cId="503681958" sldId="295"/>
            <ac:spMk id="51" creationId="{290F518C-8291-E442-82D1-EA20FDB2F87B}"/>
          </ac:spMkLst>
        </pc:spChg>
        <pc:spChg chg="mod">
          <ac:chgData name="Michael Perry" userId="ef84a1ce0da1a7ed" providerId="LiveId" clId="{EBCE8E24-A8F8-C84D-8170-98CBA4E89070}" dt="2021-05-16T15:15:51.456" v="3739" actId="1076"/>
          <ac:spMkLst>
            <pc:docMk/>
            <pc:sldMk cId="503681958" sldId="295"/>
            <ac:spMk id="52" creationId="{8FDBA7D1-DED8-634D-99F0-F5924A9D0800}"/>
          </ac:spMkLst>
        </pc:spChg>
        <pc:spChg chg="add mod">
          <ac:chgData name="Michael Perry" userId="ef84a1ce0da1a7ed" providerId="LiveId" clId="{EBCE8E24-A8F8-C84D-8170-98CBA4E89070}" dt="2021-05-16T15:21:23.717" v="3780" actId="1037"/>
          <ac:spMkLst>
            <pc:docMk/>
            <pc:sldMk cId="503681958" sldId="295"/>
            <ac:spMk id="53" creationId="{05F751FB-91B2-924E-B0EC-0E11749B59F3}"/>
          </ac:spMkLst>
        </pc:spChg>
        <pc:spChg chg="add mod">
          <ac:chgData name="Michael Perry" userId="ef84a1ce0da1a7ed" providerId="LiveId" clId="{EBCE8E24-A8F8-C84D-8170-98CBA4E89070}" dt="2021-05-16T15:21:23.717" v="3780" actId="1037"/>
          <ac:spMkLst>
            <pc:docMk/>
            <pc:sldMk cId="503681958" sldId="295"/>
            <ac:spMk id="54" creationId="{692B2A74-E3E6-844D-B251-EECA28A7E81F}"/>
          </ac:spMkLst>
        </pc:spChg>
        <pc:spChg chg="add mod">
          <ac:chgData name="Michael Perry" userId="ef84a1ce0da1a7ed" providerId="LiveId" clId="{EBCE8E24-A8F8-C84D-8170-98CBA4E89070}" dt="2021-05-16T15:21:23.717" v="3780" actId="1037"/>
          <ac:spMkLst>
            <pc:docMk/>
            <pc:sldMk cId="503681958" sldId="295"/>
            <ac:spMk id="55" creationId="{F00CEA7A-5ED5-8543-8A05-DC12415BD725}"/>
          </ac:spMkLst>
        </pc:spChg>
        <pc:spChg chg="add mod">
          <ac:chgData name="Michael Perry" userId="ef84a1ce0da1a7ed" providerId="LiveId" clId="{EBCE8E24-A8F8-C84D-8170-98CBA4E89070}" dt="2021-05-16T15:21:36.570" v="3785" actId="1037"/>
          <ac:spMkLst>
            <pc:docMk/>
            <pc:sldMk cId="503681958" sldId="295"/>
            <ac:spMk id="56" creationId="{B29061F5-C7C9-2441-B5D0-5B1CC5010EBC}"/>
          </ac:spMkLst>
        </pc:spChg>
        <pc:spChg chg="add mod">
          <ac:chgData name="Michael Perry" userId="ef84a1ce0da1a7ed" providerId="LiveId" clId="{EBCE8E24-A8F8-C84D-8170-98CBA4E89070}" dt="2021-05-16T15:21:36.570" v="3785" actId="1037"/>
          <ac:spMkLst>
            <pc:docMk/>
            <pc:sldMk cId="503681958" sldId="295"/>
            <ac:spMk id="57" creationId="{E01FC904-86F9-FD47-9C28-FF7859D3E062}"/>
          </ac:spMkLst>
        </pc:spChg>
        <pc:spChg chg="add mod">
          <ac:chgData name="Michael Perry" userId="ef84a1ce0da1a7ed" providerId="LiveId" clId="{EBCE8E24-A8F8-C84D-8170-98CBA4E89070}" dt="2021-05-16T15:21:36.570" v="3785" actId="1037"/>
          <ac:spMkLst>
            <pc:docMk/>
            <pc:sldMk cId="503681958" sldId="295"/>
            <ac:spMk id="58" creationId="{92A5ABE7-6E73-AA48-81A2-9516E1E596B7}"/>
          </ac:spMkLst>
        </pc:spChg>
        <pc:grpChg chg="topLvl">
          <ac:chgData name="Michael Perry" userId="ef84a1ce0da1a7ed" providerId="LiveId" clId="{EBCE8E24-A8F8-C84D-8170-98CBA4E89070}" dt="2021-05-16T15:16:37.566" v="3743" actId="165"/>
          <ac:grpSpMkLst>
            <pc:docMk/>
            <pc:sldMk cId="503681958" sldId="295"/>
            <ac:grpSpMk id="19" creationId="{360D89EA-1F63-C348-9657-923D72C2B748}"/>
          </ac:grpSpMkLst>
        </pc:grpChg>
        <pc:grpChg chg="topLvl">
          <ac:chgData name="Michael Perry" userId="ef84a1ce0da1a7ed" providerId="LiveId" clId="{EBCE8E24-A8F8-C84D-8170-98CBA4E89070}" dt="2021-05-16T15:16:37.566" v="3743" actId="165"/>
          <ac:grpSpMkLst>
            <pc:docMk/>
            <pc:sldMk cId="503681958" sldId="295"/>
            <ac:grpSpMk id="22" creationId="{03C2E064-61EF-FB47-BE94-6810AA82CAA4}"/>
          </ac:grpSpMkLst>
        </pc:grpChg>
        <pc:grpChg chg="topLvl">
          <ac:chgData name="Michael Perry" userId="ef84a1ce0da1a7ed" providerId="LiveId" clId="{EBCE8E24-A8F8-C84D-8170-98CBA4E89070}" dt="2021-05-16T15:16:37.566" v="3743" actId="165"/>
          <ac:grpSpMkLst>
            <pc:docMk/>
            <pc:sldMk cId="503681958" sldId="295"/>
            <ac:grpSpMk id="25" creationId="{18F3EBB7-1523-DB41-B39B-689A33E1E266}"/>
          </ac:grpSpMkLst>
        </pc:grpChg>
        <pc:grpChg chg="topLvl">
          <ac:chgData name="Michael Perry" userId="ef84a1ce0da1a7ed" providerId="LiveId" clId="{EBCE8E24-A8F8-C84D-8170-98CBA4E89070}" dt="2021-05-16T15:16:41.188" v="3744" actId="165"/>
          <ac:grpSpMkLst>
            <pc:docMk/>
            <pc:sldMk cId="503681958" sldId="295"/>
            <ac:grpSpMk id="36" creationId="{F6D3C346-05DD-2844-877D-1A9126C6AE65}"/>
          </ac:grpSpMkLst>
        </pc:grpChg>
        <pc:grpChg chg="topLvl">
          <ac:chgData name="Michael Perry" userId="ef84a1ce0da1a7ed" providerId="LiveId" clId="{EBCE8E24-A8F8-C84D-8170-98CBA4E89070}" dt="2021-05-16T15:16:41.188" v="3744" actId="165"/>
          <ac:grpSpMkLst>
            <pc:docMk/>
            <pc:sldMk cId="503681958" sldId="295"/>
            <ac:grpSpMk id="39" creationId="{3B66D1F5-8F8A-5745-B935-E6E4FE205A00}"/>
          </ac:grpSpMkLst>
        </pc:grpChg>
        <pc:grpChg chg="topLvl">
          <ac:chgData name="Michael Perry" userId="ef84a1ce0da1a7ed" providerId="LiveId" clId="{EBCE8E24-A8F8-C84D-8170-98CBA4E89070}" dt="2021-05-16T15:16:41.188" v="3744" actId="165"/>
          <ac:grpSpMkLst>
            <pc:docMk/>
            <pc:sldMk cId="503681958" sldId="295"/>
            <ac:grpSpMk id="42" creationId="{6513FC04-C7BF-CA46-A3EA-C162867FA9FA}"/>
          </ac:grpSpMkLst>
        </pc:grpChg>
        <pc:grpChg chg="del">
          <ac:chgData name="Michael Perry" userId="ef84a1ce0da1a7ed" providerId="LiveId" clId="{EBCE8E24-A8F8-C84D-8170-98CBA4E89070}" dt="2021-05-16T15:15:43.089" v="3738" actId="478"/>
          <ac:grpSpMkLst>
            <pc:docMk/>
            <pc:sldMk cId="503681958" sldId="295"/>
            <ac:grpSpMk id="47" creationId="{CB3EEEB0-F6BC-7B43-8DDC-6FDBF8454FE2}"/>
          </ac:grpSpMkLst>
        </pc:grpChg>
        <pc:grpChg chg="del mod">
          <ac:chgData name="Michael Perry" userId="ef84a1ce0da1a7ed" providerId="LiveId" clId="{EBCE8E24-A8F8-C84D-8170-98CBA4E89070}" dt="2021-05-16T15:16:37.566" v="3743" actId="165"/>
          <ac:grpSpMkLst>
            <pc:docMk/>
            <pc:sldMk cId="503681958" sldId="295"/>
            <ac:grpSpMk id="48" creationId="{67A2DC14-FAE6-4244-82EB-D3B2CD3B8E38}"/>
          </ac:grpSpMkLst>
        </pc:grpChg>
        <pc:grpChg chg="del mod">
          <ac:chgData name="Michael Perry" userId="ef84a1ce0da1a7ed" providerId="LiveId" clId="{EBCE8E24-A8F8-C84D-8170-98CBA4E89070}" dt="2021-05-16T15:16:41.188" v="3744" actId="165"/>
          <ac:grpSpMkLst>
            <pc:docMk/>
            <pc:sldMk cId="503681958" sldId="295"/>
            <ac:grpSpMk id="49" creationId="{1923D3FD-3112-D74A-93A3-D5073A2E9A4F}"/>
          </ac:grpSpMkLst>
        </pc:grpChg>
      </pc:sldChg>
      <pc:sldChg chg="addSp modSp add mod modTransition modAnim">
        <pc:chgData name="Michael Perry" userId="ef84a1ce0da1a7ed" providerId="LiveId" clId="{EBCE8E24-A8F8-C84D-8170-98CBA4E89070}" dt="2021-05-16T15:25:05.300" v="3794"/>
        <pc:sldMkLst>
          <pc:docMk/>
          <pc:sldMk cId="665260849" sldId="296"/>
        </pc:sldMkLst>
        <pc:spChg chg="add mod">
          <ac:chgData name="Michael Perry" userId="ef84a1ce0da1a7ed" providerId="LiveId" clId="{EBCE8E24-A8F8-C84D-8170-98CBA4E89070}" dt="2021-05-16T15:20:05.160" v="3764" actId="1076"/>
          <ac:spMkLst>
            <pc:docMk/>
            <pc:sldMk cId="665260849" sldId="296"/>
            <ac:spMk id="2" creationId="{FB02663C-9582-7746-91A3-AF9691AB90DC}"/>
          </ac:spMkLst>
        </pc:spChg>
        <pc:spChg chg="add mod">
          <ac:chgData name="Michael Perry" userId="ef84a1ce0da1a7ed" providerId="LiveId" clId="{EBCE8E24-A8F8-C84D-8170-98CBA4E89070}" dt="2021-05-16T15:23:57.055" v="3793" actId="13822"/>
          <ac:spMkLst>
            <pc:docMk/>
            <pc:sldMk cId="665260849" sldId="296"/>
            <ac:spMk id="3" creationId="{753EA78C-7DCE-BA46-B78B-F390F835E31A}"/>
          </ac:spMkLst>
        </pc:spChg>
        <pc:spChg chg="mod">
          <ac:chgData name="Michael Perry" userId="ef84a1ce0da1a7ed" providerId="LiveId" clId="{EBCE8E24-A8F8-C84D-8170-98CBA4E89070}" dt="2021-05-16T15:17:12.357" v="3747" actId="1076"/>
          <ac:spMkLst>
            <pc:docMk/>
            <pc:sldMk cId="665260849" sldId="296"/>
            <ac:spMk id="16" creationId="{61FB6230-ADD3-504C-8FF6-25570113FE0B}"/>
          </ac:spMkLst>
        </pc:spChg>
        <pc:spChg chg="mod">
          <ac:chgData name="Michael Perry" userId="ef84a1ce0da1a7ed" providerId="LiveId" clId="{EBCE8E24-A8F8-C84D-8170-98CBA4E89070}" dt="2021-05-16T15:17:12.357" v="3747" actId="1076"/>
          <ac:spMkLst>
            <pc:docMk/>
            <pc:sldMk cId="665260849" sldId="296"/>
            <ac:spMk id="17" creationId="{E1982F2B-1754-B64F-A790-CEEC729FD74D}"/>
          </ac:spMkLst>
        </pc:spChg>
        <pc:spChg chg="mod">
          <ac:chgData name="Michael Perry" userId="ef84a1ce0da1a7ed" providerId="LiveId" clId="{EBCE8E24-A8F8-C84D-8170-98CBA4E89070}" dt="2021-05-16T15:17:12.357" v="3747" actId="1076"/>
          <ac:spMkLst>
            <pc:docMk/>
            <pc:sldMk cId="665260849" sldId="296"/>
            <ac:spMk id="18" creationId="{75C42E83-E49F-F840-96D5-15BF4B7A4DF2}"/>
          </ac:spMkLst>
        </pc:spChg>
        <pc:spChg chg="mod">
          <ac:chgData name="Michael Perry" userId="ef84a1ce0da1a7ed" providerId="LiveId" clId="{EBCE8E24-A8F8-C84D-8170-98CBA4E89070}" dt="2021-05-16T15:17:12.357" v="3747" actId="1076"/>
          <ac:spMkLst>
            <pc:docMk/>
            <pc:sldMk cId="665260849" sldId="296"/>
            <ac:spMk id="28" creationId="{628C9128-1228-7545-BA55-B8A8DA08D264}"/>
          </ac:spMkLst>
        </pc:spChg>
        <pc:spChg chg="mod">
          <ac:chgData name="Michael Perry" userId="ef84a1ce0da1a7ed" providerId="LiveId" clId="{EBCE8E24-A8F8-C84D-8170-98CBA4E89070}" dt="2021-05-16T15:18:11.788" v="3754" actId="14100"/>
          <ac:spMkLst>
            <pc:docMk/>
            <pc:sldMk cId="665260849" sldId="296"/>
            <ac:spMk id="29" creationId="{EB9C32EA-7D5C-F64A-9DE5-641451166D03}"/>
          </ac:spMkLst>
        </pc:spChg>
        <pc:spChg chg="mod">
          <ac:chgData name="Michael Perry" userId="ef84a1ce0da1a7ed" providerId="LiveId" clId="{EBCE8E24-A8F8-C84D-8170-98CBA4E89070}" dt="2021-05-16T15:17:12.357" v="3747" actId="1076"/>
          <ac:spMkLst>
            <pc:docMk/>
            <pc:sldMk cId="665260849" sldId="296"/>
            <ac:spMk id="31" creationId="{4850DB10-51E7-4A49-8052-A6C694BA20A9}"/>
          </ac:spMkLst>
        </pc:spChg>
        <pc:spChg chg="mod">
          <ac:chgData name="Michael Perry" userId="ef84a1ce0da1a7ed" providerId="LiveId" clId="{EBCE8E24-A8F8-C84D-8170-98CBA4E89070}" dt="2021-05-16T15:17:02.148" v="3746" actId="1076"/>
          <ac:spMkLst>
            <pc:docMk/>
            <pc:sldMk cId="665260849" sldId="296"/>
            <ac:spMk id="32" creationId="{655AC52C-AC5B-444B-AE8B-2D735AA0178E}"/>
          </ac:spMkLst>
        </pc:spChg>
        <pc:spChg chg="mod">
          <ac:chgData name="Michael Perry" userId="ef84a1ce0da1a7ed" providerId="LiveId" clId="{EBCE8E24-A8F8-C84D-8170-98CBA4E89070}" dt="2021-05-16T15:17:02.148" v="3746" actId="1076"/>
          <ac:spMkLst>
            <pc:docMk/>
            <pc:sldMk cId="665260849" sldId="296"/>
            <ac:spMk id="33" creationId="{4C9A8383-E1F2-204F-85DE-9ABB8D80DE73}"/>
          </ac:spMkLst>
        </pc:spChg>
        <pc:spChg chg="mod">
          <ac:chgData name="Michael Perry" userId="ef84a1ce0da1a7ed" providerId="LiveId" clId="{EBCE8E24-A8F8-C84D-8170-98CBA4E89070}" dt="2021-05-16T15:17:02.148" v="3746" actId="1076"/>
          <ac:spMkLst>
            <pc:docMk/>
            <pc:sldMk cId="665260849" sldId="296"/>
            <ac:spMk id="34" creationId="{E86EB979-8794-EB4C-8C9E-FA4B08409F4F}"/>
          </ac:spMkLst>
        </pc:spChg>
        <pc:spChg chg="mod">
          <ac:chgData name="Michael Perry" userId="ef84a1ce0da1a7ed" providerId="LiveId" clId="{EBCE8E24-A8F8-C84D-8170-98CBA4E89070}" dt="2021-05-16T15:17:02.148" v="3746" actId="1076"/>
          <ac:spMkLst>
            <pc:docMk/>
            <pc:sldMk cId="665260849" sldId="296"/>
            <ac:spMk id="35" creationId="{4DEF4C8A-1F18-5A40-AFF9-9C726FE1C89B}"/>
          </ac:spMkLst>
        </pc:spChg>
        <pc:spChg chg="mod">
          <ac:chgData name="Michael Perry" userId="ef84a1ce0da1a7ed" providerId="LiveId" clId="{EBCE8E24-A8F8-C84D-8170-98CBA4E89070}" dt="2021-05-16T15:17:02.148" v="3746" actId="1076"/>
          <ac:spMkLst>
            <pc:docMk/>
            <pc:sldMk cId="665260849" sldId="296"/>
            <ac:spMk id="45" creationId="{30843426-6D2E-5A45-9C99-237939D25BF2}"/>
          </ac:spMkLst>
        </pc:spChg>
        <pc:spChg chg="mod">
          <ac:chgData name="Michael Perry" userId="ef84a1ce0da1a7ed" providerId="LiveId" clId="{EBCE8E24-A8F8-C84D-8170-98CBA4E89070}" dt="2021-05-16T15:17:36.596" v="3750" actId="14100"/>
          <ac:spMkLst>
            <pc:docMk/>
            <pc:sldMk cId="665260849" sldId="296"/>
            <ac:spMk id="46" creationId="{E9735853-D511-4E4A-A7A7-126AFDF3DB5C}"/>
          </ac:spMkLst>
        </pc:spChg>
        <pc:spChg chg="mod">
          <ac:chgData name="Michael Perry" userId="ef84a1ce0da1a7ed" providerId="LiveId" clId="{EBCE8E24-A8F8-C84D-8170-98CBA4E89070}" dt="2021-05-16T15:17:17.504" v="3748"/>
          <ac:spMkLst>
            <pc:docMk/>
            <pc:sldMk cId="665260849" sldId="296"/>
            <ac:spMk id="48" creationId="{46D2622A-25B4-484B-AA0F-1602AB68D296}"/>
          </ac:spMkLst>
        </pc:spChg>
        <pc:spChg chg="mod">
          <ac:chgData name="Michael Perry" userId="ef84a1ce0da1a7ed" providerId="LiveId" clId="{EBCE8E24-A8F8-C84D-8170-98CBA4E89070}" dt="2021-05-16T15:17:17.504" v="3748"/>
          <ac:spMkLst>
            <pc:docMk/>
            <pc:sldMk cId="665260849" sldId="296"/>
            <ac:spMk id="49" creationId="{8D55EC04-B64A-F849-8CB4-461488B84DAF}"/>
          </ac:spMkLst>
        </pc:spChg>
        <pc:spChg chg="mod">
          <ac:chgData name="Michael Perry" userId="ef84a1ce0da1a7ed" providerId="LiveId" clId="{EBCE8E24-A8F8-C84D-8170-98CBA4E89070}" dt="2021-05-16T15:17:12.357" v="3747" actId="1076"/>
          <ac:spMkLst>
            <pc:docMk/>
            <pc:sldMk cId="665260849" sldId="296"/>
            <ac:spMk id="51" creationId="{290F518C-8291-E442-82D1-EA20FDB2F87B}"/>
          </ac:spMkLst>
        </pc:spChg>
        <pc:spChg chg="mod">
          <ac:chgData name="Michael Perry" userId="ef84a1ce0da1a7ed" providerId="LiveId" clId="{EBCE8E24-A8F8-C84D-8170-98CBA4E89070}" dt="2021-05-16T15:17:02.148" v="3746" actId="1076"/>
          <ac:spMkLst>
            <pc:docMk/>
            <pc:sldMk cId="665260849" sldId="296"/>
            <ac:spMk id="52" creationId="{8FDBA7D1-DED8-634D-99F0-F5924A9D0800}"/>
          </ac:spMkLst>
        </pc:spChg>
        <pc:spChg chg="mod">
          <ac:chgData name="Michael Perry" userId="ef84a1ce0da1a7ed" providerId="LiveId" clId="{EBCE8E24-A8F8-C84D-8170-98CBA4E89070}" dt="2021-05-16T15:17:17.504" v="3748"/>
          <ac:spMkLst>
            <pc:docMk/>
            <pc:sldMk cId="665260849" sldId="296"/>
            <ac:spMk id="53" creationId="{912488B4-FAA7-C94A-AF47-68862E35528E}"/>
          </ac:spMkLst>
        </pc:spChg>
        <pc:spChg chg="mod">
          <ac:chgData name="Michael Perry" userId="ef84a1ce0da1a7ed" providerId="LiveId" clId="{EBCE8E24-A8F8-C84D-8170-98CBA4E89070}" dt="2021-05-16T15:17:17.504" v="3748"/>
          <ac:spMkLst>
            <pc:docMk/>
            <pc:sldMk cId="665260849" sldId="296"/>
            <ac:spMk id="54" creationId="{2D78E65A-C829-6B47-AA95-8B81C747A9BC}"/>
          </ac:spMkLst>
        </pc:spChg>
        <pc:spChg chg="mod">
          <ac:chgData name="Michael Perry" userId="ef84a1ce0da1a7ed" providerId="LiveId" clId="{EBCE8E24-A8F8-C84D-8170-98CBA4E89070}" dt="2021-05-16T15:17:17.504" v="3748"/>
          <ac:spMkLst>
            <pc:docMk/>
            <pc:sldMk cId="665260849" sldId="296"/>
            <ac:spMk id="56" creationId="{C35FF1C7-F419-2340-9ECF-54E7649E3723}"/>
          </ac:spMkLst>
        </pc:spChg>
        <pc:spChg chg="mod">
          <ac:chgData name="Michael Perry" userId="ef84a1ce0da1a7ed" providerId="LiveId" clId="{EBCE8E24-A8F8-C84D-8170-98CBA4E89070}" dt="2021-05-16T15:17:17.504" v="3748"/>
          <ac:spMkLst>
            <pc:docMk/>
            <pc:sldMk cId="665260849" sldId="296"/>
            <ac:spMk id="57" creationId="{C6A599FD-64A1-0145-9530-93C55BF3F27E}"/>
          </ac:spMkLst>
        </pc:spChg>
        <pc:spChg chg="mod">
          <ac:chgData name="Michael Perry" userId="ef84a1ce0da1a7ed" providerId="LiveId" clId="{EBCE8E24-A8F8-C84D-8170-98CBA4E89070}" dt="2021-05-16T15:17:44.516" v="3751"/>
          <ac:spMkLst>
            <pc:docMk/>
            <pc:sldMk cId="665260849" sldId="296"/>
            <ac:spMk id="59" creationId="{8C3BF02F-5E5F-A44D-BDA9-6C3BF50DE7EF}"/>
          </ac:spMkLst>
        </pc:spChg>
        <pc:spChg chg="mod">
          <ac:chgData name="Michael Perry" userId="ef84a1ce0da1a7ed" providerId="LiveId" clId="{EBCE8E24-A8F8-C84D-8170-98CBA4E89070}" dt="2021-05-16T15:17:44.516" v="3751"/>
          <ac:spMkLst>
            <pc:docMk/>
            <pc:sldMk cId="665260849" sldId="296"/>
            <ac:spMk id="60" creationId="{C1B79233-1818-EE44-A7BC-29C72D5CEFB0}"/>
          </ac:spMkLst>
        </pc:spChg>
        <pc:spChg chg="mod">
          <ac:chgData name="Michael Perry" userId="ef84a1ce0da1a7ed" providerId="LiveId" clId="{EBCE8E24-A8F8-C84D-8170-98CBA4E89070}" dt="2021-05-16T15:17:44.516" v="3751"/>
          <ac:spMkLst>
            <pc:docMk/>
            <pc:sldMk cId="665260849" sldId="296"/>
            <ac:spMk id="62" creationId="{6CFE663C-4229-CB44-A4E0-74636DF0AE8B}"/>
          </ac:spMkLst>
        </pc:spChg>
        <pc:spChg chg="mod">
          <ac:chgData name="Michael Perry" userId="ef84a1ce0da1a7ed" providerId="LiveId" clId="{EBCE8E24-A8F8-C84D-8170-98CBA4E89070}" dt="2021-05-16T15:17:44.516" v="3751"/>
          <ac:spMkLst>
            <pc:docMk/>
            <pc:sldMk cId="665260849" sldId="296"/>
            <ac:spMk id="63" creationId="{744C40C4-9BFA-5A4C-8D63-E6E7A8DA41AA}"/>
          </ac:spMkLst>
        </pc:spChg>
        <pc:spChg chg="mod">
          <ac:chgData name="Michael Perry" userId="ef84a1ce0da1a7ed" providerId="LiveId" clId="{EBCE8E24-A8F8-C84D-8170-98CBA4E89070}" dt="2021-05-16T15:17:44.516" v="3751"/>
          <ac:spMkLst>
            <pc:docMk/>
            <pc:sldMk cId="665260849" sldId="296"/>
            <ac:spMk id="65" creationId="{E3FCC5E8-34E0-894E-AB82-609D46EC9720}"/>
          </ac:spMkLst>
        </pc:spChg>
        <pc:spChg chg="mod">
          <ac:chgData name="Michael Perry" userId="ef84a1ce0da1a7ed" providerId="LiveId" clId="{EBCE8E24-A8F8-C84D-8170-98CBA4E89070}" dt="2021-05-16T15:17:44.516" v="3751"/>
          <ac:spMkLst>
            <pc:docMk/>
            <pc:sldMk cId="665260849" sldId="296"/>
            <ac:spMk id="66" creationId="{71E7921C-7B71-2F48-8CFA-9009D8D0F84C}"/>
          </ac:spMkLst>
        </pc:spChg>
        <pc:spChg chg="add mod">
          <ac:chgData name="Michael Perry" userId="ef84a1ce0da1a7ed" providerId="LiveId" clId="{EBCE8E24-A8F8-C84D-8170-98CBA4E89070}" dt="2021-05-16T15:20:00.352" v="3763" actId="1076"/>
          <ac:spMkLst>
            <pc:docMk/>
            <pc:sldMk cId="665260849" sldId="296"/>
            <ac:spMk id="67" creationId="{F78A877C-3A2D-2444-9D14-3EB37163B68F}"/>
          </ac:spMkLst>
        </pc:spChg>
        <pc:spChg chg="add mod">
          <ac:chgData name="Michael Perry" userId="ef84a1ce0da1a7ed" providerId="LiveId" clId="{EBCE8E24-A8F8-C84D-8170-98CBA4E89070}" dt="2021-05-16T15:20:19.265" v="3767" actId="1036"/>
          <ac:spMkLst>
            <pc:docMk/>
            <pc:sldMk cId="665260849" sldId="296"/>
            <ac:spMk id="68" creationId="{1E116E09-3840-CB40-B024-8B39BEA750F0}"/>
          </ac:spMkLst>
        </pc:spChg>
        <pc:spChg chg="add mod">
          <ac:chgData name="Michael Perry" userId="ef84a1ce0da1a7ed" providerId="LiveId" clId="{EBCE8E24-A8F8-C84D-8170-98CBA4E89070}" dt="2021-05-16T15:20:19.265" v="3767" actId="1036"/>
          <ac:spMkLst>
            <pc:docMk/>
            <pc:sldMk cId="665260849" sldId="296"/>
            <ac:spMk id="69" creationId="{0FD5B1E9-DDDF-8244-88B7-3E30F3BCA8AF}"/>
          </ac:spMkLst>
        </pc:spChg>
        <pc:spChg chg="add mod">
          <ac:chgData name="Michael Perry" userId="ef84a1ce0da1a7ed" providerId="LiveId" clId="{EBCE8E24-A8F8-C84D-8170-98CBA4E89070}" dt="2021-05-16T15:20:22.325" v="3770" actId="1035"/>
          <ac:spMkLst>
            <pc:docMk/>
            <pc:sldMk cId="665260849" sldId="296"/>
            <ac:spMk id="70" creationId="{F7D7E57E-7856-6843-978F-480E2505BE6B}"/>
          </ac:spMkLst>
        </pc:spChg>
        <pc:spChg chg="add mod">
          <ac:chgData name="Michael Perry" userId="ef84a1ce0da1a7ed" providerId="LiveId" clId="{EBCE8E24-A8F8-C84D-8170-98CBA4E89070}" dt="2021-05-16T15:20:22.325" v="3770" actId="1035"/>
          <ac:spMkLst>
            <pc:docMk/>
            <pc:sldMk cId="665260849" sldId="296"/>
            <ac:spMk id="71" creationId="{5D68A1CD-AED0-D84B-818F-1FC3A145F5FE}"/>
          </ac:spMkLst>
        </pc:spChg>
        <pc:spChg chg="add mod">
          <ac:chgData name="Michael Perry" userId="ef84a1ce0da1a7ed" providerId="LiveId" clId="{EBCE8E24-A8F8-C84D-8170-98CBA4E89070}" dt="2021-05-16T15:20:40.268" v="3773" actId="1076"/>
          <ac:spMkLst>
            <pc:docMk/>
            <pc:sldMk cId="665260849" sldId="296"/>
            <ac:spMk id="72" creationId="{0DB1BDDA-4E0E-9845-88F1-05E95BB69E14}"/>
          </ac:spMkLst>
        </pc:spChg>
        <pc:spChg chg="add mod">
          <ac:chgData name="Michael Perry" userId="ef84a1ce0da1a7ed" providerId="LiveId" clId="{EBCE8E24-A8F8-C84D-8170-98CBA4E89070}" dt="2021-05-16T15:20:40.268" v="3773" actId="1076"/>
          <ac:spMkLst>
            <pc:docMk/>
            <pc:sldMk cId="665260849" sldId="296"/>
            <ac:spMk id="73" creationId="{7BAFD5DB-1BCD-9E4E-9CC2-96EB2BC8464B}"/>
          </ac:spMkLst>
        </pc:spChg>
        <pc:spChg chg="add mod">
          <ac:chgData name="Michael Perry" userId="ef84a1ce0da1a7ed" providerId="LiveId" clId="{EBCE8E24-A8F8-C84D-8170-98CBA4E89070}" dt="2021-05-16T15:20:40.268" v="3773" actId="1076"/>
          <ac:spMkLst>
            <pc:docMk/>
            <pc:sldMk cId="665260849" sldId="296"/>
            <ac:spMk id="74" creationId="{274087CC-EB52-B74D-8E8D-6FE8B63D151C}"/>
          </ac:spMkLst>
        </pc:spChg>
        <pc:spChg chg="add mod">
          <ac:chgData name="Michael Perry" userId="ef84a1ce0da1a7ed" providerId="LiveId" clId="{EBCE8E24-A8F8-C84D-8170-98CBA4E89070}" dt="2021-05-16T15:20:40.268" v="3773" actId="1076"/>
          <ac:spMkLst>
            <pc:docMk/>
            <pc:sldMk cId="665260849" sldId="296"/>
            <ac:spMk id="75" creationId="{D2CE3822-C3FE-364D-817B-F90BF329F256}"/>
          </ac:spMkLst>
        </pc:spChg>
        <pc:spChg chg="add mod">
          <ac:chgData name="Michael Perry" userId="ef84a1ce0da1a7ed" providerId="LiveId" clId="{EBCE8E24-A8F8-C84D-8170-98CBA4E89070}" dt="2021-05-16T15:20:40.268" v="3773" actId="1076"/>
          <ac:spMkLst>
            <pc:docMk/>
            <pc:sldMk cId="665260849" sldId="296"/>
            <ac:spMk id="76" creationId="{FAD4E22E-FA8F-E842-A02B-6847DAEF9CB3}"/>
          </ac:spMkLst>
        </pc:spChg>
        <pc:spChg chg="add mod">
          <ac:chgData name="Michael Perry" userId="ef84a1ce0da1a7ed" providerId="LiveId" clId="{EBCE8E24-A8F8-C84D-8170-98CBA4E89070}" dt="2021-05-16T15:20:40.268" v="3773" actId="1076"/>
          <ac:spMkLst>
            <pc:docMk/>
            <pc:sldMk cId="665260849" sldId="296"/>
            <ac:spMk id="77" creationId="{C1C262EE-BA38-AB4D-9C76-D8B5D560BA2B}"/>
          </ac:spMkLst>
        </pc:spChg>
        <pc:grpChg chg="mod">
          <ac:chgData name="Michael Perry" userId="ef84a1ce0da1a7ed" providerId="LiveId" clId="{EBCE8E24-A8F8-C84D-8170-98CBA4E89070}" dt="2021-05-16T15:17:12.357" v="3747" actId="1076"/>
          <ac:grpSpMkLst>
            <pc:docMk/>
            <pc:sldMk cId="665260849" sldId="296"/>
            <ac:grpSpMk id="19" creationId="{360D89EA-1F63-C348-9657-923D72C2B748}"/>
          </ac:grpSpMkLst>
        </pc:grpChg>
        <pc:grpChg chg="mod">
          <ac:chgData name="Michael Perry" userId="ef84a1ce0da1a7ed" providerId="LiveId" clId="{EBCE8E24-A8F8-C84D-8170-98CBA4E89070}" dt="2021-05-16T15:17:12.357" v="3747" actId="1076"/>
          <ac:grpSpMkLst>
            <pc:docMk/>
            <pc:sldMk cId="665260849" sldId="296"/>
            <ac:grpSpMk id="22" creationId="{03C2E064-61EF-FB47-BE94-6810AA82CAA4}"/>
          </ac:grpSpMkLst>
        </pc:grpChg>
        <pc:grpChg chg="mod">
          <ac:chgData name="Michael Perry" userId="ef84a1ce0da1a7ed" providerId="LiveId" clId="{EBCE8E24-A8F8-C84D-8170-98CBA4E89070}" dt="2021-05-16T15:17:12.357" v="3747" actId="1076"/>
          <ac:grpSpMkLst>
            <pc:docMk/>
            <pc:sldMk cId="665260849" sldId="296"/>
            <ac:grpSpMk id="25" creationId="{18F3EBB7-1523-DB41-B39B-689A33E1E266}"/>
          </ac:grpSpMkLst>
        </pc:grpChg>
        <pc:grpChg chg="mod">
          <ac:chgData name="Michael Perry" userId="ef84a1ce0da1a7ed" providerId="LiveId" clId="{EBCE8E24-A8F8-C84D-8170-98CBA4E89070}" dt="2021-05-16T15:17:02.148" v="3746" actId="1076"/>
          <ac:grpSpMkLst>
            <pc:docMk/>
            <pc:sldMk cId="665260849" sldId="296"/>
            <ac:grpSpMk id="36" creationId="{F6D3C346-05DD-2844-877D-1A9126C6AE65}"/>
          </ac:grpSpMkLst>
        </pc:grpChg>
        <pc:grpChg chg="mod">
          <ac:chgData name="Michael Perry" userId="ef84a1ce0da1a7ed" providerId="LiveId" clId="{EBCE8E24-A8F8-C84D-8170-98CBA4E89070}" dt="2021-05-16T15:17:02.148" v="3746" actId="1076"/>
          <ac:grpSpMkLst>
            <pc:docMk/>
            <pc:sldMk cId="665260849" sldId="296"/>
            <ac:grpSpMk id="39" creationId="{3B66D1F5-8F8A-5745-B935-E6E4FE205A00}"/>
          </ac:grpSpMkLst>
        </pc:grpChg>
        <pc:grpChg chg="mod">
          <ac:chgData name="Michael Perry" userId="ef84a1ce0da1a7ed" providerId="LiveId" clId="{EBCE8E24-A8F8-C84D-8170-98CBA4E89070}" dt="2021-05-16T15:17:02.148" v="3746" actId="1076"/>
          <ac:grpSpMkLst>
            <pc:docMk/>
            <pc:sldMk cId="665260849" sldId="296"/>
            <ac:grpSpMk id="42" creationId="{6513FC04-C7BF-CA46-A3EA-C162867FA9FA}"/>
          </ac:grpSpMkLst>
        </pc:grpChg>
        <pc:grpChg chg="add mod">
          <ac:chgData name="Michael Perry" userId="ef84a1ce0da1a7ed" providerId="LiveId" clId="{EBCE8E24-A8F8-C84D-8170-98CBA4E89070}" dt="2021-05-16T15:17:25.963" v="3749" actId="1076"/>
          <ac:grpSpMkLst>
            <pc:docMk/>
            <pc:sldMk cId="665260849" sldId="296"/>
            <ac:grpSpMk id="47" creationId="{EE6B06F2-23E1-444C-8BD5-8FC2FFCA44F6}"/>
          </ac:grpSpMkLst>
        </pc:grpChg>
        <pc:grpChg chg="add mod">
          <ac:chgData name="Michael Perry" userId="ef84a1ce0da1a7ed" providerId="LiveId" clId="{EBCE8E24-A8F8-C84D-8170-98CBA4E89070}" dt="2021-05-16T15:17:25.963" v="3749" actId="1076"/>
          <ac:grpSpMkLst>
            <pc:docMk/>
            <pc:sldMk cId="665260849" sldId="296"/>
            <ac:grpSpMk id="50" creationId="{48AA44EF-11DD-924C-B906-C1ECF0534EE7}"/>
          </ac:grpSpMkLst>
        </pc:grpChg>
        <pc:grpChg chg="add mod">
          <ac:chgData name="Michael Perry" userId="ef84a1ce0da1a7ed" providerId="LiveId" clId="{EBCE8E24-A8F8-C84D-8170-98CBA4E89070}" dt="2021-05-16T15:17:25.963" v="3749" actId="1076"/>
          <ac:grpSpMkLst>
            <pc:docMk/>
            <pc:sldMk cId="665260849" sldId="296"/>
            <ac:grpSpMk id="55" creationId="{39BCC383-20BC-8248-A53F-4CF1FD250A8E}"/>
          </ac:grpSpMkLst>
        </pc:grpChg>
        <pc:grpChg chg="add mod">
          <ac:chgData name="Michael Perry" userId="ef84a1ce0da1a7ed" providerId="LiveId" clId="{EBCE8E24-A8F8-C84D-8170-98CBA4E89070}" dt="2021-05-16T15:18:03.847" v="3753" actId="1076"/>
          <ac:grpSpMkLst>
            <pc:docMk/>
            <pc:sldMk cId="665260849" sldId="296"/>
            <ac:grpSpMk id="58" creationId="{5FE1733F-EE22-3047-AA2A-9B6A1558C2B9}"/>
          </ac:grpSpMkLst>
        </pc:grpChg>
        <pc:grpChg chg="add mod">
          <ac:chgData name="Michael Perry" userId="ef84a1ce0da1a7ed" providerId="LiveId" clId="{EBCE8E24-A8F8-C84D-8170-98CBA4E89070}" dt="2021-05-16T15:18:03.847" v="3753" actId="1076"/>
          <ac:grpSpMkLst>
            <pc:docMk/>
            <pc:sldMk cId="665260849" sldId="296"/>
            <ac:grpSpMk id="61" creationId="{D94D1D82-726E-F44F-A62D-5640FC5F7FDB}"/>
          </ac:grpSpMkLst>
        </pc:grpChg>
        <pc:grpChg chg="add mod">
          <ac:chgData name="Michael Perry" userId="ef84a1ce0da1a7ed" providerId="LiveId" clId="{EBCE8E24-A8F8-C84D-8170-98CBA4E89070}" dt="2021-05-16T15:18:03.847" v="3753" actId="1076"/>
          <ac:grpSpMkLst>
            <pc:docMk/>
            <pc:sldMk cId="665260849" sldId="296"/>
            <ac:grpSpMk id="64" creationId="{BFC0A4CA-51CD-E04A-8B38-2F2037B8578A}"/>
          </ac:grpSpMkLst>
        </pc:grpChg>
      </pc:sldChg>
      <pc:sldChg chg="add modTransition modAnim">
        <pc:chgData name="Michael Perry" userId="ef84a1ce0da1a7ed" providerId="LiveId" clId="{EBCE8E24-A8F8-C84D-8170-98CBA4E89070}" dt="2021-05-16T15:27:07.871" v="3798"/>
        <pc:sldMkLst>
          <pc:docMk/>
          <pc:sldMk cId="3922508312" sldId="297"/>
        </pc:sldMkLst>
      </pc:sldChg>
      <pc:sldChg chg="add">
        <pc:chgData name="Michael Perry" userId="ef84a1ce0da1a7ed" providerId="LiveId" clId="{EBCE8E24-A8F8-C84D-8170-98CBA4E89070}" dt="2021-05-16T15:27:28.060" v="3802"/>
        <pc:sldMkLst>
          <pc:docMk/>
          <pc:sldMk cId="1536010831" sldId="298"/>
        </pc:sldMkLst>
      </pc:sldChg>
      <pc:sldChg chg="addSp delSp add del setBg delDesignElem">
        <pc:chgData name="Michael Perry" userId="ef84a1ce0da1a7ed" providerId="LiveId" clId="{EBCE8E24-A8F8-C84D-8170-98CBA4E89070}" dt="2021-05-16T15:27:28.038" v="3801"/>
        <pc:sldMkLst>
          <pc:docMk/>
          <pc:sldMk cId="2311424900" sldId="298"/>
        </pc:sldMkLst>
        <pc:spChg chg="add del">
          <ac:chgData name="Michael Perry" userId="ef84a1ce0da1a7ed" providerId="LiveId" clId="{EBCE8E24-A8F8-C84D-8170-98CBA4E89070}" dt="2021-05-16T15:27:28.038" v="3801"/>
          <ac:spMkLst>
            <pc:docMk/>
            <pc:sldMk cId="2311424900" sldId="298"/>
            <ac:spMk id="10" creationId="{0DE6A193-4755-479A-BC6F-A7EBCA73BE1A}"/>
          </ac:spMkLst>
        </pc:spChg>
        <pc:spChg chg="add del">
          <ac:chgData name="Michael Perry" userId="ef84a1ce0da1a7ed" providerId="LiveId" clId="{EBCE8E24-A8F8-C84D-8170-98CBA4E89070}" dt="2021-05-16T15:27:28.038" v="3801"/>
          <ac:spMkLst>
            <pc:docMk/>
            <pc:sldMk cId="2311424900" sldId="298"/>
            <ac:spMk id="12" creationId="{5A55B759-31A7-423C-9BC2-A8BC09FE98B9}"/>
          </ac:spMkLst>
        </pc:spChg>
        <pc:spChg chg="add del">
          <ac:chgData name="Michael Perry" userId="ef84a1ce0da1a7ed" providerId="LiveId" clId="{EBCE8E24-A8F8-C84D-8170-98CBA4E89070}" dt="2021-05-16T15:27:28.038" v="3801"/>
          <ac:spMkLst>
            <pc:docMk/>
            <pc:sldMk cId="2311424900" sldId="298"/>
            <ac:spMk id="14" creationId="{F78796AF-79A0-47AC-BEFD-BFFC00F968C4}"/>
          </ac:spMkLst>
        </pc:spChg>
      </pc:sldChg>
      <pc:sldMasterChg chg="delSp mod modSldLayout">
        <pc:chgData name="Michael Perry" userId="ef84a1ce0da1a7ed" providerId="LiveId" clId="{EBCE8E24-A8F8-C84D-8170-98CBA4E89070}" dt="2021-05-16T15:09:20.946" v="3715" actId="478"/>
        <pc:sldMasterMkLst>
          <pc:docMk/>
          <pc:sldMasterMk cId="1573609076" sldId="2147483648"/>
        </pc:sldMasterMkLst>
        <pc:spChg chg="del">
          <ac:chgData name="Michael Perry" userId="ef84a1ce0da1a7ed" providerId="LiveId" clId="{EBCE8E24-A8F8-C84D-8170-98CBA4E89070}" dt="2021-05-16T15:07:49.321" v="3704" actId="478"/>
          <ac:spMkLst>
            <pc:docMk/>
            <pc:sldMasterMk cId="1573609076" sldId="2147483648"/>
            <ac:spMk id="4" creationId="{15C19A88-1ADA-2D46-BE5F-95B934ECE6FC}"/>
          </ac:spMkLst>
        </pc:spChg>
        <pc:spChg chg="del">
          <ac:chgData name="Michael Perry" userId="ef84a1ce0da1a7ed" providerId="LiveId" clId="{EBCE8E24-A8F8-C84D-8170-98CBA4E89070}" dt="2021-05-16T15:07:49.321" v="3704" actId="478"/>
          <ac:spMkLst>
            <pc:docMk/>
            <pc:sldMasterMk cId="1573609076" sldId="2147483648"/>
            <ac:spMk id="5" creationId="{F2EF1970-F908-A343-8DAD-E6B7A1B6041D}"/>
          </ac:spMkLst>
        </pc:spChg>
        <pc:spChg chg="del">
          <ac:chgData name="Michael Perry" userId="ef84a1ce0da1a7ed" providerId="LiveId" clId="{EBCE8E24-A8F8-C84D-8170-98CBA4E89070}" dt="2021-05-16T15:07:49.321" v="3704" actId="478"/>
          <ac:spMkLst>
            <pc:docMk/>
            <pc:sldMasterMk cId="1573609076" sldId="2147483648"/>
            <ac:spMk id="6" creationId="{7EE2057E-A8A7-534D-B276-DEE9C6E465B8}"/>
          </ac:spMkLst>
        </pc:spChg>
        <pc:sldLayoutChg chg="delSp mod">
          <pc:chgData name="Michael Perry" userId="ef84a1ce0da1a7ed" providerId="LiveId" clId="{EBCE8E24-A8F8-C84D-8170-98CBA4E89070}" dt="2021-05-16T15:08:21.584" v="3705" actId="478"/>
          <pc:sldLayoutMkLst>
            <pc:docMk/>
            <pc:sldMasterMk cId="1573609076" sldId="2147483648"/>
            <pc:sldLayoutMk cId="1651940602" sldId="2147483649"/>
          </pc:sldLayoutMkLst>
          <pc:spChg chg="del">
            <ac:chgData name="Michael Perry" userId="ef84a1ce0da1a7ed" providerId="LiveId" clId="{EBCE8E24-A8F8-C84D-8170-98CBA4E89070}" dt="2021-05-16T15:08:21.584" v="3705" actId="478"/>
            <ac:spMkLst>
              <pc:docMk/>
              <pc:sldMasterMk cId="1573609076" sldId="2147483648"/>
              <pc:sldLayoutMk cId="1651940602" sldId="2147483649"/>
              <ac:spMk id="4" creationId="{246EFC03-EF18-E44F-AE51-B7621C167123}"/>
            </ac:spMkLst>
          </pc:spChg>
          <pc:spChg chg="del">
            <ac:chgData name="Michael Perry" userId="ef84a1ce0da1a7ed" providerId="LiveId" clId="{EBCE8E24-A8F8-C84D-8170-98CBA4E89070}" dt="2021-05-16T15:08:21.584" v="3705" actId="478"/>
            <ac:spMkLst>
              <pc:docMk/>
              <pc:sldMasterMk cId="1573609076" sldId="2147483648"/>
              <pc:sldLayoutMk cId="1651940602" sldId="2147483649"/>
              <ac:spMk id="5" creationId="{8BB64437-ADCC-FE44-B37A-E0B25DACABEF}"/>
            </ac:spMkLst>
          </pc:spChg>
          <pc:spChg chg="del">
            <ac:chgData name="Michael Perry" userId="ef84a1ce0da1a7ed" providerId="LiveId" clId="{EBCE8E24-A8F8-C84D-8170-98CBA4E89070}" dt="2021-05-16T15:08:21.584" v="3705" actId="478"/>
            <ac:spMkLst>
              <pc:docMk/>
              <pc:sldMasterMk cId="1573609076" sldId="2147483648"/>
              <pc:sldLayoutMk cId="1651940602" sldId="2147483649"/>
              <ac:spMk id="6" creationId="{E647033C-9FB5-8143-833E-12E8A4FA1F1B}"/>
            </ac:spMkLst>
          </pc:spChg>
        </pc:sldLayoutChg>
        <pc:sldLayoutChg chg="delSp mod">
          <pc:chgData name="Michael Perry" userId="ef84a1ce0da1a7ed" providerId="LiveId" clId="{EBCE8E24-A8F8-C84D-8170-98CBA4E89070}" dt="2021-05-16T15:08:28.054" v="3706" actId="478"/>
          <pc:sldLayoutMkLst>
            <pc:docMk/>
            <pc:sldMasterMk cId="1573609076" sldId="2147483648"/>
            <pc:sldLayoutMk cId="3128823200" sldId="2147483650"/>
          </pc:sldLayoutMkLst>
          <pc:spChg chg="del">
            <ac:chgData name="Michael Perry" userId="ef84a1ce0da1a7ed" providerId="LiveId" clId="{EBCE8E24-A8F8-C84D-8170-98CBA4E89070}" dt="2021-05-16T15:08:28.054" v="3706" actId="478"/>
            <ac:spMkLst>
              <pc:docMk/>
              <pc:sldMasterMk cId="1573609076" sldId="2147483648"/>
              <pc:sldLayoutMk cId="3128823200" sldId="2147483650"/>
              <ac:spMk id="4" creationId="{1BC8B150-AC3C-3643-9971-E73B43E5DE99}"/>
            </ac:spMkLst>
          </pc:spChg>
          <pc:spChg chg="del">
            <ac:chgData name="Michael Perry" userId="ef84a1ce0da1a7ed" providerId="LiveId" clId="{EBCE8E24-A8F8-C84D-8170-98CBA4E89070}" dt="2021-05-16T15:08:28.054" v="3706" actId="478"/>
            <ac:spMkLst>
              <pc:docMk/>
              <pc:sldMasterMk cId="1573609076" sldId="2147483648"/>
              <pc:sldLayoutMk cId="3128823200" sldId="2147483650"/>
              <ac:spMk id="5" creationId="{C2193A9A-C0BD-5941-A171-D3E28D6847C1}"/>
            </ac:spMkLst>
          </pc:spChg>
          <pc:spChg chg="del">
            <ac:chgData name="Michael Perry" userId="ef84a1ce0da1a7ed" providerId="LiveId" clId="{EBCE8E24-A8F8-C84D-8170-98CBA4E89070}" dt="2021-05-16T15:08:28.054" v="3706" actId="478"/>
            <ac:spMkLst>
              <pc:docMk/>
              <pc:sldMasterMk cId="1573609076" sldId="2147483648"/>
              <pc:sldLayoutMk cId="3128823200" sldId="2147483650"/>
              <ac:spMk id="6" creationId="{170C7D66-E400-C643-BE8B-4A5E3BEF0B9A}"/>
            </ac:spMkLst>
          </pc:spChg>
        </pc:sldLayoutChg>
        <pc:sldLayoutChg chg="delSp mod">
          <pc:chgData name="Michael Perry" userId="ef84a1ce0da1a7ed" providerId="LiveId" clId="{EBCE8E24-A8F8-C84D-8170-98CBA4E89070}" dt="2021-05-16T15:08:33.612" v="3707" actId="478"/>
          <pc:sldLayoutMkLst>
            <pc:docMk/>
            <pc:sldMasterMk cId="1573609076" sldId="2147483648"/>
            <pc:sldLayoutMk cId="2976972167" sldId="2147483651"/>
          </pc:sldLayoutMkLst>
          <pc:spChg chg="del">
            <ac:chgData name="Michael Perry" userId="ef84a1ce0da1a7ed" providerId="LiveId" clId="{EBCE8E24-A8F8-C84D-8170-98CBA4E89070}" dt="2021-05-16T15:08:33.612" v="3707" actId="478"/>
            <ac:spMkLst>
              <pc:docMk/>
              <pc:sldMasterMk cId="1573609076" sldId="2147483648"/>
              <pc:sldLayoutMk cId="2976972167" sldId="2147483651"/>
              <ac:spMk id="4" creationId="{DBFBF0E9-053D-8A4B-9B21-E15547DF947D}"/>
            </ac:spMkLst>
          </pc:spChg>
          <pc:spChg chg="del">
            <ac:chgData name="Michael Perry" userId="ef84a1ce0da1a7ed" providerId="LiveId" clId="{EBCE8E24-A8F8-C84D-8170-98CBA4E89070}" dt="2021-05-16T15:08:33.612" v="3707" actId="478"/>
            <ac:spMkLst>
              <pc:docMk/>
              <pc:sldMasterMk cId="1573609076" sldId="2147483648"/>
              <pc:sldLayoutMk cId="2976972167" sldId="2147483651"/>
              <ac:spMk id="5" creationId="{825845CB-6822-9F4A-B54C-C46886EED48C}"/>
            </ac:spMkLst>
          </pc:spChg>
          <pc:spChg chg="del">
            <ac:chgData name="Michael Perry" userId="ef84a1ce0da1a7ed" providerId="LiveId" clId="{EBCE8E24-A8F8-C84D-8170-98CBA4E89070}" dt="2021-05-16T15:08:33.612" v="3707" actId="478"/>
            <ac:spMkLst>
              <pc:docMk/>
              <pc:sldMasterMk cId="1573609076" sldId="2147483648"/>
              <pc:sldLayoutMk cId="2976972167" sldId="2147483651"/>
              <ac:spMk id="6" creationId="{AA73D9C0-1193-C84E-BC1B-ADDF939FD897}"/>
            </ac:spMkLst>
          </pc:spChg>
        </pc:sldLayoutChg>
        <pc:sldLayoutChg chg="delSp mod">
          <pc:chgData name="Michael Perry" userId="ef84a1ce0da1a7ed" providerId="LiveId" clId="{EBCE8E24-A8F8-C84D-8170-98CBA4E89070}" dt="2021-05-16T15:08:39.337" v="3708" actId="478"/>
          <pc:sldLayoutMkLst>
            <pc:docMk/>
            <pc:sldMasterMk cId="1573609076" sldId="2147483648"/>
            <pc:sldLayoutMk cId="2332662055" sldId="2147483652"/>
          </pc:sldLayoutMkLst>
          <pc:spChg chg="del">
            <ac:chgData name="Michael Perry" userId="ef84a1ce0da1a7ed" providerId="LiveId" clId="{EBCE8E24-A8F8-C84D-8170-98CBA4E89070}" dt="2021-05-16T15:08:39.337" v="3708" actId="478"/>
            <ac:spMkLst>
              <pc:docMk/>
              <pc:sldMasterMk cId="1573609076" sldId="2147483648"/>
              <pc:sldLayoutMk cId="2332662055" sldId="2147483652"/>
              <ac:spMk id="5" creationId="{2843948C-7A93-B842-9E3F-72539F33AB45}"/>
            </ac:spMkLst>
          </pc:spChg>
          <pc:spChg chg="del">
            <ac:chgData name="Michael Perry" userId="ef84a1ce0da1a7ed" providerId="LiveId" clId="{EBCE8E24-A8F8-C84D-8170-98CBA4E89070}" dt="2021-05-16T15:08:39.337" v="3708" actId="478"/>
            <ac:spMkLst>
              <pc:docMk/>
              <pc:sldMasterMk cId="1573609076" sldId="2147483648"/>
              <pc:sldLayoutMk cId="2332662055" sldId="2147483652"/>
              <ac:spMk id="6" creationId="{B97C4382-65D5-DC4C-B66F-880F93E8BB29}"/>
            </ac:spMkLst>
          </pc:spChg>
          <pc:spChg chg="del">
            <ac:chgData name="Michael Perry" userId="ef84a1ce0da1a7ed" providerId="LiveId" clId="{EBCE8E24-A8F8-C84D-8170-98CBA4E89070}" dt="2021-05-16T15:08:39.337" v="3708" actId="478"/>
            <ac:spMkLst>
              <pc:docMk/>
              <pc:sldMasterMk cId="1573609076" sldId="2147483648"/>
              <pc:sldLayoutMk cId="2332662055" sldId="2147483652"/>
              <ac:spMk id="7" creationId="{F85646BE-D9B7-9841-9F91-C4AC0025A1A5}"/>
            </ac:spMkLst>
          </pc:spChg>
        </pc:sldLayoutChg>
        <pc:sldLayoutChg chg="delSp mod">
          <pc:chgData name="Michael Perry" userId="ef84a1ce0da1a7ed" providerId="LiveId" clId="{EBCE8E24-A8F8-C84D-8170-98CBA4E89070}" dt="2021-05-16T15:08:44.516" v="3709" actId="478"/>
          <pc:sldLayoutMkLst>
            <pc:docMk/>
            <pc:sldMasterMk cId="1573609076" sldId="2147483648"/>
            <pc:sldLayoutMk cId="1522907287" sldId="2147483653"/>
          </pc:sldLayoutMkLst>
          <pc:spChg chg="del">
            <ac:chgData name="Michael Perry" userId="ef84a1ce0da1a7ed" providerId="LiveId" clId="{EBCE8E24-A8F8-C84D-8170-98CBA4E89070}" dt="2021-05-16T15:08:44.516" v="3709" actId="478"/>
            <ac:spMkLst>
              <pc:docMk/>
              <pc:sldMasterMk cId="1573609076" sldId="2147483648"/>
              <pc:sldLayoutMk cId="1522907287" sldId="2147483653"/>
              <ac:spMk id="7" creationId="{2705BD5E-895A-8B4D-83BE-85319D35C470}"/>
            </ac:spMkLst>
          </pc:spChg>
          <pc:spChg chg="del">
            <ac:chgData name="Michael Perry" userId="ef84a1ce0da1a7ed" providerId="LiveId" clId="{EBCE8E24-A8F8-C84D-8170-98CBA4E89070}" dt="2021-05-16T15:08:44.516" v="3709" actId="478"/>
            <ac:spMkLst>
              <pc:docMk/>
              <pc:sldMasterMk cId="1573609076" sldId="2147483648"/>
              <pc:sldLayoutMk cId="1522907287" sldId="2147483653"/>
              <ac:spMk id="8" creationId="{C1B97221-6C47-8943-AC83-543C5192A4DD}"/>
            </ac:spMkLst>
          </pc:spChg>
          <pc:spChg chg="del">
            <ac:chgData name="Michael Perry" userId="ef84a1ce0da1a7ed" providerId="LiveId" clId="{EBCE8E24-A8F8-C84D-8170-98CBA4E89070}" dt="2021-05-16T15:08:44.516" v="3709" actId="478"/>
            <ac:spMkLst>
              <pc:docMk/>
              <pc:sldMasterMk cId="1573609076" sldId="2147483648"/>
              <pc:sldLayoutMk cId="1522907287" sldId="2147483653"/>
              <ac:spMk id="9" creationId="{6953AE15-B070-3846-9214-4942E7E9495E}"/>
            </ac:spMkLst>
          </pc:spChg>
        </pc:sldLayoutChg>
        <pc:sldLayoutChg chg="delSp mod">
          <pc:chgData name="Michael Perry" userId="ef84a1ce0da1a7ed" providerId="LiveId" clId="{EBCE8E24-A8F8-C84D-8170-98CBA4E89070}" dt="2021-05-16T15:08:50.804" v="3710" actId="478"/>
          <pc:sldLayoutMkLst>
            <pc:docMk/>
            <pc:sldMasterMk cId="1573609076" sldId="2147483648"/>
            <pc:sldLayoutMk cId="1500027484" sldId="2147483654"/>
          </pc:sldLayoutMkLst>
          <pc:spChg chg="del">
            <ac:chgData name="Michael Perry" userId="ef84a1ce0da1a7ed" providerId="LiveId" clId="{EBCE8E24-A8F8-C84D-8170-98CBA4E89070}" dt="2021-05-16T15:08:50.804" v="3710" actId="478"/>
            <ac:spMkLst>
              <pc:docMk/>
              <pc:sldMasterMk cId="1573609076" sldId="2147483648"/>
              <pc:sldLayoutMk cId="1500027484" sldId="2147483654"/>
              <ac:spMk id="3" creationId="{0EB75F85-C5B0-F848-831B-EDEB09959D10}"/>
            </ac:spMkLst>
          </pc:spChg>
          <pc:spChg chg="del">
            <ac:chgData name="Michael Perry" userId="ef84a1ce0da1a7ed" providerId="LiveId" clId="{EBCE8E24-A8F8-C84D-8170-98CBA4E89070}" dt="2021-05-16T15:08:50.804" v="3710" actId="478"/>
            <ac:spMkLst>
              <pc:docMk/>
              <pc:sldMasterMk cId="1573609076" sldId="2147483648"/>
              <pc:sldLayoutMk cId="1500027484" sldId="2147483654"/>
              <ac:spMk id="4" creationId="{5308E3A7-1FFA-0D4E-9DD2-58E95A45BF6F}"/>
            </ac:spMkLst>
          </pc:spChg>
          <pc:spChg chg="del">
            <ac:chgData name="Michael Perry" userId="ef84a1ce0da1a7ed" providerId="LiveId" clId="{EBCE8E24-A8F8-C84D-8170-98CBA4E89070}" dt="2021-05-16T15:08:50.804" v="3710" actId="478"/>
            <ac:spMkLst>
              <pc:docMk/>
              <pc:sldMasterMk cId="1573609076" sldId="2147483648"/>
              <pc:sldLayoutMk cId="1500027484" sldId="2147483654"/>
              <ac:spMk id="5" creationId="{5E120C89-9AFB-E042-A4B2-6CD282CFB4B5}"/>
            </ac:spMkLst>
          </pc:spChg>
        </pc:sldLayoutChg>
        <pc:sldLayoutChg chg="delSp mod">
          <pc:chgData name="Michael Perry" userId="ef84a1ce0da1a7ed" providerId="LiveId" clId="{EBCE8E24-A8F8-C84D-8170-98CBA4E89070}" dt="2021-05-16T15:08:55.646" v="3711" actId="478"/>
          <pc:sldLayoutMkLst>
            <pc:docMk/>
            <pc:sldMasterMk cId="1573609076" sldId="2147483648"/>
            <pc:sldLayoutMk cId="3184287918" sldId="2147483655"/>
          </pc:sldLayoutMkLst>
          <pc:spChg chg="del">
            <ac:chgData name="Michael Perry" userId="ef84a1ce0da1a7ed" providerId="LiveId" clId="{EBCE8E24-A8F8-C84D-8170-98CBA4E89070}" dt="2021-05-16T15:08:55.646" v="3711" actId="478"/>
            <ac:spMkLst>
              <pc:docMk/>
              <pc:sldMasterMk cId="1573609076" sldId="2147483648"/>
              <pc:sldLayoutMk cId="3184287918" sldId="2147483655"/>
              <ac:spMk id="2" creationId="{EF2B1CAD-4B3C-1D49-B1EB-4741F2885013}"/>
            </ac:spMkLst>
          </pc:spChg>
          <pc:spChg chg="del">
            <ac:chgData name="Michael Perry" userId="ef84a1ce0da1a7ed" providerId="LiveId" clId="{EBCE8E24-A8F8-C84D-8170-98CBA4E89070}" dt="2021-05-16T15:08:55.646" v="3711" actId="478"/>
            <ac:spMkLst>
              <pc:docMk/>
              <pc:sldMasterMk cId="1573609076" sldId="2147483648"/>
              <pc:sldLayoutMk cId="3184287918" sldId="2147483655"/>
              <ac:spMk id="3" creationId="{B3F778A2-AD28-9447-BBE3-8BBDFF905766}"/>
            </ac:spMkLst>
          </pc:spChg>
          <pc:spChg chg="del">
            <ac:chgData name="Michael Perry" userId="ef84a1ce0da1a7ed" providerId="LiveId" clId="{EBCE8E24-A8F8-C84D-8170-98CBA4E89070}" dt="2021-05-16T15:08:55.646" v="3711" actId="478"/>
            <ac:spMkLst>
              <pc:docMk/>
              <pc:sldMasterMk cId="1573609076" sldId="2147483648"/>
              <pc:sldLayoutMk cId="3184287918" sldId="2147483655"/>
              <ac:spMk id="4" creationId="{2C992753-F829-2A43-805F-95FA994A7AED}"/>
            </ac:spMkLst>
          </pc:spChg>
        </pc:sldLayoutChg>
        <pc:sldLayoutChg chg="delSp mod">
          <pc:chgData name="Michael Perry" userId="ef84a1ce0da1a7ed" providerId="LiveId" clId="{EBCE8E24-A8F8-C84D-8170-98CBA4E89070}" dt="2021-05-16T15:09:02.788" v="3712" actId="478"/>
          <pc:sldLayoutMkLst>
            <pc:docMk/>
            <pc:sldMasterMk cId="1573609076" sldId="2147483648"/>
            <pc:sldLayoutMk cId="4270869387" sldId="2147483656"/>
          </pc:sldLayoutMkLst>
          <pc:spChg chg="del">
            <ac:chgData name="Michael Perry" userId="ef84a1ce0da1a7ed" providerId="LiveId" clId="{EBCE8E24-A8F8-C84D-8170-98CBA4E89070}" dt="2021-05-16T15:09:02.788" v="3712" actId="478"/>
            <ac:spMkLst>
              <pc:docMk/>
              <pc:sldMasterMk cId="1573609076" sldId="2147483648"/>
              <pc:sldLayoutMk cId="4270869387" sldId="2147483656"/>
              <ac:spMk id="5" creationId="{395722E8-F617-2248-AAEA-CAA1C934F618}"/>
            </ac:spMkLst>
          </pc:spChg>
          <pc:spChg chg="del">
            <ac:chgData name="Michael Perry" userId="ef84a1ce0da1a7ed" providerId="LiveId" clId="{EBCE8E24-A8F8-C84D-8170-98CBA4E89070}" dt="2021-05-16T15:09:02.788" v="3712" actId="478"/>
            <ac:spMkLst>
              <pc:docMk/>
              <pc:sldMasterMk cId="1573609076" sldId="2147483648"/>
              <pc:sldLayoutMk cId="4270869387" sldId="2147483656"/>
              <ac:spMk id="6" creationId="{D4143B01-9415-0F40-B34F-5E66907A5866}"/>
            </ac:spMkLst>
          </pc:spChg>
          <pc:spChg chg="del">
            <ac:chgData name="Michael Perry" userId="ef84a1ce0da1a7ed" providerId="LiveId" clId="{EBCE8E24-A8F8-C84D-8170-98CBA4E89070}" dt="2021-05-16T15:09:02.788" v="3712" actId="478"/>
            <ac:spMkLst>
              <pc:docMk/>
              <pc:sldMasterMk cId="1573609076" sldId="2147483648"/>
              <pc:sldLayoutMk cId="4270869387" sldId="2147483656"/>
              <ac:spMk id="7" creationId="{51225D4A-6DE5-9340-9175-C797730A78E0}"/>
            </ac:spMkLst>
          </pc:spChg>
        </pc:sldLayoutChg>
        <pc:sldLayoutChg chg="delSp mod">
          <pc:chgData name="Michael Perry" userId="ef84a1ce0da1a7ed" providerId="LiveId" clId="{EBCE8E24-A8F8-C84D-8170-98CBA4E89070}" dt="2021-05-16T15:09:08.130" v="3713" actId="478"/>
          <pc:sldLayoutMkLst>
            <pc:docMk/>
            <pc:sldMasterMk cId="1573609076" sldId="2147483648"/>
            <pc:sldLayoutMk cId="3263351294" sldId="2147483657"/>
          </pc:sldLayoutMkLst>
          <pc:spChg chg="del">
            <ac:chgData name="Michael Perry" userId="ef84a1ce0da1a7ed" providerId="LiveId" clId="{EBCE8E24-A8F8-C84D-8170-98CBA4E89070}" dt="2021-05-16T15:09:08.130" v="3713" actId="478"/>
            <ac:spMkLst>
              <pc:docMk/>
              <pc:sldMasterMk cId="1573609076" sldId="2147483648"/>
              <pc:sldLayoutMk cId="3263351294" sldId="2147483657"/>
              <ac:spMk id="5" creationId="{E0CA053D-6B63-4241-90CF-77EC151D1661}"/>
            </ac:spMkLst>
          </pc:spChg>
          <pc:spChg chg="del">
            <ac:chgData name="Michael Perry" userId="ef84a1ce0da1a7ed" providerId="LiveId" clId="{EBCE8E24-A8F8-C84D-8170-98CBA4E89070}" dt="2021-05-16T15:09:08.130" v="3713" actId="478"/>
            <ac:spMkLst>
              <pc:docMk/>
              <pc:sldMasterMk cId="1573609076" sldId="2147483648"/>
              <pc:sldLayoutMk cId="3263351294" sldId="2147483657"/>
              <ac:spMk id="6" creationId="{226E09F7-1A45-A440-8E80-EA193A96ADA0}"/>
            </ac:spMkLst>
          </pc:spChg>
          <pc:spChg chg="del">
            <ac:chgData name="Michael Perry" userId="ef84a1ce0da1a7ed" providerId="LiveId" clId="{EBCE8E24-A8F8-C84D-8170-98CBA4E89070}" dt="2021-05-16T15:09:08.130" v="3713" actId="478"/>
            <ac:spMkLst>
              <pc:docMk/>
              <pc:sldMasterMk cId="1573609076" sldId="2147483648"/>
              <pc:sldLayoutMk cId="3263351294" sldId="2147483657"/>
              <ac:spMk id="7" creationId="{539DAC5E-B9F7-6645-9468-2538A7FACC12}"/>
            </ac:spMkLst>
          </pc:spChg>
        </pc:sldLayoutChg>
        <pc:sldLayoutChg chg="delSp mod">
          <pc:chgData name="Michael Perry" userId="ef84a1ce0da1a7ed" providerId="LiveId" clId="{EBCE8E24-A8F8-C84D-8170-98CBA4E89070}" dt="2021-05-16T15:09:15.786" v="3714" actId="478"/>
          <pc:sldLayoutMkLst>
            <pc:docMk/>
            <pc:sldMasterMk cId="1573609076" sldId="2147483648"/>
            <pc:sldLayoutMk cId="98881493" sldId="2147483658"/>
          </pc:sldLayoutMkLst>
          <pc:spChg chg="del">
            <ac:chgData name="Michael Perry" userId="ef84a1ce0da1a7ed" providerId="LiveId" clId="{EBCE8E24-A8F8-C84D-8170-98CBA4E89070}" dt="2021-05-16T15:09:15.786" v="3714" actId="478"/>
            <ac:spMkLst>
              <pc:docMk/>
              <pc:sldMasterMk cId="1573609076" sldId="2147483648"/>
              <pc:sldLayoutMk cId="98881493" sldId="2147483658"/>
              <ac:spMk id="4" creationId="{E05E1E29-81E6-1148-8C5D-97163258D307}"/>
            </ac:spMkLst>
          </pc:spChg>
          <pc:spChg chg="del">
            <ac:chgData name="Michael Perry" userId="ef84a1ce0da1a7ed" providerId="LiveId" clId="{EBCE8E24-A8F8-C84D-8170-98CBA4E89070}" dt="2021-05-16T15:09:15.786" v="3714" actId="478"/>
            <ac:spMkLst>
              <pc:docMk/>
              <pc:sldMasterMk cId="1573609076" sldId="2147483648"/>
              <pc:sldLayoutMk cId="98881493" sldId="2147483658"/>
              <ac:spMk id="5" creationId="{CE973980-E7FC-1748-8B88-007E9923A81B}"/>
            </ac:spMkLst>
          </pc:spChg>
          <pc:spChg chg="del">
            <ac:chgData name="Michael Perry" userId="ef84a1ce0da1a7ed" providerId="LiveId" clId="{EBCE8E24-A8F8-C84D-8170-98CBA4E89070}" dt="2021-05-16T15:09:15.786" v="3714" actId="478"/>
            <ac:spMkLst>
              <pc:docMk/>
              <pc:sldMasterMk cId="1573609076" sldId="2147483648"/>
              <pc:sldLayoutMk cId="98881493" sldId="2147483658"/>
              <ac:spMk id="6" creationId="{8A8C9A70-8573-A744-AB6B-94FE145F8EE1}"/>
            </ac:spMkLst>
          </pc:spChg>
        </pc:sldLayoutChg>
        <pc:sldLayoutChg chg="delSp mod">
          <pc:chgData name="Michael Perry" userId="ef84a1ce0da1a7ed" providerId="LiveId" clId="{EBCE8E24-A8F8-C84D-8170-98CBA4E89070}" dt="2021-05-16T15:09:20.946" v="3715" actId="478"/>
          <pc:sldLayoutMkLst>
            <pc:docMk/>
            <pc:sldMasterMk cId="1573609076" sldId="2147483648"/>
            <pc:sldLayoutMk cId="3614739906" sldId="2147483659"/>
          </pc:sldLayoutMkLst>
          <pc:spChg chg="del">
            <ac:chgData name="Michael Perry" userId="ef84a1ce0da1a7ed" providerId="LiveId" clId="{EBCE8E24-A8F8-C84D-8170-98CBA4E89070}" dt="2021-05-16T15:09:20.946" v="3715" actId="478"/>
            <ac:spMkLst>
              <pc:docMk/>
              <pc:sldMasterMk cId="1573609076" sldId="2147483648"/>
              <pc:sldLayoutMk cId="3614739906" sldId="2147483659"/>
              <ac:spMk id="4" creationId="{942F26A5-92DB-BE4A-9ED7-1F727E732428}"/>
            </ac:spMkLst>
          </pc:spChg>
          <pc:spChg chg="del">
            <ac:chgData name="Michael Perry" userId="ef84a1ce0da1a7ed" providerId="LiveId" clId="{EBCE8E24-A8F8-C84D-8170-98CBA4E89070}" dt="2021-05-16T15:09:20.946" v="3715" actId="478"/>
            <ac:spMkLst>
              <pc:docMk/>
              <pc:sldMasterMk cId="1573609076" sldId="2147483648"/>
              <pc:sldLayoutMk cId="3614739906" sldId="2147483659"/>
              <ac:spMk id="5" creationId="{4629451D-0217-524C-B787-E6FE15511844}"/>
            </ac:spMkLst>
          </pc:spChg>
          <pc:spChg chg="del">
            <ac:chgData name="Michael Perry" userId="ef84a1ce0da1a7ed" providerId="LiveId" clId="{EBCE8E24-A8F8-C84D-8170-98CBA4E89070}" dt="2021-05-16T15:09:20.946" v="3715" actId="478"/>
            <ac:spMkLst>
              <pc:docMk/>
              <pc:sldMasterMk cId="1573609076" sldId="2147483648"/>
              <pc:sldLayoutMk cId="3614739906" sldId="2147483659"/>
              <ac:spMk id="6" creationId="{8C4BD09A-5B4B-F344-B625-838165C12105}"/>
            </ac:spMkLst>
          </pc:spChg>
        </pc:sldLayoutChg>
        <pc:sldLayoutChg chg="delSp mod">
          <pc:chgData name="Michael Perry" userId="ef84a1ce0da1a7ed" providerId="LiveId" clId="{EBCE8E24-A8F8-C84D-8170-98CBA4E89070}" dt="2021-05-16T15:07:18.477" v="3703" actId="478"/>
          <pc:sldLayoutMkLst>
            <pc:docMk/>
            <pc:sldMasterMk cId="1573609076" sldId="2147483648"/>
            <pc:sldLayoutMk cId="3000957590" sldId="2147483660"/>
          </pc:sldLayoutMkLst>
          <pc:spChg chg="del">
            <ac:chgData name="Michael Perry" userId="ef84a1ce0da1a7ed" providerId="LiveId" clId="{EBCE8E24-A8F8-C84D-8170-98CBA4E89070}" dt="2021-05-16T15:07:13.732" v="3702" actId="478"/>
            <ac:spMkLst>
              <pc:docMk/>
              <pc:sldMasterMk cId="1573609076" sldId="2147483648"/>
              <pc:sldLayoutMk cId="3000957590" sldId="2147483660"/>
              <ac:spMk id="8" creationId="{00000000-0000-0000-0000-000000000000}"/>
            </ac:spMkLst>
          </pc:spChg>
          <pc:spChg chg="del">
            <ac:chgData name="Michael Perry" userId="ef84a1ce0da1a7ed" providerId="LiveId" clId="{EBCE8E24-A8F8-C84D-8170-98CBA4E89070}" dt="2021-05-16T15:07:18.477" v="3703" actId="478"/>
            <ac:spMkLst>
              <pc:docMk/>
              <pc:sldMasterMk cId="1573609076" sldId="2147483648"/>
              <pc:sldLayoutMk cId="3000957590" sldId="2147483660"/>
              <ac:spMk id="9" creationId="{00000000-0000-0000-0000-000000000000}"/>
            </ac:spMkLst>
          </pc:spChg>
          <pc:spChg chg="del">
            <ac:chgData name="Michael Perry" userId="ef84a1ce0da1a7ed" providerId="LiveId" clId="{EBCE8E24-A8F8-C84D-8170-98CBA4E89070}" dt="2021-05-16T15:07:08.438" v="3701" actId="478"/>
            <ac:spMkLst>
              <pc:docMk/>
              <pc:sldMasterMk cId="1573609076" sldId="2147483648"/>
              <pc:sldLayoutMk cId="3000957590" sldId="2147483660"/>
              <ac:spMk id="10" creationId="{00000000-0000-0000-0000-000000000000}"/>
            </ac:spMkLst>
          </pc:spChg>
        </pc:sldLayoutChg>
      </pc:sldMasterChg>
    </pc:docChg>
  </pc:docChgLst>
  <pc:docChgLst>
    <pc:chgData name="Michael Perry" userId="ef84a1ce0da1a7ed" providerId="LiveId" clId="{7331FFF5-4882-49C8-8217-1624386870D8}"/>
    <pc:docChg chg="modSld">
      <pc:chgData name="Michael Perry" userId="ef84a1ce0da1a7ed" providerId="LiveId" clId="{7331FFF5-4882-49C8-8217-1624386870D8}" dt="2021-08-15T04:13:44.908" v="1" actId="20577"/>
      <pc:docMkLst>
        <pc:docMk/>
      </pc:docMkLst>
      <pc:sldChg chg="modNotesTx">
        <pc:chgData name="Michael Perry" userId="ef84a1ce0da1a7ed" providerId="LiveId" clId="{7331FFF5-4882-49C8-8217-1624386870D8}" dt="2021-08-15T04:13:44.908" v="1" actId="20577"/>
        <pc:sldMkLst>
          <pc:docMk/>
          <pc:sldMk cId="935254861" sldId="267"/>
        </pc:sldMkLst>
      </pc:sldChg>
    </pc:docChg>
  </pc:docChgLst>
  <pc:docChgLst>
    <pc:chgData name="Michael Perry" userId="ef84a1ce0da1a7ed" providerId="LiveId" clId="{4EA6A3FB-498A-4CDC-B468-207E07A1BA53}"/>
    <pc:docChg chg="custSel addSld modSld">
      <pc:chgData name="Michael Perry" userId="ef84a1ce0da1a7ed" providerId="LiveId" clId="{4EA6A3FB-498A-4CDC-B468-207E07A1BA53}" dt="2021-05-17T13:45:56.024" v="8" actId="6549"/>
      <pc:docMkLst>
        <pc:docMk/>
      </pc:docMkLst>
      <pc:sldChg chg="modNotesTx">
        <pc:chgData name="Michael Perry" userId="ef84a1ce0da1a7ed" providerId="LiveId" clId="{4EA6A3FB-498A-4CDC-B468-207E07A1BA53}" dt="2021-05-17T13:12:45.844" v="2" actId="20577"/>
        <pc:sldMkLst>
          <pc:docMk/>
          <pc:sldMk cId="2790696492" sldId="262"/>
        </pc:sldMkLst>
      </pc:sldChg>
      <pc:sldChg chg="modNotesTx">
        <pc:chgData name="Michael Perry" userId="ef84a1ce0da1a7ed" providerId="LiveId" clId="{4EA6A3FB-498A-4CDC-B468-207E07A1BA53}" dt="2021-05-17T13:12:50.363" v="3" actId="20577"/>
        <pc:sldMkLst>
          <pc:docMk/>
          <pc:sldMk cId="2575314215" sldId="263"/>
        </pc:sldMkLst>
      </pc:sldChg>
      <pc:sldChg chg="modNotesTx">
        <pc:chgData name="Michael Perry" userId="ef84a1ce0da1a7ed" providerId="LiveId" clId="{4EA6A3FB-498A-4CDC-B468-207E07A1BA53}" dt="2021-05-17T13:12:54.892" v="4" actId="20577"/>
        <pc:sldMkLst>
          <pc:docMk/>
          <pc:sldMk cId="343163877" sldId="264"/>
        </pc:sldMkLst>
      </pc:sldChg>
      <pc:sldChg chg="modNotesTx">
        <pc:chgData name="Michael Perry" userId="ef84a1ce0da1a7ed" providerId="LiveId" clId="{4EA6A3FB-498A-4CDC-B468-207E07A1BA53}" dt="2021-05-17T13:12:09.155" v="1" actId="20577"/>
        <pc:sldMkLst>
          <pc:docMk/>
          <pc:sldMk cId="52861662" sldId="265"/>
        </pc:sldMkLst>
      </pc:sldChg>
      <pc:sldChg chg="delSp modSp add mod modTransition">
        <pc:chgData name="Michael Perry" userId="ef84a1ce0da1a7ed" providerId="LiveId" clId="{4EA6A3FB-498A-4CDC-B468-207E07A1BA53}" dt="2021-05-17T13:42:18.413" v="7"/>
        <pc:sldMkLst>
          <pc:docMk/>
          <pc:sldMk cId="3074844633" sldId="280"/>
        </pc:sldMkLst>
        <pc:spChg chg="del mod">
          <ac:chgData name="Michael Perry" userId="ef84a1ce0da1a7ed" providerId="LiveId" clId="{4EA6A3FB-498A-4CDC-B468-207E07A1BA53}" dt="2021-05-17T13:42:13.721" v="6" actId="478"/>
          <ac:spMkLst>
            <pc:docMk/>
            <pc:sldMk cId="3074844633" sldId="280"/>
            <ac:spMk id="4" creationId="{283645AD-B306-4342-82B2-876DE9EF7D8E}"/>
          </ac:spMkLst>
        </pc:spChg>
        <pc:spChg chg="del mod">
          <ac:chgData name="Michael Perry" userId="ef84a1ce0da1a7ed" providerId="LiveId" clId="{4EA6A3FB-498A-4CDC-B468-207E07A1BA53}" dt="2021-05-17T13:42:13.721" v="6" actId="478"/>
          <ac:spMkLst>
            <pc:docMk/>
            <pc:sldMk cId="3074844633" sldId="280"/>
            <ac:spMk id="5" creationId="{684AA96A-8605-4991-B19B-91B9DC599194}"/>
          </ac:spMkLst>
        </pc:spChg>
      </pc:sldChg>
      <pc:sldChg chg="modNotesTx">
        <pc:chgData name="Michael Perry" userId="ef84a1ce0da1a7ed" providerId="LiveId" clId="{4EA6A3FB-498A-4CDC-B468-207E07A1BA53}" dt="2021-05-17T13:45:56.024" v="8" actId="6549"/>
        <pc:sldMkLst>
          <pc:docMk/>
          <pc:sldMk cId="3922508312" sldId="29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B5BF46-636B-1D4A-9FE5-019BC49D4DAD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A54A06-C55B-FD4B-AD05-B684DFF27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0953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A54A06-C55B-FD4B-AD05-B684DFF27C6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7096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 will use another port, which you map to another service, to replicate state among the pods.</a:t>
            </a:r>
          </a:p>
          <a:p>
            <a:endParaRPr lang="en-US" dirty="0"/>
          </a:p>
          <a:p>
            <a:r>
              <a:rPr lang="en-US" dirty="0"/>
              <a:t>It can do this because all of the pods are running the same workload.</a:t>
            </a:r>
          </a:p>
          <a:p>
            <a:r>
              <a:rPr lang="en-US" dirty="0"/>
              <a:t>They are all hosting containers running the same images.</a:t>
            </a:r>
          </a:p>
          <a:p>
            <a:r>
              <a:rPr lang="en-US" dirty="0"/>
              <a:t>All of those objects are going to be in exactly the same format.</a:t>
            </a:r>
          </a:p>
          <a:p>
            <a:endParaRPr lang="en-US" dirty="0"/>
          </a:p>
          <a:p>
            <a:r>
              <a:rPr lang="en-US" dirty="0"/>
              <a:t>Let’s keep looking at your Kubernetes cluster.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A54A06-C55B-FD4B-AD05-B684DFF27C6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2457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have some stateless deployments, like your web cluster.</a:t>
            </a:r>
          </a:p>
          <a:p>
            <a:r>
              <a:rPr lang="en-US" dirty="0"/>
              <a:t>And some stateful sets like your database cluster.</a:t>
            </a:r>
          </a:p>
          <a:p>
            <a:r>
              <a:rPr lang="en-US" dirty="0"/>
              <a:t>Your web cluster is consistent because it’s stateless.</a:t>
            </a:r>
          </a:p>
          <a:p>
            <a:r>
              <a:rPr lang="en-US" dirty="0"/>
              <a:t>And your database cluster is consistent because it knows how to replicate.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A54A06-C55B-FD4B-AD05-B684DFF27C6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4743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Then you add a new stateful set.</a:t>
            </a:r>
          </a:p>
          <a:p>
            <a:r>
              <a:rPr lang="en-US" dirty="0"/>
              <a:t>This one is a search cluster.</a:t>
            </a:r>
          </a:p>
          <a:p>
            <a:r>
              <a:rPr lang="en-US" dirty="0"/>
              <a:t>And now you have a consistency problem that Kubernetes can’t help you solve.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A54A06-C55B-FD4B-AD05-B684DFF27C6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8035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application stores objects in the database cluster.</a:t>
            </a:r>
          </a:p>
          <a:p>
            <a:r>
              <a:rPr lang="en-US" dirty="0"/>
              <a:t>The cluster knows how to replicate them within the stateful set.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A54A06-C55B-FD4B-AD05-B684DFF27C6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5737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But you also want those same objects indexed in the search cluster.</a:t>
            </a:r>
          </a:p>
          <a:p>
            <a:r>
              <a:rPr lang="en-US" dirty="0"/>
              <a:t>You want your users to be able to search the information that’s in the database.</a:t>
            </a:r>
          </a:p>
          <a:p>
            <a:r>
              <a:rPr lang="en-US" dirty="0"/>
              <a:t>The search index needs to be consistent with the database.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A54A06-C55B-FD4B-AD05-B684DFF27C6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1253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Even though these are logically the same objects, they are different formats.</a:t>
            </a:r>
          </a:p>
          <a:p>
            <a:r>
              <a:rPr lang="en-US" dirty="0"/>
              <a:t>The database volumes contain tables, and the search volumes contain indexes.</a:t>
            </a:r>
          </a:p>
          <a:p>
            <a:r>
              <a:rPr lang="en-US" dirty="0"/>
              <a:t>It’s up to your application to translate between these two formats.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A54A06-C55B-FD4B-AD05-B684DFF27C6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7178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when your application stores a new object in the database, you want it to appear in the index.</a:t>
            </a:r>
          </a:p>
          <a:p>
            <a:r>
              <a:rPr lang="en-US" dirty="0"/>
              <a:t>What solutions do we have for this problem?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A54A06-C55B-FD4B-AD05-B684DFF27C6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2541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have service busses, message queues, event stores.</a:t>
            </a:r>
          </a:p>
          <a:p>
            <a:r>
              <a:rPr lang="en-US" dirty="0"/>
              <a:t>Things that will help us to carry objects from one format in one volume, and write it in a different format on a different volume.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A54A06-C55B-FD4B-AD05-B684DFF27C6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9241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have service busses, message queues, event stores.</a:t>
            </a:r>
          </a:p>
          <a:p>
            <a:r>
              <a:rPr lang="en-US" dirty="0"/>
              <a:t>Things that will help us to carry objects from one format in one volume, and write it in a different format on a different volume.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A54A06-C55B-FD4B-AD05-B684DFF27C6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37126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have service busses, message queues, event stores.</a:t>
            </a:r>
          </a:p>
          <a:p>
            <a:r>
              <a:rPr lang="en-US" dirty="0"/>
              <a:t>Things that will help us to carry objects from one format in one volume, and write it in a different format on a different volume.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A54A06-C55B-FD4B-AD05-B684DFF27C6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6334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Kubernetes has become a punchline.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theme of the joke is that developers reach for this tool as a solution to all of their problems.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Once they have Kubernetes, there's nothing more that they need.</a:t>
            </a:r>
          </a:p>
          <a:p>
            <a:b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 is some truth to this joke.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It's a challenge to manage topology.</a:t>
            </a:r>
          </a:p>
          <a:p>
            <a:r>
              <a:rPr lang="en-US" dirty="0"/>
              <a:t>Kubernetes addresses these challenges.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A54A06-C55B-FD4B-AD05-B684DFF27C6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73684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have service busses, message queues, event stores.</a:t>
            </a:r>
          </a:p>
          <a:p>
            <a:r>
              <a:rPr lang="en-US" dirty="0"/>
              <a:t>Things that will help us to carry objects from one format in one volume, and write it in a different format on a different volume.</a:t>
            </a:r>
          </a:p>
          <a:p>
            <a:endParaRPr lang="en-US" dirty="0"/>
          </a:p>
          <a:p>
            <a:r>
              <a:rPr lang="en-US" dirty="0"/>
              <a:t>You can run all of these things in Kubernetes.</a:t>
            </a:r>
          </a:p>
          <a:p>
            <a:r>
              <a:rPr lang="en-US" dirty="0"/>
              <a:t>But you have to build them into your application yourself.</a:t>
            </a:r>
          </a:p>
          <a:p>
            <a:endParaRPr lang="en-US" dirty="0"/>
          </a:p>
          <a:p>
            <a:r>
              <a:rPr lang="en-US" dirty="0"/>
              <a:t>You are responsible for solving the consistency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A54A06-C55B-FD4B-AD05-B684DFF27C6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73916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do you notice about the second graph?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2E2218-332F-2046-8919-12C975A973BC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91606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version control operation does this remind you of?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2E2218-332F-2046-8919-12C975A973BC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28877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2E2218-332F-2046-8919-12C975A973BC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34156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A54A06-C55B-FD4B-AD05-B684DFF27C67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3051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A54A06-C55B-FD4B-AD05-B684DFF27C67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63310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A54A06-C55B-FD4B-AD05-B684DFF27C67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16761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A54A06-C55B-FD4B-AD05-B684DFF27C6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720246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Before Kubernetes, before Docker even, the tool that developers reached for in order to manage topology was virtual machines.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virtual machine was an investment.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had to be maintained, patched, and cared for.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Their networks had to be configured by hand, every virtual NIC mapped to the host machine, and every route coded into IP and domain lookup tables.</a:t>
            </a:r>
          </a:p>
          <a:p>
            <a:b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A54A06-C55B-FD4B-AD05-B684DFF27C6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0726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Then along game Docker.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container is not an investment.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It's transient.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is destroyed rather than changed, and a new one is put in its place.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containers come and go, they configure their own routes, map their own NICs.</a:t>
            </a:r>
          </a:p>
          <a:p>
            <a:b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A54A06-C55B-FD4B-AD05-B684DFF27C6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1652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looked like the burden was just going to shift from managing VMs to managing containers.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Then quickly on the heels of Docker along came Kubernetes.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Services are mapped to containers simply by name.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private network is separated from the public network with a single declaration.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Containers are added to and removed from load balancers as they are deployed and destroyed.</a:t>
            </a:r>
          </a:p>
          <a:p>
            <a:b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Topology management has been solved.</a:t>
            </a:r>
          </a:p>
          <a:p>
            <a:b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A54A06-C55B-FD4B-AD05-B684DFF27C6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8503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you solve one hard problem, another hard problem rises up to take its place.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Kubernetes solved the topology problem.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But we still have a consistency problem.</a:t>
            </a:r>
          </a:p>
          <a:p>
            <a:b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A54A06-C55B-FD4B-AD05-B684DFF27C6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2479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take a closer look at your Kubernetes cluster.</a:t>
            </a:r>
          </a:p>
          <a:p>
            <a:r>
              <a:rPr lang="en-US" dirty="0"/>
              <a:t>It has a container, which is running an image.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A54A06-C55B-FD4B-AD05-B684DFF27C6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2744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need to scale it up, so you create multiple pods.</a:t>
            </a:r>
          </a:p>
          <a:p>
            <a:r>
              <a:rPr lang="en-US" dirty="0"/>
              <a:t>This is a deployment.</a:t>
            </a:r>
          </a:p>
          <a:p>
            <a:r>
              <a:rPr lang="en-US" dirty="0"/>
              <a:t>Each pod is running the same containers crated from the same images.</a:t>
            </a:r>
          </a:p>
          <a:p>
            <a:r>
              <a:rPr lang="en-US" dirty="0"/>
              <a:t>And to access that workload, you have a service.</a:t>
            </a:r>
          </a:p>
          <a:p>
            <a:endParaRPr lang="en-US" dirty="0"/>
          </a:p>
          <a:p>
            <a:r>
              <a:rPr lang="en-US" dirty="0"/>
              <a:t>The service load-balances across all of the pods in the deployment.</a:t>
            </a:r>
          </a:p>
          <a:p>
            <a:r>
              <a:rPr lang="en-US" dirty="0"/>
              <a:t>When a request hits the front end, it doesn’t matter which pod it ends up at.</a:t>
            </a:r>
          </a:p>
          <a:p>
            <a:r>
              <a:rPr lang="en-US" dirty="0"/>
              <a:t>This workload is stateless.</a:t>
            </a:r>
          </a:p>
          <a:p>
            <a:r>
              <a:rPr lang="en-US" dirty="0"/>
              <a:t>All pods act the same way.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A54A06-C55B-FD4B-AD05-B684DFF27C6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5083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But some workloads are not stateless.</a:t>
            </a:r>
          </a:p>
          <a:p>
            <a:r>
              <a:rPr lang="en-US" dirty="0"/>
              <a:t>These pods need to store data.</a:t>
            </a:r>
          </a:p>
          <a:p>
            <a:r>
              <a:rPr lang="en-US" dirty="0"/>
              <a:t>So you mount a volume to each pod.</a:t>
            </a:r>
          </a:p>
          <a:p>
            <a:r>
              <a:rPr lang="en-US" dirty="0"/>
              <a:t>Now this is a stateful set.</a:t>
            </a:r>
          </a:p>
          <a:p>
            <a:endParaRPr lang="en-US" dirty="0"/>
          </a:p>
          <a:p>
            <a:r>
              <a:rPr lang="en-US" dirty="0"/>
              <a:t>When a request comes into this service, we have a consistency issue.</a:t>
            </a:r>
          </a:p>
          <a:p>
            <a:r>
              <a:rPr lang="en-US" dirty="0"/>
              <a:t>Each pod has a different volume, so it will matter which one the service routes to.</a:t>
            </a:r>
          </a:p>
          <a:p>
            <a:r>
              <a:rPr lang="en-US" dirty="0"/>
              <a:t>If a request is routed to the first pod, it might store an object in the first volume.</a:t>
            </a:r>
          </a:p>
          <a:p>
            <a:r>
              <a:rPr lang="en-US" dirty="0"/>
              <a:t>Now you want that object to be replicated to all of the other volumes so that a subsequent request can go to any of the other pods.</a:t>
            </a:r>
          </a:p>
          <a:p>
            <a:endParaRPr lang="en-US" dirty="0"/>
          </a:p>
          <a:p>
            <a:r>
              <a:rPr lang="en-US" dirty="0"/>
              <a:t>If you have a clustered workload like Postgres or Elasticsearch, it can do that replication for you.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A54A06-C55B-FD4B-AD05-B684DFF27C6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2091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31A92-5292-4442-AA51-220F87EAFC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61709D-0F4F-0843-9125-0CB90DC5F8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651940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4621E-2E0C-4D47-A67C-D357A81BC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C08600-DD9B-CB4B-9C64-4D25D84F20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8881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C8F1D4-0625-ED49-B9A2-67527815EE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73F4E2-BC5F-AB45-82CE-C8964939C7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147399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89400" y="169154"/>
            <a:ext cx="11634376" cy="654576"/>
          </a:xfrm>
        </p:spPr>
        <p:txBody>
          <a:bodyPr>
            <a:normAutofit/>
          </a:bodyPr>
          <a:lstStyle>
            <a:lvl1pPr>
              <a:defRPr sz="3600" b="1" i="0" baseline="0">
                <a:solidFill>
                  <a:schemeClr val="tx1"/>
                </a:solidFill>
                <a:latin typeface="+mj-lt"/>
                <a:ea typeface="Tahoma" charset="0"/>
                <a:cs typeface="Tahoma" charset="0"/>
              </a:defRPr>
            </a:lvl1pPr>
          </a:lstStyle>
          <a:p>
            <a:r>
              <a:rPr lang="en-US"/>
              <a:t>Slide Title</a:t>
            </a:r>
          </a:p>
        </p:txBody>
      </p:sp>
      <p:sp>
        <p:nvSpPr>
          <p:cNvPr id="7" name="Subtitle 2"/>
          <p:cNvSpPr>
            <a:spLocks noGrp="1"/>
          </p:cNvSpPr>
          <p:nvPr>
            <p:ph type="subTitle" idx="15" hasCustomPrompt="1"/>
          </p:nvPr>
        </p:nvSpPr>
        <p:spPr>
          <a:xfrm>
            <a:off x="289400" y="823731"/>
            <a:ext cx="11634376" cy="340973"/>
          </a:xfrm>
        </p:spPr>
        <p:txBody>
          <a:bodyPr>
            <a:normAutofit/>
          </a:bodyPr>
          <a:lstStyle>
            <a:lvl1pPr marL="0" indent="0" algn="l">
              <a:buNone/>
              <a:defRPr sz="1200" b="0" i="0">
                <a:solidFill>
                  <a:schemeClr val="tx1"/>
                </a:solidFill>
                <a:latin typeface="+mn-lt"/>
                <a:ea typeface="Tahoma" charset="0"/>
                <a:cs typeface="Tahoma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 </a:t>
            </a:r>
          </a:p>
        </p:txBody>
      </p:sp>
    </p:spTree>
    <p:extLst>
      <p:ext uri="{BB962C8B-B14F-4D97-AF65-F5344CB8AC3E}">
        <p14:creationId xmlns:p14="http://schemas.microsoft.com/office/powerpoint/2010/main" val="3000957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9936B-896A-0544-BEE1-9B24A2C13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4BEB2-3D9D-0244-82D4-0F85FC5C97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28823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2EEBD-A8C8-794D-9D7C-6E8699466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279E13-58A0-7640-BC98-2CAEECDE06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76972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47842-7EE9-7E4F-AC6D-75AF472C0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1BF4A5-3C08-7E43-BE7E-79BADCBC79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CD3F32-D704-114B-9419-CC26FF6D7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32662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D1F33-B220-4F48-8091-99C6A6128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438973-AFBA-064D-87A3-B2F2383709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04BA6D-23A1-3F4F-89AB-FF4557D745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9D5AF5-C5D9-3640-8592-6537C22D00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930F31-8043-864F-8B3F-33F4504290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22907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2FD5A-2527-0545-A7F0-BF453A5C4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00027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4287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02644-AE14-1641-92AF-AF3B9B72E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C84FD9-75C7-3248-8F48-F3B852DBDE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4C5372-167E-C548-B858-C6EF9B9B32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70869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AF2E0-091D-CE4F-9DE2-28DC8565C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9DBEC3-3CE7-8B4C-88AF-8C414D501A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3CA86E-A9DC-D443-9624-A205873AF4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63351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1F88EA-556D-4E40-9B9D-E3177EB67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836D58-F999-8646-9075-FCB551CA7A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73609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7.jp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8.jp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microsoft.com/office/2007/relationships/hdphoto" Target="../media/hdphoto3.wdp"/><Relationship Id="rId5" Type="http://schemas.openxmlformats.org/officeDocument/2006/relationships/image" Target="../media/image12.png"/><Relationship Id="rId4" Type="http://schemas.microsoft.com/office/2007/relationships/hdphoto" Target="../media/hdphoto2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DE6A193-4755-479A-BC6F-A7EBCA73B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5A55B759-31A7-423C-9BC2-A8BC09FE9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6754318" cy="6858478"/>
          </a:xfrm>
          <a:custGeom>
            <a:avLst/>
            <a:gdLst>
              <a:gd name="connsiteX0" fmla="*/ 0 w 6754318"/>
              <a:gd name="connsiteY0" fmla="*/ 6858478 h 6858478"/>
              <a:gd name="connsiteX1" fmla="*/ 6754318 w 6754318"/>
              <a:gd name="connsiteY1" fmla="*/ 6858478 h 6858478"/>
              <a:gd name="connsiteX2" fmla="*/ 3577943 w 6754318"/>
              <a:gd name="connsiteY2" fmla="*/ 0 h 6858478"/>
              <a:gd name="connsiteX3" fmla="*/ 3572366 w 6754318"/>
              <a:gd name="connsiteY3" fmla="*/ 0 h 6858478"/>
              <a:gd name="connsiteX4" fmla="*/ 2506138 w 6754318"/>
              <a:gd name="connsiteY4" fmla="*/ 0 h 6858478"/>
              <a:gd name="connsiteX5" fmla="*/ 0 w 6754318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54318" h="6858478">
                <a:moveTo>
                  <a:pt x="0" y="6858478"/>
                </a:moveTo>
                <a:lnTo>
                  <a:pt x="6754318" y="6858478"/>
                </a:lnTo>
                <a:lnTo>
                  <a:pt x="3577943" y="0"/>
                </a:lnTo>
                <a:lnTo>
                  <a:pt x="3572366" y="0"/>
                </a:lnTo>
                <a:lnTo>
                  <a:pt x="2506138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F78796AF-79A0-47AC-BEFD-BFFC00F968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-478"/>
            <a:ext cx="5953780" cy="6858478"/>
          </a:xfrm>
          <a:custGeom>
            <a:avLst/>
            <a:gdLst>
              <a:gd name="connsiteX0" fmla="*/ 0 w 5953780"/>
              <a:gd name="connsiteY0" fmla="*/ 6858478 h 6858478"/>
              <a:gd name="connsiteX1" fmla="*/ 5953780 w 5953780"/>
              <a:gd name="connsiteY1" fmla="*/ 6858478 h 6858478"/>
              <a:gd name="connsiteX2" fmla="*/ 2777405 w 5953780"/>
              <a:gd name="connsiteY2" fmla="*/ 0 h 6858478"/>
              <a:gd name="connsiteX3" fmla="*/ 2771828 w 5953780"/>
              <a:gd name="connsiteY3" fmla="*/ 0 h 6858478"/>
              <a:gd name="connsiteX4" fmla="*/ 1705600 w 5953780"/>
              <a:gd name="connsiteY4" fmla="*/ 0 h 6858478"/>
              <a:gd name="connsiteX5" fmla="*/ 0 w 5953780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53780" h="6858478">
                <a:moveTo>
                  <a:pt x="0" y="6858478"/>
                </a:moveTo>
                <a:lnTo>
                  <a:pt x="5953780" y="6858478"/>
                </a:lnTo>
                <a:lnTo>
                  <a:pt x="2777405" y="0"/>
                </a:lnTo>
                <a:lnTo>
                  <a:pt x="2771828" y="0"/>
                </a:lnTo>
                <a:lnTo>
                  <a:pt x="1705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121536-A2DB-C94F-89C6-D03643BE1C3E}"/>
              </a:ext>
            </a:extLst>
          </p:cNvPr>
          <p:cNvSpPr txBox="1"/>
          <p:nvPr/>
        </p:nvSpPr>
        <p:spPr>
          <a:xfrm>
            <a:off x="9233003" y="3428761"/>
            <a:ext cx="2509148" cy="1031051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28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Michael L Perry</a:t>
            </a:r>
          </a:p>
          <a:p>
            <a:pPr algn="r">
              <a:spcAft>
                <a:spcPts val="600"/>
              </a:spcAft>
            </a:pPr>
            <a:r>
              <a:rPr lang="en-US" sz="28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@</a:t>
            </a:r>
            <a:r>
              <a:rPr lang="en-US" sz="2800" dirty="0" err="1">
                <a:solidFill>
                  <a:schemeClr val="bg1">
                    <a:lumMod val="65000"/>
                    <a:lumOff val="35000"/>
                  </a:schemeClr>
                </a:solidFill>
              </a:rPr>
              <a:t>michaellperry</a:t>
            </a:r>
            <a:endParaRPr lang="en-US" sz="2800" dirty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1BEDDA-AF73-EB41-8982-951DE8FC7002}"/>
              </a:ext>
            </a:extLst>
          </p:cNvPr>
          <p:cNvSpPr txBox="1"/>
          <p:nvPr/>
        </p:nvSpPr>
        <p:spPr>
          <a:xfrm>
            <a:off x="6542266" y="5361989"/>
            <a:ext cx="5199885" cy="1031051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28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The Art of Immutable Architecture</a:t>
            </a:r>
          </a:p>
          <a:p>
            <a:pPr algn="r">
              <a:spcAft>
                <a:spcPts val="600"/>
              </a:spcAft>
            </a:pPr>
            <a:r>
              <a:rPr lang="en-US" sz="2800" dirty="0" err="1">
                <a:solidFill>
                  <a:schemeClr val="bg1">
                    <a:lumMod val="65000"/>
                    <a:lumOff val="35000"/>
                  </a:schemeClr>
                </a:solidFill>
              </a:rPr>
              <a:t>ImmutableArchitecture.com</a:t>
            </a:r>
            <a:endParaRPr lang="en-US" sz="2800" dirty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1718CA-49F1-A148-9156-4AF0646A21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338328"/>
            <a:ext cx="3877056" cy="224942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Kubernetes. Now What?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F8E87E-222E-6348-81B9-C4E4B30D93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2" y="2724912"/>
            <a:ext cx="3209544" cy="11555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 Management in a Distributed Cluster</a:t>
            </a:r>
          </a:p>
        </p:txBody>
      </p:sp>
      <p:pic>
        <p:nvPicPr>
          <p:cNvPr id="2050" name="Picture 2" descr="Download Kubernetes (k8s) Logo in SVG Vector or PNG File Format - Logo.wine">
            <a:extLst>
              <a:ext uri="{FF2B5EF4-FFF2-40B4-BE49-F238E27FC236}">
                <a16:creationId xmlns:a16="http://schemas.microsoft.com/office/drawing/2014/main" id="{490515EB-8DC4-5E49-8C61-204DC51FD7F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97" t="11521" r="23924" b="13657"/>
          <a:stretch/>
        </p:blipFill>
        <p:spPr bwMode="auto">
          <a:xfrm>
            <a:off x="597942" y="4017597"/>
            <a:ext cx="2375565" cy="2249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A867DD9-F93E-AB40-8D0E-BC582359F4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20135" y="378433"/>
            <a:ext cx="1638300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8803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67A2DC14-FAE6-4244-82EB-D3B2CD3B8E38}"/>
              </a:ext>
            </a:extLst>
          </p:cNvPr>
          <p:cNvGrpSpPr/>
          <p:nvPr/>
        </p:nvGrpSpPr>
        <p:grpSpPr>
          <a:xfrm>
            <a:off x="2376594" y="708208"/>
            <a:ext cx="7438812" cy="5366772"/>
            <a:chOff x="4028738" y="2290574"/>
            <a:chExt cx="3138418" cy="2264229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4850DB10-51E7-4A49-8052-A6C694BA20A9}"/>
                </a:ext>
              </a:extLst>
            </p:cNvPr>
            <p:cNvSpPr/>
            <p:nvPr/>
          </p:nvSpPr>
          <p:spPr>
            <a:xfrm>
              <a:off x="5143723" y="2437085"/>
              <a:ext cx="446315" cy="1983827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1FB6230-ADD3-504C-8FF6-25570113FE0B}"/>
                </a:ext>
              </a:extLst>
            </p:cNvPr>
            <p:cNvSpPr/>
            <p:nvPr/>
          </p:nvSpPr>
          <p:spPr>
            <a:xfrm>
              <a:off x="4862387" y="2494776"/>
              <a:ext cx="1008993" cy="493986"/>
            </a:xfrm>
            <a:prstGeom prst="rect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1982F2B-1754-B64F-A790-CEEC729FD74D}"/>
                </a:ext>
              </a:extLst>
            </p:cNvPr>
            <p:cNvSpPr/>
            <p:nvPr/>
          </p:nvSpPr>
          <p:spPr>
            <a:xfrm>
              <a:off x="4862386" y="3164810"/>
              <a:ext cx="1008993" cy="493986"/>
            </a:xfrm>
            <a:prstGeom prst="rect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5C42E83-E49F-F840-96D5-15BF4B7A4DF2}"/>
                </a:ext>
              </a:extLst>
            </p:cNvPr>
            <p:cNvSpPr/>
            <p:nvPr/>
          </p:nvSpPr>
          <p:spPr>
            <a:xfrm>
              <a:off x="4862385" y="3834844"/>
              <a:ext cx="1008993" cy="493986"/>
            </a:xfrm>
            <a:prstGeom prst="rect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360D89EA-1F63-C348-9657-923D72C2B748}"/>
                </a:ext>
              </a:extLst>
            </p:cNvPr>
            <p:cNvGrpSpPr/>
            <p:nvPr/>
          </p:nvGrpSpPr>
          <p:grpSpPr>
            <a:xfrm>
              <a:off x="6258710" y="2513169"/>
              <a:ext cx="672662" cy="457200"/>
              <a:chOff x="5139559" y="2438400"/>
              <a:chExt cx="672662" cy="457200"/>
            </a:xfrm>
          </p:grpSpPr>
          <p:sp>
            <p:nvSpPr>
              <p:cNvPr id="20" name="Trapezoid 19">
                <a:extLst>
                  <a:ext uri="{FF2B5EF4-FFF2-40B4-BE49-F238E27FC236}">
                    <a16:creationId xmlns:a16="http://schemas.microsoft.com/office/drawing/2014/main" id="{2C4E05D3-E2F1-854E-A5CE-5F071584BCC9}"/>
                  </a:ext>
                </a:extLst>
              </p:cNvPr>
              <p:cNvSpPr/>
              <p:nvPr/>
            </p:nvSpPr>
            <p:spPr>
              <a:xfrm>
                <a:off x="5139559" y="2438400"/>
                <a:ext cx="672662" cy="210207"/>
              </a:xfrm>
              <a:prstGeom prst="trapezoid">
                <a:avLst>
                  <a:gd name="adj" fmla="val 41477"/>
                </a:avLst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E42966A1-374C-F047-B827-F3BCCA1B5A8B}"/>
                  </a:ext>
                </a:extLst>
              </p:cNvPr>
              <p:cNvSpPr/>
              <p:nvPr/>
            </p:nvSpPr>
            <p:spPr>
              <a:xfrm>
                <a:off x="5139559" y="2648607"/>
                <a:ext cx="672662" cy="246993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03C2E064-61EF-FB47-BE94-6810AA82CAA4}"/>
                </a:ext>
              </a:extLst>
            </p:cNvPr>
            <p:cNvGrpSpPr/>
            <p:nvPr/>
          </p:nvGrpSpPr>
          <p:grpSpPr>
            <a:xfrm>
              <a:off x="6258710" y="3180576"/>
              <a:ext cx="672662" cy="457200"/>
              <a:chOff x="5139559" y="2438400"/>
              <a:chExt cx="672662" cy="457200"/>
            </a:xfrm>
          </p:grpSpPr>
          <p:sp>
            <p:nvSpPr>
              <p:cNvPr id="23" name="Trapezoid 22">
                <a:extLst>
                  <a:ext uri="{FF2B5EF4-FFF2-40B4-BE49-F238E27FC236}">
                    <a16:creationId xmlns:a16="http://schemas.microsoft.com/office/drawing/2014/main" id="{E9FA7046-1264-0C47-8FC5-052F12E1F53F}"/>
                  </a:ext>
                </a:extLst>
              </p:cNvPr>
              <p:cNvSpPr/>
              <p:nvPr/>
            </p:nvSpPr>
            <p:spPr>
              <a:xfrm>
                <a:off x="5139559" y="2438400"/>
                <a:ext cx="672662" cy="210207"/>
              </a:xfrm>
              <a:prstGeom prst="trapezoid">
                <a:avLst>
                  <a:gd name="adj" fmla="val 41477"/>
                </a:avLst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CA0FD5AA-60AD-584F-8693-6D0D9307E341}"/>
                  </a:ext>
                </a:extLst>
              </p:cNvPr>
              <p:cNvSpPr/>
              <p:nvPr/>
            </p:nvSpPr>
            <p:spPr>
              <a:xfrm>
                <a:off x="5139559" y="2648607"/>
                <a:ext cx="672662" cy="246993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18F3EBB7-1523-DB41-B39B-689A33E1E266}"/>
                </a:ext>
              </a:extLst>
            </p:cNvPr>
            <p:cNvGrpSpPr/>
            <p:nvPr/>
          </p:nvGrpSpPr>
          <p:grpSpPr>
            <a:xfrm>
              <a:off x="6258710" y="3847983"/>
              <a:ext cx="672662" cy="457200"/>
              <a:chOff x="5139559" y="2438400"/>
              <a:chExt cx="672662" cy="457200"/>
            </a:xfrm>
          </p:grpSpPr>
          <p:sp>
            <p:nvSpPr>
              <p:cNvPr id="26" name="Trapezoid 25">
                <a:extLst>
                  <a:ext uri="{FF2B5EF4-FFF2-40B4-BE49-F238E27FC236}">
                    <a16:creationId xmlns:a16="http://schemas.microsoft.com/office/drawing/2014/main" id="{3F5A4B52-579D-914B-A3C7-E525E5EEE2A1}"/>
                  </a:ext>
                </a:extLst>
              </p:cNvPr>
              <p:cNvSpPr/>
              <p:nvPr/>
            </p:nvSpPr>
            <p:spPr>
              <a:xfrm>
                <a:off x="5139559" y="2438400"/>
                <a:ext cx="672662" cy="210207"/>
              </a:xfrm>
              <a:prstGeom prst="trapezoid">
                <a:avLst>
                  <a:gd name="adj" fmla="val 41477"/>
                </a:avLst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EE0A1114-44DB-594D-AD05-2A9FF6D99E4E}"/>
                  </a:ext>
                </a:extLst>
              </p:cNvPr>
              <p:cNvSpPr/>
              <p:nvPr/>
            </p:nvSpPr>
            <p:spPr>
              <a:xfrm>
                <a:off x="5139559" y="2648607"/>
                <a:ext cx="672662" cy="246993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628C9128-1228-7545-BA55-B8A8DA08D264}"/>
                </a:ext>
              </a:extLst>
            </p:cNvPr>
            <p:cNvSpPr/>
            <p:nvPr/>
          </p:nvSpPr>
          <p:spPr>
            <a:xfrm>
              <a:off x="4028738" y="2418576"/>
              <a:ext cx="446315" cy="1983827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ounded Rectangle 28">
              <a:extLst>
                <a:ext uri="{FF2B5EF4-FFF2-40B4-BE49-F238E27FC236}">
                  <a16:creationId xmlns:a16="http://schemas.microsoft.com/office/drawing/2014/main" id="{EB9C32EA-7D5C-F64A-9DE5-641451166D03}"/>
                </a:ext>
              </a:extLst>
            </p:cNvPr>
            <p:cNvSpPr/>
            <p:nvPr/>
          </p:nvSpPr>
          <p:spPr>
            <a:xfrm>
              <a:off x="4630784" y="2290574"/>
              <a:ext cx="2536372" cy="2264229"/>
            </a:xfrm>
            <a:prstGeom prst="roundRect">
              <a:avLst>
                <a:gd name="adj" fmla="val 8494"/>
              </a:avLst>
            </a:prstGeom>
            <a:noFill/>
            <a:ln w="28575">
              <a:prstDash val="dash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0" name="TextBox 89">
            <a:extLst>
              <a:ext uri="{FF2B5EF4-FFF2-40B4-BE49-F238E27FC236}">
                <a16:creationId xmlns:a16="http://schemas.microsoft.com/office/drawing/2014/main" id="{D45F88D9-F707-9044-A045-952636E54187}"/>
              </a:ext>
            </a:extLst>
          </p:cNvPr>
          <p:cNvSpPr txBox="1"/>
          <p:nvPr/>
        </p:nvSpPr>
        <p:spPr>
          <a:xfrm>
            <a:off x="8176858" y="6074980"/>
            <a:ext cx="23208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Stateful Set</a:t>
            </a:r>
          </a:p>
        </p:txBody>
      </p:sp>
      <p:sp>
        <p:nvSpPr>
          <p:cNvPr id="91" name="5-Point Star 90">
            <a:extLst>
              <a:ext uri="{FF2B5EF4-FFF2-40B4-BE49-F238E27FC236}">
                <a16:creationId xmlns:a16="http://schemas.microsoft.com/office/drawing/2014/main" id="{1D34D065-64B4-A843-963F-5B2C3E2847FA}"/>
              </a:ext>
            </a:extLst>
          </p:cNvPr>
          <p:cNvSpPr/>
          <p:nvPr/>
        </p:nvSpPr>
        <p:spPr>
          <a:xfrm>
            <a:off x="10174608" y="1475870"/>
            <a:ext cx="557830" cy="516367"/>
          </a:xfrm>
          <a:prstGeom prst="star5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5-Point Star 91">
            <a:extLst>
              <a:ext uri="{FF2B5EF4-FFF2-40B4-BE49-F238E27FC236}">
                <a16:creationId xmlns:a16="http://schemas.microsoft.com/office/drawing/2014/main" id="{4B7ED1A8-4058-6D4D-B4B4-216AB6E4DF12}"/>
              </a:ext>
            </a:extLst>
          </p:cNvPr>
          <p:cNvSpPr/>
          <p:nvPr/>
        </p:nvSpPr>
        <p:spPr>
          <a:xfrm>
            <a:off x="10174608" y="3104495"/>
            <a:ext cx="557830" cy="516367"/>
          </a:xfrm>
          <a:prstGeom prst="star5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5-Point Star 92">
            <a:extLst>
              <a:ext uri="{FF2B5EF4-FFF2-40B4-BE49-F238E27FC236}">
                <a16:creationId xmlns:a16="http://schemas.microsoft.com/office/drawing/2014/main" id="{BAC19B43-1927-7E43-A690-8904EC8C441F}"/>
              </a:ext>
            </a:extLst>
          </p:cNvPr>
          <p:cNvSpPr/>
          <p:nvPr/>
        </p:nvSpPr>
        <p:spPr>
          <a:xfrm>
            <a:off x="10174608" y="4733120"/>
            <a:ext cx="557830" cy="516367"/>
          </a:xfrm>
          <a:prstGeom prst="star5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33279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46">
            <a:extLst>
              <a:ext uri="{FF2B5EF4-FFF2-40B4-BE49-F238E27FC236}">
                <a16:creationId xmlns:a16="http://schemas.microsoft.com/office/drawing/2014/main" id="{CB3EEEB0-F6BC-7B43-8DDC-6FDBF8454FE2}"/>
              </a:ext>
            </a:extLst>
          </p:cNvPr>
          <p:cNvGrpSpPr/>
          <p:nvPr/>
        </p:nvGrpSpPr>
        <p:grpSpPr>
          <a:xfrm>
            <a:off x="869221" y="1440858"/>
            <a:ext cx="3631237" cy="3946896"/>
            <a:chOff x="982785" y="2296885"/>
            <a:chExt cx="2083144" cy="2264229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0E60CE61-1B59-FB41-8FA7-223AD9612D3D}"/>
                </a:ext>
              </a:extLst>
            </p:cNvPr>
            <p:cNvSpPr/>
            <p:nvPr/>
          </p:nvSpPr>
          <p:spPr>
            <a:xfrm>
              <a:off x="1816434" y="2501087"/>
              <a:ext cx="1008993" cy="493986"/>
            </a:xfrm>
            <a:prstGeom prst="rect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9FC76059-E74D-8F4A-995E-ACC504611179}"/>
                </a:ext>
              </a:extLst>
            </p:cNvPr>
            <p:cNvSpPr/>
            <p:nvPr/>
          </p:nvSpPr>
          <p:spPr>
            <a:xfrm>
              <a:off x="1816433" y="3171121"/>
              <a:ext cx="1008993" cy="493986"/>
            </a:xfrm>
            <a:prstGeom prst="rect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ADAD49F-60B0-1744-83CC-5B3AD5BE762D}"/>
                </a:ext>
              </a:extLst>
            </p:cNvPr>
            <p:cNvSpPr/>
            <p:nvPr/>
          </p:nvSpPr>
          <p:spPr>
            <a:xfrm>
              <a:off x="1816432" y="3841155"/>
              <a:ext cx="1008993" cy="493986"/>
            </a:xfrm>
            <a:prstGeom prst="rect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28FA9090-330F-1540-8DFF-D1181CD5B60A}"/>
                </a:ext>
              </a:extLst>
            </p:cNvPr>
            <p:cNvSpPr/>
            <p:nvPr/>
          </p:nvSpPr>
          <p:spPr>
            <a:xfrm>
              <a:off x="982785" y="2424887"/>
              <a:ext cx="446315" cy="1983827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C9DFB793-9CBA-834D-8A0C-8E8AEC4DA306}"/>
                </a:ext>
              </a:extLst>
            </p:cNvPr>
            <p:cNvSpPr/>
            <p:nvPr/>
          </p:nvSpPr>
          <p:spPr>
            <a:xfrm>
              <a:off x="1584831" y="2296885"/>
              <a:ext cx="1481098" cy="2264229"/>
            </a:xfrm>
            <a:prstGeom prst="roundRect">
              <a:avLst>
                <a:gd name="adj" fmla="val 8494"/>
              </a:avLst>
            </a:prstGeom>
            <a:noFill/>
            <a:ln w="28575">
              <a:prstDash val="dash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67A2DC14-FAE6-4244-82EB-D3B2CD3B8E38}"/>
              </a:ext>
            </a:extLst>
          </p:cNvPr>
          <p:cNvGrpSpPr/>
          <p:nvPr/>
        </p:nvGrpSpPr>
        <p:grpSpPr>
          <a:xfrm>
            <a:off x="6178781" y="1418146"/>
            <a:ext cx="5470740" cy="3946895"/>
            <a:chOff x="4028738" y="2290574"/>
            <a:chExt cx="3138418" cy="2264229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4850DB10-51E7-4A49-8052-A6C694BA20A9}"/>
                </a:ext>
              </a:extLst>
            </p:cNvPr>
            <p:cNvSpPr/>
            <p:nvPr/>
          </p:nvSpPr>
          <p:spPr>
            <a:xfrm>
              <a:off x="5143723" y="2437085"/>
              <a:ext cx="446315" cy="1983827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1FB6230-ADD3-504C-8FF6-25570113FE0B}"/>
                </a:ext>
              </a:extLst>
            </p:cNvPr>
            <p:cNvSpPr/>
            <p:nvPr/>
          </p:nvSpPr>
          <p:spPr>
            <a:xfrm>
              <a:off x="4862387" y="2494776"/>
              <a:ext cx="1008993" cy="493986"/>
            </a:xfrm>
            <a:prstGeom prst="rect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1982F2B-1754-B64F-A790-CEEC729FD74D}"/>
                </a:ext>
              </a:extLst>
            </p:cNvPr>
            <p:cNvSpPr/>
            <p:nvPr/>
          </p:nvSpPr>
          <p:spPr>
            <a:xfrm>
              <a:off x="4862386" y="3164810"/>
              <a:ext cx="1008993" cy="493986"/>
            </a:xfrm>
            <a:prstGeom prst="rect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5C42E83-E49F-F840-96D5-15BF4B7A4DF2}"/>
                </a:ext>
              </a:extLst>
            </p:cNvPr>
            <p:cNvSpPr/>
            <p:nvPr/>
          </p:nvSpPr>
          <p:spPr>
            <a:xfrm>
              <a:off x="4862385" y="3834844"/>
              <a:ext cx="1008993" cy="493986"/>
            </a:xfrm>
            <a:prstGeom prst="rect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360D89EA-1F63-C348-9657-923D72C2B748}"/>
                </a:ext>
              </a:extLst>
            </p:cNvPr>
            <p:cNvGrpSpPr/>
            <p:nvPr/>
          </p:nvGrpSpPr>
          <p:grpSpPr>
            <a:xfrm>
              <a:off x="6258710" y="2513169"/>
              <a:ext cx="672662" cy="457200"/>
              <a:chOff x="5139559" y="2438400"/>
              <a:chExt cx="672662" cy="457200"/>
            </a:xfrm>
          </p:grpSpPr>
          <p:sp>
            <p:nvSpPr>
              <p:cNvPr id="20" name="Trapezoid 19">
                <a:extLst>
                  <a:ext uri="{FF2B5EF4-FFF2-40B4-BE49-F238E27FC236}">
                    <a16:creationId xmlns:a16="http://schemas.microsoft.com/office/drawing/2014/main" id="{2C4E05D3-E2F1-854E-A5CE-5F071584BCC9}"/>
                  </a:ext>
                </a:extLst>
              </p:cNvPr>
              <p:cNvSpPr/>
              <p:nvPr/>
            </p:nvSpPr>
            <p:spPr>
              <a:xfrm>
                <a:off x="5139559" y="2438400"/>
                <a:ext cx="672662" cy="210207"/>
              </a:xfrm>
              <a:prstGeom prst="trapezoid">
                <a:avLst>
                  <a:gd name="adj" fmla="val 41477"/>
                </a:avLst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E42966A1-374C-F047-B827-F3BCCA1B5A8B}"/>
                  </a:ext>
                </a:extLst>
              </p:cNvPr>
              <p:cNvSpPr/>
              <p:nvPr/>
            </p:nvSpPr>
            <p:spPr>
              <a:xfrm>
                <a:off x="5139559" y="2648607"/>
                <a:ext cx="672662" cy="246993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03C2E064-61EF-FB47-BE94-6810AA82CAA4}"/>
                </a:ext>
              </a:extLst>
            </p:cNvPr>
            <p:cNvGrpSpPr/>
            <p:nvPr/>
          </p:nvGrpSpPr>
          <p:grpSpPr>
            <a:xfrm>
              <a:off x="6258710" y="3180576"/>
              <a:ext cx="672662" cy="457200"/>
              <a:chOff x="5139559" y="2438400"/>
              <a:chExt cx="672662" cy="457200"/>
            </a:xfrm>
          </p:grpSpPr>
          <p:sp>
            <p:nvSpPr>
              <p:cNvPr id="23" name="Trapezoid 22">
                <a:extLst>
                  <a:ext uri="{FF2B5EF4-FFF2-40B4-BE49-F238E27FC236}">
                    <a16:creationId xmlns:a16="http://schemas.microsoft.com/office/drawing/2014/main" id="{E9FA7046-1264-0C47-8FC5-052F12E1F53F}"/>
                  </a:ext>
                </a:extLst>
              </p:cNvPr>
              <p:cNvSpPr/>
              <p:nvPr/>
            </p:nvSpPr>
            <p:spPr>
              <a:xfrm>
                <a:off x="5139559" y="2438400"/>
                <a:ext cx="672662" cy="210207"/>
              </a:xfrm>
              <a:prstGeom prst="trapezoid">
                <a:avLst>
                  <a:gd name="adj" fmla="val 41477"/>
                </a:avLst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CA0FD5AA-60AD-584F-8693-6D0D9307E341}"/>
                  </a:ext>
                </a:extLst>
              </p:cNvPr>
              <p:cNvSpPr/>
              <p:nvPr/>
            </p:nvSpPr>
            <p:spPr>
              <a:xfrm>
                <a:off x="5139559" y="2648607"/>
                <a:ext cx="672662" cy="246993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18F3EBB7-1523-DB41-B39B-689A33E1E266}"/>
                </a:ext>
              </a:extLst>
            </p:cNvPr>
            <p:cNvGrpSpPr/>
            <p:nvPr/>
          </p:nvGrpSpPr>
          <p:grpSpPr>
            <a:xfrm>
              <a:off x="6258710" y="3847983"/>
              <a:ext cx="672662" cy="457200"/>
              <a:chOff x="5139559" y="2438400"/>
              <a:chExt cx="672662" cy="457200"/>
            </a:xfrm>
          </p:grpSpPr>
          <p:sp>
            <p:nvSpPr>
              <p:cNvPr id="26" name="Trapezoid 25">
                <a:extLst>
                  <a:ext uri="{FF2B5EF4-FFF2-40B4-BE49-F238E27FC236}">
                    <a16:creationId xmlns:a16="http://schemas.microsoft.com/office/drawing/2014/main" id="{3F5A4B52-579D-914B-A3C7-E525E5EEE2A1}"/>
                  </a:ext>
                </a:extLst>
              </p:cNvPr>
              <p:cNvSpPr/>
              <p:nvPr/>
            </p:nvSpPr>
            <p:spPr>
              <a:xfrm>
                <a:off x="5139559" y="2438400"/>
                <a:ext cx="672662" cy="210207"/>
              </a:xfrm>
              <a:prstGeom prst="trapezoid">
                <a:avLst>
                  <a:gd name="adj" fmla="val 41477"/>
                </a:avLst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EE0A1114-44DB-594D-AD05-2A9FF6D99E4E}"/>
                  </a:ext>
                </a:extLst>
              </p:cNvPr>
              <p:cNvSpPr/>
              <p:nvPr/>
            </p:nvSpPr>
            <p:spPr>
              <a:xfrm>
                <a:off x="5139559" y="2648607"/>
                <a:ext cx="672662" cy="246993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628C9128-1228-7545-BA55-B8A8DA08D264}"/>
                </a:ext>
              </a:extLst>
            </p:cNvPr>
            <p:cNvSpPr/>
            <p:nvPr/>
          </p:nvSpPr>
          <p:spPr>
            <a:xfrm>
              <a:off x="4028738" y="2418576"/>
              <a:ext cx="446315" cy="1983827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ounded Rectangle 28">
              <a:extLst>
                <a:ext uri="{FF2B5EF4-FFF2-40B4-BE49-F238E27FC236}">
                  <a16:creationId xmlns:a16="http://schemas.microsoft.com/office/drawing/2014/main" id="{EB9C32EA-7D5C-F64A-9DE5-641451166D03}"/>
                </a:ext>
              </a:extLst>
            </p:cNvPr>
            <p:cNvSpPr/>
            <p:nvPr/>
          </p:nvSpPr>
          <p:spPr>
            <a:xfrm>
              <a:off x="4630784" y="2290574"/>
              <a:ext cx="2536372" cy="2264229"/>
            </a:xfrm>
            <a:prstGeom prst="roundRect">
              <a:avLst>
                <a:gd name="adj" fmla="val 8494"/>
              </a:avLst>
            </a:prstGeom>
            <a:noFill/>
            <a:ln w="28575">
              <a:prstDash val="dash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0EB03D12-2DEA-0D4A-9B1A-6962314CC91A}"/>
              </a:ext>
            </a:extLst>
          </p:cNvPr>
          <p:cNvSpPr txBox="1"/>
          <p:nvPr/>
        </p:nvSpPr>
        <p:spPr>
          <a:xfrm>
            <a:off x="1970446" y="5522361"/>
            <a:ext cx="24627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/>
              <a:t>Web Cluster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05C5E77-AD4C-834C-B0EE-4650772A7EDB}"/>
              </a:ext>
            </a:extLst>
          </p:cNvPr>
          <p:cNvSpPr txBox="1"/>
          <p:nvPr/>
        </p:nvSpPr>
        <p:spPr>
          <a:xfrm>
            <a:off x="7768006" y="5522396"/>
            <a:ext cx="33417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/>
              <a:t>Database Cluster</a:t>
            </a:r>
          </a:p>
        </p:txBody>
      </p:sp>
    </p:spTree>
    <p:extLst>
      <p:ext uri="{BB962C8B-B14F-4D97-AF65-F5344CB8AC3E}">
        <p14:creationId xmlns:p14="http://schemas.microsoft.com/office/powerpoint/2010/main" val="9818895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46">
            <a:extLst>
              <a:ext uri="{FF2B5EF4-FFF2-40B4-BE49-F238E27FC236}">
                <a16:creationId xmlns:a16="http://schemas.microsoft.com/office/drawing/2014/main" id="{CB3EEEB0-F6BC-7B43-8DDC-6FDBF8454FE2}"/>
              </a:ext>
            </a:extLst>
          </p:cNvPr>
          <p:cNvGrpSpPr/>
          <p:nvPr/>
        </p:nvGrpSpPr>
        <p:grpSpPr>
          <a:xfrm>
            <a:off x="982785" y="2303196"/>
            <a:ext cx="2083144" cy="2264229"/>
            <a:chOff x="982785" y="2296885"/>
            <a:chExt cx="2083144" cy="2264229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0E60CE61-1B59-FB41-8FA7-223AD9612D3D}"/>
                </a:ext>
              </a:extLst>
            </p:cNvPr>
            <p:cNvSpPr/>
            <p:nvPr/>
          </p:nvSpPr>
          <p:spPr>
            <a:xfrm>
              <a:off x="1816434" y="2501087"/>
              <a:ext cx="1008993" cy="493986"/>
            </a:xfrm>
            <a:prstGeom prst="rect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9FC76059-E74D-8F4A-995E-ACC504611179}"/>
                </a:ext>
              </a:extLst>
            </p:cNvPr>
            <p:cNvSpPr/>
            <p:nvPr/>
          </p:nvSpPr>
          <p:spPr>
            <a:xfrm>
              <a:off x="1816433" y="3171121"/>
              <a:ext cx="1008993" cy="493986"/>
            </a:xfrm>
            <a:prstGeom prst="rect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ADAD49F-60B0-1744-83CC-5B3AD5BE762D}"/>
                </a:ext>
              </a:extLst>
            </p:cNvPr>
            <p:cNvSpPr/>
            <p:nvPr/>
          </p:nvSpPr>
          <p:spPr>
            <a:xfrm>
              <a:off x="1816432" y="3841155"/>
              <a:ext cx="1008993" cy="493986"/>
            </a:xfrm>
            <a:prstGeom prst="rect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28FA9090-330F-1540-8DFF-D1181CD5B60A}"/>
                </a:ext>
              </a:extLst>
            </p:cNvPr>
            <p:cNvSpPr/>
            <p:nvPr/>
          </p:nvSpPr>
          <p:spPr>
            <a:xfrm>
              <a:off x="982785" y="2424887"/>
              <a:ext cx="446315" cy="1983827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C9DFB793-9CBA-834D-8A0C-8E8AEC4DA306}"/>
                </a:ext>
              </a:extLst>
            </p:cNvPr>
            <p:cNvSpPr/>
            <p:nvPr/>
          </p:nvSpPr>
          <p:spPr>
            <a:xfrm>
              <a:off x="1584831" y="2296885"/>
              <a:ext cx="1481098" cy="2264229"/>
            </a:xfrm>
            <a:prstGeom prst="roundRect">
              <a:avLst>
                <a:gd name="adj" fmla="val 8494"/>
              </a:avLst>
            </a:prstGeom>
            <a:noFill/>
            <a:ln w="28575">
              <a:prstDash val="dash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67A2DC14-FAE6-4244-82EB-D3B2CD3B8E38}"/>
              </a:ext>
            </a:extLst>
          </p:cNvPr>
          <p:cNvGrpSpPr/>
          <p:nvPr/>
        </p:nvGrpSpPr>
        <p:grpSpPr>
          <a:xfrm>
            <a:off x="4028738" y="2296885"/>
            <a:ext cx="3138418" cy="2264229"/>
            <a:chOff x="4028738" y="2290574"/>
            <a:chExt cx="3138418" cy="2264229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4850DB10-51E7-4A49-8052-A6C694BA20A9}"/>
                </a:ext>
              </a:extLst>
            </p:cNvPr>
            <p:cNvSpPr/>
            <p:nvPr/>
          </p:nvSpPr>
          <p:spPr>
            <a:xfrm>
              <a:off x="5143723" y="2437085"/>
              <a:ext cx="446315" cy="1983827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1FB6230-ADD3-504C-8FF6-25570113FE0B}"/>
                </a:ext>
              </a:extLst>
            </p:cNvPr>
            <p:cNvSpPr/>
            <p:nvPr/>
          </p:nvSpPr>
          <p:spPr>
            <a:xfrm>
              <a:off x="4862387" y="2494776"/>
              <a:ext cx="1008993" cy="493986"/>
            </a:xfrm>
            <a:prstGeom prst="rect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1982F2B-1754-B64F-A790-CEEC729FD74D}"/>
                </a:ext>
              </a:extLst>
            </p:cNvPr>
            <p:cNvSpPr/>
            <p:nvPr/>
          </p:nvSpPr>
          <p:spPr>
            <a:xfrm>
              <a:off x="4862386" y="3164810"/>
              <a:ext cx="1008993" cy="493986"/>
            </a:xfrm>
            <a:prstGeom prst="rect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5C42E83-E49F-F840-96D5-15BF4B7A4DF2}"/>
                </a:ext>
              </a:extLst>
            </p:cNvPr>
            <p:cNvSpPr/>
            <p:nvPr/>
          </p:nvSpPr>
          <p:spPr>
            <a:xfrm>
              <a:off x="4862385" y="3834844"/>
              <a:ext cx="1008993" cy="493986"/>
            </a:xfrm>
            <a:prstGeom prst="rect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360D89EA-1F63-C348-9657-923D72C2B748}"/>
                </a:ext>
              </a:extLst>
            </p:cNvPr>
            <p:cNvGrpSpPr/>
            <p:nvPr/>
          </p:nvGrpSpPr>
          <p:grpSpPr>
            <a:xfrm>
              <a:off x="6258710" y="2513169"/>
              <a:ext cx="672662" cy="457200"/>
              <a:chOff x="5139559" y="2438400"/>
              <a:chExt cx="672662" cy="457200"/>
            </a:xfrm>
          </p:grpSpPr>
          <p:sp>
            <p:nvSpPr>
              <p:cNvPr id="20" name="Trapezoid 19">
                <a:extLst>
                  <a:ext uri="{FF2B5EF4-FFF2-40B4-BE49-F238E27FC236}">
                    <a16:creationId xmlns:a16="http://schemas.microsoft.com/office/drawing/2014/main" id="{2C4E05D3-E2F1-854E-A5CE-5F071584BCC9}"/>
                  </a:ext>
                </a:extLst>
              </p:cNvPr>
              <p:cNvSpPr/>
              <p:nvPr/>
            </p:nvSpPr>
            <p:spPr>
              <a:xfrm>
                <a:off x="5139559" y="2438400"/>
                <a:ext cx="672662" cy="210207"/>
              </a:xfrm>
              <a:prstGeom prst="trapezoid">
                <a:avLst>
                  <a:gd name="adj" fmla="val 41477"/>
                </a:avLst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E42966A1-374C-F047-B827-F3BCCA1B5A8B}"/>
                  </a:ext>
                </a:extLst>
              </p:cNvPr>
              <p:cNvSpPr/>
              <p:nvPr/>
            </p:nvSpPr>
            <p:spPr>
              <a:xfrm>
                <a:off x="5139559" y="2648607"/>
                <a:ext cx="672662" cy="246993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03C2E064-61EF-FB47-BE94-6810AA82CAA4}"/>
                </a:ext>
              </a:extLst>
            </p:cNvPr>
            <p:cNvGrpSpPr/>
            <p:nvPr/>
          </p:nvGrpSpPr>
          <p:grpSpPr>
            <a:xfrm>
              <a:off x="6258710" y="3180576"/>
              <a:ext cx="672662" cy="457200"/>
              <a:chOff x="5139559" y="2438400"/>
              <a:chExt cx="672662" cy="457200"/>
            </a:xfrm>
          </p:grpSpPr>
          <p:sp>
            <p:nvSpPr>
              <p:cNvPr id="23" name="Trapezoid 22">
                <a:extLst>
                  <a:ext uri="{FF2B5EF4-FFF2-40B4-BE49-F238E27FC236}">
                    <a16:creationId xmlns:a16="http://schemas.microsoft.com/office/drawing/2014/main" id="{E9FA7046-1264-0C47-8FC5-052F12E1F53F}"/>
                  </a:ext>
                </a:extLst>
              </p:cNvPr>
              <p:cNvSpPr/>
              <p:nvPr/>
            </p:nvSpPr>
            <p:spPr>
              <a:xfrm>
                <a:off x="5139559" y="2438400"/>
                <a:ext cx="672662" cy="210207"/>
              </a:xfrm>
              <a:prstGeom prst="trapezoid">
                <a:avLst>
                  <a:gd name="adj" fmla="val 41477"/>
                </a:avLst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CA0FD5AA-60AD-584F-8693-6D0D9307E341}"/>
                  </a:ext>
                </a:extLst>
              </p:cNvPr>
              <p:cNvSpPr/>
              <p:nvPr/>
            </p:nvSpPr>
            <p:spPr>
              <a:xfrm>
                <a:off x="5139559" y="2648607"/>
                <a:ext cx="672662" cy="246993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18F3EBB7-1523-DB41-B39B-689A33E1E266}"/>
                </a:ext>
              </a:extLst>
            </p:cNvPr>
            <p:cNvGrpSpPr/>
            <p:nvPr/>
          </p:nvGrpSpPr>
          <p:grpSpPr>
            <a:xfrm>
              <a:off x="6258710" y="3847983"/>
              <a:ext cx="672662" cy="457200"/>
              <a:chOff x="5139559" y="2438400"/>
              <a:chExt cx="672662" cy="457200"/>
            </a:xfrm>
          </p:grpSpPr>
          <p:sp>
            <p:nvSpPr>
              <p:cNvPr id="26" name="Trapezoid 25">
                <a:extLst>
                  <a:ext uri="{FF2B5EF4-FFF2-40B4-BE49-F238E27FC236}">
                    <a16:creationId xmlns:a16="http://schemas.microsoft.com/office/drawing/2014/main" id="{3F5A4B52-579D-914B-A3C7-E525E5EEE2A1}"/>
                  </a:ext>
                </a:extLst>
              </p:cNvPr>
              <p:cNvSpPr/>
              <p:nvPr/>
            </p:nvSpPr>
            <p:spPr>
              <a:xfrm>
                <a:off x="5139559" y="2438400"/>
                <a:ext cx="672662" cy="210207"/>
              </a:xfrm>
              <a:prstGeom prst="trapezoid">
                <a:avLst>
                  <a:gd name="adj" fmla="val 41477"/>
                </a:avLst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EE0A1114-44DB-594D-AD05-2A9FF6D99E4E}"/>
                  </a:ext>
                </a:extLst>
              </p:cNvPr>
              <p:cNvSpPr/>
              <p:nvPr/>
            </p:nvSpPr>
            <p:spPr>
              <a:xfrm>
                <a:off x="5139559" y="2648607"/>
                <a:ext cx="672662" cy="246993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628C9128-1228-7545-BA55-B8A8DA08D264}"/>
                </a:ext>
              </a:extLst>
            </p:cNvPr>
            <p:cNvSpPr/>
            <p:nvPr/>
          </p:nvSpPr>
          <p:spPr>
            <a:xfrm>
              <a:off x="4028738" y="2418576"/>
              <a:ext cx="446315" cy="1983827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ounded Rectangle 28">
              <a:extLst>
                <a:ext uri="{FF2B5EF4-FFF2-40B4-BE49-F238E27FC236}">
                  <a16:creationId xmlns:a16="http://schemas.microsoft.com/office/drawing/2014/main" id="{EB9C32EA-7D5C-F64A-9DE5-641451166D03}"/>
                </a:ext>
              </a:extLst>
            </p:cNvPr>
            <p:cNvSpPr/>
            <p:nvPr/>
          </p:nvSpPr>
          <p:spPr>
            <a:xfrm>
              <a:off x="4630784" y="2290574"/>
              <a:ext cx="2536372" cy="2264229"/>
            </a:xfrm>
            <a:prstGeom prst="roundRect">
              <a:avLst>
                <a:gd name="adj" fmla="val 8494"/>
              </a:avLst>
            </a:prstGeom>
            <a:noFill/>
            <a:ln w="28575">
              <a:prstDash val="dash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9" name="!!Group 48">
            <a:extLst>
              <a:ext uri="{FF2B5EF4-FFF2-40B4-BE49-F238E27FC236}">
                <a16:creationId xmlns:a16="http://schemas.microsoft.com/office/drawing/2014/main" id="{1923D3FD-3112-D74A-93A3-D5073A2E9A4F}"/>
              </a:ext>
            </a:extLst>
          </p:cNvPr>
          <p:cNvGrpSpPr/>
          <p:nvPr/>
        </p:nvGrpSpPr>
        <p:grpSpPr>
          <a:xfrm>
            <a:off x="7806466" y="2315393"/>
            <a:ext cx="3138418" cy="2267712"/>
            <a:chOff x="7806466" y="2309083"/>
            <a:chExt cx="3138418" cy="2264229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655AC52C-AC5B-444B-AE8B-2D735AA0178E}"/>
                </a:ext>
              </a:extLst>
            </p:cNvPr>
            <p:cNvSpPr/>
            <p:nvPr/>
          </p:nvSpPr>
          <p:spPr>
            <a:xfrm>
              <a:off x="8921451" y="2455594"/>
              <a:ext cx="446315" cy="1983827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4C9A8383-E1F2-204F-85DE-9ABB8D80DE73}"/>
                </a:ext>
              </a:extLst>
            </p:cNvPr>
            <p:cNvSpPr/>
            <p:nvPr/>
          </p:nvSpPr>
          <p:spPr>
            <a:xfrm>
              <a:off x="8640115" y="2513285"/>
              <a:ext cx="1008993" cy="493986"/>
            </a:xfrm>
            <a:prstGeom prst="rect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E86EB979-8794-EB4C-8C9E-FA4B08409F4F}"/>
                </a:ext>
              </a:extLst>
            </p:cNvPr>
            <p:cNvSpPr/>
            <p:nvPr/>
          </p:nvSpPr>
          <p:spPr>
            <a:xfrm>
              <a:off x="8640114" y="3183319"/>
              <a:ext cx="1008993" cy="493986"/>
            </a:xfrm>
            <a:prstGeom prst="rect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4DEF4C8A-1F18-5A40-AFF9-9C726FE1C89B}"/>
                </a:ext>
              </a:extLst>
            </p:cNvPr>
            <p:cNvSpPr/>
            <p:nvPr/>
          </p:nvSpPr>
          <p:spPr>
            <a:xfrm>
              <a:off x="8640113" y="3853353"/>
              <a:ext cx="1008993" cy="493986"/>
            </a:xfrm>
            <a:prstGeom prst="rect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F6D3C346-05DD-2844-877D-1A9126C6AE65}"/>
                </a:ext>
              </a:extLst>
            </p:cNvPr>
            <p:cNvGrpSpPr/>
            <p:nvPr/>
          </p:nvGrpSpPr>
          <p:grpSpPr>
            <a:xfrm>
              <a:off x="10036438" y="2531678"/>
              <a:ext cx="672662" cy="457200"/>
              <a:chOff x="5139559" y="2438400"/>
              <a:chExt cx="672662" cy="457200"/>
            </a:xfrm>
          </p:grpSpPr>
          <p:sp>
            <p:nvSpPr>
              <p:cNvPr id="37" name="Trapezoid 36">
                <a:extLst>
                  <a:ext uri="{FF2B5EF4-FFF2-40B4-BE49-F238E27FC236}">
                    <a16:creationId xmlns:a16="http://schemas.microsoft.com/office/drawing/2014/main" id="{857AF61E-2659-6645-B999-B1D0DBDB6129}"/>
                  </a:ext>
                </a:extLst>
              </p:cNvPr>
              <p:cNvSpPr/>
              <p:nvPr/>
            </p:nvSpPr>
            <p:spPr>
              <a:xfrm>
                <a:off x="5139559" y="2438400"/>
                <a:ext cx="672662" cy="210207"/>
              </a:xfrm>
              <a:prstGeom prst="trapezoid">
                <a:avLst>
                  <a:gd name="adj" fmla="val 41477"/>
                </a:avLst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AE5317A2-B183-7841-8D4B-182E6D278A3C}"/>
                  </a:ext>
                </a:extLst>
              </p:cNvPr>
              <p:cNvSpPr/>
              <p:nvPr/>
            </p:nvSpPr>
            <p:spPr>
              <a:xfrm>
                <a:off x="5139559" y="2648607"/>
                <a:ext cx="672662" cy="246993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3B66D1F5-8F8A-5745-B935-E6E4FE205A00}"/>
                </a:ext>
              </a:extLst>
            </p:cNvPr>
            <p:cNvGrpSpPr/>
            <p:nvPr/>
          </p:nvGrpSpPr>
          <p:grpSpPr>
            <a:xfrm>
              <a:off x="10036438" y="3199085"/>
              <a:ext cx="672662" cy="457200"/>
              <a:chOff x="5139559" y="2438400"/>
              <a:chExt cx="672662" cy="457200"/>
            </a:xfrm>
          </p:grpSpPr>
          <p:sp>
            <p:nvSpPr>
              <p:cNvPr id="40" name="Trapezoid 39">
                <a:extLst>
                  <a:ext uri="{FF2B5EF4-FFF2-40B4-BE49-F238E27FC236}">
                    <a16:creationId xmlns:a16="http://schemas.microsoft.com/office/drawing/2014/main" id="{6BF6F096-9CCB-4E4F-B109-CC8A2CF1695C}"/>
                  </a:ext>
                </a:extLst>
              </p:cNvPr>
              <p:cNvSpPr/>
              <p:nvPr/>
            </p:nvSpPr>
            <p:spPr>
              <a:xfrm>
                <a:off x="5139559" y="2438400"/>
                <a:ext cx="672662" cy="210207"/>
              </a:xfrm>
              <a:prstGeom prst="trapezoid">
                <a:avLst>
                  <a:gd name="adj" fmla="val 41477"/>
                </a:avLst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721468BD-F6CC-EB40-BB18-65C63B0E92C0}"/>
                  </a:ext>
                </a:extLst>
              </p:cNvPr>
              <p:cNvSpPr/>
              <p:nvPr/>
            </p:nvSpPr>
            <p:spPr>
              <a:xfrm>
                <a:off x="5139559" y="2648607"/>
                <a:ext cx="672662" cy="246993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6513FC04-C7BF-CA46-A3EA-C162867FA9FA}"/>
                </a:ext>
              </a:extLst>
            </p:cNvPr>
            <p:cNvGrpSpPr/>
            <p:nvPr/>
          </p:nvGrpSpPr>
          <p:grpSpPr>
            <a:xfrm>
              <a:off x="10036438" y="3866492"/>
              <a:ext cx="672662" cy="457200"/>
              <a:chOff x="5139559" y="2438400"/>
              <a:chExt cx="672662" cy="457200"/>
            </a:xfrm>
          </p:grpSpPr>
          <p:sp>
            <p:nvSpPr>
              <p:cNvPr id="43" name="Trapezoid 42">
                <a:extLst>
                  <a:ext uri="{FF2B5EF4-FFF2-40B4-BE49-F238E27FC236}">
                    <a16:creationId xmlns:a16="http://schemas.microsoft.com/office/drawing/2014/main" id="{A9AACC32-E81B-9D4D-A3D8-60E70FA10B1F}"/>
                  </a:ext>
                </a:extLst>
              </p:cNvPr>
              <p:cNvSpPr/>
              <p:nvPr/>
            </p:nvSpPr>
            <p:spPr>
              <a:xfrm>
                <a:off x="5139559" y="2438400"/>
                <a:ext cx="672662" cy="210207"/>
              </a:xfrm>
              <a:prstGeom prst="trapezoid">
                <a:avLst>
                  <a:gd name="adj" fmla="val 41477"/>
                </a:avLst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E62486BF-E710-994F-A307-6DC47AA3AF43}"/>
                  </a:ext>
                </a:extLst>
              </p:cNvPr>
              <p:cNvSpPr/>
              <p:nvPr/>
            </p:nvSpPr>
            <p:spPr>
              <a:xfrm>
                <a:off x="5139559" y="2648607"/>
                <a:ext cx="672662" cy="246993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30843426-6D2E-5A45-9C99-237939D25BF2}"/>
                </a:ext>
              </a:extLst>
            </p:cNvPr>
            <p:cNvSpPr/>
            <p:nvPr/>
          </p:nvSpPr>
          <p:spPr>
            <a:xfrm>
              <a:off x="7806466" y="2437085"/>
              <a:ext cx="446315" cy="1983827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ounded Rectangle 45">
              <a:extLst>
                <a:ext uri="{FF2B5EF4-FFF2-40B4-BE49-F238E27FC236}">
                  <a16:creationId xmlns:a16="http://schemas.microsoft.com/office/drawing/2014/main" id="{E9735853-D511-4E4A-A7A7-126AFDF3DB5C}"/>
                </a:ext>
              </a:extLst>
            </p:cNvPr>
            <p:cNvSpPr/>
            <p:nvPr/>
          </p:nvSpPr>
          <p:spPr>
            <a:xfrm>
              <a:off x="8408512" y="2309083"/>
              <a:ext cx="2536372" cy="2264229"/>
            </a:xfrm>
            <a:prstGeom prst="roundRect">
              <a:avLst>
                <a:gd name="adj" fmla="val 8494"/>
              </a:avLst>
            </a:prstGeom>
            <a:noFill/>
            <a:ln w="28575">
              <a:prstDash val="dash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5901696B-E42C-C54E-997F-9C46A8179402}"/>
              </a:ext>
            </a:extLst>
          </p:cNvPr>
          <p:cNvSpPr txBox="1"/>
          <p:nvPr/>
        </p:nvSpPr>
        <p:spPr>
          <a:xfrm>
            <a:off x="1342230" y="4666468"/>
            <a:ext cx="19573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Web Cluster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90F518C-8291-E442-82D1-EA20FDB2F87B}"/>
              </a:ext>
            </a:extLst>
          </p:cNvPr>
          <p:cNvSpPr txBox="1"/>
          <p:nvPr/>
        </p:nvSpPr>
        <p:spPr>
          <a:xfrm>
            <a:off x="4578512" y="4670967"/>
            <a:ext cx="26409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Database Cluster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FDBA7D1-DED8-634D-99F0-F5924A9D0800}"/>
              </a:ext>
            </a:extLst>
          </p:cNvPr>
          <p:cNvSpPr txBox="1"/>
          <p:nvPr/>
        </p:nvSpPr>
        <p:spPr>
          <a:xfrm>
            <a:off x="8546581" y="4666468"/>
            <a:ext cx="22602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Search Cluster</a:t>
            </a:r>
          </a:p>
        </p:txBody>
      </p:sp>
    </p:spTree>
    <p:extLst>
      <p:ext uri="{BB962C8B-B14F-4D97-AF65-F5344CB8AC3E}">
        <p14:creationId xmlns:p14="http://schemas.microsoft.com/office/powerpoint/2010/main" val="1736994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46">
            <a:extLst>
              <a:ext uri="{FF2B5EF4-FFF2-40B4-BE49-F238E27FC236}">
                <a16:creationId xmlns:a16="http://schemas.microsoft.com/office/drawing/2014/main" id="{CB3EEEB0-F6BC-7B43-8DDC-6FDBF8454FE2}"/>
              </a:ext>
            </a:extLst>
          </p:cNvPr>
          <p:cNvGrpSpPr/>
          <p:nvPr/>
        </p:nvGrpSpPr>
        <p:grpSpPr>
          <a:xfrm>
            <a:off x="982785" y="1171082"/>
            <a:ext cx="2083144" cy="2264229"/>
            <a:chOff x="982785" y="2296885"/>
            <a:chExt cx="2083144" cy="2264229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0E60CE61-1B59-FB41-8FA7-223AD9612D3D}"/>
                </a:ext>
              </a:extLst>
            </p:cNvPr>
            <p:cNvSpPr/>
            <p:nvPr/>
          </p:nvSpPr>
          <p:spPr>
            <a:xfrm>
              <a:off x="1816434" y="2501087"/>
              <a:ext cx="1008993" cy="493986"/>
            </a:xfrm>
            <a:prstGeom prst="rect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9FC76059-E74D-8F4A-995E-ACC504611179}"/>
                </a:ext>
              </a:extLst>
            </p:cNvPr>
            <p:cNvSpPr/>
            <p:nvPr/>
          </p:nvSpPr>
          <p:spPr>
            <a:xfrm>
              <a:off x="1816433" y="3171121"/>
              <a:ext cx="1008993" cy="493986"/>
            </a:xfrm>
            <a:prstGeom prst="rect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ADAD49F-60B0-1744-83CC-5B3AD5BE762D}"/>
                </a:ext>
              </a:extLst>
            </p:cNvPr>
            <p:cNvSpPr/>
            <p:nvPr/>
          </p:nvSpPr>
          <p:spPr>
            <a:xfrm>
              <a:off x="1816432" y="3841155"/>
              <a:ext cx="1008993" cy="493986"/>
            </a:xfrm>
            <a:prstGeom prst="rect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28FA9090-330F-1540-8DFF-D1181CD5B60A}"/>
                </a:ext>
              </a:extLst>
            </p:cNvPr>
            <p:cNvSpPr/>
            <p:nvPr/>
          </p:nvSpPr>
          <p:spPr>
            <a:xfrm>
              <a:off x="982785" y="2424887"/>
              <a:ext cx="446315" cy="1983827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C9DFB793-9CBA-834D-8A0C-8E8AEC4DA306}"/>
                </a:ext>
              </a:extLst>
            </p:cNvPr>
            <p:cNvSpPr/>
            <p:nvPr/>
          </p:nvSpPr>
          <p:spPr>
            <a:xfrm>
              <a:off x="1584831" y="2296885"/>
              <a:ext cx="1481098" cy="2264229"/>
            </a:xfrm>
            <a:prstGeom prst="roundRect">
              <a:avLst>
                <a:gd name="adj" fmla="val 8494"/>
              </a:avLst>
            </a:prstGeom>
            <a:noFill/>
            <a:ln w="28575">
              <a:prstDash val="dash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67A2DC14-FAE6-4244-82EB-D3B2CD3B8E38}"/>
              </a:ext>
            </a:extLst>
          </p:cNvPr>
          <p:cNvGrpSpPr/>
          <p:nvPr/>
        </p:nvGrpSpPr>
        <p:grpSpPr>
          <a:xfrm>
            <a:off x="4028738" y="1164771"/>
            <a:ext cx="3138418" cy="2264229"/>
            <a:chOff x="4028738" y="2290574"/>
            <a:chExt cx="3138418" cy="2264229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4850DB10-51E7-4A49-8052-A6C694BA20A9}"/>
                </a:ext>
              </a:extLst>
            </p:cNvPr>
            <p:cNvSpPr/>
            <p:nvPr/>
          </p:nvSpPr>
          <p:spPr>
            <a:xfrm>
              <a:off x="5143723" y="2437085"/>
              <a:ext cx="446315" cy="1983827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1FB6230-ADD3-504C-8FF6-25570113FE0B}"/>
                </a:ext>
              </a:extLst>
            </p:cNvPr>
            <p:cNvSpPr/>
            <p:nvPr/>
          </p:nvSpPr>
          <p:spPr>
            <a:xfrm>
              <a:off x="4862387" y="2494776"/>
              <a:ext cx="1008993" cy="493986"/>
            </a:xfrm>
            <a:prstGeom prst="rect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1982F2B-1754-B64F-A790-CEEC729FD74D}"/>
                </a:ext>
              </a:extLst>
            </p:cNvPr>
            <p:cNvSpPr/>
            <p:nvPr/>
          </p:nvSpPr>
          <p:spPr>
            <a:xfrm>
              <a:off x="4862386" y="3164810"/>
              <a:ext cx="1008993" cy="493986"/>
            </a:xfrm>
            <a:prstGeom prst="rect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5C42E83-E49F-F840-96D5-15BF4B7A4DF2}"/>
                </a:ext>
              </a:extLst>
            </p:cNvPr>
            <p:cNvSpPr/>
            <p:nvPr/>
          </p:nvSpPr>
          <p:spPr>
            <a:xfrm>
              <a:off x="4862385" y="3834844"/>
              <a:ext cx="1008993" cy="493986"/>
            </a:xfrm>
            <a:prstGeom prst="rect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360D89EA-1F63-C348-9657-923D72C2B748}"/>
                </a:ext>
              </a:extLst>
            </p:cNvPr>
            <p:cNvGrpSpPr/>
            <p:nvPr/>
          </p:nvGrpSpPr>
          <p:grpSpPr>
            <a:xfrm>
              <a:off x="6258710" y="2513169"/>
              <a:ext cx="672662" cy="457200"/>
              <a:chOff x="5139559" y="2438400"/>
              <a:chExt cx="672662" cy="457200"/>
            </a:xfrm>
          </p:grpSpPr>
          <p:sp>
            <p:nvSpPr>
              <p:cNvPr id="20" name="Trapezoid 19">
                <a:extLst>
                  <a:ext uri="{FF2B5EF4-FFF2-40B4-BE49-F238E27FC236}">
                    <a16:creationId xmlns:a16="http://schemas.microsoft.com/office/drawing/2014/main" id="{2C4E05D3-E2F1-854E-A5CE-5F071584BCC9}"/>
                  </a:ext>
                </a:extLst>
              </p:cNvPr>
              <p:cNvSpPr/>
              <p:nvPr/>
            </p:nvSpPr>
            <p:spPr>
              <a:xfrm>
                <a:off x="5139559" y="2438400"/>
                <a:ext cx="672662" cy="210207"/>
              </a:xfrm>
              <a:prstGeom prst="trapezoid">
                <a:avLst>
                  <a:gd name="adj" fmla="val 41477"/>
                </a:avLst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E42966A1-374C-F047-B827-F3BCCA1B5A8B}"/>
                  </a:ext>
                </a:extLst>
              </p:cNvPr>
              <p:cNvSpPr/>
              <p:nvPr/>
            </p:nvSpPr>
            <p:spPr>
              <a:xfrm>
                <a:off x="5139559" y="2648607"/>
                <a:ext cx="672662" cy="246993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03C2E064-61EF-FB47-BE94-6810AA82CAA4}"/>
                </a:ext>
              </a:extLst>
            </p:cNvPr>
            <p:cNvGrpSpPr/>
            <p:nvPr/>
          </p:nvGrpSpPr>
          <p:grpSpPr>
            <a:xfrm>
              <a:off x="6258710" y="3180576"/>
              <a:ext cx="672662" cy="457200"/>
              <a:chOff x="5139559" y="2438400"/>
              <a:chExt cx="672662" cy="457200"/>
            </a:xfrm>
          </p:grpSpPr>
          <p:sp>
            <p:nvSpPr>
              <p:cNvPr id="23" name="Trapezoid 22">
                <a:extLst>
                  <a:ext uri="{FF2B5EF4-FFF2-40B4-BE49-F238E27FC236}">
                    <a16:creationId xmlns:a16="http://schemas.microsoft.com/office/drawing/2014/main" id="{E9FA7046-1264-0C47-8FC5-052F12E1F53F}"/>
                  </a:ext>
                </a:extLst>
              </p:cNvPr>
              <p:cNvSpPr/>
              <p:nvPr/>
            </p:nvSpPr>
            <p:spPr>
              <a:xfrm>
                <a:off x="5139559" y="2438400"/>
                <a:ext cx="672662" cy="210207"/>
              </a:xfrm>
              <a:prstGeom prst="trapezoid">
                <a:avLst>
                  <a:gd name="adj" fmla="val 41477"/>
                </a:avLst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CA0FD5AA-60AD-584F-8693-6D0D9307E341}"/>
                  </a:ext>
                </a:extLst>
              </p:cNvPr>
              <p:cNvSpPr/>
              <p:nvPr/>
            </p:nvSpPr>
            <p:spPr>
              <a:xfrm>
                <a:off x="5139559" y="2648607"/>
                <a:ext cx="672662" cy="246993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18F3EBB7-1523-DB41-B39B-689A33E1E266}"/>
                </a:ext>
              </a:extLst>
            </p:cNvPr>
            <p:cNvGrpSpPr/>
            <p:nvPr/>
          </p:nvGrpSpPr>
          <p:grpSpPr>
            <a:xfrm>
              <a:off x="6258710" y="3847983"/>
              <a:ext cx="672662" cy="457200"/>
              <a:chOff x="5139559" y="2438400"/>
              <a:chExt cx="672662" cy="457200"/>
            </a:xfrm>
          </p:grpSpPr>
          <p:sp>
            <p:nvSpPr>
              <p:cNvPr id="26" name="Trapezoid 25">
                <a:extLst>
                  <a:ext uri="{FF2B5EF4-FFF2-40B4-BE49-F238E27FC236}">
                    <a16:creationId xmlns:a16="http://schemas.microsoft.com/office/drawing/2014/main" id="{3F5A4B52-579D-914B-A3C7-E525E5EEE2A1}"/>
                  </a:ext>
                </a:extLst>
              </p:cNvPr>
              <p:cNvSpPr/>
              <p:nvPr/>
            </p:nvSpPr>
            <p:spPr>
              <a:xfrm>
                <a:off x="5139559" y="2438400"/>
                <a:ext cx="672662" cy="210207"/>
              </a:xfrm>
              <a:prstGeom prst="trapezoid">
                <a:avLst>
                  <a:gd name="adj" fmla="val 41477"/>
                </a:avLst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EE0A1114-44DB-594D-AD05-2A9FF6D99E4E}"/>
                  </a:ext>
                </a:extLst>
              </p:cNvPr>
              <p:cNvSpPr/>
              <p:nvPr/>
            </p:nvSpPr>
            <p:spPr>
              <a:xfrm>
                <a:off x="5139559" y="2648607"/>
                <a:ext cx="672662" cy="246993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628C9128-1228-7545-BA55-B8A8DA08D264}"/>
                </a:ext>
              </a:extLst>
            </p:cNvPr>
            <p:cNvSpPr/>
            <p:nvPr/>
          </p:nvSpPr>
          <p:spPr>
            <a:xfrm>
              <a:off x="4028738" y="2418576"/>
              <a:ext cx="446315" cy="1983827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ounded Rectangle 28">
              <a:extLst>
                <a:ext uri="{FF2B5EF4-FFF2-40B4-BE49-F238E27FC236}">
                  <a16:creationId xmlns:a16="http://schemas.microsoft.com/office/drawing/2014/main" id="{EB9C32EA-7D5C-F64A-9DE5-641451166D03}"/>
                </a:ext>
              </a:extLst>
            </p:cNvPr>
            <p:cNvSpPr/>
            <p:nvPr/>
          </p:nvSpPr>
          <p:spPr>
            <a:xfrm>
              <a:off x="4630784" y="2290574"/>
              <a:ext cx="2536372" cy="2264229"/>
            </a:xfrm>
            <a:prstGeom prst="roundRect">
              <a:avLst>
                <a:gd name="adj" fmla="val 8494"/>
              </a:avLst>
            </a:prstGeom>
            <a:noFill/>
            <a:ln w="28575">
              <a:prstDash val="dash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9" name="!!Group 48">
            <a:extLst>
              <a:ext uri="{FF2B5EF4-FFF2-40B4-BE49-F238E27FC236}">
                <a16:creationId xmlns:a16="http://schemas.microsoft.com/office/drawing/2014/main" id="{1923D3FD-3112-D74A-93A3-D5073A2E9A4F}"/>
              </a:ext>
            </a:extLst>
          </p:cNvPr>
          <p:cNvGrpSpPr/>
          <p:nvPr/>
        </p:nvGrpSpPr>
        <p:grpSpPr>
          <a:xfrm>
            <a:off x="7806466" y="1183280"/>
            <a:ext cx="3138418" cy="2264229"/>
            <a:chOff x="7806466" y="2309083"/>
            <a:chExt cx="3138418" cy="2264229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655AC52C-AC5B-444B-AE8B-2D735AA0178E}"/>
                </a:ext>
              </a:extLst>
            </p:cNvPr>
            <p:cNvSpPr/>
            <p:nvPr/>
          </p:nvSpPr>
          <p:spPr>
            <a:xfrm>
              <a:off x="8921451" y="2455594"/>
              <a:ext cx="446315" cy="1983827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4C9A8383-E1F2-204F-85DE-9ABB8D80DE73}"/>
                </a:ext>
              </a:extLst>
            </p:cNvPr>
            <p:cNvSpPr/>
            <p:nvPr/>
          </p:nvSpPr>
          <p:spPr>
            <a:xfrm>
              <a:off x="8640115" y="2513285"/>
              <a:ext cx="1008993" cy="493986"/>
            </a:xfrm>
            <a:prstGeom prst="rect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E86EB979-8794-EB4C-8C9E-FA4B08409F4F}"/>
                </a:ext>
              </a:extLst>
            </p:cNvPr>
            <p:cNvSpPr/>
            <p:nvPr/>
          </p:nvSpPr>
          <p:spPr>
            <a:xfrm>
              <a:off x="8640114" y="3183319"/>
              <a:ext cx="1008993" cy="493986"/>
            </a:xfrm>
            <a:prstGeom prst="rect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4DEF4C8A-1F18-5A40-AFF9-9C726FE1C89B}"/>
                </a:ext>
              </a:extLst>
            </p:cNvPr>
            <p:cNvSpPr/>
            <p:nvPr/>
          </p:nvSpPr>
          <p:spPr>
            <a:xfrm>
              <a:off x="8640113" y="3853353"/>
              <a:ext cx="1008993" cy="493986"/>
            </a:xfrm>
            <a:prstGeom prst="rect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F6D3C346-05DD-2844-877D-1A9126C6AE65}"/>
                </a:ext>
              </a:extLst>
            </p:cNvPr>
            <p:cNvGrpSpPr/>
            <p:nvPr/>
          </p:nvGrpSpPr>
          <p:grpSpPr>
            <a:xfrm>
              <a:off x="10036438" y="2531678"/>
              <a:ext cx="672662" cy="457200"/>
              <a:chOff x="5139559" y="2438400"/>
              <a:chExt cx="672662" cy="457200"/>
            </a:xfrm>
          </p:grpSpPr>
          <p:sp>
            <p:nvSpPr>
              <p:cNvPr id="37" name="Trapezoid 36">
                <a:extLst>
                  <a:ext uri="{FF2B5EF4-FFF2-40B4-BE49-F238E27FC236}">
                    <a16:creationId xmlns:a16="http://schemas.microsoft.com/office/drawing/2014/main" id="{857AF61E-2659-6645-B999-B1D0DBDB6129}"/>
                  </a:ext>
                </a:extLst>
              </p:cNvPr>
              <p:cNvSpPr/>
              <p:nvPr/>
            </p:nvSpPr>
            <p:spPr>
              <a:xfrm>
                <a:off x="5139559" y="2438400"/>
                <a:ext cx="672662" cy="210207"/>
              </a:xfrm>
              <a:prstGeom prst="trapezoid">
                <a:avLst>
                  <a:gd name="adj" fmla="val 41477"/>
                </a:avLst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AE5317A2-B183-7841-8D4B-182E6D278A3C}"/>
                  </a:ext>
                </a:extLst>
              </p:cNvPr>
              <p:cNvSpPr/>
              <p:nvPr/>
            </p:nvSpPr>
            <p:spPr>
              <a:xfrm>
                <a:off x="5139559" y="2648607"/>
                <a:ext cx="672662" cy="246993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3B66D1F5-8F8A-5745-B935-E6E4FE205A00}"/>
                </a:ext>
              </a:extLst>
            </p:cNvPr>
            <p:cNvGrpSpPr/>
            <p:nvPr/>
          </p:nvGrpSpPr>
          <p:grpSpPr>
            <a:xfrm>
              <a:off x="10036438" y="3199085"/>
              <a:ext cx="672662" cy="457200"/>
              <a:chOff x="5139559" y="2438400"/>
              <a:chExt cx="672662" cy="457200"/>
            </a:xfrm>
          </p:grpSpPr>
          <p:sp>
            <p:nvSpPr>
              <p:cNvPr id="40" name="Trapezoid 39">
                <a:extLst>
                  <a:ext uri="{FF2B5EF4-FFF2-40B4-BE49-F238E27FC236}">
                    <a16:creationId xmlns:a16="http://schemas.microsoft.com/office/drawing/2014/main" id="{6BF6F096-9CCB-4E4F-B109-CC8A2CF1695C}"/>
                  </a:ext>
                </a:extLst>
              </p:cNvPr>
              <p:cNvSpPr/>
              <p:nvPr/>
            </p:nvSpPr>
            <p:spPr>
              <a:xfrm>
                <a:off x="5139559" y="2438400"/>
                <a:ext cx="672662" cy="210207"/>
              </a:xfrm>
              <a:prstGeom prst="trapezoid">
                <a:avLst>
                  <a:gd name="adj" fmla="val 41477"/>
                </a:avLst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721468BD-F6CC-EB40-BB18-65C63B0E92C0}"/>
                  </a:ext>
                </a:extLst>
              </p:cNvPr>
              <p:cNvSpPr/>
              <p:nvPr/>
            </p:nvSpPr>
            <p:spPr>
              <a:xfrm>
                <a:off x="5139559" y="2648607"/>
                <a:ext cx="672662" cy="246993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6513FC04-C7BF-CA46-A3EA-C162867FA9FA}"/>
                </a:ext>
              </a:extLst>
            </p:cNvPr>
            <p:cNvGrpSpPr/>
            <p:nvPr/>
          </p:nvGrpSpPr>
          <p:grpSpPr>
            <a:xfrm>
              <a:off x="10036438" y="3866492"/>
              <a:ext cx="672662" cy="457200"/>
              <a:chOff x="5139559" y="2438400"/>
              <a:chExt cx="672662" cy="457200"/>
            </a:xfrm>
          </p:grpSpPr>
          <p:sp>
            <p:nvSpPr>
              <p:cNvPr id="43" name="Trapezoid 42">
                <a:extLst>
                  <a:ext uri="{FF2B5EF4-FFF2-40B4-BE49-F238E27FC236}">
                    <a16:creationId xmlns:a16="http://schemas.microsoft.com/office/drawing/2014/main" id="{A9AACC32-E81B-9D4D-A3D8-60E70FA10B1F}"/>
                  </a:ext>
                </a:extLst>
              </p:cNvPr>
              <p:cNvSpPr/>
              <p:nvPr/>
            </p:nvSpPr>
            <p:spPr>
              <a:xfrm>
                <a:off x="5139559" y="2438400"/>
                <a:ext cx="672662" cy="210207"/>
              </a:xfrm>
              <a:prstGeom prst="trapezoid">
                <a:avLst>
                  <a:gd name="adj" fmla="val 41477"/>
                </a:avLst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E62486BF-E710-994F-A307-6DC47AA3AF43}"/>
                  </a:ext>
                </a:extLst>
              </p:cNvPr>
              <p:cNvSpPr/>
              <p:nvPr/>
            </p:nvSpPr>
            <p:spPr>
              <a:xfrm>
                <a:off x="5139559" y="2648607"/>
                <a:ext cx="672662" cy="246993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30843426-6D2E-5A45-9C99-237939D25BF2}"/>
                </a:ext>
              </a:extLst>
            </p:cNvPr>
            <p:cNvSpPr/>
            <p:nvPr/>
          </p:nvSpPr>
          <p:spPr>
            <a:xfrm>
              <a:off x="7806466" y="2437085"/>
              <a:ext cx="446315" cy="1983827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ounded Rectangle 45">
              <a:extLst>
                <a:ext uri="{FF2B5EF4-FFF2-40B4-BE49-F238E27FC236}">
                  <a16:creationId xmlns:a16="http://schemas.microsoft.com/office/drawing/2014/main" id="{E9735853-D511-4E4A-A7A7-126AFDF3DB5C}"/>
                </a:ext>
              </a:extLst>
            </p:cNvPr>
            <p:cNvSpPr/>
            <p:nvPr/>
          </p:nvSpPr>
          <p:spPr>
            <a:xfrm>
              <a:off x="8408512" y="2309083"/>
              <a:ext cx="2536372" cy="2264229"/>
            </a:xfrm>
            <a:prstGeom prst="roundRect">
              <a:avLst>
                <a:gd name="adj" fmla="val 8494"/>
              </a:avLst>
            </a:prstGeom>
            <a:noFill/>
            <a:ln w="28575">
              <a:prstDash val="dash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0" name="5-Point Star 49">
            <a:extLst>
              <a:ext uri="{FF2B5EF4-FFF2-40B4-BE49-F238E27FC236}">
                <a16:creationId xmlns:a16="http://schemas.microsoft.com/office/drawing/2014/main" id="{992F66E0-4D3F-5D44-8DF6-5AE30DEB801E}"/>
              </a:ext>
            </a:extLst>
          </p:cNvPr>
          <p:cNvSpPr/>
          <p:nvPr/>
        </p:nvSpPr>
        <p:spPr>
          <a:xfrm>
            <a:off x="5856474" y="4375446"/>
            <a:ext cx="557830" cy="516367"/>
          </a:xfrm>
          <a:prstGeom prst="star5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Moon 51">
            <a:extLst>
              <a:ext uri="{FF2B5EF4-FFF2-40B4-BE49-F238E27FC236}">
                <a16:creationId xmlns:a16="http://schemas.microsoft.com/office/drawing/2014/main" id="{F945DABB-6F2D-CA48-B255-2210C51CFD9E}"/>
              </a:ext>
            </a:extLst>
          </p:cNvPr>
          <p:cNvSpPr/>
          <p:nvPr/>
        </p:nvSpPr>
        <p:spPr>
          <a:xfrm rot="19729467">
            <a:off x="6488700" y="4041948"/>
            <a:ext cx="240697" cy="481393"/>
          </a:xfrm>
          <a:prstGeom prst="moon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5-Point Star 52">
            <a:extLst>
              <a:ext uri="{FF2B5EF4-FFF2-40B4-BE49-F238E27FC236}">
                <a16:creationId xmlns:a16="http://schemas.microsoft.com/office/drawing/2014/main" id="{D8A448DB-C7FE-3746-882E-23D3B1F810CC}"/>
              </a:ext>
            </a:extLst>
          </p:cNvPr>
          <p:cNvSpPr/>
          <p:nvPr/>
        </p:nvSpPr>
        <p:spPr>
          <a:xfrm>
            <a:off x="5871378" y="4375446"/>
            <a:ext cx="557830" cy="516367"/>
          </a:xfrm>
          <a:prstGeom prst="star5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Moon 54">
            <a:extLst>
              <a:ext uri="{FF2B5EF4-FFF2-40B4-BE49-F238E27FC236}">
                <a16:creationId xmlns:a16="http://schemas.microsoft.com/office/drawing/2014/main" id="{194617F2-B2EE-D342-B54D-9F07A52A2AB1}"/>
              </a:ext>
            </a:extLst>
          </p:cNvPr>
          <p:cNvSpPr/>
          <p:nvPr/>
        </p:nvSpPr>
        <p:spPr>
          <a:xfrm rot="19729467">
            <a:off x="6488701" y="4041948"/>
            <a:ext cx="240697" cy="481393"/>
          </a:xfrm>
          <a:prstGeom prst="moon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1775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46">
            <a:extLst>
              <a:ext uri="{FF2B5EF4-FFF2-40B4-BE49-F238E27FC236}">
                <a16:creationId xmlns:a16="http://schemas.microsoft.com/office/drawing/2014/main" id="{CB3EEEB0-F6BC-7B43-8DDC-6FDBF8454FE2}"/>
              </a:ext>
            </a:extLst>
          </p:cNvPr>
          <p:cNvGrpSpPr/>
          <p:nvPr/>
        </p:nvGrpSpPr>
        <p:grpSpPr>
          <a:xfrm>
            <a:off x="982785" y="1171082"/>
            <a:ext cx="2083144" cy="2264229"/>
            <a:chOff x="982785" y="2296885"/>
            <a:chExt cx="2083144" cy="2264229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0E60CE61-1B59-FB41-8FA7-223AD9612D3D}"/>
                </a:ext>
              </a:extLst>
            </p:cNvPr>
            <p:cNvSpPr/>
            <p:nvPr/>
          </p:nvSpPr>
          <p:spPr>
            <a:xfrm>
              <a:off x="1816434" y="2501087"/>
              <a:ext cx="1008993" cy="493986"/>
            </a:xfrm>
            <a:prstGeom prst="rect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9FC76059-E74D-8F4A-995E-ACC504611179}"/>
                </a:ext>
              </a:extLst>
            </p:cNvPr>
            <p:cNvSpPr/>
            <p:nvPr/>
          </p:nvSpPr>
          <p:spPr>
            <a:xfrm>
              <a:off x="1816433" y="3171121"/>
              <a:ext cx="1008993" cy="493986"/>
            </a:xfrm>
            <a:prstGeom prst="rect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ADAD49F-60B0-1744-83CC-5B3AD5BE762D}"/>
                </a:ext>
              </a:extLst>
            </p:cNvPr>
            <p:cNvSpPr/>
            <p:nvPr/>
          </p:nvSpPr>
          <p:spPr>
            <a:xfrm>
              <a:off x="1816432" y="3841155"/>
              <a:ext cx="1008993" cy="493986"/>
            </a:xfrm>
            <a:prstGeom prst="rect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28FA9090-330F-1540-8DFF-D1181CD5B60A}"/>
                </a:ext>
              </a:extLst>
            </p:cNvPr>
            <p:cNvSpPr/>
            <p:nvPr/>
          </p:nvSpPr>
          <p:spPr>
            <a:xfrm>
              <a:off x="982785" y="2424887"/>
              <a:ext cx="446315" cy="1983827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C9DFB793-9CBA-834D-8A0C-8E8AEC4DA306}"/>
                </a:ext>
              </a:extLst>
            </p:cNvPr>
            <p:cNvSpPr/>
            <p:nvPr/>
          </p:nvSpPr>
          <p:spPr>
            <a:xfrm>
              <a:off x="1584831" y="2296885"/>
              <a:ext cx="1481098" cy="2264229"/>
            </a:xfrm>
            <a:prstGeom prst="roundRect">
              <a:avLst>
                <a:gd name="adj" fmla="val 8494"/>
              </a:avLst>
            </a:prstGeom>
            <a:noFill/>
            <a:ln w="28575">
              <a:prstDash val="dash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67A2DC14-FAE6-4244-82EB-D3B2CD3B8E38}"/>
              </a:ext>
            </a:extLst>
          </p:cNvPr>
          <p:cNvGrpSpPr/>
          <p:nvPr/>
        </p:nvGrpSpPr>
        <p:grpSpPr>
          <a:xfrm>
            <a:off x="4028738" y="1164771"/>
            <a:ext cx="3138418" cy="2264229"/>
            <a:chOff x="4028738" y="2290574"/>
            <a:chExt cx="3138418" cy="2264229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4850DB10-51E7-4A49-8052-A6C694BA20A9}"/>
                </a:ext>
              </a:extLst>
            </p:cNvPr>
            <p:cNvSpPr/>
            <p:nvPr/>
          </p:nvSpPr>
          <p:spPr>
            <a:xfrm>
              <a:off x="5143723" y="2437085"/>
              <a:ext cx="446315" cy="1983827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1FB6230-ADD3-504C-8FF6-25570113FE0B}"/>
                </a:ext>
              </a:extLst>
            </p:cNvPr>
            <p:cNvSpPr/>
            <p:nvPr/>
          </p:nvSpPr>
          <p:spPr>
            <a:xfrm>
              <a:off x="4862387" y="2494776"/>
              <a:ext cx="1008993" cy="493986"/>
            </a:xfrm>
            <a:prstGeom prst="rect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1982F2B-1754-B64F-A790-CEEC729FD74D}"/>
                </a:ext>
              </a:extLst>
            </p:cNvPr>
            <p:cNvSpPr/>
            <p:nvPr/>
          </p:nvSpPr>
          <p:spPr>
            <a:xfrm>
              <a:off x="4862386" y="3164810"/>
              <a:ext cx="1008993" cy="493986"/>
            </a:xfrm>
            <a:prstGeom prst="rect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5C42E83-E49F-F840-96D5-15BF4B7A4DF2}"/>
                </a:ext>
              </a:extLst>
            </p:cNvPr>
            <p:cNvSpPr/>
            <p:nvPr/>
          </p:nvSpPr>
          <p:spPr>
            <a:xfrm>
              <a:off x="4862385" y="3834844"/>
              <a:ext cx="1008993" cy="493986"/>
            </a:xfrm>
            <a:prstGeom prst="rect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360D89EA-1F63-C348-9657-923D72C2B748}"/>
                </a:ext>
              </a:extLst>
            </p:cNvPr>
            <p:cNvGrpSpPr/>
            <p:nvPr/>
          </p:nvGrpSpPr>
          <p:grpSpPr>
            <a:xfrm>
              <a:off x="6258710" y="2513169"/>
              <a:ext cx="672662" cy="457200"/>
              <a:chOff x="5139559" y="2438400"/>
              <a:chExt cx="672662" cy="457200"/>
            </a:xfrm>
          </p:grpSpPr>
          <p:sp>
            <p:nvSpPr>
              <p:cNvPr id="20" name="Trapezoid 19">
                <a:extLst>
                  <a:ext uri="{FF2B5EF4-FFF2-40B4-BE49-F238E27FC236}">
                    <a16:creationId xmlns:a16="http://schemas.microsoft.com/office/drawing/2014/main" id="{2C4E05D3-E2F1-854E-A5CE-5F071584BCC9}"/>
                  </a:ext>
                </a:extLst>
              </p:cNvPr>
              <p:cNvSpPr/>
              <p:nvPr/>
            </p:nvSpPr>
            <p:spPr>
              <a:xfrm>
                <a:off x="5139559" y="2438400"/>
                <a:ext cx="672662" cy="210207"/>
              </a:xfrm>
              <a:prstGeom prst="trapezoid">
                <a:avLst>
                  <a:gd name="adj" fmla="val 41477"/>
                </a:avLst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E42966A1-374C-F047-B827-F3BCCA1B5A8B}"/>
                  </a:ext>
                </a:extLst>
              </p:cNvPr>
              <p:cNvSpPr/>
              <p:nvPr/>
            </p:nvSpPr>
            <p:spPr>
              <a:xfrm>
                <a:off x="5139559" y="2648607"/>
                <a:ext cx="672662" cy="246993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03C2E064-61EF-FB47-BE94-6810AA82CAA4}"/>
                </a:ext>
              </a:extLst>
            </p:cNvPr>
            <p:cNvGrpSpPr/>
            <p:nvPr/>
          </p:nvGrpSpPr>
          <p:grpSpPr>
            <a:xfrm>
              <a:off x="6258710" y="3180576"/>
              <a:ext cx="672662" cy="457200"/>
              <a:chOff x="5139559" y="2438400"/>
              <a:chExt cx="672662" cy="457200"/>
            </a:xfrm>
          </p:grpSpPr>
          <p:sp>
            <p:nvSpPr>
              <p:cNvPr id="23" name="Trapezoid 22">
                <a:extLst>
                  <a:ext uri="{FF2B5EF4-FFF2-40B4-BE49-F238E27FC236}">
                    <a16:creationId xmlns:a16="http://schemas.microsoft.com/office/drawing/2014/main" id="{E9FA7046-1264-0C47-8FC5-052F12E1F53F}"/>
                  </a:ext>
                </a:extLst>
              </p:cNvPr>
              <p:cNvSpPr/>
              <p:nvPr/>
            </p:nvSpPr>
            <p:spPr>
              <a:xfrm>
                <a:off x="5139559" y="2438400"/>
                <a:ext cx="672662" cy="210207"/>
              </a:xfrm>
              <a:prstGeom prst="trapezoid">
                <a:avLst>
                  <a:gd name="adj" fmla="val 41477"/>
                </a:avLst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CA0FD5AA-60AD-584F-8693-6D0D9307E341}"/>
                  </a:ext>
                </a:extLst>
              </p:cNvPr>
              <p:cNvSpPr/>
              <p:nvPr/>
            </p:nvSpPr>
            <p:spPr>
              <a:xfrm>
                <a:off x="5139559" y="2648607"/>
                <a:ext cx="672662" cy="246993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18F3EBB7-1523-DB41-B39B-689A33E1E266}"/>
                </a:ext>
              </a:extLst>
            </p:cNvPr>
            <p:cNvGrpSpPr/>
            <p:nvPr/>
          </p:nvGrpSpPr>
          <p:grpSpPr>
            <a:xfrm>
              <a:off x="6258710" y="3847983"/>
              <a:ext cx="672662" cy="457200"/>
              <a:chOff x="5139559" y="2438400"/>
              <a:chExt cx="672662" cy="457200"/>
            </a:xfrm>
          </p:grpSpPr>
          <p:sp>
            <p:nvSpPr>
              <p:cNvPr id="26" name="Trapezoid 25">
                <a:extLst>
                  <a:ext uri="{FF2B5EF4-FFF2-40B4-BE49-F238E27FC236}">
                    <a16:creationId xmlns:a16="http://schemas.microsoft.com/office/drawing/2014/main" id="{3F5A4B52-579D-914B-A3C7-E525E5EEE2A1}"/>
                  </a:ext>
                </a:extLst>
              </p:cNvPr>
              <p:cNvSpPr/>
              <p:nvPr/>
            </p:nvSpPr>
            <p:spPr>
              <a:xfrm>
                <a:off x="5139559" y="2438400"/>
                <a:ext cx="672662" cy="210207"/>
              </a:xfrm>
              <a:prstGeom prst="trapezoid">
                <a:avLst>
                  <a:gd name="adj" fmla="val 41477"/>
                </a:avLst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EE0A1114-44DB-594D-AD05-2A9FF6D99E4E}"/>
                  </a:ext>
                </a:extLst>
              </p:cNvPr>
              <p:cNvSpPr/>
              <p:nvPr/>
            </p:nvSpPr>
            <p:spPr>
              <a:xfrm>
                <a:off x="5139559" y="2648607"/>
                <a:ext cx="672662" cy="246993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628C9128-1228-7545-BA55-B8A8DA08D264}"/>
                </a:ext>
              </a:extLst>
            </p:cNvPr>
            <p:cNvSpPr/>
            <p:nvPr/>
          </p:nvSpPr>
          <p:spPr>
            <a:xfrm>
              <a:off x="4028738" y="2418576"/>
              <a:ext cx="446315" cy="1983827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ounded Rectangle 28">
              <a:extLst>
                <a:ext uri="{FF2B5EF4-FFF2-40B4-BE49-F238E27FC236}">
                  <a16:creationId xmlns:a16="http://schemas.microsoft.com/office/drawing/2014/main" id="{EB9C32EA-7D5C-F64A-9DE5-641451166D03}"/>
                </a:ext>
              </a:extLst>
            </p:cNvPr>
            <p:cNvSpPr/>
            <p:nvPr/>
          </p:nvSpPr>
          <p:spPr>
            <a:xfrm>
              <a:off x="4630784" y="2290574"/>
              <a:ext cx="2536372" cy="2264229"/>
            </a:xfrm>
            <a:prstGeom prst="roundRect">
              <a:avLst>
                <a:gd name="adj" fmla="val 8494"/>
              </a:avLst>
            </a:prstGeom>
            <a:noFill/>
            <a:ln w="28575">
              <a:prstDash val="dash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9" name="!!Group 48">
            <a:extLst>
              <a:ext uri="{FF2B5EF4-FFF2-40B4-BE49-F238E27FC236}">
                <a16:creationId xmlns:a16="http://schemas.microsoft.com/office/drawing/2014/main" id="{1923D3FD-3112-D74A-93A3-D5073A2E9A4F}"/>
              </a:ext>
            </a:extLst>
          </p:cNvPr>
          <p:cNvGrpSpPr/>
          <p:nvPr/>
        </p:nvGrpSpPr>
        <p:grpSpPr>
          <a:xfrm>
            <a:off x="7806466" y="1183280"/>
            <a:ext cx="3138418" cy="2264229"/>
            <a:chOff x="7806466" y="2309083"/>
            <a:chExt cx="3138418" cy="2264229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655AC52C-AC5B-444B-AE8B-2D735AA0178E}"/>
                </a:ext>
              </a:extLst>
            </p:cNvPr>
            <p:cNvSpPr/>
            <p:nvPr/>
          </p:nvSpPr>
          <p:spPr>
            <a:xfrm>
              <a:off x="8921451" y="2455594"/>
              <a:ext cx="446315" cy="1983827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4C9A8383-E1F2-204F-85DE-9ABB8D80DE73}"/>
                </a:ext>
              </a:extLst>
            </p:cNvPr>
            <p:cNvSpPr/>
            <p:nvPr/>
          </p:nvSpPr>
          <p:spPr>
            <a:xfrm>
              <a:off x="8640115" y="2513285"/>
              <a:ext cx="1008993" cy="493986"/>
            </a:xfrm>
            <a:prstGeom prst="rect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E86EB979-8794-EB4C-8C9E-FA4B08409F4F}"/>
                </a:ext>
              </a:extLst>
            </p:cNvPr>
            <p:cNvSpPr/>
            <p:nvPr/>
          </p:nvSpPr>
          <p:spPr>
            <a:xfrm>
              <a:off x="8640114" y="3183319"/>
              <a:ext cx="1008993" cy="493986"/>
            </a:xfrm>
            <a:prstGeom prst="rect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4DEF4C8A-1F18-5A40-AFF9-9C726FE1C89B}"/>
                </a:ext>
              </a:extLst>
            </p:cNvPr>
            <p:cNvSpPr/>
            <p:nvPr/>
          </p:nvSpPr>
          <p:spPr>
            <a:xfrm>
              <a:off x="8640113" y="3853353"/>
              <a:ext cx="1008993" cy="493986"/>
            </a:xfrm>
            <a:prstGeom prst="rect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F6D3C346-05DD-2844-877D-1A9126C6AE65}"/>
                </a:ext>
              </a:extLst>
            </p:cNvPr>
            <p:cNvGrpSpPr/>
            <p:nvPr/>
          </p:nvGrpSpPr>
          <p:grpSpPr>
            <a:xfrm>
              <a:off x="10036438" y="2531678"/>
              <a:ext cx="672662" cy="457200"/>
              <a:chOff x="5139559" y="2438400"/>
              <a:chExt cx="672662" cy="457200"/>
            </a:xfrm>
          </p:grpSpPr>
          <p:sp>
            <p:nvSpPr>
              <p:cNvPr id="37" name="Trapezoid 36">
                <a:extLst>
                  <a:ext uri="{FF2B5EF4-FFF2-40B4-BE49-F238E27FC236}">
                    <a16:creationId xmlns:a16="http://schemas.microsoft.com/office/drawing/2014/main" id="{857AF61E-2659-6645-B999-B1D0DBDB6129}"/>
                  </a:ext>
                </a:extLst>
              </p:cNvPr>
              <p:cNvSpPr/>
              <p:nvPr/>
            </p:nvSpPr>
            <p:spPr>
              <a:xfrm>
                <a:off x="5139559" y="2438400"/>
                <a:ext cx="672662" cy="210207"/>
              </a:xfrm>
              <a:prstGeom prst="trapezoid">
                <a:avLst>
                  <a:gd name="adj" fmla="val 41477"/>
                </a:avLst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AE5317A2-B183-7841-8D4B-182E6D278A3C}"/>
                  </a:ext>
                </a:extLst>
              </p:cNvPr>
              <p:cNvSpPr/>
              <p:nvPr/>
            </p:nvSpPr>
            <p:spPr>
              <a:xfrm>
                <a:off x="5139559" y="2648607"/>
                <a:ext cx="672662" cy="246993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3B66D1F5-8F8A-5745-B935-E6E4FE205A00}"/>
                </a:ext>
              </a:extLst>
            </p:cNvPr>
            <p:cNvGrpSpPr/>
            <p:nvPr/>
          </p:nvGrpSpPr>
          <p:grpSpPr>
            <a:xfrm>
              <a:off x="10036438" y="3199085"/>
              <a:ext cx="672662" cy="457200"/>
              <a:chOff x="5139559" y="2438400"/>
              <a:chExt cx="672662" cy="457200"/>
            </a:xfrm>
          </p:grpSpPr>
          <p:sp>
            <p:nvSpPr>
              <p:cNvPr id="40" name="Trapezoid 39">
                <a:extLst>
                  <a:ext uri="{FF2B5EF4-FFF2-40B4-BE49-F238E27FC236}">
                    <a16:creationId xmlns:a16="http://schemas.microsoft.com/office/drawing/2014/main" id="{6BF6F096-9CCB-4E4F-B109-CC8A2CF1695C}"/>
                  </a:ext>
                </a:extLst>
              </p:cNvPr>
              <p:cNvSpPr/>
              <p:nvPr/>
            </p:nvSpPr>
            <p:spPr>
              <a:xfrm>
                <a:off x="5139559" y="2438400"/>
                <a:ext cx="672662" cy="210207"/>
              </a:xfrm>
              <a:prstGeom prst="trapezoid">
                <a:avLst>
                  <a:gd name="adj" fmla="val 41477"/>
                </a:avLst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721468BD-F6CC-EB40-BB18-65C63B0E92C0}"/>
                  </a:ext>
                </a:extLst>
              </p:cNvPr>
              <p:cNvSpPr/>
              <p:nvPr/>
            </p:nvSpPr>
            <p:spPr>
              <a:xfrm>
                <a:off x="5139559" y="2648607"/>
                <a:ext cx="672662" cy="246993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6513FC04-C7BF-CA46-A3EA-C162867FA9FA}"/>
                </a:ext>
              </a:extLst>
            </p:cNvPr>
            <p:cNvGrpSpPr/>
            <p:nvPr/>
          </p:nvGrpSpPr>
          <p:grpSpPr>
            <a:xfrm>
              <a:off x="10036438" y="3866492"/>
              <a:ext cx="672662" cy="457200"/>
              <a:chOff x="5139559" y="2438400"/>
              <a:chExt cx="672662" cy="457200"/>
            </a:xfrm>
          </p:grpSpPr>
          <p:sp>
            <p:nvSpPr>
              <p:cNvPr id="43" name="Trapezoid 42">
                <a:extLst>
                  <a:ext uri="{FF2B5EF4-FFF2-40B4-BE49-F238E27FC236}">
                    <a16:creationId xmlns:a16="http://schemas.microsoft.com/office/drawing/2014/main" id="{A9AACC32-E81B-9D4D-A3D8-60E70FA10B1F}"/>
                  </a:ext>
                </a:extLst>
              </p:cNvPr>
              <p:cNvSpPr/>
              <p:nvPr/>
            </p:nvSpPr>
            <p:spPr>
              <a:xfrm>
                <a:off x="5139559" y="2438400"/>
                <a:ext cx="672662" cy="210207"/>
              </a:xfrm>
              <a:prstGeom prst="trapezoid">
                <a:avLst>
                  <a:gd name="adj" fmla="val 41477"/>
                </a:avLst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E62486BF-E710-994F-A307-6DC47AA3AF43}"/>
                  </a:ext>
                </a:extLst>
              </p:cNvPr>
              <p:cNvSpPr/>
              <p:nvPr/>
            </p:nvSpPr>
            <p:spPr>
              <a:xfrm>
                <a:off x="5139559" y="2648607"/>
                <a:ext cx="672662" cy="246993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30843426-6D2E-5A45-9C99-237939D25BF2}"/>
                </a:ext>
              </a:extLst>
            </p:cNvPr>
            <p:cNvSpPr/>
            <p:nvPr/>
          </p:nvSpPr>
          <p:spPr>
            <a:xfrm>
              <a:off x="7806466" y="2437085"/>
              <a:ext cx="446315" cy="1983827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ounded Rectangle 45">
              <a:extLst>
                <a:ext uri="{FF2B5EF4-FFF2-40B4-BE49-F238E27FC236}">
                  <a16:creationId xmlns:a16="http://schemas.microsoft.com/office/drawing/2014/main" id="{E9735853-D511-4E4A-A7A7-126AFDF3DB5C}"/>
                </a:ext>
              </a:extLst>
            </p:cNvPr>
            <p:cNvSpPr/>
            <p:nvPr/>
          </p:nvSpPr>
          <p:spPr>
            <a:xfrm>
              <a:off x="8408512" y="2309083"/>
              <a:ext cx="2536372" cy="2264229"/>
            </a:xfrm>
            <a:prstGeom prst="roundRect">
              <a:avLst>
                <a:gd name="adj" fmla="val 8494"/>
              </a:avLst>
            </a:prstGeom>
            <a:noFill/>
            <a:ln w="28575">
              <a:prstDash val="dash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0" name="5-Point Star 49">
            <a:extLst>
              <a:ext uri="{FF2B5EF4-FFF2-40B4-BE49-F238E27FC236}">
                <a16:creationId xmlns:a16="http://schemas.microsoft.com/office/drawing/2014/main" id="{992F66E0-4D3F-5D44-8DF6-5AE30DEB801E}"/>
              </a:ext>
            </a:extLst>
          </p:cNvPr>
          <p:cNvSpPr/>
          <p:nvPr/>
        </p:nvSpPr>
        <p:spPr>
          <a:xfrm>
            <a:off x="5856474" y="4375446"/>
            <a:ext cx="557830" cy="516367"/>
          </a:xfrm>
          <a:prstGeom prst="star5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Moon 51">
            <a:extLst>
              <a:ext uri="{FF2B5EF4-FFF2-40B4-BE49-F238E27FC236}">
                <a16:creationId xmlns:a16="http://schemas.microsoft.com/office/drawing/2014/main" id="{F945DABB-6F2D-CA48-B255-2210C51CFD9E}"/>
              </a:ext>
            </a:extLst>
          </p:cNvPr>
          <p:cNvSpPr/>
          <p:nvPr/>
        </p:nvSpPr>
        <p:spPr>
          <a:xfrm rot="19729467">
            <a:off x="6488700" y="4041948"/>
            <a:ext cx="240697" cy="481393"/>
          </a:xfrm>
          <a:prstGeom prst="moon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5-Point Star 52">
            <a:extLst>
              <a:ext uri="{FF2B5EF4-FFF2-40B4-BE49-F238E27FC236}">
                <a16:creationId xmlns:a16="http://schemas.microsoft.com/office/drawing/2014/main" id="{D8A448DB-C7FE-3746-882E-23D3B1F810CC}"/>
              </a:ext>
            </a:extLst>
          </p:cNvPr>
          <p:cNvSpPr/>
          <p:nvPr/>
        </p:nvSpPr>
        <p:spPr>
          <a:xfrm>
            <a:off x="9550836" y="4409425"/>
            <a:ext cx="557830" cy="516367"/>
          </a:xfrm>
          <a:prstGeom prst="star5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Moon 54">
            <a:extLst>
              <a:ext uri="{FF2B5EF4-FFF2-40B4-BE49-F238E27FC236}">
                <a16:creationId xmlns:a16="http://schemas.microsoft.com/office/drawing/2014/main" id="{194617F2-B2EE-D342-B54D-9F07A52A2AB1}"/>
              </a:ext>
            </a:extLst>
          </p:cNvPr>
          <p:cNvSpPr/>
          <p:nvPr/>
        </p:nvSpPr>
        <p:spPr>
          <a:xfrm rot="19729467">
            <a:off x="10199739" y="4105695"/>
            <a:ext cx="240697" cy="481393"/>
          </a:xfrm>
          <a:prstGeom prst="moon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6643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46">
            <a:extLst>
              <a:ext uri="{FF2B5EF4-FFF2-40B4-BE49-F238E27FC236}">
                <a16:creationId xmlns:a16="http://schemas.microsoft.com/office/drawing/2014/main" id="{CB3EEEB0-F6BC-7B43-8DDC-6FDBF8454FE2}"/>
              </a:ext>
            </a:extLst>
          </p:cNvPr>
          <p:cNvGrpSpPr/>
          <p:nvPr/>
        </p:nvGrpSpPr>
        <p:grpSpPr>
          <a:xfrm>
            <a:off x="982785" y="1171082"/>
            <a:ext cx="2083144" cy="2264229"/>
            <a:chOff x="982785" y="2296885"/>
            <a:chExt cx="2083144" cy="2264229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0E60CE61-1B59-FB41-8FA7-223AD9612D3D}"/>
                </a:ext>
              </a:extLst>
            </p:cNvPr>
            <p:cNvSpPr/>
            <p:nvPr/>
          </p:nvSpPr>
          <p:spPr>
            <a:xfrm>
              <a:off x="1816434" y="2501087"/>
              <a:ext cx="1008993" cy="493986"/>
            </a:xfrm>
            <a:prstGeom prst="rect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9FC76059-E74D-8F4A-995E-ACC504611179}"/>
                </a:ext>
              </a:extLst>
            </p:cNvPr>
            <p:cNvSpPr/>
            <p:nvPr/>
          </p:nvSpPr>
          <p:spPr>
            <a:xfrm>
              <a:off x="1816433" y="3171121"/>
              <a:ext cx="1008993" cy="493986"/>
            </a:xfrm>
            <a:prstGeom prst="rect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ADAD49F-60B0-1744-83CC-5B3AD5BE762D}"/>
                </a:ext>
              </a:extLst>
            </p:cNvPr>
            <p:cNvSpPr/>
            <p:nvPr/>
          </p:nvSpPr>
          <p:spPr>
            <a:xfrm>
              <a:off x="1816432" y="3841155"/>
              <a:ext cx="1008993" cy="493986"/>
            </a:xfrm>
            <a:prstGeom prst="rect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28FA9090-330F-1540-8DFF-D1181CD5B60A}"/>
                </a:ext>
              </a:extLst>
            </p:cNvPr>
            <p:cNvSpPr/>
            <p:nvPr/>
          </p:nvSpPr>
          <p:spPr>
            <a:xfrm>
              <a:off x="982785" y="2424887"/>
              <a:ext cx="446315" cy="1983827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C9DFB793-9CBA-834D-8A0C-8E8AEC4DA306}"/>
                </a:ext>
              </a:extLst>
            </p:cNvPr>
            <p:cNvSpPr/>
            <p:nvPr/>
          </p:nvSpPr>
          <p:spPr>
            <a:xfrm>
              <a:off x="1584831" y="2296885"/>
              <a:ext cx="1481098" cy="2264229"/>
            </a:xfrm>
            <a:prstGeom prst="roundRect">
              <a:avLst>
                <a:gd name="adj" fmla="val 8494"/>
              </a:avLst>
            </a:prstGeom>
            <a:noFill/>
            <a:ln w="28575">
              <a:prstDash val="dash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67A2DC14-FAE6-4244-82EB-D3B2CD3B8E38}"/>
              </a:ext>
            </a:extLst>
          </p:cNvPr>
          <p:cNvGrpSpPr/>
          <p:nvPr/>
        </p:nvGrpSpPr>
        <p:grpSpPr>
          <a:xfrm>
            <a:off x="4028738" y="1164771"/>
            <a:ext cx="3138418" cy="2264229"/>
            <a:chOff x="4028738" y="2290574"/>
            <a:chExt cx="3138418" cy="2264229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4850DB10-51E7-4A49-8052-A6C694BA20A9}"/>
                </a:ext>
              </a:extLst>
            </p:cNvPr>
            <p:cNvSpPr/>
            <p:nvPr/>
          </p:nvSpPr>
          <p:spPr>
            <a:xfrm>
              <a:off x="5143723" y="2437085"/>
              <a:ext cx="446315" cy="1983827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1FB6230-ADD3-504C-8FF6-25570113FE0B}"/>
                </a:ext>
              </a:extLst>
            </p:cNvPr>
            <p:cNvSpPr/>
            <p:nvPr/>
          </p:nvSpPr>
          <p:spPr>
            <a:xfrm>
              <a:off x="4862387" y="2494776"/>
              <a:ext cx="1008993" cy="493986"/>
            </a:xfrm>
            <a:prstGeom prst="rect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1982F2B-1754-B64F-A790-CEEC729FD74D}"/>
                </a:ext>
              </a:extLst>
            </p:cNvPr>
            <p:cNvSpPr/>
            <p:nvPr/>
          </p:nvSpPr>
          <p:spPr>
            <a:xfrm>
              <a:off x="4862386" y="3164810"/>
              <a:ext cx="1008993" cy="493986"/>
            </a:xfrm>
            <a:prstGeom prst="rect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5C42E83-E49F-F840-96D5-15BF4B7A4DF2}"/>
                </a:ext>
              </a:extLst>
            </p:cNvPr>
            <p:cNvSpPr/>
            <p:nvPr/>
          </p:nvSpPr>
          <p:spPr>
            <a:xfrm>
              <a:off x="4862385" y="3834844"/>
              <a:ext cx="1008993" cy="493986"/>
            </a:xfrm>
            <a:prstGeom prst="rect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360D89EA-1F63-C348-9657-923D72C2B748}"/>
                </a:ext>
              </a:extLst>
            </p:cNvPr>
            <p:cNvGrpSpPr/>
            <p:nvPr/>
          </p:nvGrpSpPr>
          <p:grpSpPr>
            <a:xfrm>
              <a:off x="6258710" y="2513169"/>
              <a:ext cx="672662" cy="457200"/>
              <a:chOff x="5139559" y="2438400"/>
              <a:chExt cx="672662" cy="457200"/>
            </a:xfrm>
          </p:grpSpPr>
          <p:sp>
            <p:nvSpPr>
              <p:cNvPr id="20" name="Trapezoid 19">
                <a:extLst>
                  <a:ext uri="{FF2B5EF4-FFF2-40B4-BE49-F238E27FC236}">
                    <a16:creationId xmlns:a16="http://schemas.microsoft.com/office/drawing/2014/main" id="{2C4E05D3-E2F1-854E-A5CE-5F071584BCC9}"/>
                  </a:ext>
                </a:extLst>
              </p:cNvPr>
              <p:cNvSpPr/>
              <p:nvPr/>
            </p:nvSpPr>
            <p:spPr>
              <a:xfrm>
                <a:off x="5139559" y="2438400"/>
                <a:ext cx="672662" cy="210207"/>
              </a:xfrm>
              <a:prstGeom prst="trapezoid">
                <a:avLst>
                  <a:gd name="adj" fmla="val 41477"/>
                </a:avLst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E42966A1-374C-F047-B827-F3BCCA1B5A8B}"/>
                  </a:ext>
                </a:extLst>
              </p:cNvPr>
              <p:cNvSpPr/>
              <p:nvPr/>
            </p:nvSpPr>
            <p:spPr>
              <a:xfrm>
                <a:off x="5139559" y="2648607"/>
                <a:ext cx="672662" cy="246993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03C2E064-61EF-FB47-BE94-6810AA82CAA4}"/>
                </a:ext>
              </a:extLst>
            </p:cNvPr>
            <p:cNvGrpSpPr/>
            <p:nvPr/>
          </p:nvGrpSpPr>
          <p:grpSpPr>
            <a:xfrm>
              <a:off x="6258710" y="3180576"/>
              <a:ext cx="672662" cy="457200"/>
              <a:chOff x="5139559" y="2438400"/>
              <a:chExt cx="672662" cy="457200"/>
            </a:xfrm>
          </p:grpSpPr>
          <p:sp>
            <p:nvSpPr>
              <p:cNvPr id="23" name="Trapezoid 22">
                <a:extLst>
                  <a:ext uri="{FF2B5EF4-FFF2-40B4-BE49-F238E27FC236}">
                    <a16:creationId xmlns:a16="http://schemas.microsoft.com/office/drawing/2014/main" id="{E9FA7046-1264-0C47-8FC5-052F12E1F53F}"/>
                  </a:ext>
                </a:extLst>
              </p:cNvPr>
              <p:cNvSpPr/>
              <p:nvPr/>
            </p:nvSpPr>
            <p:spPr>
              <a:xfrm>
                <a:off x="5139559" y="2438400"/>
                <a:ext cx="672662" cy="210207"/>
              </a:xfrm>
              <a:prstGeom prst="trapezoid">
                <a:avLst>
                  <a:gd name="adj" fmla="val 41477"/>
                </a:avLst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CA0FD5AA-60AD-584F-8693-6D0D9307E341}"/>
                  </a:ext>
                </a:extLst>
              </p:cNvPr>
              <p:cNvSpPr/>
              <p:nvPr/>
            </p:nvSpPr>
            <p:spPr>
              <a:xfrm>
                <a:off x="5139559" y="2648607"/>
                <a:ext cx="672662" cy="246993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18F3EBB7-1523-DB41-B39B-689A33E1E266}"/>
                </a:ext>
              </a:extLst>
            </p:cNvPr>
            <p:cNvGrpSpPr/>
            <p:nvPr/>
          </p:nvGrpSpPr>
          <p:grpSpPr>
            <a:xfrm>
              <a:off x="6258710" y="3847983"/>
              <a:ext cx="672662" cy="457200"/>
              <a:chOff x="5139559" y="2438400"/>
              <a:chExt cx="672662" cy="457200"/>
            </a:xfrm>
          </p:grpSpPr>
          <p:sp>
            <p:nvSpPr>
              <p:cNvPr id="26" name="Trapezoid 25">
                <a:extLst>
                  <a:ext uri="{FF2B5EF4-FFF2-40B4-BE49-F238E27FC236}">
                    <a16:creationId xmlns:a16="http://schemas.microsoft.com/office/drawing/2014/main" id="{3F5A4B52-579D-914B-A3C7-E525E5EEE2A1}"/>
                  </a:ext>
                </a:extLst>
              </p:cNvPr>
              <p:cNvSpPr/>
              <p:nvPr/>
            </p:nvSpPr>
            <p:spPr>
              <a:xfrm>
                <a:off x="5139559" y="2438400"/>
                <a:ext cx="672662" cy="210207"/>
              </a:xfrm>
              <a:prstGeom prst="trapezoid">
                <a:avLst>
                  <a:gd name="adj" fmla="val 41477"/>
                </a:avLst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EE0A1114-44DB-594D-AD05-2A9FF6D99E4E}"/>
                  </a:ext>
                </a:extLst>
              </p:cNvPr>
              <p:cNvSpPr/>
              <p:nvPr/>
            </p:nvSpPr>
            <p:spPr>
              <a:xfrm>
                <a:off x="5139559" y="2648607"/>
                <a:ext cx="672662" cy="246993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628C9128-1228-7545-BA55-B8A8DA08D264}"/>
                </a:ext>
              </a:extLst>
            </p:cNvPr>
            <p:cNvSpPr/>
            <p:nvPr/>
          </p:nvSpPr>
          <p:spPr>
            <a:xfrm>
              <a:off x="4028738" y="2418576"/>
              <a:ext cx="446315" cy="1983827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ounded Rectangle 28">
              <a:extLst>
                <a:ext uri="{FF2B5EF4-FFF2-40B4-BE49-F238E27FC236}">
                  <a16:creationId xmlns:a16="http://schemas.microsoft.com/office/drawing/2014/main" id="{EB9C32EA-7D5C-F64A-9DE5-641451166D03}"/>
                </a:ext>
              </a:extLst>
            </p:cNvPr>
            <p:cNvSpPr/>
            <p:nvPr/>
          </p:nvSpPr>
          <p:spPr>
            <a:xfrm>
              <a:off x="4630784" y="2290574"/>
              <a:ext cx="2536372" cy="2264229"/>
            </a:xfrm>
            <a:prstGeom prst="roundRect">
              <a:avLst>
                <a:gd name="adj" fmla="val 8494"/>
              </a:avLst>
            </a:prstGeom>
            <a:noFill/>
            <a:ln w="28575">
              <a:prstDash val="dash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1923D3FD-3112-D74A-93A3-D5073A2E9A4F}"/>
              </a:ext>
            </a:extLst>
          </p:cNvPr>
          <p:cNvGrpSpPr/>
          <p:nvPr/>
        </p:nvGrpSpPr>
        <p:grpSpPr>
          <a:xfrm>
            <a:off x="7806466" y="1183280"/>
            <a:ext cx="3138418" cy="2264229"/>
            <a:chOff x="7806466" y="2309083"/>
            <a:chExt cx="3138418" cy="2264229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655AC52C-AC5B-444B-AE8B-2D735AA0178E}"/>
                </a:ext>
              </a:extLst>
            </p:cNvPr>
            <p:cNvSpPr/>
            <p:nvPr/>
          </p:nvSpPr>
          <p:spPr>
            <a:xfrm>
              <a:off x="8921451" y="2455594"/>
              <a:ext cx="446315" cy="1983827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4C9A8383-E1F2-204F-85DE-9ABB8D80DE73}"/>
                </a:ext>
              </a:extLst>
            </p:cNvPr>
            <p:cNvSpPr/>
            <p:nvPr/>
          </p:nvSpPr>
          <p:spPr>
            <a:xfrm>
              <a:off x="8640115" y="2513285"/>
              <a:ext cx="1008993" cy="493986"/>
            </a:xfrm>
            <a:prstGeom prst="rect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E86EB979-8794-EB4C-8C9E-FA4B08409F4F}"/>
                </a:ext>
              </a:extLst>
            </p:cNvPr>
            <p:cNvSpPr/>
            <p:nvPr/>
          </p:nvSpPr>
          <p:spPr>
            <a:xfrm>
              <a:off x="8640114" y="3183319"/>
              <a:ext cx="1008993" cy="493986"/>
            </a:xfrm>
            <a:prstGeom prst="rect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4DEF4C8A-1F18-5A40-AFF9-9C726FE1C89B}"/>
                </a:ext>
              </a:extLst>
            </p:cNvPr>
            <p:cNvSpPr/>
            <p:nvPr/>
          </p:nvSpPr>
          <p:spPr>
            <a:xfrm>
              <a:off x="8640113" y="3853353"/>
              <a:ext cx="1008993" cy="493986"/>
            </a:xfrm>
            <a:prstGeom prst="rect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F6D3C346-05DD-2844-877D-1A9126C6AE65}"/>
                </a:ext>
              </a:extLst>
            </p:cNvPr>
            <p:cNvGrpSpPr/>
            <p:nvPr/>
          </p:nvGrpSpPr>
          <p:grpSpPr>
            <a:xfrm>
              <a:off x="10036438" y="2531678"/>
              <a:ext cx="672662" cy="457200"/>
              <a:chOff x="5139559" y="2438400"/>
              <a:chExt cx="672662" cy="457200"/>
            </a:xfrm>
          </p:grpSpPr>
          <p:sp>
            <p:nvSpPr>
              <p:cNvPr id="37" name="Trapezoid 36">
                <a:extLst>
                  <a:ext uri="{FF2B5EF4-FFF2-40B4-BE49-F238E27FC236}">
                    <a16:creationId xmlns:a16="http://schemas.microsoft.com/office/drawing/2014/main" id="{857AF61E-2659-6645-B999-B1D0DBDB6129}"/>
                  </a:ext>
                </a:extLst>
              </p:cNvPr>
              <p:cNvSpPr/>
              <p:nvPr/>
            </p:nvSpPr>
            <p:spPr>
              <a:xfrm>
                <a:off x="5139559" y="2438400"/>
                <a:ext cx="672662" cy="210207"/>
              </a:xfrm>
              <a:prstGeom prst="trapezoid">
                <a:avLst>
                  <a:gd name="adj" fmla="val 41477"/>
                </a:avLst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AE5317A2-B183-7841-8D4B-182E6D278A3C}"/>
                  </a:ext>
                </a:extLst>
              </p:cNvPr>
              <p:cNvSpPr/>
              <p:nvPr/>
            </p:nvSpPr>
            <p:spPr>
              <a:xfrm>
                <a:off x="5139559" y="2648607"/>
                <a:ext cx="672662" cy="246993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3B66D1F5-8F8A-5745-B935-E6E4FE205A00}"/>
                </a:ext>
              </a:extLst>
            </p:cNvPr>
            <p:cNvGrpSpPr/>
            <p:nvPr/>
          </p:nvGrpSpPr>
          <p:grpSpPr>
            <a:xfrm>
              <a:off x="10036438" y="3199085"/>
              <a:ext cx="672662" cy="457200"/>
              <a:chOff x="5139559" y="2438400"/>
              <a:chExt cx="672662" cy="457200"/>
            </a:xfrm>
          </p:grpSpPr>
          <p:sp>
            <p:nvSpPr>
              <p:cNvPr id="40" name="Trapezoid 39">
                <a:extLst>
                  <a:ext uri="{FF2B5EF4-FFF2-40B4-BE49-F238E27FC236}">
                    <a16:creationId xmlns:a16="http://schemas.microsoft.com/office/drawing/2014/main" id="{6BF6F096-9CCB-4E4F-B109-CC8A2CF1695C}"/>
                  </a:ext>
                </a:extLst>
              </p:cNvPr>
              <p:cNvSpPr/>
              <p:nvPr/>
            </p:nvSpPr>
            <p:spPr>
              <a:xfrm>
                <a:off x="5139559" y="2438400"/>
                <a:ext cx="672662" cy="210207"/>
              </a:xfrm>
              <a:prstGeom prst="trapezoid">
                <a:avLst>
                  <a:gd name="adj" fmla="val 41477"/>
                </a:avLst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721468BD-F6CC-EB40-BB18-65C63B0E92C0}"/>
                  </a:ext>
                </a:extLst>
              </p:cNvPr>
              <p:cNvSpPr/>
              <p:nvPr/>
            </p:nvSpPr>
            <p:spPr>
              <a:xfrm>
                <a:off x="5139559" y="2648607"/>
                <a:ext cx="672662" cy="246993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6513FC04-C7BF-CA46-A3EA-C162867FA9FA}"/>
                </a:ext>
              </a:extLst>
            </p:cNvPr>
            <p:cNvGrpSpPr/>
            <p:nvPr/>
          </p:nvGrpSpPr>
          <p:grpSpPr>
            <a:xfrm>
              <a:off x="10036438" y="3866492"/>
              <a:ext cx="672662" cy="457200"/>
              <a:chOff x="5139559" y="2438400"/>
              <a:chExt cx="672662" cy="457200"/>
            </a:xfrm>
          </p:grpSpPr>
          <p:sp>
            <p:nvSpPr>
              <p:cNvPr id="43" name="Trapezoid 42">
                <a:extLst>
                  <a:ext uri="{FF2B5EF4-FFF2-40B4-BE49-F238E27FC236}">
                    <a16:creationId xmlns:a16="http://schemas.microsoft.com/office/drawing/2014/main" id="{A9AACC32-E81B-9D4D-A3D8-60E70FA10B1F}"/>
                  </a:ext>
                </a:extLst>
              </p:cNvPr>
              <p:cNvSpPr/>
              <p:nvPr/>
            </p:nvSpPr>
            <p:spPr>
              <a:xfrm>
                <a:off x="5139559" y="2438400"/>
                <a:ext cx="672662" cy="210207"/>
              </a:xfrm>
              <a:prstGeom prst="trapezoid">
                <a:avLst>
                  <a:gd name="adj" fmla="val 41477"/>
                </a:avLst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E62486BF-E710-994F-A307-6DC47AA3AF43}"/>
                  </a:ext>
                </a:extLst>
              </p:cNvPr>
              <p:cNvSpPr/>
              <p:nvPr/>
            </p:nvSpPr>
            <p:spPr>
              <a:xfrm>
                <a:off x="5139559" y="2648607"/>
                <a:ext cx="672662" cy="246993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30843426-6D2E-5A45-9C99-237939D25BF2}"/>
                </a:ext>
              </a:extLst>
            </p:cNvPr>
            <p:cNvSpPr/>
            <p:nvPr/>
          </p:nvSpPr>
          <p:spPr>
            <a:xfrm>
              <a:off x="7806466" y="2437085"/>
              <a:ext cx="446315" cy="1983827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ounded Rectangle 45">
              <a:extLst>
                <a:ext uri="{FF2B5EF4-FFF2-40B4-BE49-F238E27FC236}">
                  <a16:creationId xmlns:a16="http://schemas.microsoft.com/office/drawing/2014/main" id="{E9735853-D511-4E4A-A7A7-126AFDF3DB5C}"/>
                </a:ext>
              </a:extLst>
            </p:cNvPr>
            <p:cNvSpPr/>
            <p:nvPr/>
          </p:nvSpPr>
          <p:spPr>
            <a:xfrm>
              <a:off x="8408512" y="2309083"/>
              <a:ext cx="2536372" cy="2264229"/>
            </a:xfrm>
            <a:prstGeom prst="roundRect">
              <a:avLst>
                <a:gd name="adj" fmla="val 8494"/>
              </a:avLst>
            </a:prstGeom>
            <a:noFill/>
            <a:ln w="28575">
              <a:prstDash val="dash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0" name="5-Point Star 49">
            <a:extLst>
              <a:ext uri="{FF2B5EF4-FFF2-40B4-BE49-F238E27FC236}">
                <a16:creationId xmlns:a16="http://schemas.microsoft.com/office/drawing/2014/main" id="{992F66E0-4D3F-5D44-8DF6-5AE30DEB801E}"/>
              </a:ext>
            </a:extLst>
          </p:cNvPr>
          <p:cNvSpPr/>
          <p:nvPr/>
        </p:nvSpPr>
        <p:spPr>
          <a:xfrm>
            <a:off x="5856474" y="4375446"/>
            <a:ext cx="557830" cy="516367"/>
          </a:xfrm>
          <a:prstGeom prst="star5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Moon 51">
            <a:extLst>
              <a:ext uri="{FF2B5EF4-FFF2-40B4-BE49-F238E27FC236}">
                <a16:creationId xmlns:a16="http://schemas.microsoft.com/office/drawing/2014/main" id="{F945DABB-6F2D-CA48-B255-2210C51CFD9E}"/>
              </a:ext>
            </a:extLst>
          </p:cNvPr>
          <p:cNvSpPr/>
          <p:nvPr/>
        </p:nvSpPr>
        <p:spPr>
          <a:xfrm rot="19729467">
            <a:off x="6488700" y="4041948"/>
            <a:ext cx="240697" cy="481393"/>
          </a:xfrm>
          <a:prstGeom prst="moon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5-Point Star 52">
            <a:extLst>
              <a:ext uri="{FF2B5EF4-FFF2-40B4-BE49-F238E27FC236}">
                <a16:creationId xmlns:a16="http://schemas.microsoft.com/office/drawing/2014/main" id="{D8A448DB-C7FE-3746-882E-23D3B1F810CC}"/>
              </a:ext>
            </a:extLst>
          </p:cNvPr>
          <p:cNvSpPr/>
          <p:nvPr/>
        </p:nvSpPr>
        <p:spPr>
          <a:xfrm>
            <a:off x="9550836" y="4409425"/>
            <a:ext cx="557830" cy="516367"/>
          </a:xfrm>
          <a:prstGeom prst="star5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Moon 54">
            <a:extLst>
              <a:ext uri="{FF2B5EF4-FFF2-40B4-BE49-F238E27FC236}">
                <a16:creationId xmlns:a16="http://schemas.microsoft.com/office/drawing/2014/main" id="{194617F2-B2EE-D342-B54D-9F07A52A2AB1}"/>
              </a:ext>
            </a:extLst>
          </p:cNvPr>
          <p:cNvSpPr/>
          <p:nvPr/>
        </p:nvSpPr>
        <p:spPr>
          <a:xfrm rot="19729467">
            <a:off x="10199739" y="4105695"/>
            <a:ext cx="240697" cy="481393"/>
          </a:xfrm>
          <a:prstGeom prst="moon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EA9AC0F7-F9FF-CF40-A845-CBB4A2948776}"/>
              </a:ext>
            </a:extLst>
          </p:cNvPr>
          <p:cNvGrpSpPr/>
          <p:nvPr/>
        </p:nvGrpSpPr>
        <p:grpSpPr>
          <a:xfrm>
            <a:off x="5652203" y="3757342"/>
            <a:ext cx="1669770" cy="1463512"/>
            <a:chOff x="5652203" y="3469995"/>
            <a:chExt cx="1669770" cy="1463512"/>
          </a:xfrm>
        </p:grpSpPr>
        <p:sp>
          <p:nvSpPr>
            <p:cNvPr id="60" name="Rounded Rectangle 59">
              <a:extLst>
                <a:ext uri="{FF2B5EF4-FFF2-40B4-BE49-F238E27FC236}">
                  <a16:creationId xmlns:a16="http://schemas.microsoft.com/office/drawing/2014/main" id="{6C9D7B1A-866D-324B-8F16-821D63F204A1}"/>
                </a:ext>
              </a:extLst>
            </p:cNvPr>
            <p:cNvSpPr/>
            <p:nvPr/>
          </p:nvSpPr>
          <p:spPr>
            <a:xfrm>
              <a:off x="5652203" y="3569836"/>
              <a:ext cx="1669770" cy="1363671"/>
            </a:xfrm>
            <a:prstGeom prst="roundRect">
              <a:avLst>
                <a:gd name="adj" fmla="val 8494"/>
              </a:avLst>
            </a:prstGeom>
            <a:noFill/>
            <a:ln w="28575">
              <a:prstDash val="dash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F956FE61-54C4-E34C-87CC-5C6BEFD349DB}"/>
                </a:ext>
              </a:extLst>
            </p:cNvPr>
            <p:cNvSpPr/>
            <p:nvPr/>
          </p:nvSpPr>
          <p:spPr>
            <a:xfrm>
              <a:off x="5871378" y="3469995"/>
              <a:ext cx="542926" cy="2353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6" name="Can 55">
            <a:extLst>
              <a:ext uri="{FF2B5EF4-FFF2-40B4-BE49-F238E27FC236}">
                <a16:creationId xmlns:a16="http://schemas.microsoft.com/office/drawing/2014/main" id="{5086EF5D-6FF1-D84D-B4B4-21E6DDFFCF3C}"/>
              </a:ext>
            </a:extLst>
          </p:cNvPr>
          <p:cNvSpPr/>
          <p:nvPr/>
        </p:nvSpPr>
        <p:spPr>
          <a:xfrm>
            <a:off x="5958611" y="3707475"/>
            <a:ext cx="381049" cy="338931"/>
          </a:xfrm>
          <a:prstGeom prst="ca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778DD910-B0D2-6D4A-A809-EF0DC1101F50}"/>
              </a:ext>
            </a:extLst>
          </p:cNvPr>
          <p:cNvGrpSpPr/>
          <p:nvPr/>
        </p:nvGrpSpPr>
        <p:grpSpPr>
          <a:xfrm>
            <a:off x="9380587" y="3775399"/>
            <a:ext cx="1669770" cy="1463512"/>
            <a:chOff x="5652203" y="3469995"/>
            <a:chExt cx="1669770" cy="1463512"/>
          </a:xfrm>
        </p:grpSpPr>
        <p:sp>
          <p:nvSpPr>
            <p:cNvPr id="64" name="Rounded Rectangle 63">
              <a:extLst>
                <a:ext uri="{FF2B5EF4-FFF2-40B4-BE49-F238E27FC236}">
                  <a16:creationId xmlns:a16="http://schemas.microsoft.com/office/drawing/2014/main" id="{782DC5C2-3F06-4B43-A4DF-CCF38127D056}"/>
                </a:ext>
              </a:extLst>
            </p:cNvPr>
            <p:cNvSpPr/>
            <p:nvPr/>
          </p:nvSpPr>
          <p:spPr>
            <a:xfrm>
              <a:off x="5652203" y="3569836"/>
              <a:ext cx="1669770" cy="1363671"/>
            </a:xfrm>
            <a:prstGeom prst="roundRect">
              <a:avLst>
                <a:gd name="adj" fmla="val 8494"/>
              </a:avLst>
            </a:prstGeom>
            <a:noFill/>
            <a:ln w="28575">
              <a:prstDash val="dash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8AC09643-0D67-1D43-A5E9-166EE8CF3B38}"/>
                </a:ext>
              </a:extLst>
            </p:cNvPr>
            <p:cNvSpPr/>
            <p:nvPr/>
          </p:nvSpPr>
          <p:spPr>
            <a:xfrm>
              <a:off x="5871378" y="3469995"/>
              <a:ext cx="542926" cy="2353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9" name="Freeform 58">
            <a:extLst>
              <a:ext uri="{FF2B5EF4-FFF2-40B4-BE49-F238E27FC236}">
                <a16:creationId xmlns:a16="http://schemas.microsoft.com/office/drawing/2014/main" id="{2A46ACB8-91A3-2C4A-9CF1-0280A5B2CDDD}"/>
              </a:ext>
            </a:extLst>
          </p:cNvPr>
          <p:cNvSpPr/>
          <p:nvPr/>
        </p:nvSpPr>
        <p:spPr>
          <a:xfrm rot="3027356">
            <a:off x="9674844" y="3643280"/>
            <a:ext cx="279093" cy="532797"/>
          </a:xfrm>
          <a:custGeom>
            <a:avLst/>
            <a:gdLst>
              <a:gd name="connsiteX0" fmla="*/ 101239 w 537098"/>
              <a:gd name="connsiteY0" fmla="*/ 130415 h 1025336"/>
              <a:gd name="connsiteX1" fmla="*/ 130413 w 537098"/>
              <a:gd name="connsiteY1" fmla="*/ 435860 h 1025336"/>
              <a:gd name="connsiteX2" fmla="*/ 435858 w 537098"/>
              <a:gd name="connsiteY2" fmla="*/ 406686 h 1025336"/>
              <a:gd name="connsiteX3" fmla="*/ 406684 w 537098"/>
              <a:gd name="connsiteY3" fmla="*/ 101241 h 1025336"/>
              <a:gd name="connsiteX4" fmla="*/ 101239 w 537098"/>
              <a:gd name="connsiteY4" fmla="*/ 130415 h 1025336"/>
              <a:gd name="connsiteX5" fmla="*/ 61467 w 537098"/>
              <a:gd name="connsiteY5" fmla="*/ 97576 h 1025336"/>
              <a:gd name="connsiteX6" fmla="*/ 439522 w 537098"/>
              <a:gd name="connsiteY6" fmla="*/ 61467 h 1025336"/>
              <a:gd name="connsiteX7" fmla="*/ 475631 w 537098"/>
              <a:gd name="connsiteY7" fmla="*/ 439522 h 1025336"/>
              <a:gd name="connsiteX8" fmla="*/ 344672 w 537098"/>
              <a:gd name="connsiteY8" fmla="*/ 526105 h 1025336"/>
              <a:gd name="connsiteX9" fmla="*/ 308268 w 537098"/>
              <a:gd name="connsiteY9" fmla="*/ 533135 h 1025336"/>
              <a:gd name="connsiteX10" fmla="*/ 308268 w 537098"/>
              <a:gd name="connsiteY10" fmla="*/ 1025336 h 1025336"/>
              <a:gd name="connsiteX11" fmla="*/ 234579 w 537098"/>
              <a:gd name="connsiteY11" fmla="*/ 1025336 h 1025336"/>
              <a:gd name="connsiteX12" fmla="*/ 234579 w 537098"/>
              <a:gd name="connsiteY12" fmla="*/ 534300 h 1025336"/>
              <a:gd name="connsiteX13" fmla="*/ 191617 w 537098"/>
              <a:gd name="connsiteY13" fmla="*/ 525909 h 1025336"/>
              <a:gd name="connsiteX14" fmla="*/ 97576 w 537098"/>
              <a:gd name="connsiteY14" fmla="*/ 475632 h 1025336"/>
              <a:gd name="connsiteX15" fmla="*/ 61467 w 537098"/>
              <a:gd name="connsiteY15" fmla="*/ 97576 h 1025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37098" h="1025336">
                <a:moveTo>
                  <a:pt x="101239" y="130415"/>
                </a:moveTo>
                <a:cubicBezTo>
                  <a:pt x="24949" y="222817"/>
                  <a:pt x="38011" y="359570"/>
                  <a:pt x="130413" y="435860"/>
                </a:cubicBezTo>
                <a:cubicBezTo>
                  <a:pt x="222815" y="512149"/>
                  <a:pt x="359568" y="499088"/>
                  <a:pt x="435858" y="406686"/>
                </a:cubicBezTo>
                <a:cubicBezTo>
                  <a:pt x="512147" y="314284"/>
                  <a:pt x="499086" y="177531"/>
                  <a:pt x="406684" y="101241"/>
                </a:cubicBezTo>
                <a:cubicBezTo>
                  <a:pt x="314282" y="24951"/>
                  <a:pt x="177529" y="38013"/>
                  <a:pt x="101239" y="130415"/>
                </a:cubicBezTo>
                <a:close/>
                <a:moveTo>
                  <a:pt x="61467" y="97576"/>
                </a:moveTo>
                <a:cubicBezTo>
                  <a:pt x="155893" y="-16792"/>
                  <a:pt x="325153" y="-32959"/>
                  <a:pt x="439522" y="61467"/>
                </a:cubicBezTo>
                <a:cubicBezTo>
                  <a:pt x="553890" y="155893"/>
                  <a:pt x="570057" y="325154"/>
                  <a:pt x="475631" y="439522"/>
                </a:cubicBezTo>
                <a:cubicBezTo>
                  <a:pt x="440221" y="482411"/>
                  <a:pt x="394288" y="511489"/>
                  <a:pt x="344672" y="526105"/>
                </a:cubicBezTo>
                <a:lnTo>
                  <a:pt x="308268" y="533135"/>
                </a:lnTo>
                <a:lnTo>
                  <a:pt x="308268" y="1025336"/>
                </a:lnTo>
                <a:lnTo>
                  <a:pt x="234579" y="1025336"/>
                </a:lnTo>
                <a:lnTo>
                  <a:pt x="234579" y="534300"/>
                </a:lnTo>
                <a:lnTo>
                  <a:pt x="191617" y="525909"/>
                </a:lnTo>
                <a:cubicBezTo>
                  <a:pt x="158191" y="515933"/>
                  <a:pt x="126168" y="499238"/>
                  <a:pt x="97576" y="475632"/>
                </a:cubicBezTo>
                <a:cubicBezTo>
                  <a:pt x="-16793" y="381206"/>
                  <a:pt x="-32959" y="211945"/>
                  <a:pt x="61467" y="97576"/>
                </a:cubicBezTo>
                <a:close/>
              </a:path>
            </a:pathLst>
          </a:cu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254861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46">
            <a:extLst>
              <a:ext uri="{FF2B5EF4-FFF2-40B4-BE49-F238E27FC236}">
                <a16:creationId xmlns:a16="http://schemas.microsoft.com/office/drawing/2014/main" id="{CB3EEEB0-F6BC-7B43-8DDC-6FDBF8454FE2}"/>
              </a:ext>
            </a:extLst>
          </p:cNvPr>
          <p:cNvGrpSpPr/>
          <p:nvPr/>
        </p:nvGrpSpPr>
        <p:grpSpPr>
          <a:xfrm>
            <a:off x="982785" y="1171082"/>
            <a:ext cx="2083144" cy="2264229"/>
            <a:chOff x="982785" y="2296885"/>
            <a:chExt cx="2083144" cy="2264229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0E60CE61-1B59-FB41-8FA7-223AD9612D3D}"/>
                </a:ext>
              </a:extLst>
            </p:cNvPr>
            <p:cNvSpPr/>
            <p:nvPr/>
          </p:nvSpPr>
          <p:spPr>
            <a:xfrm>
              <a:off x="1816434" y="2501087"/>
              <a:ext cx="1008993" cy="493986"/>
            </a:xfrm>
            <a:prstGeom prst="rect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9FC76059-E74D-8F4A-995E-ACC504611179}"/>
                </a:ext>
              </a:extLst>
            </p:cNvPr>
            <p:cNvSpPr/>
            <p:nvPr/>
          </p:nvSpPr>
          <p:spPr>
            <a:xfrm>
              <a:off x="1816433" y="3171121"/>
              <a:ext cx="1008993" cy="493986"/>
            </a:xfrm>
            <a:prstGeom prst="rect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ADAD49F-60B0-1744-83CC-5B3AD5BE762D}"/>
                </a:ext>
              </a:extLst>
            </p:cNvPr>
            <p:cNvSpPr/>
            <p:nvPr/>
          </p:nvSpPr>
          <p:spPr>
            <a:xfrm>
              <a:off x="1816432" y="3841155"/>
              <a:ext cx="1008993" cy="493986"/>
            </a:xfrm>
            <a:prstGeom prst="rect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28FA9090-330F-1540-8DFF-D1181CD5B60A}"/>
                </a:ext>
              </a:extLst>
            </p:cNvPr>
            <p:cNvSpPr/>
            <p:nvPr/>
          </p:nvSpPr>
          <p:spPr>
            <a:xfrm>
              <a:off x="982785" y="2424887"/>
              <a:ext cx="446315" cy="1983827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C9DFB793-9CBA-834D-8A0C-8E8AEC4DA306}"/>
                </a:ext>
              </a:extLst>
            </p:cNvPr>
            <p:cNvSpPr/>
            <p:nvPr/>
          </p:nvSpPr>
          <p:spPr>
            <a:xfrm>
              <a:off x="1584831" y="2296885"/>
              <a:ext cx="1481098" cy="2264229"/>
            </a:xfrm>
            <a:prstGeom prst="roundRect">
              <a:avLst>
                <a:gd name="adj" fmla="val 8494"/>
              </a:avLst>
            </a:prstGeom>
            <a:noFill/>
            <a:ln w="28575">
              <a:prstDash val="dash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67A2DC14-FAE6-4244-82EB-D3B2CD3B8E38}"/>
              </a:ext>
            </a:extLst>
          </p:cNvPr>
          <p:cNvGrpSpPr/>
          <p:nvPr/>
        </p:nvGrpSpPr>
        <p:grpSpPr>
          <a:xfrm>
            <a:off x="4028738" y="1164771"/>
            <a:ext cx="3138418" cy="2264229"/>
            <a:chOff x="4028738" y="2290574"/>
            <a:chExt cx="3138418" cy="2264229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4850DB10-51E7-4A49-8052-A6C694BA20A9}"/>
                </a:ext>
              </a:extLst>
            </p:cNvPr>
            <p:cNvSpPr/>
            <p:nvPr/>
          </p:nvSpPr>
          <p:spPr>
            <a:xfrm>
              <a:off x="5143723" y="2437085"/>
              <a:ext cx="446315" cy="1983827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1FB6230-ADD3-504C-8FF6-25570113FE0B}"/>
                </a:ext>
              </a:extLst>
            </p:cNvPr>
            <p:cNvSpPr/>
            <p:nvPr/>
          </p:nvSpPr>
          <p:spPr>
            <a:xfrm>
              <a:off x="4862387" y="2494776"/>
              <a:ext cx="1008993" cy="493986"/>
            </a:xfrm>
            <a:prstGeom prst="rect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1982F2B-1754-B64F-A790-CEEC729FD74D}"/>
                </a:ext>
              </a:extLst>
            </p:cNvPr>
            <p:cNvSpPr/>
            <p:nvPr/>
          </p:nvSpPr>
          <p:spPr>
            <a:xfrm>
              <a:off x="4862386" y="3164810"/>
              <a:ext cx="1008993" cy="493986"/>
            </a:xfrm>
            <a:prstGeom prst="rect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5C42E83-E49F-F840-96D5-15BF4B7A4DF2}"/>
                </a:ext>
              </a:extLst>
            </p:cNvPr>
            <p:cNvSpPr/>
            <p:nvPr/>
          </p:nvSpPr>
          <p:spPr>
            <a:xfrm>
              <a:off x="4862385" y="3834844"/>
              <a:ext cx="1008993" cy="493986"/>
            </a:xfrm>
            <a:prstGeom prst="rect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360D89EA-1F63-C348-9657-923D72C2B748}"/>
                </a:ext>
              </a:extLst>
            </p:cNvPr>
            <p:cNvGrpSpPr/>
            <p:nvPr/>
          </p:nvGrpSpPr>
          <p:grpSpPr>
            <a:xfrm>
              <a:off x="6258710" y="2513169"/>
              <a:ext cx="672662" cy="457200"/>
              <a:chOff x="5139559" y="2438400"/>
              <a:chExt cx="672662" cy="457200"/>
            </a:xfrm>
          </p:grpSpPr>
          <p:sp>
            <p:nvSpPr>
              <p:cNvPr id="20" name="Trapezoid 19">
                <a:extLst>
                  <a:ext uri="{FF2B5EF4-FFF2-40B4-BE49-F238E27FC236}">
                    <a16:creationId xmlns:a16="http://schemas.microsoft.com/office/drawing/2014/main" id="{2C4E05D3-E2F1-854E-A5CE-5F071584BCC9}"/>
                  </a:ext>
                </a:extLst>
              </p:cNvPr>
              <p:cNvSpPr/>
              <p:nvPr/>
            </p:nvSpPr>
            <p:spPr>
              <a:xfrm>
                <a:off x="5139559" y="2438400"/>
                <a:ext cx="672662" cy="210207"/>
              </a:xfrm>
              <a:prstGeom prst="trapezoid">
                <a:avLst>
                  <a:gd name="adj" fmla="val 41477"/>
                </a:avLst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E42966A1-374C-F047-B827-F3BCCA1B5A8B}"/>
                  </a:ext>
                </a:extLst>
              </p:cNvPr>
              <p:cNvSpPr/>
              <p:nvPr/>
            </p:nvSpPr>
            <p:spPr>
              <a:xfrm>
                <a:off x="5139559" y="2648607"/>
                <a:ext cx="672662" cy="246993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03C2E064-61EF-FB47-BE94-6810AA82CAA4}"/>
                </a:ext>
              </a:extLst>
            </p:cNvPr>
            <p:cNvGrpSpPr/>
            <p:nvPr/>
          </p:nvGrpSpPr>
          <p:grpSpPr>
            <a:xfrm>
              <a:off x="6258710" y="3180576"/>
              <a:ext cx="672662" cy="457200"/>
              <a:chOff x="5139559" y="2438400"/>
              <a:chExt cx="672662" cy="457200"/>
            </a:xfrm>
          </p:grpSpPr>
          <p:sp>
            <p:nvSpPr>
              <p:cNvPr id="23" name="Trapezoid 22">
                <a:extLst>
                  <a:ext uri="{FF2B5EF4-FFF2-40B4-BE49-F238E27FC236}">
                    <a16:creationId xmlns:a16="http://schemas.microsoft.com/office/drawing/2014/main" id="{E9FA7046-1264-0C47-8FC5-052F12E1F53F}"/>
                  </a:ext>
                </a:extLst>
              </p:cNvPr>
              <p:cNvSpPr/>
              <p:nvPr/>
            </p:nvSpPr>
            <p:spPr>
              <a:xfrm>
                <a:off x="5139559" y="2438400"/>
                <a:ext cx="672662" cy="210207"/>
              </a:xfrm>
              <a:prstGeom prst="trapezoid">
                <a:avLst>
                  <a:gd name="adj" fmla="val 41477"/>
                </a:avLst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CA0FD5AA-60AD-584F-8693-6D0D9307E341}"/>
                  </a:ext>
                </a:extLst>
              </p:cNvPr>
              <p:cNvSpPr/>
              <p:nvPr/>
            </p:nvSpPr>
            <p:spPr>
              <a:xfrm>
                <a:off x="5139559" y="2648607"/>
                <a:ext cx="672662" cy="246993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18F3EBB7-1523-DB41-B39B-689A33E1E266}"/>
                </a:ext>
              </a:extLst>
            </p:cNvPr>
            <p:cNvGrpSpPr/>
            <p:nvPr/>
          </p:nvGrpSpPr>
          <p:grpSpPr>
            <a:xfrm>
              <a:off x="6258710" y="3847983"/>
              <a:ext cx="672662" cy="457200"/>
              <a:chOff x="5139559" y="2438400"/>
              <a:chExt cx="672662" cy="457200"/>
            </a:xfrm>
          </p:grpSpPr>
          <p:sp>
            <p:nvSpPr>
              <p:cNvPr id="26" name="Trapezoid 25">
                <a:extLst>
                  <a:ext uri="{FF2B5EF4-FFF2-40B4-BE49-F238E27FC236}">
                    <a16:creationId xmlns:a16="http://schemas.microsoft.com/office/drawing/2014/main" id="{3F5A4B52-579D-914B-A3C7-E525E5EEE2A1}"/>
                  </a:ext>
                </a:extLst>
              </p:cNvPr>
              <p:cNvSpPr/>
              <p:nvPr/>
            </p:nvSpPr>
            <p:spPr>
              <a:xfrm>
                <a:off x="5139559" y="2438400"/>
                <a:ext cx="672662" cy="210207"/>
              </a:xfrm>
              <a:prstGeom prst="trapezoid">
                <a:avLst>
                  <a:gd name="adj" fmla="val 41477"/>
                </a:avLst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EE0A1114-44DB-594D-AD05-2A9FF6D99E4E}"/>
                  </a:ext>
                </a:extLst>
              </p:cNvPr>
              <p:cNvSpPr/>
              <p:nvPr/>
            </p:nvSpPr>
            <p:spPr>
              <a:xfrm>
                <a:off x="5139559" y="2648607"/>
                <a:ext cx="672662" cy="246993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628C9128-1228-7545-BA55-B8A8DA08D264}"/>
                </a:ext>
              </a:extLst>
            </p:cNvPr>
            <p:cNvSpPr/>
            <p:nvPr/>
          </p:nvSpPr>
          <p:spPr>
            <a:xfrm>
              <a:off x="4028738" y="2418576"/>
              <a:ext cx="446315" cy="1983827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ounded Rectangle 28">
              <a:extLst>
                <a:ext uri="{FF2B5EF4-FFF2-40B4-BE49-F238E27FC236}">
                  <a16:creationId xmlns:a16="http://schemas.microsoft.com/office/drawing/2014/main" id="{EB9C32EA-7D5C-F64A-9DE5-641451166D03}"/>
                </a:ext>
              </a:extLst>
            </p:cNvPr>
            <p:cNvSpPr/>
            <p:nvPr/>
          </p:nvSpPr>
          <p:spPr>
            <a:xfrm>
              <a:off x="4630784" y="2290574"/>
              <a:ext cx="2536372" cy="2264229"/>
            </a:xfrm>
            <a:prstGeom prst="roundRect">
              <a:avLst>
                <a:gd name="adj" fmla="val 8494"/>
              </a:avLst>
            </a:prstGeom>
            <a:noFill/>
            <a:ln w="28575">
              <a:prstDash val="dash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1923D3FD-3112-D74A-93A3-D5073A2E9A4F}"/>
              </a:ext>
            </a:extLst>
          </p:cNvPr>
          <p:cNvGrpSpPr/>
          <p:nvPr/>
        </p:nvGrpSpPr>
        <p:grpSpPr>
          <a:xfrm>
            <a:off x="7806466" y="1183280"/>
            <a:ext cx="3138418" cy="2264229"/>
            <a:chOff x="7806466" y="2309083"/>
            <a:chExt cx="3138418" cy="2264229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655AC52C-AC5B-444B-AE8B-2D735AA0178E}"/>
                </a:ext>
              </a:extLst>
            </p:cNvPr>
            <p:cNvSpPr/>
            <p:nvPr/>
          </p:nvSpPr>
          <p:spPr>
            <a:xfrm>
              <a:off x="8921451" y="2455594"/>
              <a:ext cx="446315" cy="1983827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4C9A8383-E1F2-204F-85DE-9ABB8D80DE73}"/>
                </a:ext>
              </a:extLst>
            </p:cNvPr>
            <p:cNvSpPr/>
            <p:nvPr/>
          </p:nvSpPr>
          <p:spPr>
            <a:xfrm>
              <a:off x="8640115" y="2513285"/>
              <a:ext cx="1008993" cy="493986"/>
            </a:xfrm>
            <a:prstGeom prst="rect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E86EB979-8794-EB4C-8C9E-FA4B08409F4F}"/>
                </a:ext>
              </a:extLst>
            </p:cNvPr>
            <p:cNvSpPr/>
            <p:nvPr/>
          </p:nvSpPr>
          <p:spPr>
            <a:xfrm>
              <a:off x="8640114" y="3183319"/>
              <a:ext cx="1008993" cy="493986"/>
            </a:xfrm>
            <a:prstGeom prst="rect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4DEF4C8A-1F18-5A40-AFF9-9C726FE1C89B}"/>
                </a:ext>
              </a:extLst>
            </p:cNvPr>
            <p:cNvSpPr/>
            <p:nvPr/>
          </p:nvSpPr>
          <p:spPr>
            <a:xfrm>
              <a:off x="8640113" y="3853353"/>
              <a:ext cx="1008993" cy="493986"/>
            </a:xfrm>
            <a:prstGeom prst="rect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F6D3C346-05DD-2844-877D-1A9126C6AE65}"/>
                </a:ext>
              </a:extLst>
            </p:cNvPr>
            <p:cNvGrpSpPr/>
            <p:nvPr/>
          </p:nvGrpSpPr>
          <p:grpSpPr>
            <a:xfrm>
              <a:off x="10036438" y="2531678"/>
              <a:ext cx="672662" cy="457200"/>
              <a:chOff x="5139559" y="2438400"/>
              <a:chExt cx="672662" cy="457200"/>
            </a:xfrm>
          </p:grpSpPr>
          <p:sp>
            <p:nvSpPr>
              <p:cNvPr id="37" name="Trapezoid 36">
                <a:extLst>
                  <a:ext uri="{FF2B5EF4-FFF2-40B4-BE49-F238E27FC236}">
                    <a16:creationId xmlns:a16="http://schemas.microsoft.com/office/drawing/2014/main" id="{857AF61E-2659-6645-B999-B1D0DBDB6129}"/>
                  </a:ext>
                </a:extLst>
              </p:cNvPr>
              <p:cNvSpPr/>
              <p:nvPr/>
            </p:nvSpPr>
            <p:spPr>
              <a:xfrm>
                <a:off x="5139559" y="2438400"/>
                <a:ext cx="672662" cy="210207"/>
              </a:xfrm>
              <a:prstGeom prst="trapezoid">
                <a:avLst>
                  <a:gd name="adj" fmla="val 41477"/>
                </a:avLst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AE5317A2-B183-7841-8D4B-182E6D278A3C}"/>
                  </a:ext>
                </a:extLst>
              </p:cNvPr>
              <p:cNvSpPr/>
              <p:nvPr/>
            </p:nvSpPr>
            <p:spPr>
              <a:xfrm>
                <a:off x="5139559" y="2648607"/>
                <a:ext cx="672662" cy="246993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3B66D1F5-8F8A-5745-B935-E6E4FE205A00}"/>
                </a:ext>
              </a:extLst>
            </p:cNvPr>
            <p:cNvGrpSpPr/>
            <p:nvPr/>
          </p:nvGrpSpPr>
          <p:grpSpPr>
            <a:xfrm>
              <a:off x="10036438" y="3199085"/>
              <a:ext cx="672662" cy="457200"/>
              <a:chOff x="5139559" y="2438400"/>
              <a:chExt cx="672662" cy="457200"/>
            </a:xfrm>
          </p:grpSpPr>
          <p:sp>
            <p:nvSpPr>
              <p:cNvPr id="40" name="Trapezoid 39">
                <a:extLst>
                  <a:ext uri="{FF2B5EF4-FFF2-40B4-BE49-F238E27FC236}">
                    <a16:creationId xmlns:a16="http://schemas.microsoft.com/office/drawing/2014/main" id="{6BF6F096-9CCB-4E4F-B109-CC8A2CF1695C}"/>
                  </a:ext>
                </a:extLst>
              </p:cNvPr>
              <p:cNvSpPr/>
              <p:nvPr/>
            </p:nvSpPr>
            <p:spPr>
              <a:xfrm>
                <a:off x="5139559" y="2438400"/>
                <a:ext cx="672662" cy="210207"/>
              </a:xfrm>
              <a:prstGeom prst="trapezoid">
                <a:avLst>
                  <a:gd name="adj" fmla="val 41477"/>
                </a:avLst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721468BD-F6CC-EB40-BB18-65C63B0E92C0}"/>
                  </a:ext>
                </a:extLst>
              </p:cNvPr>
              <p:cNvSpPr/>
              <p:nvPr/>
            </p:nvSpPr>
            <p:spPr>
              <a:xfrm>
                <a:off x="5139559" y="2648607"/>
                <a:ext cx="672662" cy="246993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6513FC04-C7BF-CA46-A3EA-C162867FA9FA}"/>
                </a:ext>
              </a:extLst>
            </p:cNvPr>
            <p:cNvGrpSpPr/>
            <p:nvPr/>
          </p:nvGrpSpPr>
          <p:grpSpPr>
            <a:xfrm>
              <a:off x="10036438" y="3866492"/>
              <a:ext cx="672662" cy="457200"/>
              <a:chOff x="5139559" y="2438400"/>
              <a:chExt cx="672662" cy="457200"/>
            </a:xfrm>
          </p:grpSpPr>
          <p:sp>
            <p:nvSpPr>
              <p:cNvPr id="43" name="Trapezoid 42">
                <a:extLst>
                  <a:ext uri="{FF2B5EF4-FFF2-40B4-BE49-F238E27FC236}">
                    <a16:creationId xmlns:a16="http://schemas.microsoft.com/office/drawing/2014/main" id="{A9AACC32-E81B-9D4D-A3D8-60E70FA10B1F}"/>
                  </a:ext>
                </a:extLst>
              </p:cNvPr>
              <p:cNvSpPr/>
              <p:nvPr/>
            </p:nvSpPr>
            <p:spPr>
              <a:xfrm>
                <a:off x="5139559" y="2438400"/>
                <a:ext cx="672662" cy="210207"/>
              </a:xfrm>
              <a:prstGeom prst="trapezoid">
                <a:avLst>
                  <a:gd name="adj" fmla="val 41477"/>
                </a:avLst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E62486BF-E710-994F-A307-6DC47AA3AF43}"/>
                  </a:ext>
                </a:extLst>
              </p:cNvPr>
              <p:cNvSpPr/>
              <p:nvPr/>
            </p:nvSpPr>
            <p:spPr>
              <a:xfrm>
                <a:off x="5139559" y="2648607"/>
                <a:ext cx="672662" cy="246993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30843426-6D2E-5A45-9C99-237939D25BF2}"/>
                </a:ext>
              </a:extLst>
            </p:cNvPr>
            <p:cNvSpPr/>
            <p:nvPr/>
          </p:nvSpPr>
          <p:spPr>
            <a:xfrm>
              <a:off x="7806466" y="2437085"/>
              <a:ext cx="446315" cy="1983827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ounded Rectangle 45">
              <a:extLst>
                <a:ext uri="{FF2B5EF4-FFF2-40B4-BE49-F238E27FC236}">
                  <a16:creationId xmlns:a16="http://schemas.microsoft.com/office/drawing/2014/main" id="{E9735853-D511-4E4A-A7A7-126AFDF3DB5C}"/>
                </a:ext>
              </a:extLst>
            </p:cNvPr>
            <p:cNvSpPr/>
            <p:nvPr/>
          </p:nvSpPr>
          <p:spPr>
            <a:xfrm>
              <a:off x="8408512" y="2309083"/>
              <a:ext cx="2536372" cy="2264229"/>
            </a:xfrm>
            <a:prstGeom prst="roundRect">
              <a:avLst>
                <a:gd name="adj" fmla="val 8494"/>
              </a:avLst>
            </a:prstGeom>
            <a:noFill/>
            <a:ln w="28575">
              <a:prstDash val="dash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0" name="5-Point Star 49">
            <a:extLst>
              <a:ext uri="{FF2B5EF4-FFF2-40B4-BE49-F238E27FC236}">
                <a16:creationId xmlns:a16="http://schemas.microsoft.com/office/drawing/2014/main" id="{992F66E0-4D3F-5D44-8DF6-5AE30DEB801E}"/>
              </a:ext>
            </a:extLst>
          </p:cNvPr>
          <p:cNvSpPr/>
          <p:nvPr/>
        </p:nvSpPr>
        <p:spPr>
          <a:xfrm>
            <a:off x="5856474" y="4375446"/>
            <a:ext cx="557830" cy="516367"/>
          </a:xfrm>
          <a:prstGeom prst="star5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Smiley Face 50">
            <a:extLst>
              <a:ext uri="{FF2B5EF4-FFF2-40B4-BE49-F238E27FC236}">
                <a16:creationId xmlns:a16="http://schemas.microsoft.com/office/drawing/2014/main" id="{48304F99-64B0-6E43-9570-694E1172E3A9}"/>
              </a:ext>
            </a:extLst>
          </p:cNvPr>
          <p:cNvSpPr/>
          <p:nvPr/>
        </p:nvSpPr>
        <p:spPr>
          <a:xfrm>
            <a:off x="6695103" y="4690260"/>
            <a:ext cx="391214" cy="391214"/>
          </a:xfrm>
          <a:prstGeom prst="smileyFace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Moon 51">
            <a:extLst>
              <a:ext uri="{FF2B5EF4-FFF2-40B4-BE49-F238E27FC236}">
                <a16:creationId xmlns:a16="http://schemas.microsoft.com/office/drawing/2014/main" id="{F945DABB-6F2D-CA48-B255-2210C51CFD9E}"/>
              </a:ext>
            </a:extLst>
          </p:cNvPr>
          <p:cNvSpPr/>
          <p:nvPr/>
        </p:nvSpPr>
        <p:spPr>
          <a:xfrm rot="19729467">
            <a:off x="6488700" y="4041948"/>
            <a:ext cx="240697" cy="481393"/>
          </a:xfrm>
          <a:prstGeom prst="moon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5-Point Star 52">
            <a:extLst>
              <a:ext uri="{FF2B5EF4-FFF2-40B4-BE49-F238E27FC236}">
                <a16:creationId xmlns:a16="http://schemas.microsoft.com/office/drawing/2014/main" id="{D8A448DB-C7FE-3746-882E-23D3B1F810CC}"/>
              </a:ext>
            </a:extLst>
          </p:cNvPr>
          <p:cNvSpPr/>
          <p:nvPr/>
        </p:nvSpPr>
        <p:spPr>
          <a:xfrm>
            <a:off x="9550836" y="4409425"/>
            <a:ext cx="557830" cy="516367"/>
          </a:xfrm>
          <a:prstGeom prst="star5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Moon 54">
            <a:extLst>
              <a:ext uri="{FF2B5EF4-FFF2-40B4-BE49-F238E27FC236}">
                <a16:creationId xmlns:a16="http://schemas.microsoft.com/office/drawing/2014/main" id="{194617F2-B2EE-D342-B54D-9F07A52A2AB1}"/>
              </a:ext>
            </a:extLst>
          </p:cNvPr>
          <p:cNvSpPr/>
          <p:nvPr/>
        </p:nvSpPr>
        <p:spPr>
          <a:xfrm rot="19729467">
            <a:off x="10199739" y="4105695"/>
            <a:ext cx="240697" cy="481393"/>
          </a:xfrm>
          <a:prstGeom prst="moon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EA9AC0F7-F9FF-CF40-A845-CBB4A2948776}"/>
              </a:ext>
            </a:extLst>
          </p:cNvPr>
          <p:cNvGrpSpPr/>
          <p:nvPr/>
        </p:nvGrpSpPr>
        <p:grpSpPr>
          <a:xfrm>
            <a:off x="5652203" y="3757342"/>
            <a:ext cx="1669770" cy="1463512"/>
            <a:chOff x="5652203" y="3469995"/>
            <a:chExt cx="1669770" cy="1463512"/>
          </a:xfrm>
        </p:grpSpPr>
        <p:sp>
          <p:nvSpPr>
            <p:cNvPr id="60" name="Rounded Rectangle 59">
              <a:extLst>
                <a:ext uri="{FF2B5EF4-FFF2-40B4-BE49-F238E27FC236}">
                  <a16:creationId xmlns:a16="http://schemas.microsoft.com/office/drawing/2014/main" id="{6C9D7B1A-866D-324B-8F16-821D63F204A1}"/>
                </a:ext>
              </a:extLst>
            </p:cNvPr>
            <p:cNvSpPr/>
            <p:nvPr/>
          </p:nvSpPr>
          <p:spPr>
            <a:xfrm>
              <a:off x="5652203" y="3569836"/>
              <a:ext cx="1669770" cy="1363671"/>
            </a:xfrm>
            <a:prstGeom prst="roundRect">
              <a:avLst>
                <a:gd name="adj" fmla="val 8494"/>
              </a:avLst>
            </a:prstGeom>
            <a:noFill/>
            <a:ln w="28575">
              <a:prstDash val="dash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F956FE61-54C4-E34C-87CC-5C6BEFD349DB}"/>
                </a:ext>
              </a:extLst>
            </p:cNvPr>
            <p:cNvSpPr/>
            <p:nvPr/>
          </p:nvSpPr>
          <p:spPr>
            <a:xfrm>
              <a:off x="5871378" y="3469995"/>
              <a:ext cx="542926" cy="2353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6" name="Can 55">
            <a:extLst>
              <a:ext uri="{FF2B5EF4-FFF2-40B4-BE49-F238E27FC236}">
                <a16:creationId xmlns:a16="http://schemas.microsoft.com/office/drawing/2014/main" id="{5086EF5D-6FF1-D84D-B4B4-21E6DDFFCF3C}"/>
              </a:ext>
            </a:extLst>
          </p:cNvPr>
          <p:cNvSpPr/>
          <p:nvPr/>
        </p:nvSpPr>
        <p:spPr>
          <a:xfrm>
            <a:off x="5958611" y="3707475"/>
            <a:ext cx="381049" cy="338931"/>
          </a:xfrm>
          <a:prstGeom prst="ca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778DD910-B0D2-6D4A-A809-EF0DC1101F50}"/>
              </a:ext>
            </a:extLst>
          </p:cNvPr>
          <p:cNvGrpSpPr/>
          <p:nvPr/>
        </p:nvGrpSpPr>
        <p:grpSpPr>
          <a:xfrm>
            <a:off x="9380587" y="3775399"/>
            <a:ext cx="1669770" cy="1463512"/>
            <a:chOff x="5652203" y="3469995"/>
            <a:chExt cx="1669770" cy="1463512"/>
          </a:xfrm>
        </p:grpSpPr>
        <p:sp>
          <p:nvSpPr>
            <p:cNvPr id="64" name="Rounded Rectangle 63">
              <a:extLst>
                <a:ext uri="{FF2B5EF4-FFF2-40B4-BE49-F238E27FC236}">
                  <a16:creationId xmlns:a16="http://schemas.microsoft.com/office/drawing/2014/main" id="{782DC5C2-3F06-4B43-A4DF-CCF38127D056}"/>
                </a:ext>
              </a:extLst>
            </p:cNvPr>
            <p:cNvSpPr/>
            <p:nvPr/>
          </p:nvSpPr>
          <p:spPr>
            <a:xfrm>
              <a:off x="5652203" y="3569836"/>
              <a:ext cx="1669770" cy="1363671"/>
            </a:xfrm>
            <a:prstGeom prst="roundRect">
              <a:avLst>
                <a:gd name="adj" fmla="val 8494"/>
              </a:avLst>
            </a:prstGeom>
            <a:noFill/>
            <a:ln w="28575">
              <a:prstDash val="dash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8AC09643-0D67-1D43-A5E9-166EE8CF3B38}"/>
                </a:ext>
              </a:extLst>
            </p:cNvPr>
            <p:cNvSpPr/>
            <p:nvPr/>
          </p:nvSpPr>
          <p:spPr>
            <a:xfrm>
              <a:off x="5871378" y="3469995"/>
              <a:ext cx="542926" cy="2353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9" name="Freeform 58">
            <a:extLst>
              <a:ext uri="{FF2B5EF4-FFF2-40B4-BE49-F238E27FC236}">
                <a16:creationId xmlns:a16="http://schemas.microsoft.com/office/drawing/2014/main" id="{2A46ACB8-91A3-2C4A-9CF1-0280A5B2CDDD}"/>
              </a:ext>
            </a:extLst>
          </p:cNvPr>
          <p:cNvSpPr/>
          <p:nvPr/>
        </p:nvSpPr>
        <p:spPr>
          <a:xfrm rot="3027356">
            <a:off x="9674844" y="3643280"/>
            <a:ext cx="279093" cy="532797"/>
          </a:xfrm>
          <a:custGeom>
            <a:avLst/>
            <a:gdLst>
              <a:gd name="connsiteX0" fmla="*/ 101239 w 537098"/>
              <a:gd name="connsiteY0" fmla="*/ 130415 h 1025336"/>
              <a:gd name="connsiteX1" fmla="*/ 130413 w 537098"/>
              <a:gd name="connsiteY1" fmla="*/ 435860 h 1025336"/>
              <a:gd name="connsiteX2" fmla="*/ 435858 w 537098"/>
              <a:gd name="connsiteY2" fmla="*/ 406686 h 1025336"/>
              <a:gd name="connsiteX3" fmla="*/ 406684 w 537098"/>
              <a:gd name="connsiteY3" fmla="*/ 101241 h 1025336"/>
              <a:gd name="connsiteX4" fmla="*/ 101239 w 537098"/>
              <a:gd name="connsiteY4" fmla="*/ 130415 h 1025336"/>
              <a:gd name="connsiteX5" fmla="*/ 61467 w 537098"/>
              <a:gd name="connsiteY5" fmla="*/ 97576 h 1025336"/>
              <a:gd name="connsiteX6" fmla="*/ 439522 w 537098"/>
              <a:gd name="connsiteY6" fmla="*/ 61467 h 1025336"/>
              <a:gd name="connsiteX7" fmla="*/ 475631 w 537098"/>
              <a:gd name="connsiteY7" fmla="*/ 439522 h 1025336"/>
              <a:gd name="connsiteX8" fmla="*/ 344672 w 537098"/>
              <a:gd name="connsiteY8" fmla="*/ 526105 h 1025336"/>
              <a:gd name="connsiteX9" fmla="*/ 308268 w 537098"/>
              <a:gd name="connsiteY9" fmla="*/ 533135 h 1025336"/>
              <a:gd name="connsiteX10" fmla="*/ 308268 w 537098"/>
              <a:gd name="connsiteY10" fmla="*/ 1025336 h 1025336"/>
              <a:gd name="connsiteX11" fmla="*/ 234579 w 537098"/>
              <a:gd name="connsiteY11" fmla="*/ 1025336 h 1025336"/>
              <a:gd name="connsiteX12" fmla="*/ 234579 w 537098"/>
              <a:gd name="connsiteY12" fmla="*/ 534300 h 1025336"/>
              <a:gd name="connsiteX13" fmla="*/ 191617 w 537098"/>
              <a:gd name="connsiteY13" fmla="*/ 525909 h 1025336"/>
              <a:gd name="connsiteX14" fmla="*/ 97576 w 537098"/>
              <a:gd name="connsiteY14" fmla="*/ 475632 h 1025336"/>
              <a:gd name="connsiteX15" fmla="*/ 61467 w 537098"/>
              <a:gd name="connsiteY15" fmla="*/ 97576 h 1025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37098" h="1025336">
                <a:moveTo>
                  <a:pt x="101239" y="130415"/>
                </a:moveTo>
                <a:cubicBezTo>
                  <a:pt x="24949" y="222817"/>
                  <a:pt x="38011" y="359570"/>
                  <a:pt x="130413" y="435860"/>
                </a:cubicBezTo>
                <a:cubicBezTo>
                  <a:pt x="222815" y="512149"/>
                  <a:pt x="359568" y="499088"/>
                  <a:pt x="435858" y="406686"/>
                </a:cubicBezTo>
                <a:cubicBezTo>
                  <a:pt x="512147" y="314284"/>
                  <a:pt x="499086" y="177531"/>
                  <a:pt x="406684" y="101241"/>
                </a:cubicBezTo>
                <a:cubicBezTo>
                  <a:pt x="314282" y="24951"/>
                  <a:pt x="177529" y="38013"/>
                  <a:pt x="101239" y="130415"/>
                </a:cubicBezTo>
                <a:close/>
                <a:moveTo>
                  <a:pt x="61467" y="97576"/>
                </a:moveTo>
                <a:cubicBezTo>
                  <a:pt x="155893" y="-16792"/>
                  <a:pt x="325153" y="-32959"/>
                  <a:pt x="439522" y="61467"/>
                </a:cubicBezTo>
                <a:cubicBezTo>
                  <a:pt x="553890" y="155893"/>
                  <a:pt x="570057" y="325154"/>
                  <a:pt x="475631" y="439522"/>
                </a:cubicBezTo>
                <a:cubicBezTo>
                  <a:pt x="440221" y="482411"/>
                  <a:pt x="394288" y="511489"/>
                  <a:pt x="344672" y="526105"/>
                </a:cubicBezTo>
                <a:lnTo>
                  <a:pt x="308268" y="533135"/>
                </a:lnTo>
                <a:lnTo>
                  <a:pt x="308268" y="1025336"/>
                </a:lnTo>
                <a:lnTo>
                  <a:pt x="234579" y="1025336"/>
                </a:lnTo>
                <a:lnTo>
                  <a:pt x="234579" y="534300"/>
                </a:lnTo>
                <a:lnTo>
                  <a:pt x="191617" y="525909"/>
                </a:lnTo>
                <a:cubicBezTo>
                  <a:pt x="158191" y="515933"/>
                  <a:pt x="126168" y="499238"/>
                  <a:pt x="97576" y="475632"/>
                </a:cubicBezTo>
                <a:cubicBezTo>
                  <a:pt x="-16793" y="381206"/>
                  <a:pt x="-32959" y="211945"/>
                  <a:pt x="61467" y="97576"/>
                </a:cubicBezTo>
                <a:close/>
              </a:path>
            </a:pathLst>
          </a:cu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5190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46">
            <a:extLst>
              <a:ext uri="{FF2B5EF4-FFF2-40B4-BE49-F238E27FC236}">
                <a16:creationId xmlns:a16="http://schemas.microsoft.com/office/drawing/2014/main" id="{CB3EEEB0-F6BC-7B43-8DDC-6FDBF8454FE2}"/>
              </a:ext>
            </a:extLst>
          </p:cNvPr>
          <p:cNvGrpSpPr/>
          <p:nvPr/>
        </p:nvGrpSpPr>
        <p:grpSpPr>
          <a:xfrm>
            <a:off x="982785" y="1171082"/>
            <a:ext cx="2083144" cy="2264229"/>
            <a:chOff x="982785" y="2296885"/>
            <a:chExt cx="2083144" cy="2264229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0E60CE61-1B59-FB41-8FA7-223AD9612D3D}"/>
                </a:ext>
              </a:extLst>
            </p:cNvPr>
            <p:cNvSpPr/>
            <p:nvPr/>
          </p:nvSpPr>
          <p:spPr>
            <a:xfrm>
              <a:off x="1816434" y="2501087"/>
              <a:ext cx="1008993" cy="493986"/>
            </a:xfrm>
            <a:prstGeom prst="rect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9FC76059-E74D-8F4A-995E-ACC504611179}"/>
                </a:ext>
              </a:extLst>
            </p:cNvPr>
            <p:cNvSpPr/>
            <p:nvPr/>
          </p:nvSpPr>
          <p:spPr>
            <a:xfrm>
              <a:off x="1816433" y="3171121"/>
              <a:ext cx="1008993" cy="493986"/>
            </a:xfrm>
            <a:prstGeom prst="rect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ADAD49F-60B0-1744-83CC-5B3AD5BE762D}"/>
                </a:ext>
              </a:extLst>
            </p:cNvPr>
            <p:cNvSpPr/>
            <p:nvPr/>
          </p:nvSpPr>
          <p:spPr>
            <a:xfrm>
              <a:off x="1816432" y="3841155"/>
              <a:ext cx="1008993" cy="493986"/>
            </a:xfrm>
            <a:prstGeom prst="rect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28FA9090-330F-1540-8DFF-D1181CD5B60A}"/>
                </a:ext>
              </a:extLst>
            </p:cNvPr>
            <p:cNvSpPr/>
            <p:nvPr/>
          </p:nvSpPr>
          <p:spPr>
            <a:xfrm>
              <a:off x="982785" y="2424887"/>
              <a:ext cx="446315" cy="1983827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C9DFB793-9CBA-834D-8A0C-8E8AEC4DA306}"/>
                </a:ext>
              </a:extLst>
            </p:cNvPr>
            <p:cNvSpPr/>
            <p:nvPr/>
          </p:nvSpPr>
          <p:spPr>
            <a:xfrm>
              <a:off x="1584831" y="2296885"/>
              <a:ext cx="1481098" cy="2264229"/>
            </a:xfrm>
            <a:prstGeom prst="roundRect">
              <a:avLst>
                <a:gd name="adj" fmla="val 8494"/>
              </a:avLst>
            </a:prstGeom>
            <a:noFill/>
            <a:ln w="28575">
              <a:prstDash val="dash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67A2DC14-FAE6-4244-82EB-D3B2CD3B8E38}"/>
              </a:ext>
            </a:extLst>
          </p:cNvPr>
          <p:cNvGrpSpPr/>
          <p:nvPr/>
        </p:nvGrpSpPr>
        <p:grpSpPr>
          <a:xfrm>
            <a:off x="4028738" y="1164771"/>
            <a:ext cx="3138418" cy="2264229"/>
            <a:chOff x="4028738" y="2290574"/>
            <a:chExt cx="3138418" cy="2264229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4850DB10-51E7-4A49-8052-A6C694BA20A9}"/>
                </a:ext>
              </a:extLst>
            </p:cNvPr>
            <p:cNvSpPr/>
            <p:nvPr/>
          </p:nvSpPr>
          <p:spPr>
            <a:xfrm>
              <a:off x="5143723" y="2437085"/>
              <a:ext cx="446315" cy="1983827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1FB6230-ADD3-504C-8FF6-25570113FE0B}"/>
                </a:ext>
              </a:extLst>
            </p:cNvPr>
            <p:cNvSpPr/>
            <p:nvPr/>
          </p:nvSpPr>
          <p:spPr>
            <a:xfrm>
              <a:off x="4862387" y="2494776"/>
              <a:ext cx="1008993" cy="493986"/>
            </a:xfrm>
            <a:prstGeom prst="rect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1982F2B-1754-B64F-A790-CEEC729FD74D}"/>
                </a:ext>
              </a:extLst>
            </p:cNvPr>
            <p:cNvSpPr/>
            <p:nvPr/>
          </p:nvSpPr>
          <p:spPr>
            <a:xfrm>
              <a:off x="4862386" y="3164810"/>
              <a:ext cx="1008993" cy="493986"/>
            </a:xfrm>
            <a:prstGeom prst="rect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5C42E83-E49F-F840-96D5-15BF4B7A4DF2}"/>
                </a:ext>
              </a:extLst>
            </p:cNvPr>
            <p:cNvSpPr/>
            <p:nvPr/>
          </p:nvSpPr>
          <p:spPr>
            <a:xfrm>
              <a:off x="4862385" y="3834844"/>
              <a:ext cx="1008993" cy="493986"/>
            </a:xfrm>
            <a:prstGeom prst="rect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360D89EA-1F63-C348-9657-923D72C2B748}"/>
                </a:ext>
              </a:extLst>
            </p:cNvPr>
            <p:cNvGrpSpPr/>
            <p:nvPr/>
          </p:nvGrpSpPr>
          <p:grpSpPr>
            <a:xfrm>
              <a:off x="6258710" y="2513169"/>
              <a:ext cx="672662" cy="457200"/>
              <a:chOff x="5139559" y="2438400"/>
              <a:chExt cx="672662" cy="457200"/>
            </a:xfrm>
          </p:grpSpPr>
          <p:sp>
            <p:nvSpPr>
              <p:cNvPr id="20" name="Trapezoid 19">
                <a:extLst>
                  <a:ext uri="{FF2B5EF4-FFF2-40B4-BE49-F238E27FC236}">
                    <a16:creationId xmlns:a16="http://schemas.microsoft.com/office/drawing/2014/main" id="{2C4E05D3-E2F1-854E-A5CE-5F071584BCC9}"/>
                  </a:ext>
                </a:extLst>
              </p:cNvPr>
              <p:cNvSpPr/>
              <p:nvPr/>
            </p:nvSpPr>
            <p:spPr>
              <a:xfrm>
                <a:off x="5139559" y="2438400"/>
                <a:ext cx="672662" cy="210207"/>
              </a:xfrm>
              <a:prstGeom prst="trapezoid">
                <a:avLst>
                  <a:gd name="adj" fmla="val 41477"/>
                </a:avLst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E42966A1-374C-F047-B827-F3BCCA1B5A8B}"/>
                  </a:ext>
                </a:extLst>
              </p:cNvPr>
              <p:cNvSpPr/>
              <p:nvPr/>
            </p:nvSpPr>
            <p:spPr>
              <a:xfrm>
                <a:off x="5139559" y="2648607"/>
                <a:ext cx="672662" cy="246993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03C2E064-61EF-FB47-BE94-6810AA82CAA4}"/>
                </a:ext>
              </a:extLst>
            </p:cNvPr>
            <p:cNvGrpSpPr/>
            <p:nvPr/>
          </p:nvGrpSpPr>
          <p:grpSpPr>
            <a:xfrm>
              <a:off x="6258710" y="3180576"/>
              <a:ext cx="672662" cy="457200"/>
              <a:chOff x="5139559" y="2438400"/>
              <a:chExt cx="672662" cy="457200"/>
            </a:xfrm>
          </p:grpSpPr>
          <p:sp>
            <p:nvSpPr>
              <p:cNvPr id="23" name="Trapezoid 22">
                <a:extLst>
                  <a:ext uri="{FF2B5EF4-FFF2-40B4-BE49-F238E27FC236}">
                    <a16:creationId xmlns:a16="http://schemas.microsoft.com/office/drawing/2014/main" id="{E9FA7046-1264-0C47-8FC5-052F12E1F53F}"/>
                  </a:ext>
                </a:extLst>
              </p:cNvPr>
              <p:cNvSpPr/>
              <p:nvPr/>
            </p:nvSpPr>
            <p:spPr>
              <a:xfrm>
                <a:off x="5139559" y="2438400"/>
                <a:ext cx="672662" cy="210207"/>
              </a:xfrm>
              <a:prstGeom prst="trapezoid">
                <a:avLst>
                  <a:gd name="adj" fmla="val 41477"/>
                </a:avLst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CA0FD5AA-60AD-584F-8693-6D0D9307E341}"/>
                  </a:ext>
                </a:extLst>
              </p:cNvPr>
              <p:cNvSpPr/>
              <p:nvPr/>
            </p:nvSpPr>
            <p:spPr>
              <a:xfrm>
                <a:off x="5139559" y="2648607"/>
                <a:ext cx="672662" cy="246993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18F3EBB7-1523-DB41-B39B-689A33E1E266}"/>
                </a:ext>
              </a:extLst>
            </p:cNvPr>
            <p:cNvGrpSpPr/>
            <p:nvPr/>
          </p:nvGrpSpPr>
          <p:grpSpPr>
            <a:xfrm>
              <a:off x="6258710" y="3847983"/>
              <a:ext cx="672662" cy="457200"/>
              <a:chOff x="5139559" y="2438400"/>
              <a:chExt cx="672662" cy="457200"/>
            </a:xfrm>
          </p:grpSpPr>
          <p:sp>
            <p:nvSpPr>
              <p:cNvPr id="26" name="Trapezoid 25">
                <a:extLst>
                  <a:ext uri="{FF2B5EF4-FFF2-40B4-BE49-F238E27FC236}">
                    <a16:creationId xmlns:a16="http://schemas.microsoft.com/office/drawing/2014/main" id="{3F5A4B52-579D-914B-A3C7-E525E5EEE2A1}"/>
                  </a:ext>
                </a:extLst>
              </p:cNvPr>
              <p:cNvSpPr/>
              <p:nvPr/>
            </p:nvSpPr>
            <p:spPr>
              <a:xfrm>
                <a:off x="5139559" y="2438400"/>
                <a:ext cx="672662" cy="210207"/>
              </a:xfrm>
              <a:prstGeom prst="trapezoid">
                <a:avLst>
                  <a:gd name="adj" fmla="val 41477"/>
                </a:avLst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EE0A1114-44DB-594D-AD05-2A9FF6D99E4E}"/>
                  </a:ext>
                </a:extLst>
              </p:cNvPr>
              <p:cNvSpPr/>
              <p:nvPr/>
            </p:nvSpPr>
            <p:spPr>
              <a:xfrm>
                <a:off x="5139559" y="2648607"/>
                <a:ext cx="672662" cy="246993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628C9128-1228-7545-BA55-B8A8DA08D264}"/>
                </a:ext>
              </a:extLst>
            </p:cNvPr>
            <p:cNvSpPr/>
            <p:nvPr/>
          </p:nvSpPr>
          <p:spPr>
            <a:xfrm>
              <a:off x="4028738" y="2418576"/>
              <a:ext cx="446315" cy="1983827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ounded Rectangle 28">
              <a:extLst>
                <a:ext uri="{FF2B5EF4-FFF2-40B4-BE49-F238E27FC236}">
                  <a16:creationId xmlns:a16="http://schemas.microsoft.com/office/drawing/2014/main" id="{EB9C32EA-7D5C-F64A-9DE5-641451166D03}"/>
                </a:ext>
              </a:extLst>
            </p:cNvPr>
            <p:cNvSpPr/>
            <p:nvPr/>
          </p:nvSpPr>
          <p:spPr>
            <a:xfrm>
              <a:off x="4630784" y="2290574"/>
              <a:ext cx="2536372" cy="2264229"/>
            </a:xfrm>
            <a:prstGeom prst="roundRect">
              <a:avLst>
                <a:gd name="adj" fmla="val 8494"/>
              </a:avLst>
            </a:prstGeom>
            <a:noFill/>
            <a:ln w="28575">
              <a:prstDash val="dash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1923D3FD-3112-D74A-93A3-D5073A2E9A4F}"/>
              </a:ext>
            </a:extLst>
          </p:cNvPr>
          <p:cNvGrpSpPr/>
          <p:nvPr/>
        </p:nvGrpSpPr>
        <p:grpSpPr>
          <a:xfrm>
            <a:off x="7806466" y="1183280"/>
            <a:ext cx="3138418" cy="2264229"/>
            <a:chOff x="7806466" y="2309083"/>
            <a:chExt cx="3138418" cy="2264229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655AC52C-AC5B-444B-AE8B-2D735AA0178E}"/>
                </a:ext>
              </a:extLst>
            </p:cNvPr>
            <p:cNvSpPr/>
            <p:nvPr/>
          </p:nvSpPr>
          <p:spPr>
            <a:xfrm>
              <a:off x="8921451" y="2455594"/>
              <a:ext cx="446315" cy="1983827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4C9A8383-E1F2-204F-85DE-9ABB8D80DE73}"/>
                </a:ext>
              </a:extLst>
            </p:cNvPr>
            <p:cNvSpPr/>
            <p:nvPr/>
          </p:nvSpPr>
          <p:spPr>
            <a:xfrm>
              <a:off x="8640115" y="2513285"/>
              <a:ext cx="1008993" cy="493986"/>
            </a:xfrm>
            <a:prstGeom prst="rect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E86EB979-8794-EB4C-8C9E-FA4B08409F4F}"/>
                </a:ext>
              </a:extLst>
            </p:cNvPr>
            <p:cNvSpPr/>
            <p:nvPr/>
          </p:nvSpPr>
          <p:spPr>
            <a:xfrm>
              <a:off x="8640114" y="3183319"/>
              <a:ext cx="1008993" cy="493986"/>
            </a:xfrm>
            <a:prstGeom prst="rect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4DEF4C8A-1F18-5A40-AFF9-9C726FE1C89B}"/>
                </a:ext>
              </a:extLst>
            </p:cNvPr>
            <p:cNvSpPr/>
            <p:nvPr/>
          </p:nvSpPr>
          <p:spPr>
            <a:xfrm>
              <a:off x="8640113" y="3853353"/>
              <a:ext cx="1008993" cy="493986"/>
            </a:xfrm>
            <a:prstGeom prst="rect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F6D3C346-05DD-2844-877D-1A9126C6AE65}"/>
                </a:ext>
              </a:extLst>
            </p:cNvPr>
            <p:cNvGrpSpPr/>
            <p:nvPr/>
          </p:nvGrpSpPr>
          <p:grpSpPr>
            <a:xfrm>
              <a:off x="10036438" y="2531678"/>
              <a:ext cx="672662" cy="457200"/>
              <a:chOff x="5139559" y="2438400"/>
              <a:chExt cx="672662" cy="457200"/>
            </a:xfrm>
          </p:grpSpPr>
          <p:sp>
            <p:nvSpPr>
              <p:cNvPr id="37" name="Trapezoid 36">
                <a:extLst>
                  <a:ext uri="{FF2B5EF4-FFF2-40B4-BE49-F238E27FC236}">
                    <a16:creationId xmlns:a16="http://schemas.microsoft.com/office/drawing/2014/main" id="{857AF61E-2659-6645-B999-B1D0DBDB6129}"/>
                  </a:ext>
                </a:extLst>
              </p:cNvPr>
              <p:cNvSpPr/>
              <p:nvPr/>
            </p:nvSpPr>
            <p:spPr>
              <a:xfrm>
                <a:off x="5139559" y="2438400"/>
                <a:ext cx="672662" cy="210207"/>
              </a:xfrm>
              <a:prstGeom prst="trapezoid">
                <a:avLst>
                  <a:gd name="adj" fmla="val 41477"/>
                </a:avLst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AE5317A2-B183-7841-8D4B-182E6D278A3C}"/>
                  </a:ext>
                </a:extLst>
              </p:cNvPr>
              <p:cNvSpPr/>
              <p:nvPr/>
            </p:nvSpPr>
            <p:spPr>
              <a:xfrm>
                <a:off x="5139559" y="2648607"/>
                <a:ext cx="672662" cy="246993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3B66D1F5-8F8A-5745-B935-E6E4FE205A00}"/>
                </a:ext>
              </a:extLst>
            </p:cNvPr>
            <p:cNvGrpSpPr/>
            <p:nvPr/>
          </p:nvGrpSpPr>
          <p:grpSpPr>
            <a:xfrm>
              <a:off x="10036438" y="3199085"/>
              <a:ext cx="672662" cy="457200"/>
              <a:chOff x="5139559" y="2438400"/>
              <a:chExt cx="672662" cy="457200"/>
            </a:xfrm>
          </p:grpSpPr>
          <p:sp>
            <p:nvSpPr>
              <p:cNvPr id="40" name="Trapezoid 39">
                <a:extLst>
                  <a:ext uri="{FF2B5EF4-FFF2-40B4-BE49-F238E27FC236}">
                    <a16:creationId xmlns:a16="http://schemas.microsoft.com/office/drawing/2014/main" id="{6BF6F096-9CCB-4E4F-B109-CC8A2CF1695C}"/>
                  </a:ext>
                </a:extLst>
              </p:cNvPr>
              <p:cNvSpPr/>
              <p:nvPr/>
            </p:nvSpPr>
            <p:spPr>
              <a:xfrm>
                <a:off x="5139559" y="2438400"/>
                <a:ext cx="672662" cy="210207"/>
              </a:xfrm>
              <a:prstGeom prst="trapezoid">
                <a:avLst>
                  <a:gd name="adj" fmla="val 41477"/>
                </a:avLst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721468BD-F6CC-EB40-BB18-65C63B0E92C0}"/>
                  </a:ext>
                </a:extLst>
              </p:cNvPr>
              <p:cNvSpPr/>
              <p:nvPr/>
            </p:nvSpPr>
            <p:spPr>
              <a:xfrm>
                <a:off x="5139559" y="2648607"/>
                <a:ext cx="672662" cy="246993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6513FC04-C7BF-CA46-A3EA-C162867FA9FA}"/>
                </a:ext>
              </a:extLst>
            </p:cNvPr>
            <p:cNvGrpSpPr/>
            <p:nvPr/>
          </p:nvGrpSpPr>
          <p:grpSpPr>
            <a:xfrm>
              <a:off x="10036438" y="3866492"/>
              <a:ext cx="672662" cy="457200"/>
              <a:chOff x="5139559" y="2438400"/>
              <a:chExt cx="672662" cy="457200"/>
            </a:xfrm>
          </p:grpSpPr>
          <p:sp>
            <p:nvSpPr>
              <p:cNvPr id="43" name="Trapezoid 42">
                <a:extLst>
                  <a:ext uri="{FF2B5EF4-FFF2-40B4-BE49-F238E27FC236}">
                    <a16:creationId xmlns:a16="http://schemas.microsoft.com/office/drawing/2014/main" id="{A9AACC32-E81B-9D4D-A3D8-60E70FA10B1F}"/>
                  </a:ext>
                </a:extLst>
              </p:cNvPr>
              <p:cNvSpPr/>
              <p:nvPr/>
            </p:nvSpPr>
            <p:spPr>
              <a:xfrm>
                <a:off x="5139559" y="2438400"/>
                <a:ext cx="672662" cy="210207"/>
              </a:xfrm>
              <a:prstGeom prst="trapezoid">
                <a:avLst>
                  <a:gd name="adj" fmla="val 41477"/>
                </a:avLst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E62486BF-E710-994F-A307-6DC47AA3AF43}"/>
                  </a:ext>
                </a:extLst>
              </p:cNvPr>
              <p:cNvSpPr/>
              <p:nvPr/>
            </p:nvSpPr>
            <p:spPr>
              <a:xfrm>
                <a:off x="5139559" y="2648607"/>
                <a:ext cx="672662" cy="246993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30843426-6D2E-5A45-9C99-237939D25BF2}"/>
                </a:ext>
              </a:extLst>
            </p:cNvPr>
            <p:cNvSpPr/>
            <p:nvPr/>
          </p:nvSpPr>
          <p:spPr>
            <a:xfrm>
              <a:off x="7806466" y="2437085"/>
              <a:ext cx="446315" cy="1983827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ounded Rectangle 45">
              <a:extLst>
                <a:ext uri="{FF2B5EF4-FFF2-40B4-BE49-F238E27FC236}">
                  <a16:creationId xmlns:a16="http://schemas.microsoft.com/office/drawing/2014/main" id="{E9735853-D511-4E4A-A7A7-126AFDF3DB5C}"/>
                </a:ext>
              </a:extLst>
            </p:cNvPr>
            <p:cNvSpPr/>
            <p:nvPr/>
          </p:nvSpPr>
          <p:spPr>
            <a:xfrm>
              <a:off x="8408512" y="2309083"/>
              <a:ext cx="2536372" cy="2264229"/>
            </a:xfrm>
            <a:prstGeom prst="roundRect">
              <a:avLst>
                <a:gd name="adj" fmla="val 8494"/>
              </a:avLst>
            </a:prstGeom>
            <a:noFill/>
            <a:ln w="28575">
              <a:prstDash val="dash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0" name="5-Point Star 49">
            <a:extLst>
              <a:ext uri="{FF2B5EF4-FFF2-40B4-BE49-F238E27FC236}">
                <a16:creationId xmlns:a16="http://schemas.microsoft.com/office/drawing/2014/main" id="{992F66E0-4D3F-5D44-8DF6-5AE30DEB801E}"/>
              </a:ext>
            </a:extLst>
          </p:cNvPr>
          <p:cNvSpPr/>
          <p:nvPr/>
        </p:nvSpPr>
        <p:spPr>
          <a:xfrm>
            <a:off x="5856474" y="4375446"/>
            <a:ext cx="557830" cy="516367"/>
          </a:xfrm>
          <a:prstGeom prst="star5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Smiley Face 50">
            <a:extLst>
              <a:ext uri="{FF2B5EF4-FFF2-40B4-BE49-F238E27FC236}">
                <a16:creationId xmlns:a16="http://schemas.microsoft.com/office/drawing/2014/main" id="{48304F99-64B0-6E43-9570-694E1172E3A9}"/>
              </a:ext>
            </a:extLst>
          </p:cNvPr>
          <p:cNvSpPr/>
          <p:nvPr/>
        </p:nvSpPr>
        <p:spPr>
          <a:xfrm>
            <a:off x="6695103" y="4690260"/>
            <a:ext cx="391214" cy="391214"/>
          </a:xfrm>
          <a:prstGeom prst="smileyFace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Moon 51">
            <a:extLst>
              <a:ext uri="{FF2B5EF4-FFF2-40B4-BE49-F238E27FC236}">
                <a16:creationId xmlns:a16="http://schemas.microsoft.com/office/drawing/2014/main" id="{F945DABB-6F2D-CA48-B255-2210C51CFD9E}"/>
              </a:ext>
            </a:extLst>
          </p:cNvPr>
          <p:cNvSpPr/>
          <p:nvPr/>
        </p:nvSpPr>
        <p:spPr>
          <a:xfrm rot="19729467">
            <a:off x="6488700" y="4041948"/>
            <a:ext cx="240697" cy="481393"/>
          </a:xfrm>
          <a:prstGeom prst="moon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5-Point Star 52">
            <a:extLst>
              <a:ext uri="{FF2B5EF4-FFF2-40B4-BE49-F238E27FC236}">
                <a16:creationId xmlns:a16="http://schemas.microsoft.com/office/drawing/2014/main" id="{D8A448DB-C7FE-3746-882E-23D3B1F810CC}"/>
              </a:ext>
            </a:extLst>
          </p:cNvPr>
          <p:cNvSpPr/>
          <p:nvPr/>
        </p:nvSpPr>
        <p:spPr>
          <a:xfrm>
            <a:off x="9550836" y="4409425"/>
            <a:ext cx="557830" cy="516367"/>
          </a:xfrm>
          <a:prstGeom prst="star5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Moon 54">
            <a:extLst>
              <a:ext uri="{FF2B5EF4-FFF2-40B4-BE49-F238E27FC236}">
                <a16:creationId xmlns:a16="http://schemas.microsoft.com/office/drawing/2014/main" id="{194617F2-B2EE-D342-B54D-9F07A52A2AB1}"/>
              </a:ext>
            </a:extLst>
          </p:cNvPr>
          <p:cNvSpPr/>
          <p:nvPr/>
        </p:nvSpPr>
        <p:spPr>
          <a:xfrm rot="19729467">
            <a:off x="10199739" y="4105695"/>
            <a:ext cx="240697" cy="481393"/>
          </a:xfrm>
          <a:prstGeom prst="moon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EA9AC0F7-F9FF-CF40-A845-CBB4A2948776}"/>
              </a:ext>
            </a:extLst>
          </p:cNvPr>
          <p:cNvGrpSpPr/>
          <p:nvPr/>
        </p:nvGrpSpPr>
        <p:grpSpPr>
          <a:xfrm>
            <a:off x="5652203" y="3757342"/>
            <a:ext cx="1669770" cy="1463512"/>
            <a:chOff x="5652203" y="3469995"/>
            <a:chExt cx="1669770" cy="1463512"/>
          </a:xfrm>
        </p:grpSpPr>
        <p:sp>
          <p:nvSpPr>
            <p:cNvPr id="60" name="Rounded Rectangle 59">
              <a:extLst>
                <a:ext uri="{FF2B5EF4-FFF2-40B4-BE49-F238E27FC236}">
                  <a16:creationId xmlns:a16="http://schemas.microsoft.com/office/drawing/2014/main" id="{6C9D7B1A-866D-324B-8F16-821D63F204A1}"/>
                </a:ext>
              </a:extLst>
            </p:cNvPr>
            <p:cNvSpPr/>
            <p:nvPr/>
          </p:nvSpPr>
          <p:spPr>
            <a:xfrm>
              <a:off x="5652203" y="3569836"/>
              <a:ext cx="1669770" cy="1363671"/>
            </a:xfrm>
            <a:prstGeom prst="roundRect">
              <a:avLst>
                <a:gd name="adj" fmla="val 8494"/>
              </a:avLst>
            </a:prstGeom>
            <a:noFill/>
            <a:ln w="28575">
              <a:prstDash val="dash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F956FE61-54C4-E34C-87CC-5C6BEFD349DB}"/>
                </a:ext>
              </a:extLst>
            </p:cNvPr>
            <p:cNvSpPr/>
            <p:nvPr/>
          </p:nvSpPr>
          <p:spPr>
            <a:xfrm>
              <a:off x="5871378" y="3469995"/>
              <a:ext cx="542926" cy="2353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6" name="Can 55">
            <a:extLst>
              <a:ext uri="{FF2B5EF4-FFF2-40B4-BE49-F238E27FC236}">
                <a16:creationId xmlns:a16="http://schemas.microsoft.com/office/drawing/2014/main" id="{5086EF5D-6FF1-D84D-B4B4-21E6DDFFCF3C}"/>
              </a:ext>
            </a:extLst>
          </p:cNvPr>
          <p:cNvSpPr/>
          <p:nvPr/>
        </p:nvSpPr>
        <p:spPr>
          <a:xfrm>
            <a:off x="5958611" y="3707475"/>
            <a:ext cx="381049" cy="338931"/>
          </a:xfrm>
          <a:prstGeom prst="ca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778DD910-B0D2-6D4A-A809-EF0DC1101F50}"/>
              </a:ext>
            </a:extLst>
          </p:cNvPr>
          <p:cNvGrpSpPr/>
          <p:nvPr/>
        </p:nvGrpSpPr>
        <p:grpSpPr>
          <a:xfrm>
            <a:off x="9380587" y="3775399"/>
            <a:ext cx="1669770" cy="1463512"/>
            <a:chOff x="5652203" y="3469995"/>
            <a:chExt cx="1669770" cy="1463512"/>
          </a:xfrm>
        </p:grpSpPr>
        <p:sp>
          <p:nvSpPr>
            <p:cNvPr id="64" name="Rounded Rectangle 63">
              <a:extLst>
                <a:ext uri="{FF2B5EF4-FFF2-40B4-BE49-F238E27FC236}">
                  <a16:creationId xmlns:a16="http://schemas.microsoft.com/office/drawing/2014/main" id="{782DC5C2-3F06-4B43-A4DF-CCF38127D056}"/>
                </a:ext>
              </a:extLst>
            </p:cNvPr>
            <p:cNvSpPr/>
            <p:nvPr/>
          </p:nvSpPr>
          <p:spPr>
            <a:xfrm>
              <a:off x="5652203" y="3569836"/>
              <a:ext cx="1669770" cy="1363671"/>
            </a:xfrm>
            <a:prstGeom prst="roundRect">
              <a:avLst>
                <a:gd name="adj" fmla="val 8494"/>
              </a:avLst>
            </a:prstGeom>
            <a:noFill/>
            <a:ln w="28575">
              <a:prstDash val="dash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8AC09643-0D67-1D43-A5E9-166EE8CF3B38}"/>
                </a:ext>
              </a:extLst>
            </p:cNvPr>
            <p:cNvSpPr/>
            <p:nvPr/>
          </p:nvSpPr>
          <p:spPr>
            <a:xfrm>
              <a:off x="5871378" y="3469995"/>
              <a:ext cx="542926" cy="2353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9" name="Freeform 58">
            <a:extLst>
              <a:ext uri="{FF2B5EF4-FFF2-40B4-BE49-F238E27FC236}">
                <a16:creationId xmlns:a16="http://schemas.microsoft.com/office/drawing/2014/main" id="{2A46ACB8-91A3-2C4A-9CF1-0280A5B2CDDD}"/>
              </a:ext>
            </a:extLst>
          </p:cNvPr>
          <p:cNvSpPr/>
          <p:nvPr/>
        </p:nvSpPr>
        <p:spPr>
          <a:xfrm rot="3027356">
            <a:off x="9674844" y="3643280"/>
            <a:ext cx="279093" cy="532797"/>
          </a:xfrm>
          <a:custGeom>
            <a:avLst/>
            <a:gdLst>
              <a:gd name="connsiteX0" fmla="*/ 101239 w 537098"/>
              <a:gd name="connsiteY0" fmla="*/ 130415 h 1025336"/>
              <a:gd name="connsiteX1" fmla="*/ 130413 w 537098"/>
              <a:gd name="connsiteY1" fmla="*/ 435860 h 1025336"/>
              <a:gd name="connsiteX2" fmla="*/ 435858 w 537098"/>
              <a:gd name="connsiteY2" fmla="*/ 406686 h 1025336"/>
              <a:gd name="connsiteX3" fmla="*/ 406684 w 537098"/>
              <a:gd name="connsiteY3" fmla="*/ 101241 h 1025336"/>
              <a:gd name="connsiteX4" fmla="*/ 101239 w 537098"/>
              <a:gd name="connsiteY4" fmla="*/ 130415 h 1025336"/>
              <a:gd name="connsiteX5" fmla="*/ 61467 w 537098"/>
              <a:gd name="connsiteY5" fmla="*/ 97576 h 1025336"/>
              <a:gd name="connsiteX6" fmla="*/ 439522 w 537098"/>
              <a:gd name="connsiteY6" fmla="*/ 61467 h 1025336"/>
              <a:gd name="connsiteX7" fmla="*/ 475631 w 537098"/>
              <a:gd name="connsiteY7" fmla="*/ 439522 h 1025336"/>
              <a:gd name="connsiteX8" fmla="*/ 344672 w 537098"/>
              <a:gd name="connsiteY8" fmla="*/ 526105 h 1025336"/>
              <a:gd name="connsiteX9" fmla="*/ 308268 w 537098"/>
              <a:gd name="connsiteY9" fmla="*/ 533135 h 1025336"/>
              <a:gd name="connsiteX10" fmla="*/ 308268 w 537098"/>
              <a:gd name="connsiteY10" fmla="*/ 1025336 h 1025336"/>
              <a:gd name="connsiteX11" fmla="*/ 234579 w 537098"/>
              <a:gd name="connsiteY11" fmla="*/ 1025336 h 1025336"/>
              <a:gd name="connsiteX12" fmla="*/ 234579 w 537098"/>
              <a:gd name="connsiteY12" fmla="*/ 534300 h 1025336"/>
              <a:gd name="connsiteX13" fmla="*/ 191617 w 537098"/>
              <a:gd name="connsiteY13" fmla="*/ 525909 h 1025336"/>
              <a:gd name="connsiteX14" fmla="*/ 97576 w 537098"/>
              <a:gd name="connsiteY14" fmla="*/ 475632 h 1025336"/>
              <a:gd name="connsiteX15" fmla="*/ 61467 w 537098"/>
              <a:gd name="connsiteY15" fmla="*/ 97576 h 1025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37098" h="1025336">
                <a:moveTo>
                  <a:pt x="101239" y="130415"/>
                </a:moveTo>
                <a:cubicBezTo>
                  <a:pt x="24949" y="222817"/>
                  <a:pt x="38011" y="359570"/>
                  <a:pt x="130413" y="435860"/>
                </a:cubicBezTo>
                <a:cubicBezTo>
                  <a:pt x="222815" y="512149"/>
                  <a:pt x="359568" y="499088"/>
                  <a:pt x="435858" y="406686"/>
                </a:cubicBezTo>
                <a:cubicBezTo>
                  <a:pt x="512147" y="314284"/>
                  <a:pt x="499086" y="177531"/>
                  <a:pt x="406684" y="101241"/>
                </a:cubicBezTo>
                <a:cubicBezTo>
                  <a:pt x="314282" y="24951"/>
                  <a:pt x="177529" y="38013"/>
                  <a:pt x="101239" y="130415"/>
                </a:cubicBezTo>
                <a:close/>
                <a:moveTo>
                  <a:pt x="61467" y="97576"/>
                </a:moveTo>
                <a:cubicBezTo>
                  <a:pt x="155893" y="-16792"/>
                  <a:pt x="325153" y="-32959"/>
                  <a:pt x="439522" y="61467"/>
                </a:cubicBezTo>
                <a:cubicBezTo>
                  <a:pt x="553890" y="155893"/>
                  <a:pt x="570057" y="325154"/>
                  <a:pt x="475631" y="439522"/>
                </a:cubicBezTo>
                <a:cubicBezTo>
                  <a:pt x="440221" y="482411"/>
                  <a:pt x="394288" y="511489"/>
                  <a:pt x="344672" y="526105"/>
                </a:cubicBezTo>
                <a:lnTo>
                  <a:pt x="308268" y="533135"/>
                </a:lnTo>
                <a:lnTo>
                  <a:pt x="308268" y="1025336"/>
                </a:lnTo>
                <a:lnTo>
                  <a:pt x="234579" y="1025336"/>
                </a:lnTo>
                <a:lnTo>
                  <a:pt x="234579" y="534300"/>
                </a:lnTo>
                <a:lnTo>
                  <a:pt x="191617" y="525909"/>
                </a:lnTo>
                <a:cubicBezTo>
                  <a:pt x="158191" y="515933"/>
                  <a:pt x="126168" y="499238"/>
                  <a:pt x="97576" y="475632"/>
                </a:cubicBezTo>
                <a:cubicBezTo>
                  <a:pt x="-16793" y="381206"/>
                  <a:pt x="-32959" y="211945"/>
                  <a:pt x="61467" y="97576"/>
                </a:cubicBezTo>
                <a:close/>
              </a:path>
            </a:pathLst>
          </a:cu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6" name="Left-Right Arrow 65">
            <a:extLst>
              <a:ext uri="{FF2B5EF4-FFF2-40B4-BE49-F238E27FC236}">
                <a16:creationId xmlns:a16="http://schemas.microsoft.com/office/drawing/2014/main" id="{C1E5028E-8664-3C4D-8139-1858CBE395AE}"/>
              </a:ext>
            </a:extLst>
          </p:cNvPr>
          <p:cNvSpPr/>
          <p:nvPr/>
        </p:nvSpPr>
        <p:spPr>
          <a:xfrm>
            <a:off x="3865899" y="5548984"/>
            <a:ext cx="7507733" cy="588723"/>
          </a:xfrm>
          <a:prstGeom prst="left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Smiley Face 53">
            <a:extLst>
              <a:ext uri="{FF2B5EF4-FFF2-40B4-BE49-F238E27FC236}">
                <a16:creationId xmlns:a16="http://schemas.microsoft.com/office/drawing/2014/main" id="{71591819-C686-B24D-A119-A96B5E14DFAE}"/>
              </a:ext>
            </a:extLst>
          </p:cNvPr>
          <p:cNvSpPr/>
          <p:nvPr/>
        </p:nvSpPr>
        <p:spPr>
          <a:xfrm>
            <a:off x="6689951" y="4691893"/>
            <a:ext cx="391214" cy="391214"/>
          </a:xfrm>
          <a:prstGeom prst="smileyFace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616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46">
            <a:extLst>
              <a:ext uri="{FF2B5EF4-FFF2-40B4-BE49-F238E27FC236}">
                <a16:creationId xmlns:a16="http://schemas.microsoft.com/office/drawing/2014/main" id="{CB3EEEB0-F6BC-7B43-8DDC-6FDBF8454FE2}"/>
              </a:ext>
            </a:extLst>
          </p:cNvPr>
          <p:cNvGrpSpPr/>
          <p:nvPr/>
        </p:nvGrpSpPr>
        <p:grpSpPr>
          <a:xfrm>
            <a:off x="982785" y="1171082"/>
            <a:ext cx="2083144" cy="2264229"/>
            <a:chOff x="982785" y="2296885"/>
            <a:chExt cx="2083144" cy="2264229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0E60CE61-1B59-FB41-8FA7-223AD9612D3D}"/>
                </a:ext>
              </a:extLst>
            </p:cNvPr>
            <p:cNvSpPr/>
            <p:nvPr/>
          </p:nvSpPr>
          <p:spPr>
            <a:xfrm>
              <a:off x="1816434" y="2501087"/>
              <a:ext cx="1008993" cy="493986"/>
            </a:xfrm>
            <a:prstGeom prst="rect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9FC76059-E74D-8F4A-995E-ACC504611179}"/>
                </a:ext>
              </a:extLst>
            </p:cNvPr>
            <p:cNvSpPr/>
            <p:nvPr/>
          </p:nvSpPr>
          <p:spPr>
            <a:xfrm>
              <a:off x="1816433" y="3171121"/>
              <a:ext cx="1008993" cy="493986"/>
            </a:xfrm>
            <a:prstGeom prst="rect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ADAD49F-60B0-1744-83CC-5B3AD5BE762D}"/>
                </a:ext>
              </a:extLst>
            </p:cNvPr>
            <p:cNvSpPr/>
            <p:nvPr/>
          </p:nvSpPr>
          <p:spPr>
            <a:xfrm>
              <a:off x="1816432" y="3841155"/>
              <a:ext cx="1008993" cy="493986"/>
            </a:xfrm>
            <a:prstGeom prst="rect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28FA9090-330F-1540-8DFF-D1181CD5B60A}"/>
                </a:ext>
              </a:extLst>
            </p:cNvPr>
            <p:cNvSpPr/>
            <p:nvPr/>
          </p:nvSpPr>
          <p:spPr>
            <a:xfrm>
              <a:off x="982785" y="2424887"/>
              <a:ext cx="446315" cy="1983827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C9DFB793-9CBA-834D-8A0C-8E8AEC4DA306}"/>
                </a:ext>
              </a:extLst>
            </p:cNvPr>
            <p:cNvSpPr/>
            <p:nvPr/>
          </p:nvSpPr>
          <p:spPr>
            <a:xfrm>
              <a:off x="1584831" y="2296885"/>
              <a:ext cx="1481098" cy="2264229"/>
            </a:xfrm>
            <a:prstGeom prst="roundRect">
              <a:avLst>
                <a:gd name="adj" fmla="val 8494"/>
              </a:avLst>
            </a:prstGeom>
            <a:noFill/>
            <a:ln w="28575">
              <a:prstDash val="dash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67A2DC14-FAE6-4244-82EB-D3B2CD3B8E38}"/>
              </a:ext>
            </a:extLst>
          </p:cNvPr>
          <p:cNvGrpSpPr/>
          <p:nvPr/>
        </p:nvGrpSpPr>
        <p:grpSpPr>
          <a:xfrm>
            <a:off x="4028738" y="1164771"/>
            <a:ext cx="3138418" cy="2264229"/>
            <a:chOff x="4028738" y="2290574"/>
            <a:chExt cx="3138418" cy="2264229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4850DB10-51E7-4A49-8052-A6C694BA20A9}"/>
                </a:ext>
              </a:extLst>
            </p:cNvPr>
            <p:cNvSpPr/>
            <p:nvPr/>
          </p:nvSpPr>
          <p:spPr>
            <a:xfrm>
              <a:off x="5143723" y="2437085"/>
              <a:ext cx="446315" cy="1983827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1FB6230-ADD3-504C-8FF6-25570113FE0B}"/>
                </a:ext>
              </a:extLst>
            </p:cNvPr>
            <p:cNvSpPr/>
            <p:nvPr/>
          </p:nvSpPr>
          <p:spPr>
            <a:xfrm>
              <a:off x="4862387" y="2494776"/>
              <a:ext cx="1008993" cy="493986"/>
            </a:xfrm>
            <a:prstGeom prst="rect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1982F2B-1754-B64F-A790-CEEC729FD74D}"/>
                </a:ext>
              </a:extLst>
            </p:cNvPr>
            <p:cNvSpPr/>
            <p:nvPr/>
          </p:nvSpPr>
          <p:spPr>
            <a:xfrm>
              <a:off x="4862386" y="3164810"/>
              <a:ext cx="1008993" cy="493986"/>
            </a:xfrm>
            <a:prstGeom prst="rect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5C42E83-E49F-F840-96D5-15BF4B7A4DF2}"/>
                </a:ext>
              </a:extLst>
            </p:cNvPr>
            <p:cNvSpPr/>
            <p:nvPr/>
          </p:nvSpPr>
          <p:spPr>
            <a:xfrm>
              <a:off x="4862385" y="3834844"/>
              <a:ext cx="1008993" cy="493986"/>
            </a:xfrm>
            <a:prstGeom prst="rect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360D89EA-1F63-C348-9657-923D72C2B748}"/>
                </a:ext>
              </a:extLst>
            </p:cNvPr>
            <p:cNvGrpSpPr/>
            <p:nvPr/>
          </p:nvGrpSpPr>
          <p:grpSpPr>
            <a:xfrm>
              <a:off x="6258710" y="2513169"/>
              <a:ext cx="672662" cy="457200"/>
              <a:chOff x="5139559" y="2438400"/>
              <a:chExt cx="672662" cy="457200"/>
            </a:xfrm>
          </p:grpSpPr>
          <p:sp>
            <p:nvSpPr>
              <p:cNvPr id="20" name="Trapezoid 19">
                <a:extLst>
                  <a:ext uri="{FF2B5EF4-FFF2-40B4-BE49-F238E27FC236}">
                    <a16:creationId xmlns:a16="http://schemas.microsoft.com/office/drawing/2014/main" id="{2C4E05D3-E2F1-854E-A5CE-5F071584BCC9}"/>
                  </a:ext>
                </a:extLst>
              </p:cNvPr>
              <p:cNvSpPr/>
              <p:nvPr/>
            </p:nvSpPr>
            <p:spPr>
              <a:xfrm>
                <a:off x="5139559" y="2438400"/>
                <a:ext cx="672662" cy="210207"/>
              </a:xfrm>
              <a:prstGeom prst="trapezoid">
                <a:avLst>
                  <a:gd name="adj" fmla="val 41477"/>
                </a:avLst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E42966A1-374C-F047-B827-F3BCCA1B5A8B}"/>
                  </a:ext>
                </a:extLst>
              </p:cNvPr>
              <p:cNvSpPr/>
              <p:nvPr/>
            </p:nvSpPr>
            <p:spPr>
              <a:xfrm>
                <a:off x="5139559" y="2648607"/>
                <a:ext cx="672662" cy="246993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03C2E064-61EF-FB47-BE94-6810AA82CAA4}"/>
                </a:ext>
              </a:extLst>
            </p:cNvPr>
            <p:cNvGrpSpPr/>
            <p:nvPr/>
          </p:nvGrpSpPr>
          <p:grpSpPr>
            <a:xfrm>
              <a:off x="6258710" y="3180576"/>
              <a:ext cx="672662" cy="457200"/>
              <a:chOff x="5139559" y="2438400"/>
              <a:chExt cx="672662" cy="457200"/>
            </a:xfrm>
          </p:grpSpPr>
          <p:sp>
            <p:nvSpPr>
              <p:cNvPr id="23" name="Trapezoid 22">
                <a:extLst>
                  <a:ext uri="{FF2B5EF4-FFF2-40B4-BE49-F238E27FC236}">
                    <a16:creationId xmlns:a16="http://schemas.microsoft.com/office/drawing/2014/main" id="{E9FA7046-1264-0C47-8FC5-052F12E1F53F}"/>
                  </a:ext>
                </a:extLst>
              </p:cNvPr>
              <p:cNvSpPr/>
              <p:nvPr/>
            </p:nvSpPr>
            <p:spPr>
              <a:xfrm>
                <a:off x="5139559" y="2438400"/>
                <a:ext cx="672662" cy="210207"/>
              </a:xfrm>
              <a:prstGeom prst="trapezoid">
                <a:avLst>
                  <a:gd name="adj" fmla="val 41477"/>
                </a:avLst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CA0FD5AA-60AD-584F-8693-6D0D9307E341}"/>
                  </a:ext>
                </a:extLst>
              </p:cNvPr>
              <p:cNvSpPr/>
              <p:nvPr/>
            </p:nvSpPr>
            <p:spPr>
              <a:xfrm>
                <a:off x="5139559" y="2648607"/>
                <a:ext cx="672662" cy="246993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18F3EBB7-1523-DB41-B39B-689A33E1E266}"/>
                </a:ext>
              </a:extLst>
            </p:cNvPr>
            <p:cNvGrpSpPr/>
            <p:nvPr/>
          </p:nvGrpSpPr>
          <p:grpSpPr>
            <a:xfrm>
              <a:off x="6258710" y="3847983"/>
              <a:ext cx="672662" cy="457200"/>
              <a:chOff x="5139559" y="2438400"/>
              <a:chExt cx="672662" cy="457200"/>
            </a:xfrm>
          </p:grpSpPr>
          <p:sp>
            <p:nvSpPr>
              <p:cNvPr id="26" name="Trapezoid 25">
                <a:extLst>
                  <a:ext uri="{FF2B5EF4-FFF2-40B4-BE49-F238E27FC236}">
                    <a16:creationId xmlns:a16="http://schemas.microsoft.com/office/drawing/2014/main" id="{3F5A4B52-579D-914B-A3C7-E525E5EEE2A1}"/>
                  </a:ext>
                </a:extLst>
              </p:cNvPr>
              <p:cNvSpPr/>
              <p:nvPr/>
            </p:nvSpPr>
            <p:spPr>
              <a:xfrm>
                <a:off x="5139559" y="2438400"/>
                <a:ext cx="672662" cy="210207"/>
              </a:xfrm>
              <a:prstGeom prst="trapezoid">
                <a:avLst>
                  <a:gd name="adj" fmla="val 41477"/>
                </a:avLst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EE0A1114-44DB-594D-AD05-2A9FF6D99E4E}"/>
                  </a:ext>
                </a:extLst>
              </p:cNvPr>
              <p:cNvSpPr/>
              <p:nvPr/>
            </p:nvSpPr>
            <p:spPr>
              <a:xfrm>
                <a:off x="5139559" y="2648607"/>
                <a:ext cx="672662" cy="246993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628C9128-1228-7545-BA55-B8A8DA08D264}"/>
                </a:ext>
              </a:extLst>
            </p:cNvPr>
            <p:cNvSpPr/>
            <p:nvPr/>
          </p:nvSpPr>
          <p:spPr>
            <a:xfrm>
              <a:off x="4028738" y="2418576"/>
              <a:ext cx="446315" cy="1983827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ounded Rectangle 28">
              <a:extLst>
                <a:ext uri="{FF2B5EF4-FFF2-40B4-BE49-F238E27FC236}">
                  <a16:creationId xmlns:a16="http://schemas.microsoft.com/office/drawing/2014/main" id="{EB9C32EA-7D5C-F64A-9DE5-641451166D03}"/>
                </a:ext>
              </a:extLst>
            </p:cNvPr>
            <p:cNvSpPr/>
            <p:nvPr/>
          </p:nvSpPr>
          <p:spPr>
            <a:xfrm>
              <a:off x="4630784" y="2290574"/>
              <a:ext cx="2536372" cy="2264229"/>
            </a:xfrm>
            <a:prstGeom prst="roundRect">
              <a:avLst>
                <a:gd name="adj" fmla="val 8494"/>
              </a:avLst>
            </a:prstGeom>
            <a:noFill/>
            <a:ln w="28575">
              <a:prstDash val="dash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1923D3FD-3112-D74A-93A3-D5073A2E9A4F}"/>
              </a:ext>
            </a:extLst>
          </p:cNvPr>
          <p:cNvGrpSpPr/>
          <p:nvPr/>
        </p:nvGrpSpPr>
        <p:grpSpPr>
          <a:xfrm>
            <a:off x="7806466" y="1183280"/>
            <a:ext cx="3138418" cy="2264229"/>
            <a:chOff x="7806466" y="2309083"/>
            <a:chExt cx="3138418" cy="2264229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655AC52C-AC5B-444B-AE8B-2D735AA0178E}"/>
                </a:ext>
              </a:extLst>
            </p:cNvPr>
            <p:cNvSpPr/>
            <p:nvPr/>
          </p:nvSpPr>
          <p:spPr>
            <a:xfrm>
              <a:off x="8921451" y="2455594"/>
              <a:ext cx="446315" cy="1983827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4C9A8383-E1F2-204F-85DE-9ABB8D80DE73}"/>
                </a:ext>
              </a:extLst>
            </p:cNvPr>
            <p:cNvSpPr/>
            <p:nvPr/>
          </p:nvSpPr>
          <p:spPr>
            <a:xfrm>
              <a:off x="8640115" y="2513285"/>
              <a:ext cx="1008993" cy="493986"/>
            </a:xfrm>
            <a:prstGeom prst="rect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E86EB979-8794-EB4C-8C9E-FA4B08409F4F}"/>
                </a:ext>
              </a:extLst>
            </p:cNvPr>
            <p:cNvSpPr/>
            <p:nvPr/>
          </p:nvSpPr>
          <p:spPr>
            <a:xfrm>
              <a:off x="8640114" y="3183319"/>
              <a:ext cx="1008993" cy="493986"/>
            </a:xfrm>
            <a:prstGeom prst="rect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4DEF4C8A-1F18-5A40-AFF9-9C726FE1C89B}"/>
                </a:ext>
              </a:extLst>
            </p:cNvPr>
            <p:cNvSpPr/>
            <p:nvPr/>
          </p:nvSpPr>
          <p:spPr>
            <a:xfrm>
              <a:off x="8640113" y="3853353"/>
              <a:ext cx="1008993" cy="493986"/>
            </a:xfrm>
            <a:prstGeom prst="rect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F6D3C346-05DD-2844-877D-1A9126C6AE65}"/>
                </a:ext>
              </a:extLst>
            </p:cNvPr>
            <p:cNvGrpSpPr/>
            <p:nvPr/>
          </p:nvGrpSpPr>
          <p:grpSpPr>
            <a:xfrm>
              <a:off x="10036438" y="2531678"/>
              <a:ext cx="672662" cy="457200"/>
              <a:chOff x="5139559" y="2438400"/>
              <a:chExt cx="672662" cy="457200"/>
            </a:xfrm>
          </p:grpSpPr>
          <p:sp>
            <p:nvSpPr>
              <p:cNvPr id="37" name="Trapezoid 36">
                <a:extLst>
                  <a:ext uri="{FF2B5EF4-FFF2-40B4-BE49-F238E27FC236}">
                    <a16:creationId xmlns:a16="http://schemas.microsoft.com/office/drawing/2014/main" id="{857AF61E-2659-6645-B999-B1D0DBDB6129}"/>
                  </a:ext>
                </a:extLst>
              </p:cNvPr>
              <p:cNvSpPr/>
              <p:nvPr/>
            </p:nvSpPr>
            <p:spPr>
              <a:xfrm>
                <a:off x="5139559" y="2438400"/>
                <a:ext cx="672662" cy="210207"/>
              </a:xfrm>
              <a:prstGeom prst="trapezoid">
                <a:avLst>
                  <a:gd name="adj" fmla="val 41477"/>
                </a:avLst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AE5317A2-B183-7841-8D4B-182E6D278A3C}"/>
                  </a:ext>
                </a:extLst>
              </p:cNvPr>
              <p:cNvSpPr/>
              <p:nvPr/>
            </p:nvSpPr>
            <p:spPr>
              <a:xfrm>
                <a:off x="5139559" y="2648607"/>
                <a:ext cx="672662" cy="246993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3B66D1F5-8F8A-5745-B935-E6E4FE205A00}"/>
                </a:ext>
              </a:extLst>
            </p:cNvPr>
            <p:cNvGrpSpPr/>
            <p:nvPr/>
          </p:nvGrpSpPr>
          <p:grpSpPr>
            <a:xfrm>
              <a:off x="10036438" y="3199085"/>
              <a:ext cx="672662" cy="457200"/>
              <a:chOff x="5139559" y="2438400"/>
              <a:chExt cx="672662" cy="457200"/>
            </a:xfrm>
          </p:grpSpPr>
          <p:sp>
            <p:nvSpPr>
              <p:cNvPr id="40" name="Trapezoid 39">
                <a:extLst>
                  <a:ext uri="{FF2B5EF4-FFF2-40B4-BE49-F238E27FC236}">
                    <a16:creationId xmlns:a16="http://schemas.microsoft.com/office/drawing/2014/main" id="{6BF6F096-9CCB-4E4F-B109-CC8A2CF1695C}"/>
                  </a:ext>
                </a:extLst>
              </p:cNvPr>
              <p:cNvSpPr/>
              <p:nvPr/>
            </p:nvSpPr>
            <p:spPr>
              <a:xfrm>
                <a:off x="5139559" y="2438400"/>
                <a:ext cx="672662" cy="210207"/>
              </a:xfrm>
              <a:prstGeom prst="trapezoid">
                <a:avLst>
                  <a:gd name="adj" fmla="val 41477"/>
                </a:avLst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721468BD-F6CC-EB40-BB18-65C63B0E92C0}"/>
                  </a:ext>
                </a:extLst>
              </p:cNvPr>
              <p:cNvSpPr/>
              <p:nvPr/>
            </p:nvSpPr>
            <p:spPr>
              <a:xfrm>
                <a:off x="5139559" y="2648607"/>
                <a:ext cx="672662" cy="246993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6513FC04-C7BF-CA46-A3EA-C162867FA9FA}"/>
                </a:ext>
              </a:extLst>
            </p:cNvPr>
            <p:cNvGrpSpPr/>
            <p:nvPr/>
          </p:nvGrpSpPr>
          <p:grpSpPr>
            <a:xfrm>
              <a:off x="10036438" y="3866492"/>
              <a:ext cx="672662" cy="457200"/>
              <a:chOff x="5139559" y="2438400"/>
              <a:chExt cx="672662" cy="457200"/>
            </a:xfrm>
          </p:grpSpPr>
          <p:sp>
            <p:nvSpPr>
              <p:cNvPr id="43" name="Trapezoid 42">
                <a:extLst>
                  <a:ext uri="{FF2B5EF4-FFF2-40B4-BE49-F238E27FC236}">
                    <a16:creationId xmlns:a16="http://schemas.microsoft.com/office/drawing/2014/main" id="{A9AACC32-E81B-9D4D-A3D8-60E70FA10B1F}"/>
                  </a:ext>
                </a:extLst>
              </p:cNvPr>
              <p:cNvSpPr/>
              <p:nvPr/>
            </p:nvSpPr>
            <p:spPr>
              <a:xfrm>
                <a:off x="5139559" y="2438400"/>
                <a:ext cx="672662" cy="210207"/>
              </a:xfrm>
              <a:prstGeom prst="trapezoid">
                <a:avLst>
                  <a:gd name="adj" fmla="val 41477"/>
                </a:avLst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E62486BF-E710-994F-A307-6DC47AA3AF43}"/>
                  </a:ext>
                </a:extLst>
              </p:cNvPr>
              <p:cNvSpPr/>
              <p:nvPr/>
            </p:nvSpPr>
            <p:spPr>
              <a:xfrm>
                <a:off x="5139559" y="2648607"/>
                <a:ext cx="672662" cy="246993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30843426-6D2E-5A45-9C99-237939D25BF2}"/>
                </a:ext>
              </a:extLst>
            </p:cNvPr>
            <p:cNvSpPr/>
            <p:nvPr/>
          </p:nvSpPr>
          <p:spPr>
            <a:xfrm>
              <a:off x="7806466" y="2437085"/>
              <a:ext cx="446315" cy="1983827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ounded Rectangle 45">
              <a:extLst>
                <a:ext uri="{FF2B5EF4-FFF2-40B4-BE49-F238E27FC236}">
                  <a16:creationId xmlns:a16="http://schemas.microsoft.com/office/drawing/2014/main" id="{E9735853-D511-4E4A-A7A7-126AFDF3DB5C}"/>
                </a:ext>
              </a:extLst>
            </p:cNvPr>
            <p:cNvSpPr/>
            <p:nvPr/>
          </p:nvSpPr>
          <p:spPr>
            <a:xfrm>
              <a:off x="8408512" y="2309083"/>
              <a:ext cx="2536372" cy="2264229"/>
            </a:xfrm>
            <a:prstGeom prst="roundRect">
              <a:avLst>
                <a:gd name="adj" fmla="val 8494"/>
              </a:avLst>
            </a:prstGeom>
            <a:noFill/>
            <a:ln w="28575">
              <a:prstDash val="dash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0" name="5-Point Star 49">
            <a:extLst>
              <a:ext uri="{FF2B5EF4-FFF2-40B4-BE49-F238E27FC236}">
                <a16:creationId xmlns:a16="http://schemas.microsoft.com/office/drawing/2014/main" id="{992F66E0-4D3F-5D44-8DF6-5AE30DEB801E}"/>
              </a:ext>
            </a:extLst>
          </p:cNvPr>
          <p:cNvSpPr/>
          <p:nvPr/>
        </p:nvSpPr>
        <p:spPr>
          <a:xfrm>
            <a:off x="5856474" y="4375446"/>
            <a:ext cx="557830" cy="516367"/>
          </a:xfrm>
          <a:prstGeom prst="star5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Smiley Face 50">
            <a:extLst>
              <a:ext uri="{FF2B5EF4-FFF2-40B4-BE49-F238E27FC236}">
                <a16:creationId xmlns:a16="http://schemas.microsoft.com/office/drawing/2014/main" id="{48304F99-64B0-6E43-9570-694E1172E3A9}"/>
              </a:ext>
            </a:extLst>
          </p:cNvPr>
          <p:cNvSpPr/>
          <p:nvPr/>
        </p:nvSpPr>
        <p:spPr>
          <a:xfrm>
            <a:off x="6695103" y="4690260"/>
            <a:ext cx="391214" cy="391214"/>
          </a:xfrm>
          <a:prstGeom prst="smileyFace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Moon 51">
            <a:extLst>
              <a:ext uri="{FF2B5EF4-FFF2-40B4-BE49-F238E27FC236}">
                <a16:creationId xmlns:a16="http://schemas.microsoft.com/office/drawing/2014/main" id="{F945DABB-6F2D-CA48-B255-2210C51CFD9E}"/>
              </a:ext>
            </a:extLst>
          </p:cNvPr>
          <p:cNvSpPr/>
          <p:nvPr/>
        </p:nvSpPr>
        <p:spPr>
          <a:xfrm rot="19729467">
            <a:off x="6488700" y="4041948"/>
            <a:ext cx="240697" cy="481393"/>
          </a:xfrm>
          <a:prstGeom prst="moon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5-Point Star 52">
            <a:extLst>
              <a:ext uri="{FF2B5EF4-FFF2-40B4-BE49-F238E27FC236}">
                <a16:creationId xmlns:a16="http://schemas.microsoft.com/office/drawing/2014/main" id="{D8A448DB-C7FE-3746-882E-23D3B1F810CC}"/>
              </a:ext>
            </a:extLst>
          </p:cNvPr>
          <p:cNvSpPr/>
          <p:nvPr/>
        </p:nvSpPr>
        <p:spPr>
          <a:xfrm>
            <a:off x="9550836" y="4409425"/>
            <a:ext cx="557830" cy="516367"/>
          </a:xfrm>
          <a:prstGeom prst="star5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Moon 54">
            <a:extLst>
              <a:ext uri="{FF2B5EF4-FFF2-40B4-BE49-F238E27FC236}">
                <a16:creationId xmlns:a16="http://schemas.microsoft.com/office/drawing/2014/main" id="{194617F2-B2EE-D342-B54D-9F07A52A2AB1}"/>
              </a:ext>
            </a:extLst>
          </p:cNvPr>
          <p:cNvSpPr/>
          <p:nvPr/>
        </p:nvSpPr>
        <p:spPr>
          <a:xfrm rot="19729467">
            <a:off x="10199739" y="4105695"/>
            <a:ext cx="240697" cy="481393"/>
          </a:xfrm>
          <a:prstGeom prst="moon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EA9AC0F7-F9FF-CF40-A845-CBB4A2948776}"/>
              </a:ext>
            </a:extLst>
          </p:cNvPr>
          <p:cNvGrpSpPr/>
          <p:nvPr/>
        </p:nvGrpSpPr>
        <p:grpSpPr>
          <a:xfrm>
            <a:off x="5652203" y="3757342"/>
            <a:ext cx="1669770" cy="1463512"/>
            <a:chOff x="5652203" y="3469995"/>
            <a:chExt cx="1669770" cy="1463512"/>
          </a:xfrm>
        </p:grpSpPr>
        <p:sp>
          <p:nvSpPr>
            <p:cNvPr id="60" name="Rounded Rectangle 59">
              <a:extLst>
                <a:ext uri="{FF2B5EF4-FFF2-40B4-BE49-F238E27FC236}">
                  <a16:creationId xmlns:a16="http://schemas.microsoft.com/office/drawing/2014/main" id="{6C9D7B1A-866D-324B-8F16-821D63F204A1}"/>
                </a:ext>
              </a:extLst>
            </p:cNvPr>
            <p:cNvSpPr/>
            <p:nvPr/>
          </p:nvSpPr>
          <p:spPr>
            <a:xfrm>
              <a:off x="5652203" y="3569836"/>
              <a:ext cx="1669770" cy="1363671"/>
            </a:xfrm>
            <a:prstGeom prst="roundRect">
              <a:avLst>
                <a:gd name="adj" fmla="val 8494"/>
              </a:avLst>
            </a:prstGeom>
            <a:noFill/>
            <a:ln w="28575">
              <a:prstDash val="dash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F956FE61-54C4-E34C-87CC-5C6BEFD349DB}"/>
                </a:ext>
              </a:extLst>
            </p:cNvPr>
            <p:cNvSpPr/>
            <p:nvPr/>
          </p:nvSpPr>
          <p:spPr>
            <a:xfrm>
              <a:off x="5871378" y="3469995"/>
              <a:ext cx="542926" cy="2353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6" name="Can 55">
            <a:extLst>
              <a:ext uri="{FF2B5EF4-FFF2-40B4-BE49-F238E27FC236}">
                <a16:creationId xmlns:a16="http://schemas.microsoft.com/office/drawing/2014/main" id="{5086EF5D-6FF1-D84D-B4B4-21E6DDFFCF3C}"/>
              </a:ext>
            </a:extLst>
          </p:cNvPr>
          <p:cNvSpPr/>
          <p:nvPr/>
        </p:nvSpPr>
        <p:spPr>
          <a:xfrm>
            <a:off x="5958611" y="3707475"/>
            <a:ext cx="381049" cy="338931"/>
          </a:xfrm>
          <a:prstGeom prst="ca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778DD910-B0D2-6D4A-A809-EF0DC1101F50}"/>
              </a:ext>
            </a:extLst>
          </p:cNvPr>
          <p:cNvGrpSpPr/>
          <p:nvPr/>
        </p:nvGrpSpPr>
        <p:grpSpPr>
          <a:xfrm>
            <a:off x="9380587" y="3775399"/>
            <a:ext cx="1669770" cy="1463512"/>
            <a:chOff x="5652203" y="3469995"/>
            <a:chExt cx="1669770" cy="1463512"/>
          </a:xfrm>
        </p:grpSpPr>
        <p:sp>
          <p:nvSpPr>
            <p:cNvPr id="64" name="Rounded Rectangle 63">
              <a:extLst>
                <a:ext uri="{FF2B5EF4-FFF2-40B4-BE49-F238E27FC236}">
                  <a16:creationId xmlns:a16="http://schemas.microsoft.com/office/drawing/2014/main" id="{782DC5C2-3F06-4B43-A4DF-CCF38127D056}"/>
                </a:ext>
              </a:extLst>
            </p:cNvPr>
            <p:cNvSpPr/>
            <p:nvPr/>
          </p:nvSpPr>
          <p:spPr>
            <a:xfrm>
              <a:off x="5652203" y="3569836"/>
              <a:ext cx="1669770" cy="1363671"/>
            </a:xfrm>
            <a:prstGeom prst="roundRect">
              <a:avLst>
                <a:gd name="adj" fmla="val 8494"/>
              </a:avLst>
            </a:prstGeom>
            <a:noFill/>
            <a:ln w="28575">
              <a:prstDash val="dash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8AC09643-0D67-1D43-A5E9-166EE8CF3B38}"/>
                </a:ext>
              </a:extLst>
            </p:cNvPr>
            <p:cNvSpPr/>
            <p:nvPr/>
          </p:nvSpPr>
          <p:spPr>
            <a:xfrm>
              <a:off x="5871378" y="3469995"/>
              <a:ext cx="542926" cy="2353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9" name="Freeform 58">
            <a:extLst>
              <a:ext uri="{FF2B5EF4-FFF2-40B4-BE49-F238E27FC236}">
                <a16:creationId xmlns:a16="http://schemas.microsoft.com/office/drawing/2014/main" id="{2A46ACB8-91A3-2C4A-9CF1-0280A5B2CDDD}"/>
              </a:ext>
            </a:extLst>
          </p:cNvPr>
          <p:cNvSpPr/>
          <p:nvPr/>
        </p:nvSpPr>
        <p:spPr>
          <a:xfrm rot="3027356">
            <a:off x="9674844" y="3643280"/>
            <a:ext cx="279093" cy="532797"/>
          </a:xfrm>
          <a:custGeom>
            <a:avLst/>
            <a:gdLst>
              <a:gd name="connsiteX0" fmla="*/ 101239 w 537098"/>
              <a:gd name="connsiteY0" fmla="*/ 130415 h 1025336"/>
              <a:gd name="connsiteX1" fmla="*/ 130413 w 537098"/>
              <a:gd name="connsiteY1" fmla="*/ 435860 h 1025336"/>
              <a:gd name="connsiteX2" fmla="*/ 435858 w 537098"/>
              <a:gd name="connsiteY2" fmla="*/ 406686 h 1025336"/>
              <a:gd name="connsiteX3" fmla="*/ 406684 w 537098"/>
              <a:gd name="connsiteY3" fmla="*/ 101241 h 1025336"/>
              <a:gd name="connsiteX4" fmla="*/ 101239 w 537098"/>
              <a:gd name="connsiteY4" fmla="*/ 130415 h 1025336"/>
              <a:gd name="connsiteX5" fmla="*/ 61467 w 537098"/>
              <a:gd name="connsiteY5" fmla="*/ 97576 h 1025336"/>
              <a:gd name="connsiteX6" fmla="*/ 439522 w 537098"/>
              <a:gd name="connsiteY6" fmla="*/ 61467 h 1025336"/>
              <a:gd name="connsiteX7" fmla="*/ 475631 w 537098"/>
              <a:gd name="connsiteY7" fmla="*/ 439522 h 1025336"/>
              <a:gd name="connsiteX8" fmla="*/ 344672 w 537098"/>
              <a:gd name="connsiteY8" fmla="*/ 526105 h 1025336"/>
              <a:gd name="connsiteX9" fmla="*/ 308268 w 537098"/>
              <a:gd name="connsiteY9" fmla="*/ 533135 h 1025336"/>
              <a:gd name="connsiteX10" fmla="*/ 308268 w 537098"/>
              <a:gd name="connsiteY10" fmla="*/ 1025336 h 1025336"/>
              <a:gd name="connsiteX11" fmla="*/ 234579 w 537098"/>
              <a:gd name="connsiteY11" fmla="*/ 1025336 h 1025336"/>
              <a:gd name="connsiteX12" fmla="*/ 234579 w 537098"/>
              <a:gd name="connsiteY12" fmla="*/ 534300 h 1025336"/>
              <a:gd name="connsiteX13" fmla="*/ 191617 w 537098"/>
              <a:gd name="connsiteY13" fmla="*/ 525909 h 1025336"/>
              <a:gd name="connsiteX14" fmla="*/ 97576 w 537098"/>
              <a:gd name="connsiteY14" fmla="*/ 475632 h 1025336"/>
              <a:gd name="connsiteX15" fmla="*/ 61467 w 537098"/>
              <a:gd name="connsiteY15" fmla="*/ 97576 h 1025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37098" h="1025336">
                <a:moveTo>
                  <a:pt x="101239" y="130415"/>
                </a:moveTo>
                <a:cubicBezTo>
                  <a:pt x="24949" y="222817"/>
                  <a:pt x="38011" y="359570"/>
                  <a:pt x="130413" y="435860"/>
                </a:cubicBezTo>
                <a:cubicBezTo>
                  <a:pt x="222815" y="512149"/>
                  <a:pt x="359568" y="499088"/>
                  <a:pt x="435858" y="406686"/>
                </a:cubicBezTo>
                <a:cubicBezTo>
                  <a:pt x="512147" y="314284"/>
                  <a:pt x="499086" y="177531"/>
                  <a:pt x="406684" y="101241"/>
                </a:cubicBezTo>
                <a:cubicBezTo>
                  <a:pt x="314282" y="24951"/>
                  <a:pt x="177529" y="38013"/>
                  <a:pt x="101239" y="130415"/>
                </a:cubicBezTo>
                <a:close/>
                <a:moveTo>
                  <a:pt x="61467" y="97576"/>
                </a:moveTo>
                <a:cubicBezTo>
                  <a:pt x="155893" y="-16792"/>
                  <a:pt x="325153" y="-32959"/>
                  <a:pt x="439522" y="61467"/>
                </a:cubicBezTo>
                <a:cubicBezTo>
                  <a:pt x="553890" y="155893"/>
                  <a:pt x="570057" y="325154"/>
                  <a:pt x="475631" y="439522"/>
                </a:cubicBezTo>
                <a:cubicBezTo>
                  <a:pt x="440221" y="482411"/>
                  <a:pt x="394288" y="511489"/>
                  <a:pt x="344672" y="526105"/>
                </a:cubicBezTo>
                <a:lnTo>
                  <a:pt x="308268" y="533135"/>
                </a:lnTo>
                <a:lnTo>
                  <a:pt x="308268" y="1025336"/>
                </a:lnTo>
                <a:lnTo>
                  <a:pt x="234579" y="1025336"/>
                </a:lnTo>
                <a:lnTo>
                  <a:pt x="234579" y="534300"/>
                </a:lnTo>
                <a:lnTo>
                  <a:pt x="191617" y="525909"/>
                </a:lnTo>
                <a:cubicBezTo>
                  <a:pt x="158191" y="515933"/>
                  <a:pt x="126168" y="499238"/>
                  <a:pt x="97576" y="475632"/>
                </a:cubicBezTo>
                <a:cubicBezTo>
                  <a:pt x="-16793" y="381206"/>
                  <a:pt x="-32959" y="211945"/>
                  <a:pt x="61467" y="97576"/>
                </a:cubicBezTo>
                <a:close/>
              </a:path>
            </a:pathLst>
          </a:cu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6" name="Left-Right Arrow 65">
            <a:extLst>
              <a:ext uri="{FF2B5EF4-FFF2-40B4-BE49-F238E27FC236}">
                <a16:creationId xmlns:a16="http://schemas.microsoft.com/office/drawing/2014/main" id="{C1E5028E-8664-3C4D-8139-1858CBE395AE}"/>
              </a:ext>
            </a:extLst>
          </p:cNvPr>
          <p:cNvSpPr/>
          <p:nvPr/>
        </p:nvSpPr>
        <p:spPr>
          <a:xfrm>
            <a:off x="3865899" y="5548984"/>
            <a:ext cx="7507733" cy="588723"/>
          </a:xfrm>
          <a:prstGeom prst="left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Smiley Face 53">
            <a:extLst>
              <a:ext uri="{FF2B5EF4-FFF2-40B4-BE49-F238E27FC236}">
                <a16:creationId xmlns:a16="http://schemas.microsoft.com/office/drawing/2014/main" id="{71591819-C686-B24D-A119-A96B5E14DFAE}"/>
              </a:ext>
            </a:extLst>
          </p:cNvPr>
          <p:cNvSpPr/>
          <p:nvPr/>
        </p:nvSpPr>
        <p:spPr>
          <a:xfrm>
            <a:off x="6689951" y="6043870"/>
            <a:ext cx="391214" cy="391214"/>
          </a:xfrm>
          <a:prstGeom prst="smileyFace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638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46">
            <a:extLst>
              <a:ext uri="{FF2B5EF4-FFF2-40B4-BE49-F238E27FC236}">
                <a16:creationId xmlns:a16="http://schemas.microsoft.com/office/drawing/2014/main" id="{CB3EEEB0-F6BC-7B43-8DDC-6FDBF8454FE2}"/>
              </a:ext>
            </a:extLst>
          </p:cNvPr>
          <p:cNvGrpSpPr/>
          <p:nvPr/>
        </p:nvGrpSpPr>
        <p:grpSpPr>
          <a:xfrm>
            <a:off x="982785" y="1171082"/>
            <a:ext cx="2083144" cy="2264229"/>
            <a:chOff x="982785" y="2296885"/>
            <a:chExt cx="2083144" cy="2264229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0E60CE61-1B59-FB41-8FA7-223AD9612D3D}"/>
                </a:ext>
              </a:extLst>
            </p:cNvPr>
            <p:cNvSpPr/>
            <p:nvPr/>
          </p:nvSpPr>
          <p:spPr>
            <a:xfrm>
              <a:off x="1816434" y="2501087"/>
              <a:ext cx="1008993" cy="493986"/>
            </a:xfrm>
            <a:prstGeom prst="rect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9FC76059-E74D-8F4A-995E-ACC504611179}"/>
                </a:ext>
              </a:extLst>
            </p:cNvPr>
            <p:cNvSpPr/>
            <p:nvPr/>
          </p:nvSpPr>
          <p:spPr>
            <a:xfrm>
              <a:off x="1816433" y="3171121"/>
              <a:ext cx="1008993" cy="493986"/>
            </a:xfrm>
            <a:prstGeom prst="rect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ADAD49F-60B0-1744-83CC-5B3AD5BE762D}"/>
                </a:ext>
              </a:extLst>
            </p:cNvPr>
            <p:cNvSpPr/>
            <p:nvPr/>
          </p:nvSpPr>
          <p:spPr>
            <a:xfrm>
              <a:off x="1816432" y="3841155"/>
              <a:ext cx="1008993" cy="493986"/>
            </a:xfrm>
            <a:prstGeom prst="rect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28FA9090-330F-1540-8DFF-D1181CD5B60A}"/>
                </a:ext>
              </a:extLst>
            </p:cNvPr>
            <p:cNvSpPr/>
            <p:nvPr/>
          </p:nvSpPr>
          <p:spPr>
            <a:xfrm>
              <a:off x="982785" y="2424887"/>
              <a:ext cx="446315" cy="1983827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C9DFB793-9CBA-834D-8A0C-8E8AEC4DA306}"/>
                </a:ext>
              </a:extLst>
            </p:cNvPr>
            <p:cNvSpPr/>
            <p:nvPr/>
          </p:nvSpPr>
          <p:spPr>
            <a:xfrm>
              <a:off x="1584831" y="2296885"/>
              <a:ext cx="1481098" cy="2264229"/>
            </a:xfrm>
            <a:prstGeom prst="roundRect">
              <a:avLst>
                <a:gd name="adj" fmla="val 8494"/>
              </a:avLst>
            </a:prstGeom>
            <a:noFill/>
            <a:ln w="28575">
              <a:prstDash val="dash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67A2DC14-FAE6-4244-82EB-D3B2CD3B8E38}"/>
              </a:ext>
            </a:extLst>
          </p:cNvPr>
          <p:cNvGrpSpPr/>
          <p:nvPr/>
        </p:nvGrpSpPr>
        <p:grpSpPr>
          <a:xfrm>
            <a:off x="4028738" y="1164771"/>
            <a:ext cx="3138418" cy="2264229"/>
            <a:chOff x="4028738" y="2290574"/>
            <a:chExt cx="3138418" cy="2264229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4850DB10-51E7-4A49-8052-A6C694BA20A9}"/>
                </a:ext>
              </a:extLst>
            </p:cNvPr>
            <p:cNvSpPr/>
            <p:nvPr/>
          </p:nvSpPr>
          <p:spPr>
            <a:xfrm>
              <a:off x="5143723" y="2437085"/>
              <a:ext cx="446315" cy="1983827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1FB6230-ADD3-504C-8FF6-25570113FE0B}"/>
                </a:ext>
              </a:extLst>
            </p:cNvPr>
            <p:cNvSpPr/>
            <p:nvPr/>
          </p:nvSpPr>
          <p:spPr>
            <a:xfrm>
              <a:off x="4862387" y="2494776"/>
              <a:ext cx="1008993" cy="493986"/>
            </a:xfrm>
            <a:prstGeom prst="rect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1982F2B-1754-B64F-A790-CEEC729FD74D}"/>
                </a:ext>
              </a:extLst>
            </p:cNvPr>
            <p:cNvSpPr/>
            <p:nvPr/>
          </p:nvSpPr>
          <p:spPr>
            <a:xfrm>
              <a:off x="4862386" y="3164810"/>
              <a:ext cx="1008993" cy="493986"/>
            </a:xfrm>
            <a:prstGeom prst="rect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5C42E83-E49F-F840-96D5-15BF4B7A4DF2}"/>
                </a:ext>
              </a:extLst>
            </p:cNvPr>
            <p:cNvSpPr/>
            <p:nvPr/>
          </p:nvSpPr>
          <p:spPr>
            <a:xfrm>
              <a:off x="4862385" y="3834844"/>
              <a:ext cx="1008993" cy="493986"/>
            </a:xfrm>
            <a:prstGeom prst="rect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360D89EA-1F63-C348-9657-923D72C2B748}"/>
                </a:ext>
              </a:extLst>
            </p:cNvPr>
            <p:cNvGrpSpPr/>
            <p:nvPr/>
          </p:nvGrpSpPr>
          <p:grpSpPr>
            <a:xfrm>
              <a:off x="6258710" y="2513169"/>
              <a:ext cx="672662" cy="457200"/>
              <a:chOff x="5139559" y="2438400"/>
              <a:chExt cx="672662" cy="457200"/>
            </a:xfrm>
          </p:grpSpPr>
          <p:sp>
            <p:nvSpPr>
              <p:cNvPr id="20" name="Trapezoid 19">
                <a:extLst>
                  <a:ext uri="{FF2B5EF4-FFF2-40B4-BE49-F238E27FC236}">
                    <a16:creationId xmlns:a16="http://schemas.microsoft.com/office/drawing/2014/main" id="{2C4E05D3-E2F1-854E-A5CE-5F071584BCC9}"/>
                  </a:ext>
                </a:extLst>
              </p:cNvPr>
              <p:cNvSpPr/>
              <p:nvPr/>
            </p:nvSpPr>
            <p:spPr>
              <a:xfrm>
                <a:off x="5139559" y="2438400"/>
                <a:ext cx="672662" cy="210207"/>
              </a:xfrm>
              <a:prstGeom prst="trapezoid">
                <a:avLst>
                  <a:gd name="adj" fmla="val 41477"/>
                </a:avLst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E42966A1-374C-F047-B827-F3BCCA1B5A8B}"/>
                  </a:ext>
                </a:extLst>
              </p:cNvPr>
              <p:cNvSpPr/>
              <p:nvPr/>
            </p:nvSpPr>
            <p:spPr>
              <a:xfrm>
                <a:off x="5139559" y="2648607"/>
                <a:ext cx="672662" cy="246993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03C2E064-61EF-FB47-BE94-6810AA82CAA4}"/>
                </a:ext>
              </a:extLst>
            </p:cNvPr>
            <p:cNvGrpSpPr/>
            <p:nvPr/>
          </p:nvGrpSpPr>
          <p:grpSpPr>
            <a:xfrm>
              <a:off x="6258710" y="3180576"/>
              <a:ext cx="672662" cy="457200"/>
              <a:chOff x="5139559" y="2438400"/>
              <a:chExt cx="672662" cy="457200"/>
            </a:xfrm>
          </p:grpSpPr>
          <p:sp>
            <p:nvSpPr>
              <p:cNvPr id="23" name="Trapezoid 22">
                <a:extLst>
                  <a:ext uri="{FF2B5EF4-FFF2-40B4-BE49-F238E27FC236}">
                    <a16:creationId xmlns:a16="http://schemas.microsoft.com/office/drawing/2014/main" id="{E9FA7046-1264-0C47-8FC5-052F12E1F53F}"/>
                  </a:ext>
                </a:extLst>
              </p:cNvPr>
              <p:cNvSpPr/>
              <p:nvPr/>
            </p:nvSpPr>
            <p:spPr>
              <a:xfrm>
                <a:off x="5139559" y="2438400"/>
                <a:ext cx="672662" cy="210207"/>
              </a:xfrm>
              <a:prstGeom prst="trapezoid">
                <a:avLst>
                  <a:gd name="adj" fmla="val 41477"/>
                </a:avLst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CA0FD5AA-60AD-584F-8693-6D0D9307E341}"/>
                  </a:ext>
                </a:extLst>
              </p:cNvPr>
              <p:cNvSpPr/>
              <p:nvPr/>
            </p:nvSpPr>
            <p:spPr>
              <a:xfrm>
                <a:off x="5139559" y="2648607"/>
                <a:ext cx="672662" cy="246993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18F3EBB7-1523-DB41-B39B-689A33E1E266}"/>
                </a:ext>
              </a:extLst>
            </p:cNvPr>
            <p:cNvGrpSpPr/>
            <p:nvPr/>
          </p:nvGrpSpPr>
          <p:grpSpPr>
            <a:xfrm>
              <a:off x="6258710" y="3847983"/>
              <a:ext cx="672662" cy="457200"/>
              <a:chOff x="5139559" y="2438400"/>
              <a:chExt cx="672662" cy="457200"/>
            </a:xfrm>
          </p:grpSpPr>
          <p:sp>
            <p:nvSpPr>
              <p:cNvPr id="26" name="Trapezoid 25">
                <a:extLst>
                  <a:ext uri="{FF2B5EF4-FFF2-40B4-BE49-F238E27FC236}">
                    <a16:creationId xmlns:a16="http://schemas.microsoft.com/office/drawing/2014/main" id="{3F5A4B52-579D-914B-A3C7-E525E5EEE2A1}"/>
                  </a:ext>
                </a:extLst>
              </p:cNvPr>
              <p:cNvSpPr/>
              <p:nvPr/>
            </p:nvSpPr>
            <p:spPr>
              <a:xfrm>
                <a:off x="5139559" y="2438400"/>
                <a:ext cx="672662" cy="210207"/>
              </a:xfrm>
              <a:prstGeom prst="trapezoid">
                <a:avLst>
                  <a:gd name="adj" fmla="val 41477"/>
                </a:avLst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EE0A1114-44DB-594D-AD05-2A9FF6D99E4E}"/>
                  </a:ext>
                </a:extLst>
              </p:cNvPr>
              <p:cNvSpPr/>
              <p:nvPr/>
            </p:nvSpPr>
            <p:spPr>
              <a:xfrm>
                <a:off x="5139559" y="2648607"/>
                <a:ext cx="672662" cy="246993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628C9128-1228-7545-BA55-B8A8DA08D264}"/>
                </a:ext>
              </a:extLst>
            </p:cNvPr>
            <p:cNvSpPr/>
            <p:nvPr/>
          </p:nvSpPr>
          <p:spPr>
            <a:xfrm>
              <a:off x="4028738" y="2418576"/>
              <a:ext cx="446315" cy="1983827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ounded Rectangle 28">
              <a:extLst>
                <a:ext uri="{FF2B5EF4-FFF2-40B4-BE49-F238E27FC236}">
                  <a16:creationId xmlns:a16="http://schemas.microsoft.com/office/drawing/2014/main" id="{EB9C32EA-7D5C-F64A-9DE5-641451166D03}"/>
                </a:ext>
              </a:extLst>
            </p:cNvPr>
            <p:cNvSpPr/>
            <p:nvPr/>
          </p:nvSpPr>
          <p:spPr>
            <a:xfrm>
              <a:off x="4630784" y="2290574"/>
              <a:ext cx="2536372" cy="2264229"/>
            </a:xfrm>
            <a:prstGeom prst="roundRect">
              <a:avLst>
                <a:gd name="adj" fmla="val 8494"/>
              </a:avLst>
            </a:prstGeom>
            <a:noFill/>
            <a:ln w="28575">
              <a:prstDash val="dash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1923D3FD-3112-D74A-93A3-D5073A2E9A4F}"/>
              </a:ext>
            </a:extLst>
          </p:cNvPr>
          <p:cNvGrpSpPr/>
          <p:nvPr/>
        </p:nvGrpSpPr>
        <p:grpSpPr>
          <a:xfrm>
            <a:off x="7806466" y="1183280"/>
            <a:ext cx="3138418" cy="2264229"/>
            <a:chOff x="7806466" y="2309083"/>
            <a:chExt cx="3138418" cy="2264229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655AC52C-AC5B-444B-AE8B-2D735AA0178E}"/>
                </a:ext>
              </a:extLst>
            </p:cNvPr>
            <p:cNvSpPr/>
            <p:nvPr/>
          </p:nvSpPr>
          <p:spPr>
            <a:xfrm>
              <a:off x="8921451" y="2455594"/>
              <a:ext cx="446315" cy="1983827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4C9A8383-E1F2-204F-85DE-9ABB8D80DE73}"/>
                </a:ext>
              </a:extLst>
            </p:cNvPr>
            <p:cNvSpPr/>
            <p:nvPr/>
          </p:nvSpPr>
          <p:spPr>
            <a:xfrm>
              <a:off x="8640115" y="2513285"/>
              <a:ext cx="1008993" cy="493986"/>
            </a:xfrm>
            <a:prstGeom prst="rect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E86EB979-8794-EB4C-8C9E-FA4B08409F4F}"/>
                </a:ext>
              </a:extLst>
            </p:cNvPr>
            <p:cNvSpPr/>
            <p:nvPr/>
          </p:nvSpPr>
          <p:spPr>
            <a:xfrm>
              <a:off x="8640114" y="3183319"/>
              <a:ext cx="1008993" cy="493986"/>
            </a:xfrm>
            <a:prstGeom prst="rect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4DEF4C8A-1F18-5A40-AFF9-9C726FE1C89B}"/>
                </a:ext>
              </a:extLst>
            </p:cNvPr>
            <p:cNvSpPr/>
            <p:nvPr/>
          </p:nvSpPr>
          <p:spPr>
            <a:xfrm>
              <a:off x="8640113" y="3853353"/>
              <a:ext cx="1008993" cy="493986"/>
            </a:xfrm>
            <a:prstGeom prst="rect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F6D3C346-05DD-2844-877D-1A9126C6AE65}"/>
                </a:ext>
              </a:extLst>
            </p:cNvPr>
            <p:cNvGrpSpPr/>
            <p:nvPr/>
          </p:nvGrpSpPr>
          <p:grpSpPr>
            <a:xfrm>
              <a:off x="10036438" y="2531678"/>
              <a:ext cx="672662" cy="457200"/>
              <a:chOff x="5139559" y="2438400"/>
              <a:chExt cx="672662" cy="457200"/>
            </a:xfrm>
          </p:grpSpPr>
          <p:sp>
            <p:nvSpPr>
              <p:cNvPr id="37" name="Trapezoid 36">
                <a:extLst>
                  <a:ext uri="{FF2B5EF4-FFF2-40B4-BE49-F238E27FC236}">
                    <a16:creationId xmlns:a16="http://schemas.microsoft.com/office/drawing/2014/main" id="{857AF61E-2659-6645-B999-B1D0DBDB6129}"/>
                  </a:ext>
                </a:extLst>
              </p:cNvPr>
              <p:cNvSpPr/>
              <p:nvPr/>
            </p:nvSpPr>
            <p:spPr>
              <a:xfrm>
                <a:off x="5139559" y="2438400"/>
                <a:ext cx="672662" cy="210207"/>
              </a:xfrm>
              <a:prstGeom prst="trapezoid">
                <a:avLst>
                  <a:gd name="adj" fmla="val 41477"/>
                </a:avLst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AE5317A2-B183-7841-8D4B-182E6D278A3C}"/>
                  </a:ext>
                </a:extLst>
              </p:cNvPr>
              <p:cNvSpPr/>
              <p:nvPr/>
            </p:nvSpPr>
            <p:spPr>
              <a:xfrm>
                <a:off x="5139559" y="2648607"/>
                <a:ext cx="672662" cy="246993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3B66D1F5-8F8A-5745-B935-E6E4FE205A00}"/>
                </a:ext>
              </a:extLst>
            </p:cNvPr>
            <p:cNvGrpSpPr/>
            <p:nvPr/>
          </p:nvGrpSpPr>
          <p:grpSpPr>
            <a:xfrm>
              <a:off x="10036438" y="3199085"/>
              <a:ext cx="672662" cy="457200"/>
              <a:chOff x="5139559" y="2438400"/>
              <a:chExt cx="672662" cy="457200"/>
            </a:xfrm>
          </p:grpSpPr>
          <p:sp>
            <p:nvSpPr>
              <p:cNvPr id="40" name="Trapezoid 39">
                <a:extLst>
                  <a:ext uri="{FF2B5EF4-FFF2-40B4-BE49-F238E27FC236}">
                    <a16:creationId xmlns:a16="http://schemas.microsoft.com/office/drawing/2014/main" id="{6BF6F096-9CCB-4E4F-B109-CC8A2CF1695C}"/>
                  </a:ext>
                </a:extLst>
              </p:cNvPr>
              <p:cNvSpPr/>
              <p:nvPr/>
            </p:nvSpPr>
            <p:spPr>
              <a:xfrm>
                <a:off x="5139559" y="2438400"/>
                <a:ext cx="672662" cy="210207"/>
              </a:xfrm>
              <a:prstGeom prst="trapezoid">
                <a:avLst>
                  <a:gd name="adj" fmla="val 41477"/>
                </a:avLst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721468BD-F6CC-EB40-BB18-65C63B0E92C0}"/>
                  </a:ext>
                </a:extLst>
              </p:cNvPr>
              <p:cNvSpPr/>
              <p:nvPr/>
            </p:nvSpPr>
            <p:spPr>
              <a:xfrm>
                <a:off x="5139559" y="2648607"/>
                <a:ext cx="672662" cy="246993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6513FC04-C7BF-CA46-A3EA-C162867FA9FA}"/>
                </a:ext>
              </a:extLst>
            </p:cNvPr>
            <p:cNvGrpSpPr/>
            <p:nvPr/>
          </p:nvGrpSpPr>
          <p:grpSpPr>
            <a:xfrm>
              <a:off x="10036438" y="3866492"/>
              <a:ext cx="672662" cy="457200"/>
              <a:chOff x="5139559" y="2438400"/>
              <a:chExt cx="672662" cy="457200"/>
            </a:xfrm>
          </p:grpSpPr>
          <p:sp>
            <p:nvSpPr>
              <p:cNvPr id="43" name="Trapezoid 42">
                <a:extLst>
                  <a:ext uri="{FF2B5EF4-FFF2-40B4-BE49-F238E27FC236}">
                    <a16:creationId xmlns:a16="http://schemas.microsoft.com/office/drawing/2014/main" id="{A9AACC32-E81B-9D4D-A3D8-60E70FA10B1F}"/>
                  </a:ext>
                </a:extLst>
              </p:cNvPr>
              <p:cNvSpPr/>
              <p:nvPr/>
            </p:nvSpPr>
            <p:spPr>
              <a:xfrm>
                <a:off x="5139559" y="2438400"/>
                <a:ext cx="672662" cy="210207"/>
              </a:xfrm>
              <a:prstGeom prst="trapezoid">
                <a:avLst>
                  <a:gd name="adj" fmla="val 41477"/>
                </a:avLst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E62486BF-E710-994F-A307-6DC47AA3AF43}"/>
                  </a:ext>
                </a:extLst>
              </p:cNvPr>
              <p:cNvSpPr/>
              <p:nvPr/>
            </p:nvSpPr>
            <p:spPr>
              <a:xfrm>
                <a:off x="5139559" y="2648607"/>
                <a:ext cx="672662" cy="246993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30843426-6D2E-5A45-9C99-237939D25BF2}"/>
                </a:ext>
              </a:extLst>
            </p:cNvPr>
            <p:cNvSpPr/>
            <p:nvPr/>
          </p:nvSpPr>
          <p:spPr>
            <a:xfrm>
              <a:off x="7806466" y="2437085"/>
              <a:ext cx="446315" cy="1983827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ounded Rectangle 45">
              <a:extLst>
                <a:ext uri="{FF2B5EF4-FFF2-40B4-BE49-F238E27FC236}">
                  <a16:creationId xmlns:a16="http://schemas.microsoft.com/office/drawing/2014/main" id="{E9735853-D511-4E4A-A7A7-126AFDF3DB5C}"/>
                </a:ext>
              </a:extLst>
            </p:cNvPr>
            <p:cNvSpPr/>
            <p:nvPr/>
          </p:nvSpPr>
          <p:spPr>
            <a:xfrm>
              <a:off x="8408512" y="2309083"/>
              <a:ext cx="2536372" cy="2264229"/>
            </a:xfrm>
            <a:prstGeom prst="roundRect">
              <a:avLst>
                <a:gd name="adj" fmla="val 8494"/>
              </a:avLst>
            </a:prstGeom>
            <a:noFill/>
            <a:ln w="28575">
              <a:prstDash val="dash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0" name="5-Point Star 49">
            <a:extLst>
              <a:ext uri="{FF2B5EF4-FFF2-40B4-BE49-F238E27FC236}">
                <a16:creationId xmlns:a16="http://schemas.microsoft.com/office/drawing/2014/main" id="{992F66E0-4D3F-5D44-8DF6-5AE30DEB801E}"/>
              </a:ext>
            </a:extLst>
          </p:cNvPr>
          <p:cNvSpPr/>
          <p:nvPr/>
        </p:nvSpPr>
        <p:spPr>
          <a:xfrm>
            <a:off x="5856474" y="4375446"/>
            <a:ext cx="557830" cy="516367"/>
          </a:xfrm>
          <a:prstGeom prst="star5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Smiley Face 50">
            <a:extLst>
              <a:ext uri="{FF2B5EF4-FFF2-40B4-BE49-F238E27FC236}">
                <a16:creationId xmlns:a16="http://schemas.microsoft.com/office/drawing/2014/main" id="{48304F99-64B0-6E43-9570-694E1172E3A9}"/>
              </a:ext>
            </a:extLst>
          </p:cNvPr>
          <p:cNvSpPr/>
          <p:nvPr/>
        </p:nvSpPr>
        <p:spPr>
          <a:xfrm>
            <a:off x="6695103" y="4690260"/>
            <a:ext cx="391214" cy="391214"/>
          </a:xfrm>
          <a:prstGeom prst="smileyFace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Moon 51">
            <a:extLst>
              <a:ext uri="{FF2B5EF4-FFF2-40B4-BE49-F238E27FC236}">
                <a16:creationId xmlns:a16="http://schemas.microsoft.com/office/drawing/2014/main" id="{F945DABB-6F2D-CA48-B255-2210C51CFD9E}"/>
              </a:ext>
            </a:extLst>
          </p:cNvPr>
          <p:cNvSpPr/>
          <p:nvPr/>
        </p:nvSpPr>
        <p:spPr>
          <a:xfrm rot="19729467">
            <a:off x="6488700" y="4041948"/>
            <a:ext cx="240697" cy="481393"/>
          </a:xfrm>
          <a:prstGeom prst="moon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5-Point Star 52">
            <a:extLst>
              <a:ext uri="{FF2B5EF4-FFF2-40B4-BE49-F238E27FC236}">
                <a16:creationId xmlns:a16="http://schemas.microsoft.com/office/drawing/2014/main" id="{D8A448DB-C7FE-3746-882E-23D3B1F810CC}"/>
              </a:ext>
            </a:extLst>
          </p:cNvPr>
          <p:cNvSpPr/>
          <p:nvPr/>
        </p:nvSpPr>
        <p:spPr>
          <a:xfrm>
            <a:off x="9550836" y="4409425"/>
            <a:ext cx="557830" cy="516367"/>
          </a:xfrm>
          <a:prstGeom prst="star5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Moon 54">
            <a:extLst>
              <a:ext uri="{FF2B5EF4-FFF2-40B4-BE49-F238E27FC236}">
                <a16:creationId xmlns:a16="http://schemas.microsoft.com/office/drawing/2014/main" id="{194617F2-B2EE-D342-B54D-9F07A52A2AB1}"/>
              </a:ext>
            </a:extLst>
          </p:cNvPr>
          <p:cNvSpPr/>
          <p:nvPr/>
        </p:nvSpPr>
        <p:spPr>
          <a:xfrm rot="19729467">
            <a:off x="10199739" y="4105695"/>
            <a:ext cx="240697" cy="481393"/>
          </a:xfrm>
          <a:prstGeom prst="moon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EA9AC0F7-F9FF-CF40-A845-CBB4A2948776}"/>
              </a:ext>
            </a:extLst>
          </p:cNvPr>
          <p:cNvGrpSpPr/>
          <p:nvPr/>
        </p:nvGrpSpPr>
        <p:grpSpPr>
          <a:xfrm>
            <a:off x="5652203" y="3757342"/>
            <a:ext cx="1669770" cy="1463512"/>
            <a:chOff x="5652203" y="3469995"/>
            <a:chExt cx="1669770" cy="1463512"/>
          </a:xfrm>
        </p:grpSpPr>
        <p:sp>
          <p:nvSpPr>
            <p:cNvPr id="60" name="Rounded Rectangle 59">
              <a:extLst>
                <a:ext uri="{FF2B5EF4-FFF2-40B4-BE49-F238E27FC236}">
                  <a16:creationId xmlns:a16="http://schemas.microsoft.com/office/drawing/2014/main" id="{6C9D7B1A-866D-324B-8F16-821D63F204A1}"/>
                </a:ext>
              </a:extLst>
            </p:cNvPr>
            <p:cNvSpPr/>
            <p:nvPr/>
          </p:nvSpPr>
          <p:spPr>
            <a:xfrm>
              <a:off x="5652203" y="3569836"/>
              <a:ext cx="1669770" cy="1363671"/>
            </a:xfrm>
            <a:prstGeom prst="roundRect">
              <a:avLst>
                <a:gd name="adj" fmla="val 8494"/>
              </a:avLst>
            </a:prstGeom>
            <a:noFill/>
            <a:ln w="28575">
              <a:prstDash val="dash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F956FE61-54C4-E34C-87CC-5C6BEFD349DB}"/>
                </a:ext>
              </a:extLst>
            </p:cNvPr>
            <p:cNvSpPr/>
            <p:nvPr/>
          </p:nvSpPr>
          <p:spPr>
            <a:xfrm>
              <a:off x="5871378" y="3469995"/>
              <a:ext cx="542926" cy="2353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6" name="Can 55">
            <a:extLst>
              <a:ext uri="{FF2B5EF4-FFF2-40B4-BE49-F238E27FC236}">
                <a16:creationId xmlns:a16="http://schemas.microsoft.com/office/drawing/2014/main" id="{5086EF5D-6FF1-D84D-B4B4-21E6DDFFCF3C}"/>
              </a:ext>
            </a:extLst>
          </p:cNvPr>
          <p:cNvSpPr/>
          <p:nvPr/>
        </p:nvSpPr>
        <p:spPr>
          <a:xfrm>
            <a:off x="5958611" y="3707475"/>
            <a:ext cx="381049" cy="338931"/>
          </a:xfrm>
          <a:prstGeom prst="ca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778DD910-B0D2-6D4A-A809-EF0DC1101F50}"/>
              </a:ext>
            </a:extLst>
          </p:cNvPr>
          <p:cNvGrpSpPr/>
          <p:nvPr/>
        </p:nvGrpSpPr>
        <p:grpSpPr>
          <a:xfrm>
            <a:off x="9380587" y="3775399"/>
            <a:ext cx="1669770" cy="1463512"/>
            <a:chOff x="5652203" y="3469995"/>
            <a:chExt cx="1669770" cy="1463512"/>
          </a:xfrm>
        </p:grpSpPr>
        <p:sp>
          <p:nvSpPr>
            <p:cNvPr id="64" name="Rounded Rectangle 63">
              <a:extLst>
                <a:ext uri="{FF2B5EF4-FFF2-40B4-BE49-F238E27FC236}">
                  <a16:creationId xmlns:a16="http://schemas.microsoft.com/office/drawing/2014/main" id="{782DC5C2-3F06-4B43-A4DF-CCF38127D056}"/>
                </a:ext>
              </a:extLst>
            </p:cNvPr>
            <p:cNvSpPr/>
            <p:nvPr/>
          </p:nvSpPr>
          <p:spPr>
            <a:xfrm>
              <a:off x="5652203" y="3569836"/>
              <a:ext cx="1669770" cy="1363671"/>
            </a:xfrm>
            <a:prstGeom prst="roundRect">
              <a:avLst>
                <a:gd name="adj" fmla="val 8494"/>
              </a:avLst>
            </a:prstGeom>
            <a:noFill/>
            <a:ln w="28575">
              <a:prstDash val="dash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8AC09643-0D67-1D43-A5E9-166EE8CF3B38}"/>
                </a:ext>
              </a:extLst>
            </p:cNvPr>
            <p:cNvSpPr/>
            <p:nvPr/>
          </p:nvSpPr>
          <p:spPr>
            <a:xfrm>
              <a:off x="5871378" y="3469995"/>
              <a:ext cx="542926" cy="2353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9" name="Freeform 58">
            <a:extLst>
              <a:ext uri="{FF2B5EF4-FFF2-40B4-BE49-F238E27FC236}">
                <a16:creationId xmlns:a16="http://schemas.microsoft.com/office/drawing/2014/main" id="{2A46ACB8-91A3-2C4A-9CF1-0280A5B2CDDD}"/>
              </a:ext>
            </a:extLst>
          </p:cNvPr>
          <p:cNvSpPr/>
          <p:nvPr/>
        </p:nvSpPr>
        <p:spPr>
          <a:xfrm rot="3027356">
            <a:off x="9674844" y="3643280"/>
            <a:ext cx="279093" cy="532797"/>
          </a:xfrm>
          <a:custGeom>
            <a:avLst/>
            <a:gdLst>
              <a:gd name="connsiteX0" fmla="*/ 101239 w 537098"/>
              <a:gd name="connsiteY0" fmla="*/ 130415 h 1025336"/>
              <a:gd name="connsiteX1" fmla="*/ 130413 w 537098"/>
              <a:gd name="connsiteY1" fmla="*/ 435860 h 1025336"/>
              <a:gd name="connsiteX2" fmla="*/ 435858 w 537098"/>
              <a:gd name="connsiteY2" fmla="*/ 406686 h 1025336"/>
              <a:gd name="connsiteX3" fmla="*/ 406684 w 537098"/>
              <a:gd name="connsiteY3" fmla="*/ 101241 h 1025336"/>
              <a:gd name="connsiteX4" fmla="*/ 101239 w 537098"/>
              <a:gd name="connsiteY4" fmla="*/ 130415 h 1025336"/>
              <a:gd name="connsiteX5" fmla="*/ 61467 w 537098"/>
              <a:gd name="connsiteY5" fmla="*/ 97576 h 1025336"/>
              <a:gd name="connsiteX6" fmla="*/ 439522 w 537098"/>
              <a:gd name="connsiteY6" fmla="*/ 61467 h 1025336"/>
              <a:gd name="connsiteX7" fmla="*/ 475631 w 537098"/>
              <a:gd name="connsiteY7" fmla="*/ 439522 h 1025336"/>
              <a:gd name="connsiteX8" fmla="*/ 344672 w 537098"/>
              <a:gd name="connsiteY8" fmla="*/ 526105 h 1025336"/>
              <a:gd name="connsiteX9" fmla="*/ 308268 w 537098"/>
              <a:gd name="connsiteY9" fmla="*/ 533135 h 1025336"/>
              <a:gd name="connsiteX10" fmla="*/ 308268 w 537098"/>
              <a:gd name="connsiteY10" fmla="*/ 1025336 h 1025336"/>
              <a:gd name="connsiteX11" fmla="*/ 234579 w 537098"/>
              <a:gd name="connsiteY11" fmla="*/ 1025336 h 1025336"/>
              <a:gd name="connsiteX12" fmla="*/ 234579 w 537098"/>
              <a:gd name="connsiteY12" fmla="*/ 534300 h 1025336"/>
              <a:gd name="connsiteX13" fmla="*/ 191617 w 537098"/>
              <a:gd name="connsiteY13" fmla="*/ 525909 h 1025336"/>
              <a:gd name="connsiteX14" fmla="*/ 97576 w 537098"/>
              <a:gd name="connsiteY14" fmla="*/ 475632 h 1025336"/>
              <a:gd name="connsiteX15" fmla="*/ 61467 w 537098"/>
              <a:gd name="connsiteY15" fmla="*/ 97576 h 1025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37098" h="1025336">
                <a:moveTo>
                  <a:pt x="101239" y="130415"/>
                </a:moveTo>
                <a:cubicBezTo>
                  <a:pt x="24949" y="222817"/>
                  <a:pt x="38011" y="359570"/>
                  <a:pt x="130413" y="435860"/>
                </a:cubicBezTo>
                <a:cubicBezTo>
                  <a:pt x="222815" y="512149"/>
                  <a:pt x="359568" y="499088"/>
                  <a:pt x="435858" y="406686"/>
                </a:cubicBezTo>
                <a:cubicBezTo>
                  <a:pt x="512147" y="314284"/>
                  <a:pt x="499086" y="177531"/>
                  <a:pt x="406684" y="101241"/>
                </a:cubicBezTo>
                <a:cubicBezTo>
                  <a:pt x="314282" y="24951"/>
                  <a:pt x="177529" y="38013"/>
                  <a:pt x="101239" y="130415"/>
                </a:cubicBezTo>
                <a:close/>
                <a:moveTo>
                  <a:pt x="61467" y="97576"/>
                </a:moveTo>
                <a:cubicBezTo>
                  <a:pt x="155893" y="-16792"/>
                  <a:pt x="325153" y="-32959"/>
                  <a:pt x="439522" y="61467"/>
                </a:cubicBezTo>
                <a:cubicBezTo>
                  <a:pt x="553890" y="155893"/>
                  <a:pt x="570057" y="325154"/>
                  <a:pt x="475631" y="439522"/>
                </a:cubicBezTo>
                <a:cubicBezTo>
                  <a:pt x="440221" y="482411"/>
                  <a:pt x="394288" y="511489"/>
                  <a:pt x="344672" y="526105"/>
                </a:cubicBezTo>
                <a:lnTo>
                  <a:pt x="308268" y="533135"/>
                </a:lnTo>
                <a:lnTo>
                  <a:pt x="308268" y="1025336"/>
                </a:lnTo>
                <a:lnTo>
                  <a:pt x="234579" y="1025336"/>
                </a:lnTo>
                <a:lnTo>
                  <a:pt x="234579" y="534300"/>
                </a:lnTo>
                <a:lnTo>
                  <a:pt x="191617" y="525909"/>
                </a:lnTo>
                <a:cubicBezTo>
                  <a:pt x="158191" y="515933"/>
                  <a:pt x="126168" y="499238"/>
                  <a:pt x="97576" y="475632"/>
                </a:cubicBezTo>
                <a:cubicBezTo>
                  <a:pt x="-16793" y="381206"/>
                  <a:pt x="-32959" y="211945"/>
                  <a:pt x="61467" y="97576"/>
                </a:cubicBezTo>
                <a:close/>
              </a:path>
            </a:pathLst>
          </a:cu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6" name="Left-Right Arrow 65">
            <a:extLst>
              <a:ext uri="{FF2B5EF4-FFF2-40B4-BE49-F238E27FC236}">
                <a16:creationId xmlns:a16="http://schemas.microsoft.com/office/drawing/2014/main" id="{C1E5028E-8664-3C4D-8139-1858CBE395AE}"/>
              </a:ext>
            </a:extLst>
          </p:cNvPr>
          <p:cNvSpPr/>
          <p:nvPr/>
        </p:nvSpPr>
        <p:spPr>
          <a:xfrm>
            <a:off x="3865899" y="5548984"/>
            <a:ext cx="7507733" cy="588723"/>
          </a:xfrm>
          <a:prstGeom prst="left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Smiley Face 53">
            <a:extLst>
              <a:ext uri="{FF2B5EF4-FFF2-40B4-BE49-F238E27FC236}">
                <a16:creationId xmlns:a16="http://schemas.microsoft.com/office/drawing/2014/main" id="{71591819-C686-B24D-A119-A96B5E14DFAE}"/>
              </a:ext>
            </a:extLst>
          </p:cNvPr>
          <p:cNvSpPr/>
          <p:nvPr/>
        </p:nvSpPr>
        <p:spPr>
          <a:xfrm>
            <a:off x="9994946" y="6043870"/>
            <a:ext cx="391214" cy="391214"/>
          </a:xfrm>
          <a:prstGeom prst="smileyFace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3142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4" name="Rectangle 76">
            <a:extLst>
              <a:ext uri="{FF2B5EF4-FFF2-40B4-BE49-F238E27FC236}">
                <a16:creationId xmlns:a16="http://schemas.microsoft.com/office/drawing/2014/main" id="{25B97239-2685-48C8-8104-1D4E4E383D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84F34F5-F9D0-6D4B-A900-EDAE3C842E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9" t="35198" r="887" b="1"/>
          <a:stretch/>
        </p:blipFill>
        <p:spPr bwMode="auto">
          <a:xfrm>
            <a:off x="53887" y="115709"/>
            <a:ext cx="7110715" cy="2311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A5B89E09-425A-5C49-A831-7C200629E9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87" r="10119" b="-4"/>
          <a:stretch/>
        </p:blipFill>
        <p:spPr bwMode="auto">
          <a:xfrm>
            <a:off x="132910" y="3842233"/>
            <a:ext cx="2865404" cy="2776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751CE9B8-EF47-D142-8894-F59272CB17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8" t="2" r="-208" b="-5"/>
          <a:stretch/>
        </p:blipFill>
        <p:spPr bwMode="auto">
          <a:xfrm>
            <a:off x="3318525" y="3842233"/>
            <a:ext cx="3680178" cy="2785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">
            <a:extLst>
              <a:ext uri="{FF2B5EF4-FFF2-40B4-BE49-F238E27FC236}">
                <a16:creationId xmlns:a16="http://schemas.microsoft.com/office/drawing/2014/main" id="{DB608D1A-CA41-6246-85D2-E19D7D3718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7" r="-2" b="-296"/>
          <a:stretch/>
        </p:blipFill>
        <p:spPr bwMode="auto">
          <a:xfrm>
            <a:off x="7203170" y="115710"/>
            <a:ext cx="4855920" cy="6626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0" descr="Kubernetes">
            <a:extLst>
              <a:ext uri="{FF2B5EF4-FFF2-40B4-BE49-F238E27FC236}">
                <a16:creationId xmlns:a16="http://schemas.microsoft.com/office/drawing/2014/main" id="{6D71F41C-251F-D04C-BF87-73DCB2B3CD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164" y="2437111"/>
            <a:ext cx="5440836" cy="1175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0789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46">
            <a:extLst>
              <a:ext uri="{FF2B5EF4-FFF2-40B4-BE49-F238E27FC236}">
                <a16:creationId xmlns:a16="http://schemas.microsoft.com/office/drawing/2014/main" id="{CB3EEEB0-F6BC-7B43-8DDC-6FDBF8454FE2}"/>
              </a:ext>
            </a:extLst>
          </p:cNvPr>
          <p:cNvGrpSpPr/>
          <p:nvPr/>
        </p:nvGrpSpPr>
        <p:grpSpPr>
          <a:xfrm>
            <a:off x="982785" y="1171082"/>
            <a:ext cx="2083144" cy="2264229"/>
            <a:chOff x="982785" y="2296885"/>
            <a:chExt cx="2083144" cy="2264229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0E60CE61-1B59-FB41-8FA7-223AD9612D3D}"/>
                </a:ext>
              </a:extLst>
            </p:cNvPr>
            <p:cNvSpPr/>
            <p:nvPr/>
          </p:nvSpPr>
          <p:spPr>
            <a:xfrm>
              <a:off x="1816434" y="2501087"/>
              <a:ext cx="1008993" cy="493986"/>
            </a:xfrm>
            <a:prstGeom prst="rect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9FC76059-E74D-8F4A-995E-ACC504611179}"/>
                </a:ext>
              </a:extLst>
            </p:cNvPr>
            <p:cNvSpPr/>
            <p:nvPr/>
          </p:nvSpPr>
          <p:spPr>
            <a:xfrm>
              <a:off x="1816433" y="3171121"/>
              <a:ext cx="1008993" cy="493986"/>
            </a:xfrm>
            <a:prstGeom prst="rect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ADAD49F-60B0-1744-83CC-5B3AD5BE762D}"/>
                </a:ext>
              </a:extLst>
            </p:cNvPr>
            <p:cNvSpPr/>
            <p:nvPr/>
          </p:nvSpPr>
          <p:spPr>
            <a:xfrm>
              <a:off x="1816432" y="3841155"/>
              <a:ext cx="1008993" cy="493986"/>
            </a:xfrm>
            <a:prstGeom prst="rect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28FA9090-330F-1540-8DFF-D1181CD5B60A}"/>
                </a:ext>
              </a:extLst>
            </p:cNvPr>
            <p:cNvSpPr/>
            <p:nvPr/>
          </p:nvSpPr>
          <p:spPr>
            <a:xfrm>
              <a:off x="982785" y="2424887"/>
              <a:ext cx="446315" cy="1983827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C9DFB793-9CBA-834D-8A0C-8E8AEC4DA306}"/>
                </a:ext>
              </a:extLst>
            </p:cNvPr>
            <p:cNvSpPr/>
            <p:nvPr/>
          </p:nvSpPr>
          <p:spPr>
            <a:xfrm>
              <a:off x="1584831" y="2296885"/>
              <a:ext cx="1481098" cy="2264229"/>
            </a:xfrm>
            <a:prstGeom prst="roundRect">
              <a:avLst>
                <a:gd name="adj" fmla="val 8494"/>
              </a:avLst>
            </a:prstGeom>
            <a:noFill/>
            <a:ln w="28575">
              <a:prstDash val="dash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67A2DC14-FAE6-4244-82EB-D3B2CD3B8E38}"/>
              </a:ext>
            </a:extLst>
          </p:cNvPr>
          <p:cNvGrpSpPr/>
          <p:nvPr/>
        </p:nvGrpSpPr>
        <p:grpSpPr>
          <a:xfrm>
            <a:off x="4028738" y="1164771"/>
            <a:ext cx="3138418" cy="2264229"/>
            <a:chOff x="4028738" y="2290574"/>
            <a:chExt cx="3138418" cy="2264229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4850DB10-51E7-4A49-8052-A6C694BA20A9}"/>
                </a:ext>
              </a:extLst>
            </p:cNvPr>
            <p:cNvSpPr/>
            <p:nvPr/>
          </p:nvSpPr>
          <p:spPr>
            <a:xfrm>
              <a:off x="5143723" y="2437085"/>
              <a:ext cx="446315" cy="1983827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1FB6230-ADD3-504C-8FF6-25570113FE0B}"/>
                </a:ext>
              </a:extLst>
            </p:cNvPr>
            <p:cNvSpPr/>
            <p:nvPr/>
          </p:nvSpPr>
          <p:spPr>
            <a:xfrm>
              <a:off x="4862387" y="2494776"/>
              <a:ext cx="1008993" cy="493986"/>
            </a:xfrm>
            <a:prstGeom prst="rect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1982F2B-1754-B64F-A790-CEEC729FD74D}"/>
                </a:ext>
              </a:extLst>
            </p:cNvPr>
            <p:cNvSpPr/>
            <p:nvPr/>
          </p:nvSpPr>
          <p:spPr>
            <a:xfrm>
              <a:off x="4862386" y="3164810"/>
              <a:ext cx="1008993" cy="493986"/>
            </a:xfrm>
            <a:prstGeom prst="rect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5C42E83-E49F-F840-96D5-15BF4B7A4DF2}"/>
                </a:ext>
              </a:extLst>
            </p:cNvPr>
            <p:cNvSpPr/>
            <p:nvPr/>
          </p:nvSpPr>
          <p:spPr>
            <a:xfrm>
              <a:off x="4862385" y="3834844"/>
              <a:ext cx="1008993" cy="493986"/>
            </a:xfrm>
            <a:prstGeom prst="rect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360D89EA-1F63-C348-9657-923D72C2B748}"/>
                </a:ext>
              </a:extLst>
            </p:cNvPr>
            <p:cNvGrpSpPr/>
            <p:nvPr/>
          </p:nvGrpSpPr>
          <p:grpSpPr>
            <a:xfrm>
              <a:off x="6258710" y="2513169"/>
              <a:ext cx="672662" cy="457200"/>
              <a:chOff x="5139559" y="2438400"/>
              <a:chExt cx="672662" cy="457200"/>
            </a:xfrm>
          </p:grpSpPr>
          <p:sp>
            <p:nvSpPr>
              <p:cNvPr id="20" name="Trapezoid 19">
                <a:extLst>
                  <a:ext uri="{FF2B5EF4-FFF2-40B4-BE49-F238E27FC236}">
                    <a16:creationId xmlns:a16="http://schemas.microsoft.com/office/drawing/2014/main" id="{2C4E05D3-E2F1-854E-A5CE-5F071584BCC9}"/>
                  </a:ext>
                </a:extLst>
              </p:cNvPr>
              <p:cNvSpPr/>
              <p:nvPr/>
            </p:nvSpPr>
            <p:spPr>
              <a:xfrm>
                <a:off x="5139559" y="2438400"/>
                <a:ext cx="672662" cy="210207"/>
              </a:xfrm>
              <a:prstGeom prst="trapezoid">
                <a:avLst>
                  <a:gd name="adj" fmla="val 41477"/>
                </a:avLst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E42966A1-374C-F047-B827-F3BCCA1B5A8B}"/>
                  </a:ext>
                </a:extLst>
              </p:cNvPr>
              <p:cNvSpPr/>
              <p:nvPr/>
            </p:nvSpPr>
            <p:spPr>
              <a:xfrm>
                <a:off x="5139559" y="2648607"/>
                <a:ext cx="672662" cy="246993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03C2E064-61EF-FB47-BE94-6810AA82CAA4}"/>
                </a:ext>
              </a:extLst>
            </p:cNvPr>
            <p:cNvGrpSpPr/>
            <p:nvPr/>
          </p:nvGrpSpPr>
          <p:grpSpPr>
            <a:xfrm>
              <a:off x="6258710" y="3180576"/>
              <a:ext cx="672662" cy="457200"/>
              <a:chOff x="5139559" y="2438400"/>
              <a:chExt cx="672662" cy="457200"/>
            </a:xfrm>
          </p:grpSpPr>
          <p:sp>
            <p:nvSpPr>
              <p:cNvPr id="23" name="Trapezoid 22">
                <a:extLst>
                  <a:ext uri="{FF2B5EF4-FFF2-40B4-BE49-F238E27FC236}">
                    <a16:creationId xmlns:a16="http://schemas.microsoft.com/office/drawing/2014/main" id="{E9FA7046-1264-0C47-8FC5-052F12E1F53F}"/>
                  </a:ext>
                </a:extLst>
              </p:cNvPr>
              <p:cNvSpPr/>
              <p:nvPr/>
            </p:nvSpPr>
            <p:spPr>
              <a:xfrm>
                <a:off x="5139559" y="2438400"/>
                <a:ext cx="672662" cy="210207"/>
              </a:xfrm>
              <a:prstGeom prst="trapezoid">
                <a:avLst>
                  <a:gd name="adj" fmla="val 41477"/>
                </a:avLst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CA0FD5AA-60AD-584F-8693-6D0D9307E341}"/>
                  </a:ext>
                </a:extLst>
              </p:cNvPr>
              <p:cNvSpPr/>
              <p:nvPr/>
            </p:nvSpPr>
            <p:spPr>
              <a:xfrm>
                <a:off x="5139559" y="2648607"/>
                <a:ext cx="672662" cy="246993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18F3EBB7-1523-DB41-B39B-689A33E1E266}"/>
                </a:ext>
              </a:extLst>
            </p:cNvPr>
            <p:cNvGrpSpPr/>
            <p:nvPr/>
          </p:nvGrpSpPr>
          <p:grpSpPr>
            <a:xfrm>
              <a:off x="6258710" y="3847983"/>
              <a:ext cx="672662" cy="457200"/>
              <a:chOff x="5139559" y="2438400"/>
              <a:chExt cx="672662" cy="457200"/>
            </a:xfrm>
          </p:grpSpPr>
          <p:sp>
            <p:nvSpPr>
              <p:cNvPr id="26" name="Trapezoid 25">
                <a:extLst>
                  <a:ext uri="{FF2B5EF4-FFF2-40B4-BE49-F238E27FC236}">
                    <a16:creationId xmlns:a16="http://schemas.microsoft.com/office/drawing/2014/main" id="{3F5A4B52-579D-914B-A3C7-E525E5EEE2A1}"/>
                  </a:ext>
                </a:extLst>
              </p:cNvPr>
              <p:cNvSpPr/>
              <p:nvPr/>
            </p:nvSpPr>
            <p:spPr>
              <a:xfrm>
                <a:off x="5139559" y="2438400"/>
                <a:ext cx="672662" cy="210207"/>
              </a:xfrm>
              <a:prstGeom prst="trapezoid">
                <a:avLst>
                  <a:gd name="adj" fmla="val 41477"/>
                </a:avLst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EE0A1114-44DB-594D-AD05-2A9FF6D99E4E}"/>
                  </a:ext>
                </a:extLst>
              </p:cNvPr>
              <p:cNvSpPr/>
              <p:nvPr/>
            </p:nvSpPr>
            <p:spPr>
              <a:xfrm>
                <a:off x="5139559" y="2648607"/>
                <a:ext cx="672662" cy="246993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628C9128-1228-7545-BA55-B8A8DA08D264}"/>
                </a:ext>
              </a:extLst>
            </p:cNvPr>
            <p:cNvSpPr/>
            <p:nvPr/>
          </p:nvSpPr>
          <p:spPr>
            <a:xfrm>
              <a:off x="4028738" y="2418576"/>
              <a:ext cx="446315" cy="1983827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ounded Rectangle 28">
              <a:extLst>
                <a:ext uri="{FF2B5EF4-FFF2-40B4-BE49-F238E27FC236}">
                  <a16:creationId xmlns:a16="http://schemas.microsoft.com/office/drawing/2014/main" id="{EB9C32EA-7D5C-F64A-9DE5-641451166D03}"/>
                </a:ext>
              </a:extLst>
            </p:cNvPr>
            <p:cNvSpPr/>
            <p:nvPr/>
          </p:nvSpPr>
          <p:spPr>
            <a:xfrm>
              <a:off x="4630784" y="2290574"/>
              <a:ext cx="2536372" cy="2264229"/>
            </a:xfrm>
            <a:prstGeom prst="roundRect">
              <a:avLst>
                <a:gd name="adj" fmla="val 8494"/>
              </a:avLst>
            </a:prstGeom>
            <a:noFill/>
            <a:ln w="28575">
              <a:prstDash val="dash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1923D3FD-3112-D74A-93A3-D5073A2E9A4F}"/>
              </a:ext>
            </a:extLst>
          </p:cNvPr>
          <p:cNvGrpSpPr/>
          <p:nvPr/>
        </p:nvGrpSpPr>
        <p:grpSpPr>
          <a:xfrm>
            <a:off x="7806466" y="1183280"/>
            <a:ext cx="3138418" cy="2264229"/>
            <a:chOff x="7806466" y="2309083"/>
            <a:chExt cx="3138418" cy="2264229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655AC52C-AC5B-444B-AE8B-2D735AA0178E}"/>
                </a:ext>
              </a:extLst>
            </p:cNvPr>
            <p:cNvSpPr/>
            <p:nvPr/>
          </p:nvSpPr>
          <p:spPr>
            <a:xfrm>
              <a:off x="8921451" y="2455594"/>
              <a:ext cx="446315" cy="1983827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4C9A8383-E1F2-204F-85DE-9ABB8D80DE73}"/>
                </a:ext>
              </a:extLst>
            </p:cNvPr>
            <p:cNvSpPr/>
            <p:nvPr/>
          </p:nvSpPr>
          <p:spPr>
            <a:xfrm>
              <a:off x="8640115" y="2513285"/>
              <a:ext cx="1008993" cy="493986"/>
            </a:xfrm>
            <a:prstGeom prst="rect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E86EB979-8794-EB4C-8C9E-FA4B08409F4F}"/>
                </a:ext>
              </a:extLst>
            </p:cNvPr>
            <p:cNvSpPr/>
            <p:nvPr/>
          </p:nvSpPr>
          <p:spPr>
            <a:xfrm>
              <a:off x="8640114" y="3183319"/>
              <a:ext cx="1008993" cy="493986"/>
            </a:xfrm>
            <a:prstGeom prst="rect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4DEF4C8A-1F18-5A40-AFF9-9C726FE1C89B}"/>
                </a:ext>
              </a:extLst>
            </p:cNvPr>
            <p:cNvSpPr/>
            <p:nvPr/>
          </p:nvSpPr>
          <p:spPr>
            <a:xfrm>
              <a:off x="8640113" y="3853353"/>
              <a:ext cx="1008993" cy="493986"/>
            </a:xfrm>
            <a:prstGeom prst="rect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F6D3C346-05DD-2844-877D-1A9126C6AE65}"/>
                </a:ext>
              </a:extLst>
            </p:cNvPr>
            <p:cNvGrpSpPr/>
            <p:nvPr/>
          </p:nvGrpSpPr>
          <p:grpSpPr>
            <a:xfrm>
              <a:off x="10036438" y="2531678"/>
              <a:ext cx="672662" cy="457200"/>
              <a:chOff x="5139559" y="2438400"/>
              <a:chExt cx="672662" cy="457200"/>
            </a:xfrm>
          </p:grpSpPr>
          <p:sp>
            <p:nvSpPr>
              <p:cNvPr id="37" name="Trapezoid 36">
                <a:extLst>
                  <a:ext uri="{FF2B5EF4-FFF2-40B4-BE49-F238E27FC236}">
                    <a16:creationId xmlns:a16="http://schemas.microsoft.com/office/drawing/2014/main" id="{857AF61E-2659-6645-B999-B1D0DBDB6129}"/>
                  </a:ext>
                </a:extLst>
              </p:cNvPr>
              <p:cNvSpPr/>
              <p:nvPr/>
            </p:nvSpPr>
            <p:spPr>
              <a:xfrm>
                <a:off x="5139559" y="2438400"/>
                <a:ext cx="672662" cy="210207"/>
              </a:xfrm>
              <a:prstGeom prst="trapezoid">
                <a:avLst>
                  <a:gd name="adj" fmla="val 41477"/>
                </a:avLst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AE5317A2-B183-7841-8D4B-182E6D278A3C}"/>
                  </a:ext>
                </a:extLst>
              </p:cNvPr>
              <p:cNvSpPr/>
              <p:nvPr/>
            </p:nvSpPr>
            <p:spPr>
              <a:xfrm>
                <a:off x="5139559" y="2648607"/>
                <a:ext cx="672662" cy="246993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3B66D1F5-8F8A-5745-B935-E6E4FE205A00}"/>
                </a:ext>
              </a:extLst>
            </p:cNvPr>
            <p:cNvGrpSpPr/>
            <p:nvPr/>
          </p:nvGrpSpPr>
          <p:grpSpPr>
            <a:xfrm>
              <a:off x="10036438" y="3199085"/>
              <a:ext cx="672662" cy="457200"/>
              <a:chOff x="5139559" y="2438400"/>
              <a:chExt cx="672662" cy="457200"/>
            </a:xfrm>
          </p:grpSpPr>
          <p:sp>
            <p:nvSpPr>
              <p:cNvPr id="40" name="Trapezoid 39">
                <a:extLst>
                  <a:ext uri="{FF2B5EF4-FFF2-40B4-BE49-F238E27FC236}">
                    <a16:creationId xmlns:a16="http://schemas.microsoft.com/office/drawing/2014/main" id="{6BF6F096-9CCB-4E4F-B109-CC8A2CF1695C}"/>
                  </a:ext>
                </a:extLst>
              </p:cNvPr>
              <p:cNvSpPr/>
              <p:nvPr/>
            </p:nvSpPr>
            <p:spPr>
              <a:xfrm>
                <a:off x="5139559" y="2438400"/>
                <a:ext cx="672662" cy="210207"/>
              </a:xfrm>
              <a:prstGeom prst="trapezoid">
                <a:avLst>
                  <a:gd name="adj" fmla="val 41477"/>
                </a:avLst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721468BD-F6CC-EB40-BB18-65C63B0E92C0}"/>
                  </a:ext>
                </a:extLst>
              </p:cNvPr>
              <p:cNvSpPr/>
              <p:nvPr/>
            </p:nvSpPr>
            <p:spPr>
              <a:xfrm>
                <a:off x="5139559" y="2648607"/>
                <a:ext cx="672662" cy="246993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6513FC04-C7BF-CA46-A3EA-C162867FA9FA}"/>
                </a:ext>
              </a:extLst>
            </p:cNvPr>
            <p:cNvGrpSpPr/>
            <p:nvPr/>
          </p:nvGrpSpPr>
          <p:grpSpPr>
            <a:xfrm>
              <a:off x="10036438" y="3866492"/>
              <a:ext cx="672662" cy="457200"/>
              <a:chOff x="5139559" y="2438400"/>
              <a:chExt cx="672662" cy="457200"/>
            </a:xfrm>
          </p:grpSpPr>
          <p:sp>
            <p:nvSpPr>
              <p:cNvPr id="43" name="Trapezoid 42">
                <a:extLst>
                  <a:ext uri="{FF2B5EF4-FFF2-40B4-BE49-F238E27FC236}">
                    <a16:creationId xmlns:a16="http://schemas.microsoft.com/office/drawing/2014/main" id="{A9AACC32-E81B-9D4D-A3D8-60E70FA10B1F}"/>
                  </a:ext>
                </a:extLst>
              </p:cNvPr>
              <p:cNvSpPr/>
              <p:nvPr/>
            </p:nvSpPr>
            <p:spPr>
              <a:xfrm>
                <a:off x="5139559" y="2438400"/>
                <a:ext cx="672662" cy="210207"/>
              </a:xfrm>
              <a:prstGeom prst="trapezoid">
                <a:avLst>
                  <a:gd name="adj" fmla="val 41477"/>
                </a:avLst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E62486BF-E710-994F-A307-6DC47AA3AF43}"/>
                  </a:ext>
                </a:extLst>
              </p:cNvPr>
              <p:cNvSpPr/>
              <p:nvPr/>
            </p:nvSpPr>
            <p:spPr>
              <a:xfrm>
                <a:off x="5139559" y="2648607"/>
                <a:ext cx="672662" cy="246993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30843426-6D2E-5A45-9C99-237939D25BF2}"/>
                </a:ext>
              </a:extLst>
            </p:cNvPr>
            <p:cNvSpPr/>
            <p:nvPr/>
          </p:nvSpPr>
          <p:spPr>
            <a:xfrm>
              <a:off x="7806466" y="2437085"/>
              <a:ext cx="446315" cy="1983827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ounded Rectangle 45">
              <a:extLst>
                <a:ext uri="{FF2B5EF4-FFF2-40B4-BE49-F238E27FC236}">
                  <a16:creationId xmlns:a16="http://schemas.microsoft.com/office/drawing/2014/main" id="{E9735853-D511-4E4A-A7A7-126AFDF3DB5C}"/>
                </a:ext>
              </a:extLst>
            </p:cNvPr>
            <p:cNvSpPr/>
            <p:nvPr/>
          </p:nvSpPr>
          <p:spPr>
            <a:xfrm>
              <a:off x="8408512" y="2309083"/>
              <a:ext cx="2536372" cy="2264229"/>
            </a:xfrm>
            <a:prstGeom prst="roundRect">
              <a:avLst>
                <a:gd name="adj" fmla="val 8494"/>
              </a:avLst>
            </a:prstGeom>
            <a:noFill/>
            <a:ln w="28575">
              <a:prstDash val="dash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0" name="5-Point Star 49">
            <a:extLst>
              <a:ext uri="{FF2B5EF4-FFF2-40B4-BE49-F238E27FC236}">
                <a16:creationId xmlns:a16="http://schemas.microsoft.com/office/drawing/2014/main" id="{992F66E0-4D3F-5D44-8DF6-5AE30DEB801E}"/>
              </a:ext>
            </a:extLst>
          </p:cNvPr>
          <p:cNvSpPr/>
          <p:nvPr/>
        </p:nvSpPr>
        <p:spPr>
          <a:xfrm>
            <a:off x="5856474" y="4375446"/>
            <a:ext cx="557830" cy="516367"/>
          </a:xfrm>
          <a:prstGeom prst="star5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Smiley Face 50">
            <a:extLst>
              <a:ext uri="{FF2B5EF4-FFF2-40B4-BE49-F238E27FC236}">
                <a16:creationId xmlns:a16="http://schemas.microsoft.com/office/drawing/2014/main" id="{48304F99-64B0-6E43-9570-694E1172E3A9}"/>
              </a:ext>
            </a:extLst>
          </p:cNvPr>
          <p:cNvSpPr/>
          <p:nvPr/>
        </p:nvSpPr>
        <p:spPr>
          <a:xfrm>
            <a:off x="6695103" y="4690260"/>
            <a:ext cx="391214" cy="391214"/>
          </a:xfrm>
          <a:prstGeom prst="smileyFace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Moon 51">
            <a:extLst>
              <a:ext uri="{FF2B5EF4-FFF2-40B4-BE49-F238E27FC236}">
                <a16:creationId xmlns:a16="http://schemas.microsoft.com/office/drawing/2014/main" id="{F945DABB-6F2D-CA48-B255-2210C51CFD9E}"/>
              </a:ext>
            </a:extLst>
          </p:cNvPr>
          <p:cNvSpPr/>
          <p:nvPr/>
        </p:nvSpPr>
        <p:spPr>
          <a:xfrm rot="19729467">
            <a:off x="6488700" y="4041948"/>
            <a:ext cx="240697" cy="481393"/>
          </a:xfrm>
          <a:prstGeom prst="moon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5-Point Star 52">
            <a:extLst>
              <a:ext uri="{FF2B5EF4-FFF2-40B4-BE49-F238E27FC236}">
                <a16:creationId xmlns:a16="http://schemas.microsoft.com/office/drawing/2014/main" id="{D8A448DB-C7FE-3746-882E-23D3B1F810CC}"/>
              </a:ext>
            </a:extLst>
          </p:cNvPr>
          <p:cNvSpPr/>
          <p:nvPr/>
        </p:nvSpPr>
        <p:spPr>
          <a:xfrm>
            <a:off x="9550836" y="4409425"/>
            <a:ext cx="557830" cy="516367"/>
          </a:xfrm>
          <a:prstGeom prst="star5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Moon 54">
            <a:extLst>
              <a:ext uri="{FF2B5EF4-FFF2-40B4-BE49-F238E27FC236}">
                <a16:creationId xmlns:a16="http://schemas.microsoft.com/office/drawing/2014/main" id="{194617F2-B2EE-D342-B54D-9F07A52A2AB1}"/>
              </a:ext>
            </a:extLst>
          </p:cNvPr>
          <p:cNvSpPr/>
          <p:nvPr/>
        </p:nvSpPr>
        <p:spPr>
          <a:xfrm rot="19729467">
            <a:off x="10199739" y="4105695"/>
            <a:ext cx="240697" cy="481393"/>
          </a:xfrm>
          <a:prstGeom prst="moon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EA9AC0F7-F9FF-CF40-A845-CBB4A2948776}"/>
              </a:ext>
            </a:extLst>
          </p:cNvPr>
          <p:cNvGrpSpPr/>
          <p:nvPr/>
        </p:nvGrpSpPr>
        <p:grpSpPr>
          <a:xfrm>
            <a:off x="5652203" y="3757342"/>
            <a:ext cx="1669770" cy="1463512"/>
            <a:chOff x="5652203" y="3469995"/>
            <a:chExt cx="1669770" cy="1463512"/>
          </a:xfrm>
        </p:grpSpPr>
        <p:sp>
          <p:nvSpPr>
            <p:cNvPr id="60" name="Rounded Rectangle 59">
              <a:extLst>
                <a:ext uri="{FF2B5EF4-FFF2-40B4-BE49-F238E27FC236}">
                  <a16:creationId xmlns:a16="http://schemas.microsoft.com/office/drawing/2014/main" id="{6C9D7B1A-866D-324B-8F16-821D63F204A1}"/>
                </a:ext>
              </a:extLst>
            </p:cNvPr>
            <p:cNvSpPr/>
            <p:nvPr/>
          </p:nvSpPr>
          <p:spPr>
            <a:xfrm>
              <a:off x="5652203" y="3569836"/>
              <a:ext cx="1669770" cy="1363671"/>
            </a:xfrm>
            <a:prstGeom prst="roundRect">
              <a:avLst>
                <a:gd name="adj" fmla="val 8494"/>
              </a:avLst>
            </a:prstGeom>
            <a:noFill/>
            <a:ln w="28575">
              <a:prstDash val="dash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F956FE61-54C4-E34C-87CC-5C6BEFD349DB}"/>
                </a:ext>
              </a:extLst>
            </p:cNvPr>
            <p:cNvSpPr/>
            <p:nvPr/>
          </p:nvSpPr>
          <p:spPr>
            <a:xfrm>
              <a:off x="5871378" y="3469995"/>
              <a:ext cx="542926" cy="2353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6" name="Can 55">
            <a:extLst>
              <a:ext uri="{FF2B5EF4-FFF2-40B4-BE49-F238E27FC236}">
                <a16:creationId xmlns:a16="http://schemas.microsoft.com/office/drawing/2014/main" id="{5086EF5D-6FF1-D84D-B4B4-21E6DDFFCF3C}"/>
              </a:ext>
            </a:extLst>
          </p:cNvPr>
          <p:cNvSpPr/>
          <p:nvPr/>
        </p:nvSpPr>
        <p:spPr>
          <a:xfrm>
            <a:off x="5958611" y="3707475"/>
            <a:ext cx="381049" cy="338931"/>
          </a:xfrm>
          <a:prstGeom prst="ca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778DD910-B0D2-6D4A-A809-EF0DC1101F50}"/>
              </a:ext>
            </a:extLst>
          </p:cNvPr>
          <p:cNvGrpSpPr/>
          <p:nvPr/>
        </p:nvGrpSpPr>
        <p:grpSpPr>
          <a:xfrm>
            <a:off x="9380587" y="3775399"/>
            <a:ext cx="1669770" cy="1463512"/>
            <a:chOff x="5652203" y="3469995"/>
            <a:chExt cx="1669770" cy="1463512"/>
          </a:xfrm>
        </p:grpSpPr>
        <p:sp>
          <p:nvSpPr>
            <p:cNvPr id="64" name="Rounded Rectangle 63">
              <a:extLst>
                <a:ext uri="{FF2B5EF4-FFF2-40B4-BE49-F238E27FC236}">
                  <a16:creationId xmlns:a16="http://schemas.microsoft.com/office/drawing/2014/main" id="{782DC5C2-3F06-4B43-A4DF-CCF38127D056}"/>
                </a:ext>
              </a:extLst>
            </p:cNvPr>
            <p:cNvSpPr/>
            <p:nvPr/>
          </p:nvSpPr>
          <p:spPr>
            <a:xfrm>
              <a:off x="5652203" y="3569836"/>
              <a:ext cx="1669770" cy="1363671"/>
            </a:xfrm>
            <a:prstGeom prst="roundRect">
              <a:avLst>
                <a:gd name="adj" fmla="val 8494"/>
              </a:avLst>
            </a:prstGeom>
            <a:noFill/>
            <a:ln w="28575">
              <a:prstDash val="dash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8AC09643-0D67-1D43-A5E9-166EE8CF3B38}"/>
                </a:ext>
              </a:extLst>
            </p:cNvPr>
            <p:cNvSpPr/>
            <p:nvPr/>
          </p:nvSpPr>
          <p:spPr>
            <a:xfrm>
              <a:off x="5871378" y="3469995"/>
              <a:ext cx="542926" cy="2353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9" name="Freeform 58">
            <a:extLst>
              <a:ext uri="{FF2B5EF4-FFF2-40B4-BE49-F238E27FC236}">
                <a16:creationId xmlns:a16="http://schemas.microsoft.com/office/drawing/2014/main" id="{2A46ACB8-91A3-2C4A-9CF1-0280A5B2CDDD}"/>
              </a:ext>
            </a:extLst>
          </p:cNvPr>
          <p:cNvSpPr/>
          <p:nvPr/>
        </p:nvSpPr>
        <p:spPr>
          <a:xfrm rot="3027356">
            <a:off x="9674844" y="3643280"/>
            <a:ext cx="279093" cy="532797"/>
          </a:xfrm>
          <a:custGeom>
            <a:avLst/>
            <a:gdLst>
              <a:gd name="connsiteX0" fmla="*/ 101239 w 537098"/>
              <a:gd name="connsiteY0" fmla="*/ 130415 h 1025336"/>
              <a:gd name="connsiteX1" fmla="*/ 130413 w 537098"/>
              <a:gd name="connsiteY1" fmla="*/ 435860 h 1025336"/>
              <a:gd name="connsiteX2" fmla="*/ 435858 w 537098"/>
              <a:gd name="connsiteY2" fmla="*/ 406686 h 1025336"/>
              <a:gd name="connsiteX3" fmla="*/ 406684 w 537098"/>
              <a:gd name="connsiteY3" fmla="*/ 101241 h 1025336"/>
              <a:gd name="connsiteX4" fmla="*/ 101239 w 537098"/>
              <a:gd name="connsiteY4" fmla="*/ 130415 h 1025336"/>
              <a:gd name="connsiteX5" fmla="*/ 61467 w 537098"/>
              <a:gd name="connsiteY5" fmla="*/ 97576 h 1025336"/>
              <a:gd name="connsiteX6" fmla="*/ 439522 w 537098"/>
              <a:gd name="connsiteY6" fmla="*/ 61467 h 1025336"/>
              <a:gd name="connsiteX7" fmla="*/ 475631 w 537098"/>
              <a:gd name="connsiteY7" fmla="*/ 439522 h 1025336"/>
              <a:gd name="connsiteX8" fmla="*/ 344672 w 537098"/>
              <a:gd name="connsiteY8" fmla="*/ 526105 h 1025336"/>
              <a:gd name="connsiteX9" fmla="*/ 308268 w 537098"/>
              <a:gd name="connsiteY9" fmla="*/ 533135 h 1025336"/>
              <a:gd name="connsiteX10" fmla="*/ 308268 w 537098"/>
              <a:gd name="connsiteY10" fmla="*/ 1025336 h 1025336"/>
              <a:gd name="connsiteX11" fmla="*/ 234579 w 537098"/>
              <a:gd name="connsiteY11" fmla="*/ 1025336 h 1025336"/>
              <a:gd name="connsiteX12" fmla="*/ 234579 w 537098"/>
              <a:gd name="connsiteY12" fmla="*/ 534300 h 1025336"/>
              <a:gd name="connsiteX13" fmla="*/ 191617 w 537098"/>
              <a:gd name="connsiteY13" fmla="*/ 525909 h 1025336"/>
              <a:gd name="connsiteX14" fmla="*/ 97576 w 537098"/>
              <a:gd name="connsiteY14" fmla="*/ 475632 h 1025336"/>
              <a:gd name="connsiteX15" fmla="*/ 61467 w 537098"/>
              <a:gd name="connsiteY15" fmla="*/ 97576 h 1025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37098" h="1025336">
                <a:moveTo>
                  <a:pt x="101239" y="130415"/>
                </a:moveTo>
                <a:cubicBezTo>
                  <a:pt x="24949" y="222817"/>
                  <a:pt x="38011" y="359570"/>
                  <a:pt x="130413" y="435860"/>
                </a:cubicBezTo>
                <a:cubicBezTo>
                  <a:pt x="222815" y="512149"/>
                  <a:pt x="359568" y="499088"/>
                  <a:pt x="435858" y="406686"/>
                </a:cubicBezTo>
                <a:cubicBezTo>
                  <a:pt x="512147" y="314284"/>
                  <a:pt x="499086" y="177531"/>
                  <a:pt x="406684" y="101241"/>
                </a:cubicBezTo>
                <a:cubicBezTo>
                  <a:pt x="314282" y="24951"/>
                  <a:pt x="177529" y="38013"/>
                  <a:pt x="101239" y="130415"/>
                </a:cubicBezTo>
                <a:close/>
                <a:moveTo>
                  <a:pt x="61467" y="97576"/>
                </a:moveTo>
                <a:cubicBezTo>
                  <a:pt x="155893" y="-16792"/>
                  <a:pt x="325153" y="-32959"/>
                  <a:pt x="439522" y="61467"/>
                </a:cubicBezTo>
                <a:cubicBezTo>
                  <a:pt x="553890" y="155893"/>
                  <a:pt x="570057" y="325154"/>
                  <a:pt x="475631" y="439522"/>
                </a:cubicBezTo>
                <a:cubicBezTo>
                  <a:pt x="440221" y="482411"/>
                  <a:pt x="394288" y="511489"/>
                  <a:pt x="344672" y="526105"/>
                </a:cubicBezTo>
                <a:lnTo>
                  <a:pt x="308268" y="533135"/>
                </a:lnTo>
                <a:lnTo>
                  <a:pt x="308268" y="1025336"/>
                </a:lnTo>
                <a:lnTo>
                  <a:pt x="234579" y="1025336"/>
                </a:lnTo>
                <a:lnTo>
                  <a:pt x="234579" y="534300"/>
                </a:lnTo>
                <a:lnTo>
                  <a:pt x="191617" y="525909"/>
                </a:lnTo>
                <a:cubicBezTo>
                  <a:pt x="158191" y="515933"/>
                  <a:pt x="126168" y="499238"/>
                  <a:pt x="97576" y="475632"/>
                </a:cubicBezTo>
                <a:cubicBezTo>
                  <a:pt x="-16793" y="381206"/>
                  <a:pt x="-32959" y="211945"/>
                  <a:pt x="61467" y="97576"/>
                </a:cubicBezTo>
                <a:close/>
              </a:path>
            </a:pathLst>
          </a:cu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6" name="Left-Right Arrow 65">
            <a:extLst>
              <a:ext uri="{FF2B5EF4-FFF2-40B4-BE49-F238E27FC236}">
                <a16:creationId xmlns:a16="http://schemas.microsoft.com/office/drawing/2014/main" id="{C1E5028E-8664-3C4D-8139-1858CBE395AE}"/>
              </a:ext>
            </a:extLst>
          </p:cNvPr>
          <p:cNvSpPr/>
          <p:nvPr/>
        </p:nvSpPr>
        <p:spPr>
          <a:xfrm>
            <a:off x="3865899" y="5548984"/>
            <a:ext cx="7507733" cy="588723"/>
          </a:xfrm>
          <a:prstGeom prst="left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Smiley Face 53">
            <a:extLst>
              <a:ext uri="{FF2B5EF4-FFF2-40B4-BE49-F238E27FC236}">
                <a16:creationId xmlns:a16="http://schemas.microsoft.com/office/drawing/2014/main" id="{71591819-C686-B24D-A119-A96B5E14DFAE}"/>
              </a:ext>
            </a:extLst>
          </p:cNvPr>
          <p:cNvSpPr/>
          <p:nvPr/>
        </p:nvSpPr>
        <p:spPr>
          <a:xfrm>
            <a:off x="10478011" y="4659034"/>
            <a:ext cx="391214" cy="391214"/>
          </a:xfrm>
          <a:prstGeom prst="smileyFace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6964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345B3-7CA7-48B5-B500-1B4585E64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Branches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4B4BDC-1C2B-4A52-BF62-F52F25D1E0B4}"/>
              </a:ext>
            </a:extLst>
          </p:cNvPr>
          <p:cNvSpPr>
            <a:spLocks noGrp="1"/>
          </p:cNvSpPr>
          <p:nvPr>
            <p:ph type="subTitle" idx="15"/>
          </p:nvPr>
        </p:nvSpPr>
        <p:spPr/>
        <p:txBody>
          <a:bodyPr/>
          <a:lstStyle/>
          <a:p>
            <a:r>
              <a:rPr lang="en-US" dirty="0"/>
              <a:t>Rebase local events onto remote events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6BC8D39-93F2-4BC1-86B7-4ABA1BF2DB28}"/>
              </a:ext>
            </a:extLst>
          </p:cNvPr>
          <p:cNvSpPr/>
          <p:nvPr/>
        </p:nvSpPr>
        <p:spPr>
          <a:xfrm>
            <a:off x="1670189" y="3490756"/>
            <a:ext cx="251402" cy="25140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05EBD07-06C9-4728-A6D9-F12685227025}"/>
              </a:ext>
            </a:extLst>
          </p:cNvPr>
          <p:cNvSpPr/>
          <p:nvPr/>
        </p:nvSpPr>
        <p:spPr>
          <a:xfrm>
            <a:off x="2359177" y="3490756"/>
            <a:ext cx="251402" cy="25140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06654B1-4402-40CE-8E84-E991EAE1C312}"/>
              </a:ext>
            </a:extLst>
          </p:cNvPr>
          <p:cNvSpPr/>
          <p:nvPr/>
        </p:nvSpPr>
        <p:spPr>
          <a:xfrm>
            <a:off x="1124961" y="2962971"/>
            <a:ext cx="2401772" cy="12195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F8746780-99B7-44DE-AB1C-9D0EFCB87B79}"/>
              </a:ext>
            </a:extLst>
          </p:cNvPr>
          <p:cNvSpPr/>
          <p:nvPr/>
        </p:nvSpPr>
        <p:spPr>
          <a:xfrm>
            <a:off x="5617984" y="1709685"/>
            <a:ext cx="258275" cy="25827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C1DF7EA7-B652-44F4-AE70-104190D45E87}"/>
              </a:ext>
            </a:extLst>
          </p:cNvPr>
          <p:cNvSpPr/>
          <p:nvPr/>
        </p:nvSpPr>
        <p:spPr>
          <a:xfrm>
            <a:off x="6325807" y="1709685"/>
            <a:ext cx="258275" cy="25827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F5109A52-F484-40CE-9E93-904771224DD4}"/>
              </a:ext>
            </a:extLst>
          </p:cNvPr>
          <p:cNvSpPr/>
          <p:nvPr/>
        </p:nvSpPr>
        <p:spPr>
          <a:xfrm>
            <a:off x="7039975" y="1707920"/>
            <a:ext cx="258275" cy="25827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506DEAB-DD6D-4B24-A951-30A702778DB5}"/>
              </a:ext>
            </a:extLst>
          </p:cNvPr>
          <p:cNvSpPr/>
          <p:nvPr/>
        </p:nvSpPr>
        <p:spPr>
          <a:xfrm>
            <a:off x="5188991" y="1193929"/>
            <a:ext cx="2940161" cy="12360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DB66DC21-7551-4CA6-A01C-96602AF3AA5F}"/>
              </a:ext>
            </a:extLst>
          </p:cNvPr>
          <p:cNvSpPr/>
          <p:nvPr/>
        </p:nvSpPr>
        <p:spPr>
          <a:xfrm>
            <a:off x="9075652" y="4850988"/>
            <a:ext cx="251402" cy="25140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603C91D-D0B2-4563-B3A7-97AC759499D2}"/>
              </a:ext>
            </a:extLst>
          </p:cNvPr>
          <p:cNvSpPr/>
          <p:nvPr/>
        </p:nvSpPr>
        <p:spPr>
          <a:xfrm>
            <a:off x="9764640" y="4850988"/>
            <a:ext cx="251402" cy="25140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E7FDD65-E11C-4B9A-BE5D-326DB277C83D}"/>
              </a:ext>
            </a:extLst>
          </p:cNvPr>
          <p:cNvSpPr/>
          <p:nvPr/>
        </p:nvSpPr>
        <p:spPr>
          <a:xfrm>
            <a:off x="8530425" y="4323203"/>
            <a:ext cx="2401772" cy="12478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!!e7">
            <a:extLst>
              <a:ext uri="{FF2B5EF4-FFF2-40B4-BE49-F238E27FC236}">
                <a16:creationId xmlns:a16="http://schemas.microsoft.com/office/drawing/2014/main" id="{94B18F15-0B46-4285-87BD-96E0632E9EA5}"/>
              </a:ext>
            </a:extLst>
          </p:cNvPr>
          <p:cNvSpPr/>
          <p:nvPr/>
        </p:nvSpPr>
        <p:spPr>
          <a:xfrm>
            <a:off x="4673433" y="4725287"/>
            <a:ext cx="251402" cy="25140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!e6">
            <a:extLst>
              <a:ext uri="{FF2B5EF4-FFF2-40B4-BE49-F238E27FC236}">
                <a16:creationId xmlns:a16="http://schemas.microsoft.com/office/drawing/2014/main" id="{8D368CF7-F5A4-45C3-95CA-6F0B24E6EAAD}"/>
              </a:ext>
            </a:extLst>
          </p:cNvPr>
          <p:cNvSpPr/>
          <p:nvPr/>
        </p:nvSpPr>
        <p:spPr>
          <a:xfrm>
            <a:off x="5513022" y="4725287"/>
            <a:ext cx="251402" cy="25140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!!e5">
            <a:extLst>
              <a:ext uri="{FF2B5EF4-FFF2-40B4-BE49-F238E27FC236}">
                <a16:creationId xmlns:a16="http://schemas.microsoft.com/office/drawing/2014/main" id="{05487873-8429-4A6A-9B92-CC71A9E3D527}"/>
              </a:ext>
            </a:extLst>
          </p:cNvPr>
          <p:cNvSpPr/>
          <p:nvPr/>
        </p:nvSpPr>
        <p:spPr>
          <a:xfrm>
            <a:off x="5110703" y="4729311"/>
            <a:ext cx="258275" cy="25827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!!e4">
            <a:extLst>
              <a:ext uri="{FF2B5EF4-FFF2-40B4-BE49-F238E27FC236}">
                <a16:creationId xmlns:a16="http://schemas.microsoft.com/office/drawing/2014/main" id="{33757333-2436-4A6C-AFA4-0C94203D4FD5}"/>
              </a:ext>
            </a:extLst>
          </p:cNvPr>
          <p:cNvSpPr/>
          <p:nvPr/>
        </p:nvSpPr>
        <p:spPr>
          <a:xfrm>
            <a:off x="6296524" y="4718204"/>
            <a:ext cx="258275" cy="25827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!!e3">
            <a:extLst>
              <a:ext uri="{FF2B5EF4-FFF2-40B4-BE49-F238E27FC236}">
                <a16:creationId xmlns:a16="http://schemas.microsoft.com/office/drawing/2014/main" id="{40DB6784-57AC-49A4-9D38-792AFF5C13BE}"/>
              </a:ext>
            </a:extLst>
          </p:cNvPr>
          <p:cNvSpPr/>
          <p:nvPr/>
        </p:nvSpPr>
        <p:spPr>
          <a:xfrm>
            <a:off x="7098664" y="4712744"/>
            <a:ext cx="258275" cy="25827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!!e2">
            <a:extLst>
              <a:ext uri="{FF2B5EF4-FFF2-40B4-BE49-F238E27FC236}">
                <a16:creationId xmlns:a16="http://schemas.microsoft.com/office/drawing/2014/main" id="{33FBEC58-1592-428F-B501-9E8833BF4ABE}"/>
              </a:ext>
            </a:extLst>
          </p:cNvPr>
          <p:cNvSpPr/>
          <p:nvPr/>
        </p:nvSpPr>
        <p:spPr>
          <a:xfrm>
            <a:off x="5908469" y="4726201"/>
            <a:ext cx="251402" cy="25140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!!e1">
            <a:extLst>
              <a:ext uri="{FF2B5EF4-FFF2-40B4-BE49-F238E27FC236}">
                <a16:creationId xmlns:a16="http://schemas.microsoft.com/office/drawing/2014/main" id="{4274FD5F-CAF4-4007-9CBB-492339AB4A20}"/>
              </a:ext>
            </a:extLst>
          </p:cNvPr>
          <p:cNvSpPr/>
          <p:nvPr/>
        </p:nvSpPr>
        <p:spPr>
          <a:xfrm>
            <a:off x="6691450" y="4718203"/>
            <a:ext cx="251402" cy="25140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E6F3641-C516-449B-989D-CBE86E7AFBCA}"/>
              </a:ext>
            </a:extLst>
          </p:cNvPr>
          <p:cNvSpPr/>
          <p:nvPr/>
        </p:nvSpPr>
        <p:spPr>
          <a:xfrm>
            <a:off x="4472274" y="4546600"/>
            <a:ext cx="3112611" cy="601716"/>
          </a:xfrm>
          <a:prstGeom prst="rect">
            <a:avLst/>
          </a:prstGeom>
          <a:noFill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872B577-D137-437F-938F-B5466A42D06C}"/>
              </a:ext>
            </a:extLst>
          </p:cNvPr>
          <p:cNvSpPr txBox="1"/>
          <p:nvPr/>
        </p:nvSpPr>
        <p:spPr>
          <a:xfrm>
            <a:off x="5350061" y="5312590"/>
            <a:ext cx="1369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Main branch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175E3B7-2A9D-405B-9FBD-33C8D8D8C7F0}"/>
              </a:ext>
            </a:extLst>
          </p:cNvPr>
          <p:cNvSpPr txBox="1"/>
          <p:nvPr/>
        </p:nvSpPr>
        <p:spPr>
          <a:xfrm>
            <a:off x="1404766" y="4342777"/>
            <a:ext cx="1842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Working branch 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0A4EE6D-E249-491C-8AE3-35A9CD6CB3A4}"/>
              </a:ext>
            </a:extLst>
          </p:cNvPr>
          <p:cNvSpPr txBox="1"/>
          <p:nvPr/>
        </p:nvSpPr>
        <p:spPr>
          <a:xfrm>
            <a:off x="5737985" y="2565599"/>
            <a:ext cx="1842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Working branch 2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51C9406-9425-4B98-A0F6-47F16C3E44B3}"/>
              </a:ext>
            </a:extLst>
          </p:cNvPr>
          <p:cNvSpPr txBox="1"/>
          <p:nvPr/>
        </p:nvSpPr>
        <p:spPr>
          <a:xfrm>
            <a:off x="8810225" y="5729520"/>
            <a:ext cx="1842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Working branch 3</a:t>
            </a:r>
          </a:p>
        </p:txBody>
      </p:sp>
    </p:spTree>
    <p:extLst>
      <p:ext uri="{BB962C8B-B14F-4D97-AF65-F5344CB8AC3E}">
        <p14:creationId xmlns:p14="http://schemas.microsoft.com/office/powerpoint/2010/main" val="2853288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345B3-7CA7-48B5-B500-1B4585E64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Branches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4B4BDC-1C2B-4A52-BF62-F52F25D1E0B4}"/>
              </a:ext>
            </a:extLst>
          </p:cNvPr>
          <p:cNvSpPr>
            <a:spLocks noGrp="1"/>
          </p:cNvSpPr>
          <p:nvPr>
            <p:ph type="subTitle" idx="15"/>
          </p:nvPr>
        </p:nvSpPr>
        <p:spPr/>
        <p:txBody>
          <a:bodyPr/>
          <a:lstStyle/>
          <a:p>
            <a:r>
              <a:rPr lang="en-US" dirty="0"/>
              <a:t>Rebase local events onto remote events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6BC8D39-93F2-4BC1-86B7-4ABA1BF2DB28}"/>
              </a:ext>
            </a:extLst>
          </p:cNvPr>
          <p:cNvSpPr/>
          <p:nvPr/>
        </p:nvSpPr>
        <p:spPr>
          <a:xfrm>
            <a:off x="1670189" y="3490756"/>
            <a:ext cx="251402" cy="25140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05EBD07-06C9-4728-A6D9-F12685227025}"/>
              </a:ext>
            </a:extLst>
          </p:cNvPr>
          <p:cNvSpPr/>
          <p:nvPr/>
        </p:nvSpPr>
        <p:spPr>
          <a:xfrm>
            <a:off x="2359177" y="3490756"/>
            <a:ext cx="251402" cy="25140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06654B1-4402-40CE-8E84-E991EAE1C312}"/>
              </a:ext>
            </a:extLst>
          </p:cNvPr>
          <p:cNvSpPr/>
          <p:nvPr/>
        </p:nvSpPr>
        <p:spPr>
          <a:xfrm>
            <a:off x="1124961" y="2962971"/>
            <a:ext cx="2401772" cy="12195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F8746780-99B7-44DE-AB1C-9D0EFCB87B79}"/>
              </a:ext>
            </a:extLst>
          </p:cNvPr>
          <p:cNvSpPr/>
          <p:nvPr/>
        </p:nvSpPr>
        <p:spPr>
          <a:xfrm>
            <a:off x="5617984" y="1709685"/>
            <a:ext cx="258275" cy="25827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C1DF7EA7-B652-44F4-AE70-104190D45E87}"/>
              </a:ext>
            </a:extLst>
          </p:cNvPr>
          <p:cNvSpPr/>
          <p:nvPr/>
        </p:nvSpPr>
        <p:spPr>
          <a:xfrm>
            <a:off x="6325807" y="1709685"/>
            <a:ext cx="258275" cy="25827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F5109A52-F484-40CE-9E93-904771224DD4}"/>
              </a:ext>
            </a:extLst>
          </p:cNvPr>
          <p:cNvSpPr/>
          <p:nvPr/>
        </p:nvSpPr>
        <p:spPr>
          <a:xfrm>
            <a:off x="7039975" y="1707920"/>
            <a:ext cx="258275" cy="25827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506DEAB-DD6D-4B24-A951-30A702778DB5}"/>
              </a:ext>
            </a:extLst>
          </p:cNvPr>
          <p:cNvSpPr/>
          <p:nvPr/>
        </p:nvSpPr>
        <p:spPr>
          <a:xfrm>
            <a:off x="5188990" y="1193929"/>
            <a:ext cx="3341434" cy="12360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DB66DC21-7551-4CA6-A01C-96602AF3AA5F}"/>
              </a:ext>
            </a:extLst>
          </p:cNvPr>
          <p:cNvSpPr/>
          <p:nvPr/>
        </p:nvSpPr>
        <p:spPr>
          <a:xfrm>
            <a:off x="9075652" y="4850988"/>
            <a:ext cx="251402" cy="25140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603C91D-D0B2-4563-B3A7-97AC759499D2}"/>
              </a:ext>
            </a:extLst>
          </p:cNvPr>
          <p:cNvSpPr/>
          <p:nvPr/>
        </p:nvSpPr>
        <p:spPr>
          <a:xfrm>
            <a:off x="9764640" y="4850988"/>
            <a:ext cx="251402" cy="25140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E7FDD65-E11C-4B9A-BE5D-326DB277C83D}"/>
              </a:ext>
            </a:extLst>
          </p:cNvPr>
          <p:cNvSpPr/>
          <p:nvPr/>
        </p:nvSpPr>
        <p:spPr>
          <a:xfrm>
            <a:off x="8530424" y="4323203"/>
            <a:ext cx="2723364" cy="12478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!!e7">
            <a:extLst>
              <a:ext uri="{FF2B5EF4-FFF2-40B4-BE49-F238E27FC236}">
                <a16:creationId xmlns:a16="http://schemas.microsoft.com/office/drawing/2014/main" id="{94B18F15-0B46-4285-87BD-96E0632E9EA5}"/>
              </a:ext>
            </a:extLst>
          </p:cNvPr>
          <p:cNvSpPr/>
          <p:nvPr/>
        </p:nvSpPr>
        <p:spPr>
          <a:xfrm>
            <a:off x="4673433" y="4725287"/>
            <a:ext cx="251402" cy="25140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!e6">
            <a:extLst>
              <a:ext uri="{FF2B5EF4-FFF2-40B4-BE49-F238E27FC236}">
                <a16:creationId xmlns:a16="http://schemas.microsoft.com/office/drawing/2014/main" id="{8D368CF7-F5A4-45C3-95CA-6F0B24E6EAAD}"/>
              </a:ext>
            </a:extLst>
          </p:cNvPr>
          <p:cNvSpPr/>
          <p:nvPr/>
        </p:nvSpPr>
        <p:spPr>
          <a:xfrm>
            <a:off x="5513022" y="4725287"/>
            <a:ext cx="251402" cy="25140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!!e5">
            <a:extLst>
              <a:ext uri="{FF2B5EF4-FFF2-40B4-BE49-F238E27FC236}">
                <a16:creationId xmlns:a16="http://schemas.microsoft.com/office/drawing/2014/main" id="{05487873-8429-4A6A-9B92-CC71A9E3D527}"/>
              </a:ext>
            </a:extLst>
          </p:cNvPr>
          <p:cNvSpPr/>
          <p:nvPr/>
        </p:nvSpPr>
        <p:spPr>
          <a:xfrm>
            <a:off x="5110703" y="4729311"/>
            <a:ext cx="258275" cy="25827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!!e4">
            <a:extLst>
              <a:ext uri="{FF2B5EF4-FFF2-40B4-BE49-F238E27FC236}">
                <a16:creationId xmlns:a16="http://schemas.microsoft.com/office/drawing/2014/main" id="{33757333-2436-4A6C-AFA4-0C94203D4FD5}"/>
              </a:ext>
            </a:extLst>
          </p:cNvPr>
          <p:cNvSpPr/>
          <p:nvPr/>
        </p:nvSpPr>
        <p:spPr>
          <a:xfrm>
            <a:off x="6296524" y="4718204"/>
            <a:ext cx="258275" cy="25827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!!e3">
            <a:extLst>
              <a:ext uri="{FF2B5EF4-FFF2-40B4-BE49-F238E27FC236}">
                <a16:creationId xmlns:a16="http://schemas.microsoft.com/office/drawing/2014/main" id="{40DB6784-57AC-49A4-9D38-792AFF5C13BE}"/>
              </a:ext>
            </a:extLst>
          </p:cNvPr>
          <p:cNvSpPr/>
          <p:nvPr/>
        </p:nvSpPr>
        <p:spPr>
          <a:xfrm>
            <a:off x="7098664" y="4712744"/>
            <a:ext cx="258275" cy="25827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!!e2">
            <a:extLst>
              <a:ext uri="{FF2B5EF4-FFF2-40B4-BE49-F238E27FC236}">
                <a16:creationId xmlns:a16="http://schemas.microsoft.com/office/drawing/2014/main" id="{33FBEC58-1592-428F-B501-9E8833BF4ABE}"/>
              </a:ext>
            </a:extLst>
          </p:cNvPr>
          <p:cNvSpPr/>
          <p:nvPr/>
        </p:nvSpPr>
        <p:spPr>
          <a:xfrm>
            <a:off x="5908469" y="4726201"/>
            <a:ext cx="251402" cy="25140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!!e1">
            <a:extLst>
              <a:ext uri="{FF2B5EF4-FFF2-40B4-BE49-F238E27FC236}">
                <a16:creationId xmlns:a16="http://schemas.microsoft.com/office/drawing/2014/main" id="{4274FD5F-CAF4-4007-9CBB-492339AB4A20}"/>
              </a:ext>
            </a:extLst>
          </p:cNvPr>
          <p:cNvSpPr/>
          <p:nvPr/>
        </p:nvSpPr>
        <p:spPr>
          <a:xfrm>
            <a:off x="6691450" y="4718203"/>
            <a:ext cx="251402" cy="25140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E6F3641-C516-449B-989D-CBE86E7AFBCA}"/>
              </a:ext>
            </a:extLst>
          </p:cNvPr>
          <p:cNvSpPr/>
          <p:nvPr/>
        </p:nvSpPr>
        <p:spPr>
          <a:xfrm>
            <a:off x="4472274" y="4546600"/>
            <a:ext cx="3112611" cy="601716"/>
          </a:xfrm>
          <a:prstGeom prst="rect">
            <a:avLst/>
          </a:prstGeom>
          <a:noFill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872B577-D137-437F-938F-B5466A42D06C}"/>
              </a:ext>
            </a:extLst>
          </p:cNvPr>
          <p:cNvSpPr txBox="1"/>
          <p:nvPr/>
        </p:nvSpPr>
        <p:spPr>
          <a:xfrm>
            <a:off x="5350061" y="5312590"/>
            <a:ext cx="1369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Main branch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175E3B7-2A9D-405B-9FBD-33C8D8D8C7F0}"/>
              </a:ext>
            </a:extLst>
          </p:cNvPr>
          <p:cNvSpPr txBox="1"/>
          <p:nvPr/>
        </p:nvSpPr>
        <p:spPr>
          <a:xfrm>
            <a:off x="1404766" y="4342777"/>
            <a:ext cx="1842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Working branch 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0A4EE6D-E249-491C-8AE3-35A9CD6CB3A4}"/>
              </a:ext>
            </a:extLst>
          </p:cNvPr>
          <p:cNvSpPr txBox="1"/>
          <p:nvPr/>
        </p:nvSpPr>
        <p:spPr>
          <a:xfrm>
            <a:off x="5737985" y="2565599"/>
            <a:ext cx="1842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Working branch 2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51C9406-9425-4B98-A0F6-47F16C3E44B3}"/>
              </a:ext>
            </a:extLst>
          </p:cNvPr>
          <p:cNvSpPr txBox="1"/>
          <p:nvPr/>
        </p:nvSpPr>
        <p:spPr>
          <a:xfrm>
            <a:off x="8810225" y="5729520"/>
            <a:ext cx="1842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Working branch 3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2AB41CC1-0315-474B-95F5-6CC4B9FD56A3}"/>
              </a:ext>
            </a:extLst>
          </p:cNvPr>
          <p:cNvSpPr/>
          <p:nvPr/>
        </p:nvSpPr>
        <p:spPr>
          <a:xfrm>
            <a:off x="10453628" y="4850988"/>
            <a:ext cx="251402" cy="251402"/>
          </a:xfrm>
          <a:prstGeom prst="ellipse">
            <a:avLst/>
          </a:prstGeom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D4C2B59A-A7FA-4556-9A69-FFC0C60E73A3}"/>
              </a:ext>
            </a:extLst>
          </p:cNvPr>
          <p:cNvSpPr/>
          <p:nvPr/>
        </p:nvSpPr>
        <p:spPr>
          <a:xfrm>
            <a:off x="7752972" y="1707920"/>
            <a:ext cx="258275" cy="258275"/>
          </a:xfrm>
          <a:prstGeom prst="ellipse">
            <a:avLst/>
          </a:prstGeom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!!new2">
            <a:extLst>
              <a:ext uri="{FF2B5EF4-FFF2-40B4-BE49-F238E27FC236}">
                <a16:creationId xmlns:a16="http://schemas.microsoft.com/office/drawing/2014/main" id="{3622E354-D69A-4B0A-B156-C0703BC6B776}"/>
              </a:ext>
            </a:extLst>
          </p:cNvPr>
          <p:cNvSpPr/>
          <p:nvPr/>
        </p:nvSpPr>
        <p:spPr>
          <a:xfrm>
            <a:off x="10453237" y="4853977"/>
            <a:ext cx="251402" cy="251402"/>
          </a:xfrm>
          <a:prstGeom prst="ellipse">
            <a:avLst/>
          </a:prstGeom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!!new1">
            <a:extLst>
              <a:ext uri="{FF2B5EF4-FFF2-40B4-BE49-F238E27FC236}">
                <a16:creationId xmlns:a16="http://schemas.microsoft.com/office/drawing/2014/main" id="{818B96FE-5955-488E-8A14-5F518BEAD791}"/>
              </a:ext>
            </a:extLst>
          </p:cNvPr>
          <p:cNvSpPr/>
          <p:nvPr/>
        </p:nvSpPr>
        <p:spPr>
          <a:xfrm>
            <a:off x="7752581" y="1710909"/>
            <a:ext cx="258275" cy="258275"/>
          </a:xfrm>
          <a:prstGeom prst="ellipse">
            <a:avLst/>
          </a:prstGeom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8974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345B3-7CA7-48B5-B500-1B4585E64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Branches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4B4BDC-1C2B-4A52-BF62-F52F25D1E0B4}"/>
              </a:ext>
            </a:extLst>
          </p:cNvPr>
          <p:cNvSpPr>
            <a:spLocks noGrp="1"/>
          </p:cNvSpPr>
          <p:nvPr>
            <p:ph type="subTitle" idx="15"/>
          </p:nvPr>
        </p:nvSpPr>
        <p:spPr/>
        <p:txBody>
          <a:bodyPr/>
          <a:lstStyle/>
          <a:p>
            <a:r>
              <a:rPr lang="en-US" dirty="0"/>
              <a:t>Rebase local events onto remote events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6BC8D39-93F2-4BC1-86B7-4ABA1BF2DB28}"/>
              </a:ext>
            </a:extLst>
          </p:cNvPr>
          <p:cNvSpPr/>
          <p:nvPr/>
        </p:nvSpPr>
        <p:spPr>
          <a:xfrm>
            <a:off x="1670189" y="3490756"/>
            <a:ext cx="251402" cy="25140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05EBD07-06C9-4728-A6D9-F12685227025}"/>
              </a:ext>
            </a:extLst>
          </p:cNvPr>
          <p:cNvSpPr/>
          <p:nvPr/>
        </p:nvSpPr>
        <p:spPr>
          <a:xfrm>
            <a:off x="2359177" y="3490756"/>
            <a:ext cx="251402" cy="25140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06654B1-4402-40CE-8E84-E991EAE1C312}"/>
              </a:ext>
            </a:extLst>
          </p:cNvPr>
          <p:cNvSpPr/>
          <p:nvPr/>
        </p:nvSpPr>
        <p:spPr>
          <a:xfrm>
            <a:off x="1124961" y="2962971"/>
            <a:ext cx="2401772" cy="12195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F8746780-99B7-44DE-AB1C-9D0EFCB87B79}"/>
              </a:ext>
            </a:extLst>
          </p:cNvPr>
          <p:cNvSpPr/>
          <p:nvPr/>
        </p:nvSpPr>
        <p:spPr>
          <a:xfrm>
            <a:off x="5617984" y="1709685"/>
            <a:ext cx="258275" cy="25827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C1DF7EA7-B652-44F4-AE70-104190D45E87}"/>
              </a:ext>
            </a:extLst>
          </p:cNvPr>
          <p:cNvSpPr/>
          <p:nvPr/>
        </p:nvSpPr>
        <p:spPr>
          <a:xfrm>
            <a:off x="6325807" y="1709685"/>
            <a:ext cx="258275" cy="25827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F5109A52-F484-40CE-9E93-904771224DD4}"/>
              </a:ext>
            </a:extLst>
          </p:cNvPr>
          <p:cNvSpPr/>
          <p:nvPr/>
        </p:nvSpPr>
        <p:spPr>
          <a:xfrm>
            <a:off x="7039975" y="1707920"/>
            <a:ext cx="258275" cy="25827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506DEAB-DD6D-4B24-A951-30A702778DB5}"/>
              </a:ext>
            </a:extLst>
          </p:cNvPr>
          <p:cNvSpPr/>
          <p:nvPr/>
        </p:nvSpPr>
        <p:spPr>
          <a:xfrm>
            <a:off x="5188990" y="1193929"/>
            <a:ext cx="3341434" cy="12360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DB66DC21-7551-4CA6-A01C-96602AF3AA5F}"/>
              </a:ext>
            </a:extLst>
          </p:cNvPr>
          <p:cNvSpPr/>
          <p:nvPr/>
        </p:nvSpPr>
        <p:spPr>
          <a:xfrm>
            <a:off x="9075652" y="4850988"/>
            <a:ext cx="251402" cy="25140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603C91D-D0B2-4563-B3A7-97AC759499D2}"/>
              </a:ext>
            </a:extLst>
          </p:cNvPr>
          <p:cNvSpPr/>
          <p:nvPr/>
        </p:nvSpPr>
        <p:spPr>
          <a:xfrm>
            <a:off x="9764640" y="4850988"/>
            <a:ext cx="251402" cy="25140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E7FDD65-E11C-4B9A-BE5D-326DB277C83D}"/>
              </a:ext>
            </a:extLst>
          </p:cNvPr>
          <p:cNvSpPr/>
          <p:nvPr/>
        </p:nvSpPr>
        <p:spPr>
          <a:xfrm>
            <a:off x="8530424" y="4323203"/>
            <a:ext cx="2723364" cy="12478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!!e7">
            <a:extLst>
              <a:ext uri="{FF2B5EF4-FFF2-40B4-BE49-F238E27FC236}">
                <a16:creationId xmlns:a16="http://schemas.microsoft.com/office/drawing/2014/main" id="{94B18F15-0B46-4285-87BD-96E0632E9EA5}"/>
              </a:ext>
            </a:extLst>
          </p:cNvPr>
          <p:cNvSpPr/>
          <p:nvPr/>
        </p:nvSpPr>
        <p:spPr>
          <a:xfrm>
            <a:off x="4673433" y="4725287"/>
            <a:ext cx="251402" cy="25140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!e6">
            <a:extLst>
              <a:ext uri="{FF2B5EF4-FFF2-40B4-BE49-F238E27FC236}">
                <a16:creationId xmlns:a16="http://schemas.microsoft.com/office/drawing/2014/main" id="{8D368CF7-F5A4-45C3-95CA-6F0B24E6EAAD}"/>
              </a:ext>
            </a:extLst>
          </p:cNvPr>
          <p:cNvSpPr/>
          <p:nvPr/>
        </p:nvSpPr>
        <p:spPr>
          <a:xfrm>
            <a:off x="5513022" y="4725287"/>
            <a:ext cx="251402" cy="25140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!!e5">
            <a:extLst>
              <a:ext uri="{FF2B5EF4-FFF2-40B4-BE49-F238E27FC236}">
                <a16:creationId xmlns:a16="http://schemas.microsoft.com/office/drawing/2014/main" id="{05487873-8429-4A6A-9B92-CC71A9E3D527}"/>
              </a:ext>
            </a:extLst>
          </p:cNvPr>
          <p:cNvSpPr/>
          <p:nvPr/>
        </p:nvSpPr>
        <p:spPr>
          <a:xfrm>
            <a:off x="5110703" y="4729311"/>
            <a:ext cx="258275" cy="25827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!!e4">
            <a:extLst>
              <a:ext uri="{FF2B5EF4-FFF2-40B4-BE49-F238E27FC236}">
                <a16:creationId xmlns:a16="http://schemas.microsoft.com/office/drawing/2014/main" id="{33757333-2436-4A6C-AFA4-0C94203D4FD5}"/>
              </a:ext>
            </a:extLst>
          </p:cNvPr>
          <p:cNvSpPr/>
          <p:nvPr/>
        </p:nvSpPr>
        <p:spPr>
          <a:xfrm>
            <a:off x="6296524" y="4718204"/>
            <a:ext cx="258275" cy="25827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!!e3">
            <a:extLst>
              <a:ext uri="{FF2B5EF4-FFF2-40B4-BE49-F238E27FC236}">
                <a16:creationId xmlns:a16="http://schemas.microsoft.com/office/drawing/2014/main" id="{40DB6784-57AC-49A4-9D38-792AFF5C13BE}"/>
              </a:ext>
            </a:extLst>
          </p:cNvPr>
          <p:cNvSpPr/>
          <p:nvPr/>
        </p:nvSpPr>
        <p:spPr>
          <a:xfrm>
            <a:off x="7098664" y="4712744"/>
            <a:ext cx="258275" cy="25827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!!e2">
            <a:extLst>
              <a:ext uri="{FF2B5EF4-FFF2-40B4-BE49-F238E27FC236}">
                <a16:creationId xmlns:a16="http://schemas.microsoft.com/office/drawing/2014/main" id="{33FBEC58-1592-428F-B501-9E8833BF4ABE}"/>
              </a:ext>
            </a:extLst>
          </p:cNvPr>
          <p:cNvSpPr/>
          <p:nvPr/>
        </p:nvSpPr>
        <p:spPr>
          <a:xfrm>
            <a:off x="5908469" y="4726201"/>
            <a:ext cx="251402" cy="25140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!!e1">
            <a:extLst>
              <a:ext uri="{FF2B5EF4-FFF2-40B4-BE49-F238E27FC236}">
                <a16:creationId xmlns:a16="http://schemas.microsoft.com/office/drawing/2014/main" id="{4274FD5F-CAF4-4007-9CBB-492339AB4A20}"/>
              </a:ext>
            </a:extLst>
          </p:cNvPr>
          <p:cNvSpPr/>
          <p:nvPr/>
        </p:nvSpPr>
        <p:spPr>
          <a:xfrm>
            <a:off x="6691450" y="4718203"/>
            <a:ext cx="251402" cy="25140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E6F3641-C516-449B-989D-CBE86E7AFBCA}"/>
              </a:ext>
            </a:extLst>
          </p:cNvPr>
          <p:cNvSpPr/>
          <p:nvPr/>
        </p:nvSpPr>
        <p:spPr>
          <a:xfrm>
            <a:off x="4472274" y="4546600"/>
            <a:ext cx="3860515" cy="601716"/>
          </a:xfrm>
          <a:prstGeom prst="rect">
            <a:avLst/>
          </a:prstGeom>
          <a:noFill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872B577-D137-437F-938F-B5466A42D06C}"/>
              </a:ext>
            </a:extLst>
          </p:cNvPr>
          <p:cNvSpPr txBox="1"/>
          <p:nvPr/>
        </p:nvSpPr>
        <p:spPr>
          <a:xfrm>
            <a:off x="5350061" y="5312590"/>
            <a:ext cx="1369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Main branch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175E3B7-2A9D-405B-9FBD-33C8D8D8C7F0}"/>
              </a:ext>
            </a:extLst>
          </p:cNvPr>
          <p:cNvSpPr txBox="1"/>
          <p:nvPr/>
        </p:nvSpPr>
        <p:spPr>
          <a:xfrm>
            <a:off x="1404766" y="4342777"/>
            <a:ext cx="1842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Working branch 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0A4EE6D-E249-491C-8AE3-35A9CD6CB3A4}"/>
              </a:ext>
            </a:extLst>
          </p:cNvPr>
          <p:cNvSpPr txBox="1"/>
          <p:nvPr/>
        </p:nvSpPr>
        <p:spPr>
          <a:xfrm>
            <a:off x="5737985" y="2565599"/>
            <a:ext cx="1842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Working branch 2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51C9406-9425-4B98-A0F6-47F16C3E44B3}"/>
              </a:ext>
            </a:extLst>
          </p:cNvPr>
          <p:cNvSpPr txBox="1"/>
          <p:nvPr/>
        </p:nvSpPr>
        <p:spPr>
          <a:xfrm>
            <a:off x="8810225" y="5729520"/>
            <a:ext cx="1842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Working branch 3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2AB41CC1-0315-474B-95F5-6CC4B9FD56A3}"/>
              </a:ext>
            </a:extLst>
          </p:cNvPr>
          <p:cNvSpPr/>
          <p:nvPr/>
        </p:nvSpPr>
        <p:spPr>
          <a:xfrm>
            <a:off x="10453628" y="4850988"/>
            <a:ext cx="251402" cy="251402"/>
          </a:xfrm>
          <a:prstGeom prst="ellipse">
            <a:avLst/>
          </a:prstGeom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D4C2B59A-A7FA-4556-9A69-FFC0C60E73A3}"/>
              </a:ext>
            </a:extLst>
          </p:cNvPr>
          <p:cNvSpPr/>
          <p:nvPr/>
        </p:nvSpPr>
        <p:spPr>
          <a:xfrm>
            <a:off x="7752972" y="1707920"/>
            <a:ext cx="258275" cy="258275"/>
          </a:xfrm>
          <a:prstGeom prst="ellipse">
            <a:avLst/>
          </a:prstGeom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!!new2">
            <a:extLst>
              <a:ext uri="{FF2B5EF4-FFF2-40B4-BE49-F238E27FC236}">
                <a16:creationId xmlns:a16="http://schemas.microsoft.com/office/drawing/2014/main" id="{3622E354-D69A-4B0A-B156-C0703BC6B776}"/>
              </a:ext>
            </a:extLst>
          </p:cNvPr>
          <p:cNvSpPr/>
          <p:nvPr/>
        </p:nvSpPr>
        <p:spPr>
          <a:xfrm>
            <a:off x="7501178" y="4716179"/>
            <a:ext cx="251402" cy="251402"/>
          </a:xfrm>
          <a:prstGeom prst="ellipse">
            <a:avLst/>
          </a:prstGeom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!!new1">
            <a:extLst>
              <a:ext uri="{FF2B5EF4-FFF2-40B4-BE49-F238E27FC236}">
                <a16:creationId xmlns:a16="http://schemas.microsoft.com/office/drawing/2014/main" id="{818B96FE-5955-488E-8A14-5F518BEAD791}"/>
              </a:ext>
            </a:extLst>
          </p:cNvPr>
          <p:cNvSpPr/>
          <p:nvPr/>
        </p:nvSpPr>
        <p:spPr>
          <a:xfrm>
            <a:off x="7896821" y="4709307"/>
            <a:ext cx="258275" cy="258275"/>
          </a:xfrm>
          <a:prstGeom prst="ellipse">
            <a:avLst/>
          </a:prstGeom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!!new2b">
            <a:extLst>
              <a:ext uri="{FF2B5EF4-FFF2-40B4-BE49-F238E27FC236}">
                <a16:creationId xmlns:a16="http://schemas.microsoft.com/office/drawing/2014/main" id="{BF31741E-8488-4D3D-A76F-FD30D19069F2}"/>
              </a:ext>
            </a:extLst>
          </p:cNvPr>
          <p:cNvSpPr/>
          <p:nvPr/>
        </p:nvSpPr>
        <p:spPr>
          <a:xfrm>
            <a:off x="7501178" y="4716179"/>
            <a:ext cx="251402" cy="251402"/>
          </a:xfrm>
          <a:prstGeom prst="ellipse">
            <a:avLst/>
          </a:prstGeom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!!new1b">
            <a:extLst>
              <a:ext uri="{FF2B5EF4-FFF2-40B4-BE49-F238E27FC236}">
                <a16:creationId xmlns:a16="http://schemas.microsoft.com/office/drawing/2014/main" id="{7DE2E9CA-6C4B-422A-B953-B116572E785D}"/>
              </a:ext>
            </a:extLst>
          </p:cNvPr>
          <p:cNvSpPr/>
          <p:nvPr/>
        </p:nvSpPr>
        <p:spPr>
          <a:xfrm>
            <a:off x="7896821" y="4709307"/>
            <a:ext cx="258275" cy="258275"/>
          </a:xfrm>
          <a:prstGeom prst="ellipse">
            <a:avLst/>
          </a:prstGeom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!!new2a">
            <a:extLst>
              <a:ext uri="{FF2B5EF4-FFF2-40B4-BE49-F238E27FC236}">
                <a16:creationId xmlns:a16="http://schemas.microsoft.com/office/drawing/2014/main" id="{1BCAC45E-D661-407A-8DF4-F9D8C50DE985}"/>
              </a:ext>
            </a:extLst>
          </p:cNvPr>
          <p:cNvSpPr/>
          <p:nvPr/>
        </p:nvSpPr>
        <p:spPr>
          <a:xfrm>
            <a:off x="7501178" y="4716179"/>
            <a:ext cx="251402" cy="251402"/>
          </a:xfrm>
          <a:prstGeom prst="ellipse">
            <a:avLst/>
          </a:prstGeom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!!new1a">
            <a:extLst>
              <a:ext uri="{FF2B5EF4-FFF2-40B4-BE49-F238E27FC236}">
                <a16:creationId xmlns:a16="http://schemas.microsoft.com/office/drawing/2014/main" id="{EAC692AE-50B2-427C-A7E7-F315C227DAFE}"/>
              </a:ext>
            </a:extLst>
          </p:cNvPr>
          <p:cNvSpPr/>
          <p:nvPr/>
        </p:nvSpPr>
        <p:spPr>
          <a:xfrm>
            <a:off x="7896821" y="4709307"/>
            <a:ext cx="258275" cy="258275"/>
          </a:xfrm>
          <a:prstGeom prst="ellipse">
            <a:avLst/>
          </a:prstGeom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8684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7" grpId="0" animBg="1"/>
      <p:bldP spid="38" grpId="0" animBg="1"/>
      <p:bldP spid="3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345B3-7CA7-48B5-B500-1B4585E64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Branches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4B4BDC-1C2B-4A52-BF62-F52F25D1E0B4}"/>
              </a:ext>
            </a:extLst>
          </p:cNvPr>
          <p:cNvSpPr>
            <a:spLocks noGrp="1"/>
          </p:cNvSpPr>
          <p:nvPr>
            <p:ph type="subTitle" idx="15"/>
          </p:nvPr>
        </p:nvSpPr>
        <p:spPr/>
        <p:txBody>
          <a:bodyPr/>
          <a:lstStyle/>
          <a:p>
            <a:r>
              <a:rPr lang="en-US" dirty="0"/>
              <a:t>Rebase local events onto remote events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6BC8D39-93F2-4BC1-86B7-4ABA1BF2DB28}"/>
              </a:ext>
            </a:extLst>
          </p:cNvPr>
          <p:cNvSpPr/>
          <p:nvPr/>
        </p:nvSpPr>
        <p:spPr>
          <a:xfrm>
            <a:off x="1670189" y="3490756"/>
            <a:ext cx="251402" cy="25140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05EBD07-06C9-4728-A6D9-F12685227025}"/>
              </a:ext>
            </a:extLst>
          </p:cNvPr>
          <p:cNvSpPr/>
          <p:nvPr/>
        </p:nvSpPr>
        <p:spPr>
          <a:xfrm>
            <a:off x="2359177" y="3490756"/>
            <a:ext cx="251402" cy="25140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06654B1-4402-40CE-8E84-E991EAE1C312}"/>
              </a:ext>
            </a:extLst>
          </p:cNvPr>
          <p:cNvSpPr/>
          <p:nvPr/>
        </p:nvSpPr>
        <p:spPr>
          <a:xfrm>
            <a:off x="1124961" y="2962971"/>
            <a:ext cx="2580794" cy="12195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F8746780-99B7-44DE-AB1C-9D0EFCB87B79}"/>
              </a:ext>
            </a:extLst>
          </p:cNvPr>
          <p:cNvSpPr/>
          <p:nvPr/>
        </p:nvSpPr>
        <p:spPr>
          <a:xfrm>
            <a:off x="5617984" y="1709685"/>
            <a:ext cx="258275" cy="25827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C1DF7EA7-B652-44F4-AE70-104190D45E87}"/>
              </a:ext>
            </a:extLst>
          </p:cNvPr>
          <p:cNvSpPr/>
          <p:nvPr/>
        </p:nvSpPr>
        <p:spPr>
          <a:xfrm>
            <a:off x="6325807" y="1709685"/>
            <a:ext cx="258275" cy="25827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F5109A52-F484-40CE-9E93-904771224DD4}"/>
              </a:ext>
            </a:extLst>
          </p:cNvPr>
          <p:cNvSpPr/>
          <p:nvPr/>
        </p:nvSpPr>
        <p:spPr>
          <a:xfrm>
            <a:off x="7039975" y="1707920"/>
            <a:ext cx="258275" cy="25827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506DEAB-DD6D-4B24-A951-30A702778DB5}"/>
              </a:ext>
            </a:extLst>
          </p:cNvPr>
          <p:cNvSpPr/>
          <p:nvPr/>
        </p:nvSpPr>
        <p:spPr>
          <a:xfrm>
            <a:off x="5188990" y="1193929"/>
            <a:ext cx="3341434" cy="12360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DB66DC21-7551-4CA6-A01C-96602AF3AA5F}"/>
              </a:ext>
            </a:extLst>
          </p:cNvPr>
          <p:cNvSpPr/>
          <p:nvPr/>
        </p:nvSpPr>
        <p:spPr>
          <a:xfrm>
            <a:off x="9075652" y="4850988"/>
            <a:ext cx="251402" cy="25140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603C91D-D0B2-4563-B3A7-97AC759499D2}"/>
              </a:ext>
            </a:extLst>
          </p:cNvPr>
          <p:cNvSpPr/>
          <p:nvPr/>
        </p:nvSpPr>
        <p:spPr>
          <a:xfrm>
            <a:off x="9764640" y="4850988"/>
            <a:ext cx="251402" cy="25140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E7FDD65-E11C-4B9A-BE5D-326DB277C83D}"/>
              </a:ext>
            </a:extLst>
          </p:cNvPr>
          <p:cNvSpPr/>
          <p:nvPr/>
        </p:nvSpPr>
        <p:spPr>
          <a:xfrm>
            <a:off x="8530424" y="4323203"/>
            <a:ext cx="2964664" cy="12478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!!e7">
            <a:extLst>
              <a:ext uri="{FF2B5EF4-FFF2-40B4-BE49-F238E27FC236}">
                <a16:creationId xmlns:a16="http://schemas.microsoft.com/office/drawing/2014/main" id="{94B18F15-0B46-4285-87BD-96E0632E9EA5}"/>
              </a:ext>
            </a:extLst>
          </p:cNvPr>
          <p:cNvSpPr/>
          <p:nvPr/>
        </p:nvSpPr>
        <p:spPr>
          <a:xfrm>
            <a:off x="4673433" y="4725287"/>
            <a:ext cx="251402" cy="25140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!e6">
            <a:extLst>
              <a:ext uri="{FF2B5EF4-FFF2-40B4-BE49-F238E27FC236}">
                <a16:creationId xmlns:a16="http://schemas.microsoft.com/office/drawing/2014/main" id="{8D368CF7-F5A4-45C3-95CA-6F0B24E6EAAD}"/>
              </a:ext>
            </a:extLst>
          </p:cNvPr>
          <p:cNvSpPr/>
          <p:nvPr/>
        </p:nvSpPr>
        <p:spPr>
          <a:xfrm>
            <a:off x="5513022" y="4725287"/>
            <a:ext cx="251402" cy="25140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!!e5">
            <a:extLst>
              <a:ext uri="{FF2B5EF4-FFF2-40B4-BE49-F238E27FC236}">
                <a16:creationId xmlns:a16="http://schemas.microsoft.com/office/drawing/2014/main" id="{05487873-8429-4A6A-9B92-CC71A9E3D527}"/>
              </a:ext>
            </a:extLst>
          </p:cNvPr>
          <p:cNvSpPr/>
          <p:nvPr/>
        </p:nvSpPr>
        <p:spPr>
          <a:xfrm>
            <a:off x="5110703" y="4729311"/>
            <a:ext cx="258275" cy="25827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!!e4">
            <a:extLst>
              <a:ext uri="{FF2B5EF4-FFF2-40B4-BE49-F238E27FC236}">
                <a16:creationId xmlns:a16="http://schemas.microsoft.com/office/drawing/2014/main" id="{33757333-2436-4A6C-AFA4-0C94203D4FD5}"/>
              </a:ext>
            </a:extLst>
          </p:cNvPr>
          <p:cNvSpPr/>
          <p:nvPr/>
        </p:nvSpPr>
        <p:spPr>
          <a:xfrm>
            <a:off x="6296524" y="4718204"/>
            <a:ext cx="258275" cy="25827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!!e3">
            <a:extLst>
              <a:ext uri="{FF2B5EF4-FFF2-40B4-BE49-F238E27FC236}">
                <a16:creationId xmlns:a16="http://schemas.microsoft.com/office/drawing/2014/main" id="{40DB6784-57AC-49A4-9D38-792AFF5C13BE}"/>
              </a:ext>
            </a:extLst>
          </p:cNvPr>
          <p:cNvSpPr/>
          <p:nvPr/>
        </p:nvSpPr>
        <p:spPr>
          <a:xfrm>
            <a:off x="7098664" y="4712744"/>
            <a:ext cx="258275" cy="25827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!!e2">
            <a:extLst>
              <a:ext uri="{FF2B5EF4-FFF2-40B4-BE49-F238E27FC236}">
                <a16:creationId xmlns:a16="http://schemas.microsoft.com/office/drawing/2014/main" id="{33FBEC58-1592-428F-B501-9E8833BF4ABE}"/>
              </a:ext>
            </a:extLst>
          </p:cNvPr>
          <p:cNvSpPr/>
          <p:nvPr/>
        </p:nvSpPr>
        <p:spPr>
          <a:xfrm>
            <a:off x="5908469" y="4726201"/>
            <a:ext cx="251402" cy="25140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!!e1">
            <a:extLst>
              <a:ext uri="{FF2B5EF4-FFF2-40B4-BE49-F238E27FC236}">
                <a16:creationId xmlns:a16="http://schemas.microsoft.com/office/drawing/2014/main" id="{4274FD5F-CAF4-4007-9CBB-492339AB4A20}"/>
              </a:ext>
            </a:extLst>
          </p:cNvPr>
          <p:cNvSpPr/>
          <p:nvPr/>
        </p:nvSpPr>
        <p:spPr>
          <a:xfrm>
            <a:off x="6691450" y="4718203"/>
            <a:ext cx="251402" cy="25140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E6F3641-C516-449B-989D-CBE86E7AFBCA}"/>
              </a:ext>
            </a:extLst>
          </p:cNvPr>
          <p:cNvSpPr/>
          <p:nvPr/>
        </p:nvSpPr>
        <p:spPr>
          <a:xfrm>
            <a:off x="4472274" y="4546600"/>
            <a:ext cx="3860515" cy="601716"/>
          </a:xfrm>
          <a:prstGeom prst="rect">
            <a:avLst/>
          </a:prstGeom>
          <a:noFill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872B577-D137-437F-938F-B5466A42D06C}"/>
              </a:ext>
            </a:extLst>
          </p:cNvPr>
          <p:cNvSpPr txBox="1"/>
          <p:nvPr/>
        </p:nvSpPr>
        <p:spPr>
          <a:xfrm>
            <a:off x="5350061" y="5312590"/>
            <a:ext cx="1369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Main branch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175E3B7-2A9D-405B-9FBD-33C8D8D8C7F0}"/>
              </a:ext>
            </a:extLst>
          </p:cNvPr>
          <p:cNvSpPr txBox="1"/>
          <p:nvPr/>
        </p:nvSpPr>
        <p:spPr>
          <a:xfrm>
            <a:off x="1404766" y="4342777"/>
            <a:ext cx="1842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Working branch 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0A4EE6D-E249-491C-8AE3-35A9CD6CB3A4}"/>
              </a:ext>
            </a:extLst>
          </p:cNvPr>
          <p:cNvSpPr txBox="1"/>
          <p:nvPr/>
        </p:nvSpPr>
        <p:spPr>
          <a:xfrm>
            <a:off x="5737985" y="2565599"/>
            <a:ext cx="1842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Working branch 2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51C9406-9425-4B98-A0F6-47F16C3E44B3}"/>
              </a:ext>
            </a:extLst>
          </p:cNvPr>
          <p:cNvSpPr txBox="1"/>
          <p:nvPr/>
        </p:nvSpPr>
        <p:spPr>
          <a:xfrm>
            <a:off x="8810225" y="5729520"/>
            <a:ext cx="1842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Working branch 3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2AB41CC1-0315-474B-95F5-6CC4B9FD56A3}"/>
              </a:ext>
            </a:extLst>
          </p:cNvPr>
          <p:cNvSpPr/>
          <p:nvPr/>
        </p:nvSpPr>
        <p:spPr>
          <a:xfrm>
            <a:off x="10453628" y="4850988"/>
            <a:ext cx="251402" cy="251402"/>
          </a:xfrm>
          <a:prstGeom prst="ellipse">
            <a:avLst/>
          </a:prstGeom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D4C2B59A-A7FA-4556-9A69-FFC0C60E73A3}"/>
              </a:ext>
            </a:extLst>
          </p:cNvPr>
          <p:cNvSpPr/>
          <p:nvPr/>
        </p:nvSpPr>
        <p:spPr>
          <a:xfrm>
            <a:off x="7752972" y="1707920"/>
            <a:ext cx="258275" cy="258275"/>
          </a:xfrm>
          <a:prstGeom prst="ellipse">
            <a:avLst/>
          </a:prstGeom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!!new2">
            <a:extLst>
              <a:ext uri="{FF2B5EF4-FFF2-40B4-BE49-F238E27FC236}">
                <a16:creationId xmlns:a16="http://schemas.microsoft.com/office/drawing/2014/main" id="{3622E354-D69A-4B0A-B156-C0703BC6B776}"/>
              </a:ext>
            </a:extLst>
          </p:cNvPr>
          <p:cNvSpPr/>
          <p:nvPr/>
        </p:nvSpPr>
        <p:spPr>
          <a:xfrm>
            <a:off x="7501178" y="4716179"/>
            <a:ext cx="251402" cy="251402"/>
          </a:xfrm>
          <a:prstGeom prst="ellipse">
            <a:avLst/>
          </a:prstGeom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!!new1">
            <a:extLst>
              <a:ext uri="{FF2B5EF4-FFF2-40B4-BE49-F238E27FC236}">
                <a16:creationId xmlns:a16="http://schemas.microsoft.com/office/drawing/2014/main" id="{818B96FE-5955-488E-8A14-5F518BEAD791}"/>
              </a:ext>
            </a:extLst>
          </p:cNvPr>
          <p:cNvSpPr/>
          <p:nvPr/>
        </p:nvSpPr>
        <p:spPr>
          <a:xfrm>
            <a:off x="7896821" y="4709307"/>
            <a:ext cx="258275" cy="258275"/>
          </a:xfrm>
          <a:prstGeom prst="ellipse">
            <a:avLst/>
          </a:prstGeom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!!new2b">
            <a:extLst>
              <a:ext uri="{FF2B5EF4-FFF2-40B4-BE49-F238E27FC236}">
                <a16:creationId xmlns:a16="http://schemas.microsoft.com/office/drawing/2014/main" id="{BF31741E-8488-4D3D-A76F-FD30D19069F2}"/>
              </a:ext>
            </a:extLst>
          </p:cNvPr>
          <p:cNvSpPr/>
          <p:nvPr/>
        </p:nvSpPr>
        <p:spPr>
          <a:xfrm>
            <a:off x="7759844" y="2120663"/>
            <a:ext cx="251402" cy="251402"/>
          </a:xfrm>
          <a:prstGeom prst="ellipse">
            <a:avLst/>
          </a:prstGeom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!!new1b">
            <a:extLst>
              <a:ext uri="{FF2B5EF4-FFF2-40B4-BE49-F238E27FC236}">
                <a16:creationId xmlns:a16="http://schemas.microsoft.com/office/drawing/2014/main" id="{7DE2E9CA-6C4B-422A-B953-B116572E785D}"/>
              </a:ext>
            </a:extLst>
          </p:cNvPr>
          <p:cNvSpPr/>
          <p:nvPr/>
        </p:nvSpPr>
        <p:spPr>
          <a:xfrm>
            <a:off x="10955137" y="4844289"/>
            <a:ext cx="258275" cy="258275"/>
          </a:xfrm>
          <a:prstGeom prst="ellipse">
            <a:avLst/>
          </a:prstGeom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!!new2a">
            <a:extLst>
              <a:ext uri="{FF2B5EF4-FFF2-40B4-BE49-F238E27FC236}">
                <a16:creationId xmlns:a16="http://schemas.microsoft.com/office/drawing/2014/main" id="{1BCAC45E-D661-407A-8DF4-F9D8C50DE985}"/>
              </a:ext>
            </a:extLst>
          </p:cNvPr>
          <p:cNvSpPr/>
          <p:nvPr/>
        </p:nvSpPr>
        <p:spPr>
          <a:xfrm>
            <a:off x="2765365" y="3487357"/>
            <a:ext cx="251402" cy="251402"/>
          </a:xfrm>
          <a:prstGeom prst="ellipse">
            <a:avLst/>
          </a:prstGeom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!!new1a">
            <a:extLst>
              <a:ext uri="{FF2B5EF4-FFF2-40B4-BE49-F238E27FC236}">
                <a16:creationId xmlns:a16="http://schemas.microsoft.com/office/drawing/2014/main" id="{EAC692AE-50B2-427C-A7E7-F315C227DAFE}"/>
              </a:ext>
            </a:extLst>
          </p:cNvPr>
          <p:cNvSpPr/>
          <p:nvPr/>
        </p:nvSpPr>
        <p:spPr>
          <a:xfrm>
            <a:off x="3161008" y="3480485"/>
            <a:ext cx="258275" cy="258275"/>
          </a:xfrm>
          <a:prstGeom prst="ellipse">
            <a:avLst/>
          </a:prstGeom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8285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345B3-7CA7-48B5-B500-1B4585E64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Branches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4B4BDC-1C2B-4A52-BF62-F52F25D1E0B4}"/>
              </a:ext>
            </a:extLst>
          </p:cNvPr>
          <p:cNvSpPr>
            <a:spLocks noGrp="1"/>
          </p:cNvSpPr>
          <p:nvPr>
            <p:ph type="subTitle" idx="15"/>
          </p:nvPr>
        </p:nvSpPr>
        <p:spPr/>
        <p:txBody>
          <a:bodyPr/>
          <a:lstStyle/>
          <a:p>
            <a:r>
              <a:rPr lang="en-US" dirty="0"/>
              <a:t>Rebase local events onto remote events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6BC8D39-93F2-4BC1-86B7-4ABA1BF2DB28}"/>
              </a:ext>
            </a:extLst>
          </p:cNvPr>
          <p:cNvSpPr/>
          <p:nvPr/>
        </p:nvSpPr>
        <p:spPr>
          <a:xfrm>
            <a:off x="1670189" y="3490756"/>
            <a:ext cx="251402" cy="25140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05EBD07-06C9-4728-A6D9-F12685227025}"/>
              </a:ext>
            </a:extLst>
          </p:cNvPr>
          <p:cNvSpPr/>
          <p:nvPr/>
        </p:nvSpPr>
        <p:spPr>
          <a:xfrm>
            <a:off x="2359177" y="3490756"/>
            <a:ext cx="251402" cy="25140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06654B1-4402-40CE-8E84-E991EAE1C312}"/>
              </a:ext>
            </a:extLst>
          </p:cNvPr>
          <p:cNvSpPr/>
          <p:nvPr/>
        </p:nvSpPr>
        <p:spPr>
          <a:xfrm>
            <a:off x="1124961" y="2962971"/>
            <a:ext cx="2580794" cy="12195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F8746780-99B7-44DE-AB1C-9D0EFCB87B79}"/>
              </a:ext>
            </a:extLst>
          </p:cNvPr>
          <p:cNvSpPr/>
          <p:nvPr/>
        </p:nvSpPr>
        <p:spPr>
          <a:xfrm>
            <a:off x="5617984" y="1709685"/>
            <a:ext cx="258275" cy="25827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C1DF7EA7-B652-44F4-AE70-104190D45E87}"/>
              </a:ext>
            </a:extLst>
          </p:cNvPr>
          <p:cNvSpPr/>
          <p:nvPr/>
        </p:nvSpPr>
        <p:spPr>
          <a:xfrm>
            <a:off x="6325807" y="1709685"/>
            <a:ext cx="258275" cy="25827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F5109A52-F484-40CE-9E93-904771224DD4}"/>
              </a:ext>
            </a:extLst>
          </p:cNvPr>
          <p:cNvSpPr/>
          <p:nvPr/>
        </p:nvSpPr>
        <p:spPr>
          <a:xfrm>
            <a:off x="7039975" y="1707920"/>
            <a:ext cx="258275" cy="25827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506DEAB-DD6D-4B24-A951-30A702778DB5}"/>
              </a:ext>
            </a:extLst>
          </p:cNvPr>
          <p:cNvSpPr/>
          <p:nvPr/>
        </p:nvSpPr>
        <p:spPr>
          <a:xfrm>
            <a:off x="5188990" y="1193929"/>
            <a:ext cx="3664498" cy="12360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DB66DC21-7551-4CA6-A01C-96602AF3AA5F}"/>
              </a:ext>
            </a:extLst>
          </p:cNvPr>
          <p:cNvSpPr/>
          <p:nvPr/>
        </p:nvSpPr>
        <p:spPr>
          <a:xfrm>
            <a:off x="9075652" y="4850988"/>
            <a:ext cx="251402" cy="25140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603C91D-D0B2-4563-B3A7-97AC759499D2}"/>
              </a:ext>
            </a:extLst>
          </p:cNvPr>
          <p:cNvSpPr/>
          <p:nvPr/>
        </p:nvSpPr>
        <p:spPr>
          <a:xfrm>
            <a:off x="9764640" y="4850988"/>
            <a:ext cx="251402" cy="25140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E7FDD65-E11C-4B9A-BE5D-326DB277C83D}"/>
              </a:ext>
            </a:extLst>
          </p:cNvPr>
          <p:cNvSpPr/>
          <p:nvPr/>
        </p:nvSpPr>
        <p:spPr>
          <a:xfrm>
            <a:off x="8530424" y="4323203"/>
            <a:ext cx="2964664" cy="12478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!!e7">
            <a:extLst>
              <a:ext uri="{FF2B5EF4-FFF2-40B4-BE49-F238E27FC236}">
                <a16:creationId xmlns:a16="http://schemas.microsoft.com/office/drawing/2014/main" id="{94B18F15-0B46-4285-87BD-96E0632E9EA5}"/>
              </a:ext>
            </a:extLst>
          </p:cNvPr>
          <p:cNvSpPr/>
          <p:nvPr/>
        </p:nvSpPr>
        <p:spPr>
          <a:xfrm>
            <a:off x="4673433" y="4725287"/>
            <a:ext cx="251402" cy="25140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!e6">
            <a:extLst>
              <a:ext uri="{FF2B5EF4-FFF2-40B4-BE49-F238E27FC236}">
                <a16:creationId xmlns:a16="http://schemas.microsoft.com/office/drawing/2014/main" id="{8D368CF7-F5A4-45C3-95CA-6F0B24E6EAAD}"/>
              </a:ext>
            </a:extLst>
          </p:cNvPr>
          <p:cNvSpPr/>
          <p:nvPr/>
        </p:nvSpPr>
        <p:spPr>
          <a:xfrm>
            <a:off x="5513022" y="4725287"/>
            <a:ext cx="251402" cy="25140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!!e5">
            <a:extLst>
              <a:ext uri="{FF2B5EF4-FFF2-40B4-BE49-F238E27FC236}">
                <a16:creationId xmlns:a16="http://schemas.microsoft.com/office/drawing/2014/main" id="{05487873-8429-4A6A-9B92-CC71A9E3D527}"/>
              </a:ext>
            </a:extLst>
          </p:cNvPr>
          <p:cNvSpPr/>
          <p:nvPr/>
        </p:nvSpPr>
        <p:spPr>
          <a:xfrm>
            <a:off x="5110703" y="4729311"/>
            <a:ext cx="258275" cy="25827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!!e4">
            <a:extLst>
              <a:ext uri="{FF2B5EF4-FFF2-40B4-BE49-F238E27FC236}">
                <a16:creationId xmlns:a16="http://schemas.microsoft.com/office/drawing/2014/main" id="{33757333-2436-4A6C-AFA4-0C94203D4FD5}"/>
              </a:ext>
            </a:extLst>
          </p:cNvPr>
          <p:cNvSpPr/>
          <p:nvPr/>
        </p:nvSpPr>
        <p:spPr>
          <a:xfrm>
            <a:off x="6296524" y="4718204"/>
            <a:ext cx="258275" cy="25827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!!e3">
            <a:extLst>
              <a:ext uri="{FF2B5EF4-FFF2-40B4-BE49-F238E27FC236}">
                <a16:creationId xmlns:a16="http://schemas.microsoft.com/office/drawing/2014/main" id="{40DB6784-57AC-49A4-9D38-792AFF5C13BE}"/>
              </a:ext>
            </a:extLst>
          </p:cNvPr>
          <p:cNvSpPr/>
          <p:nvPr/>
        </p:nvSpPr>
        <p:spPr>
          <a:xfrm>
            <a:off x="7098664" y="4712744"/>
            <a:ext cx="258275" cy="25827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!!e2">
            <a:extLst>
              <a:ext uri="{FF2B5EF4-FFF2-40B4-BE49-F238E27FC236}">
                <a16:creationId xmlns:a16="http://schemas.microsoft.com/office/drawing/2014/main" id="{33FBEC58-1592-428F-B501-9E8833BF4ABE}"/>
              </a:ext>
            </a:extLst>
          </p:cNvPr>
          <p:cNvSpPr/>
          <p:nvPr/>
        </p:nvSpPr>
        <p:spPr>
          <a:xfrm>
            <a:off x="5908469" y="4726201"/>
            <a:ext cx="251402" cy="25140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!!e1">
            <a:extLst>
              <a:ext uri="{FF2B5EF4-FFF2-40B4-BE49-F238E27FC236}">
                <a16:creationId xmlns:a16="http://schemas.microsoft.com/office/drawing/2014/main" id="{4274FD5F-CAF4-4007-9CBB-492339AB4A20}"/>
              </a:ext>
            </a:extLst>
          </p:cNvPr>
          <p:cNvSpPr/>
          <p:nvPr/>
        </p:nvSpPr>
        <p:spPr>
          <a:xfrm>
            <a:off x="6691450" y="4718203"/>
            <a:ext cx="251402" cy="25140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E6F3641-C516-449B-989D-CBE86E7AFBCA}"/>
              </a:ext>
            </a:extLst>
          </p:cNvPr>
          <p:cNvSpPr/>
          <p:nvPr/>
        </p:nvSpPr>
        <p:spPr>
          <a:xfrm>
            <a:off x="4472274" y="4546600"/>
            <a:ext cx="3860515" cy="601716"/>
          </a:xfrm>
          <a:prstGeom prst="rect">
            <a:avLst/>
          </a:prstGeom>
          <a:noFill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872B577-D137-437F-938F-B5466A42D06C}"/>
              </a:ext>
            </a:extLst>
          </p:cNvPr>
          <p:cNvSpPr txBox="1"/>
          <p:nvPr/>
        </p:nvSpPr>
        <p:spPr>
          <a:xfrm>
            <a:off x="5350061" y="5312590"/>
            <a:ext cx="1369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Main branch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175E3B7-2A9D-405B-9FBD-33C8D8D8C7F0}"/>
              </a:ext>
            </a:extLst>
          </p:cNvPr>
          <p:cNvSpPr txBox="1"/>
          <p:nvPr/>
        </p:nvSpPr>
        <p:spPr>
          <a:xfrm>
            <a:off x="1404766" y="4342777"/>
            <a:ext cx="1842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Working branch 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0A4EE6D-E249-491C-8AE3-35A9CD6CB3A4}"/>
              </a:ext>
            </a:extLst>
          </p:cNvPr>
          <p:cNvSpPr txBox="1"/>
          <p:nvPr/>
        </p:nvSpPr>
        <p:spPr>
          <a:xfrm>
            <a:off x="5737985" y="2565599"/>
            <a:ext cx="1842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Working branch 2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51C9406-9425-4B98-A0F6-47F16C3E44B3}"/>
              </a:ext>
            </a:extLst>
          </p:cNvPr>
          <p:cNvSpPr txBox="1"/>
          <p:nvPr/>
        </p:nvSpPr>
        <p:spPr>
          <a:xfrm>
            <a:off x="8810225" y="5729520"/>
            <a:ext cx="1842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Working branch 3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2AB41CC1-0315-474B-95F5-6CC4B9FD56A3}"/>
              </a:ext>
            </a:extLst>
          </p:cNvPr>
          <p:cNvSpPr/>
          <p:nvPr/>
        </p:nvSpPr>
        <p:spPr>
          <a:xfrm>
            <a:off x="10453628" y="4850988"/>
            <a:ext cx="251402" cy="251402"/>
          </a:xfrm>
          <a:prstGeom prst="ellipse">
            <a:avLst/>
          </a:prstGeom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D4C2B59A-A7FA-4556-9A69-FFC0C60E73A3}"/>
              </a:ext>
            </a:extLst>
          </p:cNvPr>
          <p:cNvSpPr/>
          <p:nvPr/>
        </p:nvSpPr>
        <p:spPr>
          <a:xfrm>
            <a:off x="8263749" y="1707920"/>
            <a:ext cx="258275" cy="258275"/>
          </a:xfrm>
          <a:prstGeom prst="ellipse">
            <a:avLst/>
          </a:prstGeom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!!new2">
            <a:extLst>
              <a:ext uri="{FF2B5EF4-FFF2-40B4-BE49-F238E27FC236}">
                <a16:creationId xmlns:a16="http://schemas.microsoft.com/office/drawing/2014/main" id="{3622E354-D69A-4B0A-B156-C0703BC6B776}"/>
              </a:ext>
            </a:extLst>
          </p:cNvPr>
          <p:cNvSpPr/>
          <p:nvPr/>
        </p:nvSpPr>
        <p:spPr>
          <a:xfrm>
            <a:off x="7501178" y="4716179"/>
            <a:ext cx="251402" cy="251402"/>
          </a:xfrm>
          <a:prstGeom prst="ellipse">
            <a:avLst/>
          </a:prstGeom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!!new1">
            <a:extLst>
              <a:ext uri="{FF2B5EF4-FFF2-40B4-BE49-F238E27FC236}">
                <a16:creationId xmlns:a16="http://schemas.microsoft.com/office/drawing/2014/main" id="{818B96FE-5955-488E-8A14-5F518BEAD791}"/>
              </a:ext>
            </a:extLst>
          </p:cNvPr>
          <p:cNvSpPr/>
          <p:nvPr/>
        </p:nvSpPr>
        <p:spPr>
          <a:xfrm>
            <a:off x="7896821" y="4709307"/>
            <a:ext cx="258275" cy="258275"/>
          </a:xfrm>
          <a:prstGeom prst="ellipse">
            <a:avLst/>
          </a:prstGeom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!!new2b">
            <a:extLst>
              <a:ext uri="{FF2B5EF4-FFF2-40B4-BE49-F238E27FC236}">
                <a16:creationId xmlns:a16="http://schemas.microsoft.com/office/drawing/2014/main" id="{BF31741E-8488-4D3D-A76F-FD30D19069F2}"/>
              </a:ext>
            </a:extLst>
          </p:cNvPr>
          <p:cNvSpPr/>
          <p:nvPr/>
        </p:nvSpPr>
        <p:spPr>
          <a:xfrm>
            <a:off x="7759844" y="1711355"/>
            <a:ext cx="251402" cy="251402"/>
          </a:xfrm>
          <a:prstGeom prst="ellipse">
            <a:avLst/>
          </a:prstGeom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!!new1b">
            <a:extLst>
              <a:ext uri="{FF2B5EF4-FFF2-40B4-BE49-F238E27FC236}">
                <a16:creationId xmlns:a16="http://schemas.microsoft.com/office/drawing/2014/main" id="{7DE2E9CA-6C4B-422A-B953-B116572E785D}"/>
              </a:ext>
            </a:extLst>
          </p:cNvPr>
          <p:cNvSpPr/>
          <p:nvPr/>
        </p:nvSpPr>
        <p:spPr>
          <a:xfrm>
            <a:off x="10955137" y="4844289"/>
            <a:ext cx="258275" cy="258275"/>
          </a:xfrm>
          <a:prstGeom prst="ellipse">
            <a:avLst/>
          </a:prstGeom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!!new2a">
            <a:extLst>
              <a:ext uri="{FF2B5EF4-FFF2-40B4-BE49-F238E27FC236}">
                <a16:creationId xmlns:a16="http://schemas.microsoft.com/office/drawing/2014/main" id="{1BCAC45E-D661-407A-8DF4-F9D8C50DE985}"/>
              </a:ext>
            </a:extLst>
          </p:cNvPr>
          <p:cNvSpPr/>
          <p:nvPr/>
        </p:nvSpPr>
        <p:spPr>
          <a:xfrm>
            <a:off x="2765365" y="3487357"/>
            <a:ext cx="251402" cy="251402"/>
          </a:xfrm>
          <a:prstGeom prst="ellipse">
            <a:avLst/>
          </a:prstGeom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!!new1a">
            <a:extLst>
              <a:ext uri="{FF2B5EF4-FFF2-40B4-BE49-F238E27FC236}">
                <a16:creationId xmlns:a16="http://schemas.microsoft.com/office/drawing/2014/main" id="{EAC692AE-50B2-427C-A7E7-F315C227DAFE}"/>
              </a:ext>
            </a:extLst>
          </p:cNvPr>
          <p:cNvSpPr/>
          <p:nvPr/>
        </p:nvSpPr>
        <p:spPr>
          <a:xfrm>
            <a:off x="3161008" y="3480485"/>
            <a:ext cx="258275" cy="258275"/>
          </a:xfrm>
          <a:prstGeom prst="ellipse">
            <a:avLst/>
          </a:prstGeom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1257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C8122-2795-4245-B635-2E2B7F84E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Identify When Order Matters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AF8384-9747-4DF4-92A6-5FA5AB4002AA}"/>
              </a:ext>
            </a:extLst>
          </p:cNvPr>
          <p:cNvSpPr>
            <a:spLocks noGrp="1"/>
          </p:cNvSpPr>
          <p:nvPr>
            <p:ph type="subTitle" idx="15"/>
          </p:nvPr>
        </p:nvSpPr>
        <p:spPr/>
        <p:txBody>
          <a:bodyPr/>
          <a:lstStyle/>
          <a:p>
            <a:r>
              <a:rPr lang="en-US" dirty="0"/>
              <a:t>Draw an arrow to the predecessor</a:t>
            </a:r>
          </a:p>
        </p:txBody>
      </p:sp>
      <p:sp>
        <p:nvSpPr>
          <p:cNvPr id="6" name="!!Oval 5">
            <a:extLst>
              <a:ext uri="{FF2B5EF4-FFF2-40B4-BE49-F238E27FC236}">
                <a16:creationId xmlns:a16="http://schemas.microsoft.com/office/drawing/2014/main" id="{A72AD9C2-9D3F-40CA-B3B3-BD4685C28AC8}"/>
              </a:ext>
            </a:extLst>
          </p:cNvPr>
          <p:cNvSpPr/>
          <p:nvPr/>
        </p:nvSpPr>
        <p:spPr>
          <a:xfrm>
            <a:off x="3942823" y="3217334"/>
            <a:ext cx="423333" cy="42333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!!Oval 6">
            <a:extLst>
              <a:ext uri="{FF2B5EF4-FFF2-40B4-BE49-F238E27FC236}">
                <a16:creationId xmlns:a16="http://schemas.microsoft.com/office/drawing/2014/main" id="{2410DD5B-0AC0-4661-8458-38C4128D249F}"/>
              </a:ext>
            </a:extLst>
          </p:cNvPr>
          <p:cNvSpPr/>
          <p:nvPr/>
        </p:nvSpPr>
        <p:spPr>
          <a:xfrm>
            <a:off x="4586289" y="3217334"/>
            <a:ext cx="423333" cy="42333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!!Oval 7">
            <a:extLst>
              <a:ext uri="{FF2B5EF4-FFF2-40B4-BE49-F238E27FC236}">
                <a16:creationId xmlns:a16="http://schemas.microsoft.com/office/drawing/2014/main" id="{2114122A-CF3C-4F49-A10C-6EBDE109B503}"/>
              </a:ext>
            </a:extLst>
          </p:cNvPr>
          <p:cNvSpPr/>
          <p:nvPr/>
        </p:nvSpPr>
        <p:spPr>
          <a:xfrm>
            <a:off x="5229755" y="3217334"/>
            <a:ext cx="423333" cy="42333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!!Oval 8">
            <a:extLst>
              <a:ext uri="{FF2B5EF4-FFF2-40B4-BE49-F238E27FC236}">
                <a16:creationId xmlns:a16="http://schemas.microsoft.com/office/drawing/2014/main" id="{3FBDACFA-6376-4BE7-950C-A407A9E906C5}"/>
              </a:ext>
            </a:extLst>
          </p:cNvPr>
          <p:cNvSpPr/>
          <p:nvPr/>
        </p:nvSpPr>
        <p:spPr>
          <a:xfrm>
            <a:off x="5873221" y="3217334"/>
            <a:ext cx="423333" cy="42333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!!Oval 9">
            <a:extLst>
              <a:ext uri="{FF2B5EF4-FFF2-40B4-BE49-F238E27FC236}">
                <a16:creationId xmlns:a16="http://schemas.microsoft.com/office/drawing/2014/main" id="{986D0588-51D0-4D2C-87F7-6BC5675F2284}"/>
              </a:ext>
            </a:extLst>
          </p:cNvPr>
          <p:cNvSpPr/>
          <p:nvPr/>
        </p:nvSpPr>
        <p:spPr>
          <a:xfrm>
            <a:off x="6516687" y="3217334"/>
            <a:ext cx="423333" cy="42333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!!Oval 10">
            <a:extLst>
              <a:ext uri="{FF2B5EF4-FFF2-40B4-BE49-F238E27FC236}">
                <a16:creationId xmlns:a16="http://schemas.microsoft.com/office/drawing/2014/main" id="{E17AD4AE-56FD-4866-82F7-08A7EC382815}"/>
              </a:ext>
            </a:extLst>
          </p:cNvPr>
          <p:cNvSpPr/>
          <p:nvPr/>
        </p:nvSpPr>
        <p:spPr>
          <a:xfrm>
            <a:off x="7160153" y="3217334"/>
            <a:ext cx="423333" cy="42333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!!Oval 11">
            <a:extLst>
              <a:ext uri="{FF2B5EF4-FFF2-40B4-BE49-F238E27FC236}">
                <a16:creationId xmlns:a16="http://schemas.microsoft.com/office/drawing/2014/main" id="{2E4BD358-59EF-4C3A-B985-415A4E51DEAD}"/>
              </a:ext>
            </a:extLst>
          </p:cNvPr>
          <p:cNvSpPr/>
          <p:nvPr/>
        </p:nvSpPr>
        <p:spPr>
          <a:xfrm>
            <a:off x="7803619" y="3217334"/>
            <a:ext cx="423333" cy="42333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153925BF-FA69-4E2B-A2F9-746AE529C64B}"/>
              </a:ext>
            </a:extLst>
          </p:cNvPr>
          <p:cNvSpPr/>
          <p:nvPr/>
        </p:nvSpPr>
        <p:spPr>
          <a:xfrm>
            <a:off x="4090988" y="3043766"/>
            <a:ext cx="770466" cy="770466"/>
          </a:xfrm>
          <a:prstGeom prst="arc">
            <a:avLst>
              <a:gd name="adj1" fmla="val 13057628"/>
              <a:gd name="adj2" fmla="val 19137611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5BE46F32-F6AB-4905-A188-41399D91F318}"/>
              </a:ext>
            </a:extLst>
          </p:cNvPr>
          <p:cNvSpPr/>
          <p:nvPr/>
        </p:nvSpPr>
        <p:spPr>
          <a:xfrm>
            <a:off x="4734455" y="3043766"/>
            <a:ext cx="770466" cy="770466"/>
          </a:xfrm>
          <a:prstGeom prst="arc">
            <a:avLst>
              <a:gd name="adj1" fmla="val 13057628"/>
              <a:gd name="adj2" fmla="val 19137611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F20AF64E-4B14-4DF0-B45C-74A786F44501}"/>
              </a:ext>
            </a:extLst>
          </p:cNvPr>
          <p:cNvSpPr/>
          <p:nvPr/>
        </p:nvSpPr>
        <p:spPr>
          <a:xfrm>
            <a:off x="4669187" y="2821865"/>
            <a:ext cx="1491902" cy="1491902"/>
          </a:xfrm>
          <a:prstGeom prst="arc">
            <a:avLst>
              <a:gd name="adj1" fmla="val 12636307"/>
              <a:gd name="adj2" fmla="val 19645935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c 19">
            <a:extLst>
              <a:ext uri="{FF2B5EF4-FFF2-40B4-BE49-F238E27FC236}">
                <a16:creationId xmlns:a16="http://schemas.microsoft.com/office/drawing/2014/main" id="{8A549D30-5E88-4C67-9EE7-2352C67F285F}"/>
              </a:ext>
            </a:extLst>
          </p:cNvPr>
          <p:cNvSpPr/>
          <p:nvPr/>
        </p:nvSpPr>
        <p:spPr>
          <a:xfrm>
            <a:off x="7359123" y="3043766"/>
            <a:ext cx="770466" cy="770466"/>
          </a:xfrm>
          <a:prstGeom prst="arc">
            <a:avLst>
              <a:gd name="adj1" fmla="val 13057628"/>
              <a:gd name="adj2" fmla="val 19137611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CD75FBB1-68CE-43D7-9368-83E7DBC0E51F}"/>
              </a:ext>
            </a:extLst>
          </p:cNvPr>
          <p:cNvSpPr/>
          <p:nvPr/>
        </p:nvSpPr>
        <p:spPr>
          <a:xfrm flipV="1">
            <a:off x="5338935" y="2538232"/>
            <a:ext cx="1491902" cy="1491902"/>
          </a:xfrm>
          <a:prstGeom prst="arc">
            <a:avLst>
              <a:gd name="adj1" fmla="val 12636307"/>
              <a:gd name="adj2" fmla="val 19645935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F27E0E5A-4DD3-45D5-A386-BA66296AF510}"/>
              </a:ext>
            </a:extLst>
          </p:cNvPr>
          <p:cNvSpPr/>
          <p:nvPr/>
        </p:nvSpPr>
        <p:spPr>
          <a:xfrm flipV="1">
            <a:off x="4090989" y="1273346"/>
            <a:ext cx="3310467" cy="3310467"/>
          </a:xfrm>
          <a:prstGeom prst="arc">
            <a:avLst>
              <a:gd name="adj1" fmla="val 12396202"/>
              <a:gd name="adj2" fmla="val 20000505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c 22">
            <a:extLst>
              <a:ext uri="{FF2B5EF4-FFF2-40B4-BE49-F238E27FC236}">
                <a16:creationId xmlns:a16="http://schemas.microsoft.com/office/drawing/2014/main" id="{13AD02A6-A08B-4F50-8E42-82E0F43D8F86}"/>
              </a:ext>
            </a:extLst>
          </p:cNvPr>
          <p:cNvSpPr/>
          <p:nvPr/>
        </p:nvSpPr>
        <p:spPr>
          <a:xfrm>
            <a:off x="4707287" y="1938078"/>
            <a:ext cx="3405177" cy="3405177"/>
          </a:xfrm>
          <a:prstGeom prst="arc">
            <a:avLst>
              <a:gd name="adj1" fmla="val 11832895"/>
              <a:gd name="adj2" fmla="val 20604835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667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C8122-2795-4245-B635-2E2B7F84E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Identify When Order Matters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AF8384-9747-4DF4-92A6-5FA5AB4002AA}"/>
              </a:ext>
            </a:extLst>
          </p:cNvPr>
          <p:cNvSpPr>
            <a:spLocks noGrp="1"/>
          </p:cNvSpPr>
          <p:nvPr>
            <p:ph type="subTitle" idx="15"/>
          </p:nvPr>
        </p:nvSpPr>
        <p:spPr/>
        <p:txBody>
          <a:bodyPr/>
          <a:lstStyle/>
          <a:p>
            <a:r>
              <a:rPr lang="en-US" dirty="0"/>
              <a:t>Draw an arrow to the predecessor</a:t>
            </a:r>
          </a:p>
        </p:txBody>
      </p:sp>
      <p:sp>
        <p:nvSpPr>
          <p:cNvPr id="6" name="!!Oval 5">
            <a:extLst>
              <a:ext uri="{FF2B5EF4-FFF2-40B4-BE49-F238E27FC236}">
                <a16:creationId xmlns:a16="http://schemas.microsoft.com/office/drawing/2014/main" id="{A72AD9C2-9D3F-40CA-B3B3-BD4685C28AC8}"/>
              </a:ext>
            </a:extLst>
          </p:cNvPr>
          <p:cNvSpPr/>
          <p:nvPr/>
        </p:nvSpPr>
        <p:spPr>
          <a:xfrm>
            <a:off x="5915553" y="2033584"/>
            <a:ext cx="423333" cy="42333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!!Oval 6">
            <a:extLst>
              <a:ext uri="{FF2B5EF4-FFF2-40B4-BE49-F238E27FC236}">
                <a16:creationId xmlns:a16="http://schemas.microsoft.com/office/drawing/2014/main" id="{2410DD5B-0AC0-4661-8458-38C4128D249F}"/>
              </a:ext>
            </a:extLst>
          </p:cNvPr>
          <p:cNvSpPr/>
          <p:nvPr/>
        </p:nvSpPr>
        <p:spPr>
          <a:xfrm>
            <a:off x="5365222" y="2791925"/>
            <a:ext cx="423333" cy="42333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!!Oval 7">
            <a:extLst>
              <a:ext uri="{FF2B5EF4-FFF2-40B4-BE49-F238E27FC236}">
                <a16:creationId xmlns:a16="http://schemas.microsoft.com/office/drawing/2014/main" id="{2114122A-CF3C-4F49-A10C-6EBDE109B503}"/>
              </a:ext>
            </a:extLst>
          </p:cNvPr>
          <p:cNvSpPr/>
          <p:nvPr/>
        </p:nvSpPr>
        <p:spPr>
          <a:xfrm>
            <a:off x="4886856" y="3582728"/>
            <a:ext cx="423333" cy="42333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!!Oval 8">
            <a:extLst>
              <a:ext uri="{FF2B5EF4-FFF2-40B4-BE49-F238E27FC236}">
                <a16:creationId xmlns:a16="http://schemas.microsoft.com/office/drawing/2014/main" id="{3FBDACFA-6376-4BE7-950C-A407A9E906C5}"/>
              </a:ext>
            </a:extLst>
          </p:cNvPr>
          <p:cNvSpPr/>
          <p:nvPr/>
        </p:nvSpPr>
        <p:spPr>
          <a:xfrm>
            <a:off x="5576888" y="3593216"/>
            <a:ext cx="423333" cy="42333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!!Oval 9">
            <a:extLst>
              <a:ext uri="{FF2B5EF4-FFF2-40B4-BE49-F238E27FC236}">
                <a16:creationId xmlns:a16="http://schemas.microsoft.com/office/drawing/2014/main" id="{986D0588-51D0-4D2C-87F7-6BC5675F2284}"/>
              </a:ext>
            </a:extLst>
          </p:cNvPr>
          <p:cNvSpPr/>
          <p:nvPr/>
        </p:nvSpPr>
        <p:spPr>
          <a:xfrm>
            <a:off x="4598984" y="4471903"/>
            <a:ext cx="423333" cy="42333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!!Oval 10">
            <a:extLst>
              <a:ext uri="{FF2B5EF4-FFF2-40B4-BE49-F238E27FC236}">
                <a16:creationId xmlns:a16="http://schemas.microsoft.com/office/drawing/2014/main" id="{E17AD4AE-56FD-4866-82F7-08A7EC382815}"/>
              </a:ext>
            </a:extLst>
          </p:cNvPr>
          <p:cNvSpPr/>
          <p:nvPr/>
        </p:nvSpPr>
        <p:spPr>
          <a:xfrm>
            <a:off x="6456187" y="2822984"/>
            <a:ext cx="423333" cy="42333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!!Oval 11">
            <a:extLst>
              <a:ext uri="{FF2B5EF4-FFF2-40B4-BE49-F238E27FC236}">
                <a16:creationId xmlns:a16="http://schemas.microsoft.com/office/drawing/2014/main" id="{2E4BD358-59EF-4C3A-B985-415A4E51DEAD}"/>
              </a:ext>
            </a:extLst>
          </p:cNvPr>
          <p:cNvSpPr/>
          <p:nvPr/>
        </p:nvSpPr>
        <p:spPr>
          <a:xfrm>
            <a:off x="6956952" y="3593216"/>
            <a:ext cx="423333" cy="42333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AB7A8B7-E64F-4EAA-8F32-E57D9BB6C28B}"/>
              </a:ext>
            </a:extLst>
          </p:cNvPr>
          <p:cNvCxnSpPr/>
          <p:nvPr/>
        </p:nvCxnSpPr>
        <p:spPr>
          <a:xfrm flipV="1">
            <a:off x="5750456" y="2456916"/>
            <a:ext cx="249765" cy="335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114AA9F-4AC4-4AE9-91AE-88B9543B7ADC}"/>
              </a:ext>
            </a:extLst>
          </p:cNvPr>
          <p:cNvCxnSpPr/>
          <p:nvPr/>
        </p:nvCxnSpPr>
        <p:spPr>
          <a:xfrm flipH="1" flipV="1">
            <a:off x="6258455" y="2456916"/>
            <a:ext cx="266700" cy="335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4D6F5BD-8E2B-4159-8A44-E1158283B1A3}"/>
              </a:ext>
            </a:extLst>
          </p:cNvPr>
          <p:cNvCxnSpPr/>
          <p:nvPr/>
        </p:nvCxnSpPr>
        <p:spPr>
          <a:xfrm flipV="1">
            <a:off x="5217056" y="3215257"/>
            <a:ext cx="207433" cy="3674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5364366-2AA5-428F-8B37-AD260FD5CAFC}"/>
              </a:ext>
            </a:extLst>
          </p:cNvPr>
          <p:cNvCxnSpPr/>
          <p:nvPr/>
        </p:nvCxnSpPr>
        <p:spPr>
          <a:xfrm flipH="1" flipV="1">
            <a:off x="5623456" y="3246317"/>
            <a:ext cx="67733" cy="303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93DD150-7EA8-4546-A088-89E693F64EA8}"/>
              </a:ext>
            </a:extLst>
          </p:cNvPr>
          <p:cNvCxnSpPr/>
          <p:nvPr/>
        </p:nvCxnSpPr>
        <p:spPr>
          <a:xfrm flipH="1" flipV="1">
            <a:off x="6821489" y="3246317"/>
            <a:ext cx="232833" cy="331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135D9E0-849B-497A-904C-5C181DEF27F8}"/>
              </a:ext>
            </a:extLst>
          </p:cNvPr>
          <p:cNvCxnSpPr/>
          <p:nvPr/>
        </p:nvCxnSpPr>
        <p:spPr>
          <a:xfrm flipV="1">
            <a:off x="4852990" y="4059766"/>
            <a:ext cx="138201" cy="317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F55978F-298D-4685-8F9F-1E8D86A6C569}"/>
              </a:ext>
            </a:extLst>
          </p:cNvPr>
          <p:cNvCxnSpPr>
            <a:cxnSpLocks/>
          </p:cNvCxnSpPr>
          <p:nvPr/>
        </p:nvCxnSpPr>
        <p:spPr>
          <a:xfrm flipH="1" flipV="1">
            <a:off x="5801256" y="3131827"/>
            <a:ext cx="1109133" cy="576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20996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E17CA-5DC3-4D6B-978A-DC9A39745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Historical Model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0049BA-D94D-4708-BD53-3A4E874BC6F1}"/>
              </a:ext>
            </a:extLst>
          </p:cNvPr>
          <p:cNvSpPr>
            <a:spLocks noGrp="1"/>
          </p:cNvSpPr>
          <p:nvPr>
            <p:ph type="subTitle" idx="15"/>
          </p:nvPr>
        </p:nvSpPr>
        <p:spPr/>
        <p:txBody>
          <a:bodyPr/>
          <a:lstStyle/>
          <a:p>
            <a:r>
              <a:rPr lang="en-US" dirty="0"/>
              <a:t>Directed Acyclic Graph (DAG) of historical facts</a:t>
            </a:r>
          </a:p>
        </p:txBody>
      </p:sp>
      <p:pic>
        <p:nvPicPr>
          <p:cNvPr id="6" name="Picture">
            <a:extLst>
              <a:ext uri="{FF2B5EF4-FFF2-40B4-BE49-F238E27FC236}">
                <a16:creationId xmlns:a16="http://schemas.microsoft.com/office/drawing/2014/main" id="{9CA55007-ACF7-4601-812D-17F08CC40EC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4011612" y="1164704"/>
            <a:ext cx="4168776" cy="5060364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81595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2658A-2859-4F5B-9F52-40A835979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Stages in a Workflow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2FD324-AC0C-4011-BBF0-1D0E1AE3BA6D}"/>
              </a:ext>
            </a:extLst>
          </p:cNvPr>
          <p:cNvSpPr>
            <a:spLocks noGrp="1"/>
          </p:cNvSpPr>
          <p:nvPr>
            <p:ph type="subTitle" idx="15"/>
          </p:nvPr>
        </p:nvSpPr>
        <p:spPr/>
        <p:txBody>
          <a:bodyPr/>
          <a:lstStyle/>
          <a:p>
            <a:r>
              <a:rPr lang="en-US" dirty="0"/>
              <a:t>Capture the relationships between immutable documents</a:t>
            </a:r>
          </a:p>
        </p:txBody>
      </p:sp>
      <p:pic>
        <p:nvPicPr>
          <p:cNvPr id="6" name="Picture">
            <a:extLst>
              <a:ext uri="{FF2B5EF4-FFF2-40B4-BE49-F238E27FC236}">
                <a16:creationId xmlns:a16="http://schemas.microsoft.com/office/drawing/2014/main" id="{C8B25BAF-7CC1-45A3-BB7D-6A7FEECD826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4189413" y="1217169"/>
            <a:ext cx="3813176" cy="4669194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74071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203A48B4-E82D-534D-947F-75B30F28AF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1561" y="438724"/>
            <a:ext cx="7628878" cy="6419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!!Docker">
            <a:extLst>
              <a:ext uri="{FF2B5EF4-FFF2-40B4-BE49-F238E27FC236}">
                <a16:creationId xmlns:a16="http://schemas.microsoft.com/office/drawing/2014/main" id="{8D6DB601-B43F-144B-928B-BE0EE6874177}"/>
              </a:ext>
            </a:extLst>
          </p:cNvPr>
          <p:cNvSpPr/>
          <p:nvPr/>
        </p:nvSpPr>
        <p:spPr>
          <a:xfrm>
            <a:off x="10654312" y="0"/>
            <a:ext cx="10370968" cy="6858000"/>
          </a:xfrm>
          <a:custGeom>
            <a:avLst/>
            <a:gdLst>
              <a:gd name="connsiteX0" fmla="*/ 0 w 10363200"/>
              <a:gd name="connsiteY0" fmla="*/ 6858000 h 6858000"/>
              <a:gd name="connsiteX1" fmla="*/ 1714500 w 10363200"/>
              <a:gd name="connsiteY1" fmla="*/ 0 h 6858000"/>
              <a:gd name="connsiteX2" fmla="*/ 10363200 w 10363200"/>
              <a:gd name="connsiteY2" fmla="*/ 0 h 6858000"/>
              <a:gd name="connsiteX3" fmla="*/ 8648700 w 10363200"/>
              <a:gd name="connsiteY3" fmla="*/ 6858000 h 6858000"/>
              <a:gd name="connsiteX4" fmla="*/ 0 w 10363200"/>
              <a:gd name="connsiteY4" fmla="*/ 6858000 h 6858000"/>
              <a:gd name="connsiteX0" fmla="*/ 0 w 10370968"/>
              <a:gd name="connsiteY0" fmla="*/ 6858000 h 6858000"/>
              <a:gd name="connsiteX1" fmla="*/ 1714500 w 10370968"/>
              <a:gd name="connsiteY1" fmla="*/ 0 h 6858000"/>
              <a:gd name="connsiteX2" fmla="*/ 10363200 w 10370968"/>
              <a:gd name="connsiteY2" fmla="*/ 0 h 6858000"/>
              <a:gd name="connsiteX3" fmla="*/ 10370968 w 10370968"/>
              <a:gd name="connsiteY3" fmla="*/ 6858000 h 6858000"/>
              <a:gd name="connsiteX4" fmla="*/ 0 w 10370968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370968" h="6858000">
                <a:moveTo>
                  <a:pt x="0" y="6858000"/>
                </a:moveTo>
                <a:lnTo>
                  <a:pt x="1714500" y="0"/>
                </a:lnTo>
                <a:lnTo>
                  <a:pt x="10363200" y="0"/>
                </a:lnTo>
                <a:cubicBezTo>
                  <a:pt x="10365789" y="2286000"/>
                  <a:pt x="10368379" y="4572000"/>
                  <a:pt x="10370968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59BE4E-12B6-4C4B-982C-CAE6B896B840}"/>
              </a:ext>
            </a:extLst>
          </p:cNvPr>
          <p:cNvSpPr txBox="1"/>
          <p:nvPr/>
        </p:nvSpPr>
        <p:spPr>
          <a:xfrm>
            <a:off x="5297224" y="62131"/>
            <a:ext cx="1597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err="1"/>
              <a:t>inmon.com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57935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DE56A-D11E-48C0-B9DA-F50D27F50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Mutable Properties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95DDDE-F335-42CF-AAAC-D54F1A095692}"/>
              </a:ext>
            </a:extLst>
          </p:cNvPr>
          <p:cNvSpPr>
            <a:spLocks noGrp="1"/>
          </p:cNvSpPr>
          <p:nvPr>
            <p:ph type="subTitle" idx="15"/>
          </p:nvPr>
        </p:nvSpPr>
        <p:spPr/>
        <p:txBody>
          <a:bodyPr/>
          <a:lstStyle/>
          <a:p>
            <a:r>
              <a:rPr lang="en-US" dirty="0"/>
              <a:t>Simulate state changes using immutable records</a:t>
            </a:r>
          </a:p>
        </p:txBody>
      </p:sp>
      <p:pic>
        <p:nvPicPr>
          <p:cNvPr id="6" name="Picture">
            <a:extLst>
              <a:ext uri="{FF2B5EF4-FFF2-40B4-BE49-F238E27FC236}">
                <a16:creationId xmlns:a16="http://schemas.microsoft.com/office/drawing/2014/main" id="{C786711A-D916-4013-B315-7988DB45B0F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4244522" y="1236133"/>
            <a:ext cx="3279624" cy="4174066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28AB6EE-7A6D-4A20-8A19-EC3F28763E29}"/>
              </a:ext>
            </a:extLst>
          </p:cNvPr>
          <p:cNvSpPr txBox="1"/>
          <p:nvPr/>
        </p:nvSpPr>
        <p:spPr>
          <a:xfrm>
            <a:off x="5180040" y="5513943"/>
            <a:ext cx="1681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Sequential Edits</a:t>
            </a:r>
          </a:p>
        </p:txBody>
      </p:sp>
    </p:spTree>
    <p:extLst>
      <p:ext uri="{BB962C8B-B14F-4D97-AF65-F5344CB8AC3E}">
        <p14:creationId xmlns:p14="http://schemas.microsoft.com/office/powerpoint/2010/main" val="838900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DE56A-D11E-48C0-B9DA-F50D27F50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Mutable Properties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95DDDE-F335-42CF-AAAC-D54F1A095692}"/>
              </a:ext>
            </a:extLst>
          </p:cNvPr>
          <p:cNvSpPr>
            <a:spLocks noGrp="1"/>
          </p:cNvSpPr>
          <p:nvPr>
            <p:ph type="subTitle" idx="15"/>
          </p:nvPr>
        </p:nvSpPr>
        <p:spPr/>
        <p:txBody>
          <a:bodyPr/>
          <a:lstStyle/>
          <a:p>
            <a:r>
              <a:rPr lang="en-US" dirty="0"/>
              <a:t>Simulate state changes using immutable records</a:t>
            </a:r>
          </a:p>
        </p:txBody>
      </p:sp>
      <p:pic>
        <p:nvPicPr>
          <p:cNvPr id="6" name="Picture">
            <a:extLst>
              <a:ext uri="{FF2B5EF4-FFF2-40B4-BE49-F238E27FC236}">
                <a16:creationId xmlns:a16="http://schemas.microsoft.com/office/drawing/2014/main" id="{C786711A-D916-4013-B315-7988DB45B0F7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1450522" y="1236133"/>
            <a:ext cx="3279624" cy="4174066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28AB6EE-7A6D-4A20-8A19-EC3F28763E29}"/>
              </a:ext>
            </a:extLst>
          </p:cNvPr>
          <p:cNvSpPr txBox="1"/>
          <p:nvPr/>
        </p:nvSpPr>
        <p:spPr>
          <a:xfrm>
            <a:off x="2386040" y="5513943"/>
            <a:ext cx="1681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Sequential Edits</a:t>
            </a:r>
          </a:p>
        </p:txBody>
      </p:sp>
      <p:pic>
        <p:nvPicPr>
          <p:cNvPr id="8" name="Picture">
            <a:extLst>
              <a:ext uri="{FF2B5EF4-FFF2-40B4-BE49-F238E27FC236}">
                <a16:creationId xmlns:a16="http://schemas.microsoft.com/office/drawing/2014/main" id="{5EFDE96E-3C0D-4926-9CDA-CCE331EFA8DE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6208183" y="1769884"/>
            <a:ext cx="4579328" cy="2976563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38BB0CA-93AC-4636-9069-7FF4EFF62C7F}"/>
              </a:ext>
            </a:extLst>
          </p:cNvPr>
          <p:cNvSpPr txBox="1"/>
          <p:nvPr/>
        </p:nvSpPr>
        <p:spPr>
          <a:xfrm>
            <a:off x="7625911" y="5513943"/>
            <a:ext cx="1743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Concurrent Edits</a:t>
            </a:r>
          </a:p>
        </p:txBody>
      </p:sp>
    </p:spTree>
    <p:extLst>
      <p:ext uri="{BB962C8B-B14F-4D97-AF65-F5344CB8AC3E}">
        <p14:creationId xmlns:p14="http://schemas.microsoft.com/office/powerpoint/2010/main" val="36150893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DE56A-D11E-48C0-B9DA-F50D27F50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Mutable Properties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95DDDE-F335-42CF-AAAC-D54F1A095692}"/>
              </a:ext>
            </a:extLst>
          </p:cNvPr>
          <p:cNvSpPr>
            <a:spLocks noGrp="1"/>
          </p:cNvSpPr>
          <p:nvPr>
            <p:ph type="subTitle" idx="15"/>
          </p:nvPr>
        </p:nvSpPr>
        <p:spPr/>
        <p:txBody>
          <a:bodyPr/>
          <a:lstStyle/>
          <a:p>
            <a:r>
              <a:rPr lang="en-US" dirty="0"/>
              <a:t>Simulate state changes using immutable records</a:t>
            </a:r>
          </a:p>
        </p:txBody>
      </p:sp>
      <p:pic>
        <p:nvPicPr>
          <p:cNvPr id="8" name="Picture">
            <a:extLst>
              <a:ext uri="{FF2B5EF4-FFF2-40B4-BE49-F238E27FC236}">
                <a16:creationId xmlns:a16="http://schemas.microsoft.com/office/drawing/2014/main" id="{5EFDE96E-3C0D-4926-9CDA-CCE331EFA8DE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1204383" y="1769884"/>
            <a:ext cx="4579328" cy="2976563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38BB0CA-93AC-4636-9069-7FF4EFF62C7F}"/>
              </a:ext>
            </a:extLst>
          </p:cNvPr>
          <p:cNvSpPr txBox="1"/>
          <p:nvPr/>
        </p:nvSpPr>
        <p:spPr>
          <a:xfrm>
            <a:off x="2622111" y="5513943"/>
            <a:ext cx="1743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Concurrent Edits</a:t>
            </a:r>
          </a:p>
        </p:txBody>
      </p:sp>
      <p:pic>
        <p:nvPicPr>
          <p:cNvPr id="10" name="Picture">
            <a:extLst>
              <a:ext uri="{FF2B5EF4-FFF2-40B4-BE49-F238E27FC236}">
                <a16:creationId xmlns:a16="http://schemas.microsoft.com/office/drawing/2014/main" id="{EDE09303-D831-4816-A007-8640756AA442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6359071" y="1346200"/>
            <a:ext cx="4299858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220B8BC-C1FD-4606-BF24-CD6A5CABBEE6}"/>
              </a:ext>
            </a:extLst>
          </p:cNvPr>
          <p:cNvSpPr txBox="1"/>
          <p:nvPr/>
        </p:nvSpPr>
        <p:spPr>
          <a:xfrm>
            <a:off x="8089820" y="5513943"/>
            <a:ext cx="1950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Conflict Resolution</a:t>
            </a:r>
          </a:p>
        </p:txBody>
      </p:sp>
    </p:spTree>
    <p:extLst>
      <p:ext uri="{BB962C8B-B14F-4D97-AF65-F5344CB8AC3E}">
        <p14:creationId xmlns:p14="http://schemas.microsoft.com/office/powerpoint/2010/main" val="33792348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>
        <p159:morph option="byObject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3B16A-F066-40EB-8AE0-4B021E89E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233631-CEB9-496E-9FCF-3A14F83D6377}"/>
              </a:ext>
            </a:extLst>
          </p:cNvPr>
          <p:cNvSpPr>
            <a:spLocks noGrp="1"/>
          </p:cNvSpPr>
          <p:nvPr>
            <p:ph type="subTitle" idx="15"/>
          </p:nvPr>
        </p:nvSpPr>
        <p:spPr/>
        <p:txBody>
          <a:bodyPr/>
          <a:lstStyle/>
          <a:p>
            <a:r>
              <a:rPr lang="en-US" dirty="0"/>
              <a:t>Because immutable documents cannot be destroyed</a:t>
            </a:r>
          </a:p>
        </p:txBody>
      </p:sp>
      <p:pic>
        <p:nvPicPr>
          <p:cNvPr id="7" name="Picture">
            <a:extLst>
              <a:ext uri="{FF2B5EF4-FFF2-40B4-BE49-F238E27FC236}">
                <a16:creationId xmlns:a16="http://schemas.microsoft.com/office/drawing/2014/main" id="{EB58D6B4-C209-4E46-9CB7-701EAC108486}"/>
              </a:ext>
            </a:extLst>
          </p:cNvPr>
          <p:cNvPicPr/>
          <p:nvPr/>
        </p:nvPicPr>
        <p:blipFill rotWithShape="1">
          <a:blip r:embed="rId2"/>
          <a:srcRect b="22687"/>
          <a:stretch/>
        </p:blipFill>
        <p:spPr bwMode="auto">
          <a:xfrm>
            <a:off x="3925889" y="1349645"/>
            <a:ext cx="3598333" cy="3446722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15366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3B16A-F066-40EB-8AE0-4B021E89E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Restoration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233631-CEB9-496E-9FCF-3A14F83D6377}"/>
              </a:ext>
            </a:extLst>
          </p:cNvPr>
          <p:cNvSpPr>
            <a:spLocks noGrp="1"/>
          </p:cNvSpPr>
          <p:nvPr>
            <p:ph type="subTitle" idx="15"/>
          </p:nvPr>
        </p:nvSpPr>
        <p:spPr/>
        <p:txBody>
          <a:bodyPr/>
          <a:lstStyle/>
          <a:p>
            <a:r>
              <a:rPr lang="en-US" dirty="0"/>
              <a:t>Because people make mistakes</a:t>
            </a:r>
          </a:p>
        </p:txBody>
      </p:sp>
      <p:pic>
        <p:nvPicPr>
          <p:cNvPr id="7" name="Picture">
            <a:extLst>
              <a:ext uri="{FF2B5EF4-FFF2-40B4-BE49-F238E27FC236}">
                <a16:creationId xmlns:a16="http://schemas.microsoft.com/office/drawing/2014/main" id="{EB58D6B4-C209-4E46-9CB7-701EAC10848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3925889" y="1349645"/>
            <a:ext cx="3598333" cy="4458112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446716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4D74D-A1ED-47C8-B7C5-88D621C0F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Message Design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4A0989-B237-431C-8782-6BEA7153F1D7}"/>
              </a:ext>
            </a:extLst>
          </p:cNvPr>
          <p:cNvSpPr>
            <a:spLocks noGrp="1"/>
          </p:cNvSpPr>
          <p:nvPr>
            <p:ph type="subTitle" idx="15"/>
          </p:nvPr>
        </p:nvSpPr>
        <p:spPr/>
        <p:txBody>
          <a:bodyPr/>
          <a:lstStyle/>
          <a:p>
            <a:r>
              <a:rPr lang="en-US" dirty="0"/>
              <a:t>Compute the transitive closure of facts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8A584CD-334E-4306-9275-73F981E757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4798" y="1422398"/>
            <a:ext cx="6502404" cy="4334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844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val 30">
            <a:extLst>
              <a:ext uri="{FF2B5EF4-FFF2-40B4-BE49-F238E27FC236}">
                <a16:creationId xmlns:a16="http://schemas.microsoft.com/office/drawing/2014/main" id="{4850DB10-51E7-4A49-8052-A6C694BA20A9}"/>
              </a:ext>
            </a:extLst>
          </p:cNvPr>
          <p:cNvSpPr/>
          <p:nvPr/>
        </p:nvSpPr>
        <p:spPr>
          <a:xfrm>
            <a:off x="3656117" y="2443396"/>
            <a:ext cx="446315" cy="198382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1FB6230-ADD3-504C-8FF6-25570113FE0B}"/>
              </a:ext>
            </a:extLst>
          </p:cNvPr>
          <p:cNvSpPr/>
          <p:nvPr/>
        </p:nvSpPr>
        <p:spPr>
          <a:xfrm>
            <a:off x="3374781" y="2501087"/>
            <a:ext cx="1008993" cy="493986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1982F2B-1754-B64F-A790-CEEC729FD74D}"/>
              </a:ext>
            </a:extLst>
          </p:cNvPr>
          <p:cNvSpPr/>
          <p:nvPr/>
        </p:nvSpPr>
        <p:spPr>
          <a:xfrm>
            <a:off x="3374780" y="3171121"/>
            <a:ext cx="1008993" cy="493986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5C42E83-E49F-F840-96D5-15BF4B7A4DF2}"/>
              </a:ext>
            </a:extLst>
          </p:cNvPr>
          <p:cNvSpPr/>
          <p:nvPr/>
        </p:nvSpPr>
        <p:spPr>
          <a:xfrm>
            <a:off x="3374779" y="3841155"/>
            <a:ext cx="1008993" cy="493986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60D89EA-1F63-C348-9657-923D72C2B748}"/>
              </a:ext>
            </a:extLst>
          </p:cNvPr>
          <p:cNvGrpSpPr/>
          <p:nvPr/>
        </p:nvGrpSpPr>
        <p:grpSpPr>
          <a:xfrm>
            <a:off x="4771104" y="2519480"/>
            <a:ext cx="672662" cy="457200"/>
            <a:chOff x="5139559" y="2438400"/>
            <a:chExt cx="672662" cy="457200"/>
          </a:xfrm>
        </p:grpSpPr>
        <p:sp>
          <p:nvSpPr>
            <p:cNvPr id="20" name="Trapezoid 19">
              <a:extLst>
                <a:ext uri="{FF2B5EF4-FFF2-40B4-BE49-F238E27FC236}">
                  <a16:creationId xmlns:a16="http://schemas.microsoft.com/office/drawing/2014/main" id="{2C4E05D3-E2F1-854E-A5CE-5F071584BCC9}"/>
                </a:ext>
              </a:extLst>
            </p:cNvPr>
            <p:cNvSpPr/>
            <p:nvPr/>
          </p:nvSpPr>
          <p:spPr>
            <a:xfrm>
              <a:off x="5139559" y="2438400"/>
              <a:ext cx="672662" cy="210207"/>
            </a:xfrm>
            <a:prstGeom prst="trapezoid">
              <a:avLst>
                <a:gd name="adj" fmla="val 41477"/>
              </a:avLst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42966A1-374C-F047-B827-F3BCCA1B5A8B}"/>
                </a:ext>
              </a:extLst>
            </p:cNvPr>
            <p:cNvSpPr/>
            <p:nvPr/>
          </p:nvSpPr>
          <p:spPr>
            <a:xfrm>
              <a:off x="5139559" y="2648607"/>
              <a:ext cx="672662" cy="24699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3C2E064-61EF-FB47-BE94-6810AA82CAA4}"/>
              </a:ext>
            </a:extLst>
          </p:cNvPr>
          <p:cNvGrpSpPr/>
          <p:nvPr/>
        </p:nvGrpSpPr>
        <p:grpSpPr>
          <a:xfrm>
            <a:off x="4771104" y="3186887"/>
            <a:ext cx="672662" cy="457200"/>
            <a:chOff x="5139559" y="2438400"/>
            <a:chExt cx="672662" cy="457200"/>
          </a:xfrm>
        </p:grpSpPr>
        <p:sp>
          <p:nvSpPr>
            <p:cNvPr id="23" name="Trapezoid 22">
              <a:extLst>
                <a:ext uri="{FF2B5EF4-FFF2-40B4-BE49-F238E27FC236}">
                  <a16:creationId xmlns:a16="http://schemas.microsoft.com/office/drawing/2014/main" id="{E9FA7046-1264-0C47-8FC5-052F12E1F53F}"/>
                </a:ext>
              </a:extLst>
            </p:cNvPr>
            <p:cNvSpPr/>
            <p:nvPr/>
          </p:nvSpPr>
          <p:spPr>
            <a:xfrm>
              <a:off x="5139559" y="2438400"/>
              <a:ext cx="672662" cy="210207"/>
            </a:xfrm>
            <a:prstGeom prst="trapezoid">
              <a:avLst>
                <a:gd name="adj" fmla="val 41477"/>
              </a:avLst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CA0FD5AA-60AD-584F-8693-6D0D9307E341}"/>
                </a:ext>
              </a:extLst>
            </p:cNvPr>
            <p:cNvSpPr/>
            <p:nvPr/>
          </p:nvSpPr>
          <p:spPr>
            <a:xfrm>
              <a:off x="5139559" y="2648607"/>
              <a:ext cx="672662" cy="24699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8F3EBB7-1523-DB41-B39B-689A33E1E266}"/>
              </a:ext>
            </a:extLst>
          </p:cNvPr>
          <p:cNvGrpSpPr/>
          <p:nvPr/>
        </p:nvGrpSpPr>
        <p:grpSpPr>
          <a:xfrm>
            <a:off x="4771104" y="3854294"/>
            <a:ext cx="672662" cy="457200"/>
            <a:chOff x="5139559" y="2438400"/>
            <a:chExt cx="672662" cy="457200"/>
          </a:xfrm>
        </p:grpSpPr>
        <p:sp>
          <p:nvSpPr>
            <p:cNvPr id="26" name="Trapezoid 25">
              <a:extLst>
                <a:ext uri="{FF2B5EF4-FFF2-40B4-BE49-F238E27FC236}">
                  <a16:creationId xmlns:a16="http://schemas.microsoft.com/office/drawing/2014/main" id="{3F5A4B52-579D-914B-A3C7-E525E5EEE2A1}"/>
                </a:ext>
              </a:extLst>
            </p:cNvPr>
            <p:cNvSpPr/>
            <p:nvPr/>
          </p:nvSpPr>
          <p:spPr>
            <a:xfrm>
              <a:off x="5139559" y="2438400"/>
              <a:ext cx="672662" cy="210207"/>
            </a:xfrm>
            <a:prstGeom prst="trapezoid">
              <a:avLst>
                <a:gd name="adj" fmla="val 41477"/>
              </a:avLst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EE0A1114-44DB-594D-AD05-2A9FF6D99E4E}"/>
                </a:ext>
              </a:extLst>
            </p:cNvPr>
            <p:cNvSpPr/>
            <p:nvPr/>
          </p:nvSpPr>
          <p:spPr>
            <a:xfrm>
              <a:off x="5139559" y="2648607"/>
              <a:ext cx="672662" cy="24699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Oval 27">
            <a:extLst>
              <a:ext uri="{FF2B5EF4-FFF2-40B4-BE49-F238E27FC236}">
                <a16:creationId xmlns:a16="http://schemas.microsoft.com/office/drawing/2014/main" id="{628C9128-1228-7545-BA55-B8A8DA08D264}"/>
              </a:ext>
            </a:extLst>
          </p:cNvPr>
          <p:cNvSpPr/>
          <p:nvPr/>
        </p:nvSpPr>
        <p:spPr>
          <a:xfrm>
            <a:off x="2541132" y="2424887"/>
            <a:ext cx="446315" cy="198382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EB9C32EA-7D5C-F64A-9DE5-641451166D03}"/>
              </a:ext>
            </a:extLst>
          </p:cNvPr>
          <p:cNvSpPr/>
          <p:nvPr/>
        </p:nvSpPr>
        <p:spPr>
          <a:xfrm>
            <a:off x="3143178" y="2296885"/>
            <a:ext cx="2536372" cy="2264229"/>
          </a:xfrm>
          <a:prstGeom prst="roundRect">
            <a:avLst>
              <a:gd name="adj" fmla="val 8494"/>
            </a:avLst>
          </a:prstGeom>
          <a:noFill/>
          <a:ln w="28575"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655AC52C-AC5B-444B-AE8B-2D735AA0178E}"/>
              </a:ext>
            </a:extLst>
          </p:cNvPr>
          <p:cNvSpPr/>
          <p:nvPr/>
        </p:nvSpPr>
        <p:spPr>
          <a:xfrm>
            <a:off x="7433845" y="2462129"/>
            <a:ext cx="446315" cy="198687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C9A8383-E1F2-204F-85DE-9ABB8D80DE73}"/>
              </a:ext>
            </a:extLst>
          </p:cNvPr>
          <p:cNvSpPr/>
          <p:nvPr/>
        </p:nvSpPr>
        <p:spPr>
          <a:xfrm>
            <a:off x="7152509" y="2519909"/>
            <a:ext cx="1008993" cy="494746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86EB979-8794-EB4C-8C9E-FA4B08409F4F}"/>
              </a:ext>
            </a:extLst>
          </p:cNvPr>
          <p:cNvSpPr/>
          <p:nvPr/>
        </p:nvSpPr>
        <p:spPr>
          <a:xfrm>
            <a:off x="7152508" y="3190974"/>
            <a:ext cx="1008993" cy="494746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DEF4C8A-1F18-5A40-AFF9-9C726FE1C89B}"/>
              </a:ext>
            </a:extLst>
          </p:cNvPr>
          <p:cNvSpPr/>
          <p:nvPr/>
        </p:nvSpPr>
        <p:spPr>
          <a:xfrm>
            <a:off x="7152507" y="3862039"/>
            <a:ext cx="1008993" cy="494746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F6D3C346-05DD-2844-877D-1A9126C6AE65}"/>
              </a:ext>
            </a:extLst>
          </p:cNvPr>
          <p:cNvGrpSpPr/>
          <p:nvPr/>
        </p:nvGrpSpPr>
        <p:grpSpPr>
          <a:xfrm>
            <a:off x="8548832" y="2538330"/>
            <a:ext cx="672662" cy="457903"/>
            <a:chOff x="5139559" y="2438400"/>
            <a:chExt cx="672662" cy="457200"/>
          </a:xfrm>
        </p:grpSpPr>
        <p:sp>
          <p:nvSpPr>
            <p:cNvPr id="37" name="Trapezoid 36">
              <a:extLst>
                <a:ext uri="{FF2B5EF4-FFF2-40B4-BE49-F238E27FC236}">
                  <a16:creationId xmlns:a16="http://schemas.microsoft.com/office/drawing/2014/main" id="{857AF61E-2659-6645-B999-B1D0DBDB6129}"/>
                </a:ext>
              </a:extLst>
            </p:cNvPr>
            <p:cNvSpPr/>
            <p:nvPr/>
          </p:nvSpPr>
          <p:spPr>
            <a:xfrm>
              <a:off x="5139559" y="2438400"/>
              <a:ext cx="672662" cy="210207"/>
            </a:xfrm>
            <a:prstGeom prst="trapezoid">
              <a:avLst>
                <a:gd name="adj" fmla="val 41477"/>
              </a:avLst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E5317A2-B183-7841-8D4B-182E6D278A3C}"/>
                </a:ext>
              </a:extLst>
            </p:cNvPr>
            <p:cNvSpPr/>
            <p:nvPr/>
          </p:nvSpPr>
          <p:spPr>
            <a:xfrm>
              <a:off x="5139559" y="2648607"/>
              <a:ext cx="672662" cy="24699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3B66D1F5-8F8A-5745-B935-E6E4FE205A00}"/>
              </a:ext>
            </a:extLst>
          </p:cNvPr>
          <p:cNvGrpSpPr/>
          <p:nvPr/>
        </p:nvGrpSpPr>
        <p:grpSpPr>
          <a:xfrm>
            <a:off x="8548832" y="3206764"/>
            <a:ext cx="672662" cy="457903"/>
            <a:chOff x="5139559" y="2438400"/>
            <a:chExt cx="672662" cy="457200"/>
          </a:xfrm>
        </p:grpSpPr>
        <p:sp>
          <p:nvSpPr>
            <p:cNvPr id="40" name="Trapezoid 39">
              <a:extLst>
                <a:ext uri="{FF2B5EF4-FFF2-40B4-BE49-F238E27FC236}">
                  <a16:creationId xmlns:a16="http://schemas.microsoft.com/office/drawing/2014/main" id="{6BF6F096-9CCB-4E4F-B109-CC8A2CF1695C}"/>
                </a:ext>
              </a:extLst>
            </p:cNvPr>
            <p:cNvSpPr/>
            <p:nvPr/>
          </p:nvSpPr>
          <p:spPr>
            <a:xfrm>
              <a:off x="5139559" y="2438400"/>
              <a:ext cx="672662" cy="210207"/>
            </a:xfrm>
            <a:prstGeom prst="trapezoid">
              <a:avLst>
                <a:gd name="adj" fmla="val 41477"/>
              </a:avLst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721468BD-F6CC-EB40-BB18-65C63B0E92C0}"/>
                </a:ext>
              </a:extLst>
            </p:cNvPr>
            <p:cNvSpPr/>
            <p:nvPr/>
          </p:nvSpPr>
          <p:spPr>
            <a:xfrm>
              <a:off x="5139559" y="2648607"/>
              <a:ext cx="672662" cy="24699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6513FC04-C7BF-CA46-A3EA-C162867FA9FA}"/>
              </a:ext>
            </a:extLst>
          </p:cNvPr>
          <p:cNvGrpSpPr/>
          <p:nvPr/>
        </p:nvGrpSpPr>
        <p:grpSpPr>
          <a:xfrm>
            <a:off x="8548832" y="3875198"/>
            <a:ext cx="672662" cy="457903"/>
            <a:chOff x="5139559" y="2438400"/>
            <a:chExt cx="672662" cy="457200"/>
          </a:xfrm>
        </p:grpSpPr>
        <p:sp>
          <p:nvSpPr>
            <p:cNvPr id="43" name="Trapezoid 42">
              <a:extLst>
                <a:ext uri="{FF2B5EF4-FFF2-40B4-BE49-F238E27FC236}">
                  <a16:creationId xmlns:a16="http://schemas.microsoft.com/office/drawing/2014/main" id="{A9AACC32-E81B-9D4D-A3D8-60E70FA10B1F}"/>
                </a:ext>
              </a:extLst>
            </p:cNvPr>
            <p:cNvSpPr/>
            <p:nvPr/>
          </p:nvSpPr>
          <p:spPr>
            <a:xfrm>
              <a:off x="5139559" y="2438400"/>
              <a:ext cx="672662" cy="210207"/>
            </a:xfrm>
            <a:prstGeom prst="trapezoid">
              <a:avLst>
                <a:gd name="adj" fmla="val 41477"/>
              </a:avLst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E62486BF-E710-994F-A307-6DC47AA3AF43}"/>
                </a:ext>
              </a:extLst>
            </p:cNvPr>
            <p:cNvSpPr/>
            <p:nvPr/>
          </p:nvSpPr>
          <p:spPr>
            <a:xfrm>
              <a:off x="5139559" y="2648607"/>
              <a:ext cx="672662" cy="24699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Oval 44">
            <a:extLst>
              <a:ext uri="{FF2B5EF4-FFF2-40B4-BE49-F238E27FC236}">
                <a16:creationId xmlns:a16="http://schemas.microsoft.com/office/drawing/2014/main" id="{30843426-6D2E-5A45-9C99-237939D25BF2}"/>
              </a:ext>
            </a:extLst>
          </p:cNvPr>
          <p:cNvSpPr/>
          <p:nvPr/>
        </p:nvSpPr>
        <p:spPr>
          <a:xfrm>
            <a:off x="6318860" y="2443592"/>
            <a:ext cx="446315" cy="198687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E9735853-D511-4E4A-A7A7-126AFDF3DB5C}"/>
              </a:ext>
            </a:extLst>
          </p:cNvPr>
          <p:cNvSpPr/>
          <p:nvPr/>
        </p:nvSpPr>
        <p:spPr>
          <a:xfrm>
            <a:off x="6920906" y="2315393"/>
            <a:ext cx="2536372" cy="2267712"/>
          </a:xfrm>
          <a:prstGeom prst="roundRect">
            <a:avLst>
              <a:gd name="adj" fmla="val 8494"/>
            </a:avLst>
          </a:prstGeom>
          <a:noFill/>
          <a:ln w="28575"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90F518C-8291-E442-82D1-EA20FDB2F87B}"/>
              </a:ext>
            </a:extLst>
          </p:cNvPr>
          <p:cNvSpPr txBox="1"/>
          <p:nvPr/>
        </p:nvSpPr>
        <p:spPr>
          <a:xfrm>
            <a:off x="3090906" y="4670967"/>
            <a:ext cx="26409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Database Cluster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FDBA7D1-DED8-634D-99F0-F5924A9D0800}"/>
              </a:ext>
            </a:extLst>
          </p:cNvPr>
          <p:cNvSpPr txBox="1"/>
          <p:nvPr/>
        </p:nvSpPr>
        <p:spPr>
          <a:xfrm>
            <a:off x="7058975" y="4666468"/>
            <a:ext cx="22602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Search Cluster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05F751FB-91B2-924E-B0EC-0E11749B59F3}"/>
              </a:ext>
            </a:extLst>
          </p:cNvPr>
          <p:cNvSpPr/>
          <p:nvPr/>
        </p:nvSpPr>
        <p:spPr>
          <a:xfrm>
            <a:off x="3775078" y="2643963"/>
            <a:ext cx="218364" cy="2183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692B2A74-E3E6-844D-B251-EECA28A7E81F}"/>
              </a:ext>
            </a:extLst>
          </p:cNvPr>
          <p:cNvSpPr/>
          <p:nvPr/>
        </p:nvSpPr>
        <p:spPr>
          <a:xfrm>
            <a:off x="3772996" y="3328272"/>
            <a:ext cx="218364" cy="2183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F00CEA7A-5ED5-8543-8A05-DC12415BD725}"/>
              </a:ext>
            </a:extLst>
          </p:cNvPr>
          <p:cNvSpPr/>
          <p:nvPr/>
        </p:nvSpPr>
        <p:spPr>
          <a:xfrm>
            <a:off x="3770914" y="3994293"/>
            <a:ext cx="218364" cy="2183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B29061F5-C7C9-2441-B5D0-5B1CC5010EBC}"/>
              </a:ext>
            </a:extLst>
          </p:cNvPr>
          <p:cNvSpPr/>
          <p:nvPr/>
        </p:nvSpPr>
        <p:spPr>
          <a:xfrm>
            <a:off x="7557858" y="2648633"/>
            <a:ext cx="218364" cy="2183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E01FC904-86F9-FD47-9C28-FF7859D3E062}"/>
              </a:ext>
            </a:extLst>
          </p:cNvPr>
          <p:cNvSpPr/>
          <p:nvPr/>
        </p:nvSpPr>
        <p:spPr>
          <a:xfrm>
            <a:off x="7555776" y="3332942"/>
            <a:ext cx="218364" cy="2183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92A5ABE7-6E73-AA48-81A2-9516E1E596B7}"/>
              </a:ext>
            </a:extLst>
          </p:cNvPr>
          <p:cNvSpPr/>
          <p:nvPr/>
        </p:nvSpPr>
        <p:spPr>
          <a:xfrm>
            <a:off x="7553694" y="3998963"/>
            <a:ext cx="218364" cy="2183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681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val 30">
            <a:extLst>
              <a:ext uri="{FF2B5EF4-FFF2-40B4-BE49-F238E27FC236}">
                <a16:creationId xmlns:a16="http://schemas.microsoft.com/office/drawing/2014/main" id="{4850DB10-51E7-4A49-8052-A6C694BA20A9}"/>
              </a:ext>
            </a:extLst>
          </p:cNvPr>
          <p:cNvSpPr/>
          <p:nvPr/>
        </p:nvSpPr>
        <p:spPr>
          <a:xfrm>
            <a:off x="2361286" y="2443396"/>
            <a:ext cx="446315" cy="198382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1FB6230-ADD3-504C-8FF6-25570113FE0B}"/>
              </a:ext>
            </a:extLst>
          </p:cNvPr>
          <p:cNvSpPr/>
          <p:nvPr/>
        </p:nvSpPr>
        <p:spPr>
          <a:xfrm>
            <a:off x="2079950" y="2501087"/>
            <a:ext cx="1008993" cy="493986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1982F2B-1754-B64F-A790-CEEC729FD74D}"/>
              </a:ext>
            </a:extLst>
          </p:cNvPr>
          <p:cNvSpPr/>
          <p:nvPr/>
        </p:nvSpPr>
        <p:spPr>
          <a:xfrm>
            <a:off x="2079949" y="3171121"/>
            <a:ext cx="1008993" cy="493986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5C42E83-E49F-F840-96D5-15BF4B7A4DF2}"/>
              </a:ext>
            </a:extLst>
          </p:cNvPr>
          <p:cNvSpPr/>
          <p:nvPr/>
        </p:nvSpPr>
        <p:spPr>
          <a:xfrm>
            <a:off x="2079948" y="3841155"/>
            <a:ext cx="1008993" cy="493986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60D89EA-1F63-C348-9657-923D72C2B748}"/>
              </a:ext>
            </a:extLst>
          </p:cNvPr>
          <p:cNvGrpSpPr/>
          <p:nvPr/>
        </p:nvGrpSpPr>
        <p:grpSpPr>
          <a:xfrm>
            <a:off x="3476273" y="2519480"/>
            <a:ext cx="672662" cy="457200"/>
            <a:chOff x="5139559" y="2438400"/>
            <a:chExt cx="672662" cy="457200"/>
          </a:xfrm>
        </p:grpSpPr>
        <p:sp>
          <p:nvSpPr>
            <p:cNvPr id="20" name="Trapezoid 19">
              <a:extLst>
                <a:ext uri="{FF2B5EF4-FFF2-40B4-BE49-F238E27FC236}">
                  <a16:creationId xmlns:a16="http://schemas.microsoft.com/office/drawing/2014/main" id="{2C4E05D3-E2F1-854E-A5CE-5F071584BCC9}"/>
                </a:ext>
              </a:extLst>
            </p:cNvPr>
            <p:cNvSpPr/>
            <p:nvPr/>
          </p:nvSpPr>
          <p:spPr>
            <a:xfrm>
              <a:off x="5139559" y="2438400"/>
              <a:ext cx="672662" cy="210207"/>
            </a:xfrm>
            <a:prstGeom prst="trapezoid">
              <a:avLst>
                <a:gd name="adj" fmla="val 41477"/>
              </a:avLst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42966A1-374C-F047-B827-F3BCCA1B5A8B}"/>
                </a:ext>
              </a:extLst>
            </p:cNvPr>
            <p:cNvSpPr/>
            <p:nvPr/>
          </p:nvSpPr>
          <p:spPr>
            <a:xfrm>
              <a:off x="5139559" y="2648607"/>
              <a:ext cx="672662" cy="24699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3C2E064-61EF-FB47-BE94-6810AA82CAA4}"/>
              </a:ext>
            </a:extLst>
          </p:cNvPr>
          <p:cNvGrpSpPr/>
          <p:nvPr/>
        </p:nvGrpSpPr>
        <p:grpSpPr>
          <a:xfrm>
            <a:off x="3476273" y="3186887"/>
            <a:ext cx="672662" cy="457200"/>
            <a:chOff x="5139559" y="2438400"/>
            <a:chExt cx="672662" cy="457200"/>
          </a:xfrm>
        </p:grpSpPr>
        <p:sp>
          <p:nvSpPr>
            <p:cNvPr id="23" name="Trapezoid 22">
              <a:extLst>
                <a:ext uri="{FF2B5EF4-FFF2-40B4-BE49-F238E27FC236}">
                  <a16:creationId xmlns:a16="http://schemas.microsoft.com/office/drawing/2014/main" id="{E9FA7046-1264-0C47-8FC5-052F12E1F53F}"/>
                </a:ext>
              </a:extLst>
            </p:cNvPr>
            <p:cNvSpPr/>
            <p:nvPr/>
          </p:nvSpPr>
          <p:spPr>
            <a:xfrm>
              <a:off x="5139559" y="2438400"/>
              <a:ext cx="672662" cy="210207"/>
            </a:xfrm>
            <a:prstGeom prst="trapezoid">
              <a:avLst>
                <a:gd name="adj" fmla="val 41477"/>
              </a:avLst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CA0FD5AA-60AD-584F-8693-6D0D9307E341}"/>
                </a:ext>
              </a:extLst>
            </p:cNvPr>
            <p:cNvSpPr/>
            <p:nvPr/>
          </p:nvSpPr>
          <p:spPr>
            <a:xfrm>
              <a:off x="5139559" y="2648607"/>
              <a:ext cx="672662" cy="24699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8F3EBB7-1523-DB41-B39B-689A33E1E266}"/>
              </a:ext>
            </a:extLst>
          </p:cNvPr>
          <p:cNvGrpSpPr/>
          <p:nvPr/>
        </p:nvGrpSpPr>
        <p:grpSpPr>
          <a:xfrm>
            <a:off x="3476273" y="3854294"/>
            <a:ext cx="672662" cy="457200"/>
            <a:chOff x="5139559" y="2438400"/>
            <a:chExt cx="672662" cy="457200"/>
          </a:xfrm>
        </p:grpSpPr>
        <p:sp>
          <p:nvSpPr>
            <p:cNvPr id="26" name="Trapezoid 25">
              <a:extLst>
                <a:ext uri="{FF2B5EF4-FFF2-40B4-BE49-F238E27FC236}">
                  <a16:creationId xmlns:a16="http://schemas.microsoft.com/office/drawing/2014/main" id="{3F5A4B52-579D-914B-A3C7-E525E5EEE2A1}"/>
                </a:ext>
              </a:extLst>
            </p:cNvPr>
            <p:cNvSpPr/>
            <p:nvPr/>
          </p:nvSpPr>
          <p:spPr>
            <a:xfrm>
              <a:off x="5139559" y="2438400"/>
              <a:ext cx="672662" cy="210207"/>
            </a:xfrm>
            <a:prstGeom prst="trapezoid">
              <a:avLst>
                <a:gd name="adj" fmla="val 41477"/>
              </a:avLst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EE0A1114-44DB-594D-AD05-2A9FF6D99E4E}"/>
                </a:ext>
              </a:extLst>
            </p:cNvPr>
            <p:cNvSpPr/>
            <p:nvPr/>
          </p:nvSpPr>
          <p:spPr>
            <a:xfrm>
              <a:off x="5139559" y="2648607"/>
              <a:ext cx="672662" cy="24699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Oval 27">
            <a:extLst>
              <a:ext uri="{FF2B5EF4-FFF2-40B4-BE49-F238E27FC236}">
                <a16:creationId xmlns:a16="http://schemas.microsoft.com/office/drawing/2014/main" id="{628C9128-1228-7545-BA55-B8A8DA08D264}"/>
              </a:ext>
            </a:extLst>
          </p:cNvPr>
          <p:cNvSpPr/>
          <p:nvPr/>
        </p:nvSpPr>
        <p:spPr>
          <a:xfrm>
            <a:off x="1246301" y="2424887"/>
            <a:ext cx="446315" cy="198382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EB9C32EA-7D5C-F64A-9DE5-641451166D03}"/>
              </a:ext>
            </a:extLst>
          </p:cNvPr>
          <p:cNvSpPr/>
          <p:nvPr/>
        </p:nvSpPr>
        <p:spPr>
          <a:xfrm>
            <a:off x="1848346" y="2296885"/>
            <a:ext cx="3437745" cy="2264229"/>
          </a:xfrm>
          <a:prstGeom prst="roundRect">
            <a:avLst>
              <a:gd name="adj" fmla="val 8494"/>
            </a:avLst>
          </a:prstGeom>
          <a:noFill/>
          <a:ln w="28575"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655AC52C-AC5B-444B-AE8B-2D735AA0178E}"/>
              </a:ext>
            </a:extLst>
          </p:cNvPr>
          <p:cNvSpPr/>
          <p:nvPr/>
        </p:nvSpPr>
        <p:spPr>
          <a:xfrm>
            <a:off x="8129881" y="2462129"/>
            <a:ext cx="446315" cy="198687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C9A8383-E1F2-204F-85DE-9ABB8D80DE73}"/>
              </a:ext>
            </a:extLst>
          </p:cNvPr>
          <p:cNvSpPr/>
          <p:nvPr/>
        </p:nvSpPr>
        <p:spPr>
          <a:xfrm>
            <a:off x="7848545" y="2519909"/>
            <a:ext cx="1008993" cy="494746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86EB979-8794-EB4C-8C9E-FA4B08409F4F}"/>
              </a:ext>
            </a:extLst>
          </p:cNvPr>
          <p:cNvSpPr/>
          <p:nvPr/>
        </p:nvSpPr>
        <p:spPr>
          <a:xfrm>
            <a:off x="7848544" y="3190974"/>
            <a:ext cx="1008993" cy="494746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DEF4C8A-1F18-5A40-AFF9-9C726FE1C89B}"/>
              </a:ext>
            </a:extLst>
          </p:cNvPr>
          <p:cNvSpPr/>
          <p:nvPr/>
        </p:nvSpPr>
        <p:spPr>
          <a:xfrm>
            <a:off x="7848543" y="3862039"/>
            <a:ext cx="1008993" cy="494746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F6D3C346-05DD-2844-877D-1A9126C6AE65}"/>
              </a:ext>
            </a:extLst>
          </p:cNvPr>
          <p:cNvGrpSpPr/>
          <p:nvPr/>
        </p:nvGrpSpPr>
        <p:grpSpPr>
          <a:xfrm>
            <a:off x="9244868" y="2538330"/>
            <a:ext cx="672662" cy="457903"/>
            <a:chOff x="5139559" y="2438400"/>
            <a:chExt cx="672662" cy="457200"/>
          </a:xfrm>
        </p:grpSpPr>
        <p:sp>
          <p:nvSpPr>
            <p:cNvPr id="37" name="Trapezoid 36">
              <a:extLst>
                <a:ext uri="{FF2B5EF4-FFF2-40B4-BE49-F238E27FC236}">
                  <a16:creationId xmlns:a16="http://schemas.microsoft.com/office/drawing/2014/main" id="{857AF61E-2659-6645-B999-B1D0DBDB6129}"/>
                </a:ext>
              </a:extLst>
            </p:cNvPr>
            <p:cNvSpPr/>
            <p:nvPr/>
          </p:nvSpPr>
          <p:spPr>
            <a:xfrm>
              <a:off x="5139559" y="2438400"/>
              <a:ext cx="672662" cy="210207"/>
            </a:xfrm>
            <a:prstGeom prst="trapezoid">
              <a:avLst>
                <a:gd name="adj" fmla="val 41477"/>
              </a:avLst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E5317A2-B183-7841-8D4B-182E6D278A3C}"/>
                </a:ext>
              </a:extLst>
            </p:cNvPr>
            <p:cNvSpPr/>
            <p:nvPr/>
          </p:nvSpPr>
          <p:spPr>
            <a:xfrm>
              <a:off x="5139559" y="2648607"/>
              <a:ext cx="672662" cy="24699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3B66D1F5-8F8A-5745-B935-E6E4FE205A00}"/>
              </a:ext>
            </a:extLst>
          </p:cNvPr>
          <p:cNvGrpSpPr/>
          <p:nvPr/>
        </p:nvGrpSpPr>
        <p:grpSpPr>
          <a:xfrm>
            <a:off x="9244868" y="3206764"/>
            <a:ext cx="672662" cy="457903"/>
            <a:chOff x="5139559" y="2438400"/>
            <a:chExt cx="672662" cy="457200"/>
          </a:xfrm>
        </p:grpSpPr>
        <p:sp>
          <p:nvSpPr>
            <p:cNvPr id="40" name="Trapezoid 39">
              <a:extLst>
                <a:ext uri="{FF2B5EF4-FFF2-40B4-BE49-F238E27FC236}">
                  <a16:creationId xmlns:a16="http://schemas.microsoft.com/office/drawing/2014/main" id="{6BF6F096-9CCB-4E4F-B109-CC8A2CF1695C}"/>
                </a:ext>
              </a:extLst>
            </p:cNvPr>
            <p:cNvSpPr/>
            <p:nvPr/>
          </p:nvSpPr>
          <p:spPr>
            <a:xfrm>
              <a:off x="5139559" y="2438400"/>
              <a:ext cx="672662" cy="210207"/>
            </a:xfrm>
            <a:prstGeom prst="trapezoid">
              <a:avLst>
                <a:gd name="adj" fmla="val 41477"/>
              </a:avLst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721468BD-F6CC-EB40-BB18-65C63B0E92C0}"/>
                </a:ext>
              </a:extLst>
            </p:cNvPr>
            <p:cNvSpPr/>
            <p:nvPr/>
          </p:nvSpPr>
          <p:spPr>
            <a:xfrm>
              <a:off x="5139559" y="2648607"/>
              <a:ext cx="672662" cy="24699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6513FC04-C7BF-CA46-A3EA-C162867FA9FA}"/>
              </a:ext>
            </a:extLst>
          </p:cNvPr>
          <p:cNvGrpSpPr/>
          <p:nvPr/>
        </p:nvGrpSpPr>
        <p:grpSpPr>
          <a:xfrm>
            <a:off x="9244868" y="3875198"/>
            <a:ext cx="672662" cy="457903"/>
            <a:chOff x="5139559" y="2438400"/>
            <a:chExt cx="672662" cy="457200"/>
          </a:xfrm>
        </p:grpSpPr>
        <p:sp>
          <p:nvSpPr>
            <p:cNvPr id="43" name="Trapezoid 42">
              <a:extLst>
                <a:ext uri="{FF2B5EF4-FFF2-40B4-BE49-F238E27FC236}">
                  <a16:creationId xmlns:a16="http://schemas.microsoft.com/office/drawing/2014/main" id="{A9AACC32-E81B-9D4D-A3D8-60E70FA10B1F}"/>
                </a:ext>
              </a:extLst>
            </p:cNvPr>
            <p:cNvSpPr/>
            <p:nvPr/>
          </p:nvSpPr>
          <p:spPr>
            <a:xfrm>
              <a:off x="5139559" y="2438400"/>
              <a:ext cx="672662" cy="210207"/>
            </a:xfrm>
            <a:prstGeom prst="trapezoid">
              <a:avLst>
                <a:gd name="adj" fmla="val 41477"/>
              </a:avLst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E62486BF-E710-994F-A307-6DC47AA3AF43}"/>
                </a:ext>
              </a:extLst>
            </p:cNvPr>
            <p:cNvSpPr/>
            <p:nvPr/>
          </p:nvSpPr>
          <p:spPr>
            <a:xfrm>
              <a:off x="5139559" y="2648607"/>
              <a:ext cx="672662" cy="24699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Oval 44">
            <a:extLst>
              <a:ext uri="{FF2B5EF4-FFF2-40B4-BE49-F238E27FC236}">
                <a16:creationId xmlns:a16="http://schemas.microsoft.com/office/drawing/2014/main" id="{30843426-6D2E-5A45-9C99-237939D25BF2}"/>
              </a:ext>
            </a:extLst>
          </p:cNvPr>
          <p:cNvSpPr/>
          <p:nvPr/>
        </p:nvSpPr>
        <p:spPr>
          <a:xfrm>
            <a:off x="7014896" y="2443592"/>
            <a:ext cx="446315" cy="198687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E9735853-D511-4E4A-A7A7-126AFDF3DB5C}"/>
              </a:ext>
            </a:extLst>
          </p:cNvPr>
          <p:cNvSpPr/>
          <p:nvPr/>
        </p:nvSpPr>
        <p:spPr>
          <a:xfrm>
            <a:off x="7616941" y="2315393"/>
            <a:ext cx="3437745" cy="2267712"/>
          </a:xfrm>
          <a:prstGeom prst="roundRect">
            <a:avLst>
              <a:gd name="adj" fmla="val 8494"/>
            </a:avLst>
          </a:prstGeom>
          <a:noFill/>
          <a:ln w="28575"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90F518C-8291-E442-82D1-EA20FDB2F87B}"/>
              </a:ext>
            </a:extLst>
          </p:cNvPr>
          <p:cNvSpPr txBox="1"/>
          <p:nvPr/>
        </p:nvSpPr>
        <p:spPr>
          <a:xfrm>
            <a:off x="1796075" y="4670967"/>
            <a:ext cx="26409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Database Cluster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FDBA7D1-DED8-634D-99F0-F5924A9D0800}"/>
              </a:ext>
            </a:extLst>
          </p:cNvPr>
          <p:cNvSpPr txBox="1"/>
          <p:nvPr/>
        </p:nvSpPr>
        <p:spPr>
          <a:xfrm>
            <a:off x="7755011" y="4666468"/>
            <a:ext cx="22602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Search Cluster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EE6B06F2-23E1-444C-8BD5-8FC2FFCA44F6}"/>
              </a:ext>
            </a:extLst>
          </p:cNvPr>
          <p:cNvGrpSpPr/>
          <p:nvPr/>
        </p:nvGrpSpPr>
        <p:grpSpPr>
          <a:xfrm>
            <a:off x="10128540" y="2519908"/>
            <a:ext cx="672662" cy="457903"/>
            <a:chOff x="5139559" y="2438400"/>
            <a:chExt cx="672662" cy="457200"/>
          </a:xfrm>
        </p:grpSpPr>
        <p:sp>
          <p:nvSpPr>
            <p:cNvPr id="48" name="Trapezoid 47">
              <a:extLst>
                <a:ext uri="{FF2B5EF4-FFF2-40B4-BE49-F238E27FC236}">
                  <a16:creationId xmlns:a16="http://schemas.microsoft.com/office/drawing/2014/main" id="{46D2622A-25B4-484B-AA0F-1602AB68D296}"/>
                </a:ext>
              </a:extLst>
            </p:cNvPr>
            <p:cNvSpPr/>
            <p:nvPr/>
          </p:nvSpPr>
          <p:spPr>
            <a:xfrm>
              <a:off x="5139559" y="2438400"/>
              <a:ext cx="672662" cy="210207"/>
            </a:xfrm>
            <a:prstGeom prst="trapezoid">
              <a:avLst>
                <a:gd name="adj" fmla="val 41477"/>
              </a:avLst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8D55EC04-B64A-F849-8CB4-461488B84DAF}"/>
                </a:ext>
              </a:extLst>
            </p:cNvPr>
            <p:cNvSpPr/>
            <p:nvPr/>
          </p:nvSpPr>
          <p:spPr>
            <a:xfrm>
              <a:off x="5139559" y="2648607"/>
              <a:ext cx="672662" cy="24699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48AA44EF-11DD-924C-B906-C1ECF0534EE7}"/>
              </a:ext>
            </a:extLst>
          </p:cNvPr>
          <p:cNvGrpSpPr/>
          <p:nvPr/>
        </p:nvGrpSpPr>
        <p:grpSpPr>
          <a:xfrm>
            <a:off x="10128540" y="3188342"/>
            <a:ext cx="672662" cy="457903"/>
            <a:chOff x="5139559" y="2438400"/>
            <a:chExt cx="672662" cy="457200"/>
          </a:xfrm>
        </p:grpSpPr>
        <p:sp>
          <p:nvSpPr>
            <p:cNvPr id="53" name="Trapezoid 52">
              <a:extLst>
                <a:ext uri="{FF2B5EF4-FFF2-40B4-BE49-F238E27FC236}">
                  <a16:creationId xmlns:a16="http://schemas.microsoft.com/office/drawing/2014/main" id="{912488B4-FAA7-C94A-AF47-68862E35528E}"/>
                </a:ext>
              </a:extLst>
            </p:cNvPr>
            <p:cNvSpPr/>
            <p:nvPr/>
          </p:nvSpPr>
          <p:spPr>
            <a:xfrm>
              <a:off x="5139559" y="2438400"/>
              <a:ext cx="672662" cy="210207"/>
            </a:xfrm>
            <a:prstGeom prst="trapezoid">
              <a:avLst>
                <a:gd name="adj" fmla="val 41477"/>
              </a:avLst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2D78E65A-C829-6B47-AA95-8B81C747A9BC}"/>
                </a:ext>
              </a:extLst>
            </p:cNvPr>
            <p:cNvSpPr/>
            <p:nvPr/>
          </p:nvSpPr>
          <p:spPr>
            <a:xfrm>
              <a:off x="5139559" y="2648607"/>
              <a:ext cx="672662" cy="24699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39BCC383-20BC-8248-A53F-4CF1FD250A8E}"/>
              </a:ext>
            </a:extLst>
          </p:cNvPr>
          <p:cNvGrpSpPr/>
          <p:nvPr/>
        </p:nvGrpSpPr>
        <p:grpSpPr>
          <a:xfrm>
            <a:off x="10128540" y="3856776"/>
            <a:ext cx="672662" cy="457903"/>
            <a:chOff x="5139559" y="2438400"/>
            <a:chExt cx="672662" cy="457200"/>
          </a:xfrm>
        </p:grpSpPr>
        <p:sp>
          <p:nvSpPr>
            <p:cNvPr id="56" name="Trapezoid 55">
              <a:extLst>
                <a:ext uri="{FF2B5EF4-FFF2-40B4-BE49-F238E27FC236}">
                  <a16:creationId xmlns:a16="http://schemas.microsoft.com/office/drawing/2014/main" id="{C35FF1C7-F419-2340-9ECF-54E7649E3723}"/>
                </a:ext>
              </a:extLst>
            </p:cNvPr>
            <p:cNvSpPr/>
            <p:nvPr/>
          </p:nvSpPr>
          <p:spPr>
            <a:xfrm>
              <a:off x="5139559" y="2438400"/>
              <a:ext cx="672662" cy="210207"/>
            </a:xfrm>
            <a:prstGeom prst="trapezoid">
              <a:avLst>
                <a:gd name="adj" fmla="val 41477"/>
              </a:avLst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C6A599FD-64A1-0145-9530-93C55BF3F27E}"/>
                </a:ext>
              </a:extLst>
            </p:cNvPr>
            <p:cNvSpPr/>
            <p:nvPr/>
          </p:nvSpPr>
          <p:spPr>
            <a:xfrm>
              <a:off x="5139559" y="2648607"/>
              <a:ext cx="672662" cy="24699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5FE1733F-EE22-3047-AA2A-9B6A1558C2B9}"/>
              </a:ext>
            </a:extLst>
          </p:cNvPr>
          <p:cNvGrpSpPr/>
          <p:nvPr/>
        </p:nvGrpSpPr>
        <p:grpSpPr>
          <a:xfrm>
            <a:off x="4359943" y="2520260"/>
            <a:ext cx="672662" cy="457200"/>
            <a:chOff x="5139559" y="2438400"/>
            <a:chExt cx="672662" cy="457200"/>
          </a:xfrm>
        </p:grpSpPr>
        <p:sp>
          <p:nvSpPr>
            <p:cNvPr id="59" name="Trapezoid 58">
              <a:extLst>
                <a:ext uri="{FF2B5EF4-FFF2-40B4-BE49-F238E27FC236}">
                  <a16:creationId xmlns:a16="http://schemas.microsoft.com/office/drawing/2014/main" id="{8C3BF02F-5E5F-A44D-BDA9-6C3BF50DE7EF}"/>
                </a:ext>
              </a:extLst>
            </p:cNvPr>
            <p:cNvSpPr/>
            <p:nvPr/>
          </p:nvSpPr>
          <p:spPr>
            <a:xfrm>
              <a:off x="5139559" y="2438400"/>
              <a:ext cx="672662" cy="210207"/>
            </a:xfrm>
            <a:prstGeom prst="trapezoid">
              <a:avLst>
                <a:gd name="adj" fmla="val 41477"/>
              </a:avLst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C1B79233-1818-EE44-A7BC-29C72D5CEFB0}"/>
                </a:ext>
              </a:extLst>
            </p:cNvPr>
            <p:cNvSpPr/>
            <p:nvPr/>
          </p:nvSpPr>
          <p:spPr>
            <a:xfrm>
              <a:off x="5139559" y="2648607"/>
              <a:ext cx="672662" cy="24699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D94D1D82-726E-F44F-A62D-5640FC5F7FDB}"/>
              </a:ext>
            </a:extLst>
          </p:cNvPr>
          <p:cNvGrpSpPr/>
          <p:nvPr/>
        </p:nvGrpSpPr>
        <p:grpSpPr>
          <a:xfrm>
            <a:off x="4359943" y="3187667"/>
            <a:ext cx="672662" cy="457200"/>
            <a:chOff x="5139559" y="2438400"/>
            <a:chExt cx="672662" cy="457200"/>
          </a:xfrm>
        </p:grpSpPr>
        <p:sp>
          <p:nvSpPr>
            <p:cNvPr id="62" name="Trapezoid 61">
              <a:extLst>
                <a:ext uri="{FF2B5EF4-FFF2-40B4-BE49-F238E27FC236}">
                  <a16:creationId xmlns:a16="http://schemas.microsoft.com/office/drawing/2014/main" id="{6CFE663C-4229-CB44-A4E0-74636DF0AE8B}"/>
                </a:ext>
              </a:extLst>
            </p:cNvPr>
            <p:cNvSpPr/>
            <p:nvPr/>
          </p:nvSpPr>
          <p:spPr>
            <a:xfrm>
              <a:off x="5139559" y="2438400"/>
              <a:ext cx="672662" cy="210207"/>
            </a:xfrm>
            <a:prstGeom prst="trapezoid">
              <a:avLst>
                <a:gd name="adj" fmla="val 41477"/>
              </a:avLst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744C40C4-9BFA-5A4C-8D63-E6E7A8DA41AA}"/>
                </a:ext>
              </a:extLst>
            </p:cNvPr>
            <p:cNvSpPr/>
            <p:nvPr/>
          </p:nvSpPr>
          <p:spPr>
            <a:xfrm>
              <a:off x="5139559" y="2648607"/>
              <a:ext cx="672662" cy="24699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BFC0A4CA-51CD-E04A-8B38-2F2037B8578A}"/>
              </a:ext>
            </a:extLst>
          </p:cNvPr>
          <p:cNvGrpSpPr/>
          <p:nvPr/>
        </p:nvGrpSpPr>
        <p:grpSpPr>
          <a:xfrm>
            <a:off x="4359943" y="3855074"/>
            <a:ext cx="672662" cy="457200"/>
            <a:chOff x="5139559" y="2438400"/>
            <a:chExt cx="672662" cy="457200"/>
          </a:xfrm>
        </p:grpSpPr>
        <p:sp>
          <p:nvSpPr>
            <p:cNvPr id="65" name="Trapezoid 64">
              <a:extLst>
                <a:ext uri="{FF2B5EF4-FFF2-40B4-BE49-F238E27FC236}">
                  <a16:creationId xmlns:a16="http://schemas.microsoft.com/office/drawing/2014/main" id="{E3FCC5E8-34E0-894E-AB82-609D46EC9720}"/>
                </a:ext>
              </a:extLst>
            </p:cNvPr>
            <p:cNvSpPr/>
            <p:nvPr/>
          </p:nvSpPr>
          <p:spPr>
            <a:xfrm>
              <a:off x="5139559" y="2438400"/>
              <a:ext cx="672662" cy="210207"/>
            </a:xfrm>
            <a:prstGeom prst="trapezoid">
              <a:avLst>
                <a:gd name="adj" fmla="val 41477"/>
              </a:avLst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71E7921C-7B71-2F48-8CFA-9009D8D0F84C}"/>
                </a:ext>
              </a:extLst>
            </p:cNvPr>
            <p:cNvSpPr/>
            <p:nvPr/>
          </p:nvSpPr>
          <p:spPr>
            <a:xfrm>
              <a:off x="5139559" y="2648607"/>
              <a:ext cx="672662" cy="24699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Oval 1">
            <a:extLst>
              <a:ext uri="{FF2B5EF4-FFF2-40B4-BE49-F238E27FC236}">
                <a16:creationId xmlns:a16="http://schemas.microsoft.com/office/drawing/2014/main" id="{FB02663C-9582-7746-91A3-AF9691AB90DC}"/>
              </a:ext>
            </a:extLst>
          </p:cNvPr>
          <p:cNvSpPr/>
          <p:nvPr/>
        </p:nvSpPr>
        <p:spPr>
          <a:xfrm>
            <a:off x="2283196" y="2643963"/>
            <a:ext cx="218364" cy="2183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F78A877C-3A2D-2444-9D14-3EB37163B68F}"/>
              </a:ext>
            </a:extLst>
          </p:cNvPr>
          <p:cNvSpPr/>
          <p:nvPr/>
        </p:nvSpPr>
        <p:spPr>
          <a:xfrm>
            <a:off x="2673720" y="2639579"/>
            <a:ext cx="218364" cy="2183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1E116E09-3840-CB40-B024-8B39BEA750F0}"/>
              </a:ext>
            </a:extLst>
          </p:cNvPr>
          <p:cNvSpPr/>
          <p:nvPr/>
        </p:nvSpPr>
        <p:spPr>
          <a:xfrm>
            <a:off x="2281114" y="3328272"/>
            <a:ext cx="218364" cy="2183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0FD5B1E9-DDDF-8244-88B7-3E30F3BCA8AF}"/>
              </a:ext>
            </a:extLst>
          </p:cNvPr>
          <p:cNvSpPr/>
          <p:nvPr/>
        </p:nvSpPr>
        <p:spPr>
          <a:xfrm>
            <a:off x="2671638" y="3323888"/>
            <a:ext cx="218364" cy="2183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F7D7E57E-7856-6843-978F-480E2505BE6B}"/>
              </a:ext>
            </a:extLst>
          </p:cNvPr>
          <p:cNvSpPr/>
          <p:nvPr/>
        </p:nvSpPr>
        <p:spPr>
          <a:xfrm>
            <a:off x="2279032" y="3994293"/>
            <a:ext cx="218364" cy="2183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5D68A1CD-AED0-D84B-818F-1FC3A145F5FE}"/>
              </a:ext>
            </a:extLst>
          </p:cNvPr>
          <p:cNvSpPr/>
          <p:nvPr/>
        </p:nvSpPr>
        <p:spPr>
          <a:xfrm>
            <a:off x="2669556" y="3989909"/>
            <a:ext cx="218364" cy="2183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0DB1BDDA-4E0E-9845-88F1-05E95BB69E14}"/>
              </a:ext>
            </a:extLst>
          </p:cNvPr>
          <p:cNvSpPr/>
          <p:nvPr/>
        </p:nvSpPr>
        <p:spPr>
          <a:xfrm>
            <a:off x="8049709" y="2648633"/>
            <a:ext cx="218364" cy="2183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7BAFD5DB-1BCD-9E4E-9CC2-96EB2BC8464B}"/>
              </a:ext>
            </a:extLst>
          </p:cNvPr>
          <p:cNvSpPr/>
          <p:nvPr/>
        </p:nvSpPr>
        <p:spPr>
          <a:xfrm>
            <a:off x="8440233" y="2644249"/>
            <a:ext cx="218364" cy="2183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274087CC-EB52-B74D-8E8D-6FE8B63D151C}"/>
              </a:ext>
            </a:extLst>
          </p:cNvPr>
          <p:cNvSpPr/>
          <p:nvPr/>
        </p:nvSpPr>
        <p:spPr>
          <a:xfrm>
            <a:off x="8047627" y="3332942"/>
            <a:ext cx="218364" cy="2183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D2CE3822-C3FE-364D-817B-F90BF329F256}"/>
              </a:ext>
            </a:extLst>
          </p:cNvPr>
          <p:cNvSpPr/>
          <p:nvPr/>
        </p:nvSpPr>
        <p:spPr>
          <a:xfrm>
            <a:off x="8438151" y="3328558"/>
            <a:ext cx="218364" cy="2183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FAD4E22E-FA8F-E842-A02B-6847DAEF9CB3}"/>
              </a:ext>
            </a:extLst>
          </p:cNvPr>
          <p:cNvSpPr/>
          <p:nvPr/>
        </p:nvSpPr>
        <p:spPr>
          <a:xfrm>
            <a:off x="8045545" y="3998963"/>
            <a:ext cx="218364" cy="2183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C1C262EE-BA38-AB4D-9C76-D8B5D560BA2B}"/>
              </a:ext>
            </a:extLst>
          </p:cNvPr>
          <p:cNvSpPr/>
          <p:nvPr/>
        </p:nvSpPr>
        <p:spPr>
          <a:xfrm>
            <a:off x="8436069" y="3994579"/>
            <a:ext cx="218364" cy="2183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753EA78C-7DCE-BA46-B78B-F390F835E31A}"/>
              </a:ext>
            </a:extLst>
          </p:cNvPr>
          <p:cNvSpPr/>
          <p:nvPr/>
        </p:nvSpPr>
        <p:spPr>
          <a:xfrm>
            <a:off x="2274470" y="1519108"/>
            <a:ext cx="6583066" cy="60089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2608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FF0EA25-0460-1441-A3AB-7D2A5C1EC19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731"/>
          <a:stretch/>
        </p:blipFill>
        <p:spPr bwMode="auto">
          <a:xfrm>
            <a:off x="1199946" y="1255594"/>
            <a:ext cx="5129292" cy="3207224"/>
          </a:xfrm>
          <a:custGeom>
            <a:avLst/>
            <a:gdLst>
              <a:gd name="connsiteX0" fmla="*/ 258254 w 7829673"/>
              <a:gd name="connsiteY0" fmla="*/ 0 h 5879400"/>
              <a:gd name="connsiteX1" fmla="*/ 7829673 w 7829673"/>
              <a:gd name="connsiteY1" fmla="*/ 0 h 5879400"/>
              <a:gd name="connsiteX2" fmla="*/ 7829673 w 7829673"/>
              <a:gd name="connsiteY2" fmla="*/ 5879400 h 5879400"/>
              <a:gd name="connsiteX3" fmla="*/ 0 w 7829673"/>
              <a:gd name="connsiteY3" fmla="*/ 5879400 h 5879400"/>
              <a:gd name="connsiteX4" fmla="*/ 0 w 7829673"/>
              <a:gd name="connsiteY4" fmla="*/ 1033015 h 5879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29673" h="5879400">
                <a:moveTo>
                  <a:pt x="258254" y="0"/>
                </a:moveTo>
                <a:lnTo>
                  <a:pt x="7829673" y="0"/>
                </a:lnTo>
                <a:lnTo>
                  <a:pt x="7829673" y="5879400"/>
                </a:lnTo>
                <a:lnTo>
                  <a:pt x="0" y="5879400"/>
                </a:lnTo>
                <a:lnTo>
                  <a:pt x="0" y="1033015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5-Point Star 2">
            <a:extLst>
              <a:ext uri="{FF2B5EF4-FFF2-40B4-BE49-F238E27FC236}">
                <a16:creationId xmlns:a16="http://schemas.microsoft.com/office/drawing/2014/main" id="{D79C1738-361F-0949-ACDB-2AD6E02709BA}"/>
              </a:ext>
            </a:extLst>
          </p:cNvPr>
          <p:cNvSpPr/>
          <p:nvPr/>
        </p:nvSpPr>
        <p:spPr>
          <a:xfrm>
            <a:off x="7701109" y="2185217"/>
            <a:ext cx="1738046" cy="1608862"/>
          </a:xfrm>
          <a:prstGeom prst="star5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5-Point Star 3">
            <a:extLst>
              <a:ext uri="{FF2B5EF4-FFF2-40B4-BE49-F238E27FC236}">
                <a16:creationId xmlns:a16="http://schemas.microsoft.com/office/drawing/2014/main" id="{DFA10D46-DA9A-2A4D-A5B5-F32EDDF95B8C}"/>
              </a:ext>
            </a:extLst>
          </p:cNvPr>
          <p:cNvSpPr/>
          <p:nvPr/>
        </p:nvSpPr>
        <p:spPr>
          <a:xfrm>
            <a:off x="9663088" y="2185216"/>
            <a:ext cx="1738046" cy="1608862"/>
          </a:xfrm>
          <a:prstGeom prst="star5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2228C-DEB5-8148-A558-CBE569E69843}"/>
              </a:ext>
            </a:extLst>
          </p:cNvPr>
          <p:cNvSpPr txBox="1"/>
          <p:nvPr/>
        </p:nvSpPr>
        <p:spPr>
          <a:xfrm>
            <a:off x="2501095" y="4462818"/>
            <a:ext cx="225209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/>
              <a:t>Topology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DB4F2F-35FD-2B4C-BF76-27428960D3FB}"/>
              </a:ext>
            </a:extLst>
          </p:cNvPr>
          <p:cNvSpPr txBox="1"/>
          <p:nvPr/>
        </p:nvSpPr>
        <p:spPr>
          <a:xfrm>
            <a:off x="8098069" y="4467984"/>
            <a:ext cx="290053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/>
              <a:t>Consistency</a:t>
            </a:r>
          </a:p>
        </p:txBody>
      </p:sp>
    </p:spTree>
    <p:extLst>
      <p:ext uri="{BB962C8B-B14F-4D97-AF65-F5344CB8AC3E}">
        <p14:creationId xmlns:p14="http://schemas.microsoft.com/office/powerpoint/2010/main" val="3922508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DE6A193-4755-479A-BC6F-A7EBCA73B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5A55B759-31A7-423C-9BC2-A8BC09FE9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6754318" cy="6858478"/>
          </a:xfrm>
          <a:custGeom>
            <a:avLst/>
            <a:gdLst>
              <a:gd name="connsiteX0" fmla="*/ 0 w 6754318"/>
              <a:gd name="connsiteY0" fmla="*/ 6858478 h 6858478"/>
              <a:gd name="connsiteX1" fmla="*/ 6754318 w 6754318"/>
              <a:gd name="connsiteY1" fmla="*/ 6858478 h 6858478"/>
              <a:gd name="connsiteX2" fmla="*/ 3577943 w 6754318"/>
              <a:gd name="connsiteY2" fmla="*/ 0 h 6858478"/>
              <a:gd name="connsiteX3" fmla="*/ 3572366 w 6754318"/>
              <a:gd name="connsiteY3" fmla="*/ 0 h 6858478"/>
              <a:gd name="connsiteX4" fmla="*/ 2506138 w 6754318"/>
              <a:gd name="connsiteY4" fmla="*/ 0 h 6858478"/>
              <a:gd name="connsiteX5" fmla="*/ 0 w 6754318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54318" h="6858478">
                <a:moveTo>
                  <a:pt x="0" y="6858478"/>
                </a:moveTo>
                <a:lnTo>
                  <a:pt x="6754318" y="6858478"/>
                </a:lnTo>
                <a:lnTo>
                  <a:pt x="3577943" y="0"/>
                </a:lnTo>
                <a:lnTo>
                  <a:pt x="3572366" y="0"/>
                </a:lnTo>
                <a:lnTo>
                  <a:pt x="2506138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F78796AF-79A0-47AC-BEFD-BFFC00F968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-478"/>
            <a:ext cx="5953780" cy="6858478"/>
          </a:xfrm>
          <a:custGeom>
            <a:avLst/>
            <a:gdLst>
              <a:gd name="connsiteX0" fmla="*/ 0 w 5953780"/>
              <a:gd name="connsiteY0" fmla="*/ 6858478 h 6858478"/>
              <a:gd name="connsiteX1" fmla="*/ 5953780 w 5953780"/>
              <a:gd name="connsiteY1" fmla="*/ 6858478 h 6858478"/>
              <a:gd name="connsiteX2" fmla="*/ 2777405 w 5953780"/>
              <a:gd name="connsiteY2" fmla="*/ 0 h 6858478"/>
              <a:gd name="connsiteX3" fmla="*/ 2771828 w 5953780"/>
              <a:gd name="connsiteY3" fmla="*/ 0 h 6858478"/>
              <a:gd name="connsiteX4" fmla="*/ 1705600 w 5953780"/>
              <a:gd name="connsiteY4" fmla="*/ 0 h 6858478"/>
              <a:gd name="connsiteX5" fmla="*/ 0 w 5953780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53780" h="6858478">
                <a:moveTo>
                  <a:pt x="0" y="6858478"/>
                </a:moveTo>
                <a:lnTo>
                  <a:pt x="5953780" y="6858478"/>
                </a:lnTo>
                <a:lnTo>
                  <a:pt x="2777405" y="0"/>
                </a:lnTo>
                <a:lnTo>
                  <a:pt x="2771828" y="0"/>
                </a:lnTo>
                <a:lnTo>
                  <a:pt x="1705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121536-A2DB-C94F-89C6-D03643BE1C3E}"/>
              </a:ext>
            </a:extLst>
          </p:cNvPr>
          <p:cNvSpPr txBox="1"/>
          <p:nvPr/>
        </p:nvSpPr>
        <p:spPr>
          <a:xfrm>
            <a:off x="9233003" y="3428761"/>
            <a:ext cx="2509148" cy="1031051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Michael L Perry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@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michaellperry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1BEDDA-AF73-EB41-8982-951DE8FC7002}"/>
              </a:ext>
            </a:extLst>
          </p:cNvPr>
          <p:cNvSpPr txBox="1"/>
          <p:nvPr/>
        </p:nvSpPr>
        <p:spPr>
          <a:xfrm>
            <a:off x="6542266" y="5361989"/>
            <a:ext cx="5199885" cy="1031051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 Art of Immutable Architecture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ImmutableArchitecture.com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1718CA-49F1-A148-9156-4AF0646A21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338328"/>
            <a:ext cx="3877056" cy="224942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Kubernetes. Now What?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F8E87E-222E-6348-81B9-C4E4B30D93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2" y="2724912"/>
            <a:ext cx="3209544" cy="11555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 Management in a Distributed Cluster</a:t>
            </a:r>
          </a:p>
        </p:txBody>
      </p:sp>
      <p:pic>
        <p:nvPicPr>
          <p:cNvPr id="2050" name="Picture 2" descr="Download Kubernetes (k8s) Logo in SVG Vector or PNG File Format - Logo.wine">
            <a:extLst>
              <a:ext uri="{FF2B5EF4-FFF2-40B4-BE49-F238E27FC236}">
                <a16:creationId xmlns:a16="http://schemas.microsoft.com/office/drawing/2014/main" id="{490515EB-8DC4-5E49-8C61-204DC51FD7F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97" t="11521" r="23924" b="13657"/>
          <a:stretch/>
        </p:blipFill>
        <p:spPr bwMode="auto">
          <a:xfrm>
            <a:off x="597942" y="4017597"/>
            <a:ext cx="2375565" cy="2249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A867DD9-F93E-AB40-8D0E-BC582359F4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20135" y="378433"/>
            <a:ext cx="1638300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0108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E8E8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203A48B4-E82D-534D-947F-75B30F28AF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057" y="438721"/>
            <a:ext cx="7628879" cy="6419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!!Docker">
            <a:extLst>
              <a:ext uri="{FF2B5EF4-FFF2-40B4-BE49-F238E27FC236}">
                <a16:creationId xmlns:a16="http://schemas.microsoft.com/office/drawing/2014/main" id="{AD639AF8-78B5-6645-87AC-BFEFD83C0B7B}"/>
              </a:ext>
            </a:extLst>
          </p:cNvPr>
          <p:cNvSpPr/>
          <p:nvPr/>
        </p:nvSpPr>
        <p:spPr>
          <a:xfrm>
            <a:off x="1821032" y="0"/>
            <a:ext cx="10370968" cy="6858000"/>
          </a:xfrm>
          <a:custGeom>
            <a:avLst/>
            <a:gdLst>
              <a:gd name="connsiteX0" fmla="*/ 0 w 10363200"/>
              <a:gd name="connsiteY0" fmla="*/ 6858000 h 6858000"/>
              <a:gd name="connsiteX1" fmla="*/ 1714500 w 10363200"/>
              <a:gd name="connsiteY1" fmla="*/ 0 h 6858000"/>
              <a:gd name="connsiteX2" fmla="*/ 10363200 w 10363200"/>
              <a:gd name="connsiteY2" fmla="*/ 0 h 6858000"/>
              <a:gd name="connsiteX3" fmla="*/ 8648700 w 10363200"/>
              <a:gd name="connsiteY3" fmla="*/ 6858000 h 6858000"/>
              <a:gd name="connsiteX4" fmla="*/ 0 w 10363200"/>
              <a:gd name="connsiteY4" fmla="*/ 6858000 h 6858000"/>
              <a:gd name="connsiteX0" fmla="*/ 0 w 10370968"/>
              <a:gd name="connsiteY0" fmla="*/ 6858000 h 6858000"/>
              <a:gd name="connsiteX1" fmla="*/ 1714500 w 10370968"/>
              <a:gd name="connsiteY1" fmla="*/ 0 h 6858000"/>
              <a:gd name="connsiteX2" fmla="*/ 10363200 w 10370968"/>
              <a:gd name="connsiteY2" fmla="*/ 0 h 6858000"/>
              <a:gd name="connsiteX3" fmla="*/ 10370968 w 10370968"/>
              <a:gd name="connsiteY3" fmla="*/ 6858000 h 6858000"/>
              <a:gd name="connsiteX4" fmla="*/ 0 w 10370968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370968" h="6858000">
                <a:moveTo>
                  <a:pt x="0" y="6858000"/>
                </a:moveTo>
                <a:lnTo>
                  <a:pt x="1714500" y="0"/>
                </a:lnTo>
                <a:lnTo>
                  <a:pt x="10363200" y="0"/>
                </a:lnTo>
                <a:cubicBezTo>
                  <a:pt x="10365789" y="2286000"/>
                  <a:pt x="10368379" y="4572000"/>
                  <a:pt x="10370968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edur</a:t>
            </a:r>
            <a:endParaRPr lang="en-US" dirty="0"/>
          </a:p>
        </p:txBody>
      </p:sp>
      <p:pic>
        <p:nvPicPr>
          <p:cNvPr id="5122" name="Picture 2" descr="Docker Networking | Networking In Docker Containers With A Hands-On |  Edureka">
            <a:extLst>
              <a:ext uri="{FF2B5EF4-FFF2-40B4-BE49-F238E27FC236}">
                <a16:creationId xmlns:a16="http://schemas.microsoft.com/office/drawing/2014/main" id="{4D5CAEF6-4411-9747-90B1-8D78E1AFBE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5481" y="674702"/>
            <a:ext cx="8451937" cy="6183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D2ED448-E483-F445-A8F2-8662B2CC5236}"/>
              </a:ext>
            </a:extLst>
          </p:cNvPr>
          <p:cNvSpPr txBox="1"/>
          <p:nvPr/>
        </p:nvSpPr>
        <p:spPr>
          <a:xfrm>
            <a:off x="6962228" y="106519"/>
            <a:ext cx="15674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err="1"/>
              <a:t>edureka.co</a:t>
            </a:r>
            <a:endParaRPr lang="en-US" sz="2400" dirty="0"/>
          </a:p>
        </p:txBody>
      </p:sp>
      <p:sp>
        <p:nvSpPr>
          <p:cNvPr id="8" name="!!Kube">
            <a:extLst>
              <a:ext uri="{FF2B5EF4-FFF2-40B4-BE49-F238E27FC236}">
                <a16:creationId xmlns:a16="http://schemas.microsoft.com/office/drawing/2014/main" id="{F6DC68A7-42AA-1748-9DAC-852597F6153F}"/>
              </a:ext>
            </a:extLst>
          </p:cNvPr>
          <p:cNvSpPr/>
          <p:nvPr/>
        </p:nvSpPr>
        <p:spPr>
          <a:xfrm>
            <a:off x="12074943" y="0"/>
            <a:ext cx="10370968" cy="6858000"/>
          </a:xfrm>
          <a:custGeom>
            <a:avLst/>
            <a:gdLst>
              <a:gd name="connsiteX0" fmla="*/ 0 w 10363200"/>
              <a:gd name="connsiteY0" fmla="*/ 6858000 h 6858000"/>
              <a:gd name="connsiteX1" fmla="*/ 1714500 w 10363200"/>
              <a:gd name="connsiteY1" fmla="*/ 0 h 6858000"/>
              <a:gd name="connsiteX2" fmla="*/ 10363200 w 10363200"/>
              <a:gd name="connsiteY2" fmla="*/ 0 h 6858000"/>
              <a:gd name="connsiteX3" fmla="*/ 8648700 w 10363200"/>
              <a:gd name="connsiteY3" fmla="*/ 6858000 h 6858000"/>
              <a:gd name="connsiteX4" fmla="*/ 0 w 10363200"/>
              <a:gd name="connsiteY4" fmla="*/ 6858000 h 6858000"/>
              <a:gd name="connsiteX0" fmla="*/ 0 w 10370968"/>
              <a:gd name="connsiteY0" fmla="*/ 6858000 h 6858000"/>
              <a:gd name="connsiteX1" fmla="*/ 1714500 w 10370968"/>
              <a:gd name="connsiteY1" fmla="*/ 0 h 6858000"/>
              <a:gd name="connsiteX2" fmla="*/ 10363200 w 10370968"/>
              <a:gd name="connsiteY2" fmla="*/ 0 h 6858000"/>
              <a:gd name="connsiteX3" fmla="*/ 10370968 w 10370968"/>
              <a:gd name="connsiteY3" fmla="*/ 6858000 h 6858000"/>
              <a:gd name="connsiteX4" fmla="*/ 0 w 10370968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370968" h="6858000">
                <a:moveTo>
                  <a:pt x="0" y="6858000"/>
                </a:moveTo>
                <a:lnTo>
                  <a:pt x="1714500" y="0"/>
                </a:lnTo>
                <a:lnTo>
                  <a:pt x="10363200" y="0"/>
                </a:lnTo>
                <a:cubicBezTo>
                  <a:pt x="10365789" y="2286000"/>
                  <a:pt x="10368379" y="4572000"/>
                  <a:pt x="10370968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edur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3639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D4D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203A48B4-E82D-534D-947F-75B30F28AF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8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057" y="438721"/>
            <a:ext cx="7628879" cy="6419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!!Docker">
            <a:extLst>
              <a:ext uri="{FF2B5EF4-FFF2-40B4-BE49-F238E27FC236}">
                <a16:creationId xmlns:a16="http://schemas.microsoft.com/office/drawing/2014/main" id="{AD639AF8-78B5-6645-87AC-BFEFD83C0B7B}"/>
              </a:ext>
            </a:extLst>
          </p:cNvPr>
          <p:cNvSpPr/>
          <p:nvPr/>
        </p:nvSpPr>
        <p:spPr>
          <a:xfrm>
            <a:off x="331864" y="0"/>
            <a:ext cx="10370968" cy="6858000"/>
          </a:xfrm>
          <a:custGeom>
            <a:avLst/>
            <a:gdLst>
              <a:gd name="connsiteX0" fmla="*/ 0 w 10363200"/>
              <a:gd name="connsiteY0" fmla="*/ 6858000 h 6858000"/>
              <a:gd name="connsiteX1" fmla="*/ 1714500 w 10363200"/>
              <a:gd name="connsiteY1" fmla="*/ 0 h 6858000"/>
              <a:gd name="connsiteX2" fmla="*/ 10363200 w 10363200"/>
              <a:gd name="connsiteY2" fmla="*/ 0 h 6858000"/>
              <a:gd name="connsiteX3" fmla="*/ 8648700 w 10363200"/>
              <a:gd name="connsiteY3" fmla="*/ 6858000 h 6858000"/>
              <a:gd name="connsiteX4" fmla="*/ 0 w 10363200"/>
              <a:gd name="connsiteY4" fmla="*/ 6858000 h 6858000"/>
              <a:gd name="connsiteX0" fmla="*/ 0 w 10370968"/>
              <a:gd name="connsiteY0" fmla="*/ 6858000 h 6858000"/>
              <a:gd name="connsiteX1" fmla="*/ 1714500 w 10370968"/>
              <a:gd name="connsiteY1" fmla="*/ 0 h 6858000"/>
              <a:gd name="connsiteX2" fmla="*/ 10363200 w 10370968"/>
              <a:gd name="connsiteY2" fmla="*/ 0 h 6858000"/>
              <a:gd name="connsiteX3" fmla="*/ 10370968 w 10370968"/>
              <a:gd name="connsiteY3" fmla="*/ 6858000 h 6858000"/>
              <a:gd name="connsiteX4" fmla="*/ 0 w 10370968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370968" h="6858000">
                <a:moveTo>
                  <a:pt x="0" y="6858000"/>
                </a:moveTo>
                <a:lnTo>
                  <a:pt x="1714500" y="0"/>
                </a:lnTo>
                <a:lnTo>
                  <a:pt x="10363200" y="0"/>
                </a:lnTo>
                <a:cubicBezTo>
                  <a:pt x="10365789" y="2286000"/>
                  <a:pt x="10368379" y="4572000"/>
                  <a:pt x="10370968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rgbClr val="8E8E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edur</a:t>
            </a:r>
            <a:endParaRPr lang="en-US" dirty="0"/>
          </a:p>
        </p:txBody>
      </p:sp>
      <p:pic>
        <p:nvPicPr>
          <p:cNvPr id="5122" name="Picture 2" descr="Docker Networking | Networking In Docker Containers With A Hands-On |  Edureka">
            <a:extLst>
              <a:ext uri="{FF2B5EF4-FFF2-40B4-BE49-F238E27FC236}">
                <a16:creationId xmlns:a16="http://schemas.microsoft.com/office/drawing/2014/main" id="{4D5CAEF6-4411-9747-90B1-8D78E1AFBE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6313" y="674702"/>
            <a:ext cx="8451937" cy="6183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D2ED448-E483-F445-A8F2-8662B2CC5236}"/>
              </a:ext>
            </a:extLst>
          </p:cNvPr>
          <p:cNvSpPr txBox="1"/>
          <p:nvPr/>
        </p:nvSpPr>
        <p:spPr>
          <a:xfrm>
            <a:off x="6962228" y="106519"/>
            <a:ext cx="15674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err="1"/>
              <a:t>edureka.co</a:t>
            </a:r>
            <a:endParaRPr lang="en-US" sz="2400" dirty="0"/>
          </a:p>
        </p:txBody>
      </p:sp>
      <p:sp>
        <p:nvSpPr>
          <p:cNvPr id="7" name="!!Kube">
            <a:extLst>
              <a:ext uri="{FF2B5EF4-FFF2-40B4-BE49-F238E27FC236}">
                <a16:creationId xmlns:a16="http://schemas.microsoft.com/office/drawing/2014/main" id="{6A035203-F76B-494B-BD33-985FD9C1A17D}"/>
              </a:ext>
            </a:extLst>
          </p:cNvPr>
          <p:cNvSpPr/>
          <p:nvPr/>
        </p:nvSpPr>
        <p:spPr>
          <a:xfrm>
            <a:off x="2807791" y="0"/>
            <a:ext cx="10370968" cy="6858000"/>
          </a:xfrm>
          <a:custGeom>
            <a:avLst/>
            <a:gdLst>
              <a:gd name="connsiteX0" fmla="*/ 0 w 10363200"/>
              <a:gd name="connsiteY0" fmla="*/ 6858000 h 6858000"/>
              <a:gd name="connsiteX1" fmla="*/ 1714500 w 10363200"/>
              <a:gd name="connsiteY1" fmla="*/ 0 h 6858000"/>
              <a:gd name="connsiteX2" fmla="*/ 10363200 w 10363200"/>
              <a:gd name="connsiteY2" fmla="*/ 0 h 6858000"/>
              <a:gd name="connsiteX3" fmla="*/ 8648700 w 10363200"/>
              <a:gd name="connsiteY3" fmla="*/ 6858000 h 6858000"/>
              <a:gd name="connsiteX4" fmla="*/ 0 w 10363200"/>
              <a:gd name="connsiteY4" fmla="*/ 6858000 h 6858000"/>
              <a:gd name="connsiteX0" fmla="*/ 0 w 10370968"/>
              <a:gd name="connsiteY0" fmla="*/ 6858000 h 6858000"/>
              <a:gd name="connsiteX1" fmla="*/ 1714500 w 10370968"/>
              <a:gd name="connsiteY1" fmla="*/ 0 h 6858000"/>
              <a:gd name="connsiteX2" fmla="*/ 10363200 w 10370968"/>
              <a:gd name="connsiteY2" fmla="*/ 0 h 6858000"/>
              <a:gd name="connsiteX3" fmla="*/ 10370968 w 10370968"/>
              <a:gd name="connsiteY3" fmla="*/ 6858000 h 6858000"/>
              <a:gd name="connsiteX4" fmla="*/ 0 w 10370968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370968" h="6858000">
                <a:moveTo>
                  <a:pt x="0" y="6858000"/>
                </a:moveTo>
                <a:lnTo>
                  <a:pt x="1714500" y="0"/>
                </a:lnTo>
                <a:lnTo>
                  <a:pt x="10363200" y="0"/>
                </a:lnTo>
                <a:cubicBezTo>
                  <a:pt x="10365789" y="2286000"/>
                  <a:pt x="10368379" y="4572000"/>
                  <a:pt x="10370968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edur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D7CED29-5C0F-9946-A798-25724E08B0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5975" y="804165"/>
            <a:ext cx="7829673" cy="5879400"/>
          </a:xfrm>
          <a:custGeom>
            <a:avLst/>
            <a:gdLst>
              <a:gd name="connsiteX0" fmla="*/ 258254 w 7829673"/>
              <a:gd name="connsiteY0" fmla="*/ 0 h 5879400"/>
              <a:gd name="connsiteX1" fmla="*/ 7829673 w 7829673"/>
              <a:gd name="connsiteY1" fmla="*/ 0 h 5879400"/>
              <a:gd name="connsiteX2" fmla="*/ 7829673 w 7829673"/>
              <a:gd name="connsiteY2" fmla="*/ 5879400 h 5879400"/>
              <a:gd name="connsiteX3" fmla="*/ 0 w 7829673"/>
              <a:gd name="connsiteY3" fmla="*/ 5879400 h 5879400"/>
              <a:gd name="connsiteX4" fmla="*/ 0 w 7829673"/>
              <a:gd name="connsiteY4" fmla="*/ 1033015 h 5879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29673" h="5879400">
                <a:moveTo>
                  <a:pt x="258254" y="0"/>
                </a:moveTo>
                <a:lnTo>
                  <a:pt x="7829673" y="0"/>
                </a:lnTo>
                <a:lnTo>
                  <a:pt x="7829673" y="5879400"/>
                </a:lnTo>
                <a:lnTo>
                  <a:pt x="0" y="5879400"/>
                </a:lnTo>
                <a:lnTo>
                  <a:pt x="0" y="1033015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584E5EB-493E-5E46-88BC-06FF0E7D1741}"/>
              </a:ext>
            </a:extLst>
          </p:cNvPr>
          <p:cNvSpPr/>
          <p:nvPr/>
        </p:nvSpPr>
        <p:spPr>
          <a:xfrm>
            <a:off x="6572788" y="235982"/>
            <a:ext cx="28469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 err="1"/>
              <a:t>cloudstackgroup.com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848578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FF0EA25-0460-1441-A3AB-7D2A5C1EC19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731"/>
          <a:stretch/>
        </p:blipFill>
        <p:spPr bwMode="auto">
          <a:xfrm>
            <a:off x="1199946" y="1255594"/>
            <a:ext cx="5129292" cy="3207224"/>
          </a:xfrm>
          <a:custGeom>
            <a:avLst/>
            <a:gdLst>
              <a:gd name="connsiteX0" fmla="*/ 258254 w 7829673"/>
              <a:gd name="connsiteY0" fmla="*/ 0 h 5879400"/>
              <a:gd name="connsiteX1" fmla="*/ 7829673 w 7829673"/>
              <a:gd name="connsiteY1" fmla="*/ 0 h 5879400"/>
              <a:gd name="connsiteX2" fmla="*/ 7829673 w 7829673"/>
              <a:gd name="connsiteY2" fmla="*/ 5879400 h 5879400"/>
              <a:gd name="connsiteX3" fmla="*/ 0 w 7829673"/>
              <a:gd name="connsiteY3" fmla="*/ 5879400 h 5879400"/>
              <a:gd name="connsiteX4" fmla="*/ 0 w 7829673"/>
              <a:gd name="connsiteY4" fmla="*/ 1033015 h 5879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29673" h="5879400">
                <a:moveTo>
                  <a:pt x="258254" y="0"/>
                </a:moveTo>
                <a:lnTo>
                  <a:pt x="7829673" y="0"/>
                </a:lnTo>
                <a:lnTo>
                  <a:pt x="7829673" y="5879400"/>
                </a:lnTo>
                <a:lnTo>
                  <a:pt x="0" y="5879400"/>
                </a:lnTo>
                <a:lnTo>
                  <a:pt x="0" y="1033015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5-Point Star 2">
            <a:extLst>
              <a:ext uri="{FF2B5EF4-FFF2-40B4-BE49-F238E27FC236}">
                <a16:creationId xmlns:a16="http://schemas.microsoft.com/office/drawing/2014/main" id="{D79C1738-361F-0949-ACDB-2AD6E02709BA}"/>
              </a:ext>
            </a:extLst>
          </p:cNvPr>
          <p:cNvSpPr/>
          <p:nvPr/>
        </p:nvSpPr>
        <p:spPr>
          <a:xfrm>
            <a:off x="7701109" y="2185217"/>
            <a:ext cx="1738046" cy="1608862"/>
          </a:xfrm>
          <a:prstGeom prst="star5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5-Point Star 3">
            <a:extLst>
              <a:ext uri="{FF2B5EF4-FFF2-40B4-BE49-F238E27FC236}">
                <a16:creationId xmlns:a16="http://schemas.microsoft.com/office/drawing/2014/main" id="{DFA10D46-DA9A-2A4D-A5B5-F32EDDF95B8C}"/>
              </a:ext>
            </a:extLst>
          </p:cNvPr>
          <p:cNvSpPr/>
          <p:nvPr/>
        </p:nvSpPr>
        <p:spPr>
          <a:xfrm>
            <a:off x="9663088" y="2185216"/>
            <a:ext cx="1738046" cy="1608862"/>
          </a:xfrm>
          <a:prstGeom prst="star5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2228C-DEB5-8148-A558-CBE569E69843}"/>
              </a:ext>
            </a:extLst>
          </p:cNvPr>
          <p:cNvSpPr txBox="1"/>
          <p:nvPr/>
        </p:nvSpPr>
        <p:spPr>
          <a:xfrm>
            <a:off x="2501095" y="4462818"/>
            <a:ext cx="225209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/>
              <a:t>Topology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DB4F2F-35FD-2B4C-BF76-27428960D3FB}"/>
              </a:ext>
            </a:extLst>
          </p:cNvPr>
          <p:cNvSpPr txBox="1"/>
          <p:nvPr/>
        </p:nvSpPr>
        <p:spPr>
          <a:xfrm>
            <a:off x="8098069" y="4467984"/>
            <a:ext cx="290053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/>
              <a:t>Consistency</a:t>
            </a:r>
          </a:p>
        </p:txBody>
      </p:sp>
    </p:spTree>
    <p:extLst>
      <p:ext uri="{BB962C8B-B14F-4D97-AF65-F5344CB8AC3E}">
        <p14:creationId xmlns:p14="http://schemas.microsoft.com/office/powerpoint/2010/main" val="25501489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E1982F2B-1754-B64F-A790-CEEC729FD74D}"/>
              </a:ext>
            </a:extLst>
          </p:cNvPr>
          <p:cNvSpPr/>
          <p:nvPr/>
        </p:nvSpPr>
        <p:spPr>
          <a:xfrm>
            <a:off x="5025204" y="2780359"/>
            <a:ext cx="2391558" cy="1170867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1FB6230-ADD3-504C-8FF6-25570113FE0B}"/>
              </a:ext>
            </a:extLst>
          </p:cNvPr>
          <p:cNvSpPr/>
          <p:nvPr/>
        </p:nvSpPr>
        <p:spPr>
          <a:xfrm>
            <a:off x="5025206" y="2777245"/>
            <a:ext cx="2391558" cy="1170867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5C42E83-E49F-F840-96D5-15BF4B7A4DF2}"/>
              </a:ext>
            </a:extLst>
          </p:cNvPr>
          <p:cNvSpPr/>
          <p:nvPr/>
        </p:nvSpPr>
        <p:spPr>
          <a:xfrm>
            <a:off x="5025202" y="2777245"/>
            <a:ext cx="2391558" cy="1170867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3778979-79B9-4440-A081-40F4CEE82ECB}"/>
              </a:ext>
            </a:extLst>
          </p:cNvPr>
          <p:cNvSpPr txBox="1"/>
          <p:nvPr/>
        </p:nvSpPr>
        <p:spPr>
          <a:xfrm>
            <a:off x="7506298" y="3039512"/>
            <a:ext cx="899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Pod</a:t>
            </a:r>
          </a:p>
        </p:txBody>
      </p:sp>
    </p:spTree>
    <p:extLst>
      <p:ext uri="{BB962C8B-B14F-4D97-AF65-F5344CB8AC3E}">
        <p14:creationId xmlns:p14="http://schemas.microsoft.com/office/powerpoint/2010/main" val="2322719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1FB6230-ADD3-504C-8FF6-25570113FE0B}"/>
              </a:ext>
            </a:extLst>
          </p:cNvPr>
          <p:cNvSpPr/>
          <p:nvPr/>
        </p:nvSpPr>
        <p:spPr>
          <a:xfrm>
            <a:off x="5025206" y="1192216"/>
            <a:ext cx="2391558" cy="1170867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1982F2B-1754-B64F-A790-CEEC729FD74D}"/>
              </a:ext>
            </a:extLst>
          </p:cNvPr>
          <p:cNvSpPr/>
          <p:nvPr/>
        </p:nvSpPr>
        <p:spPr>
          <a:xfrm>
            <a:off x="5025204" y="2780359"/>
            <a:ext cx="2391558" cy="1170867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5C42E83-E49F-F840-96D5-15BF4B7A4DF2}"/>
              </a:ext>
            </a:extLst>
          </p:cNvPr>
          <p:cNvSpPr/>
          <p:nvPr/>
        </p:nvSpPr>
        <p:spPr>
          <a:xfrm>
            <a:off x="5025202" y="4368503"/>
            <a:ext cx="2391558" cy="1170867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628C9128-1228-7545-BA55-B8A8DA08D264}"/>
              </a:ext>
            </a:extLst>
          </p:cNvPr>
          <p:cNvSpPr/>
          <p:nvPr/>
        </p:nvSpPr>
        <p:spPr>
          <a:xfrm>
            <a:off x="3049256" y="1011604"/>
            <a:ext cx="1057875" cy="470215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EB9C32EA-7D5C-F64A-9DE5-641451166D03}"/>
              </a:ext>
            </a:extLst>
          </p:cNvPr>
          <p:cNvSpPr/>
          <p:nvPr/>
        </p:nvSpPr>
        <p:spPr>
          <a:xfrm>
            <a:off x="4476251" y="708208"/>
            <a:ext cx="3459059" cy="5366772"/>
          </a:xfrm>
          <a:prstGeom prst="roundRect">
            <a:avLst>
              <a:gd name="adj" fmla="val 8494"/>
            </a:avLst>
          </a:prstGeom>
          <a:noFill/>
          <a:ln w="28575"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C681B89-0027-DF43-BCF4-6E65C11B60C5}"/>
              </a:ext>
            </a:extLst>
          </p:cNvPr>
          <p:cNvSpPr txBox="1"/>
          <p:nvPr/>
        </p:nvSpPr>
        <p:spPr>
          <a:xfrm>
            <a:off x="1245706" y="3039513"/>
            <a:ext cx="15290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600" dirty="0"/>
              <a:t>Service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6C1B023-802A-AE49-9538-316CA5AC7892}"/>
              </a:ext>
            </a:extLst>
          </p:cNvPr>
          <p:cNvSpPr txBox="1"/>
          <p:nvPr/>
        </p:nvSpPr>
        <p:spPr>
          <a:xfrm>
            <a:off x="8067130" y="3039512"/>
            <a:ext cx="24845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Deployment</a:t>
            </a:r>
          </a:p>
        </p:txBody>
      </p:sp>
    </p:spTree>
    <p:extLst>
      <p:ext uri="{BB962C8B-B14F-4D97-AF65-F5344CB8AC3E}">
        <p14:creationId xmlns:p14="http://schemas.microsoft.com/office/powerpoint/2010/main" val="36317518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2" grpId="0"/>
      <p:bldP spid="3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1FB6230-ADD3-504C-8FF6-25570113FE0B}"/>
              </a:ext>
            </a:extLst>
          </p:cNvPr>
          <p:cNvSpPr/>
          <p:nvPr/>
        </p:nvSpPr>
        <p:spPr>
          <a:xfrm>
            <a:off x="4352544" y="1192216"/>
            <a:ext cx="2391558" cy="1170867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1982F2B-1754-B64F-A790-CEEC729FD74D}"/>
              </a:ext>
            </a:extLst>
          </p:cNvPr>
          <p:cNvSpPr/>
          <p:nvPr/>
        </p:nvSpPr>
        <p:spPr>
          <a:xfrm>
            <a:off x="4352542" y="2780359"/>
            <a:ext cx="2391558" cy="1170867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5C42E83-E49F-F840-96D5-15BF4B7A4DF2}"/>
              </a:ext>
            </a:extLst>
          </p:cNvPr>
          <p:cNvSpPr/>
          <p:nvPr/>
        </p:nvSpPr>
        <p:spPr>
          <a:xfrm>
            <a:off x="4352540" y="4368503"/>
            <a:ext cx="2391558" cy="1170867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60D89EA-1F63-C348-9657-923D72C2B748}"/>
              </a:ext>
            </a:extLst>
          </p:cNvPr>
          <p:cNvGrpSpPr/>
          <p:nvPr/>
        </p:nvGrpSpPr>
        <p:grpSpPr>
          <a:xfrm>
            <a:off x="7662169" y="1235812"/>
            <a:ext cx="1594372" cy="1083675"/>
            <a:chOff x="5139559" y="2438400"/>
            <a:chExt cx="672662" cy="457200"/>
          </a:xfrm>
        </p:grpSpPr>
        <p:sp>
          <p:nvSpPr>
            <p:cNvPr id="20" name="Trapezoid 19">
              <a:extLst>
                <a:ext uri="{FF2B5EF4-FFF2-40B4-BE49-F238E27FC236}">
                  <a16:creationId xmlns:a16="http://schemas.microsoft.com/office/drawing/2014/main" id="{2C4E05D3-E2F1-854E-A5CE-5F071584BCC9}"/>
                </a:ext>
              </a:extLst>
            </p:cNvPr>
            <p:cNvSpPr/>
            <p:nvPr/>
          </p:nvSpPr>
          <p:spPr>
            <a:xfrm>
              <a:off x="5139559" y="2438400"/>
              <a:ext cx="672662" cy="210207"/>
            </a:xfrm>
            <a:prstGeom prst="trapezoid">
              <a:avLst>
                <a:gd name="adj" fmla="val 41477"/>
              </a:avLst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42966A1-374C-F047-B827-F3BCCA1B5A8B}"/>
                </a:ext>
              </a:extLst>
            </p:cNvPr>
            <p:cNvSpPr/>
            <p:nvPr/>
          </p:nvSpPr>
          <p:spPr>
            <a:xfrm>
              <a:off x="5139559" y="2648607"/>
              <a:ext cx="672662" cy="24699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3C2E064-61EF-FB47-BE94-6810AA82CAA4}"/>
              </a:ext>
            </a:extLst>
          </p:cNvPr>
          <p:cNvGrpSpPr/>
          <p:nvPr/>
        </p:nvGrpSpPr>
        <p:grpSpPr>
          <a:xfrm>
            <a:off x="7662169" y="2817729"/>
            <a:ext cx="1594372" cy="1083675"/>
            <a:chOff x="5139559" y="2438400"/>
            <a:chExt cx="672662" cy="457200"/>
          </a:xfrm>
        </p:grpSpPr>
        <p:sp>
          <p:nvSpPr>
            <p:cNvPr id="23" name="Trapezoid 22">
              <a:extLst>
                <a:ext uri="{FF2B5EF4-FFF2-40B4-BE49-F238E27FC236}">
                  <a16:creationId xmlns:a16="http://schemas.microsoft.com/office/drawing/2014/main" id="{E9FA7046-1264-0C47-8FC5-052F12E1F53F}"/>
                </a:ext>
              </a:extLst>
            </p:cNvPr>
            <p:cNvSpPr/>
            <p:nvPr/>
          </p:nvSpPr>
          <p:spPr>
            <a:xfrm>
              <a:off x="5139559" y="2438400"/>
              <a:ext cx="672662" cy="210207"/>
            </a:xfrm>
            <a:prstGeom prst="trapezoid">
              <a:avLst>
                <a:gd name="adj" fmla="val 41477"/>
              </a:avLst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CA0FD5AA-60AD-584F-8693-6D0D9307E341}"/>
                </a:ext>
              </a:extLst>
            </p:cNvPr>
            <p:cNvSpPr/>
            <p:nvPr/>
          </p:nvSpPr>
          <p:spPr>
            <a:xfrm>
              <a:off x="5139559" y="2648607"/>
              <a:ext cx="672662" cy="24699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8F3EBB7-1523-DB41-B39B-689A33E1E266}"/>
              </a:ext>
            </a:extLst>
          </p:cNvPr>
          <p:cNvGrpSpPr/>
          <p:nvPr/>
        </p:nvGrpSpPr>
        <p:grpSpPr>
          <a:xfrm>
            <a:off x="7662169" y="4399645"/>
            <a:ext cx="1594372" cy="1083675"/>
            <a:chOff x="5139559" y="2438400"/>
            <a:chExt cx="672662" cy="457200"/>
          </a:xfrm>
        </p:grpSpPr>
        <p:sp>
          <p:nvSpPr>
            <p:cNvPr id="26" name="Trapezoid 25">
              <a:extLst>
                <a:ext uri="{FF2B5EF4-FFF2-40B4-BE49-F238E27FC236}">
                  <a16:creationId xmlns:a16="http://schemas.microsoft.com/office/drawing/2014/main" id="{3F5A4B52-579D-914B-A3C7-E525E5EEE2A1}"/>
                </a:ext>
              </a:extLst>
            </p:cNvPr>
            <p:cNvSpPr/>
            <p:nvPr/>
          </p:nvSpPr>
          <p:spPr>
            <a:xfrm>
              <a:off x="5139559" y="2438400"/>
              <a:ext cx="672662" cy="210207"/>
            </a:xfrm>
            <a:prstGeom prst="trapezoid">
              <a:avLst>
                <a:gd name="adj" fmla="val 41477"/>
              </a:avLst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EE0A1114-44DB-594D-AD05-2A9FF6D99E4E}"/>
                </a:ext>
              </a:extLst>
            </p:cNvPr>
            <p:cNvSpPr/>
            <p:nvPr/>
          </p:nvSpPr>
          <p:spPr>
            <a:xfrm>
              <a:off x="5139559" y="2648607"/>
              <a:ext cx="672662" cy="24699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Oval 27">
            <a:extLst>
              <a:ext uri="{FF2B5EF4-FFF2-40B4-BE49-F238E27FC236}">
                <a16:creationId xmlns:a16="http://schemas.microsoft.com/office/drawing/2014/main" id="{628C9128-1228-7545-BA55-B8A8DA08D264}"/>
              </a:ext>
            </a:extLst>
          </p:cNvPr>
          <p:cNvSpPr/>
          <p:nvPr/>
        </p:nvSpPr>
        <p:spPr>
          <a:xfrm>
            <a:off x="2376594" y="1011604"/>
            <a:ext cx="1057875" cy="470215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EB9C32EA-7D5C-F64A-9DE5-641451166D03}"/>
              </a:ext>
            </a:extLst>
          </p:cNvPr>
          <p:cNvSpPr/>
          <p:nvPr/>
        </p:nvSpPr>
        <p:spPr>
          <a:xfrm>
            <a:off x="3803589" y="708208"/>
            <a:ext cx="6011817" cy="5366772"/>
          </a:xfrm>
          <a:prstGeom prst="roundRect">
            <a:avLst>
              <a:gd name="adj" fmla="val 8494"/>
            </a:avLst>
          </a:prstGeom>
          <a:noFill/>
          <a:ln w="28575"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E96B6A4-DD11-2542-B2F7-4123A0EF5301}"/>
              </a:ext>
            </a:extLst>
          </p:cNvPr>
          <p:cNvSpPr txBox="1"/>
          <p:nvPr/>
        </p:nvSpPr>
        <p:spPr>
          <a:xfrm>
            <a:off x="8176858" y="6074980"/>
            <a:ext cx="23208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Stateful Set</a:t>
            </a:r>
          </a:p>
        </p:txBody>
      </p:sp>
      <p:sp>
        <p:nvSpPr>
          <p:cNvPr id="31" name="5-Point Star 30">
            <a:extLst>
              <a:ext uri="{FF2B5EF4-FFF2-40B4-BE49-F238E27FC236}">
                <a16:creationId xmlns:a16="http://schemas.microsoft.com/office/drawing/2014/main" id="{8119633E-0DAC-424B-A616-CF584DFAB11D}"/>
              </a:ext>
            </a:extLst>
          </p:cNvPr>
          <p:cNvSpPr/>
          <p:nvPr/>
        </p:nvSpPr>
        <p:spPr>
          <a:xfrm>
            <a:off x="10174608" y="1475870"/>
            <a:ext cx="557830" cy="516367"/>
          </a:xfrm>
          <a:prstGeom prst="star5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5-Point Star 31">
            <a:extLst>
              <a:ext uri="{FF2B5EF4-FFF2-40B4-BE49-F238E27FC236}">
                <a16:creationId xmlns:a16="http://schemas.microsoft.com/office/drawing/2014/main" id="{C37D87F7-8B9D-A84C-B85F-48FBA742E35D}"/>
              </a:ext>
            </a:extLst>
          </p:cNvPr>
          <p:cNvSpPr/>
          <p:nvPr/>
        </p:nvSpPr>
        <p:spPr>
          <a:xfrm>
            <a:off x="10174608" y="3104495"/>
            <a:ext cx="557830" cy="516367"/>
          </a:xfrm>
          <a:prstGeom prst="star5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5-Point Star 32">
            <a:extLst>
              <a:ext uri="{FF2B5EF4-FFF2-40B4-BE49-F238E27FC236}">
                <a16:creationId xmlns:a16="http://schemas.microsoft.com/office/drawing/2014/main" id="{B3387090-EB69-6E49-827D-0FDECC6CC9A1}"/>
              </a:ext>
            </a:extLst>
          </p:cNvPr>
          <p:cNvSpPr/>
          <p:nvPr/>
        </p:nvSpPr>
        <p:spPr>
          <a:xfrm>
            <a:off x="10174608" y="4733120"/>
            <a:ext cx="557830" cy="516367"/>
          </a:xfrm>
          <a:prstGeom prst="star5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2181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 animBg="1"/>
      <p:bldP spid="32" grpId="0" animBg="1"/>
      <p:bldP spid="3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1773</TotalTime>
  <Words>1301</Words>
  <Application>Microsoft Office PowerPoint</Application>
  <PresentationFormat>Widescreen</PresentationFormat>
  <Paragraphs>209</Paragraphs>
  <Slides>39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3" baseType="lpstr">
      <vt:lpstr>Arial</vt:lpstr>
      <vt:lpstr>Calibri</vt:lpstr>
      <vt:lpstr>Calibri Light</vt:lpstr>
      <vt:lpstr>Office Theme</vt:lpstr>
      <vt:lpstr>Kubernetes. Now What?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Different Branches</vt:lpstr>
      <vt:lpstr>Different Branches</vt:lpstr>
      <vt:lpstr>Different Branches</vt:lpstr>
      <vt:lpstr>Different Branches</vt:lpstr>
      <vt:lpstr>Different Branches</vt:lpstr>
      <vt:lpstr>Identify When Order Matters</vt:lpstr>
      <vt:lpstr>Identify When Order Matters</vt:lpstr>
      <vt:lpstr>Historical Model</vt:lpstr>
      <vt:lpstr>Stages in a Workflow</vt:lpstr>
      <vt:lpstr>Mutable Properties</vt:lpstr>
      <vt:lpstr>Mutable Properties</vt:lpstr>
      <vt:lpstr>Mutable Properties</vt:lpstr>
      <vt:lpstr>Deletion</vt:lpstr>
      <vt:lpstr>Restoration</vt:lpstr>
      <vt:lpstr>Message Design</vt:lpstr>
      <vt:lpstr>PowerPoint Presentation</vt:lpstr>
      <vt:lpstr>PowerPoint Presentation</vt:lpstr>
      <vt:lpstr>PowerPoint Presentation</vt:lpstr>
      <vt:lpstr>Kubernetes. Now What?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Kubernetes. Now What?</dc:title>
  <dc:creator>Michael Perry</dc:creator>
  <cp:lastModifiedBy>Michael Perry</cp:lastModifiedBy>
  <cp:revision>9</cp:revision>
  <dcterms:created xsi:type="dcterms:W3CDTF">2021-05-09T00:44:42Z</dcterms:created>
  <dcterms:modified xsi:type="dcterms:W3CDTF">2021-08-15T04:13:52Z</dcterms:modified>
</cp:coreProperties>
</file>