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82" r:id="rId11"/>
    <p:sldId id="262" r:id="rId12"/>
    <p:sldId id="263" r:id="rId13"/>
    <p:sldId id="264" r:id="rId14"/>
    <p:sldId id="265" r:id="rId15"/>
    <p:sldId id="272" r:id="rId16"/>
    <p:sldId id="281" r:id="rId17"/>
    <p:sldId id="280" r:id="rId18"/>
    <p:sldId id="279" r:id="rId19"/>
    <p:sldId id="278" r:id="rId20"/>
    <p:sldId id="273" r:id="rId21"/>
    <p:sldId id="274" r:id="rId22"/>
    <p:sldId id="275" r:id="rId23"/>
    <p:sldId id="276" r:id="rId24"/>
    <p:sldId id="277" r:id="rId25"/>
    <p:sldId id="269" r:id="rId26"/>
    <p:sldId id="270" r:id="rId27"/>
    <p:sldId id="271" r:id="rId28"/>
    <p:sldId id="267" r:id="rId29"/>
    <p:sldId id="268" r:id="rId30"/>
    <p:sldId id="283" r:id="rId31"/>
    <p:sldId id="266" r:id="rId3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92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73" autoAdjust="0"/>
  </p:normalViewPr>
  <p:slideViewPr>
    <p:cSldViewPr snapToGrid="0">
      <p:cViewPr varScale="1">
        <p:scale>
          <a:sx n="108" d="100"/>
          <a:sy n="108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7ABAA-138A-49E0-8425-7E5703555F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EC63CF5-2FC5-4C76-9737-97A3AD4D9441}">
      <dgm:prSet phldrT="[Text]"/>
      <dgm:spPr/>
      <dgm:t>
        <a:bodyPr/>
        <a:lstStyle/>
        <a:p>
          <a:r>
            <a:rPr lang="en-US" dirty="0"/>
            <a:t>2002</a:t>
          </a:r>
        </a:p>
      </dgm:t>
    </dgm:pt>
    <dgm:pt modelId="{35BB0890-E3BC-4954-86F3-421078268939}" type="parTrans" cxnId="{09D527AF-BF9B-4339-AB27-24901AFBF98D}">
      <dgm:prSet/>
      <dgm:spPr/>
      <dgm:t>
        <a:bodyPr/>
        <a:lstStyle/>
        <a:p>
          <a:endParaRPr lang="en-US"/>
        </a:p>
      </dgm:t>
    </dgm:pt>
    <dgm:pt modelId="{997DAF91-D804-4FE6-ABB8-56A35C41A15D}" type="sibTrans" cxnId="{09D527AF-BF9B-4339-AB27-24901AFBF98D}">
      <dgm:prSet/>
      <dgm:spPr/>
      <dgm:t>
        <a:bodyPr/>
        <a:lstStyle/>
        <a:p>
          <a:endParaRPr lang="en-US"/>
        </a:p>
      </dgm:t>
    </dgm:pt>
    <dgm:pt modelId="{CDF70F13-4172-4C24-BC88-1ED677275EBE}">
      <dgm:prSet phldrT="[Text]"/>
      <dgm:spPr/>
      <dgm:t>
        <a:bodyPr/>
        <a:lstStyle/>
        <a:p>
          <a:r>
            <a:rPr lang="en-US" dirty="0"/>
            <a:t>2003</a:t>
          </a:r>
        </a:p>
      </dgm:t>
    </dgm:pt>
    <dgm:pt modelId="{E952A376-AC2C-4DAC-84BE-08582EA2F68A}" type="parTrans" cxnId="{41130C7A-9247-42CF-8532-867C16B375A7}">
      <dgm:prSet/>
      <dgm:spPr/>
      <dgm:t>
        <a:bodyPr/>
        <a:lstStyle/>
        <a:p>
          <a:endParaRPr lang="en-US"/>
        </a:p>
      </dgm:t>
    </dgm:pt>
    <dgm:pt modelId="{BBC5597C-7726-4843-AB18-9F8F5120DDA6}" type="sibTrans" cxnId="{41130C7A-9247-42CF-8532-867C16B375A7}">
      <dgm:prSet/>
      <dgm:spPr/>
      <dgm:t>
        <a:bodyPr/>
        <a:lstStyle/>
        <a:p>
          <a:endParaRPr lang="en-US"/>
        </a:p>
      </dgm:t>
    </dgm:pt>
    <dgm:pt modelId="{C91E7C19-2B33-44AA-8139-7BC787DE96BB}">
      <dgm:prSet phldrT="[Text]"/>
      <dgm:spPr/>
      <dgm:t>
        <a:bodyPr/>
        <a:lstStyle/>
        <a:p>
          <a:r>
            <a:rPr lang="en-US" dirty="0"/>
            <a:t>2005</a:t>
          </a:r>
        </a:p>
      </dgm:t>
    </dgm:pt>
    <dgm:pt modelId="{227912CD-03E6-4AC1-8E3C-646394877243}" type="parTrans" cxnId="{585BDBAC-A081-4F15-ADB3-2EDAA46DF379}">
      <dgm:prSet/>
      <dgm:spPr/>
      <dgm:t>
        <a:bodyPr/>
        <a:lstStyle/>
        <a:p>
          <a:endParaRPr lang="en-US"/>
        </a:p>
      </dgm:t>
    </dgm:pt>
    <dgm:pt modelId="{3AB3D245-9C06-409D-B73A-D33744A9B603}" type="sibTrans" cxnId="{585BDBAC-A081-4F15-ADB3-2EDAA46DF379}">
      <dgm:prSet/>
      <dgm:spPr/>
      <dgm:t>
        <a:bodyPr/>
        <a:lstStyle/>
        <a:p>
          <a:endParaRPr lang="en-US"/>
        </a:p>
      </dgm:t>
    </dgm:pt>
    <dgm:pt modelId="{72D8022F-4AA9-420B-8145-4EA27637138E}">
      <dgm:prSet phldrT="[Text]"/>
      <dgm:spPr/>
      <dgm:t>
        <a:bodyPr/>
        <a:lstStyle/>
        <a:p>
          <a:r>
            <a:rPr lang="en-US" dirty="0"/>
            <a:t>2006</a:t>
          </a:r>
        </a:p>
      </dgm:t>
    </dgm:pt>
    <dgm:pt modelId="{4586B75D-F9F8-4E67-AF42-8A6EC2797678}" type="parTrans" cxnId="{0E360CF0-4759-41AF-BE82-4EBB2D68F314}">
      <dgm:prSet/>
      <dgm:spPr/>
      <dgm:t>
        <a:bodyPr/>
        <a:lstStyle/>
        <a:p>
          <a:endParaRPr lang="en-US"/>
        </a:p>
      </dgm:t>
    </dgm:pt>
    <dgm:pt modelId="{A659A3DF-D3E4-4EC1-890B-C1391B617CBB}" type="sibTrans" cxnId="{0E360CF0-4759-41AF-BE82-4EBB2D68F314}">
      <dgm:prSet/>
      <dgm:spPr/>
      <dgm:t>
        <a:bodyPr/>
        <a:lstStyle/>
        <a:p>
          <a:endParaRPr lang="en-US"/>
        </a:p>
      </dgm:t>
    </dgm:pt>
    <dgm:pt modelId="{68CEB034-91EC-4010-B87B-326A5C172A1A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9CD3EEE9-74FB-4708-93F1-BF2670972E7C}" type="parTrans" cxnId="{5FC49E07-45A3-494F-B9A0-680AFB83378E}">
      <dgm:prSet/>
      <dgm:spPr/>
      <dgm:t>
        <a:bodyPr/>
        <a:lstStyle/>
        <a:p>
          <a:endParaRPr lang="en-US"/>
        </a:p>
      </dgm:t>
    </dgm:pt>
    <dgm:pt modelId="{259CEC3F-F73A-47B6-BD8F-D4FDBCEDB6AD}" type="sibTrans" cxnId="{5FC49E07-45A3-494F-B9A0-680AFB83378E}">
      <dgm:prSet/>
      <dgm:spPr/>
      <dgm:t>
        <a:bodyPr/>
        <a:lstStyle/>
        <a:p>
          <a:endParaRPr lang="en-US"/>
        </a:p>
      </dgm:t>
    </dgm:pt>
    <dgm:pt modelId="{6D978962-9CC5-49E5-BE79-0DCEE24C3843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71A79B79-AE0D-4FBB-9C38-CA8DCC9593E7}" type="parTrans" cxnId="{90055511-8A60-4E77-9D11-154A313109F6}">
      <dgm:prSet/>
      <dgm:spPr/>
      <dgm:t>
        <a:bodyPr/>
        <a:lstStyle/>
        <a:p>
          <a:endParaRPr lang="en-US"/>
        </a:p>
      </dgm:t>
    </dgm:pt>
    <dgm:pt modelId="{1B638F9B-3C91-4A77-87AF-54E945CD4BB5}" type="sibTrans" cxnId="{90055511-8A60-4E77-9D11-154A313109F6}">
      <dgm:prSet/>
      <dgm:spPr/>
      <dgm:t>
        <a:bodyPr/>
        <a:lstStyle/>
        <a:p>
          <a:endParaRPr lang="en-US"/>
        </a:p>
      </dgm:t>
    </dgm:pt>
    <dgm:pt modelId="{E27B1CAB-D71A-4F7F-B33C-4AA1BACA32CB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5A96E7B1-33FF-4443-9C1C-1913BE979273}" type="parTrans" cxnId="{253355C9-30A7-44A5-8B1E-C947E5B147BF}">
      <dgm:prSet/>
      <dgm:spPr/>
      <dgm:t>
        <a:bodyPr/>
        <a:lstStyle/>
        <a:p>
          <a:endParaRPr lang="en-US"/>
        </a:p>
      </dgm:t>
    </dgm:pt>
    <dgm:pt modelId="{4970A2B2-1EAC-4065-BC83-D636ED6F82B8}" type="sibTrans" cxnId="{253355C9-30A7-44A5-8B1E-C947E5B147BF}">
      <dgm:prSet/>
      <dgm:spPr/>
      <dgm:t>
        <a:bodyPr/>
        <a:lstStyle/>
        <a:p>
          <a:endParaRPr lang="en-US"/>
        </a:p>
      </dgm:t>
    </dgm:pt>
    <dgm:pt modelId="{F3BD1894-9716-4529-AD14-0E3A51B0464E}">
      <dgm:prSet phldrT="[Text]"/>
      <dgm:spPr/>
      <dgm:t>
        <a:bodyPr/>
        <a:lstStyle/>
        <a:p>
          <a:r>
            <a:rPr lang="en-US" dirty="0"/>
            <a:t>2014</a:t>
          </a:r>
        </a:p>
      </dgm:t>
    </dgm:pt>
    <dgm:pt modelId="{722CCDC5-24EA-462C-8C92-5298623FD05A}" type="parTrans" cxnId="{0952034A-7BF7-4712-91B1-EA897D9C5C77}">
      <dgm:prSet/>
      <dgm:spPr/>
      <dgm:t>
        <a:bodyPr/>
        <a:lstStyle/>
        <a:p>
          <a:endParaRPr lang="en-US"/>
        </a:p>
      </dgm:t>
    </dgm:pt>
    <dgm:pt modelId="{6D5D2117-B803-461E-AD43-AF81A4864581}" type="sibTrans" cxnId="{0952034A-7BF7-4712-91B1-EA897D9C5C77}">
      <dgm:prSet/>
      <dgm:spPr/>
      <dgm:t>
        <a:bodyPr/>
        <a:lstStyle/>
        <a:p>
          <a:endParaRPr lang="en-US"/>
        </a:p>
      </dgm:t>
    </dgm:pt>
    <dgm:pt modelId="{C775C697-7EA7-4413-84FA-B41300A576C4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80CBC051-C511-40E8-A46B-BF1F27641F3A}" type="parTrans" cxnId="{03E46E4B-0AE8-4C38-B69B-0BF53807C730}">
      <dgm:prSet/>
      <dgm:spPr/>
      <dgm:t>
        <a:bodyPr/>
        <a:lstStyle/>
        <a:p>
          <a:endParaRPr lang="en-US"/>
        </a:p>
      </dgm:t>
    </dgm:pt>
    <dgm:pt modelId="{CCACB43A-5AA6-450A-9896-CB678764E3E9}" type="sibTrans" cxnId="{03E46E4B-0AE8-4C38-B69B-0BF53807C730}">
      <dgm:prSet/>
      <dgm:spPr/>
      <dgm:t>
        <a:bodyPr/>
        <a:lstStyle/>
        <a:p>
          <a:endParaRPr lang="en-US"/>
        </a:p>
      </dgm:t>
    </dgm:pt>
    <dgm:pt modelId="{BE9D7D30-0299-44E3-9DC5-55CF7EB224ED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1DA1B64D-3C49-478E-8CE2-F5F9B34ECA30}" type="parTrans" cxnId="{D8438FA9-6856-404C-971B-4413CE7943EE}">
      <dgm:prSet/>
      <dgm:spPr/>
      <dgm:t>
        <a:bodyPr/>
        <a:lstStyle/>
        <a:p>
          <a:endParaRPr lang="en-US"/>
        </a:p>
      </dgm:t>
    </dgm:pt>
    <dgm:pt modelId="{83041A21-5EB5-460B-9071-99196876BAE7}" type="sibTrans" cxnId="{D8438FA9-6856-404C-971B-4413CE7943EE}">
      <dgm:prSet/>
      <dgm:spPr/>
      <dgm:t>
        <a:bodyPr/>
        <a:lstStyle/>
        <a:p>
          <a:endParaRPr lang="en-US"/>
        </a:p>
      </dgm:t>
    </dgm:pt>
    <dgm:pt modelId="{07500DE6-7650-4087-AA60-4C0770DE2C99}">
      <dgm:prSet phldrT="[Text]"/>
      <dgm:spPr/>
      <dgm:t>
        <a:bodyPr/>
        <a:lstStyle/>
        <a:p>
          <a:r>
            <a:rPr lang="en-US" dirty="0"/>
            <a:t>2019</a:t>
          </a:r>
        </a:p>
      </dgm:t>
    </dgm:pt>
    <dgm:pt modelId="{B96F0993-CA1D-4AC3-80FC-67B312C66BB1}" type="parTrans" cxnId="{87386A5F-5317-4E28-9BC3-96CD196FEBC1}">
      <dgm:prSet/>
      <dgm:spPr/>
      <dgm:t>
        <a:bodyPr/>
        <a:lstStyle/>
        <a:p>
          <a:endParaRPr lang="en-US"/>
        </a:p>
      </dgm:t>
    </dgm:pt>
    <dgm:pt modelId="{4ACAC478-425B-4E98-8B27-E78ECA32A818}" type="sibTrans" cxnId="{87386A5F-5317-4E28-9BC3-96CD196FEBC1}">
      <dgm:prSet/>
      <dgm:spPr/>
      <dgm:t>
        <a:bodyPr/>
        <a:lstStyle/>
        <a:p>
          <a:endParaRPr lang="en-US"/>
        </a:p>
      </dgm:t>
    </dgm:pt>
    <dgm:pt modelId="{8335E7B9-FF39-4DA5-AD29-5A661D5823C5}">
      <dgm:prSet phldrT="[Text]"/>
      <dgm:spPr/>
      <dgm:t>
        <a:bodyPr/>
        <a:lstStyle/>
        <a:p>
          <a:r>
            <a:rPr lang="en-US" dirty="0"/>
            <a:t>2008</a:t>
          </a:r>
        </a:p>
      </dgm:t>
    </dgm:pt>
    <dgm:pt modelId="{02BA5DEF-5A0A-4161-8B27-6FCD63B16A69}" type="parTrans" cxnId="{6985EE92-37CE-428B-BF6B-528CE4DA8FE2}">
      <dgm:prSet/>
      <dgm:spPr/>
      <dgm:t>
        <a:bodyPr/>
        <a:lstStyle/>
        <a:p>
          <a:endParaRPr lang="en-US"/>
        </a:p>
      </dgm:t>
    </dgm:pt>
    <dgm:pt modelId="{E1F0C604-825A-428F-8EC0-DB1AAC0DAD8A}" type="sibTrans" cxnId="{6985EE92-37CE-428B-BF6B-528CE4DA8FE2}">
      <dgm:prSet/>
      <dgm:spPr/>
      <dgm:t>
        <a:bodyPr/>
        <a:lstStyle/>
        <a:p>
          <a:endParaRPr lang="en-US"/>
        </a:p>
      </dgm:t>
    </dgm:pt>
    <dgm:pt modelId="{0E5CA5A3-625D-4FBE-AE71-D4AC57183418}" type="pres">
      <dgm:prSet presAssocID="{6D87ABAA-138A-49E0-8425-7E5703555FB6}" presName="Name0" presStyleCnt="0">
        <dgm:presLayoutVars>
          <dgm:dir/>
          <dgm:animLvl val="lvl"/>
          <dgm:resizeHandles val="exact"/>
        </dgm:presLayoutVars>
      </dgm:prSet>
      <dgm:spPr/>
    </dgm:pt>
    <dgm:pt modelId="{A31252AD-57F7-4F57-8663-2F262F6ED6D7}" type="pres">
      <dgm:prSet presAssocID="{6EC63CF5-2FC5-4C76-9737-97A3AD4D9441}" presName="parTxOnly" presStyleLbl="node1" presStyleIdx="0" presStyleCnt="12">
        <dgm:presLayoutVars>
          <dgm:chMax val="0"/>
          <dgm:chPref val="0"/>
          <dgm:bulletEnabled val="1"/>
        </dgm:presLayoutVars>
      </dgm:prSet>
      <dgm:spPr/>
    </dgm:pt>
    <dgm:pt modelId="{7D4C3627-8151-47CF-AE72-3C5148857CA8}" type="pres">
      <dgm:prSet presAssocID="{997DAF91-D804-4FE6-ABB8-56A35C41A15D}" presName="parTxOnlySpace" presStyleCnt="0"/>
      <dgm:spPr/>
    </dgm:pt>
    <dgm:pt modelId="{EC66E5E7-0D31-4692-BAA4-3231F2FB0770}" type="pres">
      <dgm:prSet presAssocID="{CDF70F13-4172-4C24-BC88-1ED677275EBE}" presName="parTxOnly" presStyleLbl="node1" presStyleIdx="1" presStyleCnt="12">
        <dgm:presLayoutVars>
          <dgm:chMax val="0"/>
          <dgm:chPref val="0"/>
          <dgm:bulletEnabled val="1"/>
        </dgm:presLayoutVars>
      </dgm:prSet>
      <dgm:spPr/>
    </dgm:pt>
    <dgm:pt modelId="{CBB6528F-C89F-4762-A280-340A51D81D7B}" type="pres">
      <dgm:prSet presAssocID="{BBC5597C-7726-4843-AB18-9F8F5120DDA6}" presName="parTxOnlySpace" presStyleCnt="0"/>
      <dgm:spPr/>
    </dgm:pt>
    <dgm:pt modelId="{11C7523D-8944-4626-8B4B-78F9EF0675DA}" type="pres">
      <dgm:prSet presAssocID="{C91E7C19-2B33-44AA-8139-7BC787DE96BB}" presName="parTxOnly" presStyleLbl="node1" presStyleIdx="2" presStyleCnt="12">
        <dgm:presLayoutVars>
          <dgm:chMax val="0"/>
          <dgm:chPref val="0"/>
          <dgm:bulletEnabled val="1"/>
        </dgm:presLayoutVars>
      </dgm:prSet>
      <dgm:spPr/>
    </dgm:pt>
    <dgm:pt modelId="{480CFBCD-2618-4EF4-A9D6-596FCF58280E}" type="pres">
      <dgm:prSet presAssocID="{3AB3D245-9C06-409D-B73A-D33744A9B603}" presName="parTxOnlySpace" presStyleCnt="0"/>
      <dgm:spPr/>
    </dgm:pt>
    <dgm:pt modelId="{ED2E401D-0E51-4F8C-89DE-0B24BEF4F5F5}" type="pres">
      <dgm:prSet presAssocID="{72D8022F-4AA9-420B-8145-4EA27637138E}" presName="parTxOnly" presStyleLbl="node1" presStyleIdx="3" presStyleCnt="12">
        <dgm:presLayoutVars>
          <dgm:chMax val="0"/>
          <dgm:chPref val="0"/>
          <dgm:bulletEnabled val="1"/>
        </dgm:presLayoutVars>
      </dgm:prSet>
      <dgm:spPr/>
    </dgm:pt>
    <dgm:pt modelId="{3DF19AF7-E28D-495D-8ADF-91CAF8E215B1}" type="pres">
      <dgm:prSet presAssocID="{A659A3DF-D3E4-4EC1-890B-C1391B617CBB}" presName="parTxOnlySpace" presStyleCnt="0"/>
      <dgm:spPr/>
    </dgm:pt>
    <dgm:pt modelId="{26D82732-EBBC-4F1E-83D2-A899091075C0}" type="pres">
      <dgm:prSet presAssocID="{8335E7B9-FF39-4DA5-AD29-5A661D5823C5}" presName="parTxOnly" presStyleLbl="node1" presStyleIdx="4" presStyleCnt="12">
        <dgm:presLayoutVars>
          <dgm:chMax val="0"/>
          <dgm:chPref val="0"/>
          <dgm:bulletEnabled val="1"/>
        </dgm:presLayoutVars>
      </dgm:prSet>
      <dgm:spPr/>
    </dgm:pt>
    <dgm:pt modelId="{E4B1439B-0C23-473B-9263-750F706D13B5}" type="pres">
      <dgm:prSet presAssocID="{E1F0C604-825A-428F-8EC0-DB1AAC0DAD8A}" presName="parTxOnlySpace" presStyleCnt="0"/>
      <dgm:spPr/>
    </dgm:pt>
    <dgm:pt modelId="{126339F4-4065-4CDC-9732-16B3DD263CA7}" type="pres">
      <dgm:prSet presAssocID="{68CEB034-91EC-4010-B87B-326A5C172A1A}" presName="parTxOnly" presStyleLbl="node1" presStyleIdx="5" presStyleCnt="12">
        <dgm:presLayoutVars>
          <dgm:chMax val="0"/>
          <dgm:chPref val="0"/>
          <dgm:bulletEnabled val="1"/>
        </dgm:presLayoutVars>
      </dgm:prSet>
      <dgm:spPr/>
    </dgm:pt>
    <dgm:pt modelId="{50AB8BB9-00C4-4D77-A734-1618B9457D28}" type="pres">
      <dgm:prSet presAssocID="{259CEC3F-F73A-47B6-BD8F-D4FDBCEDB6AD}" presName="parTxOnlySpace" presStyleCnt="0"/>
      <dgm:spPr/>
    </dgm:pt>
    <dgm:pt modelId="{B842399F-CD90-4E6C-BC68-154114E1EBE7}" type="pres">
      <dgm:prSet presAssocID="{6D978962-9CC5-49E5-BE79-0DCEE24C3843}" presName="parTxOnly" presStyleLbl="node1" presStyleIdx="6" presStyleCnt="12">
        <dgm:presLayoutVars>
          <dgm:chMax val="0"/>
          <dgm:chPref val="0"/>
          <dgm:bulletEnabled val="1"/>
        </dgm:presLayoutVars>
      </dgm:prSet>
      <dgm:spPr/>
    </dgm:pt>
    <dgm:pt modelId="{DB7274F1-BD10-4207-9735-22BC8C7DCD91}" type="pres">
      <dgm:prSet presAssocID="{1B638F9B-3C91-4A77-87AF-54E945CD4BB5}" presName="parTxOnlySpace" presStyleCnt="0"/>
      <dgm:spPr/>
    </dgm:pt>
    <dgm:pt modelId="{E6F49FDE-5EC6-444C-B194-98DF065C4F17}" type="pres">
      <dgm:prSet presAssocID="{E27B1CAB-D71A-4F7F-B33C-4AA1BACA32CB}" presName="parTxOnly" presStyleLbl="node1" presStyleIdx="7" presStyleCnt="12">
        <dgm:presLayoutVars>
          <dgm:chMax val="0"/>
          <dgm:chPref val="0"/>
          <dgm:bulletEnabled val="1"/>
        </dgm:presLayoutVars>
      </dgm:prSet>
      <dgm:spPr/>
    </dgm:pt>
    <dgm:pt modelId="{A9B8DE4C-EF23-4A00-8550-E6E0BA7FFA83}" type="pres">
      <dgm:prSet presAssocID="{4970A2B2-1EAC-4065-BC83-D636ED6F82B8}" presName="parTxOnlySpace" presStyleCnt="0"/>
      <dgm:spPr/>
    </dgm:pt>
    <dgm:pt modelId="{409D8E13-29FD-4EF2-90C3-8847843B960B}" type="pres">
      <dgm:prSet presAssocID="{F3BD1894-9716-4529-AD14-0E3A51B0464E}" presName="parTxOnly" presStyleLbl="node1" presStyleIdx="8" presStyleCnt="12">
        <dgm:presLayoutVars>
          <dgm:chMax val="0"/>
          <dgm:chPref val="0"/>
          <dgm:bulletEnabled val="1"/>
        </dgm:presLayoutVars>
      </dgm:prSet>
      <dgm:spPr/>
    </dgm:pt>
    <dgm:pt modelId="{749085F0-78E5-4AC3-B80C-C79B1215E028}" type="pres">
      <dgm:prSet presAssocID="{6D5D2117-B803-461E-AD43-AF81A4864581}" presName="parTxOnlySpace" presStyleCnt="0"/>
      <dgm:spPr/>
    </dgm:pt>
    <dgm:pt modelId="{DE474B9C-56CA-43D0-A9D0-89628075BCA6}" type="pres">
      <dgm:prSet presAssocID="{C775C697-7EA7-4413-84FA-B41300A576C4}" presName="parTxOnly" presStyleLbl="node1" presStyleIdx="9" presStyleCnt="12">
        <dgm:presLayoutVars>
          <dgm:chMax val="0"/>
          <dgm:chPref val="0"/>
          <dgm:bulletEnabled val="1"/>
        </dgm:presLayoutVars>
      </dgm:prSet>
      <dgm:spPr/>
    </dgm:pt>
    <dgm:pt modelId="{B718E74A-26D7-4B09-8610-993759EC6356}" type="pres">
      <dgm:prSet presAssocID="{CCACB43A-5AA6-450A-9896-CB678764E3E9}" presName="parTxOnlySpace" presStyleCnt="0"/>
      <dgm:spPr/>
    </dgm:pt>
    <dgm:pt modelId="{B609083E-36E6-4F67-BA00-91605F4276AB}" type="pres">
      <dgm:prSet presAssocID="{BE9D7D30-0299-44E3-9DC5-55CF7EB224ED}" presName="parTxOnly" presStyleLbl="node1" presStyleIdx="10" presStyleCnt="12">
        <dgm:presLayoutVars>
          <dgm:chMax val="0"/>
          <dgm:chPref val="0"/>
          <dgm:bulletEnabled val="1"/>
        </dgm:presLayoutVars>
      </dgm:prSet>
      <dgm:spPr/>
    </dgm:pt>
    <dgm:pt modelId="{DA3A2019-98C1-41A2-8B66-80128065BDAA}" type="pres">
      <dgm:prSet presAssocID="{83041A21-5EB5-460B-9071-99196876BAE7}" presName="parTxOnlySpace" presStyleCnt="0"/>
      <dgm:spPr/>
    </dgm:pt>
    <dgm:pt modelId="{D96C1BE4-C9E9-40C6-A063-D0DD1C82972F}" type="pres">
      <dgm:prSet presAssocID="{07500DE6-7650-4087-AA60-4C0770DE2C99}" presName="parTxOnly" presStyleLbl="node1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5FC49E07-45A3-494F-B9A0-680AFB83378E}" srcId="{6D87ABAA-138A-49E0-8425-7E5703555FB6}" destId="{68CEB034-91EC-4010-B87B-326A5C172A1A}" srcOrd="5" destOrd="0" parTransId="{9CD3EEE9-74FB-4708-93F1-BF2670972E7C}" sibTransId="{259CEC3F-F73A-47B6-BD8F-D4FDBCEDB6AD}"/>
    <dgm:cxn modelId="{90055511-8A60-4E77-9D11-154A313109F6}" srcId="{6D87ABAA-138A-49E0-8425-7E5703555FB6}" destId="{6D978962-9CC5-49E5-BE79-0DCEE24C3843}" srcOrd="6" destOrd="0" parTransId="{71A79B79-AE0D-4FBB-9C38-CA8DCC9593E7}" sibTransId="{1B638F9B-3C91-4A77-87AF-54E945CD4BB5}"/>
    <dgm:cxn modelId="{2504B91C-AEE3-41BD-B37F-73D6E5E1E0C6}" type="presOf" srcId="{C775C697-7EA7-4413-84FA-B41300A576C4}" destId="{DE474B9C-56CA-43D0-A9D0-89628075BCA6}" srcOrd="0" destOrd="0" presId="urn:microsoft.com/office/officeart/2005/8/layout/chevron1"/>
    <dgm:cxn modelId="{4DE67128-DCF5-44A0-A0AA-DC173A749300}" type="presOf" srcId="{6EC63CF5-2FC5-4C76-9737-97A3AD4D9441}" destId="{A31252AD-57F7-4F57-8663-2F262F6ED6D7}" srcOrd="0" destOrd="0" presId="urn:microsoft.com/office/officeart/2005/8/layout/chevron1"/>
    <dgm:cxn modelId="{E5C64C3F-220A-40CD-B415-FA158560E71F}" type="presOf" srcId="{8335E7B9-FF39-4DA5-AD29-5A661D5823C5}" destId="{26D82732-EBBC-4F1E-83D2-A899091075C0}" srcOrd="0" destOrd="0" presId="urn:microsoft.com/office/officeart/2005/8/layout/chevron1"/>
    <dgm:cxn modelId="{87386A5F-5317-4E28-9BC3-96CD196FEBC1}" srcId="{6D87ABAA-138A-49E0-8425-7E5703555FB6}" destId="{07500DE6-7650-4087-AA60-4C0770DE2C99}" srcOrd="11" destOrd="0" parTransId="{B96F0993-CA1D-4AC3-80FC-67B312C66BB1}" sibTransId="{4ACAC478-425B-4E98-8B27-E78ECA32A818}"/>
    <dgm:cxn modelId="{CEFF2A62-B748-4454-865D-DEC690EB3A41}" type="presOf" srcId="{6D978962-9CC5-49E5-BE79-0DCEE24C3843}" destId="{B842399F-CD90-4E6C-BC68-154114E1EBE7}" srcOrd="0" destOrd="0" presId="urn:microsoft.com/office/officeart/2005/8/layout/chevron1"/>
    <dgm:cxn modelId="{0952034A-7BF7-4712-91B1-EA897D9C5C77}" srcId="{6D87ABAA-138A-49E0-8425-7E5703555FB6}" destId="{F3BD1894-9716-4529-AD14-0E3A51B0464E}" srcOrd="8" destOrd="0" parTransId="{722CCDC5-24EA-462C-8C92-5298623FD05A}" sibTransId="{6D5D2117-B803-461E-AD43-AF81A4864581}"/>
    <dgm:cxn modelId="{03E46E4B-0AE8-4C38-B69B-0BF53807C730}" srcId="{6D87ABAA-138A-49E0-8425-7E5703555FB6}" destId="{C775C697-7EA7-4413-84FA-B41300A576C4}" srcOrd="9" destOrd="0" parTransId="{80CBC051-C511-40E8-A46B-BF1F27641F3A}" sibTransId="{CCACB43A-5AA6-450A-9896-CB678764E3E9}"/>
    <dgm:cxn modelId="{00FF5A57-8BB0-4DB3-A0D4-E260A0FBC183}" type="presOf" srcId="{6D87ABAA-138A-49E0-8425-7E5703555FB6}" destId="{0E5CA5A3-625D-4FBE-AE71-D4AC57183418}" srcOrd="0" destOrd="0" presId="urn:microsoft.com/office/officeart/2005/8/layout/chevron1"/>
    <dgm:cxn modelId="{41130C7A-9247-42CF-8532-867C16B375A7}" srcId="{6D87ABAA-138A-49E0-8425-7E5703555FB6}" destId="{CDF70F13-4172-4C24-BC88-1ED677275EBE}" srcOrd="1" destOrd="0" parTransId="{E952A376-AC2C-4DAC-84BE-08582EA2F68A}" sibTransId="{BBC5597C-7726-4843-AB18-9F8F5120DDA6}"/>
    <dgm:cxn modelId="{1D8D8983-4F1E-45B0-81D7-18E2C401170B}" type="presOf" srcId="{BE9D7D30-0299-44E3-9DC5-55CF7EB224ED}" destId="{B609083E-36E6-4F67-BA00-91605F4276AB}" srcOrd="0" destOrd="0" presId="urn:microsoft.com/office/officeart/2005/8/layout/chevron1"/>
    <dgm:cxn modelId="{6985EE92-37CE-428B-BF6B-528CE4DA8FE2}" srcId="{6D87ABAA-138A-49E0-8425-7E5703555FB6}" destId="{8335E7B9-FF39-4DA5-AD29-5A661D5823C5}" srcOrd="4" destOrd="0" parTransId="{02BA5DEF-5A0A-4161-8B27-6FCD63B16A69}" sibTransId="{E1F0C604-825A-428F-8EC0-DB1AAC0DAD8A}"/>
    <dgm:cxn modelId="{8A092AA9-A58E-4023-83E3-5C161CA45199}" type="presOf" srcId="{C91E7C19-2B33-44AA-8139-7BC787DE96BB}" destId="{11C7523D-8944-4626-8B4B-78F9EF0675DA}" srcOrd="0" destOrd="0" presId="urn:microsoft.com/office/officeart/2005/8/layout/chevron1"/>
    <dgm:cxn modelId="{D8438FA9-6856-404C-971B-4413CE7943EE}" srcId="{6D87ABAA-138A-49E0-8425-7E5703555FB6}" destId="{BE9D7D30-0299-44E3-9DC5-55CF7EB224ED}" srcOrd="10" destOrd="0" parTransId="{1DA1B64D-3C49-478E-8CE2-F5F9B34ECA30}" sibTransId="{83041A21-5EB5-460B-9071-99196876BAE7}"/>
    <dgm:cxn modelId="{AA269AAA-CC81-455E-96E5-DEE81477C8AB}" type="presOf" srcId="{CDF70F13-4172-4C24-BC88-1ED677275EBE}" destId="{EC66E5E7-0D31-4692-BAA4-3231F2FB0770}" srcOrd="0" destOrd="0" presId="urn:microsoft.com/office/officeart/2005/8/layout/chevron1"/>
    <dgm:cxn modelId="{585BDBAC-A081-4F15-ADB3-2EDAA46DF379}" srcId="{6D87ABAA-138A-49E0-8425-7E5703555FB6}" destId="{C91E7C19-2B33-44AA-8139-7BC787DE96BB}" srcOrd="2" destOrd="0" parTransId="{227912CD-03E6-4AC1-8E3C-646394877243}" sibTransId="{3AB3D245-9C06-409D-B73A-D33744A9B603}"/>
    <dgm:cxn modelId="{09D527AF-BF9B-4339-AB27-24901AFBF98D}" srcId="{6D87ABAA-138A-49E0-8425-7E5703555FB6}" destId="{6EC63CF5-2FC5-4C76-9737-97A3AD4D9441}" srcOrd="0" destOrd="0" parTransId="{35BB0890-E3BC-4954-86F3-421078268939}" sibTransId="{997DAF91-D804-4FE6-ABB8-56A35C41A15D}"/>
    <dgm:cxn modelId="{0F7A5CB3-A933-4D38-9417-3DD00C7CCFD4}" type="presOf" srcId="{68CEB034-91EC-4010-B87B-326A5C172A1A}" destId="{126339F4-4065-4CDC-9732-16B3DD263CA7}" srcOrd="0" destOrd="0" presId="urn:microsoft.com/office/officeart/2005/8/layout/chevron1"/>
    <dgm:cxn modelId="{543D07BA-9F93-4083-9FB8-ABBFFC195730}" type="presOf" srcId="{F3BD1894-9716-4529-AD14-0E3A51B0464E}" destId="{409D8E13-29FD-4EF2-90C3-8847843B960B}" srcOrd="0" destOrd="0" presId="urn:microsoft.com/office/officeart/2005/8/layout/chevron1"/>
    <dgm:cxn modelId="{253355C9-30A7-44A5-8B1E-C947E5B147BF}" srcId="{6D87ABAA-138A-49E0-8425-7E5703555FB6}" destId="{E27B1CAB-D71A-4F7F-B33C-4AA1BACA32CB}" srcOrd="7" destOrd="0" parTransId="{5A96E7B1-33FF-4443-9C1C-1913BE979273}" sibTransId="{4970A2B2-1EAC-4065-BC83-D636ED6F82B8}"/>
    <dgm:cxn modelId="{96CB1EE7-60D8-4471-880F-AD2A9755DFC6}" type="presOf" srcId="{72D8022F-4AA9-420B-8145-4EA27637138E}" destId="{ED2E401D-0E51-4F8C-89DE-0B24BEF4F5F5}" srcOrd="0" destOrd="0" presId="urn:microsoft.com/office/officeart/2005/8/layout/chevron1"/>
    <dgm:cxn modelId="{9C5471E7-5461-4CBD-90CC-0275E7ED0536}" type="presOf" srcId="{E27B1CAB-D71A-4F7F-B33C-4AA1BACA32CB}" destId="{E6F49FDE-5EC6-444C-B194-98DF065C4F17}" srcOrd="0" destOrd="0" presId="urn:microsoft.com/office/officeart/2005/8/layout/chevron1"/>
    <dgm:cxn modelId="{47D86FEF-098E-459D-8B88-13F6859D380A}" type="presOf" srcId="{07500DE6-7650-4087-AA60-4C0770DE2C99}" destId="{D96C1BE4-C9E9-40C6-A063-D0DD1C82972F}" srcOrd="0" destOrd="0" presId="urn:microsoft.com/office/officeart/2005/8/layout/chevron1"/>
    <dgm:cxn modelId="{0E360CF0-4759-41AF-BE82-4EBB2D68F314}" srcId="{6D87ABAA-138A-49E0-8425-7E5703555FB6}" destId="{72D8022F-4AA9-420B-8145-4EA27637138E}" srcOrd="3" destOrd="0" parTransId="{4586B75D-F9F8-4E67-AF42-8A6EC2797678}" sibTransId="{A659A3DF-D3E4-4EC1-890B-C1391B617CBB}"/>
    <dgm:cxn modelId="{9AE93C76-41DE-4720-8B10-A3E371851BD4}" type="presParOf" srcId="{0E5CA5A3-625D-4FBE-AE71-D4AC57183418}" destId="{A31252AD-57F7-4F57-8663-2F262F6ED6D7}" srcOrd="0" destOrd="0" presId="urn:microsoft.com/office/officeart/2005/8/layout/chevron1"/>
    <dgm:cxn modelId="{868CFA9E-7AC0-4779-A015-51A77C1DBA83}" type="presParOf" srcId="{0E5CA5A3-625D-4FBE-AE71-D4AC57183418}" destId="{7D4C3627-8151-47CF-AE72-3C5148857CA8}" srcOrd="1" destOrd="0" presId="urn:microsoft.com/office/officeart/2005/8/layout/chevron1"/>
    <dgm:cxn modelId="{D1F3412D-D85E-44DC-A3AB-E0E8F19FFA0B}" type="presParOf" srcId="{0E5CA5A3-625D-4FBE-AE71-D4AC57183418}" destId="{EC66E5E7-0D31-4692-BAA4-3231F2FB0770}" srcOrd="2" destOrd="0" presId="urn:microsoft.com/office/officeart/2005/8/layout/chevron1"/>
    <dgm:cxn modelId="{EE294030-5B52-4735-BB34-521741E463F9}" type="presParOf" srcId="{0E5CA5A3-625D-4FBE-AE71-D4AC57183418}" destId="{CBB6528F-C89F-4762-A280-340A51D81D7B}" srcOrd="3" destOrd="0" presId="urn:microsoft.com/office/officeart/2005/8/layout/chevron1"/>
    <dgm:cxn modelId="{A22B795F-1464-4D1E-B8BB-8D87BFAA2167}" type="presParOf" srcId="{0E5CA5A3-625D-4FBE-AE71-D4AC57183418}" destId="{11C7523D-8944-4626-8B4B-78F9EF0675DA}" srcOrd="4" destOrd="0" presId="urn:microsoft.com/office/officeart/2005/8/layout/chevron1"/>
    <dgm:cxn modelId="{DFD58EB1-6443-4797-9C58-60D3BAA7EB70}" type="presParOf" srcId="{0E5CA5A3-625D-4FBE-AE71-D4AC57183418}" destId="{480CFBCD-2618-4EF4-A9D6-596FCF58280E}" srcOrd="5" destOrd="0" presId="urn:microsoft.com/office/officeart/2005/8/layout/chevron1"/>
    <dgm:cxn modelId="{CF171E9F-A99C-480C-8B43-E5311E785C23}" type="presParOf" srcId="{0E5CA5A3-625D-4FBE-AE71-D4AC57183418}" destId="{ED2E401D-0E51-4F8C-89DE-0B24BEF4F5F5}" srcOrd="6" destOrd="0" presId="urn:microsoft.com/office/officeart/2005/8/layout/chevron1"/>
    <dgm:cxn modelId="{FF47AD7A-30EF-47CA-9042-110DF309664D}" type="presParOf" srcId="{0E5CA5A3-625D-4FBE-AE71-D4AC57183418}" destId="{3DF19AF7-E28D-495D-8ADF-91CAF8E215B1}" srcOrd="7" destOrd="0" presId="urn:microsoft.com/office/officeart/2005/8/layout/chevron1"/>
    <dgm:cxn modelId="{50427B60-4F5B-4215-9AA3-278C95FDC202}" type="presParOf" srcId="{0E5CA5A3-625D-4FBE-AE71-D4AC57183418}" destId="{26D82732-EBBC-4F1E-83D2-A899091075C0}" srcOrd="8" destOrd="0" presId="urn:microsoft.com/office/officeart/2005/8/layout/chevron1"/>
    <dgm:cxn modelId="{DD11ACBC-2017-4292-B0DF-76017C121ABF}" type="presParOf" srcId="{0E5CA5A3-625D-4FBE-AE71-D4AC57183418}" destId="{E4B1439B-0C23-473B-9263-750F706D13B5}" srcOrd="9" destOrd="0" presId="urn:microsoft.com/office/officeart/2005/8/layout/chevron1"/>
    <dgm:cxn modelId="{4B667446-AA80-4655-961C-9BD02084E11D}" type="presParOf" srcId="{0E5CA5A3-625D-4FBE-AE71-D4AC57183418}" destId="{126339F4-4065-4CDC-9732-16B3DD263CA7}" srcOrd="10" destOrd="0" presId="urn:microsoft.com/office/officeart/2005/8/layout/chevron1"/>
    <dgm:cxn modelId="{6ADA8D66-D22D-436C-81E2-6BCB8F82C015}" type="presParOf" srcId="{0E5CA5A3-625D-4FBE-AE71-D4AC57183418}" destId="{50AB8BB9-00C4-4D77-A734-1618B9457D28}" srcOrd="11" destOrd="0" presId="urn:microsoft.com/office/officeart/2005/8/layout/chevron1"/>
    <dgm:cxn modelId="{23904EC8-149D-4B91-B0F3-BB24178B8657}" type="presParOf" srcId="{0E5CA5A3-625D-4FBE-AE71-D4AC57183418}" destId="{B842399F-CD90-4E6C-BC68-154114E1EBE7}" srcOrd="12" destOrd="0" presId="urn:microsoft.com/office/officeart/2005/8/layout/chevron1"/>
    <dgm:cxn modelId="{672B84E1-DBE2-49B9-B983-269D0774CEDF}" type="presParOf" srcId="{0E5CA5A3-625D-4FBE-AE71-D4AC57183418}" destId="{DB7274F1-BD10-4207-9735-22BC8C7DCD91}" srcOrd="13" destOrd="0" presId="urn:microsoft.com/office/officeart/2005/8/layout/chevron1"/>
    <dgm:cxn modelId="{F0AF6DFC-A32D-4B12-A671-1CED7C80E83B}" type="presParOf" srcId="{0E5CA5A3-625D-4FBE-AE71-D4AC57183418}" destId="{E6F49FDE-5EC6-444C-B194-98DF065C4F17}" srcOrd="14" destOrd="0" presId="urn:microsoft.com/office/officeart/2005/8/layout/chevron1"/>
    <dgm:cxn modelId="{F8C5B8BA-896B-4307-9351-C64F7CC0D01D}" type="presParOf" srcId="{0E5CA5A3-625D-4FBE-AE71-D4AC57183418}" destId="{A9B8DE4C-EF23-4A00-8550-E6E0BA7FFA83}" srcOrd="15" destOrd="0" presId="urn:microsoft.com/office/officeart/2005/8/layout/chevron1"/>
    <dgm:cxn modelId="{C76370A5-C781-4CB6-A515-CE98593EC10E}" type="presParOf" srcId="{0E5CA5A3-625D-4FBE-AE71-D4AC57183418}" destId="{409D8E13-29FD-4EF2-90C3-8847843B960B}" srcOrd="16" destOrd="0" presId="urn:microsoft.com/office/officeart/2005/8/layout/chevron1"/>
    <dgm:cxn modelId="{8E1C16F7-EC62-42DC-B1C7-B93D10627CED}" type="presParOf" srcId="{0E5CA5A3-625D-4FBE-AE71-D4AC57183418}" destId="{749085F0-78E5-4AC3-B80C-C79B1215E028}" srcOrd="17" destOrd="0" presId="urn:microsoft.com/office/officeart/2005/8/layout/chevron1"/>
    <dgm:cxn modelId="{DA0A8D9F-1368-41DD-864A-2BBA019D827B}" type="presParOf" srcId="{0E5CA5A3-625D-4FBE-AE71-D4AC57183418}" destId="{DE474B9C-56CA-43D0-A9D0-89628075BCA6}" srcOrd="18" destOrd="0" presId="urn:microsoft.com/office/officeart/2005/8/layout/chevron1"/>
    <dgm:cxn modelId="{F49C8CC1-0512-45A9-9FDF-6505CDE62B2C}" type="presParOf" srcId="{0E5CA5A3-625D-4FBE-AE71-D4AC57183418}" destId="{B718E74A-26D7-4B09-8610-993759EC6356}" srcOrd="19" destOrd="0" presId="urn:microsoft.com/office/officeart/2005/8/layout/chevron1"/>
    <dgm:cxn modelId="{AEFF0D5F-4543-492F-A5D8-EF95303A1FB2}" type="presParOf" srcId="{0E5CA5A3-625D-4FBE-AE71-D4AC57183418}" destId="{B609083E-36E6-4F67-BA00-91605F4276AB}" srcOrd="20" destOrd="0" presId="urn:microsoft.com/office/officeart/2005/8/layout/chevron1"/>
    <dgm:cxn modelId="{44BE1BDD-2C6F-4CA5-BE0B-B646D3526BAD}" type="presParOf" srcId="{0E5CA5A3-625D-4FBE-AE71-D4AC57183418}" destId="{DA3A2019-98C1-41A2-8B66-80128065BDAA}" srcOrd="21" destOrd="0" presId="urn:microsoft.com/office/officeart/2005/8/layout/chevron1"/>
    <dgm:cxn modelId="{2EA3F364-E397-440F-BBA1-82646DEC990E}" type="presParOf" srcId="{0E5CA5A3-625D-4FBE-AE71-D4AC57183418}" destId="{D96C1BE4-C9E9-40C6-A063-D0DD1C82972F}" srcOrd="22" destOrd="0" presId="urn:microsoft.com/office/officeart/2005/8/layout/chevron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87ABAA-138A-49E0-8425-7E5703555F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EC63CF5-2FC5-4C76-9737-97A3AD4D9441}">
      <dgm:prSet phldrT="[Text]"/>
      <dgm:spPr/>
      <dgm:t>
        <a:bodyPr/>
        <a:lstStyle/>
        <a:p>
          <a:r>
            <a:rPr lang="en-US" dirty="0"/>
            <a:t>2016</a:t>
          </a:r>
        </a:p>
      </dgm:t>
    </dgm:pt>
    <dgm:pt modelId="{35BB0890-E3BC-4954-86F3-421078268939}" type="parTrans" cxnId="{09D527AF-BF9B-4339-AB27-24901AFBF98D}">
      <dgm:prSet/>
      <dgm:spPr/>
      <dgm:t>
        <a:bodyPr/>
        <a:lstStyle/>
        <a:p>
          <a:endParaRPr lang="en-US"/>
        </a:p>
      </dgm:t>
    </dgm:pt>
    <dgm:pt modelId="{997DAF91-D804-4FE6-ABB8-56A35C41A15D}" type="sibTrans" cxnId="{09D527AF-BF9B-4339-AB27-24901AFBF98D}">
      <dgm:prSet/>
      <dgm:spPr/>
      <dgm:t>
        <a:bodyPr/>
        <a:lstStyle/>
        <a:p>
          <a:endParaRPr lang="en-US"/>
        </a:p>
      </dgm:t>
    </dgm:pt>
    <dgm:pt modelId="{372C72E1-B6B8-49EA-B6DD-A4D44649B183}">
      <dgm:prSet phldrT="[Text]"/>
      <dgm:spPr/>
      <dgm:t>
        <a:bodyPr/>
        <a:lstStyle/>
        <a:p>
          <a:r>
            <a:rPr lang="en-US" dirty="0"/>
            <a:t>2016</a:t>
          </a:r>
        </a:p>
      </dgm:t>
    </dgm:pt>
    <dgm:pt modelId="{4373B377-1051-40D5-812C-13BDFBC15BDB}" type="parTrans" cxnId="{7EC3DE91-CBE7-4533-9A73-1D09E4436916}">
      <dgm:prSet/>
      <dgm:spPr/>
      <dgm:t>
        <a:bodyPr/>
        <a:lstStyle/>
        <a:p>
          <a:endParaRPr lang="en-US"/>
        </a:p>
      </dgm:t>
    </dgm:pt>
    <dgm:pt modelId="{1B858AD5-7976-4BCC-ADF4-63C670AADE24}" type="sibTrans" cxnId="{7EC3DE91-CBE7-4533-9A73-1D09E4436916}">
      <dgm:prSet/>
      <dgm:spPr/>
      <dgm:t>
        <a:bodyPr/>
        <a:lstStyle/>
        <a:p>
          <a:endParaRPr lang="en-US"/>
        </a:p>
      </dgm:t>
    </dgm:pt>
    <dgm:pt modelId="{EF5015CC-FB8B-4D00-BFBD-FCABAA3CA264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AC14BBB5-5C1C-4438-9164-A5427EA8BC67}" type="parTrans" cxnId="{30DB1D05-BEFE-4FD7-9E87-CCA0436BD242}">
      <dgm:prSet/>
      <dgm:spPr/>
      <dgm:t>
        <a:bodyPr/>
        <a:lstStyle/>
        <a:p>
          <a:endParaRPr lang="en-US"/>
        </a:p>
      </dgm:t>
    </dgm:pt>
    <dgm:pt modelId="{9D1E7A3F-B7C3-494B-B9E3-559553085EE4}" type="sibTrans" cxnId="{30DB1D05-BEFE-4FD7-9E87-CCA0436BD242}">
      <dgm:prSet/>
      <dgm:spPr/>
      <dgm:t>
        <a:bodyPr/>
        <a:lstStyle/>
        <a:p>
          <a:endParaRPr lang="en-US"/>
        </a:p>
      </dgm:t>
    </dgm:pt>
    <dgm:pt modelId="{AD999677-3CE6-470F-842A-BE6E4E8491EB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FA71A363-BD53-4C6B-82E2-C537AAB512E7}" type="parTrans" cxnId="{1B00DB9E-42C2-4E36-8CBD-50632B8B4B61}">
      <dgm:prSet/>
      <dgm:spPr/>
      <dgm:t>
        <a:bodyPr/>
        <a:lstStyle/>
        <a:p>
          <a:endParaRPr lang="en-US"/>
        </a:p>
      </dgm:t>
    </dgm:pt>
    <dgm:pt modelId="{F6E4A079-B416-4514-8DD1-0E0908BA660B}" type="sibTrans" cxnId="{1B00DB9E-42C2-4E36-8CBD-50632B8B4B61}">
      <dgm:prSet/>
      <dgm:spPr/>
      <dgm:t>
        <a:bodyPr/>
        <a:lstStyle/>
        <a:p>
          <a:endParaRPr lang="en-US"/>
        </a:p>
      </dgm:t>
    </dgm:pt>
    <dgm:pt modelId="{D3FF209E-60DA-4104-BB6A-FDC8839659AC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5C529070-5FCF-4BB7-8DDB-32D327A70883}" type="parTrans" cxnId="{E2CE66F3-833A-48F1-A538-D98CF245396B}">
      <dgm:prSet/>
      <dgm:spPr/>
      <dgm:t>
        <a:bodyPr/>
        <a:lstStyle/>
        <a:p>
          <a:endParaRPr lang="en-US"/>
        </a:p>
      </dgm:t>
    </dgm:pt>
    <dgm:pt modelId="{5AED6C24-5318-4977-A3D2-4E011066A4FC}" type="sibTrans" cxnId="{E2CE66F3-833A-48F1-A538-D98CF245396B}">
      <dgm:prSet/>
      <dgm:spPr/>
      <dgm:t>
        <a:bodyPr/>
        <a:lstStyle/>
        <a:p>
          <a:endParaRPr lang="en-US"/>
        </a:p>
      </dgm:t>
    </dgm:pt>
    <dgm:pt modelId="{90B0480C-9D3A-4F83-8A59-81552EF5C134}">
      <dgm:prSet phldrT="[Text]"/>
      <dgm:spPr/>
      <dgm:t>
        <a:bodyPr/>
        <a:lstStyle/>
        <a:p>
          <a:r>
            <a:rPr lang="en-US" dirty="0"/>
            <a:t>2019</a:t>
          </a:r>
        </a:p>
      </dgm:t>
    </dgm:pt>
    <dgm:pt modelId="{5A312A29-0DCA-4892-8C04-17128FC374CA}" type="parTrans" cxnId="{806D03A2-77D4-4575-BC65-32EB721266E8}">
      <dgm:prSet/>
      <dgm:spPr/>
      <dgm:t>
        <a:bodyPr/>
        <a:lstStyle/>
        <a:p>
          <a:endParaRPr lang="en-US"/>
        </a:p>
      </dgm:t>
    </dgm:pt>
    <dgm:pt modelId="{933484CB-5F76-4E11-B99B-62A74236EA7D}" type="sibTrans" cxnId="{806D03A2-77D4-4575-BC65-32EB721266E8}">
      <dgm:prSet/>
      <dgm:spPr/>
      <dgm:t>
        <a:bodyPr/>
        <a:lstStyle/>
        <a:p>
          <a:endParaRPr lang="en-US"/>
        </a:p>
      </dgm:t>
    </dgm:pt>
    <dgm:pt modelId="{F6A03B55-698C-4E4F-A7ED-EB7BF267B7AC}">
      <dgm:prSet phldrT="[Text]"/>
      <dgm:spPr/>
      <dgm:t>
        <a:bodyPr/>
        <a:lstStyle/>
        <a:p>
          <a:r>
            <a:rPr lang="en-US" dirty="0"/>
            <a:t>2019</a:t>
          </a:r>
        </a:p>
      </dgm:t>
    </dgm:pt>
    <dgm:pt modelId="{85EC6176-051D-468C-8EF4-4691CBD82F54}" type="parTrans" cxnId="{7C29661B-DC4C-4186-A024-0E35A0D3FA77}">
      <dgm:prSet/>
      <dgm:spPr/>
      <dgm:t>
        <a:bodyPr/>
        <a:lstStyle/>
        <a:p>
          <a:endParaRPr lang="en-US"/>
        </a:p>
      </dgm:t>
    </dgm:pt>
    <dgm:pt modelId="{2153103B-1261-4498-B0A8-EAE592C41828}" type="sibTrans" cxnId="{7C29661B-DC4C-4186-A024-0E35A0D3FA77}">
      <dgm:prSet/>
      <dgm:spPr/>
      <dgm:t>
        <a:bodyPr/>
        <a:lstStyle/>
        <a:p>
          <a:endParaRPr lang="en-US"/>
        </a:p>
      </dgm:t>
    </dgm:pt>
    <dgm:pt modelId="{0E5CA5A3-625D-4FBE-AE71-D4AC57183418}" type="pres">
      <dgm:prSet presAssocID="{6D87ABAA-138A-49E0-8425-7E5703555FB6}" presName="Name0" presStyleCnt="0">
        <dgm:presLayoutVars>
          <dgm:dir/>
          <dgm:animLvl val="lvl"/>
          <dgm:resizeHandles val="exact"/>
        </dgm:presLayoutVars>
      </dgm:prSet>
      <dgm:spPr/>
    </dgm:pt>
    <dgm:pt modelId="{A31252AD-57F7-4F57-8663-2F262F6ED6D7}" type="pres">
      <dgm:prSet presAssocID="{6EC63CF5-2FC5-4C76-9737-97A3AD4D9441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7D4C3627-8151-47CF-AE72-3C5148857CA8}" type="pres">
      <dgm:prSet presAssocID="{997DAF91-D804-4FE6-ABB8-56A35C41A15D}" presName="parTxOnlySpace" presStyleCnt="0"/>
      <dgm:spPr/>
    </dgm:pt>
    <dgm:pt modelId="{11BB96B5-B568-4985-92CA-A0F9CE62D10F}" type="pres">
      <dgm:prSet presAssocID="{372C72E1-B6B8-49EA-B6DD-A4D44649B18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DE5CE91-A1F9-4940-AA68-39DE2D4D93BE}" type="pres">
      <dgm:prSet presAssocID="{1B858AD5-7976-4BCC-ADF4-63C670AADE24}" presName="parTxOnlySpace" presStyleCnt="0"/>
      <dgm:spPr/>
    </dgm:pt>
    <dgm:pt modelId="{A62AF41F-23D5-49FB-80E3-A26D454D5A9B}" type="pres">
      <dgm:prSet presAssocID="{EF5015CC-FB8B-4D00-BFBD-FCABAA3CA26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E45E3954-5545-465E-849B-FA9A21B746AF}" type="pres">
      <dgm:prSet presAssocID="{9D1E7A3F-B7C3-494B-B9E3-559553085EE4}" presName="parTxOnlySpace" presStyleCnt="0"/>
      <dgm:spPr/>
    </dgm:pt>
    <dgm:pt modelId="{4AFCE2F3-657B-47E4-9D55-0E6BCD859BCD}" type="pres">
      <dgm:prSet presAssocID="{AD999677-3CE6-470F-842A-BE6E4E8491E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E175E9C4-317E-4F2E-AE76-42046D2DC945}" type="pres">
      <dgm:prSet presAssocID="{F6E4A079-B416-4514-8DD1-0E0908BA660B}" presName="parTxOnlySpace" presStyleCnt="0"/>
      <dgm:spPr/>
    </dgm:pt>
    <dgm:pt modelId="{F089B48A-31E1-40AB-9AAD-C133681EB50E}" type="pres">
      <dgm:prSet presAssocID="{D3FF209E-60DA-4104-BB6A-FDC8839659AC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2BF8C400-2740-4480-9D26-FF745F8EA64D}" type="pres">
      <dgm:prSet presAssocID="{5AED6C24-5318-4977-A3D2-4E011066A4FC}" presName="parTxOnlySpace" presStyleCnt="0"/>
      <dgm:spPr/>
    </dgm:pt>
    <dgm:pt modelId="{1537832F-0845-4308-9321-8068B2886C8C}" type="pres">
      <dgm:prSet presAssocID="{90B0480C-9D3A-4F83-8A59-81552EF5C134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8FB89BE3-FCD8-409A-BDF3-D5289970B4F5}" type="pres">
      <dgm:prSet presAssocID="{933484CB-5F76-4E11-B99B-62A74236EA7D}" presName="parTxOnlySpace" presStyleCnt="0"/>
      <dgm:spPr/>
    </dgm:pt>
    <dgm:pt modelId="{06C6B110-908B-4124-BFD6-BF4889299C57}" type="pres">
      <dgm:prSet presAssocID="{F6A03B55-698C-4E4F-A7ED-EB7BF267B7A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30DB1D05-BEFE-4FD7-9E87-CCA0436BD242}" srcId="{6D87ABAA-138A-49E0-8425-7E5703555FB6}" destId="{EF5015CC-FB8B-4D00-BFBD-FCABAA3CA264}" srcOrd="2" destOrd="0" parTransId="{AC14BBB5-5C1C-4438-9164-A5427EA8BC67}" sibTransId="{9D1E7A3F-B7C3-494B-B9E3-559553085EE4}"/>
    <dgm:cxn modelId="{7C29661B-DC4C-4186-A024-0E35A0D3FA77}" srcId="{6D87ABAA-138A-49E0-8425-7E5703555FB6}" destId="{F6A03B55-698C-4E4F-A7ED-EB7BF267B7AC}" srcOrd="6" destOrd="0" parTransId="{85EC6176-051D-468C-8EF4-4691CBD82F54}" sibTransId="{2153103B-1261-4498-B0A8-EAE592C41828}"/>
    <dgm:cxn modelId="{4DE67128-DCF5-44A0-A0AA-DC173A749300}" type="presOf" srcId="{6EC63CF5-2FC5-4C76-9737-97A3AD4D9441}" destId="{A31252AD-57F7-4F57-8663-2F262F6ED6D7}" srcOrd="0" destOrd="0" presId="urn:microsoft.com/office/officeart/2005/8/layout/chevron1"/>
    <dgm:cxn modelId="{E3433960-71CC-44C8-A8CE-1744BDE3846E}" type="presOf" srcId="{AD999677-3CE6-470F-842A-BE6E4E8491EB}" destId="{4AFCE2F3-657B-47E4-9D55-0E6BCD859BCD}" srcOrd="0" destOrd="0" presId="urn:microsoft.com/office/officeart/2005/8/layout/chevron1"/>
    <dgm:cxn modelId="{67FEA971-D047-49A9-837D-C10E8BB58C6D}" type="presOf" srcId="{D3FF209E-60DA-4104-BB6A-FDC8839659AC}" destId="{F089B48A-31E1-40AB-9AAD-C133681EB50E}" srcOrd="0" destOrd="0" presId="urn:microsoft.com/office/officeart/2005/8/layout/chevron1"/>
    <dgm:cxn modelId="{00FF5A57-8BB0-4DB3-A0D4-E260A0FBC183}" type="presOf" srcId="{6D87ABAA-138A-49E0-8425-7E5703555FB6}" destId="{0E5CA5A3-625D-4FBE-AE71-D4AC57183418}" srcOrd="0" destOrd="0" presId="urn:microsoft.com/office/officeart/2005/8/layout/chevron1"/>
    <dgm:cxn modelId="{7EC3DE91-CBE7-4533-9A73-1D09E4436916}" srcId="{6D87ABAA-138A-49E0-8425-7E5703555FB6}" destId="{372C72E1-B6B8-49EA-B6DD-A4D44649B183}" srcOrd="1" destOrd="0" parTransId="{4373B377-1051-40D5-812C-13BDFBC15BDB}" sibTransId="{1B858AD5-7976-4BCC-ADF4-63C670AADE24}"/>
    <dgm:cxn modelId="{1B00DB9E-42C2-4E36-8CBD-50632B8B4B61}" srcId="{6D87ABAA-138A-49E0-8425-7E5703555FB6}" destId="{AD999677-3CE6-470F-842A-BE6E4E8491EB}" srcOrd="3" destOrd="0" parTransId="{FA71A363-BD53-4C6B-82E2-C537AAB512E7}" sibTransId="{F6E4A079-B416-4514-8DD1-0E0908BA660B}"/>
    <dgm:cxn modelId="{806D03A2-77D4-4575-BC65-32EB721266E8}" srcId="{6D87ABAA-138A-49E0-8425-7E5703555FB6}" destId="{90B0480C-9D3A-4F83-8A59-81552EF5C134}" srcOrd="5" destOrd="0" parTransId="{5A312A29-0DCA-4892-8C04-17128FC374CA}" sibTransId="{933484CB-5F76-4E11-B99B-62A74236EA7D}"/>
    <dgm:cxn modelId="{406676A3-1810-4DBB-858E-909DA6A1B10D}" type="presOf" srcId="{90B0480C-9D3A-4F83-8A59-81552EF5C134}" destId="{1537832F-0845-4308-9321-8068B2886C8C}" srcOrd="0" destOrd="0" presId="urn:microsoft.com/office/officeart/2005/8/layout/chevron1"/>
    <dgm:cxn modelId="{415965A4-4BF1-43E0-A487-B1F33759E06F}" type="presOf" srcId="{EF5015CC-FB8B-4D00-BFBD-FCABAA3CA264}" destId="{A62AF41F-23D5-49FB-80E3-A26D454D5A9B}" srcOrd="0" destOrd="0" presId="urn:microsoft.com/office/officeart/2005/8/layout/chevron1"/>
    <dgm:cxn modelId="{09D527AF-BF9B-4339-AB27-24901AFBF98D}" srcId="{6D87ABAA-138A-49E0-8425-7E5703555FB6}" destId="{6EC63CF5-2FC5-4C76-9737-97A3AD4D9441}" srcOrd="0" destOrd="0" parTransId="{35BB0890-E3BC-4954-86F3-421078268939}" sibTransId="{997DAF91-D804-4FE6-ABB8-56A35C41A15D}"/>
    <dgm:cxn modelId="{348135B0-B3A0-4AAD-9AAF-B7699F58CE4D}" type="presOf" srcId="{F6A03B55-698C-4E4F-A7ED-EB7BF267B7AC}" destId="{06C6B110-908B-4124-BFD6-BF4889299C57}" srcOrd="0" destOrd="0" presId="urn:microsoft.com/office/officeart/2005/8/layout/chevron1"/>
    <dgm:cxn modelId="{E2CE66F3-833A-48F1-A538-D98CF245396B}" srcId="{6D87ABAA-138A-49E0-8425-7E5703555FB6}" destId="{D3FF209E-60DA-4104-BB6A-FDC8839659AC}" srcOrd="4" destOrd="0" parTransId="{5C529070-5FCF-4BB7-8DDB-32D327A70883}" sibTransId="{5AED6C24-5318-4977-A3D2-4E011066A4FC}"/>
    <dgm:cxn modelId="{5DCB6DFF-FFCB-4CF4-B8B9-92EDD0A07A4E}" type="presOf" srcId="{372C72E1-B6B8-49EA-B6DD-A4D44649B183}" destId="{11BB96B5-B568-4985-92CA-A0F9CE62D10F}" srcOrd="0" destOrd="0" presId="urn:microsoft.com/office/officeart/2005/8/layout/chevron1"/>
    <dgm:cxn modelId="{9AE93C76-41DE-4720-8B10-A3E371851BD4}" type="presParOf" srcId="{0E5CA5A3-625D-4FBE-AE71-D4AC57183418}" destId="{A31252AD-57F7-4F57-8663-2F262F6ED6D7}" srcOrd="0" destOrd="0" presId="urn:microsoft.com/office/officeart/2005/8/layout/chevron1"/>
    <dgm:cxn modelId="{85546125-4E56-46D8-AF06-0801EF9B4BF6}" type="presParOf" srcId="{0E5CA5A3-625D-4FBE-AE71-D4AC57183418}" destId="{7D4C3627-8151-47CF-AE72-3C5148857CA8}" srcOrd="1" destOrd="0" presId="urn:microsoft.com/office/officeart/2005/8/layout/chevron1"/>
    <dgm:cxn modelId="{5BA80F19-32D3-44B9-A050-1226F33BDE13}" type="presParOf" srcId="{0E5CA5A3-625D-4FBE-AE71-D4AC57183418}" destId="{11BB96B5-B568-4985-92CA-A0F9CE62D10F}" srcOrd="2" destOrd="0" presId="urn:microsoft.com/office/officeart/2005/8/layout/chevron1"/>
    <dgm:cxn modelId="{54F20DEB-94CD-47F0-9607-7D553AA558AE}" type="presParOf" srcId="{0E5CA5A3-625D-4FBE-AE71-D4AC57183418}" destId="{0DE5CE91-A1F9-4940-AA68-39DE2D4D93BE}" srcOrd="3" destOrd="0" presId="urn:microsoft.com/office/officeart/2005/8/layout/chevron1"/>
    <dgm:cxn modelId="{9DDE0665-75F0-4094-AF5E-6204E2FA92A7}" type="presParOf" srcId="{0E5CA5A3-625D-4FBE-AE71-D4AC57183418}" destId="{A62AF41F-23D5-49FB-80E3-A26D454D5A9B}" srcOrd="4" destOrd="0" presId="urn:microsoft.com/office/officeart/2005/8/layout/chevron1"/>
    <dgm:cxn modelId="{78B7CAFC-D594-4C70-938B-A7C0A7D4C932}" type="presParOf" srcId="{0E5CA5A3-625D-4FBE-AE71-D4AC57183418}" destId="{E45E3954-5545-465E-849B-FA9A21B746AF}" srcOrd="5" destOrd="0" presId="urn:microsoft.com/office/officeart/2005/8/layout/chevron1"/>
    <dgm:cxn modelId="{0360561C-23F6-4411-8177-A8CB41B9F964}" type="presParOf" srcId="{0E5CA5A3-625D-4FBE-AE71-D4AC57183418}" destId="{4AFCE2F3-657B-47E4-9D55-0E6BCD859BCD}" srcOrd="6" destOrd="0" presId="urn:microsoft.com/office/officeart/2005/8/layout/chevron1"/>
    <dgm:cxn modelId="{B4647829-EA35-4544-90E8-7C6265F5E1E0}" type="presParOf" srcId="{0E5CA5A3-625D-4FBE-AE71-D4AC57183418}" destId="{E175E9C4-317E-4F2E-AE76-42046D2DC945}" srcOrd="7" destOrd="0" presId="urn:microsoft.com/office/officeart/2005/8/layout/chevron1"/>
    <dgm:cxn modelId="{DAA6A9C3-A51E-4DB6-868C-1638103BB027}" type="presParOf" srcId="{0E5CA5A3-625D-4FBE-AE71-D4AC57183418}" destId="{F089B48A-31E1-40AB-9AAD-C133681EB50E}" srcOrd="8" destOrd="0" presId="urn:microsoft.com/office/officeart/2005/8/layout/chevron1"/>
    <dgm:cxn modelId="{92C726D6-B6CB-4E3F-BFD9-CB9C5572214E}" type="presParOf" srcId="{0E5CA5A3-625D-4FBE-AE71-D4AC57183418}" destId="{2BF8C400-2740-4480-9D26-FF745F8EA64D}" srcOrd="9" destOrd="0" presId="urn:microsoft.com/office/officeart/2005/8/layout/chevron1"/>
    <dgm:cxn modelId="{F1664327-F0FF-4CE4-B1AC-98370D5DD2FF}" type="presParOf" srcId="{0E5CA5A3-625D-4FBE-AE71-D4AC57183418}" destId="{1537832F-0845-4308-9321-8068B2886C8C}" srcOrd="10" destOrd="0" presId="urn:microsoft.com/office/officeart/2005/8/layout/chevron1"/>
    <dgm:cxn modelId="{72030D02-F8CC-4704-98D5-74E657120E29}" type="presParOf" srcId="{0E5CA5A3-625D-4FBE-AE71-D4AC57183418}" destId="{8FB89BE3-FCD8-409A-BDF3-D5289970B4F5}" srcOrd="11" destOrd="0" presId="urn:microsoft.com/office/officeart/2005/8/layout/chevron1"/>
    <dgm:cxn modelId="{20BC8750-B3E9-4068-86FE-F3E08F300928}" type="presParOf" srcId="{0E5CA5A3-625D-4FBE-AE71-D4AC57183418}" destId="{06C6B110-908B-4124-BFD6-BF4889299C57}" srcOrd="12" destOrd="0" presId="urn:microsoft.com/office/officeart/2005/8/layout/chevron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E24B60-1C88-4F6D-A520-9537E11AF9F6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E7D8A3-FD26-46C9-A795-2B768B72636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11/2020 .NET Core 5.0</a:t>
          </a:r>
        </a:p>
      </dgm:t>
    </dgm:pt>
    <dgm:pt modelId="{E6659052-5707-4299-B3F5-799AD7EC16ED}" type="parTrans" cxnId="{4930F8C9-EDFD-45EB-AFEE-99FC5233700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11A5CA4-8EDD-4090-8EE7-0636527F52C6}" type="sibTrans" cxnId="{4930F8C9-EDFD-45EB-AFEE-99FC5233700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D27C287-AE48-4CFA-8A78-E34B272151E8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11/2021</a:t>
          </a:r>
        </a:p>
        <a:p>
          <a:r>
            <a:rPr lang="en-US" b="1" dirty="0">
              <a:solidFill>
                <a:schemeClr val="bg1"/>
              </a:solidFill>
            </a:rPr>
            <a:t>.NET Core 6.0 LTS</a:t>
          </a:r>
        </a:p>
      </dgm:t>
    </dgm:pt>
    <dgm:pt modelId="{8A719CDD-B601-4FD0-A023-88D46CCF6DCA}" type="parTrans" cxnId="{1C3549FC-C102-481B-B460-34DC53506D0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1766EA8-930E-46F9-83C8-8260C052A77D}" type="sibTrans" cxnId="{1C3549FC-C102-481B-B460-34DC53506D0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2F22A7D-4657-4AD0-B04B-1B73164708A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11/2022</a:t>
          </a:r>
        </a:p>
        <a:p>
          <a:r>
            <a:rPr lang="en-US" b="1" dirty="0">
              <a:solidFill>
                <a:schemeClr val="bg1"/>
              </a:solidFill>
            </a:rPr>
            <a:t>.NET Core 7.0</a:t>
          </a:r>
        </a:p>
      </dgm:t>
    </dgm:pt>
    <dgm:pt modelId="{10F57535-B42F-4052-A452-5955D0B1CEE3}" type="parTrans" cxnId="{E8B917EB-8EF7-4A6C-A676-A8916A12820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86799A-A8C2-42D9-9F66-FD8C04880DEB}" type="sibTrans" cxnId="{E8B917EB-8EF7-4A6C-A676-A8916A12820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3B166F3-4910-45EC-8133-55361414191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11/2023</a:t>
          </a:r>
        </a:p>
        <a:p>
          <a:r>
            <a:rPr lang="en-US" b="1" dirty="0">
              <a:solidFill>
                <a:schemeClr val="bg1"/>
              </a:solidFill>
            </a:rPr>
            <a:t>.NET Core 8.0 LTS</a:t>
          </a:r>
        </a:p>
      </dgm:t>
    </dgm:pt>
    <dgm:pt modelId="{C126F527-4A34-4A01-9EB2-5F42321008F5}" type="parTrans" cxnId="{21FD3658-D46E-4D8C-971F-E4B72F28D16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F398B8C-6E2A-41EB-A28D-E6593C35583E}" type="sibTrans" cxnId="{21FD3658-D46E-4D8C-971F-E4B72F28D16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97B4845-A60C-46D9-9F67-2C5B063D546D}" type="pres">
      <dgm:prSet presAssocID="{7BE24B60-1C88-4F6D-A520-9537E11AF9F6}" presName="Name0" presStyleCnt="0">
        <dgm:presLayoutVars>
          <dgm:dir/>
        </dgm:presLayoutVars>
      </dgm:prSet>
      <dgm:spPr/>
    </dgm:pt>
    <dgm:pt modelId="{EB299231-8E20-4B4F-B231-111AEA22D6F2}" type="pres">
      <dgm:prSet presAssocID="{35E7D8A3-FD26-46C9-A795-2B768B726360}" presName="parComposite" presStyleCnt="0"/>
      <dgm:spPr/>
    </dgm:pt>
    <dgm:pt modelId="{897DB84A-8BFD-45E4-B73A-FC1627381808}" type="pres">
      <dgm:prSet presAssocID="{35E7D8A3-FD26-46C9-A795-2B768B726360}" presName="parBigCircle" presStyleLbl="node0" presStyleIdx="0" presStyleCnt="4"/>
      <dgm:spPr/>
    </dgm:pt>
    <dgm:pt modelId="{52CB30BE-CBD1-4443-BCA8-12C528B4046A}" type="pres">
      <dgm:prSet presAssocID="{35E7D8A3-FD26-46C9-A795-2B768B726360}" presName="parTx" presStyleLbl="revTx" presStyleIdx="0" presStyleCnt="4"/>
      <dgm:spPr/>
    </dgm:pt>
    <dgm:pt modelId="{AE1D01CC-15FB-4429-A161-0E621B580463}" type="pres">
      <dgm:prSet presAssocID="{35E7D8A3-FD26-46C9-A795-2B768B726360}" presName="bSpace" presStyleCnt="0"/>
      <dgm:spPr/>
    </dgm:pt>
    <dgm:pt modelId="{CCE03D54-2EDB-448A-9F55-3F17E7CC520B}" type="pres">
      <dgm:prSet presAssocID="{35E7D8A3-FD26-46C9-A795-2B768B726360}" presName="parBackupNorm" presStyleCnt="0"/>
      <dgm:spPr/>
    </dgm:pt>
    <dgm:pt modelId="{7F50BF51-2DB9-493F-929E-C4E851FBBC4B}" type="pres">
      <dgm:prSet presAssocID="{111A5CA4-8EDD-4090-8EE7-0636527F52C6}" presName="parSpace" presStyleCnt="0"/>
      <dgm:spPr/>
    </dgm:pt>
    <dgm:pt modelId="{1A5CE4E6-D593-42F1-A794-3D4FB6B84C23}" type="pres">
      <dgm:prSet presAssocID="{3D27C287-AE48-4CFA-8A78-E34B272151E8}" presName="parComposite" presStyleCnt="0"/>
      <dgm:spPr/>
    </dgm:pt>
    <dgm:pt modelId="{8F2F67F8-B6D2-449E-A178-1500297923D4}" type="pres">
      <dgm:prSet presAssocID="{3D27C287-AE48-4CFA-8A78-E34B272151E8}" presName="parBigCircle" presStyleLbl="node0" presStyleIdx="1" presStyleCnt="4"/>
      <dgm:spPr/>
    </dgm:pt>
    <dgm:pt modelId="{E0505B84-7A18-456C-855B-76F97810A301}" type="pres">
      <dgm:prSet presAssocID="{3D27C287-AE48-4CFA-8A78-E34B272151E8}" presName="parTx" presStyleLbl="revTx" presStyleIdx="1" presStyleCnt="4"/>
      <dgm:spPr/>
    </dgm:pt>
    <dgm:pt modelId="{1323EFE8-8EA8-4CA7-ACCC-3A804DE600EE}" type="pres">
      <dgm:prSet presAssocID="{3D27C287-AE48-4CFA-8A78-E34B272151E8}" presName="bSpace" presStyleCnt="0"/>
      <dgm:spPr/>
    </dgm:pt>
    <dgm:pt modelId="{BACAF947-D890-495E-B6BC-04E94DA8D2A1}" type="pres">
      <dgm:prSet presAssocID="{3D27C287-AE48-4CFA-8A78-E34B272151E8}" presName="parBackupNorm" presStyleCnt="0"/>
      <dgm:spPr/>
    </dgm:pt>
    <dgm:pt modelId="{79889EDA-BDEB-42FE-8815-2C2034467B14}" type="pres">
      <dgm:prSet presAssocID="{31766EA8-930E-46F9-83C8-8260C052A77D}" presName="parSpace" presStyleCnt="0"/>
      <dgm:spPr/>
    </dgm:pt>
    <dgm:pt modelId="{A9FD6E3F-3D2E-470C-ADB5-26B524CBAED8}" type="pres">
      <dgm:prSet presAssocID="{42F22A7D-4657-4AD0-B04B-1B73164708A7}" presName="parComposite" presStyleCnt="0"/>
      <dgm:spPr/>
    </dgm:pt>
    <dgm:pt modelId="{069BE6F3-E5CD-4D2C-85AE-F677980E8A96}" type="pres">
      <dgm:prSet presAssocID="{42F22A7D-4657-4AD0-B04B-1B73164708A7}" presName="parBigCircle" presStyleLbl="node0" presStyleIdx="2" presStyleCnt="4"/>
      <dgm:spPr/>
    </dgm:pt>
    <dgm:pt modelId="{C9852EF8-BA52-4AD1-BABD-17B42D602B92}" type="pres">
      <dgm:prSet presAssocID="{42F22A7D-4657-4AD0-B04B-1B73164708A7}" presName="parTx" presStyleLbl="revTx" presStyleIdx="2" presStyleCnt="4"/>
      <dgm:spPr/>
    </dgm:pt>
    <dgm:pt modelId="{B0CE36A7-6C12-47AE-842B-DC19BE8DC91A}" type="pres">
      <dgm:prSet presAssocID="{42F22A7D-4657-4AD0-B04B-1B73164708A7}" presName="bSpace" presStyleCnt="0"/>
      <dgm:spPr/>
    </dgm:pt>
    <dgm:pt modelId="{22A60D4F-B24C-4BD0-8789-EF4EE009586B}" type="pres">
      <dgm:prSet presAssocID="{42F22A7D-4657-4AD0-B04B-1B73164708A7}" presName="parBackupNorm" presStyleCnt="0"/>
      <dgm:spPr/>
    </dgm:pt>
    <dgm:pt modelId="{134178F2-327E-4552-996C-FB97AEDF14AC}" type="pres">
      <dgm:prSet presAssocID="{D086799A-A8C2-42D9-9F66-FD8C04880DEB}" presName="parSpace" presStyleCnt="0"/>
      <dgm:spPr/>
    </dgm:pt>
    <dgm:pt modelId="{3A1F7D3C-B9B1-4EC4-83DD-C764216B4A72}" type="pres">
      <dgm:prSet presAssocID="{E3B166F3-4910-45EC-8133-553614141915}" presName="parComposite" presStyleCnt="0"/>
      <dgm:spPr/>
    </dgm:pt>
    <dgm:pt modelId="{ECB6DE54-8DC4-4FBF-AB9B-399ADD7A5D3C}" type="pres">
      <dgm:prSet presAssocID="{E3B166F3-4910-45EC-8133-553614141915}" presName="parBigCircle" presStyleLbl="node0" presStyleIdx="3" presStyleCnt="4"/>
      <dgm:spPr/>
    </dgm:pt>
    <dgm:pt modelId="{E9FDD7D0-D490-4498-B02F-F71A8DCB01CE}" type="pres">
      <dgm:prSet presAssocID="{E3B166F3-4910-45EC-8133-553614141915}" presName="parTx" presStyleLbl="revTx" presStyleIdx="3" presStyleCnt="4"/>
      <dgm:spPr/>
    </dgm:pt>
    <dgm:pt modelId="{DB8215AB-D117-4655-9C40-2ED6CA1C6855}" type="pres">
      <dgm:prSet presAssocID="{E3B166F3-4910-45EC-8133-553614141915}" presName="bSpace" presStyleCnt="0"/>
      <dgm:spPr/>
    </dgm:pt>
    <dgm:pt modelId="{0E1BF68D-D299-464F-9DD0-F438023E8CCB}" type="pres">
      <dgm:prSet presAssocID="{E3B166F3-4910-45EC-8133-553614141915}" presName="parBackupNorm" presStyleCnt="0"/>
      <dgm:spPr/>
    </dgm:pt>
    <dgm:pt modelId="{9FB6671C-D947-4CCB-A146-50D53253A792}" type="pres">
      <dgm:prSet presAssocID="{8F398B8C-6E2A-41EB-A28D-E6593C35583E}" presName="parSpace" presStyleCnt="0"/>
      <dgm:spPr/>
    </dgm:pt>
  </dgm:ptLst>
  <dgm:cxnLst>
    <dgm:cxn modelId="{7E758506-D3A3-44AB-BF4D-3196A43E0E0E}" type="presOf" srcId="{3D27C287-AE48-4CFA-8A78-E34B272151E8}" destId="{E0505B84-7A18-456C-855B-76F97810A301}" srcOrd="0" destOrd="0" presId="urn:microsoft.com/office/officeart/2008/layout/CircleAccentTimeline"/>
    <dgm:cxn modelId="{BD756939-4527-4506-B5CC-E299762DE5BB}" type="presOf" srcId="{7BE24B60-1C88-4F6D-A520-9537E11AF9F6}" destId="{B97B4845-A60C-46D9-9F67-2C5B063D546D}" srcOrd="0" destOrd="0" presId="urn:microsoft.com/office/officeart/2008/layout/CircleAccentTimeline"/>
    <dgm:cxn modelId="{21FD3658-D46E-4D8C-971F-E4B72F28D164}" srcId="{7BE24B60-1C88-4F6D-A520-9537E11AF9F6}" destId="{E3B166F3-4910-45EC-8133-553614141915}" srcOrd="3" destOrd="0" parTransId="{C126F527-4A34-4A01-9EB2-5F42321008F5}" sibTransId="{8F398B8C-6E2A-41EB-A28D-E6593C35583E}"/>
    <dgm:cxn modelId="{8A01499F-A438-493A-82D3-A250CCBA8BF4}" type="presOf" srcId="{35E7D8A3-FD26-46C9-A795-2B768B726360}" destId="{52CB30BE-CBD1-4443-BCA8-12C528B4046A}" srcOrd="0" destOrd="0" presId="urn:microsoft.com/office/officeart/2008/layout/CircleAccentTimeline"/>
    <dgm:cxn modelId="{4930F8C9-EDFD-45EB-AFEE-99FC52337005}" srcId="{7BE24B60-1C88-4F6D-A520-9537E11AF9F6}" destId="{35E7D8A3-FD26-46C9-A795-2B768B726360}" srcOrd="0" destOrd="0" parTransId="{E6659052-5707-4299-B3F5-799AD7EC16ED}" sibTransId="{111A5CA4-8EDD-4090-8EE7-0636527F52C6}"/>
    <dgm:cxn modelId="{E8B917EB-8EF7-4A6C-A676-A8916A128204}" srcId="{7BE24B60-1C88-4F6D-A520-9537E11AF9F6}" destId="{42F22A7D-4657-4AD0-B04B-1B73164708A7}" srcOrd="2" destOrd="0" parTransId="{10F57535-B42F-4052-A452-5955D0B1CEE3}" sibTransId="{D086799A-A8C2-42D9-9F66-FD8C04880DEB}"/>
    <dgm:cxn modelId="{94DB8CEB-04BB-4B2C-A831-8284AE73C8D3}" type="presOf" srcId="{42F22A7D-4657-4AD0-B04B-1B73164708A7}" destId="{C9852EF8-BA52-4AD1-BABD-17B42D602B92}" srcOrd="0" destOrd="0" presId="urn:microsoft.com/office/officeart/2008/layout/CircleAccentTimeline"/>
    <dgm:cxn modelId="{1C3549FC-C102-481B-B460-34DC53506D00}" srcId="{7BE24B60-1C88-4F6D-A520-9537E11AF9F6}" destId="{3D27C287-AE48-4CFA-8A78-E34B272151E8}" srcOrd="1" destOrd="0" parTransId="{8A719CDD-B601-4FD0-A023-88D46CCF6DCA}" sibTransId="{31766EA8-930E-46F9-83C8-8260C052A77D}"/>
    <dgm:cxn modelId="{DD987FFC-9B3C-4E76-98BB-4034881DA4DA}" type="presOf" srcId="{E3B166F3-4910-45EC-8133-553614141915}" destId="{E9FDD7D0-D490-4498-B02F-F71A8DCB01CE}" srcOrd="0" destOrd="0" presId="urn:microsoft.com/office/officeart/2008/layout/CircleAccentTimeline"/>
    <dgm:cxn modelId="{EDEC01EE-AA7F-442A-8E39-10796D92CA55}" type="presParOf" srcId="{B97B4845-A60C-46D9-9F67-2C5B063D546D}" destId="{EB299231-8E20-4B4F-B231-111AEA22D6F2}" srcOrd="0" destOrd="0" presId="urn:microsoft.com/office/officeart/2008/layout/CircleAccentTimeline"/>
    <dgm:cxn modelId="{5343CAC4-6340-4058-A044-F0206B055824}" type="presParOf" srcId="{EB299231-8E20-4B4F-B231-111AEA22D6F2}" destId="{897DB84A-8BFD-45E4-B73A-FC1627381808}" srcOrd="0" destOrd="0" presId="urn:microsoft.com/office/officeart/2008/layout/CircleAccentTimeline"/>
    <dgm:cxn modelId="{D8C93510-D3D9-40B3-882D-E566FAD7CFE0}" type="presParOf" srcId="{EB299231-8E20-4B4F-B231-111AEA22D6F2}" destId="{52CB30BE-CBD1-4443-BCA8-12C528B4046A}" srcOrd="1" destOrd="0" presId="urn:microsoft.com/office/officeart/2008/layout/CircleAccentTimeline"/>
    <dgm:cxn modelId="{3F1ACCFD-7932-4B0B-91C8-D28D49AB3D4D}" type="presParOf" srcId="{EB299231-8E20-4B4F-B231-111AEA22D6F2}" destId="{AE1D01CC-15FB-4429-A161-0E621B580463}" srcOrd="2" destOrd="0" presId="urn:microsoft.com/office/officeart/2008/layout/CircleAccentTimeline"/>
    <dgm:cxn modelId="{75244CAC-36DB-4AD2-A40D-4A9D8EF63776}" type="presParOf" srcId="{B97B4845-A60C-46D9-9F67-2C5B063D546D}" destId="{CCE03D54-2EDB-448A-9F55-3F17E7CC520B}" srcOrd="1" destOrd="0" presId="urn:microsoft.com/office/officeart/2008/layout/CircleAccentTimeline"/>
    <dgm:cxn modelId="{D6B58424-B815-4D04-9B0C-626A130F07AD}" type="presParOf" srcId="{B97B4845-A60C-46D9-9F67-2C5B063D546D}" destId="{7F50BF51-2DB9-493F-929E-C4E851FBBC4B}" srcOrd="2" destOrd="0" presId="urn:microsoft.com/office/officeart/2008/layout/CircleAccentTimeline"/>
    <dgm:cxn modelId="{688E97B0-CDB8-4F37-BB08-E8D78668A656}" type="presParOf" srcId="{B97B4845-A60C-46D9-9F67-2C5B063D546D}" destId="{1A5CE4E6-D593-42F1-A794-3D4FB6B84C23}" srcOrd="3" destOrd="0" presId="urn:microsoft.com/office/officeart/2008/layout/CircleAccentTimeline"/>
    <dgm:cxn modelId="{41A5D376-B460-4545-8F52-42332358B784}" type="presParOf" srcId="{1A5CE4E6-D593-42F1-A794-3D4FB6B84C23}" destId="{8F2F67F8-B6D2-449E-A178-1500297923D4}" srcOrd="0" destOrd="0" presId="urn:microsoft.com/office/officeart/2008/layout/CircleAccentTimeline"/>
    <dgm:cxn modelId="{7CE5CA59-F160-49CB-A3D4-1843D600C7D8}" type="presParOf" srcId="{1A5CE4E6-D593-42F1-A794-3D4FB6B84C23}" destId="{E0505B84-7A18-456C-855B-76F97810A301}" srcOrd="1" destOrd="0" presId="urn:microsoft.com/office/officeart/2008/layout/CircleAccentTimeline"/>
    <dgm:cxn modelId="{D2F8673C-60B2-4370-B9A0-086EC185AA39}" type="presParOf" srcId="{1A5CE4E6-D593-42F1-A794-3D4FB6B84C23}" destId="{1323EFE8-8EA8-4CA7-ACCC-3A804DE600EE}" srcOrd="2" destOrd="0" presId="urn:microsoft.com/office/officeart/2008/layout/CircleAccentTimeline"/>
    <dgm:cxn modelId="{AF3B5264-5E49-4632-AA9E-27F4EA6C0417}" type="presParOf" srcId="{B97B4845-A60C-46D9-9F67-2C5B063D546D}" destId="{BACAF947-D890-495E-B6BC-04E94DA8D2A1}" srcOrd="4" destOrd="0" presId="urn:microsoft.com/office/officeart/2008/layout/CircleAccentTimeline"/>
    <dgm:cxn modelId="{337A0B84-4BE8-43F8-8D09-0B2227392EE4}" type="presParOf" srcId="{B97B4845-A60C-46D9-9F67-2C5B063D546D}" destId="{79889EDA-BDEB-42FE-8815-2C2034467B14}" srcOrd="5" destOrd="0" presId="urn:microsoft.com/office/officeart/2008/layout/CircleAccentTimeline"/>
    <dgm:cxn modelId="{097D9138-1003-4ADA-861B-21BF6E31A773}" type="presParOf" srcId="{B97B4845-A60C-46D9-9F67-2C5B063D546D}" destId="{A9FD6E3F-3D2E-470C-ADB5-26B524CBAED8}" srcOrd="6" destOrd="0" presId="urn:microsoft.com/office/officeart/2008/layout/CircleAccentTimeline"/>
    <dgm:cxn modelId="{7DBECAA7-FD32-450D-80AD-F25FF3350A24}" type="presParOf" srcId="{A9FD6E3F-3D2E-470C-ADB5-26B524CBAED8}" destId="{069BE6F3-E5CD-4D2C-85AE-F677980E8A96}" srcOrd="0" destOrd="0" presId="urn:microsoft.com/office/officeart/2008/layout/CircleAccentTimeline"/>
    <dgm:cxn modelId="{8FA9FC60-5EA0-44C5-86D0-C228271529AA}" type="presParOf" srcId="{A9FD6E3F-3D2E-470C-ADB5-26B524CBAED8}" destId="{C9852EF8-BA52-4AD1-BABD-17B42D602B92}" srcOrd="1" destOrd="0" presId="urn:microsoft.com/office/officeart/2008/layout/CircleAccentTimeline"/>
    <dgm:cxn modelId="{EF1927C8-8758-4B50-BB14-E6446ABA6291}" type="presParOf" srcId="{A9FD6E3F-3D2E-470C-ADB5-26B524CBAED8}" destId="{B0CE36A7-6C12-47AE-842B-DC19BE8DC91A}" srcOrd="2" destOrd="0" presId="urn:microsoft.com/office/officeart/2008/layout/CircleAccentTimeline"/>
    <dgm:cxn modelId="{4A98DD5F-B431-48C9-B650-4F18925A04D8}" type="presParOf" srcId="{B97B4845-A60C-46D9-9F67-2C5B063D546D}" destId="{22A60D4F-B24C-4BD0-8789-EF4EE009586B}" srcOrd="7" destOrd="0" presId="urn:microsoft.com/office/officeart/2008/layout/CircleAccentTimeline"/>
    <dgm:cxn modelId="{7BE12BFE-FD72-4BD0-9808-06A0A598E85B}" type="presParOf" srcId="{B97B4845-A60C-46D9-9F67-2C5B063D546D}" destId="{134178F2-327E-4552-996C-FB97AEDF14AC}" srcOrd="8" destOrd="0" presId="urn:microsoft.com/office/officeart/2008/layout/CircleAccentTimeline"/>
    <dgm:cxn modelId="{926AB125-5667-4E4A-9485-0E23618CB324}" type="presParOf" srcId="{B97B4845-A60C-46D9-9F67-2C5B063D546D}" destId="{3A1F7D3C-B9B1-4EC4-83DD-C764216B4A72}" srcOrd="9" destOrd="0" presId="urn:microsoft.com/office/officeart/2008/layout/CircleAccentTimeline"/>
    <dgm:cxn modelId="{4D759E5D-2592-4FC7-A7CF-62715E43A62D}" type="presParOf" srcId="{3A1F7D3C-B9B1-4EC4-83DD-C764216B4A72}" destId="{ECB6DE54-8DC4-4FBF-AB9B-399ADD7A5D3C}" srcOrd="0" destOrd="0" presId="urn:microsoft.com/office/officeart/2008/layout/CircleAccentTimeline"/>
    <dgm:cxn modelId="{7CF0C13C-AA4F-4110-8EAC-57E322B0D4C9}" type="presParOf" srcId="{3A1F7D3C-B9B1-4EC4-83DD-C764216B4A72}" destId="{E9FDD7D0-D490-4498-B02F-F71A8DCB01CE}" srcOrd="1" destOrd="0" presId="urn:microsoft.com/office/officeart/2008/layout/CircleAccentTimeline"/>
    <dgm:cxn modelId="{4588AC7A-7DC4-4734-B17D-3AAAF79D1870}" type="presParOf" srcId="{3A1F7D3C-B9B1-4EC4-83DD-C764216B4A72}" destId="{DB8215AB-D117-4655-9C40-2ED6CA1C6855}" srcOrd="2" destOrd="0" presId="urn:microsoft.com/office/officeart/2008/layout/CircleAccentTimeline"/>
    <dgm:cxn modelId="{2F8261E6-660E-4CE2-9203-790DFA28853C}" type="presParOf" srcId="{B97B4845-A60C-46D9-9F67-2C5B063D546D}" destId="{0E1BF68D-D299-464F-9DD0-F438023E8CCB}" srcOrd="10" destOrd="0" presId="urn:microsoft.com/office/officeart/2008/layout/CircleAccentTimeline"/>
    <dgm:cxn modelId="{736C6BEB-15C2-47F3-AFFF-F5D66CF66A8A}" type="presParOf" srcId="{B97B4845-A60C-46D9-9F67-2C5B063D546D}" destId="{9FB6671C-D947-4CCB-A146-50D53253A792}" srcOrd="11" destOrd="0" presId="urn:microsoft.com/office/officeart/2008/layout/CircleAccentTimeline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252AD-57F7-4F57-8663-2F262F6ED6D7}">
      <dsp:nvSpPr>
        <dsp:cNvPr id="0" name=""/>
        <dsp:cNvSpPr/>
      </dsp:nvSpPr>
      <dsp:spPr>
        <a:xfrm>
          <a:off x="4432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2002</a:t>
          </a:r>
        </a:p>
      </dsp:txBody>
      <dsp:txXfrm>
        <a:off x="222733" y="1842559"/>
        <a:ext cx="654902" cy="436601"/>
      </dsp:txXfrm>
    </dsp:sp>
    <dsp:sp modelId="{EC66E5E7-0D31-4692-BAA4-3231F2FB0770}">
      <dsp:nvSpPr>
        <dsp:cNvPr id="0" name=""/>
        <dsp:cNvSpPr/>
      </dsp:nvSpPr>
      <dsp:spPr>
        <a:xfrm>
          <a:off x="986785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205086" y="1842559"/>
        <a:ext cx="654902" cy="436601"/>
      </dsp:txXfrm>
    </dsp:sp>
    <dsp:sp modelId="{11C7523D-8944-4626-8B4B-78F9EF0675DA}">
      <dsp:nvSpPr>
        <dsp:cNvPr id="0" name=""/>
        <dsp:cNvSpPr/>
      </dsp:nvSpPr>
      <dsp:spPr>
        <a:xfrm>
          <a:off x="1969138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2005</a:t>
          </a:r>
        </a:p>
      </dsp:txBody>
      <dsp:txXfrm>
        <a:off x="2187439" y="1842559"/>
        <a:ext cx="654902" cy="436601"/>
      </dsp:txXfrm>
    </dsp:sp>
    <dsp:sp modelId="{ED2E401D-0E51-4F8C-89DE-0B24BEF4F5F5}">
      <dsp:nvSpPr>
        <dsp:cNvPr id="0" name=""/>
        <dsp:cNvSpPr/>
      </dsp:nvSpPr>
      <dsp:spPr>
        <a:xfrm>
          <a:off x="2951491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2006</a:t>
          </a:r>
        </a:p>
      </dsp:txBody>
      <dsp:txXfrm>
        <a:off x="3169792" y="1842559"/>
        <a:ext cx="654902" cy="436601"/>
      </dsp:txXfrm>
    </dsp:sp>
    <dsp:sp modelId="{26D82732-EBBC-4F1E-83D2-A899091075C0}">
      <dsp:nvSpPr>
        <dsp:cNvPr id="0" name=""/>
        <dsp:cNvSpPr/>
      </dsp:nvSpPr>
      <dsp:spPr>
        <a:xfrm>
          <a:off x="3933844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2008</a:t>
          </a:r>
        </a:p>
      </dsp:txBody>
      <dsp:txXfrm>
        <a:off x="4152145" y="1842559"/>
        <a:ext cx="654902" cy="436601"/>
      </dsp:txXfrm>
    </dsp:sp>
    <dsp:sp modelId="{126339F4-4065-4CDC-9732-16B3DD263CA7}">
      <dsp:nvSpPr>
        <dsp:cNvPr id="0" name=""/>
        <dsp:cNvSpPr/>
      </dsp:nvSpPr>
      <dsp:spPr>
        <a:xfrm>
          <a:off x="4916197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2010</a:t>
          </a:r>
        </a:p>
      </dsp:txBody>
      <dsp:txXfrm>
        <a:off x="5134498" y="1842559"/>
        <a:ext cx="654902" cy="436601"/>
      </dsp:txXfrm>
    </dsp:sp>
    <dsp:sp modelId="{B842399F-CD90-4E6C-BC68-154114E1EBE7}">
      <dsp:nvSpPr>
        <dsp:cNvPr id="0" name=""/>
        <dsp:cNvSpPr/>
      </dsp:nvSpPr>
      <dsp:spPr>
        <a:xfrm>
          <a:off x="5898550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2012</a:t>
          </a:r>
        </a:p>
      </dsp:txBody>
      <dsp:txXfrm>
        <a:off x="6116851" y="1842559"/>
        <a:ext cx="654902" cy="436601"/>
      </dsp:txXfrm>
    </dsp:sp>
    <dsp:sp modelId="{E6F49FDE-5EC6-444C-B194-98DF065C4F17}">
      <dsp:nvSpPr>
        <dsp:cNvPr id="0" name=""/>
        <dsp:cNvSpPr/>
      </dsp:nvSpPr>
      <dsp:spPr>
        <a:xfrm>
          <a:off x="6880903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2013</a:t>
          </a:r>
        </a:p>
      </dsp:txBody>
      <dsp:txXfrm>
        <a:off x="7099204" y="1842559"/>
        <a:ext cx="654902" cy="436601"/>
      </dsp:txXfrm>
    </dsp:sp>
    <dsp:sp modelId="{409D8E13-29FD-4EF2-90C3-8847843B960B}">
      <dsp:nvSpPr>
        <dsp:cNvPr id="0" name=""/>
        <dsp:cNvSpPr/>
      </dsp:nvSpPr>
      <dsp:spPr>
        <a:xfrm>
          <a:off x="7863256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2014</a:t>
          </a:r>
        </a:p>
      </dsp:txBody>
      <dsp:txXfrm>
        <a:off x="8081557" y="1842559"/>
        <a:ext cx="654902" cy="436601"/>
      </dsp:txXfrm>
    </dsp:sp>
    <dsp:sp modelId="{DE474B9C-56CA-43D0-A9D0-89628075BCA6}">
      <dsp:nvSpPr>
        <dsp:cNvPr id="0" name=""/>
        <dsp:cNvSpPr/>
      </dsp:nvSpPr>
      <dsp:spPr>
        <a:xfrm>
          <a:off x="8845609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2015</a:t>
          </a:r>
        </a:p>
      </dsp:txBody>
      <dsp:txXfrm>
        <a:off x="9063910" y="1842559"/>
        <a:ext cx="654902" cy="436601"/>
      </dsp:txXfrm>
    </dsp:sp>
    <dsp:sp modelId="{B609083E-36E6-4F67-BA00-91605F4276AB}">
      <dsp:nvSpPr>
        <dsp:cNvPr id="0" name=""/>
        <dsp:cNvSpPr/>
      </dsp:nvSpPr>
      <dsp:spPr>
        <a:xfrm>
          <a:off x="9827962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10046263" y="1842559"/>
        <a:ext cx="654902" cy="436601"/>
      </dsp:txXfrm>
    </dsp:sp>
    <dsp:sp modelId="{D96C1BE4-C9E9-40C6-A063-D0DD1C82972F}">
      <dsp:nvSpPr>
        <dsp:cNvPr id="0" name=""/>
        <dsp:cNvSpPr/>
      </dsp:nvSpPr>
      <dsp:spPr>
        <a:xfrm>
          <a:off x="10810315" y="1842559"/>
          <a:ext cx="1091503" cy="4366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2019</a:t>
          </a:r>
        </a:p>
      </dsp:txBody>
      <dsp:txXfrm>
        <a:off x="11028616" y="1842559"/>
        <a:ext cx="654902" cy="436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252AD-57F7-4F57-8663-2F262F6ED6D7}">
      <dsp:nvSpPr>
        <dsp:cNvPr id="0" name=""/>
        <dsp:cNvSpPr/>
      </dsp:nvSpPr>
      <dsp:spPr>
        <a:xfrm>
          <a:off x="0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2016</a:t>
          </a:r>
        </a:p>
      </dsp:txBody>
      <dsp:txXfrm>
        <a:off x="372070" y="1043821"/>
        <a:ext cx="1116211" cy="744140"/>
      </dsp:txXfrm>
    </dsp:sp>
    <dsp:sp modelId="{11BB96B5-B568-4985-92CA-A0F9CE62D10F}">
      <dsp:nvSpPr>
        <dsp:cNvPr id="0" name=""/>
        <dsp:cNvSpPr/>
      </dsp:nvSpPr>
      <dsp:spPr>
        <a:xfrm>
          <a:off x="1674316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2016</a:t>
          </a:r>
        </a:p>
      </dsp:txBody>
      <dsp:txXfrm>
        <a:off x="2046386" y="1043821"/>
        <a:ext cx="1116211" cy="744140"/>
      </dsp:txXfrm>
    </dsp:sp>
    <dsp:sp modelId="{A62AF41F-23D5-49FB-80E3-A26D454D5A9B}">
      <dsp:nvSpPr>
        <dsp:cNvPr id="0" name=""/>
        <dsp:cNvSpPr/>
      </dsp:nvSpPr>
      <dsp:spPr>
        <a:xfrm>
          <a:off x="3348633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2017</a:t>
          </a:r>
        </a:p>
      </dsp:txBody>
      <dsp:txXfrm>
        <a:off x="3720703" y="1043821"/>
        <a:ext cx="1116211" cy="744140"/>
      </dsp:txXfrm>
    </dsp:sp>
    <dsp:sp modelId="{4AFCE2F3-657B-47E4-9D55-0E6BCD859BCD}">
      <dsp:nvSpPr>
        <dsp:cNvPr id="0" name=""/>
        <dsp:cNvSpPr/>
      </dsp:nvSpPr>
      <dsp:spPr>
        <a:xfrm>
          <a:off x="5022950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2018</a:t>
          </a:r>
        </a:p>
      </dsp:txBody>
      <dsp:txXfrm>
        <a:off x="5395020" y="1043821"/>
        <a:ext cx="1116211" cy="744140"/>
      </dsp:txXfrm>
    </dsp:sp>
    <dsp:sp modelId="{F089B48A-31E1-40AB-9AAD-C133681EB50E}">
      <dsp:nvSpPr>
        <dsp:cNvPr id="0" name=""/>
        <dsp:cNvSpPr/>
      </dsp:nvSpPr>
      <dsp:spPr>
        <a:xfrm>
          <a:off x="6697266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2018</a:t>
          </a:r>
        </a:p>
      </dsp:txBody>
      <dsp:txXfrm>
        <a:off x="7069336" y="1043821"/>
        <a:ext cx="1116211" cy="744140"/>
      </dsp:txXfrm>
    </dsp:sp>
    <dsp:sp modelId="{1537832F-0845-4308-9321-8068B2886C8C}">
      <dsp:nvSpPr>
        <dsp:cNvPr id="0" name=""/>
        <dsp:cNvSpPr/>
      </dsp:nvSpPr>
      <dsp:spPr>
        <a:xfrm>
          <a:off x="8371583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2019</a:t>
          </a:r>
        </a:p>
      </dsp:txBody>
      <dsp:txXfrm>
        <a:off x="8743653" y="1043821"/>
        <a:ext cx="1116211" cy="744140"/>
      </dsp:txXfrm>
    </dsp:sp>
    <dsp:sp modelId="{06C6B110-908B-4124-BFD6-BF4889299C57}">
      <dsp:nvSpPr>
        <dsp:cNvPr id="0" name=""/>
        <dsp:cNvSpPr/>
      </dsp:nvSpPr>
      <dsp:spPr>
        <a:xfrm>
          <a:off x="10045900" y="1043821"/>
          <a:ext cx="1860351" cy="744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2019</a:t>
          </a:r>
        </a:p>
      </dsp:txBody>
      <dsp:txXfrm>
        <a:off x="10417970" y="1043821"/>
        <a:ext cx="1116211" cy="744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DB84A-8BFD-45E4-B73A-FC1627381808}">
      <dsp:nvSpPr>
        <dsp:cNvPr id="0" name=""/>
        <dsp:cNvSpPr/>
      </dsp:nvSpPr>
      <dsp:spPr>
        <a:xfrm>
          <a:off x="2150540" y="1825549"/>
          <a:ext cx="1514256" cy="151425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CB30BE-CBD1-4443-BCA8-12C528B4046A}">
      <dsp:nvSpPr>
        <dsp:cNvPr id="0" name=""/>
        <dsp:cNvSpPr/>
      </dsp:nvSpPr>
      <dsp:spPr>
        <a:xfrm rot="17700000">
          <a:off x="2684095" y="591121"/>
          <a:ext cx="1882388" cy="907165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11/2020 .NET Core 5.0</a:t>
          </a:r>
        </a:p>
      </dsp:txBody>
      <dsp:txXfrm>
        <a:off x="2684095" y="591121"/>
        <a:ext cx="1882388" cy="907165"/>
      </dsp:txXfrm>
    </dsp:sp>
    <dsp:sp modelId="{8F2F67F8-B6D2-449E-A178-1500297923D4}">
      <dsp:nvSpPr>
        <dsp:cNvPr id="0" name=""/>
        <dsp:cNvSpPr/>
      </dsp:nvSpPr>
      <dsp:spPr>
        <a:xfrm>
          <a:off x="3778976" y="1825549"/>
          <a:ext cx="1514256" cy="151425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505B84-7A18-456C-855B-76F97810A301}">
      <dsp:nvSpPr>
        <dsp:cNvPr id="0" name=""/>
        <dsp:cNvSpPr/>
      </dsp:nvSpPr>
      <dsp:spPr>
        <a:xfrm rot="17700000">
          <a:off x="4312532" y="591121"/>
          <a:ext cx="1882388" cy="907165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11/2021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.NET Core 6.0 LTS</a:t>
          </a:r>
        </a:p>
      </dsp:txBody>
      <dsp:txXfrm>
        <a:off x="4312532" y="591121"/>
        <a:ext cx="1882388" cy="907165"/>
      </dsp:txXfrm>
    </dsp:sp>
    <dsp:sp modelId="{069BE6F3-E5CD-4D2C-85AE-F677980E8A96}">
      <dsp:nvSpPr>
        <dsp:cNvPr id="0" name=""/>
        <dsp:cNvSpPr/>
      </dsp:nvSpPr>
      <dsp:spPr>
        <a:xfrm>
          <a:off x="5407412" y="1825549"/>
          <a:ext cx="1514256" cy="151425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52EF8-BA52-4AD1-BABD-17B42D602B92}">
      <dsp:nvSpPr>
        <dsp:cNvPr id="0" name=""/>
        <dsp:cNvSpPr/>
      </dsp:nvSpPr>
      <dsp:spPr>
        <a:xfrm rot="17700000">
          <a:off x="5940968" y="591121"/>
          <a:ext cx="1882388" cy="907165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11/2022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.NET Core 7.0</a:t>
          </a:r>
        </a:p>
      </dsp:txBody>
      <dsp:txXfrm>
        <a:off x="5940968" y="591121"/>
        <a:ext cx="1882388" cy="907165"/>
      </dsp:txXfrm>
    </dsp:sp>
    <dsp:sp modelId="{ECB6DE54-8DC4-4FBF-AB9B-399ADD7A5D3C}">
      <dsp:nvSpPr>
        <dsp:cNvPr id="0" name=""/>
        <dsp:cNvSpPr/>
      </dsp:nvSpPr>
      <dsp:spPr>
        <a:xfrm>
          <a:off x="7035849" y="1825549"/>
          <a:ext cx="1514256" cy="151425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9FDD7D0-D490-4498-B02F-F71A8DCB01CE}">
      <dsp:nvSpPr>
        <dsp:cNvPr id="0" name=""/>
        <dsp:cNvSpPr/>
      </dsp:nvSpPr>
      <dsp:spPr>
        <a:xfrm rot="17700000">
          <a:off x="7569404" y="591121"/>
          <a:ext cx="1882388" cy="907165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11/2023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.NET Core 8.0 LTS</a:t>
          </a:r>
        </a:p>
      </dsp:txBody>
      <dsp:txXfrm>
        <a:off x="7569404" y="591121"/>
        <a:ext cx="1882388" cy="907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7F6F-0D24-4A46-A189-29876F16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21449-FDD7-4E4D-AE23-975B54C12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080D-2393-4041-942E-39C8E3E7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159E2-3BF3-40B1-BDFB-FEB78E64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12EA5-F8B3-4670-A7A4-D18C7DDC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579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EDA2-2B01-4B86-ADEF-2FF431B0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C9323-6B6E-4A37-88EB-2590311DC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9120-BEA3-42A1-8C89-13C5EA9D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FD29-1843-4AA2-84A7-4CF64966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1C8E-0F46-4B86-81DA-AEC8B898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52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12EDE-5343-4905-83B3-7AD90AFF0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2F4C3-5055-4755-841E-91A152355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ECCFE-57F5-4233-BC2A-B5C81449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B2E9-FD7C-4068-AADB-4B4E995F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33584-11E5-42A2-9270-10346652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474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C545-3E1B-4771-BA09-51D6EEBDD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92270-7089-4D1D-A5DA-E26ADAB45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DCA6-4500-4C8E-B900-1D0EEB0A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9714-E215-45B8-BCD8-AB1A1C9C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8816-DC96-4B68-A828-68723286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512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90EA-D5ED-4B3C-8763-05F10CEA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0181-D116-4D33-8453-65F3B64D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56338-70AA-46C1-B514-49A079D9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49A8-AB60-4DFD-A886-56D64DE0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71B6-2E17-49BB-8C2E-F2959CCF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2625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D3B0-9F10-4C74-9F2C-E3418E57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E93E0-DFAE-46F1-A517-5AA42128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E12C-7636-46A8-B09F-02E48BCB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6351-9B19-4077-B237-D7FC6167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4101-AF5F-4B0F-B6CA-DFD9B350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364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9D56-8481-401B-BF13-292ABCF5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3ED7-A524-444E-9511-15D6E1474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02CC6-5D91-42E2-A5B1-46C713F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0D63F-CA5E-484C-B9C5-0054134C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8518D-D7E7-4CA0-A90A-C8A75C20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F14F5-3075-4D4E-BC34-DCDFD6A4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383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57DB-20A1-4CA3-AD3A-B4416605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6D7FC-2DAD-4C51-A115-80358FCB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6FE37-72D1-49EC-840D-2A260088F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85A56-B427-4264-A114-5517FC659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7BC25-2CC4-4262-8AF1-0C50D0849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38A37-9E08-4154-88B4-FC1316D4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11F0D-F573-456C-8EDC-4F95925B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88865-24EE-4BAA-94E2-751A869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97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74B6-9FE0-48A6-9BA7-623A1714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6716-4551-40C0-AB7D-F454B15C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20AAD-B637-4E61-A9A4-5C1A3D8C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C23E1-FBD7-4443-A915-5D182238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3742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285CC-60B0-4C59-81B9-DADAF884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26487-A1CA-4438-83C4-B1D3D008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A1425-768B-4408-80B2-740E57ED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4296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1298-9FF5-4664-A6FF-89189F2D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F3E8-EB0F-4574-B494-DA0EFAC3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59931-4924-4EE8-8619-1408D333E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B0AE6-0751-4C3C-A941-2847101E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96415-6E8E-4147-9DA2-62FCBF73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C920A-9BDD-4773-9E9D-DB866C9D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382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8CC9-EE57-49C4-9862-68C1F20A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57B1-D7AE-4D0B-8C2B-8FEADC80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C5C7-1604-4561-AE62-2597C0B3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29B8-9298-4342-A081-E37F2FC2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E592-A05E-470B-B35D-8F6A2FB9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3032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AE19-2F2A-4375-B845-385C72B4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47708-EF3C-42C1-9A88-07A88D851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88941-7FEF-4DA5-B9CB-EBD2FE483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1B406-C236-4E04-AC8A-74B2385C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40E77-BB84-4583-85DA-C565C78E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2DA0-7D29-4E50-9BF1-AF29EAA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7543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3C5E-F446-4894-B96C-854B8157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EDE4A-F07C-40F3-97C2-B60E3D6C7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22A5-92C4-4EB6-A5E6-EB98B4ED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4A16-3B2F-4DCC-969D-4E0A08D8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1384-ED3E-420E-8A48-3201DBD0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7599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82E05-1B2C-45F6-8C18-459B5B8C7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684A8-A401-4D2D-AF22-FA494C21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8B37-105E-47F1-8352-3208C922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0DCB-4F6E-4381-BF1C-9986F2BB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DA22-D77B-4E4A-8C63-26F4A354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828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2EB4-0848-482E-B07F-5098EEAA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9A9BF-6F2F-4028-BDCA-45A5FF6D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EBE8-D01A-4B41-A51E-1236E86D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2B68-7C7B-46E4-8B9D-327AC36D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0909-6863-4B2B-AEF1-CBB0E6B1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303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A113-99AF-4E05-8850-D14E4EF6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8ADF-37C7-4471-BFF9-87B82C3EC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ABC56-5C39-4974-B408-CA39974E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A6646-DE94-418E-9B57-9015E416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F2C-D4FF-4ECB-B060-AA2B53F9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518DB-BB52-49CE-8F7A-0D024AC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45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4309-7AB1-40B5-99FE-6F9FD3C1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2B6D-EF40-4ACA-A725-515BDA1E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5A3C8-1612-4348-81CC-37A8E297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1AC97-2EE2-43D1-BAD3-1D6779D1D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69B1D-82C7-4451-87C5-9985FB1C9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3DA71-DD0D-46D9-958D-1C21CD7B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25A51-806B-46C6-A3D2-F10112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C259E-0A4B-4A4D-AB9E-8FF8DC47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18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109F-87F2-4CF5-9F40-52C7363D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B895F-8749-4ED1-90C0-BC765EA2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0D728-5256-4251-942A-2BEA6008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1A8B6-FAE4-42E2-857C-354A7009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47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B4B1A-D83C-4918-B1FF-586B6081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5FE4F-C2F0-4529-A856-81B8F243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1BDC-581E-4BDA-B3E3-3C143158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01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049E-2BBC-4F42-836A-FE2356AC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EF40-C70F-4D5D-B038-46D1BFDB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9135-D9E1-41CE-BDDA-1045EDB1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E52DF-C233-4361-9A06-B4A41B12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46221-E7CD-4338-946E-A34D83E3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93616-DCA6-482D-B76E-EB57434D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023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9996-E530-44E2-93E2-BCEF479E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3F3E7-B815-4313-88FB-30778ACE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67EF1-17DF-4CFB-BF64-064DBEA99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42F65-3F2C-4E36-8B5E-3F1F4437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A98F3-1B28-4C00-8087-6A72784F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8F335-AB34-4FD4-BBAE-F28516D0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144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2F1EA2-486B-4808-9451-98717B7ECD0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" y="0"/>
            <a:ext cx="12187758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90B5C-DF12-4F54-9251-74D6DDFA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BABD2-42BD-4799-BB3B-04B422AF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C200-A624-492F-A36E-4AC83ADF2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5E98-BF8B-4D7C-B708-F72C54703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8137-D915-4737-A3A3-CDA78E1A6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  <p:pic>
        <p:nvPicPr>
          <p:cNvPr id="12" name="Picture 1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4A47AFDA-5310-4D3C-8C2A-60578B1FD2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83" y="4984634"/>
            <a:ext cx="2520696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7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8BBE0BC-9C4D-4A50-BAAE-7FEC970443D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83" y="4984634"/>
            <a:ext cx="2520696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6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821E-0D45-4D5D-B418-F5DEB11F5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161" y="1122363"/>
            <a:ext cx="10981678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/>
              <a:t>What is new in .NET Core 3(.1) and the future of .NET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i-FI" sz="3200" dirty="0"/>
              <a:t>Johnny Hooyberghs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" y="4983480"/>
            <a:ext cx="2535936" cy="1078992"/>
          </a:xfrm>
          <a:prstGeom prst="rect">
            <a:avLst/>
          </a:prstGeom>
          <a:solidFill>
            <a:srgbClr val="00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6" y="5257800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 txBox="1">
            <a:spLocks/>
          </p:cNvSpPr>
          <p:nvPr/>
        </p:nvSpPr>
        <p:spPr>
          <a:xfrm>
            <a:off x="1524000" y="6336792"/>
            <a:ext cx="9144000" cy="1655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200" dirty="0"/>
              <a:t>www.involved-it.be</a:t>
            </a:r>
          </a:p>
        </p:txBody>
      </p:sp>
    </p:spTree>
    <p:extLst>
      <p:ext uri="{BB962C8B-B14F-4D97-AF65-F5344CB8AC3E}">
        <p14:creationId xmlns:p14="http://schemas.microsoft.com/office/powerpoint/2010/main" val="401583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sz="3600" dirty="0"/>
              <a:t>New Publish Features: </a:t>
            </a:r>
            <a:r>
              <a:rPr lang="nl-BE" sz="3600" b="1" dirty="0"/>
              <a:t>Single File Executables</a:t>
            </a:r>
            <a:endParaRPr lang="nl-BE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73F001-79C3-4D95-AE79-D4B9274A0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01" y="1635095"/>
            <a:ext cx="7033870" cy="2217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8EF7F5-8631-46DB-9E5E-C86AEB8B3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726" y="4475300"/>
            <a:ext cx="7262489" cy="2400508"/>
          </a:xfrm>
          <a:prstGeom prst="rect">
            <a:avLst/>
          </a:prstGeom>
        </p:spPr>
      </p:pic>
      <p:sp>
        <p:nvSpPr>
          <p:cNvPr id="13" name="Bent-Up Arrow 7">
            <a:extLst>
              <a:ext uri="{FF2B5EF4-FFF2-40B4-BE49-F238E27FC236}">
                <a16:creationId xmlns:a16="http://schemas.microsoft.com/office/drawing/2014/main" id="{26E33314-9F9F-4F74-B3C2-C2B852187D0F}"/>
              </a:ext>
            </a:extLst>
          </p:cNvPr>
          <p:cNvSpPr/>
          <p:nvPr/>
        </p:nvSpPr>
        <p:spPr>
          <a:xfrm rot="5400000">
            <a:off x="3706176" y="4291015"/>
            <a:ext cx="1017917" cy="9834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5CFF02-3C52-4523-8339-4CA34C975B2E}"/>
              </a:ext>
            </a:extLst>
          </p:cNvPr>
          <p:cNvSpPr/>
          <p:nvPr/>
        </p:nvSpPr>
        <p:spPr>
          <a:xfrm>
            <a:off x="813927" y="2806134"/>
            <a:ext cx="6193766" cy="61247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9E6977-3C4B-4F0A-998E-24E450B87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157" y="3418610"/>
            <a:ext cx="4465707" cy="777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821DD6-DBB2-4385-B045-74E2CD4976A0}"/>
              </a:ext>
            </a:extLst>
          </p:cNvPr>
          <p:cNvSpPr txBox="1"/>
          <p:nvPr/>
        </p:nvSpPr>
        <p:spPr>
          <a:xfrm>
            <a:off x="7572541" y="2851099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b="1" dirty="0">
                <a:solidFill>
                  <a:srgbClr val="FF0000"/>
                </a:solidFill>
              </a:rPr>
              <a:t>OR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99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Platform-Dependent Intrinsics</a:t>
            </a:r>
            <a:endParaRPr lang="nl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Since .NET </a:t>
            </a:r>
            <a:r>
              <a:rPr lang="nl-BE" dirty="0" err="1"/>
              <a:t>Core</a:t>
            </a:r>
            <a:r>
              <a:rPr lang="nl-BE" dirty="0"/>
              <a:t> 1.0</a:t>
            </a:r>
          </a:p>
          <a:p>
            <a:pPr lvl="1"/>
            <a:r>
              <a:rPr lang="nl-BE" dirty="0"/>
              <a:t>SIMD (Single Instruction Multiple Data)</a:t>
            </a:r>
          </a:p>
          <a:p>
            <a:pPr lvl="1"/>
            <a:r>
              <a:rPr lang="nl-BE" dirty="0"/>
              <a:t>System.Numerics</a:t>
            </a:r>
          </a:p>
          <a:p>
            <a:pPr lvl="1"/>
            <a:r>
              <a:rPr lang="nl-BE" dirty="0"/>
              <a:t>Fallback if not supported on CPU</a:t>
            </a:r>
          </a:p>
          <a:p>
            <a:r>
              <a:rPr lang="nl-BE" dirty="0"/>
              <a:t>Since .NET Core 3.0</a:t>
            </a:r>
          </a:p>
          <a:p>
            <a:pPr lvl="1"/>
            <a:r>
              <a:rPr lang="nl-BE" dirty="0"/>
              <a:t>More extensive support for SIMD</a:t>
            </a:r>
          </a:p>
          <a:p>
            <a:pPr lvl="1"/>
            <a:r>
              <a:rPr lang="nl-BE" dirty="0"/>
              <a:t>System.Runtime.Intrinsics</a:t>
            </a:r>
          </a:p>
          <a:p>
            <a:pPr lvl="1"/>
            <a:r>
              <a:rPr lang="nl-BE" dirty="0"/>
              <a:t>No fallback if not supported on CPU</a:t>
            </a:r>
          </a:p>
          <a:p>
            <a:endParaRPr lang="nl-BE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751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Platform-Dependent Intrinsics</a:t>
            </a:r>
            <a:endParaRPr lang="nl-BE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F5526-13A6-4089-BD54-0074B1CE464E}"/>
              </a:ext>
            </a:extLst>
          </p:cNvPr>
          <p:cNvSpPr/>
          <p:nvPr/>
        </p:nvSpPr>
        <p:spPr>
          <a:xfrm>
            <a:off x="719847" y="1735192"/>
            <a:ext cx="10326105" cy="378565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nl-BE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Getting</a:t>
            </a:r>
            <a:r>
              <a:rPr lang="nl-BE" sz="2400" dirty="0">
                <a:solidFill>
                  <a:schemeClr val="bg1"/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billion</a:t>
            </a:r>
            <a:r>
              <a:rPr lang="nl-BE" sz="2400" dirty="0">
                <a:solidFill>
                  <a:schemeClr val="bg1"/>
                </a:solidFill>
                <a:latin typeface="Consolas" panose="020B0609020204030204" pitchFamily="49" charset="0"/>
              </a:rPr>
              <a:t> integers...</a:t>
            </a:r>
          </a:p>
          <a:p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regular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... </a:t>
            </a:r>
            <a:r>
              <a:rPr lang="nl-BE" sz="2400" b="1" dirty="0">
                <a:solidFill>
                  <a:srgbClr val="FFB9B9"/>
                </a:solidFill>
                <a:latin typeface="Consolas" panose="020B0609020204030204" pitchFamily="49" charset="0"/>
              </a:rPr>
              <a:t>4941ms</a:t>
            </a:r>
          </a:p>
          <a:p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SIMD support... </a:t>
            </a:r>
            <a:r>
              <a:rPr lang="nl-BE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2777ms</a:t>
            </a:r>
          </a:p>
          <a:p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Hardware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Intrinsics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support... </a:t>
            </a:r>
            <a:r>
              <a:rPr lang="nl-BE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1573ms</a:t>
            </a:r>
          </a:p>
          <a:p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regular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... 4911ms</a:t>
            </a:r>
          </a:p>
          <a:p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SIMD support... 2753ms</a:t>
            </a:r>
          </a:p>
          <a:p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Hardware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Intrinsics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support... 1529ms</a:t>
            </a:r>
          </a:p>
          <a:p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regular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FFB9B9"/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rgbClr val="FFB9B9"/>
                </a:solidFill>
                <a:latin typeface="Consolas" panose="020B0609020204030204" pitchFamily="49" charset="0"/>
              </a:rPr>
              <a:t>... 4743ms</a:t>
            </a:r>
          </a:p>
          <a:p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SIMD support... 2718ms</a:t>
            </a:r>
          </a:p>
          <a:p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Calculating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Hardware </a:t>
            </a:r>
            <a:r>
              <a:rPr lang="nl-BE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Intrinsics</a:t>
            </a:r>
            <a:r>
              <a:rPr lang="nl-BE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support... 1550ms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95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Built-in JSON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Since .NET Core 3.0</a:t>
            </a:r>
          </a:p>
          <a:p>
            <a:r>
              <a:rPr lang="nl-BE" dirty="0"/>
              <a:t>Applied by default in ASP.NET </a:t>
            </a:r>
            <a:r>
              <a:rPr lang="nl-BE" dirty="0" err="1"/>
              <a:t>Core</a:t>
            </a:r>
            <a:r>
              <a:rPr lang="nl-BE" dirty="0"/>
              <a:t> 3.0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serialization</a:t>
            </a:r>
            <a:endParaRPr lang="nl-BE" dirty="0"/>
          </a:p>
          <a:p>
            <a:r>
              <a:rPr lang="nl-BE" dirty="0"/>
              <a:t>No more dependency on JSON.NET (Newtonsoft)</a:t>
            </a:r>
          </a:p>
          <a:p>
            <a:r>
              <a:rPr lang="nl-BE" dirty="0"/>
              <a:t>System.Text.Json</a:t>
            </a:r>
          </a:p>
          <a:p>
            <a:r>
              <a:rPr lang="nl-BE" dirty="0"/>
              <a:t>Doesn’t rely on System.String (UTF-16)</a:t>
            </a:r>
          </a:p>
          <a:p>
            <a:r>
              <a:rPr lang="nl-BE" dirty="0"/>
              <a:t>Uses Span&lt;byte&gt; to manipulate strings (UTF-8)</a:t>
            </a:r>
          </a:p>
          <a:p>
            <a:r>
              <a:rPr lang="nl-BE" dirty="0"/>
              <a:t>Can still be replaced by JSON.NET if wanted</a:t>
            </a:r>
          </a:p>
          <a:p>
            <a:endParaRPr lang="nl-BE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472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Built-in JSON support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1BF2EB-2BDE-4C43-9E6D-E5BBB1BF1650}"/>
              </a:ext>
            </a:extLst>
          </p:cNvPr>
          <p:cNvSpPr/>
          <p:nvPr/>
        </p:nvSpPr>
        <p:spPr>
          <a:xfrm>
            <a:off x="1332105" y="1522486"/>
            <a:ext cx="8168511" cy="5016758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chemeClr val="bg1"/>
                </a:solidFill>
                <a:latin typeface="Consolas" panose="020B0609020204030204" pitchFamily="49" charset="0"/>
              </a:rPr>
              <a:t>Preparing data...</a:t>
            </a:r>
          </a:p>
          <a:p>
            <a:endParaRPr lang="nl-BE" sz="2000" dirty="0"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</a:t>
            </a:r>
            <a:r>
              <a:rPr lang="nl-BE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563ms</a:t>
            </a:r>
          </a:p>
          <a:p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l-BE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206ms</a:t>
            </a:r>
          </a:p>
          <a:p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  </a:t>
            </a:r>
            <a:r>
              <a:rPr lang="nl-BE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156ms</a:t>
            </a:r>
          </a:p>
          <a:p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</a:t>
            </a:r>
            <a:r>
              <a:rPr lang="nl-BE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159ms</a:t>
            </a:r>
          </a:p>
          <a:p>
            <a:endParaRPr lang="nl-BE" sz="2000" dirty="0"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160ms</a:t>
            </a:r>
          </a:p>
          <a:p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159ms</a:t>
            </a:r>
          </a:p>
          <a:p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  102ms</a:t>
            </a:r>
          </a:p>
          <a:p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89ms</a:t>
            </a:r>
          </a:p>
          <a:p>
            <a:endParaRPr lang="nl-BE" sz="2000" dirty="0"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106ms</a:t>
            </a:r>
          </a:p>
          <a:p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Newtonsoft JSON </a:t>
            </a:r>
            <a:r>
              <a:rPr lang="nl-BE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126ms</a:t>
            </a:r>
          </a:p>
          <a:p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serialization</a:t>
            </a:r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  97ms</a:t>
            </a:r>
          </a:p>
          <a:p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Built-in JSON </a:t>
            </a:r>
            <a:r>
              <a:rPr lang="nl-BE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deserialization</a:t>
            </a:r>
            <a:r>
              <a:rPr lang="nl-BE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   83ms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69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HTTP/2 and gRPC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26424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sz="2400" dirty="0"/>
              <a:t>Since ASP.NET Core 3.0</a:t>
            </a:r>
          </a:p>
          <a:p>
            <a:r>
              <a:rPr lang="nl-BE" sz="2400" dirty="0"/>
              <a:t>OpenSource Remote Procedure Call system </a:t>
            </a:r>
            <a:r>
              <a:rPr lang="nl-BE" sz="2400" dirty="0" err="1"/>
              <a:t>by</a:t>
            </a:r>
            <a:r>
              <a:rPr lang="nl-BE" sz="2400" dirty="0"/>
              <a:t> Google</a:t>
            </a:r>
          </a:p>
          <a:p>
            <a:r>
              <a:rPr lang="nl-BE" sz="2400" dirty="0"/>
              <a:t>Protocol buffers as Interface Description Language</a:t>
            </a:r>
          </a:p>
          <a:p>
            <a:r>
              <a:rPr lang="nl-BE" sz="2400" dirty="0"/>
              <a:t>Needs HTTP/2</a:t>
            </a:r>
          </a:p>
          <a:p>
            <a:r>
              <a:rPr lang="nl-BE" sz="2400" dirty="0"/>
              <a:t>Needs Transport Layer Security (TLS)</a:t>
            </a:r>
          </a:p>
          <a:p>
            <a:r>
              <a:rPr lang="nl-BE" sz="2400" dirty="0"/>
              <a:t>Migration path for .NET Framework WCF to .NET Core gRPC</a:t>
            </a:r>
          </a:p>
          <a:p>
            <a:r>
              <a:rPr lang="nl-BE" sz="2400" dirty="0"/>
              <a:t>Supported by Kestrel</a:t>
            </a:r>
          </a:p>
          <a:p>
            <a:r>
              <a:rPr lang="nl-BE" sz="2400" dirty="0"/>
              <a:t>Currently not supported on Azure App Service </a:t>
            </a:r>
            <a:r>
              <a:rPr lang="nl-BE" sz="2400" dirty="0" err="1"/>
              <a:t>and</a:t>
            </a:r>
            <a:r>
              <a:rPr lang="nl-BE" sz="2400" dirty="0"/>
              <a:t> IIS</a:t>
            </a:r>
          </a:p>
          <a:p>
            <a:pPr lvl="1"/>
            <a:r>
              <a:rPr lang="nl-BE" sz="2000" dirty="0"/>
              <a:t>Preview/</a:t>
            </a:r>
            <a:r>
              <a:rPr lang="nl-BE" sz="2000" dirty="0" err="1"/>
              <a:t>experimental</a:t>
            </a:r>
            <a:r>
              <a:rPr lang="nl-BE" sz="2000" dirty="0"/>
              <a:t> support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gRPC</a:t>
            </a:r>
            <a:r>
              <a:rPr lang="nl-BE" sz="2000" dirty="0"/>
              <a:t>-Web </a:t>
            </a:r>
            <a:r>
              <a:rPr lang="nl-BE" sz="2000" dirty="0" err="1"/>
              <a:t>since</a:t>
            </a:r>
            <a:r>
              <a:rPr lang="nl-BE" sz="2000" dirty="0"/>
              <a:t> </a:t>
            </a:r>
            <a:r>
              <a:rPr lang="nl-BE" sz="2000" dirty="0" err="1"/>
              <a:t>January</a:t>
            </a:r>
            <a:r>
              <a:rPr lang="nl-BE" sz="2000" dirty="0"/>
              <a:t> 27th, 2020 </a:t>
            </a:r>
          </a:p>
          <a:p>
            <a:endParaRPr lang="nl-BE" sz="2400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31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HTTP/2 and gRPC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28A6C-3536-4608-A3E7-9BA1462D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585" y="1358865"/>
            <a:ext cx="7847415" cy="5499135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9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HTTP/2 and gRPC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B0779-4699-4048-92B5-5322ACB3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544" y="1320111"/>
            <a:ext cx="7903456" cy="5537889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15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HTTP/2 and gRPC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5AFF0-E22D-4F0F-AF8A-E11EDD1C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1" y="1358704"/>
            <a:ext cx="7562584" cy="2175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A0C0EF-884A-4C6C-BFE5-6937BE88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57" y="3247320"/>
            <a:ext cx="9496943" cy="3610680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1976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HTTP/2 and gRPC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A9628-AEFB-44EB-B389-EB4B9FB2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1" y="1690688"/>
            <a:ext cx="9021761" cy="2929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B418DA-0C03-42AA-8735-124343C88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51" y="4192617"/>
            <a:ext cx="10450749" cy="2665383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0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9854-ED4E-4A99-A4AA-18CB8041317F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nl-BE" dirty="0"/>
              <a:t>.NET: a quick history</a:t>
            </a:r>
          </a:p>
          <a:p>
            <a:r>
              <a:rPr lang="nl-BE" dirty="0"/>
              <a:t>.NET: what about the future?</a:t>
            </a:r>
          </a:p>
          <a:p>
            <a:r>
              <a:rPr lang="nl-BE" dirty="0"/>
              <a:t>.NET Core 3.0 &amp; 3.1 </a:t>
            </a:r>
          </a:p>
          <a:p>
            <a:pPr lvl="1"/>
            <a:r>
              <a:rPr lang="nl-BE" dirty="0"/>
              <a:t>New </a:t>
            </a:r>
            <a:r>
              <a:rPr lang="nl-BE" dirty="0" err="1"/>
              <a:t>publish</a:t>
            </a:r>
            <a:r>
              <a:rPr lang="nl-BE" dirty="0"/>
              <a:t> features</a:t>
            </a:r>
          </a:p>
          <a:p>
            <a:pPr lvl="1"/>
            <a:r>
              <a:rPr lang="nl-BE" dirty="0"/>
              <a:t>Ranges and Indices</a:t>
            </a:r>
          </a:p>
          <a:p>
            <a:pPr lvl="1"/>
            <a:r>
              <a:rPr lang="nl-BE" dirty="0"/>
              <a:t>Async streams (</a:t>
            </a:r>
            <a:r>
              <a:rPr lang="nl-BE" dirty="0" err="1"/>
              <a:t>iterators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Platform-</a:t>
            </a:r>
            <a:r>
              <a:rPr lang="nl-BE" dirty="0" err="1"/>
              <a:t>Dependent</a:t>
            </a:r>
            <a:r>
              <a:rPr lang="nl-BE" dirty="0"/>
              <a:t> Intrinsics</a:t>
            </a:r>
          </a:p>
          <a:p>
            <a:pPr lvl="1"/>
            <a:r>
              <a:rPr lang="nl-BE" dirty="0"/>
              <a:t>Built-in JSON support</a:t>
            </a:r>
          </a:p>
          <a:p>
            <a:pPr lvl="1"/>
            <a:r>
              <a:rPr lang="nl-BE" dirty="0"/>
              <a:t>HTTP/2 and gRPC</a:t>
            </a:r>
          </a:p>
          <a:p>
            <a:pPr lvl="1"/>
            <a:r>
              <a:rPr lang="nl-BE" dirty="0"/>
              <a:t>Worker Services</a:t>
            </a:r>
          </a:p>
          <a:p>
            <a:pPr lvl="1"/>
            <a:r>
              <a:rPr lang="nl-BE" dirty="0"/>
              <a:t>Windows Desktop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61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HTTP/2 and gRPC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F92A5-D38D-4AE6-8D92-6CC1506C6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45" y="1868169"/>
            <a:ext cx="9335309" cy="2941575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221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Worker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Since .NET Core 2.1</a:t>
            </a:r>
          </a:p>
          <a:p>
            <a:r>
              <a:rPr lang="nl-BE" dirty="0"/>
              <a:t>IHostBuilder support for long running IHostedService</a:t>
            </a:r>
          </a:p>
          <a:p>
            <a:r>
              <a:rPr lang="nl-BE" dirty="0"/>
              <a:t>No more need for .NET Core Console applications with while(true)</a:t>
            </a:r>
          </a:p>
          <a:p>
            <a:r>
              <a:rPr lang="nl-BE" dirty="0"/>
              <a:t>Support </a:t>
            </a:r>
            <a:r>
              <a:rPr lang="nl-BE" dirty="0" err="1"/>
              <a:t>for</a:t>
            </a:r>
            <a:r>
              <a:rPr lang="nl-BE" dirty="0"/>
              <a:t> (Docker) containers</a:t>
            </a:r>
          </a:p>
          <a:p>
            <a:r>
              <a:rPr lang="nl-BE" dirty="0"/>
              <a:t>Support for Windows Service deployments</a:t>
            </a:r>
          </a:p>
          <a:p>
            <a:r>
              <a:rPr lang="nl-BE" dirty="0"/>
              <a:t>Support for Linux </a:t>
            </a:r>
            <a:r>
              <a:rPr lang="nl-BE" dirty="0" err="1"/>
              <a:t>Daemon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systemd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6958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Worker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C7793-4EE4-4792-98C5-1B19BC15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215" y="1242980"/>
            <a:ext cx="8012785" cy="5615020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789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Worker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7AD33-0AAB-4723-97B5-B6CAB586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8" y="1389743"/>
            <a:ext cx="6940229" cy="3489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EEC4D9-B630-4731-9290-6BC0ED6F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197" y="4381295"/>
            <a:ext cx="9025803" cy="2476705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6926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Windows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Since .NET Core 3.0</a:t>
            </a:r>
          </a:p>
          <a:p>
            <a:r>
              <a:rPr lang="nl-BE" dirty="0"/>
              <a:t>Support for WinForms, WPF and UWP</a:t>
            </a:r>
          </a:p>
          <a:p>
            <a:r>
              <a:rPr lang="nl-BE" dirty="0"/>
              <a:t>Only on Windows</a:t>
            </a:r>
          </a:p>
          <a:p>
            <a:pPr lvl="1"/>
            <a:r>
              <a:rPr lang="nl-BE" dirty="0" err="1"/>
              <a:t>Wrapper</a:t>
            </a:r>
            <a:r>
              <a:rPr lang="nl-BE" dirty="0"/>
              <a:t> on top op Windows DirectX </a:t>
            </a:r>
            <a:r>
              <a:rPr lang="nl-BE" dirty="0" err="1"/>
              <a:t>and</a:t>
            </a:r>
            <a:r>
              <a:rPr lang="nl-BE" dirty="0"/>
              <a:t> GDI+ apis</a:t>
            </a:r>
          </a:p>
          <a:p>
            <a:r>
              <a:rPr lang="nl-BE" dirty="0"/>
              <a:t>XAML designer included in Visual Studio 2019</a:t>
            </a:r>
          </a:p>
          <a:p>
            <a:r>
              <a:rPr lang="nl-BE" dirty="0"/>
              <a:t>WinForms designer only included in Visual Studio 2019 as a preview </a:t>
            </a:r>
            <a:r>
              <a:rPr lang="nl-BE" dirty="0" err="1"/>
              <a:t>externsion</a:t>
            </a:r>
            <a:r>
              <a:rPr lang="nl-BE" dirty="0"/>
              <a:t> (VSIX)</a:t>
            </a:r>
          </a:p>
          <a:p>
            <a:endParaRPr lang="nl-BE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488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86C161F-85BA-4024-AB98-2B5C61E1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" y="2542033"/>
            <a:ext cx="6157040" cy="4314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Windows Desktop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B8254C-1F71-4D32-B667-FA66ADD33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98" y="2542033"/>
            <a:ext cx="6159002" cy="431596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057B5FF-BA91-41AE-8357-02A0FE9AAA2D}"/>
              </a:ext>
            </a:extLst>
          </p:cNvPr>
          <p:cNvSpPr/>
          <p:nvPr/>
        </p:nvSpPr>
        <p:spPr>
          <a:xfrm>
            <a:off x="2218489" y="4027509"/>
            <a:ext cx="3715966" cy="6267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A712CF-873C-41F3-A0A2-C9221420F3CF}"/>
              </a:ext>
            </a:extLst>
          </p:cNvPr>
          <p:cNvSpPr/>
          <p:nvPr/>
        </p:nvSpPr>
        <p:spPr>
          <a:xfrm>
            <a:off x="8366385" y="3895343"/>
            <a:ext cx="2497886" cy="66037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090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room&#10;&#10;Description automatically generated">
            <a:extLst>
              <a:ext uri="{FF2B5EF4-FFF2-40B4-BE49-F238E27FC236}">
                <a16:creationId xmlns:a16="http://schemas.microsoft.com/office/drawing/2014/main" id="{C424FFB9-23DC-4543-849D-0C093D186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357" y="2400493"/>
            <a:ext cx="5501750" cy="3269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96112"/>
            <a:ext cx="11070336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r>
              <a:rPr lang="nl-BE" dirty="0"/>
              <a:t>johnny.hooyberghs@involved-it.be</a:t>
            </a:r>
          </a:p>
          <a:p>
            <a:pPr marL="0" indent="0" algn="ctr">
              <a:buNone/>
            </a:pPr>
            <a:r>
              <a:rPr lang="nl-BE" dirty="0"/>
              <a:t>@</a:t>
            </a:r>
            <a:r>
              <a:rPr lang="nl-BE" dirty="0" err="1"/>
              <a:t>djohnnieke</a:t>
            </a:r>
            <a:endParaRPr lang="nl-BE" dirty="0"/>
          </a:p>
          <a:p>
            <a:pPr marL="0" indent="0" algn="ctr">
              <a:buNone/>
            </a:pPr>
            <a:r>
              <a:rPr lang="nl-BE" dirty="0"/>
              <a:t>https://github.com/Djohnnie</a:t>
            </a:r>
          </a:p>
          <a:p>
            <a:pPr marL="0" indent="0" algn="ctr">
              <a:buNone/>
            </a:pPr>
            <a:r>
              <a:rPr lang="nl-BE" dirty="0"/>
              <a:t>https://github.com/Djohnnie/DotNetCore3-TechDaysFinland-2020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" y="4983480"/>
            <a:ext cx="2535936" cy="1078992"/>
          </a:xfrm>
          <a:prstGeom prst="rect">
            <a:avLst/>
          </a:prstGeom>
          <a:solidFill>
            <a:srgbClr val="00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6" y="5257800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 txBox="1">
            <a:spLocks/>
          </p:cNvSpPr>
          <p:nvPr/>
        </p:nvSpPr>
        <p:spPr>
          <a:xfrm>
            <a:off x="1524000" y="6336792"/>
            <a:ext cx="9144000" cy="1655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200" dirty="0"/>
              <a:t>www.involved-it.be</a:t>
            </a:r>
          </a:p>
        </p:txBody>
      </p:sp>
    </p:spTree>
    <p:extLst>
      <p:ext uri="{BB962C8B-B14F-4D97-AF65-F5344CB8AC3E}">
        <p14:creationId xmlns:p14="http://schemas.microsoft.com/office/powerpoint/2010/main" val="1294512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47160" y="2226061"/>
            <a:ext cx="4099560" cy="4074156"/>
          </a:xfrm>
          <a:prstGeom prst="rect">
            <a:avLst/>
          </a:prstGeom>
          <a:solidFill>
            <a:srgbClr val="009A9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96112"/>
            <a:ext cx="11070336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r>
              <a:rPr lang="nl-BE" dirty="0"/>
              <a:t>johnny.hooyberghs@involved-it.be</a:t>
            </a:r>
          </a:p>
          <a:p>
            <a:pPr marL="0" indent="0" algn="ctr">
              <a:buNone/>
            </a:pPr>
            <a:r>
              <a:rPr lang="nl-BE" dirty="0"/>
              <a:t>@</a:t>
            </a:r>
            <a:r>
              <a:rPr lang="nl-BE" dirty="0" err="1"/>
              <a:t>djohnnieke</a:t>
            </a:r>
            <a:endParaRPr lang="nl-BE" dirty="0"/>
          </a:p>
          <a:p>
            <a:pPr marL="0" indent="0" algn="ctr">
              <a:buNone/>
            </a:pPr>
            <a:r>
              <a:rPr lang="nl-BE" dirty="0"/>
              <a:t>https://github.com/Djohnnie</a:t>
            </a:r>
          </a:p>
          <a:p>
            <a:pPr marL="0" indent="0" algn="ctr">
              <a:buNone/>
            </a:pPr>
            <a:r>
              <a:rPr lang="nl-BE" dirty="0"/>
              <a:t>https://github.com/Djohnnie/DotNetCore3-TechDaysFinland-2020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97" y="2163992"/>
            <a:ext cx="4218432" cy="4218432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9144" y="4983480"/>
            <a:ext cx="2535936" cy="1078992"/>
          </a:xfrm>
          <a:prstGeom prst="rect">
            <a:avLst/>
          </a:prstGeom>
          <a:solidFill>
            <a:srgbClr val="00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6" y="5257800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 txBox="1">
            <a:spLocks/>
          </p:cNvSpPr>
          <p:nvPr/>
        </p:nvSpPr>
        <p:spPr>
          <a:xfrm>
            <a:off x="1524000" y="6336792"/>
            <a:ext cx="9144000" cy="1655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200" dirty="0"/>
              <a:t>www.involved-it.be</a:t>
            </a:r>
          </a:p>
        </p:txBody>
      </p:sp>
    </p:spTree>
    <p:extLst>
      <p:ext uri="{BB962C8B-B14F-4D97-AF65-F5344CB8AC3E}">
        <p14:creationId xmlns:p14="http://schemas.microsoft.com/office/powerpoint/2010/main" val="245538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.NET: a quick history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E7D0F-2261-4257-B979-DA8542103416}"/>
              </a:ext>
            </a:extLst>
          </p:cNvPr>
          <p:cNvSpPr txBox="1"/>
          <p:nvPr/>
        </p:nvSpPr>
        <p:spPr>
          <a:xfrm>
            <a:off x="-36742" y="1942904"/>
            <a:ext cx="149271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1.0</a:t>
            </a:r>
          </a:p>
          <a:p>
            <a:pPr algn="ctr"/>
            <a:r>
              <a:rPr lang="nl-BE" sz="1000" dirty="0">
                <a:solidFill>
                  <a:schemeClr val="bg1"/>
                </a:solidFill>
              </a:rPr>
              <a:t>Visual Studio .NET (2002)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F0E936-5791-4232-9DDF-7A75CDC1BADD}"/>
              </a:ext>
            </a:extLst>
          </p:cNvPr>
          <p:cNvCxnSpPr/>
          <p:nvPr/>
        </p:nvCxnSpPr>
        <p:spPr>
          <a:xfrm>
            <a:off x="704871" y="2622431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EA83BD-46B0-46FE-934A-DC3109ABD389}"/>
              </a:ext>
            </a:extLst>
          </p:cNvPr>
          <p:cNvCxnSpPr/>
          <p:nvPr/>
        </p:nvCxnSpPr>
        <p:spPr>
          <a:xfrm>
            <a:off x="320996" y="2620827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74887E-C030-4468-86FA-A24817BFFAD3}"/>
              </a:ext>
            </a:extLst>
          </p:cNvPr>
          <p:cNvSpPr txBox="1"/>
          <p:nvPr/>
        </p:nvSpPr>
        <p:spPr>
          <a:xfrm>
            <a:off x="1944623" y="1946955"/>
            <a:ext cx="1396536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2.0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2005</a:t>
            </a:r>
            <a:endParaRPr lang="nl-BE" sz="2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F45180-CDC6-40E7-8296-BACFC646BE3D}"/>
              </a:ext>
            </a:extLst>
          </p:cNvPr>
          <p:cNvCxnSpPr/>
          <p:nvPr/>
        </p:nvCxnSpPr>
        <p:spPr>
          <a:xfrm>
            <a:off x="2642891" y="2622431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B285E2-4BFF-42FD-89AF-20CA2BC6123B}"/>
              </a:ext>
            </a:extLst>
          </p:cNvPr>
          <p:cNvCxnSpPr/>
          <p:nvPr/>
        </p:nvCxnSpPr>
        <p:spPr>
          <a:xfrm>
            <a:off x="2259016" y="2620827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CCF06-477F-4B19-885F-3074457D7DA3}"/>
              </a:ext>
            </a:extLst>
          </p:cNvPr>
          <p:cNvSpPr txBox="1"/>
          <p:nvPr/>
        </p:nvSpPr>
        <p:spPr>
          <a:xfrm>
            <a:off x="1029531" y="4021468"/>
            <a:ext cx="1415772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1.1</a:t>
            </a:r>
          </a:p>
          <a:p>
            <a:pPr algn="ctr"/>
            <a:r>
              <a:rPr lang="nl-BE" sz="1000" dirty="0">
                <a:solidFill>
                  <a:schemeClr val="bg1"/>
                </a:solidFill>
              </a:rPr>
              <a:t>Visual Studio .NET 2003</a:t>
            </a:r>
            <a:endParaRPr lang="nl-BE" sz="28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6A865-E434-477A-8877-44782A7A7620}"/>
              </a:ext>
            </a:extLst>
          </p:cNvPr>
          <p:cNvCxnSpPr/>
          <p:nvPr/>
        </p:nvCxnSpPr>
        <p:spPr>
          <a:xfrm>
            <a:off x="1689254" y="3486630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5242D3-F5CC-4580-ABA9-C7F623E15513}"/>
              </a:ext>
            </a:extLst>
          </p:cNvPr>
          <p:cNvCxnSpPr/>
          <p:nvPr/>
        </p:nvCxnSpPr>
        <p:spPr>
          <a:xfrm>
            <a:off x="1306317" y="4023099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F53877-C2E1-4D18-B74C-3D910D4C460A}"/>
              </a:ext>
            </a:extLst>
          </p:cNvPr>
          <p:cNvSpPr txBox="1"/>
          <p:nvPr/>
        </p:nvSpPr>
        <p:spPr>
          <a:xfrm>
            <a:off x="2991192" y="4022112"/>
            <a:ext cx="1396536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3.0</a:t>
            </a:r>
          </a:p>
          <a:p>
            <a:pPr algn="ctr"/>
            <a:r>
              <a:rPr lang="nl-BE" sz="1050" dirty="0" err="1">
                <a:solidFill>
                  <a:schemeClr val="bg1"/>
                </a:solidFill>
              </a:rPr>
              <a:t>Expression</a:t>
            </a:r>
            <a:r>
              <a:rPr lang="nl-BE" sz="1050" dirty="0">
                <a:solidFill>
                  <a:schemeClr val="bg1"/>
                </a:solidFill>
              </a:rPr>
              <a:t> Blend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166B08-05DE-4889-99DF-39B7E210CEDC}"/>
              </a:ext>
            </a:extLst>
          </p:cNvPr>
          <p:cNvCxnSpPr/>
          <p:nvPr/>
        </p:nvCxnSpPr>
        <p:spPr>
          <a:xfrm>
            <a:off x="3672557" y="3487274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3B46ED-326F-4228-8D68-C4F4217AF5DD}"/>
              </a:ext>
            </a:extLst>
          </p:cNvPr>
          <p:cNvCxnSpPr/>
          <p:nvPr/>
        </p:nvCxnSpPr>
        <p:spPr>
          <a:xfrm>
            <a:off x="3289620" y="4023743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D021C0-2BD4-47D4-9811-928A6CB4B0F3}"/>
              </a:ext>
            </a:extLst>
          </p:cNvPr>
          <p:cNvSpPr txBox="1"/>
          <p:nvPr/>
        </p:nvSpPr>
        <p:spPr>
          <a:xfrm>
            <a:off x="3897883" y="1951637"/>
            <a:ext cx="1396536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3.5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2008</a:t>
            </a:r>
            <a:endParaRPr lang="nl-BE" sz="28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A937FE-9A32-4646-A5D5-8A20148B799A}"/>
              </a:ext>
            </a:extLst>
          </p:cNvPr>
          <p:cNvCxnSpPr/>
          <p:nvPr/>
        </p:nvCxnSpPr>
        <p:spPr>
          <a:xfrm>
            <a:off x="4596151" y="2622431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849547-B8DD-4C8B-8A26-BE841D760C94}"/>
              </a:ext>
            </a:extLst>
          </p:cNvPr>
          <p:cNvCxnSpPr/>
          <p:nvPr/>
        </p:nvCxnSpPr>
        <p:spPr>
          <a:xfrm>
            <a:off x="4212276" y="2620827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748AAB-6FFC-4855-9F3A-3BE290A1392C}"/>
              </a:ext>
            </a:extLst>
          </p:cNvPr>
          <p:cNvSpPr txBox="1"/>
          <p:nvPr/>
        </p:nvSpPr>
        <p:spPr>
          <a:xfrm>
            <a:off x="4938102" y="4022112"/>
            <a:ext cx="1396536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4.0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AB8D1-9136-4600-AF01-F30BE1051998}"/>
              </a:ext>
            </a:extLst>
          </p:cNvPr>
          <p:cNvCxnSpPr/>
          <p:nvPr/>
        </p:nvCxnSpPr>
        <p:spPr>
          <a:xfrm>
            <a:off x="5619467" y="3487274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40B33C-EF19-4FDA-BC0C-E39D9F38B482}"/>
              </a:ext>
            </a:extLst>
          </p:cNvPr>
          <p:cNvCxnSpPr/>
          <p:nvPr/>
        </p:nvCxnSpPr>
        <p:spPr>
          <a:xfrm>
            <a:off x="5236530" y="4023743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131C70-1080-411F-8FA6-1BE0AD007B15}"/>
              </a:ext>
            </a:extLst>
          </p:cNvPr>
          <p:cNvSpPr txBox="1"/>
          <p:nvPr/>
        </p:nvSpPr>
        <p:spPr>
          <a:xfrm>
            <a:off x="5839057" y="1946954"/>
            <a:ext cx="1396536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4.5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2012</a:t>
            </a:r>
            <a:endParaRPr lang="nl-BE" sz="28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980F99-446A-4C10-A435-490B5CAE917A}"/>
              </a:ext>
            </a:extLst>
          </p:cNvPr>
          <p:cNvCxnSpPr/>
          <p:nvPr/>
        </p:nvCxnSpPr>
        <p:spPr>
          <a:xfrm>
            <a:off x="6539251" y="2622431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AF839C-3645-45B7-B9FC-FFAC8598EEB7}"/>
              </a:ext>
            </a:extLst>
          </p:cNvPr>
          <p:cNvCxnSpPr/>
          <p:nvPr/>
        </p:nvCxnSpPr>
        <p:spPr>
          <a:xfrm>
            <a:off x="6155376" y="2620827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D8C720-A68C-488C-868C-CDEE9B846410}"/>
              </a:ext>
            </a:extLst>
          </p:cNvPr>
          <p:cNvSpPr txBox="1"/>
          <p:nvPr/>
        </p:nvSpPr>
        <p:spPr>
          <a:xfrm>
            <a:off x="6778435" y="4022112"/>
            <a:ext cx="1670649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4.5.1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2013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363344-B632-4BAB-B855-46840E6F836A}"/>
              </a:ext>
            </a:extLst>
          </p:cNvPr>
          <p:cNvCxnSpPr/>
          <p:nvPr/>
        </p:nvCxnSpPr>
        <p:spPr>
          <a:xfrm>
            <a:off x="7596857" y="3487274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362E40-2791-4B4C-A0A3-9329C2B1A7E2}"/>
              </a:ext>
            </a:extLst>
          </p:cNvPr>
          <p:cNvCxnSpPr/>
          <p:nvPr/>
        </p:nvCxnSpPr>
        <p:spPr>
          <a:xfrm>
            <a:off x="7213920" y="4023743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370848-98CD-468A-85EF-B663EF65963A}"/>
              </a:ext>
            </a:extLst>
          </p:cNvPr>
          <p:cNvSpPr txBox="1"/>
          <p:nvPr/>
        </p:nvSpPr>
        <p:spPr>
          <a:xfrm>
            <a:off x="7715606" y="1920460"/>
            <a:ext cx="1670649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4.5.2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2015</a:t>
            </a:r>
            <a:endParaRPr lang="nl-BE" sz="28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E2E7F9-D93B-4F45-BDD9-BE07014CAC81}"/>
              </a:ext>
            </a:extLst>
          </p:cNvPr>
          <p:cNvCxnSpPr/>
          <p:nvPr/>
        </p:nvCxnSpPr>
        <p:spPr>
          <a:xfrm>
            <a:off x="8550931" y="2622431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0FD654-A2EA-44E7-BBB8-DAA6A87CD3E3}"/>
              </a:ext>
            </a:extLst>
          </p:cNvPr>
          <p:cNvCxnSpPr/>
          <p:nvPr/>
        </p:nvCxnSpPr>
        <p:spPr>
          <a:xfrm>
            <a:off x="8167056" y="2620827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94E4B09-3924-4855-9D1A-708AE3E1D31A}"/>
              </a:ext>
            </a:extLst>
          </p:cNvPr>
          <p:cNvSpPr txBox="1"/>
          <p:nvPr/>
        </p:nvSpPr>
        <p:spPr>
          <a:xfrm>
            <a:off x="8850972" y="4022112"/>
            <a:ext cx="1396536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4.6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2015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5FF489-2C21-47DA-9FF6-B69C7C1DB3FC}"/>
              </a:ext>
            </a:extLst>
          </p:cNvPr>
          <p:cNvCxnSpPr/>
          <p:nvPr/>
        </p:nvCxnSpPr>
        <p:spPr>
          <a:xfrm>
            <a:off x="9532337" y="3487274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FC21FC-B47D-4BEE-8578-B09577A57167}"/>
              </a:ext>
            </a:extLst>
          </p:cNvPr>
          <p:cNvCxnSpPr/>
          <p:nvPr/>
        </p:nvCxnSpPr>
        <p:spPr>
          <a:xfrm>
            <a:off x="9149400" y="4023743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2AA8186-07AD-4B6D-9B36-D019389ABB1A}"/>
              </a:ext>
            </a:extLst>
          </p:cNvPr>
          <p:cNvSpPr txBox="1"/>
          <p:nvPr/>
        </p:nvSpPr>
        <p:spPr>
          <a:xfrm>
            <a:off x="9795763" y="1920459"/>
            <a:ext cx="1396536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4.7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2017</a:t>
            </a:r>
            <a:endParaRPr lang="nl-BE" sz="28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5F61CC-4871-40A1-8071-D878FD5EC154}"/>
              </a:ext>
            </a:extLst>
          </p:cNvPr>
          <p:cNvCxnSpPr/>
          <p:nvPr/>
        </p:nvCxnSpPr>
        <p:spPr>
          <a:xfrm>
            <a:off x="10494031" y="2622431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234B2C-0D61-44DA-BD1B-29CD41D5E644}"/>
              </a:ext>
            </a:extLst>
          </p:cNvPr>
          <p:cNvCxnSpPr/>
          <p:nvPr/>
        </p:nvCxnSpPr>
        <p:spPr>
          <a:xfrm>
            <a:off x="10110156" y="2620827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5BF77F-25CC-4F1C-89EB-6E7AF8A98538}"/>
              </a:ext>
            </a:extLst>
          </p:cNvPr>
          <p:cNvSpPr txBox="1"/>
          <p:nvPr/>
        </p:nvSpPr>
        <p:spPr>
          <a:xfrm>
            <a:off x="10809312" y="4022112"/>
            <a:ext cx="1396536" cy="68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800" dirty="0">
                <a:solidFill>
                  <a:schemeClr val="bg1"/>
                </a:solidFill>
              </a:rPr>
              <a:t>.NET 4.8</a:t>
            </a:r>
          </a:p>
          <a:p>
            <a:pPr algn="ctr"/>
            <a:r>
              <a:rPr lang="nl-BE" sz="1050" dirty="0">
                <a:solidFill>
                  <a:schemeClr val="bg1"/>
                </a:solidFill>
              </a:rPr>
              <a:t>Visual Studio 2019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6924AD-44AD-4905-A1B2-2578B11A1F2A}"/>
              </a:ext>
            </a:extLst>
          </p:cNvPr>
          <p:cNvCxnSpPr/>
          <p:nvPr/>
        </p:nvCxnSpPr>
        <p:spPr>
          <a:xfrm>
            <a:off x="11490677" y="3487274"/>
            <a:ext cx="0" cy="53483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09930F-AD78-466E-A2E9-63C52F5C8C8E}"/>
              </a:ext>
            </a:extLst>
          </p:cNvPr>
          <p:cNvCxnSpPr/>
          <p:nvPr/>
        </p:nvCxnSpPr>
        <p:spPr>
          <a:xfrm>
            <a:off x="11107740" y="4023743"/>
            <a:ext cx="77724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Content Placeholder 1">
            <a:extLst>
              <a:ext uri="{FF2B5EF4-FFF2-40B4-BE49-F238E27FC236}">
                <a16:creationId xmlns:a16="http://schemas.microsoft.com/office/drawing/2014/main" id="{A1891C3A-6926-45F4-BE0A-F56DA1251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82877"/>
              </p:ext>
            </p:extLst>
          </p:nvPr>
        </p:nvGraphicFramePr>
        <p:xfrm>
          <a:off x="179661" y="1252536"/>
          <a:ext cx="11906252" cy="4121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5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.NET: a quick history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3B7546-3B9D-4582-B5C8-1578AF99630C}"/>
              </a:ext>
            </a:extLst>
          </p:cNvPr>
          <p:cNvSpPr txBox="1"/>
          <p:nvPr/>
        </p:nvSpPr>
        <p:spPr>
          <a:xfrm>
            <a:off x="195914" y="1862600"/>
            <a:ext cx="1588705" cy="5386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000" dirty="0">
                <a:solidFill>
                  <a:schemeClr val="bg1"/>
                </a:solidFill>
              </a:rPr>
              <a:t>.NET </a:t>
            </a:r>
            <a:r>
              <a:rPr lang="nl-BE" sz="2000" dirty="0" err="1">
                <a:solidFill>
                  <a:schemeClr val="bg1"/>
                </a:solidFill>
              </a:rPr>
              <a:t>Core</a:t>
            </a:r>
            <a:r>
              <a:rPr lang="nl-BE" sz="2000" dirty="0">
                <a:solidFill>
                  <a:schemeClr val="bg1"/>
                </a:solidFill>
              </a:rPr>
              <a:t> 1.0</a:t>
            </a:r>
          </a:p>
          <a:p>
            <a:pPr algn="ctr"/>
            <a:r>
              <a:rPr lang="nl-BE" sz="900" dirty="0">
                <a:solidFill>
                  <a:schemeClr val="bg1"/>
                </a:solidFill>
              </a:rPr>
              <a:t>Visual Studio 2015 Update 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9B7695-CD95-4BFF-AE64-58B651D1620A}"/>
              </a:ext>
            </a:extLst>
          </p:cNvPr>
          <p:cNvCxnSpPr>
            <a:stCxn id="43" idx="2"/>
          </p:cNvCxnSpPr>
          <p:nvPr/>
        </p:nvCxnSpPr>
        <p:spPr>
          <a:xfrm flipH="1">
            <a:off x="983637" y="2401209"/>
            <a:ext cx="6630" cy="74318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4346925-3B60-4370-99FF-A37C2690204E}"/>
              </a:ext>
            </a:extLst>
          </p:cNvPr>
          <p:cNvCxnSpPr/>
          <p:nvPr/>
        </p:nvCxnSpPr>
        <p:spPr>
          <a:xfrm>
            <a:off x="329622" y="2355043"/>
            <a:ext cx="1320800" cy="0"/>
          </a:xfrm>
          <a:prstGeom prst="lin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1FF8E3-27CD-4F24-9ED6-D174A02D38A8}"/>
              </a:ext>
            </a:extLst>
          </p:cNvPr>
          <p:cNvSpPr txBox="1"/>
          <p:nvPr/>
        </p:nvSpPr>
        <p:spPr>
          <a:xfrm>
            <a:off x="1831873" y="1862600"/>
            <a:ext cx="1659430" cy="5386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000" dirty="0">
                <a:solidFill>
                  <a:schemeClr val="bg1"/>
                </a:solidFill>
              </a:rPr>
              <a:t>.NET </a:t>
            </a:r>
            <a:r>
              <a:rPr lang="nl-BE" sz="2000" dirty="0" err="1">
                <a:solidFill>
                  <a:schemeClr val="bg1"/>
                </a:solidFill>
              </a:rPr>
              <a:t>Core</a:t>
            </a:r>
            <a:r>
              <a:rPr lang="nl-BE" sz="2000" dirty="0">
                <a:solidFill>
                  <a:schemeClr val="bg1"/>
                </a:solidFill>
              </a:rPr>
              <a:t> 1.1</a:t>
            </a:r>
          </a:p>
          <a:p>
            <a:pPr algn="ctr"/>
            <a:r>
              <a:rPr lang="it-IT" sz="900" dirty="0">
                <a:solidFill>
                  <a:schemeClr val="bg1"/>
                </a:solidFill>
              </a:rPr>
              <a:t>Visual Studio 2017 Version 15.0</a:t>
            </a:r>
            <a:endParaRPr lang="nl-BE" sz="9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83A09F4-6289-457B-B66B-A622830F426B}"/>
              </a:ext>
            </a:extLst>
          </p:cNvPr>
          <p:cNvCxnSpPr>
            <a:stCxn id="46" idx="2"/>
          </p:cNvCxnSpPr>
          <p:nvPr/>
        </p:nvCxnSpPr>
        <p:spPr>
          <a:xfrm flipH="1">
            <a:off x="2654958" y="2401209"/>
            <a:ext cx="6630" cy="74318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776051-F414-4A3F-93C1-20F2777FADFB}"/>
              </a:ext>
            </a:extLst>
          </p:cNvPr>
          <p:cNvCxnSpPr/>
          <p:nvPr/>
        </p:nvCxnSpPr>
        <p:spPr>
          <a:xfrm>
            <a:off x="2000942" y="2355043"/>
            <a:ext cx="1320800" cy="0"/>
          </a:xfrm>
          <a:prstGeom prst="lin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D943EC-8984-43CB-8F47-1789D88E702B}"/>
              </a:ext>
            </a:extLst>
          </p:cNvPr>
          <p:cNvSpPr txBox="1"/>
          <p:nvPr/>
        </p:nvSpPr>
        <p:spPr>
          <a:xfrm>
            <a:off x="3487953" y="1862600"/>
            <a:ext cx="1659430" cy="5386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000" dirty="0">
                <a:solidFill>
                  <a:schemeClr val="bg1"/>
                </a:solidFill>
              </a:rPr>
              <a:t>.NET </a:t>
            </a:r>
            <a:r>
              <a:rPr lang="nl-BE" sz="2000" dirty="0" err="1">
                <a:solidFill>
                  <a:schemeClr val="bg1"/>
                </a:solidFill>
              </a:rPr>
              <a:t>Core</a:t>
            </a:r>
            <a:r>
              <a:rPr lang="nl-BE" sz="2000" dirty="0">
                <a:solidFill>
                  <a:schemeClr val="bg1"/>
                </a:solidFill>
              </a:rPr>
              <a:t> 2.0</a:t>
            </a:r>
          </a:p>
          <a:p>
            <a:pPr algn="ctr"/>
            <a:r>
              <a:rPr lang="it-IT" sz="900" dirty="0">
                <a:solidFill>
                  <a:schemeClr val="bg1"/>
                </a:solidFill>
              </a:rPr>
              <a:t>Visual Studio 2017 Version 15.3</a:t>
            </a:r>
            <a:endParaRPr lang="nl-BE" sz="900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53A100-CE3B-4869-A568-701A66938CA8}"/>
              </a:ext>
            </a:extLst>
          </p:cNvPr>
          <p:cNvCxnSpPr>
            <a:stCxn id="49" idx="2"/>
          </p:cNvCxnSpPr>
          <p:nvPr/>
        </p:nvCxnSpPr>
        <p:spPr>
          <a:xfrm flipH="1">
            <a:off x="4311038" y="2401209"/>
            <a:ext cx="6630" cy="74318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26C59C-1144-4D5D-9D13-8D0BE20F6313}"/>
              </a:ext>
            </a:extLst>
          </p:cNvPr>
          <p:cNvCxnSpPr/>
          <p:nvPr/>
        </p:nvCxnSpPr>
        <p:spPr>
          <a:xfrm>
            <a:off x="3657022" y="2355043"/>
            <a:ext cx="1320800" cy="0"/>
          </a:xfrm>
          <a:prstGeom prst="lin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D81B76-5A80-440C-B9DC-95E8C618DFD2}"/>
              </a:ext>
            </a:extLst>
          </p:cNvPr>
          <p:cNvSpPr txBox="1"/>
          <p:nvPr/>
        </p:nvSpPr>
        <p:spPr>
          <a:xfrm>
            <a:off x="5184673" y="1862600"/>
            <a:ext cx="1659430" cy="5386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000" dirty="0">
                <a:solidFill>
                  <a:schemeClr val="bg1"/>
                </a:solidFill>
              </a:rPr>
              <a:t>.NET </a:t>
            </a:r>
            <a:r>
              <a:rPr lang="nl-BE" sz="2000" dirty="0" err="1">
                <a:solidFill>
                  <a:schemeClr val="bg1"/>
                </a:solidFill>
              </a:rPr>
              <a:t>Core</a:t>
            </a:r>
            <a:r>
              <a:rPr lang="nl-BE" sz="2000" dirty="0">
                <a:solidFill>
                  <a:schemeClr val="bg1"/>
                </a:solidFill>
              </a:rPr>
              <a:t> 2.1</a:t>
            </a:r>
          </a:p>
          <a:p>
            <a:pPr algn="ctr"/>
            <a:r>
              <a:rPr lang="it-IT" sz="900" dirty="0">
                <a:solidFill>
                  <a:schemeClr val="bg1"/>
                </a:solidFill>
              </a:rPr>
              <a:t>Visual Studio 2017 Version 15.7</a:t>
            </a:r>
            <a:endParaRPr lang="nl-BE" sz="9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025C48-E7A3-4E40-BF9D-B3656C14B659}"/>
              </a:ext>
            </a:extLst>
          </p:cNvPr>
          <p:cNvCxnSpPr>
            <a:stCxn id="52" idx="2"/>
          </p:cNvCxnSpPr>
          <p:nvPr/>
        </p:nvCxnSpPr>
        <p:spPr>
          <a:xfrm flipH="1">
            <a:off x="6007758" y="2401209"/>
            <a:ext cx="6630" cy="74318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7E3D38-3B9F-4232-8E65-1941D98412E1}"/>
              </a:ext>
            </a:extLst>
          </p:cNvPr>
          <p:cNvCxnSpPr/>
          <p:nvPr/>
        </p:nvCxnSpPr>
        <p:spPr>
          <a:xfrm>
            <a:off x="5353742" y="2355043"/>
            <a:ext cx="1320800" cy="0"/>
          </a:xfrm>
          <a:prstGeom prst="lin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4017C0-4B02-4501-8E2E-8EF756918874}"/>
              </a:ext>
            </a:extLst>
          </p:cNvPr>
          <p:cNvSpPr txBox="1"/>
          <p:nvPr/>
        </p:nvSpPr>
        <p:spPr>
          <a:xfrm>
            <a:off x="6855993" y="1862600"/>
            <a:ext cx="1659430" cy="5386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000" dirty="0">
                <a:solidFill>
                  <a:schemeClr val="bg1"/>
                </a:solidFill>
              </a:rPr>
              <a:t>.NET </a:t>
            </a:r>
            <a:r>
              <a:rPr lang="nl-BE" sz="2000" dirty="0" err="1">
                <a:solidFill>
                  <a:schemeClr val="bg1"/>
                </a:solidFill>
              </a:rPr>
              <a:t>Core</a:t>
            </a:r>
            <a:r>
              <a:rPr lang="nl-BE" sz="2000" dirty="0">
                <a:solidFill>
                  <a:schemeClr val="bg1"/>
                </a:solidFill>
              </a:rPr>
              <a:t> 2.2</a:t>
            </a:r>
          </a:p>
          <a:p>
            <a:pPr algn="ctr"/>
            <a:r>
              <a:rPr lang="it-IT" sz="900" dirty="0">
                <a:solidFill>
                  <a:schemeClr val="bg1"/>
                </a:solidFill>
              </a:rPr>
              <a:t>Visual Studio 2019 Version 16.0</a:t>
            </a:r>
            <a:endParaRPr lang="nl-BE" sz="9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061C90-BB84-4D34-8E97-0F76DE25E267}"/>
              </a:ext>
            </a:extLst>
          </p:cNvPr>
          <p:cNvCxnSpPr>
            <a:stCxn id="55" idx="2"/>
          </p:cNvCxnSpPr>
          <p:nvPr/>
        </p:nvCxnSpPr>
        <p:spPr>
          <a:xfrm flipH="1">
            <a:off x="7679078" y="2401209"/>
            <a:ext cx="6630" cy="74318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A2B820E-B6CF-4823-A7B3-2C686FB6914E}"/>
              </a:ext>
            </a:extLst>
          </p:cNvPr>
          <p:cNvCxnSpPr/>
          <p:nvPr/>
        </p:nvCxnSpPr>
        <p:spPr>
          <a:xfrm>
            <a:off x="7025062" y="2355043"/>
            <a:ext cx="1320800" cy="0"/>
          </a:xfrm>
          <a:prstGeom prst="lin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B5C0CF6-9F8E-41CE-B7EA-4D17764E2307}"/>
              </a:ext>
            </a:extLst>
          </p:cNvPr>
          <p:cNvSpPr txBox="1"/>
          <p:nvPr/>
        </p:nvSpPr>
        <p:spPr>
          <a:xfrm>
            <a:off x="8537473" y="1862600"/>
            <a:ext cx="1659430" cy="5386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000" dirty="0">
                <a:solidFill>
                  <a:schemeClr val="bg1"/>
                </a:solidFill>
              </a:rPr>
              <a:t>.NET </a:t>
            </a:r>
            <a:r>
              <a:rPr lang="nl-BE" sz="2000" dirty="0" err="1">
                <a:solidFill>
                  <a:schemeClr val="bg1"/>
                </a:solidFill>
              </a:rPr>
              <a:t>Core</a:t>
            </a:r>
            <a:r>
              <a:rPr lang="nl-BE" sz="2000" dirty="0">
                <a:solidFill>
                  <a:schemeClr val="bg1"/>
                </a:solidFill>
              </a:rPr>
              <a:t> 3.0</a:t>
            </a:r>
          </a:p>
          <a:p>
            <a:pPr algn="ctr"/>
            <a:r>
              <a:rPr lang="it-IT" sz="900" dirty="0">
                <a:solidFill>
                  <a:schemeClr val="bg1"/>
                </a:solidFill>
              </a:rPr>
              <a:t>Visual Studio 2019 Version 16.3</a:t>
            </a:r>
            <a:endParaRPr lang="nl-BE" sz="9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0CF37C-CD10-42EF-BBFC-D664DF3B584C}"/>
              </a:ext>
            </a:extLst>
          </p:cNvPr>
          <p:cNvCxnSpPr>
            <a:stCxn id="58" idx="2"/>
          </p:cNvCxnSpPr>
          <p:nvPr/>
        </p:nvCxnSpPr>
        <p:spPr>
          <a:xfrm flipH="1">
            <a:off x="9360558" y="2401209"/>
            <a:ext cx="6630" cy="74318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D9257C-1CE4-4C4D-A7A9-2BE704A67E0D}"/>
              </a:ext>
            </a:extLst>
          </p:cNvPr>
          <p:cNvCxnSpPr/>
          <p:nvPr/>
        </p:nvCxnSpPr>
        <p:spPr>
          <a:xfrm>
            <a:off x="8706542" y="2355043"/>
            <a:ext cx="1320800" cy="0"/>
          </a:xfrm>
          <a:prstGeom prst="lin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DF8E0E0-BE3F-45CE-A089-C46B59CBF580}"/>
              </a:ext>
            </a:extLst>
          </p:cNvPr>
          <p:cNvSpPr txBox="1"/>
          <p:nvPr/>
        </p:nvSpPr>
        <p:spPr>
          <a:xfrm>
            <a:off x="10203713" y="1862600"/>
            <a:ext cx="1659430" cy="5386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2000" dirty="0">
                <a:solidFill>
                  <a:schemeClr val="bg1"/>
                </a:solidFill>
              </a:rPr>
              <a:t>.NET </a:t>
            </a:r>
            <a:r>
              <a:rPr lang="nl-BE" sz="2000" dirty="0" err="1">
                <a:solidFill>
                  <a:schemeClr val="bg1"/>
                </a:solidFill>
              </a:rPr>
              <a:t>Core</a:t>
            </a:r>
            <a:r>
              <a:rPr lang="nl-BE" sz="2000" dirty="0">
                <a:solidFill>
                  <a:schemeClr val="bg1"/>
                </a:solidFill>
              </a:rPr>
              <a:t> 3.1</a:t>
            </a:r>
          </a:p>
          <a:p>
            <a:pPr algn="ctr"/>
            <a:r>
              <a:rPr lang="it-IT" sz="900" dirty="0">
                <a:solidFill>
                  <a:schemeClr val="bg1"/>
                </a:solidFill>
              </a:rPr>
              <a:t>Visual Studio 2019 Version 16.4</a:t>
            </a:r>
            <a:endParaRPr lang="nl-BE" sz="9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48DC60-336D-4C8D-A4D7-DDFF2E1B85EF}"/>
              </a:ext>
            </a:extLst>
          </p:cNvPr>
          <p:cNvCxnSpPr>
            <a:stCxn id="61" idx="2"/>
          </p:cNvCxnSpPr>
          <p:nvPr/>
        </p:nvCxnSpPr>
        <p:spPr>
          <a:xfrm flipH="1">
            <a:off x="11026798" y="2401209"/>
            <a:ext cx="6630" cy="74318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ECC5F3-FC92-4D84-855D-C472BDAE2623}"/>
              </a:ext>
            </a:extLst>
          </p:cNvPr>
          <p:cNvCxnSpPr/>
          <p:nvPr/>
        </p:nvCxnSpPr>
        <p:spPr>
          <a:xfrm>
            <a:off x="10372782" y="2355043"/>
            <a:ext cx="1320800" cy="0"/>
          </a:xfrm>
          <a:prstGeom prst="lin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4" name="Content Placeholder 1">
            <a:extLst>
              <a:ext uri="{FF2B5EF4-FFF2-40B4-BE49-F238E27FC236}">
                <a16:creationId xmlns:a16="http://schemas.microsoft.com/office/drawing/2014/main" id="{CB66EE1D-1F37-4E6B-9573-C1F5036E2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564559"/>
              </p:ext>
            </p:extLst>
          </p:nvPr>
        </p:nvGraphicFramePr>
        <p:xfrm>
          <a:off x="127905" y="2063417"/>
          <a:ext cx="11906252" cy="2831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0DC136F0-B153-4164-B8EE-2BBBB2659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50298"/>
              </p:ext>
            </p:extLst>
          </p:nvPr>
        </p:nvGraphicFramePr>
        <p:xfrm>
          <a:off x="3448868" y="4097166"/>
          <a:ext cx="5117778" cy="258063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2558889">
                  <a:extLst>
                    <a:ext uri="{9D8B030D-6E8A-4147-A177-3AD203B41FA5}">
                      <a16:colId xmlns:a16="http://schemas.microsoft.com/office/drawing/2014/main" val="2912535635"/>
                    </a:ext>
                  </a:extLst>
                </a:gridCol>
                <a:gridCol w="2558889">
                  <a:extLst>
                    <a:ext uri="{9D8B030D-6E8A-4147-A177-3AD203B41FA5}">
                      <a16:colId xmlns:a16="http://schemas.microsoft.com/office/drawing/2014/main" val="3214523291"/>
                    </a:ext>
                  </a:extLst>
                </a:gridCol>
              </a:tblGrid>
              <a:tr h="368662">
                <a:tc>
                  <a:txBody>
                    <a:bodyPr/>
                    <a:lstStyle/>
                    <a:p>
                      <a:r>
                        <a:rPr lang="nl-BE" sz="1500" dirty="0">
                          <a:effectLst/>
                        </a:rPr>
                        <a:t>.NET </a:t>
                      </a:r>
                      <a:r>
                        <a:rPr lang="nl-BE" sz="1500" dirty="0" err="1">
                          <a:effectLst/>
                        </a:rPr>
                        <a:t>Core</a:t>
                      </a:r>
                      <a:r>
                        <a:rPr lang="nl-BE" sz="1500" dirty="0">
                          <a:effectLst/>
                        </a:rPr>
                        <a:t> 1.0</a:t>
                      </a:r>
                    </a:p>
                  </a:txBody>
                  <a:tcPr marL="74352" marR="74352" marT="37176" marB="37176" anchor="ctr"/>
                </a:tc>
                <a:tc>
                  <a:txBody>
                    <a:bodyPr/>
                    <a:lstStyle/>
                    <a:p>
                      <a:r>
                        <a:rPr lang="nl-BE" sz="1500" dirty="0" err="1">
                          <a:solidFill>
                            <a:srgbClr val="C00000"/>
                          </a:solidFill>
                          <a:effectLst/>
                        </a:rPr>
                        <a:t>June</a:t>
                      </a:r>
                      <a:r>
                        <a:rPr lang="nl-BE" sz="1500" dirty="0">
                          <a:solidFill>
                            <a:srgbClr val="C00000"/>
                          </a:solidFill>
                          <a:effectLst/>
                        </a:rPr>
                        <a:t> 27, 2019</a:t>
                      </a:r>
                    </a:p>
                  </a:txBody>
                  <a:tcPr marL="74352" marR="74352" marT="37176" marB="37176" anchor="ctr"/>
                </a:tc>
                <a:extLst>
                  <a:ext uri="{0D108BD9-81ED-4DB2-BD59-A6C34878D82A}">
                    <a16:rowId xmlns:a16="http://schemas.microsoft.com/office/drawing/2014/main" val="3081831580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>
                          <a:effectLst/>
                        </a:rPr>
                        <a:t>.NET Core 1.1</a:t>
                      </a:r>
                    </a:p>
                  </a:txBody>
                  <a:tcPr marL="74352" marR="74352" marT="37176" marB="37176" anchor="ctr"/>
                </a:tc>
                <a:tc>
                  <a:txBody>
                    <a:bodyPr/>
                    <a:lstStyle/>
                    <a:p>
                      <a:r>
                        <a:rPr lang="nl-BE" sz="1500" dirty="0" err="1">
                          <a:solidFill>
                            <a:srgbClr val="C00000"/>
                          </a:solidFill>
                          <a:effectLst/>
                        </a:rPr>
                        <a:t>June</a:t>
                      </a:r>
                      <a:r>
                        <a:rPr lang="nl-BE" sz="1500" dirty="0">
                          <a:solidFill>
                            <a:srgbClr val="C00000"/>
                          </a:solidFill>
                          <a:effectLst/>
                        </a:rPr>
                        <a:t> 27, 2019</a:t>
                      </a:r>
                    </a:p>
                  </a:txBody>
                  <a:tcPr marL="74352" marR="74352" marT="37176" marB="37176" anchor="ctr"/>
                </a:tc>
                <a:extLst>
                  <a:ext uri="{0D108BD9-81ED-4DB2-BD59-A6C34878D82A}">
                    <a16:rowId xmlns:a16="http://schemas.microsoft.com/office/drawing/2014/main" val="3404124321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 dirty="0">
                          <a:effectLst/>
                        </a:rPr>
                        <a:t>.NET </a:t>
                      </a:r>
                      <a:r>
                        <a:rPr lang="nl-BE" sz="1500" dirty="0" err="1">
                          <a:effectLst/>
                        </a:rPr>
                        <a:t>Core</a:t>
                      </a:r>
                      <a:r>
                        <a:rPr lang="nl-BE" sz="1500" dirty="0">
                          <a:effectLst/>
                        </a:rPr>
                        <a:t> 2.0</a:t>
                      </a:r>
                    </a:p>
                  </a:txBody>
                  <a:tcPr marL="74352" marR="74352" marT="37176" marB="37176" anchor="ctr"/>
                </a:tc>
                <a:tc>
                  <a:txBody>
                    <a:bodyPr/>
                    <a:lstStyle/>
                    <a:p>
                      <a:r>
                        <a:rPr lang="nl-BE" sz="1500" dirty="0" err="1">
                          <a:solidFill>
                            <a:srgbClr val="C00000"/>
                          </a:solidFill>
                          <a:effectLst/>
                        </a:rPr>
                        <a:t>October</a:t>
                      </a:r>
                      <a:r>
                        <a:rPr lang="nl-BE" sz="1500" dirty="0">
                          <a:solidFill>
                            <a:srgbClr val="C00000"/>
                          </a:solidFill>
                          <a:effectLst/>
                        </a:rPr>
                        <a:t> 1, 2018</a:t>
                      </a:r>
                    </a:p>
                  </a:txBody>
                  <a:tcPr marL="74352" marR="74352" marT="37176" marB="37176" anchor="ctr"/>
                </a:tc>
                <a:extLst>
                  <a:ext uri="{0D108BD9-81ED-4DB2-BD59-A6C34878D82A}">
                    <a16:rowId xmlns:a16="http://schemas.microsoft.com/office/drawing/2014/main" val="3993924927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>
                          <a:effectLst/>
                        </a:rPr>
                        <a:t>.NET Core 2.1</a:t>
                      </a:r>
                    </a:p>
                  </a:txBody>
                  <a:tcPr marL="74352" marR="74352" marT="37176" marB="37176" anchor="ctr"/>
                </a:tc>
                <a:tc>
                  <a:txBody>
                    <a:bodyPr/>
                    <a:lstStyle/>
                    <a:p>
                      <a:r>
                        <a:rPr lang="nl-BE" sz="1500" dirty="0">
                          <a:solidFill>
                            <a:schemeClr val="accent6"/>
                          </a:solidFill>
                          <a:effectLst/>
                        </a:rPr>
                        <a:t>August 21, 2021</a:t>
                      </a:r>
                    </a:p>
                  </a:txBody>
                  <a:tcPr marL="74352" marR="74352" marT="37176" marB="37176" anchor="ctr"/>
                </a:tc>
                <a:extLst>
                  <a:ext uri="{0D108BD9-81ED-4DB2-BD59-A6C34878D82A}">
                    <a16:rowId xmlns:a16="http://schemas.microsoft.com/office/drawing/2014/main" val="2271926417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>
                          <a:effectLst/>
                        </a:rPr>
                        <a:t>.NET Core 2.2</a:t>
                      </a:r>
                    </a:p>
                  </a:txBody>
                  <a:tcPr marL="74352" marR="74352" marT="37176" marB="37176" anchor="ctr"/>
                </a:tc>
                <a:tc>
                  <a:txBody>
                    <a:bodyPr/>
                    <a:lstStyle/>
                    <a:p>
                      <a:r>
                        <a:rPr lang="nl-BE" sz="1500" dirty="0">
                          <a:solidFill>
                            <a:srgbClr val="C00000"/>
                          </a:solidFill>
                          <a:effectLst/>
                        </a:rPr>
                        <a:t>December 23, 2019</a:t>
                      </a:r>
                    </a:p>
                  </a:txBody>
                  <a:tcPr marL="74352" marR="74352" marT="37176" marB="37176" anchor="ctr"/>
                </a:tc>
                <a:extLst>
                  <a:ext uri="{0D108BD9-81ED-4DB2-BD59-A6C34878D82A}">
                    <a16:rowId xmlns:a16="http://schemas.microsoft.com/office/drawing/2014/main" val="992643711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>
                          <a:effectLst/>
                        </a:rPr>
                        <a:t>.NET Core 3.0</a:t>
                      </a:r>
                    </a:p>
                  </a:txBody>
                  <a:tcPr marL="74352" marR="74352" marT="37176" marB="37176" anchor="ctr"/>
                </a:tc>
                <a:tc>
                  <a:txBody>
                    <a:bodyPr/>
                    <a:lstStyle/>
                    <a:p>
                      <a:r>
                        <a:rPr lang="nl-BE" sz="1500" dirty="0" err="1">
                          <a:solidFill>
                            <a:srgbClr val="C00000"/>
                          </a:solidFill>
                          <a:effectLst/>
                        </a:rPr>
                        <a:t>March</a:t>
                      </a:r>
                      <a:r>
                        <a:rPr lang="nl-BE" sz="1500" dirty="0">
                          <a:solidFill>
                            <a:srgbClr val="C00000"/>
                          </a:solidFill>
                          <a:effectLst/>
                        </a:rPr>
                        <a:t> 3, 2020</a:t>
                      </a:r>
                    </a:p>
                  </a:txBody>
                  <a:tcPr marL="74352" marR="74352" marT="37176" marB="37176" anchor="ctr"/>
                </a:tc>
                <a:extLst>
                  <a:ext uri="{0D108BD9-81ED-4DB2-BD59-A6C34878D82A}">
                    <a16:rowId xmlns:a16="http://schemas.microsoft.com/office/drawing/2014/main" val="1397350468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nl-BE" sz="1500">
                          <a:effectLst/>
                        </a:rPr>
                        <a:t>.NET Core 3.1</a:t>
                      </a:r>
                    </a:p>
                  </a:txBody>
                  <a:tcPr marL="74352" marR="74352" marT="37176" marB="37176" anchor="ctr"/>
                </a:tc>
                <a:tc>
                  <a:txBody>
                    <a:bodyPr/>
                    <a:lstStyle/>
                    <a:p>
                      <a:r>
                        <a:rPr lang="nl-BE" sz="1500" dirty="0" err="1">
                          <a:solidFill>
                            <a:schemeClr val="accent6"/>
                          </a:solidFill>
                          <a:effectLst/>
                        </a:rPr>
                        <a:t>Supported</a:t>
                      </a:r>
                      <a:endParaRPr lang="nl-BE" sz="15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74352" marR="74352" marT="37176" marB="37176" anchor="ctr"/>
                </a:tc>
                <a:extLst>
                  <a:ext uri="{0D108BD9-81ED-4DB2-BD59-A6C34878D82A}">
                    <a16:rowId xmlns:a16="http://schemas.microsoft.com/office/drawing/2014/main" val="2442861407"/>
                  </a:ext>
                </a:extLst>
              </a:tr>
            </a:tbl>
          </a:graphicData>
        </a:graphic>
      </p:graphicFrame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70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ight Arrow 26"/>
          <p:cNvSpPr/>
          <p:nvPr/>
        </p:nvSpPr>
        <p:spPr>
          <a:xfrm>
            <a:off x="2203704" y="4054877"/>
            <a:ext cx="7982712" cy="3799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2527498709"/>
              </p:ext>
            </p:extLst>
          </p:nvPr>
        </p:nvGraphicFramePr>
        <p:xfrm>
          <a:off x="663642" y="1647037"/>
          <a:ext cx="11469991" cy="4580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.NET: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future</a:t>
            </a:r>
            <a:r>
              <a:rPr lang="nl-BE" dirty="0"/>
              <a:t>?</a:t>
            </a:r>
          </a:p>
        </p:txBody>
      </p:sp>
      <p:pic>
        <p:nvPicPr>
          <p:cNvPr id="29" name="Picture 28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93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.NET Core 3.0 &amp; 3.1 </a:t>
            </a:r>
          </a:p>
        </p:txBody>
      </p:sp>
      <p:pic>
        <p:nvPicPr>
          <p:cNvPr id="3" name="Picture 2" descr="https://media.makeameme.org/created/this-demo-uses-5c49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9728"/>
            <a:ext cx="12192000" cy="730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90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sz="4000" dirty="0"/>
              <a:t>New Publish Features: </a:t>
            </a:r>
            <a:r>
              <a:rPr lang="nl-BE" sz="4000" b="1" dirty="0"/>
              <a:t>Default executables</a:t>
            </a:r>
            <a:endParaRPr lang="nl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2324-4BA6-400B-9E21-D99A2559A38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dirty="0"/>
              <a:t>Since .NET Core 3.0</a:t>
            </a:r>
          </a:p>
          <a:p>
            <a:r>
              <a:rPr lang="nl-BE" dirty="0"/>
              <a:t>Build and Publish</a:t>
            </a:r>
          </a:p>
          <a:p>
            <a:r>
              <a:rPr lang="nl-BE" dirty="0"/>
              <a:t>DLL that can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executed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“</a:t>
            </a:r>
            <a:r>
              <a:rPr lang="nl-BE" dirty="0" err="1"/>
              <a:t>dotnet</a:t>
            </a:r>
            <a:r>
              <a:rPr lang="nl-BE" dirty="0"/>
              <a:t>”</a:t>
            </a:r>
          </a:p>
          <a:p>
            <a:pPr lvl="1"/>
            <a:r>
              <a:rPr lang="nl-BE" dirty="0"/>
              <a:t>platform independent</a:t>
            </a:r>
          </a:p>
          <a:p>
            <a:r>
              <a:rPr lang="nl-BE" dirty="0"/>
              <a:t>Platform SDK decides how to build native </a:t>
            </a:r>
            <a:r>
              <a:rPr lang="nl-BE" dirty="0" err="1"/>
              <a:t>executable</a:t>
            </a:r>
            <a:endParaRPr lang="nl-BE" dirty="0"/>
          </a:p>
          <a:p>
            <a:pPr lvl="1"/>
            <a:r>
              <a:rPr lang="nl-BE" dirty="0"/>
              <a:t>Platform </a:t>
            </a:r>
            <a:r>
              <a:rPr lang="nl-BE" dirty="0" err="1"/>
              <a:t>dependent</a:t>
            </a:r>
            <a:endParaRPr lang="nl-BE" dirty="0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626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sz="4000" dirty="0"/>
              <a:t>New Publish Features: </a:t>
            </a:r>
            <a:r>
              <a:rPr lang="nl-BE" sz="4000" b="1" dirty="0"/>
              <a:t>Default executables</a:t>
            </a:r>
            <a:endParaRPr lang="nl-BE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542F4-E6C3-48E6-B371-7CC855336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510" y="2061830"/>
            <a:ext cx="7262489" cy="2400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35308-B147-467E-AAAC-8CAA5AD9B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11" y="4457492"/>
            <a:ext cx="7262489" cy="2400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253D46-FDEF-40DE-8F19-999171F4723D}"/>
              </a:ext>
            </a:extLst>
          </p:cNvPr>
          <p:cNvSpPr txBox="1"/>
          <p:nvPr/>
        </p:nvSpPr>
        <p:spPr>
          <a:xfrm>
            <a:off x="1300749" y="2938919"/>
            <a:ext cx="271773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</a:rPr>
              <a:t>.NET </a:t>
            </a:r>
            <a:r>
              <a:rPr lang="nl-BE" sz="3600" dirty="0" err="1">
                <a:solidFill>
                  <a:schemeClr val="bg1"/>
                </a:solidFill>
              </a:rPr>
              <a:t>Core</a:t>
            </a:r>
            <a:r>
              <a:rPr lang="nl-BE" sz="3600" dirty="0">
                <a:solidFill>
                  <a:schemeClr val="bg1"/>
                </a:solidFill>
              </a:rPr>
              <a:t> 3.1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BEFE1-91B9-435E-B0A9-3C41913C6201}"/>
              </a:ext>
            </a:extLst>
          </p:cNvPr>
          <p:cNvSpPr txBox="1"/>
          <p:nvPr/>
        </p:nvSpPr>
        <p:spPr>
          <a:xfrm>
            <a:off x="1300749" y="5334580"/>
            <a:ext cx="271773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</a:rPr>
              <a:t>.NET </a:t>
            </a:r>
            <a:r>
              <a:rPr lang="nl-BE" sz="3600" dirty="0" err="1">
                <a:solidFill>
                  <a:schemeClr val="bg1"/>
                </a:solidFill>
              </a:rPr>
              <a:t>Core</a:t>
            </a:r>
            <a:r>
              <a:rPr lang="nl-BE" sz="3600" dirty="0">
                <a:solidFill>
                  <a:schemeClr val="bg1"/>
                </a:solidFill>
              </a:rPr>
              <a:t> 2.2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09D8BD-665C-47EC-9C3F-686C7F502CD9}"/>
              </a:ext>
            </a:extLst>
          </p:cNvPr>
          <p:cNvSpPr/>
          <p:nvPr/>
        </p:nvSpPr>
        <p:spPr>
          <a:xfrm>
            <a:off x="4692770" y="3300739"/>
            <a:ext cx="6728604" cy="27571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30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933-3262-4063-A09B-F23CE74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sz="3600" dirty="0"/>
              <a:t>New Publish Features: </a:t>
            </a:r>
            <a:r>
              <a:rPr lang="nl-BE" sz="3600" b="1" dirty="0"/>
              <a:t>Single File Executables</a:t>
            </a:r>
            <a:endParaRPr lang="nl-B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2324-4BA6-400B-9E21-D99A2559A38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dirty="0"/>
              <a:t>Since .NET Core 3.0</a:t>
            </a:r>
          </a:p>
          <a:p>
            <a:r>
              <a:rPr lang="nl-BE" dirty="0"/>
              <a:t>Publish</a:t>
            </a:r>
          </a:p>
          <a:p>
            <a:r>
              <a:rPr lang="nl-BE" dirty="0"/>
              <a:t>Self-extracting executable containing all dependencies</a:t>
            </a:r>
          </a:p>
          <a:p>
            <a:r>
              <a:rPr lang="nl-BE" dirty="0"/>
              <a:t>Extracts to temp location on disk</a:t>
            </a:r>
          </a:p>
          <a:p>
            <a:r>
              <a:rPr lang="nl-BE" dirty="0"/>
              <a:t>Includes .NET </a:t>
            </a:r>
            <a:r>
              <a:rPr lang="nl-BE" dirty="0" err="1"/>
              <a:t>Core</a:t>
            </a:r>
            <a:r>
              <a:rPr lang="nl-BE" dirty="0"/>
              <a:t> </a:t>
            </a:r>
            <a:r>
              <a:rPr lang="nl-BE" dirty="0" err="1"/>
              <a:t>runtime</a:t>
            </a:r>
            <a:endParaRPr lang="nl-BE" dirty="0"/>
          </a:p>
          <a:p>
            <a:r>
              <a:rPr lang="nl-BE" dirty="0"/>
              <a:t>Platform SDK decides how to build native executable</a:t>
            </a:r>
          </a:p>
          <a:p>
            <a:endParaRPr lang="nl-BE" dirty="0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7" y="139894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173195"/>
      </p:ext>
    </p:extLst>
  </p:cSld>
  <p:clrMapOvr>
    <a:masterClrMapping/>
  </p:clrMapOvr>
</p:sld>
</file>

<file path=ppt/theme/theme1.xml><?xml version="1.0" encoding="utf-8"?>
<a:theme xmlns:a="http://schemas.openxmlformats.org/drawingml/2006/main" name="TechDays theme">
  <a:themeElements>
    <a:clrScheme name="TD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9F56"/>
      </a:accent1>
      <a:accent2>
        <a:srgbClr val="009A93"/>
      </a:accent2>
      <a:accent3>
        <a:srgbClr val="442359"/>
      </a:accent3>
      <a:accent4>
        <a:srgbClr val="15AF97"/>
      </a:accent4>
      <a:accent5>
        <a:srgbClr val="004B1C"/>
      </a:accent5>
      <a:accent6>
        <a:srgbClr val="008272"/>
      </a:accent6>
      <a:hlink>
        <a:srgbClr val="15AF97"/>
      </a:hlink>
      <a:folHlink>
        <a:srgbClr val="BE9F5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70CBD3A-5E59-4E3B-A6BC-27DDAE4EFB5E}" vid="{EFEEDF0E-5C94-4CB1-8525-5AFEAC1D8C34}"/>
    </a:ext>
  </a:extLst>
</a:theme>
</file>

<file path=ppt/theme/theme2.xml><?xml version="1.0" encoding="utf-8"?>
<a:theme xmlns:a="http://schemas.openxmlformats.org/drawingml/2006/main" name="TechDays 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70CBD3A-5E59-4E3B-A6BC-27DDAE4EFB5E}" vid="{7C626549-D2BF-41A1-9EEB-27767F3C84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AD3B108813893342A29AE786A13A103D" ma:contentTypeVersion="13" ma:contentTypeDescription="Luo uusi asiakirja." ma:contentTypeScope="" ma:versionID="6a0283d9cdd2e5f75042720ea40fd066">
  <xsd:schema xmlns:xsd="http://www.w3.org/2001/XMLSchema" xmlns:xs="http://www.w3.org/2001/XMLSchema" xmlns:p="http://schemas.microsoft.com/office/2006/metadata/properties" xmlns:ns3="056cce87-014d-41bc-9da7-4bab5e65d043" xmlns:ns4="53d80cf1-60ec-4234-9036-b6961cba4c45" targetNamespace="http://schemas.microsoft.com/office/2006/metadata/properties" ma:root="true" ma:fieldsID="5630c78c50fa8eb1d02b9a760dde0348" ns3:_="" ns4:_="">
    <xsd:import namespace="056cce87-014d-41bc-9da7-4bab5e65d043"/>
    <xsd:import namespace="53d80cf1-60ec-4234-9036-b6961cba4c4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cce87-014d-41bc-9da7-4bab5e65d0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Jakamisvihjeen hajautus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d80cf1-60ec-4234-9036-b6961cba4c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0C2BF7-C2D6-4517-B6DF-FFC616A54A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6cce87-014d-41bc-9da7-4bab5e65d043"/>
    <ds:schemaRef ds:uri="53d80cf1-60ec-4234-9036-b6961cba4c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327601-A388-4226-A4EC-4C3E57ECDF6B}">
  <ds:schemaRefs>
    <ds:schemaRef ds:uri="http://purl.org/dc/terms/"/>
    <ds:schemaRef ds:uri="http://schemas.microsoft.com/office/2006/documentManagement/types"/>
    <ds:schemaRef ds:uri="53d80cf1-60ec-4234-9036-b6961cba4c45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056cce87-014d-41bc-9da7-4bab5e65d04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CA5F9D-BF38-41BB-B2AC-B24301EB97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TechDays_ ppt template for speakers</Template>
  <TotalTime>162</TotalTime>
  <Words>929</Words>
  <Application>Microsoft Office PowerPoint</Application>
  <PresentationFormat>Breedbeeld</PresentationFormat>
  <Paragraphs>203</Paragraphs>
  <Slides>27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Segoe UI Semibold</vt:lpstr>
      <vt:lpstr>TechDays theme</vt:lpstr>
      <vt:lpstr>TechDays White Theme</vt:lpstr>
      <vt:lpstr>What is new in .NET Core 3(.1) and the future of .NET</vt:lpstr>
      <vt:lpstr>Agenda</vt:lpstr>
      <vt:lpstr>.NET: a quick history</vt:lpstr>
      <vt:lpstr>.NET: a quick history</vt:lpstr>
      <vt:lpstr>.NET: what about the future?</vt:lpstr>
      <vt:lpstr>.NET Core 3.0 &amp; 3.1 </vt:lpstr>
      <vt:lpstr>New Publish Features: Default executables</vt:lpstr>
      <vt:lpstr>New Publish Features: Default executables</vt:lpstr>
      <vt:lpstr>New Publish Features: Single File Executables</vt:lpstr>
      <vt:lpstr>New Publish Features: Single File Executables</vt:lpstr>
      <vt:lpstr>Platform-Dependent Intrinsics</vt:lpstr>
      <vt:lpstr>Platform-Dependent Intrinsics</vt:lpstr>
      <vt:lpstr>Built-in JSON support</vt:lpstr>
      <vt:lpstr>Built-in JSON support</vt:lpstr>
      <vt:lpstr>HTTP/2 and gRPC</vt:lpstr>
      <vt:lpstr>HTTP/2 and gRPC</vt:lpstr>
      <vt:lpstr>HTTP/2 and gRPC</vt:lpstr>
      <vt:lpstr>HTTP/2 and gRPC</vt:lpstr>
      <vt:lpstr>HTTP/2 and gRPC</vt:lpstr>
      <vt:lpstr>HTTP/2 and gRPC</vt:lpstr>
      <vt:lpstr>Worker Services</vt:lpstr>
      <vt:lpstr>Worker Services</vt:lpstr>
      <vt:lpstr>Worker Services</vt:lpstr>
      <vt:lpstr>Windows Desktop</vt:lpstr>
      <vt:lpstr>Windows Desktop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Reeta Tammisto</dc:creator>
  <cp:lastModifiedBy>Johnny Hooyberghs</cp:lastModifiedBy>
  <cp:revision>76</cp:revision>
  <dcterms:created xsi:type="dcterms:W3CDTF">2020-02-19T19:08:47Z</dcterms:created>
  <dcterms:modified xsi:type="dcterms:W3CDTF">2020-03-04T21:11:09Z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0x010100AD3B108813893342A29AE786A13A103D</vt:lpwstr>
  </property>
</Properties>
</file>