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7" r:id="rId5"/>
    <p:sldId id="261" r:id="rId6"/>
    <p:sldId id="262" r:id="rId7"/>
    <p:sldId id="263" r:id="rId8"/>
    <p:sldId id="277" r:id="rId9"/>
    <p:sldId id="264" r:id="rId10"/>
    <p:sldId id="299" r:id="rId11"/>
    <p:sldId id="265" r:id="rId12"/>
    <p:sldId id="278" r:id="rId13"/>
    <p:sldId id="279" r:id="rId14"/>
    <p:sldId id="280" r:id="rId15"/>
    <p:sldId id="281" r:id="rId16"/>
    <p:sldId id="282" r:id="rId17"/>
    <p:sldId id="266" r:id="rId18"/>
    <p:sldId id="283" r:id="rId19"/>
    <p:sldId id="284" r:id="rId20"/>
    <p:sldId id="285" r:id="rId21"/>
    <p:sldId id="267" r:id="rId22"/>
    <p:sldId id="286" r:id="rId23"/>
    <p:sldId id="268" r:id="rId24"/>
    <p:sldId id="287" r:id="rId25"/>
    <p:sldId id="269" r:id="rId26"/>
    <p:sldId id="288" r:id="rId27"/>
    <p:sldId id="270" r:id="rId28"/>
    <p:sldId id="289" r:id="rId29"/>
    <p:sldId id="275" r:id="rId30"/>
    <p:sldId id="290" r:id="rId31"/>
    <p:sldId id="271" r:id="rId32"/>
    <p:sldId id="291" r:id="rId33"/>
    <p:sldId id="292" r:id="rId34"/>
    <p:sldId id="294" r:id="rId35"/>
    <p:sldId id="293" r:id="rId36"/>
    <p:sldId id="295" r:id="rId37"/>
    <p:sldId id="272" r:id="rId38"/>
    <p:sldId id="296" r:id="rId39"/>
    <p:sldId id="297" r:id="rId40"/>
    <p:sldId id="273" r:id="rId41"/>
    <p:sldId id="298" r:id="rId42"/>
    <p:sldId id="276" r:id="rId4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7ABAA-138A-49E0-8425-7E5703555F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EC63CF5-2FC5-4C76-9737-97A3AD4D9441}">
      <dgm:prSet phldrT="[Text]"/>
      <dgm:spPr/>
      <dgm:t>
        <a:bodyPr/>
        <a:lstStyle/>
        <a:p>
          <a:r>
            <a:rPr lang="en-US" dirty="0" smtClean="0"/>
            <a:t>2002</a:t>
          </a:r>
          <a:endParaRPr lang="en-US" dirty="0"/>
        </a:p>
      </dgm:t>
    </dgm:pt>
    <dgm:pt modelId="{35BB0890-E3BC-4954-86F3-421078268939}" type="parTrans" cxnId="{09D527AF-BF9B-4339-AB27-24901AFBF98D}">
      <dgm:prSet/>
      <dgm:spPr/>
      <dgm:t>
        <a:bodyPr/>
        <a:lstStyle/>
        <a:p>
          <a:endParaRPr lang="en-US"/>
        </a:p>
      </dgm:t>
    </dgm:pt>
    <dgm:pt modelId="{997DAF91-D804-4FE6-ABB8-56A35C41A15D}" type="sibTrans" cxnId="{09D527AF-BF9B-4339-AB27-24901AFBF98D}">
      <dgm:prSet/>
      <dgm:spPr/>
      <dgm:t>
        <a:bodyPr/>
        <a:lstStyle/>
        <a:p>
          <a:endParaRPr lang="en-US"/>
        </a:p>
      </dgm:t>
    </dgm:pt>
    <dgm:pt modelId="{CDF70F13-4172-4C24-BC88-1ED677275EBE}">
      <dgm:prSet phldrT="[Text]"/>
      <dgm:spPr/>
      <dgm:t>
        <a:bodyPr/>
        <a:lstStyle/>
        <a:p>
          <a:r>
            <a:rPr lang="en-US" dirty="0" smtClean="0"/>
            <a:t>2003</a:t>
          </a:r>
          <a:endParaRPr lang="en-US" dirty="0"/>
        </a:p>
      </dgm:t>
    </dgm:pt>
    <dgm:pt modelId="{E952A376-AC2C-4DAC-84BE-08582EA2F68A}" type="parTrans" cxnId="{41130C7A-9247-42CF-8532-867C16B375A7}">
      <dgm:prSet/>
      <dgm:spPr/>
      <dgm:t>
        <a:bodyPr/>
        <a:lstStyle/>
        <a:p>
          <a:endParaRPr lang="en-US"/>
        </a:p>
      </dgm:t>
    </dgm:pt>
    <dgm:pt modelId="{BBC5597C-7726-4843-AB18-9F8F5120DDA6}" type="sibTrans" cxnId="{41130C7A-9247-42CF-8532-867C16B375A7}">
      <dgm:prSet/>
      <dgm:spPr/>
      <dgm:t>
        <a:bodyPr/>
        <a:lstStyle/>
        <a:p>
          <a:endParaRPr lang="en-US"/>
        </a:p>
      </dgm:t>
    </dgm:pt>
    <dgm:pt modelId="{C91E7C19-2B33-44AA-8139-7BC787DE96BB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227912CD-03E6-4AC1-8E3C-646394877243}" type="parTrans" cxnId="{585BDBAC-A081-4F15-ADB3-2EDAA46DF379}">
      <dgm:prSet/>
      <dgm:spPr/>
      <dgm:t>
        <a:bodyPr/>
        <a:lstStyle/>
        <a:p>
          <a:endParaRPr lang="en-US"/>
        </a:p>
      </dgm:t>
    </dgm:pt>
    <dgm:pt modelId="{3AB3D245-9C06-409D-B73A-D33744A9B603}" type="sibTrans" cxnId="{585BDBAC-A081-4F15-ADB3-2EDAA46DF379}">
      <dgm:prSet/>
      <dgm:spPr/>
      <dgm:t>
        <a:bodyPr/>
        <a:lstStyle/>
        <a:p>
          <a:endParaRPr lang="en-US"/>
        </a:p>
      </dgm:t>
    </dgm:pt>
    <dgm:pt modelId="{72D8022F-4AA9-420B-8145-4EA27637138E}">
      <dgm:prSet phldrT="[Text]"/>
      <dgm:spPr/>
      <dgm:t>
        <a:bodyPr/>
        <a:lstStyle/>
        <a:p>
          <a:r>
            <a:rPr lang="en-US" dirty="0" smtClean="0"/>
            <a:t>2006</a:t>
          </a:r>
          <a:endParaRPr lang="en-US" dirty="0"/>
        </a:p>
      </dgm:t>
    </dgm:pt>
    <dgm:pt modelId="{4586B75D-F9F8-4E67-AF42-8A6EC2797678}" type="parTrans" cxnId="{0E360CF0-4759-41AF-BE82-4EBB2D68F314}">
      <dgm:prSet/>
      <dgm:spPr/>
      <dgm:t>
        <a:bodyPr/>
        <a:lstStyle/>
        <a:p>
          <a:endParaRPr lang="en-US"/>
        </a:p>
      </dgm:t>
    </dgm:pt>
    <dgm:pt modelId="{A659A3DF-D3E4-4EC1-890B-C1391B617CBB}" type="sibTrans" cxnId="{0E360CF0-4759-41AF-BE82-4EBB2D68F314}">
      <dgm:prSet/>
      <dgm:spPr/>
      <dgm:t>
        <a:bodyPr/>
        <a:lstStyle/>
        <a:p>
          <a:endParaRPr lang="en-US"/>
        </a:p>
      </dgm:t>
    </dgm:pt>
    <dgm:pt modelId="{68CEB034-91EC-4010-B87B-326A5C172A1A}">
      <dgm:prSet phldrT="[Text]"/>
      <dgm:spPr/>
      <dgm:t>
        <a:bodyPr/>
        <a:lstStyle/>
        <a:p>
          <a:r>
            <a:rPr lang="en-US" dirty="0" smtClean="0"/>
            <a:t>2010</a:t>
          </a:r>
          <a:endParaRPr lang="en-US" dirty="0"/>
        </a:p>
      </dgm:t>
    </dgm:pt>
    <dgm:pt modelId="{9CD3EEE9-74FB-4708-93F1-BF2670972E7C}" type="parTrans" cxnId="{5FC49E07-45A3-494F-B9A0-680AFB83378E}">
      <dgm:prSet/>
      <dgm:spPr/>
      <dgm:t>
        <a:bodyPr/>
        <a:lstStyle/>
        <a:p>
          <a:endParaRPr lang="en-US"/>
        </a:p>
      </dgm:t>
    </dgm:pt>
    <dgm:pt modelId="{259CEC3F-F73A-47B6-BD8F-D4FDBCEDB6AD}" type="sibTrans" cxnId="{5FC49E07-45A3-494F-B9A0-680AFB83378E}">
      <dgm:prSet/>
      <dgm:spPr/>
      <dgm:t>
        <a:bodyPr/>
        <a:lstStyle/>
        <a:p>
          <a:endParaRPr lang="en-US"/>
        </a:p>
      </dgm:t>
    </dgm:pt>
    <dgm:pt modelId="{6D978962-9CC5-49E5-BE79-0DCEE24C3843}">
      <dgm:prSet phldrT="[Text]"/>
      <dgm:spPr/>
      <dgm:t>
        <a:bodyPr/>
        <a:lstStyle/>
        <a:p>
          <a:r>
            <a:rPr lang="en-US" dirty="0" smtClean="0"/>
            <a:t>2012</a:t>
          </a:r>
          <a:endParaRPr lang="en-US" dirty="0"/>
        </a:p>
      </dgm:t>
    </dgm:pt>
    <dgm:pt modelId="{71A79B79-AE0D-4FBB-9C38-CA8DCC9593E7}" type="parTrans" cxnId="{90055511-8A60-4E77-9D11-154A313109F6}">
      <dgm:prSet/>
      <dgm:spPr/>
      <dgm:t>
        <a:bodyPr/>
        <a:lstStyle/>
        <a:p>
          <a:endParaRPr lang="en-US"/>
        </a:p>
      </dgm:t>
    </dgm:pt>
    <dgm:pt modelId="{1B638F9B-3C91-4A77-87AF-54E945CD4BB5}" type="sibTrans" cxnId="{90055511-8A60-4E77-9D11-154A313109F6}">
      <dgm:prSet/>
      <dgm:spPr/>
      <dgm:t>
        <a:bodyPr/>
        <a:lstStyle/>
        <a:p>
          <a:endParaRPr lang="en-US"/>
        </a:p>
      </dgm:t>
    </dgm:pt>
    <dgm:pt modelId="{E27B1CAB-D71A-4F7F-B33C-4AA1BACA32CB}">
      <dgm:prSet phldrT="[Text]"/>
      <dgm:spPr/>
      <dgm:t>
        <a:bodyPr/>
        <a:lstStyle/>
        <a:p>
          <a:r>
            <a:rPr lang="en-US" dirty="0" smtClean="0"/>
            <a:t>2013</a:t>
          </a:r>
          <a:endParaRPr lang="en-US" dirty="0"/>
        </a:p>
      </dgm:t>
    </dgm:pt>
    <dgm:pt modelId="{5A96E7B1-33FF-4443-9C1C-1913BE979273}" type="parTrans" cxnId="{253355C9-30A7-44A5-8B1E-C947E5B147BF}">
      <dgm:prSet/>
      <dgm:spPr/>
      <dgm:t>
        <a:bodyPr/>
        <a:lstStyle/>
        <a:p>
          <a:endParaRPr lang="en-US"/>
        </a:p>
      </dgm:t>
    </dgm:pt>
    <dgm:pt modelId="{4970A2B2-1EAC-4065-BC83-D636ED6F82B8}" type="sibTrans" cxnId="{253355C9-30A7-44A5-8B1E-C947E5B147BF}">
      <dgm:prSet/>
      <dgm:spPr/>
      <dgm:t>
        <a:bodyPr/>
        <a:lstStyle/>
        <a:p>
          <a:endParaRPr lang="en-US"/>
        </a:p>
      </dgm:t>
    </dgm:pt>
    <dgm:pt modelId="{F3BD1894-9716-4529-AD14-0E3A51B0464E}">
      <dgm:prSet phldrT="[Text]"/>
      <dgm:spPr/>
      <dgm:t>
        <a:bodyPr/>
        <a:lstStyle/>
        <a:p>
          <a:r>
            <a:rPr lang="en-US" dirty="0" smtClean="0"/>
            <a:t>2014</a:t>
          </a:r>
          <a:endParaRPr lang="en-US" dirty="0"/>
        </a:p>
      </dgm:t>
    </dgm:pt>
    <dgm:pt modelId="{722CCDC5-24EA-462C-8C92-5298623FD05A}" type="parTrans" cxnId="{0952034A-7BF7-4712-91B1-EA897D9C5C77}">
      <dgm:prSet/>
      <dgm:spPr/>
      <dgm:t>
        <a:bodyPr/>
        <a:lstStyle/>
        <a:p>
          <a:endParaRPr lang="en-US"/>
        </a:p>
      </dgm:t>
    </dgm:pt>
    <dgm:pt modelId="{6D5D2117-B803-461E-AD43-AF81A4864581}" type="sibTrans" cxnId="{0952034A-7BF7-4712-91B1-EA897D9C5C77}">
      <dgm:prSet/>
      <dgm:spPr/>
      <dgm:t>
        <a:bodyPr/>
        <a:lstStyle/>
        <a:p>
          <a:endParaRPr lang="en-US"/>
        </a:p>
      </dgm:t>
    </dgm:pt>
    <dgm:pt modelId="{C775C697-7EA7-4413-84FA-B41300A576C4}">
      <dgm:prSet phldrT="[Text]"/>
      <dgm:spPr/>
      <dgm:t>
        <a:bodyPr/>
        <a:lstStyle/>
        <a:p>
          <a:r>
            <a:rPr lang="en-US" dirty="0" smtClean="0"/>
            <a:t>2015</a:t>
          </a:r>
          <a:endParaRPr lang="en-US" dirty="0"/>
        </a:p>
      </dgm:t>
    </dgm:pt>
    <dgm:pt modelId="{80CBC051-C511-40E8-A46B-BF1F27641F3A}" type="parTrans" cxnId="{03E46E4B-0AE8-4C38-B69B-0BF53807C730}">
      <dgm:prSet/>
      <dgm:spPr/>
      <dgm:t>
        <a:bodyPr/>
        <a:lstStyle/>
        <a:p>
          <a:endParaRPr lang="en-US"/>
        </a:p>
      </dgm:t>
    </dgm:pt>
    <dgm:pt modelId="{CCACB43A-5AA6-450A-9896-CB678764E3E9}" type="sibTrans" cxnId="{03E46E4B-0AE8-4C38-B69B-0BF53807C730}">
      <dgm:prSet/>
      <dgm:spPr/>
      <dgm:t>
        <a:bodyPr/>
        <a:lstStyle/>
        <a:p>
          <a:endParaRPr lang="en-US"/>
        </a:p>
      </dgm:t>
    </dgm:pt>
    <dgm:pt modelId="{BE9D7D30-0299-44E3-9DC5-55CF7EB224ED}">
      <dgm:prSet phldrT="[Text]"/>
      <dgm:spPr/>
      <dgm:t>
        <a:bodyPr/>
        <a:lstStyle/>
        <a:p>
          <a:r>
            <a:rPr lang="en-US" dirty="0" smtClean="0"/>
            <a:t>2017</a:t>
          </a:r>
          <a:endParaRPr lang="en-US" dirty="0"/>
        </a:p>
      </dgm:t>
    </dgm:pt>
    <dgm:pt modelId="{1DA1B64D-3C49-478E-8CE2-F5F9B34ECA30}" type="parTrans" cxnId="{D8438FA9-6856-404C-971B-4413CE7943EE}">
      <dgm:prSet/>
      <dgm:spPr/>
      <dgm:t>
        <a:bodyPr/>
        <a:lstStyle/>
        <a:p>
          <a:endParaRPr lang="en-US"/>
        </a:p>
      </dgm:t>
    </dgm:pt>
    <dgm:pt modelId="{83041A21-5EB5-460B-9071-99196876BAE7}" type="sibTrans" cxnId="{D8438FA9-6856-404C-971B-4413CE7943EE}">
      <dgm:prSet/>
      <dgm:spPr/>
      <dgm:t>
        <a:bodyPr/>
        <a:lstStyle/>
        <a:p>
          <a:endParaRPr lang="en-US"/>
        </a:p>
      </dgm:t>
    </dgm:pt>
    <dgm:pt modelId="{07500DE6-7650-4087-AA60-4C0770DE2C99}">
      <dgm:prSet phldrT="[Text]"/>
      <dgm:spPr/>
      <dgm:t>
        <a:bodyPr/>
        <a:lstStyle/>
        <a:p>
          <a:r>
            <a:rPr lang="en-US" dirty="0" smtClean="0"/>
            <a:t>2019</a:t>
          </a:r>
          <a:endParaRPr lang="en-US" dirty="0"/>
        </a:p>
      </dgm:t>
    </dgm:pt>
    <dgm:pt modelId="{B96F0993-CA1D-4AC3-80FC-67B312C66BB1}" type="parTrans" cxnId="{87386A5F-5317-4E28-9BC3-96CD196FEBC1}">
      <dgm:prSet/>
      <dgm:spPr/>
      <dgm:t>
        <a:bodyPr/>
        <a:lstStyle/>
        <a:p>
          <a:endParaRPr lang="en-US"/>
        </a:p>
      </dgm:t>
    </dgm:pt>
    <dgm:pt modelId="{4ACAC478-425B-4E98-8B27-E78ECA32A818}" type="sibTrans" cxnId="{87386A5F-5317-4E28-9BC3-96CD196FEBC1}">
      <dgm:prSet/>
      <dgm:spPr/>
      <dgm:t>
        <a:bodyPr/>
        <a:lstStyle/>
        <a:p>
          <a:endParaRPr lang="en-US"/>
        </a:p>
      </dgm:t>
    </dgm:pt>
    <dgm:pt modelId="{8335E7B9-FF39-4DA5-AD29-5A661D5823C5}">
      <dgm:prSet phldrT="[Text]"/>
      <dgm:spPr/>
      <dgm:t>
        <a:bodyPr/>
        <a:lstStyle/>
        <a:p>
          <a:r>
            <a:rPr lang="en-US" dirty="0" smtClean="0"/>
            <a:t>2008</a:t>
          </a:r>
          <a:endParaRPr lang="en-US" dirty="0"/>
        </a:p>
      </dgm:t>
    </dgm:pt>
    <dgm:pt modelId="{02BA5DEF-5A0A-4161-8B27-6FCD63B16A69}" type="parTrans" cxnId="{6985EE92-37CE-428B-BF6B-528CE4DA8FE2}">
      <dgm:prSet/>
      <dgm:spPr/>
      <dgm:t>
        <a:bodyPr/>
        <a:lstStyle/>
        <a:p>
          <a:endParaRPr lang="en-US"/>
        </a:p>
      </dgm:t>
    </dgm:pt>
    <dgm:pt modelId="{E1F0C604-825A-428F-8EC0-DB1AAC0DAD8A}" type="sibTrans" cxnId="{6985EE92-37CE-428B-BF6B-528CE4DA8FE2}">
      <dgm:prSet/>
      <dgm:spPr/>
      <dgm:t>
        <a:bodyPr/>
        <a:lstStyle/>
        <a:p>
          <a:endParaRPr lang="en-US"/>
        </a:p>
      </dgm:t>
    </dgm:pt>
    <dgm:pt modelId="{0E5CA5A3-625D-4FBE-AE71-D4AC57183418}" type="pres">
      <dgm:prSet presAssocID="{6D87ABAA-138A-49E0-8425-7E5703555FB6}" presName="Name0" presStyleCnt="0">
        <dgm:presLayoutVars>
          <dgm:dir/>
          <dgm:animLvl val="lvl"/>
          <dgm:resizeHandles val="exact"/>
        </dgm:presLayoutVars>
      </dgm:prSet>
      <dgm:spPr/>
    </dgm:pt>
    <dgm:pt modelId="{A31252AD-57F7-4F57-8663-2F262F6ED6D7}" type="pres">
      <dgm:prSet presAssocID="{6EC63CF5-2FC5-4C76-9737-97A3AD4D9441}" presName="parTxOnly" presStyleLbl="node1" presStyleIdx="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C3627-8151-47CF-AE72-3C5148857CA8}" type="pres">
      <dgm:prSet presAssocID="{997DAF91-D804-4FE6-ABB8-56A35C41A15D}" presName="parTxOnlySpace" presStyleCnt="0"/>
      <dgm:spPr/>
    </dgm:pt>
    <dgm:pt modelId="{EC66E5E7-0D31-4692-BAA4-3231F2FB0770}" type="pres">
      <dgm:prSet presAssocID="{CDF70F13-4172-4C24-BC88-1ED677275EBE}" presName="parTxOnly" presStyleLbl="node1" presStyleIdx="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6528F-C89F-4762-A280-340A51D81D7B}" type="pres">
      <dgm:prSet presAssocID="{BBC5597C-7726-4843-AB18-9F8F5120DDA6}" presName="parTxOnlySpace" presStyleCnt="0"/>
      <dgm:spPr/>
    </dgm:pt>
    <dgm:pt modelId="{11C7523D-8944-4626-8B4B-78F9EF0675DA}" type="pres">
      <dgm:prSet presAssocID="{C91E7C19-2B33-44AA-8139-7BC787DE96BB}" presName="parTxOnly" presStyleLbl="node1" presStyleIdx="2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CFBCD-2618-4EF4-A9D6-596FCF58280E}" type="pres">
      <dgm:prSet presAssocID="{3AB3D245-9C06-409D-B73A-D33744A9B603}" presName="parTxOnlySpace" presStyleCnt="0"/>
      <dgm:spPr/>
    </dgm:pt>
    <dgm:pt modelId="{ED2E401D-0E51-4F8C-89DE-0B24BEF4F5F5}" type="pres">
      <dgm:prSet presAssocID="{72D8022F-4AA9-420B-8145-4EA27637138E}" presName="parTxOnly" presStyleLbl="node1" presStyleIdx="3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19AF7-E28D-495D-8ADF-91CAF8E215B1}" type="pres">
      <dgm:prSet presAssocID="{A659A3DF-D3E4-4EC1-890B-C1391B617CBB}" presName="parTxOnlySpace" presStyleCnt="0"/>
      <dgm:spPr/>
    </dgm:pt>
    <dgm:pt modelId="{26D82732-EBBC-4F1E-83D2-A899091075C0}" type="pres">
      <dgm:prSet presAssocID="{8335E7B9-FF39-4DA5-AD29-5A661D5823C5}" presName="parTxOnly" presStyleLbl="node1" presStyleIdx="4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1439B-0C23-473B-9263-750F706D13B5}" type="pres">
      <dgm:prSet presAssocID="{E1F0C604-825A-428F-8EC0-DB1AAC0DAD8A}" presName="parTxOnlySpace" presStyleCnt="0"/>
      <dgm:spPr/>
    </dgm:pt>
    <dgm:pt modelId="{126339F4-4065-4CDC-9732-16B3DD263CA7}" type="pres">
      <dgm:prSet presAssocID="{68CEB034-91EC-4010-B87B-326A5C172A1A}" presName="parTxOnly" presStyleLbl="node1" presStyleIdx="5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B8BB9-00C4-4D77-A734-1618B9457D28}" type="pres">
      <dgm:prSet presAssocID="{259CEC3F-F73A-47B6-BD8F-D4FDBCEDB6AD}" presName="parTxOnlySpace" presStyleCnt="0"/>
      <dgm:spPr/>
    </dgm:pt>
    <dgm:pt modelId="{B842399F-CD90-4E6C-BC68-154114E1EBE7}" type="pres">
      <dgm:prSet presAssocID="{6D978962-9CC5-49E5-BE79-0DCEE24C3843}" presName="parTxOnly" presStyleLbl="node1" presStyleIdx="6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274F1-BD10-4207-9735-22BC8C7DCD91}" type="pres">
      <dgm:prSet presAssocID="{1B638F9B-3C91-4A77-87AF-54E945CD4BB5}" presName="parTxOnlySpace" presStyleCnt="0"/>
      <dgm:spPr/>
    </dgm:pt>
    <dgm:pt modelId="{E6F49FDE-5EC6-444C-B194-98DF065C4F17}" type="pres">
      <dgm:prSet presAssocID="{E27B1CAB-D71A-4F7F-B33C-4AA1BACA32CB}" presName="parTxOnly" presStyleLbl="node1" presStyleIdx="7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8DE4C-EF23-4A00-8550-E6E0BA7FFA83}" type="pres">
      <dgm:prSet presAssocID="{4970A2B2-1EAC-4065-BC83-D636ED6F82B8}" presName="parTxOnlySpace" presStyleCnt="0"/>
      <dgm:spPr/>
    </dgm:pt>
    <dgm:pt modelId="{409D8E13-29FD-4EF2-90C3-8847843B960B}" type="pres">
      <dgm:prSet presAssocID="{F3BD1894-9716-4529-AD14-0E3A51B0464E}" presName="parTxOnly" presStyleLbl="node1" presStyleIdx="8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085F0-78E5-4AC3-B80C-C79B1215E028}" type="pres">
      <dgm:prSet presAssocID="{6D5D2117-B803-461E-AD43-AF81A4864581}" presName="parTxOnlySpace" presStyleCnt="0"/>
      <dgm:spPr/>
    </dgm:pt>
    <dgm:pt modelId="{DE474B9C-56CA-43D0-A9D0-89628075BCA6}" type="pres">
      <dgm:prSet presAssocID="{C775C697-7EA7-4413-84FA-B41300A576C4}" presName="parTxOnly" presStyleLbl="node1" presStyleIdx="9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8E74A-26D7-4B09-8610-993759EC6356}" type="pres">
      <dgm:prSet presAssocID="{CCACB43A-5AA6-450A-9896-CB678764E3E9}" presName="parTxOnlySpace" presStyleCnt="0"/>
      <dgm:spPr/>
    </dgm:pt>
    <dgm:pt modelId="{B609083E-36E6-4F67-BA00-91605F4276AB}" type="pres">
      <dgm:prSet presAssocID="{BE9D7D30-0299-44E3-9DC5-55CF7EB224ED}" presName="parTxOnly" presStyleLbl="node1" presStyleIdx="1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A2019-98C1-41A2-8B66-80128065BDAA}" type="pres">
      <dgm:prSet presAssocID="{83041A21-5EB5-460B-9071-99196876BAE7}" presName="parTxOnlySpace" presStyleCnt="0"/>
      <dgm:spPr/>
    </dgm:pt>
    <dgm:pt modelId="{D96C1BE4-C9E9-40C6-A063-D0DD1C82972F}" type="pres">
      <dgm:prSet presAssocID="{07500DE6-7650-4087-AA60-4C0770DE2C99}" presName="parTxOnly" presStyleLbl="node1" presStyleIdx="1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D07BA-9F93-4083-9FB8-ABBFFC195730}" type="presOf" srcId="{F3BD1894-9716-4529-AD14-0E3A51B0464E}" destId="{409D8E13-29FD-4EF2-90C3-8847843B960B}" srcOrd="0" destOrd="0" presId="urn:microsoft.com/office/officeart/2005/8/layout/chevron1"/>
    <dgm:cxn modelId="{AA269AAA-CC81-455E-96E5-DEE81477C8AB}" type="presOf" srcId="{CDF70F13-4172-4C24-BC88-1ED677275EBE}" destId="{EC66E5E7-0D31-4692-BAA4-3231F2FB0770}" srcOrd="0" destOrd="0" presId="urn:microsoft.com/office/officeart/2005/8/layout/chevron1"/>
    <dgm:cxn modelId="{87386A5F-5317-4E28-9BC3-96CD196FEBC1}" srcId="{6D87ABAA-138A-49E0-8425-7E5703555FB6}" destId="{07500DE6-7650-4087-AA60-4C0770DE2C99}" srcOrd="11" destOrd="0" parTransId="{B96F0993-CA1D-4AC3-80FC-67B312C66BB1}" sibTransId="{4ACAC478-425B-4E98-8B27-E78ECA32A818}"/>
    <dgm:cxn modelId="{D8438FA9-6856-404C-971B-4413CE7943EE}" srcId="{6D87ABAA-138A-49E0-8425-7E5703555FB6}" destId="{BE9D7D30-0299-44E3-9DC5-55CF7EB224ED}" srcOrd="10" destOrd="0" parTransId="{1DA1B64D-3C49-478E-8CE2-F5F9B34ECA30}" sibTransId="{83041A21-5EB5-460B-9071-99196876BAE7}"/>
    <dgm:cxn modelId="{E5C64C3F-220A-40CD-B415-FA158560E71F}" type="presOf" srcId="{8335E7B9-FF39-4DA5-AD29-5A661D5823C5}" destId="{26D82732-EBBC-4F1E-83D2-A899091075C0}" srcOrd="0" destOrd="0" presId="urn:microsoft.com/office/officeart/2005/8/layout/chevron1"/>
    <dgm:cxn modelId="{0E360CF0-4759-41AF-BE82-4EBB2D68F314}" srcId="{6D87ABAA-138A-49E0-8425-7E5703555FB6}" destId="{72D8022F-4AA9-420B-8145-4EA27637138E}" srcOrd="3" destOrd="0" parTransId="{4586B75D-F9F8-4E67-AF42-8A6EC2797678}" sibTransId="{A659A3DF-D3E4-4EC1-890B-C1391B617CBB}"/>
    <dgm:cxn modelId="{09D527AF-BF9B-4339-AB27-24901AFBF98D}" srcId="{6D87ABAA-138A-49E0-8425-7E5703555FB6}" destId="{6EC63CF5-2FC5-4C76-9737-97A3AD4D9441}" srcOrd="0" destOrd="0" parTransId="{35BB0890-E3BC-4954-86F3-421078268939}" sibTransId="{997DAF91-D804-4FE6-ABB8-56A35C41A15D}"/>
    <dgm:cxn modelId="{1D8D8983-4F1E-45B0-81D7-18E2C401170B}" type="presOf" srcId="{BE9D7D30-0299-44E3-9DC5-55CF7EB224ED}" destId="{B609083E-36E6-4F67-BA00-91605F4276AB}" srcOrd="0" destOrd="0" presId="urn:microsoft.com/office/officeart/2005/8/layout/chevron1"/>
    <dgm:cxn modelId="{00FF5A57-8BB0-4DB3-A0D4-E260A0FBC183}" type="presOf" srcId="{6D87ABAA-138A-49E0-8425-7E5703555FB6}" destId="{0E5CA5A3-625D-4FBE-AE71-D4AC57183418}" srcOrd="0" destOrd="0" presId="urn:microsoft.com/office/officeart/2005/8/layout/chevron1"/>
    <dgm:cxn modelId="{96CB1EE7-60D8-4471-880F-AD2A9755DFC6}" type="presOf" srcId="{72D8022F-4AA9-420B-8145-4EA27637138E}" destId="{ED2E401D-0E51-4F8C-89DE-0B24BEF4F5F5}" srcOrd="0" destOrd="0" presId="urn:microsoft.com/office/officeart/2005/8/layout/chevron1"/>
    <dgm:cxn modelId="{90055511-8A60-4E77-9D11-154A313109F6}" srcId="{6D87ABAA-138A-49E0-8425-7E5703555FB6}" destId="{6D978962-9CC5-49E5-BE79-0DCEE24C3843}" srcOrd="6" destOrd="0" parTransId="{71A79B79-AE0D-4FBB-9C38-CA8DCC9593E7}" sibTransId="{1B638F9B-3C91-4A77-87AF-54E945CD4BB5}"/>
    <dgm:cxn modelId="{6985EE92-37CE-428B-BF6B-528CE4DA8FE2}" srcId="{6D87ABAA-138A-49E0-8425-7E5703555FB6}" destId="{8335E7B9-FF39-4DA5-AD29-5A661D5823C5}" srcOrd="4" destOrd="0" parTransId="{02BA5DEF-5A0A-4161-8B27-6FCD63B16A69}" sibTransId="{E1F0C604-825A-428F-8EC0-DB1AAC0DAD8A}"/>
    <dgm:cxn modelId="{4DE67128-DCF5-44A0-A0AA-DC173A749300}" type="presOf" srcId="{6EC63CF5-2FC5-4C76-9737-97A3AD4D9441}" destId="{A31252AD-57F7-4F57-8663-2F262F6ED6D7}" srcOrd="0" destOrd="0" presId="urn:microsoft.com/office/officeart/2005/8/layout/chevron1"/>
    <dgm:cxn modelId="{0F7A5CB3-A933-4D38-9417-3DD00C7CCFD4}" type="presOf" srcId="{68CEB034-91EC-4010-B87B-326A5C172A1A}" destId="{126339F4-4065-4CDC-9732-16B3DD263CA7}" srcOrd="0" destOrd="0" presId="urn:microsoft.com/office/officeart/2005/8/layout/chevron1"/>
    <dgm:cxn modelId="{5FC49E07-45A3-494F-B9A0-680AFB83378E}" srcId="{6D87ABAA-138A-49E0-8425-7E5703555FB6}" destId="{68CEB034-91EC-4010-B87B-326A5C172A1A}" srcOrd="5" destOrd="0" parTransId="{9CD3EEE9-74FB-4708-93F1-BF2670972E7C}" sibTransId="{259CEC3F-F73A-47B6-BD8F-D4FDBCEDB6AD}"/>
    <dgm:cxn modelId="{9C5471E7-5461-4CBD-90CC-0275E7ED0536}" type="presOf" srcId="{E27B1CAB-D71A-4F7F-B33C-4AA1BACA32CB}" destId="{E6F49FDE-5EC6-444C-B194-98DF065C4F17}" srcOrd="0" destOrd="0" presId="urn:microsoft.com/office/officeart/2005/8/layout/chevron1"/>
    <dgm:cxn modelId="{0952034A-7BF7-4712-91B1-EA897D9C5C77}" srcId="{6D87ABAA-138A-49E0-8425-7E5703555FB6}" destId="{F3BD1894-9716-4529-AD14-0E3A51B0464E}" srcOrd="8" destOrd="0" parTransId="{722CCDC5-24EA-462C-8C92-5298623FD05A}" sibTransId="{6D5D2117-B803-461E-AD43-AF81A4864581}"/>
    <dgm:cxn modelId="{253355C9-30A7-44A5-8B1E-C947E5B147BF}" srcId="{6D87ABAA-138A-49E0-8425-7E5703555FB6}" destId="{E27B1CAB-D71A-4F7F-B33C-4AA1BACA32CB}" srcOrd="7" destOrd="0" parTransId="{5A96E7B1-33FF-4443-9C1C-1913BE979273}" sibTransId="{4970A2B2-1EAC-4065-BC83-D636ED6F82B8}"/>
    <dgm:cxn modelId="{47D86FEF-098E-459D-8B88-13F6859D380A}" type="presOf" srcId="{07500DE6-7650-4087-AA60-4C0770DE2C99}" destId="{D96C1BE4-C9E9-40C6-A063-D0DD1C82972F}" srcOrd="0" destOrd="0" presId="urn:microsoft.com/office/officeart/2005/8/layout/chevron1"/>
    <dgm:cxn modelId="{03E46E4B-0AE8-4C38-B69B-0BF53807C730}" srcId="{6D87ABAA-138A-49E0-8425-7E5703555FB6}" destId="{C775C697-7EA7-4413-84FA-B41300A576C4}" srcOrd="9" destOrd="0" parTransId="{80CBC051-C511-40E8-A46B-BF1F27641F3A}" sibTransId="{CCACB43A-5AA6-450A-9896-CB678764E3E9}"/>
    <dgm:cxn modelId="{585BDBAC-A081-4F15-ADB3-2EDAA46DF379}" srcId="{6D87ABAA-138A-49E0-8425-7E5703555FB6}" destId="{C91E7C19-2B33-44AA-8139-7BC787DE96BB}" srcOrd="2" destOrd="0" parTransId="{227912CD-03E6-4AC1-8E3C-646394877243}" sibTransId="{3AB3D245-9C06-409D-B73A-D33744A9B603}"/>
    <dgm:cxn modelId="{2504B91C-AEE3-41BD-B37F-73D6E5E1E0C6}" type="presOf" srcId="{C775C697-7EA7-4413-84FA-B41300A576C4}" destId="{DE474B9C-56CA-43D0-A9D0-89628075BCA6}" srcOrd="0" destOrd="0" presId="urn:microsoft.com/office/officeart/2005/8/layout/chevron1"/>
    <dgm:cxn modelId="{CEFF2A62-B748-4454-865D-DEC690EB3A41}" type="presOf" srcId="{6D978962-9CC5-49E5-BE79-0DCEE24C3843}" destId="{B842399F-CD90-4E6C-BC68-154114E1EBE7}" srcOrd="0" destOrd="0" presId="urn:microsoft.com/office/officeart/2005/8/layout/chevron1"/>
    <dgm:cxn modelId="{41130C7A-9247-42CF-8532-867C16B375A7}" srcId="{6D87ABAA-138A-49E0-8425-7E5703555FB6}" destId="{CDF70F13-4172-4C24-BC88-1ED677275EBE}" srcOrd="1" destOrd="0" parTransId="{E952A376-AC2C-4DAC-84BE-08582EA2F68A}" sibTransId="{BBC5597C-7726-4843-AB18-9F8F5120DDA6}"/>
    <dgm:cxn modelId="{8A092AA9-A58E-4023-83E3-5C161CA45199}" type="presOf" srcId="{C91E7C19-2B33-44AA-8139-7BC787DE96BB}" destId="{11C7523D-8944-4626-8B4B-78F9EF0675DA}" srcOrd="0" destOrd="0" presId="urn:microsoft.com/office/officeart/2005/8/layout/chevron1"/>
    <dgm:cxn modelId="{9AE93C76-41DE-4720-8B10-A3E371851BD4}" type="presParOf" srcId="{0E5CA5A3-625D-4FBE-AE71-D4AC57183418}" destId="{A31252AD-57F7-4F57-8663-2F262F6ED6D7}" srcOrd="0" destOrd="0" presId="urn:microsoft.com/office/officeart/2005/8/layout/chevron1"/>
    <dgm:cxn modelId="{868CFA9E-7AC0-4779-A015-51A77C1DBA83}" type="presParOf" srcId="{0E5CA5A3-625D-4FBE-AE71-D4AC57183418}" destId="{7D4C3627-8151-47CF-AE72-3C5148857CA8}" srcOrd="1" destOrd="0" presId="urn:microsoft.com/office/officeart/2005/8/layout/chevron1"/>
    <dgm:cxn modelId="{D1F3412D-D85E-44DC-A3AB-E0E8F19FFA0B}" type="presParOf" srcId="{0E5CA5A3-625D-4FBE-AE71-D4AC57183418}" destId="{EC66E5E7-0D31-4692-BAA4-3231F2FB0770}" srcOrd="2" destOrd="0" presId="urn:microsoft.com/office/officeart/2005/8/layout/chevron1"/>
    <dgm:cxn modelId="{EE294030-5B52-4735-BB34-521741E463F9}" type="presParOf" srcId="{0E5CA5A3-625D-4FBE-AE71-D4AC57183418}" destId="{CBB6528F-C89F-4762-A280-340A51D81D7B}" srcOrd="3" destOrd="0" presId="urn:microsoft.com/office/officeart/2005/8/layout/chevron1"/>
    <dgm:cxn modelId="{A22B795F-1464-4D1E-B8BB-8D87BFAA2167}" type="presParOf" srcId="{0E5CA5A3-625D-4FBE-AE71-D4AC57183418}" destId="{11C7523D-8944-4626-8B4B-78F9EF0675DA}" srcOrd="4" destOrd="0" presId="urn:microsoft.com/office/officeart/2005/8/layout/chevron1"/>
    <dgm:cxn modelId="{DFD58EB1-6443-4797-9C58-60D3BAA7EB70}" type="presParOf" srcId="{0E5CA5A3-625D-4FBE-AE71-D4AC57183418}" destId="{480CFBCD-2618-4EF4-A9D6-596FCF58280E}" srcOrd="5" destOrd="0" presId="urn:microsoft.com/office/officeart/2005/8/layout/chevron1"/>
    <dgm:cxn modelId="{CF171E9F-A99C-480C-8B43-E5311E785C23}" type="presParOf" srcId="{0E5CA5A3-625D-4FBE-AE71-D4AC57183418}" destId="{ED2E401D-0E51-4F8C-89DE-0B24BEF4F5F5}" srcOrd="6" destOrd="0" presId="urn:microsoft.com/office/officeart/2005/8/layout/chevron1"/>
    <dgm:cxn modelId="{FF47AD7A-30EF-47CA-9042-110DF309664D}" type="presParOf" srcId="{0E5CA5A3-625D-4FBE-AE71-D4AC57183418}" destId="{3DF19AF7-E28D-495D-8ADF-91CAF8E215B1}" srcOrd="7" destOrd="0" presId="urn:microsoft.com/office/officeart/2005/8/layout/chevron1"/>
    <dgm:cxn modelId="{50427B60-4F5B-4215-9AA3-278C95FDC202}" type="presParOf" srcId="{0E5CA5A3-625D-4FBE-AE71-D4AC57183418}" destId="{26D82732-EBBC-4F1E-83D2-A899091075C0}" srcOrd="8" destOrd="0" presId="urn:microsoft.com/office/officeart/2005/8/layout/chevron1"/>
    <dgm:cxn modelId="{DD11ACBC-2017-4292-B0DF-76017C121ABF}" type="presParOf" srcId="{0E5CA5A3-625D-4FBE-AE71-D4AC57183418}" destId="{E4B1439B-0C23-473B-9263-750F706D13B5}" srcOrd="9" destOrd="0" presId="urn:microsoft.com/office/officeart/2005/8/layout/chevron1"/>
    <dgm:cxn modelId="{4B667446-AA80-4655-961C-9BD02084E11D}" type="presParOf" srcId="{0E5CA5A3-625D-4FBE-AE71-D4AC57183418}" destId="{126339F4-4065-4CDC-9732-16B3DD263CA7}" srcOrd="10" destOrd="0" presId="urn:microsoft.com/office/officeart/2005/8/layout/chevron1"/>
    <dgm:cxn modelId="{6ADA8D66-D22D-436C-81E2-6BCB8F82C015}" type="presParOf" srcId="{0E5CA5A3-625D-4FBE-AE71-D4AC57183418}" destId="{50AB8BB9-00C4-4D77-A734-1618B9457D28}" srcOrd="11" destOrd="0" presId="urn:microsoft.com/office/officeart/2005/8/layout/chevron1"/>
    <dgm:cxn modelId="{23904EC8-149D-4B91-B0F3-BB24178B8657}" type="presParOf" srcId="{0E5CA5A3-625D-4FBE-AE71-D4AC57183418}" destId="{B842399F-CD90-4E6C-BC68-154114E1EBE7}" srcOrd="12" destOrd="0" presId="urn:microsoft.com/office/officeart/2005/8/layout/chevron1"/>
    <dgm:cxn modelId="{672B84E1-DBE2-49B9-B983-269D0774CEDF}" type="presParOf" srcId="{0E5CA5A3-625D-4FBE-AE71-D4AC57183418}" destId="{DB7274F1-BD10-4207-9735-22BC8C7DCD91}" srcOrd="13" destOrd="0" presId="urn:microsoft.com/office/officeart/2005/8/layout/chevron1"/>
    <dgm:cxn modelId="{F0AF6DFC-A32D-4B12-A671-1CED7C80E83B}" type="presParOf" srcId="{0E5CA5A3-625D-4FBE-AE71-D4AC57183418}" destId="{E6F49FDE-5EC6-444C-B194-98DF065C4F17}" srcOrd="14" destOrd="0" presId="urn:microsoft.com/office/officeart/2005/8/layout/chevron1"/>
    <dgm:cxn modelId="{F8C5B8BA-896B-4307-9351-C64F7CC0D01D}" type="presParOf" srcId="{0E5CA5A3-625D-4FBE-AE71-D4AC57183418}" destId="{A9B8DE4C-EF23-4A00-8550-E6E0BA7FFA83}" srcOrd="15" destOrd="0" presId="urn:microsoft.com/office/officeart/2005/8/layout/chevron1"/>
    <dgm:cxn modelId="{C76370A5-C781-4CB6-A515-CE98593EC10E}" type="presParOf" srcId="{0E5CA5A3-625D-4FBE-AE71-D4AC57183418}" destId="{409D8E13-29FD-4EF2-90C3-8847843B960B}" srcOrd="16" destOrd="0" presId="urn:microsoft.com/office/officeart/2005/8/layout/chevron1"/>
    <dgm:cxn modelId="{8E1C16F7-EC62-42DC-B1C7-B93D10627CED}" type="presParOf" srcId="{0E5CA5A3-625D-4FBE-AE71-D4AC57183418}" destId="{749085F0-78E5-4AC3-B80C-C79B1215E028}" srcOrd="17" destOrd="0" presId="urn:microsoft.com/office/officeart/2005/8/layout/chevron1"/>
    <dgm:cxn modelId="{DA0A8D9F-1368-41DD-864A-2BBA019D827B}" type="presParOf" srcId="{0E5CA5A3-625D-4FBE-AE71-D4AC57183418}" destId="{DE474B9C-56CA-43D0-A9D0-89628075BCA6}" srcOrd="18" destOrd="0" presId="urn:microsoft.com/office/officeart/2005/8/layout/chevron1"/>
    <dgm:cxn modelId="{F49C8CC1-0512-45A9-9FDF-6505CDE62B2C}" type="presParOf" srcId="{0E5CA5A3-625D-4FBE-AE71-D4AC57183418}" destId="{B718E74A-26D7-4B09-8610-993759EC6356}" srcOrd="19" destOrd="0" presId="urn:microsoft.com/office/officeart/2005/8/layout/chevron1"/>
    <dgm:cxn modelId="{AEFF0D5F-4543-492F-A5D8-EF95303A1FB2}" type="presParOf" srcId="{0E5CA5A3-625D-4FBE-AE71-D4AC57183418}" destId="{B609083E-36E6-4F67-BA00-91605F4276AB}" srcOrd="20" destOrd="0" presId="urn:microsoft.com/office/officeart/2005/8/layout/chevron1"/>
    <dgm:cxn modelId="{44BE1BDD-2C6F-4CA5-BE0B-B646D3526BAD}" type="presParOf" srcId="{0E5CA5A3-625D-4FBE-AE71-D4AC57183418}" destId="{DA3A2019-98C1-41A2-8B66-80128065BDAA}" srcOrd="21" destOrd="0" presId="urn:microsoft.com/office/officeart/2005/8/layout/chevron1"/>
    <dgm:cxn modelId="{2EA3F364-E397-440F-BBA1-82646DEC990E}" type="presParOf" srcId="{0E5CA5A3-625D-4FBE-AE71-D4AC57183418}" destId="{D96C1BE4-C9E9-40C6-A063-D0DD1C82972F}" srcOrd="2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87ABAA-138A-49E0-8425-7E5703555F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EC63CF5-2FC5-4C76-9737-97A3AD4D9441}">
      <dgm:prSet phldrT="[Text]"/>
      <dgm:spPr/>
      <dgm:t>
        <a:bodyPr/>
        <a:lstStyle/>
        <a:p>
          <a:r>
            <a:rPr lang="en-US" dirty="0" smtClean="0"/>
            <a:t>2016</a:t>
          </a:r>
          <a:endParaRPr lang="en-US" dirty="0"/>
        </a:p>
      </dgm:t>
    </dgm:pt>
    <dgm:pt modelId="{35BB0890-E3BC-4954-86F3-421078268939}" type="parTrans" cxnId="{09D527AF-BF9B-4339-AB27-24901AFBF98D}">
      <dgm:prSet/>
      <dgm:spPr/>
      <dgm:t>
        <a:bodyPr/>
        <a:lstStyle/>
        <a:p>
          <a:endParaRPr lang="en-US"/>
        </a:p>
      </dgm:t>
    </dgm:pt>
    <dgm:pt modelId="{997DAF91-D804-4FE6-ABB8-56A35C41A15D}" type="sibTrans" cxnId="{09D527AF-BF9B-4339-AB27-24901AFBF98D}">
      <dgm:prSet/>
      <dgm:spPr/>
      <dgm:t>
        <a:bodyPr/>
        <a:lstStyle/>
        <a:p>
          <a:endParaRPr lang="en-US"/>
        </a:p>
      </dgm:t>
    </dgm:pt>
    <dgm:pt modelId="{372C72E1-B6B8-49EA-B6DD-A4D44649B183}">
      <dgm:prSet phldrT="[Text]"/>
      <dgm:spPr/>
      <dgm:t>
        <a:bodyPr/>
        <a:lstStyle/>
        <a:p>
          <a:r>
            <a:rPr lang="en-US" dirty="0" smtClean="0"/>
            <a:t>2016</a:t>
          </a:r>
          <a:endParaRPr lang="en-US" dirty="0"/>
        </a:p>
      </dgm:t>
    </dgm:pt>
    <dgm:pt modelId="{4373B377-1051-40D5-812C-13BDFBC15BDB}" type="parTrans" cxnId="{7EC3DE91-CBE7-4533-9A73-1D09E4436916}">
      <dgm:prSet/>
      <dgm:spPr/>
      <dgm:t>
        <a:bodyPr/>
        <a:lstStyle/>
        <a:p>
          <a:endParaRPr lang="en-US"/>
        </a:p>
      </dgm:t>
    </dgm:pt>
    <dgm:pt modelId="{1B858AD5-7976-4BCC-ADF4-63C670AADE24}" type="sibTrans" cxnId="{7EC3DE91-CBE7-4533-9A73-1D09E4436916}">
      <dgm:prSet/>
      <dgm:spPr/>
      <dgm:t>
        <a:bodyPr/>
        <a:lstStyle/>
        <a:p>
          <a:endParaRPr lang="en-US"/>
        </a:p>
      </dgm:t>
    </dgm:pt>
    <dgm:pt modelId="{EF5015CC-FB8B-4D00-BFBD-FCABAA3CA264}">
      <dgm:prSet phldrT="[Text]"/>
      <dgm:spPr/>
      <dgm:t>
        <a:bodyPr/>
        <a:lstStyle/>
        <a:p>
          <a:r>
            <a:rPr lang="en-US" dirty="0" smtClean="0"/>
            <a:t>2017</a:t>
          </a:r>
          <a:endParaRPr lang="en-US" dirty="0"/>
        </a:p>
      </dgm:t>
    </dgm:pt>
    <dgm:pt modelId="{AC14BBB5-5C1C-4438-9164-A5427EA8BC67}" type="parTrans" cxnId="{30DB1D05-BEFE-4FD7-9E87-CCA0436BD242}">
      <dgm:prSet/>
      <dgm:spPr/>
      <dgm:t>
        <a:bodyPr/>
        <a:lstStyle/>
        <a:p>
          <a:endParaRPr lang="en-US"/>
        </a:p>
      </dgm:t>
    </dgm:pt>
    <dgm:pt modelId="{9D1E7A3F-B7C3-494B-B9E3-559553085EE4}" type="sibTrans" cxnId="{30DB1D05-BEFE-4FD7-9E87-CCA0436BD242}">
      <dgm:prSet/>
      <dgm:spPr/>
      <dgm:t>
        <a:bodyPr/>
        <a:lstStyle/>
        <a:p>
          <a:endParaRPr lang="en-US"/>
        </a:p>
      </dgm:t>
    </dgm:pt>
    <dgm:pt modelId="{AD999677-3CE6-470F-842A-BE6E4E8491EB}">
      <dgm:prSet phldrT="[Text]"/>
      <dgm:spPr/>
      <dgm:t>
        <a:bodyPr/>
        <a:lstStyle/>
        <a:p>
          <a:r>
            <a:rPr lang="en-US" dirty="0" smtClean="0"/>
            <a:t>2018</a:t>
          </a:r>
          <a:endParaRPr lang="en-US" dirty="0"/>
        </a:p>
      </dgm:t>
    </dgm:pt>
    <dgm:pt modelId="{FA71A363-BD53-4C6B-82E2-C537AAB512E7}" type="parTrans" cxnId="{1B00DB9E-42C2-4E36-8CBD-50632B8B4B61}">
      <dgm:prSet/>
      <dgm:spPr/>
      <dgm:t>
        <a:bodyPr/>
        <a:lstStyle/>
        <a:p>
          <a:endParaRPr lang="en-US"/>
        </a:p>
      </dgm:t>
    </dgm:pt>
    <dgm:pt modelId="{F6E4A079-B416-4514-8DD1-0E0908BA660B}" type="sibTrans" cxnId="{1B00DB9E-42C2-4E36-8CBD-50632B8B4B61}">
      <dgm:prSet/>
      <dgm:spPr/>
      <dgm:t>
        <a:bodyPr/>
        <a:lstStyle/>
        <a:p>
          <a:endParaRPr lang="en-US"/>
        </a:p>
      </dgm:t>
    </dgm:pt>
    <dgm:pt modelId="{D3FF209E-60DA-4104-BB6A-FDC8839659AC}">
      <dgm:prSet phldrT="[Text]"/>
      <dgm:spPr/>
      <dgm:t>
        <a:bodyPr/>
        <a:lstStyle/>
        <a:p>
          <a:r>
            <a:rPr lang="en-US" dirty="0" smtClean="0"/>
            <a:t>2018</a:t>
          </a:r>
          <a:endParaRPr lang="en-US" dirty="0"/>
        </a:p>
      </dgm:t>
    </dgm:pt>
    <dgm:pt modelId="{5C529070-5FCF-4BB7-8DDB-32D327A70883}" type="parTrans" cxnId="{E2CE66F3-833A-48F1-A538-D98CF245396B}">
      <dgm:prSet/>
      <dgm:spPr/>
      <dgm:t>
        <a:bodyPr/>
        <a:lstStyle/>
        <a:p>
          <a:endParaRPr lang="en-US"/>
        </a:p>
      </dgm:t>
    </dgm:pt>
    <dgm:pt modelId="{5AED6C24-5318-4977-A3D2-4E011066A4FC}" type="sibTrans" cxnId="{E2CE66F3-833A-48F1-A538-D98CF245396B}">
      <dgm:prSet/>
      <dgm:spPr/>
      <dgm:t>
        <a:bodyPr/>
        <a:lstStyle/>
        <a:p>
          <a:endParaRPr lang="en-US"/>
        </a:p>
      </dgm:t>
    </dgm:pt>
    <dgm:pt modelId="{90B0480C-9D3A-4F83-8A59-81552EF5C134}">
      <dgm:prSet phldrT="[Text]"/>
      <dgm:spPr/>
      <dgm:t>
        <a:bodyPr/>
        <a:lstStyle/>
        <a:p>
          <a:r>
            <a:rPr lang="en-US" dirty="0" smtClean="0"/>
            <a:t>2019</a:t>
          </a:r>
          <a:endParaRPr lang="en-US" dirty="0"/>
        </a:p>
      </dgm:t>
    </dgm:pt>
    <dgm:pt modelId="{5A312A29-0DCA-4892-8C04-17128FC374CA}" type="parTrans" cxnId="{806D03A2-77D4-4575-BC65-32EB721266E8}">
      <dgm:prSet/>
      <dgm:spPr/>
      <dgm:t>
        <a:bodyPr/>
        <a:lstStyle/>
        <a:p>
          <a:endParaRPr lang="en-US"/>
        </a:p>
      </dgm:t>
    </dgm:pt>
    <dgm:pt modelId="{933484CB-5F76-4E11-B99B-62A74236EA7D}" type="sibTrans" cxnId="{806D03A2-77D4-4575-BC65-32EB721266E8}">
      <dgm:prSet/>
      <dgm:spPr/>
      <dgm:t>
        <a:bodyPr/>
        <a:lstStyle/>
        <a:p>
          <a:endParaRPr lang="en-US"/>
        </a:p>
      </dgm:t>
    </dgm:pt>
    <dgm:pt modelId="{F6A03B55-698C-4E4F-A7ED-EB7BF267B7AC}">
      <dgm:prSet phldrT="[Text]"/>
      <dgm:spPr/>
      <dgm:t>
        <a:bodyPr/>
        <a:lstStyle/>
        <a:p>
          <a:r>
            <a:rPr lang="en-US" dirty="0" smtClean="0"/>
            <a:t>2019</a:t>
          </a:r>
          <a:endParaRPr lang="en-US" dirty="0"/>
        </a:p>
      </dgm:t>
    </dgm:pt>
    <dgm:pt modelId="{85EC6176-051D-468C-8EF4-4691CBD82F54}" type="parTrans" cxnId="{7C29661B-DC4C-4186-A024-0E35A0D3FA77}">
      <dgm:prSet/>
      <dgm:spPr/>
      <dgm:t>
        <a:bodyPr/>
        <a:lstStyle/>
        <a:p>
          <a:endParaRPr lang="en-US"/>
        </a:p>
      </dgm:t>
    </dgm:pt>
    <dgm:pt modelId="{2153103B-1261-4498-B0A8-EAE592C41828}" type="sibTrans" cxnId="{7C29661B-DC4C-4186-A024-0E35A0D3FA77}">
      <dgm:prSet/>
      <dgm:spPr/>
      <dgm:t>
        <a:bodyPr/>
        <a:lstStyle/>
        <a:p>
          <a:endParaRPr lang="en-US"/>
        </a:p>
      </dgm:t>
    </dgm:pt>
    <dgm:pt modelId="{0E5CA5A3-625D-4FBE-AE71-D4AC57183418}" type="pres">
      <dgm:prSet presAssocID="{6D87ABAA-138A-49E0-8425-7E5703555FB6}" presName="Name0" presStyleCnt="0">
        <dgm:presLayoutVars>
          <dgm:dir/>
          <dgm:animLvl val="lvl"/>
          <dgm:resizeHandles val="exact"/>
        </dgm:presLayoutVars>
      </dgm:prSet>
      <dgm:spPr/>
    </dgm:pt>
    <dgm:pt modelId="{A31252AD-57F7-4F57-8663-2F262F6ED6D7}" type="pres">
      <dgm:prSet presAssocID="{6EC63CF5-2FC5-4C76-9737-97A3AD4D9441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C3627-8151-47CF-AE72-3C5148857CA8}" type="pres">
      <dgm:prSet presAssocID="{997DAF91-D804-4FE6-ABB8-56A35C41A15D}" presName="parTxOnlySpace" presStyleCnt="0"/>
      <dgm:spPr/>
    </dgm:pt>
    <dgm:pt modelId="{11BB96B5-B568-4985-92CA-A0F9CE62D10F}" type="pres">
      <dgm:prSet presAssocID="{372C72E1-B6B8-49EA-B6DD-A4D44649B18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5CE91-A1F9-4940-AA68-39DE2D4D93BE}" type="pres">
      <dgm:prSet presAssocID="{1B858AD5-7976-4BCC-ADF4-63C670AADE24}" presName="parTxOnlySpace" presStyleCnt="0"/>
      <dgm:spPr/>
    </dgm:pt>
    <dgm:pt modelId="{A62AF41F-23D5-49FB-80E3-A26D454D5A9B}" type="pres">
      <dgm:prSet presAssocID="{EF5015CC-FB8B-4D00-BFBD-FCABAA3C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E3954-5545-465E-849B-FA9A21B746AF}" type="pres">
      <dgm:prSet presAssocID="{9D1E7A3F-B7C3-494B-B9E3-559553085EE4}" presName="parTxOnlySpace" presStyleCnt="0"/>
      <dgm:spPr/>
    </dgm:pt>
    <dgm:pt modelId="{4AFCE2F3-657B-47E4-9D55-0E6BCD859BCD}" type="pres">
      <dgm:prSet presAssocID="{AD999677-3CE6-470F-842A-BE6E4E8491E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5E9C4-317E-4F2E-AE76-42046D2DC945}" type="pres">
      <dgm:prSet presAssocID="{F6E4A079-B416-4514-8DD1-0E0908BA660B}" presName="parTxOnlySpace" presStyleCnt="0"/>
      <dgm:spPr/>
    </dgm:pt>
    <dgm:pt modelId="{F089B48A-31E1-40AB-9AAD-C133681EB50E}" type="pres">
      <dgm:prSet presAssocID="{D3FF209E-60DA-4104-BB6A-FDC8839659AC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8C400-2740-4480-9D26-FF745F8EA64D}" type="pres">
      <dgm:prSet presAssocID="{5AED6C24-5318-4977-A3D2-4E011066A4FC}" presName="parTxOnlySpace" presStyleCnt="0"/>
      <dgm:spPr/>
    </dgm:pt>
    <dgm:pt modelId="{1537832F-0845-4308-9321-8068B2886C8C}" type="pres">
      <dgm:prSet presAssocID="{90B0480C-9D3A-4F83-8A59-81552EF5C134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89BE3-FCD8-409A-BDF3-D5289970B4F5}" type="pres">
      <dgm:prSet presAssocID="{933484CB-5F76-4E11-B99B-62A74236EA7D}" presName="parTxOnlySpace" presStyleCnt="0"/>
      <dgm:spPr/>
    </dgm:pt>
    <dgm:pt modelId="{06C6B110-908B-4124-BFD6-BF4889299C57}" type="pres">
      <dgm:prSet presAssocID="{F6A03B55-698C-4E4F-A7ED-EB7BF267B7A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FF5A57-8BB0-4DB3-A0D4-E260A0FBC183}" type="presOf" srcId="{6D87ABAA-138A-49E0-8425-7E5703555FB6}" destId="{0E5CA5A3-625D-4FBE-AE71-D4AC57183418}" srcOrd="0" destOrd="0" presId="urn:microsoft.com/office/officeart/2005/8/layout/chevron1"/>
    <dgm:cxn modelId="{E3433960-71CC-44C8-A8CE-1744BDE3846E}" type="presOf" srcId="{AD999677-3CE6-470F-842A-BE6E4E8491EB}" destId="{4AFCE2F3-657B-47E4-9D55-0E6BCD859BCD}" srcOrd="0" destOrd="0" presId="urn:microsoft.com/office/officeart/2005/8/layout/chevron1"/>
    <dgm:cxn modelId="{348135B0-B3A0-4AAD-9AAF-B7699F58CE4D}" type="presOf" srcId="{F6A03B55-698C-4E4F-A7ED-EB7BF267B7AC}" destId="{06C6B110-908B-4124-BFD6-BF4889299C57}" srcOrd="0" destOrd="0" presId="urn:microsoft.com/office/officeart/2005/8/layout/chevron1"/>
    <dgm:cxn modelId="{7C29661B-DC4C-4186-A024-0E35A0D3FA77}" srcId="{6D87ABAA-138A-49E0-8425-7E5703555FB6}" destId="{F6A03B55-698C-4E4F-A7ED-EB7BF267B7AC}" srcOrd="6" destOrd="0" parTransId="{85EC6176-051D-468C-8EF4-4691CBD82F54}" sibTransId="{2153103B-1261-4498-B0A8-EAE592C41828}"/>
    <dgm:cxn modelId="{5DCB6DFF-FFCB-4CF4-B8B9-92EDD0A07A4E}" type="presOf" srcId="{372C72E1-B6B8-49EA-B6DD-A4D44649B183}" destId="{11BB96B5-B568-4985-92CA-A0F9CE62D10F}" srcOrd="0" destOrd="0" presId="urn:microsoft.com/office/officeart/2005/8/layout/chevron1"/>
    <dgm:cxn modelId="{09D527AF-BF9B-4339-AB27-24901AFBF98D}" srcId="{6D87ABAA-138A-49E0-8425-7E5703555FB6}" destId="{6EC63CF5-2FC5-4C76-9737-97A3AD4D9441}" srcOrd="0" destOrd="0" parTransId="{35BB0890-E3BC-4954-86F3-421078268939}" sibTransId="{997DAF91-D804-4FE6-ABB8-56A35C41A15D}"/>
    <dgm:cxn modelId="{1B00DB9E-42C2-4E36-8CBD-50632B8B4B61}" srcId="{6D87ABAA-138A-49E0-8425-7E5703555FB6}" destId="{AD999677-3CE6-470F-842A-BE6E4E8491EB}" srcOrd="3" destOrd="0" parTransId="{FA71A363-BD53-4C6B-82E2-C537AAB512E7}" sibTransId="{F6E4A079-B416-4514-8DD1-0E0908BA660B}"/>
    <dgm:cxn modelId="{806D03A2-77D4-4575-BC65-32EB721266E8}" srcId="{6D87ABAA-138A-49E0-8425-7E5703555FB6}" destId="{90B0480C-9D3A-4F83-8A59-81552EF5C134}" srcOrd="5" destOrd="0" parTransId="{5A312A29-0DCA-4892-8C04-17128FC374CA}" sibTransId="{933484CB-5F76-4E11-B99B-62A74236EA7D}"/>
    <dgm:cxn modelId="{E2CE66F3-833A-48F1-A538-D98CF245396B}" srcId="{6D87ABAA-138A-49E0-8425-7E5703555FB6}" destId="{D3FF209E-60DA-4104-BB6A-FDC8839659AC}" srcOrd="4" destOrd="0" parTransId="{5C529070-5FCF-4BB7-8DDB-32D327A70883}" sibTransId="{5AED6C24-5318-4977-A3D2-4E011066A4FC}"/>
    <dgm:cxn modelId="{406676A3-1810-4DBB-858E-909DA6A1B10D}" type="presOf" srcId="{90B0480C-9D3A-4F83-8A59-81552EF5C134}" destId="{1537832F-0845-4308-9321-8068B2886C8C}" srcOrd="0" destOrd="0" presId="urn:microsoft.com/office/officeart/2005/8/layout/chevron1"/>
    <dgm:cxn modelId="{30DB1D05-BEFE-4FD7-9E87-CCA0436BD242}" srcId="{6D87ABAA-138A-49E0-8425-7E5703555FB6}" destId="{EF5015CC-FB8B-4D00-BFBD-FCABAA3CA264}" srcOrd="2" destOrd="0" parTransId="{AC14BBB5-5C1C-4438-9164-A5427EA8BC67}" sibTransId="{9D1E7A3F-B7C3-494B-B9E3-559553085EE4}"/>
    <dgm:cxn modelId="{67FEA971-D047-49A9-837D-C10E8BB58C6D}" type="presOf" srcId="{D3FF209E-60DA-4104-BB6A-FDC8839659AC}" destId="{F089B48A-31E1-40AB-9AAD-C133681EB50E}" srcOrd="0" destOrd="0" presId="urn:microsoft.com/office/officeart/2005/8/layout/chevron1"/>
    <dgm:cxn modelId="{415965A4-4BF1-43E0-A487-B1F33759E06F}" type="presOf" srcId="{EF5015CC-FB8B-4D00-BFBD-FCABAA3CA264}" destId="{A62AF41F-23D5-49FB-80E3-A26D454D5A9B}" srcOrd="0" destOrd="0" presId="urn:microsoft.com/office/officeart/2005/8/layout/chevron1"/>
    <dgm:cxn modelId="{4DE67128-DCF5-44A0-A0AA-DC173A749300}" type="presOf" srcId="{6EC63CF5-2FC5-4C76-9737-97A3AD4D9441}" destId="{A31252AD-57F7-4F57-8663-2F262F6ED6D7}" srcOrd="0" destOrd="0" presId="urn:microsoft.com/office/officeart/2005/8/layout/chevron1"/>
    <dgm:cxn modelId="{7EC3DE91-CBE7-4533-9A73-1D09E4436916}" srcId="{6D87ABAA-138A-49E0-8425-7E5703555FB6}" destId="{372C72E1-B6B8-49EA-B6DD-A4D44649B183}" srcOrd="1" destOrd="0" parTransId="{4373B377-1051-40D5-812C-13BDFBC15BDB}" sibTransId="{1B858AD5-7976-4BCC-ADF4-63C670AADE24}"/>
    <dgm:cxn modelId="{9AE93C76-41DE-4720-8B10-A3E371851BD4}" type="presParOf" srcId="{0E5CA5A3-625D-4FBE-AE71-D4AC57183418}" destId="{A31252AD-57F7-4F57-8663-2F262F6ED6D7}" srcOrd="0" destOrd="0" presId="urn:microsoft.com/office/officeart/2005/8/layout/chevron1"/>
    <dgm:cxn modelId="{85546125-4E56-46D8-AF06-0801EF9B4BF6}" type="presParOf" srcId="{0E5CA5A3-625D-4FBE-AE71-D4AC57183418}" destId="{7D4C3627-8151-47CF-AE72-3C5148857CA8}" srcOrd="1" destOrd="0" presId="urn:microsoft.com/office/officeart/2005/8/layout/chevron1"/>
    <dgm:cxn modelId="{5BA80F19-32D3-44B9-A050-1226F33BDE13}" type="presParOf" srcId="{0E5CA5A3-625D-4FBE-AE71-D4AC57183418}" destId="{11BB96B5-B568-4985-92CA-A0F9CE62D10F}" srcOrd="2" destOrd="0" presId="urn:microsoft.com/office/officeart/2005/8/layout/chevron1"/>
    <dgm:cxn modelId="{54F20DEB-94CD-47F0-9607-7D553AA558AE}" type="presParOf" srcId="{0E5CA5A3-625D-4FBE-AE71-D4AC57183418}" destId="{0DE5CE91-A1F9-4940-AA68-39DE2D4D93BE}" srcOrd="3" destOrd="0" presId="urn:microsoft.com/office/officeart/2005/8/layout/chevron1"/>
    <dgm:cxn modelId="{9DDE0665-75F0-4094-AF5E-6204E2FA92A7}" type="presParOf" srcId="{0E5CA5A3-625D-4FBE-AE71-D4AC57183418}" destId="{A62AF41F-23D5-49FB-80E3-A26D454D5A9B}" srcOrd="4" destOrd="0" presId="urn:microsoft.com/office/officeart/2005/8/layout/chevron1"/>
    <dgm:cxn modelId="{78B7CAFC-D594-4C70-938B-A7C0A7D4C932}" type="presParOf" srcId="{0E5CA5A3-625D-4FBE-AE71-D4AC57183418}" destId="{E45E3954-5545-465E-849B-FA9A21B746AF}" srcOrd="5" destOrd="0" presId="urn:microsoft.com/office/officeart/2005/8/layout/chevron1"/>
    <dgm:cxn modelId="{0360561C-23F6-4411-8177-A8CB41B9F964}" type="presParOf" srcId="{0E5CA5A3-625D-4FBE-AE71-D4AC57183418}" destId="{4AFCE2F3-657B-47E4-9D55-0E6BCD859BCD}" srcOrd="6" destOrd="0" presId="urn:microsoft.com/office/officeart/2005/8/layout/chevron1"/>
    <dgm:cxn modelId="{B4647829-EA35-4544-90E8-7C6265F5E1E0}" type="presParOf" srcId="{0E5CA5A3-625D-4FBE-AE71-D4AC57183418}" destId="{E175E9C4-317E-4F2E-AE76-42046D2DC945}" srcOrd="7" destOrd="0" presId="urn:microsoft.com/office/officeart/2005/8/layout/chevron1"/>
    <dgm:cxn modelId="{DAA6A9C3-A51E-4DB6-868C-1638103BB027}" type="presParOf" srcId="{0E5CA5A3-625D-4FBE-AE71-D4AC57183418}" destId="{F089B48A-31E1-40AB-9AAD-C133681EB50E}" srcOrd="8" destOrd="0" presId="urn:microsoft.com/office/officeart/2005/8/layout/chevron1"/>
    <dgm:cxn modelId="{92C726D6-B6CB-4E3F-BFD9-CB9C5572214E}" type="presParOf" srcId="{0E5CA5A3-625D-4FBE-AE71-D4AC57183418}" destId="{2BF8C400-2740-4480-9D26-FF745F8EA64D}" srcOrd="9" destOrd="0" presId="urn:microsoft.com/office/officeart/2005/8/layout/chevron1"/>
    <dgm:cxn modelId="{F1664327-F0FF-4CE4-B1AC-98370D5DD2FF}" type="presParOf" srcId="{0E5CA5A3-625D-4FBE-AE71-D4AC57183418}" destId="{1537832F-0845-4308-9321-8068B2886C8C}" srcOrd="10" destOrd="0" presId="urn:microsoft.com/office/officeart/2005/8/layout/chevron1"/>
    <dgm:cxn modelId="{72030D02-F8CC-4704-98D5-74E657120E29}" type="presParOf" srcId="{0E5CA5A3-625D-4FBE-AE71-D4AC57183418}" destId="{8FB89BE3-FCD8-409A-BDF3-D5289970B4F5}" srcOrd="11" destOrd="0" presId="urn:microsoft.com/office/officeart/2005/8/layout/chevron1"/>
    <dgm:cxn modelId="{20BC8750-B3E9-4068-86FE-F3E08F300928}" type="presParOf" srcId="{0E5CA5A3-625D-4FBE-AE71-D4AC57183418}" destId="{06C6B110-908B-4124-BFD6-BF4889299C5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E24B60-1C88-4F6D-A520-9537E11AF9F6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C7E65-6FB1-48D8-8DF5-CBC2E10B917C}">
      <dgm:prSet phldrT="[Text]"/>
      <dgm:spPr/>
      <dgm:t>
        <a:bodyPr/>
        <a:lstStyle/>
        <a:p>
          <a:r>
            <a:rPr lang="en-US" b="1" dirty="0" smtClean="0"/>
            <a:t>09/2019</a:t>
          </a:r>
        </a:p>
        <a:p>
          <a:r>
            <a:rPr lang="en-US" b="1" dirty="0" smtClean="0"/>
            <a:t>.NET Core 3.0</a:t>
          </a:r>
          <a:endParaRPr lang="en-US" b="1" dirty="0"/>
        </a:p>
      </dgm:t>
    </dgm:pt>
    <dgm:pt modelId="{AFDC5589-1CD6-4FDC-9B21-CE4696A8E48D}" type="parTrans" cxnId="{99364301-02C2-4A55-9704-1052B133231B}">
      <dgm:prSet/>
      <dgm:spPr/>
      <dgm:t>
        <a:bodyPr/>
        <a:lstStyle/>
        <a:p>
          <a:endParaRPr lang="en-US"/>
        </a:p>
      </dgm:t>
    </dgm:pt>
    <dgm:pt modelId="{94BB5643-EFCE-4065-9D22-5FE96FC1D9FF}" type="sibTrans" cxnId="{99364301-02C2-4A55-9704-1052B133231B}">
      <dgm:prSet/>
      <dgm:spPr/>
      <dgm:t>
        <a:bodyPr/>
        <a:lstStyle/>
        <a:p>
          <a:endParaRPr lang="en-US"/>
        </a:p>
      </dgm:t>
    </dgm:pt>
    <dgm:pt modelId="{ACC113FD-FAA4-4443-81C3-E374C5BEC6A3}">
      <dgm:prSet phldrT="[Text]"/>
      <dgm:spPr/>
      <dgm:t>
        <a:bodyPr/>
        <a:lstStyle/>
        <a:p>
          <a:r>
            <a:rPr lang="en-US" b="1" dirty="0" smtClean="0"/>
            <a:t>11/2019</a:t>
          </a:r>
        </a:p>
        <a:p>
          <a:r>
            <a:rPr lang="en-US" b="1" dirty="0" smtClean="0"/>
            <a:t>.NET Core 3.1 LTS</a:t>
          </a:r>
          <a:endParaRPr lang="en-US" b="1" dirty="0"/>
        </a:p>
      </dgm:t>
    </dgm:pt>
    <dgm:pt modelId="{AABD2909-36AA-4AAF-8B44-D275798A2ED0}" type="parTrans" cxnId="{3510C706-6EC7-4A8E-87AD-8EC91E3B8031}">
      <dgm:prSet/>
      <dgm:spPr/>
      <dgm:t>
        <a:bodyPr/>
        <a:lstStyle/>
        <a:p>
          <a:endParaRPr lang="en-US"/>
        </a:p>
      </dgm:t>
    </dgm:pt>
    <dgm:pt modelId="{9C8E189C-4DCE-4C22-B346-2533352335A6}" type="sibTrans" cxnId="{3510C706-6EC7-4A8E-87AD-8EC91E3B8031}">
      <dgm:prSet/>
      <dgm:spPr/>
      <dgm:t>
        <a:bodyPr/>
        <a:lstStyle/>
        <a:p>
          <a:endParaRPr lang="en-US"/>
        </a:p>
      </dgm:t>
    </dgm:pt>
    <dgm:pt modelId="{35E7D8A3-FD26-46C9-A795-2B768B726360}">
      <dgm:prSet phldrT="[Text]"/>
      <dgm:spPr/>
      <dgm:t>
        <a:bodyPr/>
        <a:lstStyle/>
        <a:p>
          <a:r>
            <a:rPr lang="en-US" b="1" dirty="0" smtClean="0"/>
            <a:t>11/2020 .NET Core 5.0</a:t>
          </a:r>
          <a:endParaRPr lang="en-US" b="1" dirty="0"/>
        </a:p>
      </dgm:t>
    </dgm:pt>
    <dgm:pt modelId="{E6659052-5707-4299-B3F5-799AD7EC16ED}" type="parTrans" cxnId="{4930F8C9-EDFD-45EB-AFEE-99FC52337005}">
      <dgm:prSet/>
      <dgm:spPr/>
      <dgm:t>
        <a:bodyPr/>
        <a:lstStyle/>
        <a:p>
          <a:endParaRPr lang="en-US"/>
        </a:p>
      </dgm:t>
    </dgm:pt>
    <dgm:pt modelId="{111A5CA4-8EDD-4090-8EE7-0636527F52C6}" type="sibTrans" cxnId="{4930F8C9-EDFD-45EB-AFEE-99FC52337005}">
      <dgm:prSet/>
      <dgm:spPr/>
      <dgm:t>
        <a:bodyPr/>
        <a:lstStyle/>
        <a:p>
          <a:endParaRPr lang="en-US"/>
        </a:p>
      </dgm:t>
    </dgm:pt>
    <dgm:pt modelId="{3D27C287-AE48-4CFA-8A78-E34B272151E8}">
      <dgm:prSet phldrT="[Text]"/>
      <dgm:spPr/>
      <dgm:t>
        <a:bodyPr/>
        <a:lstStyle/>
        <a:p>
          <a:r>
            <a:rPr lang="en-US" b="1" dirty="0" smtClean="0"/>
            <a:t>11/2021</a:t>
          </a:r>
        </a:p>
        <a:p>
          <a:r>
            <a:rPr lang="en-US" b="1" dirty="0" smtClean="0"/>
            <a:t>.NET Core 6.0 LTS</a:t>
          </a:r>
          <a:endParaRPr lang="en-US" b="1" dirty="0"/>
        </a:p>
      </dgm:t>
    </dgm:pt>
    <dgm:pt modelId="{8A719CDD-B601-4FD0-A023-88D46CCF6DCA}" type="parTrans" cxnId="{1C3549FC-C102-481B-B460-34DC53506D00}">
      <dgm:prSet/>
      <dgm:spPr/>
      <dgm:t>
        <a:bodyPr/>
        <a:lstStyle/>
        <a:p>
          <a:endParaRPr lang="en-US"/>
        </a:p>
      </dgm:t>
    </dgm:pt>
    <dgm:pt modelId="{31766EA8-930E-46F9-83C8-8260C052A77D}" type="sibTrans" cxnId="{1C3549FC-C102-481B-B460-34DC53506D00}">
      <dgm:prSet/>
      <dgm:spPr/>
      <dgm:t>
        <a:bodyPr/>
        <a:lstStyle/>
        <a:p>
          <a:endParaRPr lang="en-US"/>
        </a:p>
      </dgm:t>
    </dgm:pt>
    <dgm:pt modelId="{42F22A7D-4657-4AD0-B04B-1B73164708A7}">
      <dgm:prSet phldrT="[Text]"/>
      <dgm:spPr/>
      <dgm:t>
        <a:bodyPr/>
        <a:lstStyle/>
        <a:p>
          <a:r>
            <a:rPr lang="en-US" b="1" dirty="0" smtClean="0"/>
            <a:t>11/2022</a:t>
          </a:r>
        </a:p>
        <a:p>
          <a:r>
            <a:rPr lang="en-US" b="1" dirty="0" smtClean="0"/>
            <a:t>.NET Core 7.0</a:t>
          </a:r>
          <a:endParaRPr lang="en-US" b="1" dirty="0"/>
        </a:p>
      </dgm:t>
    </dgm:pt>
    <dgm:pt modelId="{10F57535-B42F-4052-A452-5955D0B1CEE3}" type="parTrans" cxnId="{E8B917EB-8EF7-4A6C-A676-A8916A128204}">
      <dgm:prSet/>
      <dgm:spPr/>
      <dgm:t>
        <a:bodyPr/>
        <a:lstStyle/>
        <a:p>
          <a:endParaRPr lang="en-US"/>
        </a:p>
      </dgm:t>
    </dgm:pt>
    <dgm:pt modelId="{D086799A-A8C2-42D9-9F66-FD8C04880DEB}" type="sibTrans" cxnId="{E8B917EB-8EF7-4A6C-A676-A8916A128204}">
      <dgm:prSet/>
      <dgm:spPr/>
      <dgm:t>
        <a:bodyPr/>
        <a:lstStyle/>
        <a:p>
          <a:endParaRPr lang="en-US"/>
        </a:p>
      </dgm:t>
    </dgm:pt>
    <dgm:pt modelId="{E3B166F3-4910-45EC-8133-553614141915}">
      <dgm:prSet phldrT="[Text]"/>
      <dgm:spPr/>
      <dgm:t>
        <a:bodyPr/>
        <a:lstStyle/>
        <a:p>
          <a:r>
            <a:rPr lang="en-US" b="1" dirty="0" smtClean="0"/>
            <a:t>11/2023</a:t>
          </a:r>
        </a:p>
        <a:p>
          <a:r>
            <a:rPr lang="en-US" b="1" dirty="0" smtClean="0"/>
            <a:t>.NET Core 8.0 LTS</a:t>
          </a:r>
          <a:endParaRPr lang="en-US" b="1" dirty="0"/>
        </a:p>
      </dgm:t>
    </dgm:pt>
    <dgm:pt modelId="{C126F527-4A34-4A01-9EB2-5F42321008F5}" type="parTrans" cxnId="{21FD3658-D46E-4D8C-971F-E4B72F28D164}">
      <dgm:prSet/>
      <dgm:spPr/>
      <dgm:t>
        <a:bodyPr/>
        <a:lstStyle/>
        <a:p>
          <a:endParaRPr lang="en-US"/>
        </a:p>
      </dgm:t>
    </dgm:pt>
    <dgm:pt modelId="{8F398B8C-6E2A-41EB-A28D-E6593C35583E}" type="sibTrans" cxnId="{21FD3658-D46E-4D8C-971F-E4B72F28D164}">
      <dgm:prSet/>
      <dgm:spPr/>
      <dgm:t>
        <a:bodyPr/>
        <a:lstStyle/>
        <a:p>
          <a:endParaRPr lang="en-US"/>
        </a:p>
      </dgm:t>
    </dgm:pt>
    <dgm:pt modelId="{B97B4845-A60C-46D9-9F67-2C5B063D546D}" type="pres">
      <dgm:prSet presAssocID="{7BE24B60-1C88-4F6D-A520-9537E11AF9F6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5F2193B6-100D-45F8-9850-AB46976A82DA}" type="pres">
      <dgm:prSet presAssocID="{B60C7E65-6FB1-48D8-8DF5-CBC2E10B917C}" presName="parComposite" presStyleCnt="0"/>
      <dgm:spPr/>
    </dgm:pt>
    <dgm:pt modelId="{CE170E64-85EB-4FEC-B691-9F99495C3342}" type="pres">
      <dgm:prSet presAssocID="{B60C7E65-6FB1-48D8-8DF5-CBC2E10B917C}" presName="parBigCircle" presStyleLbl="node0" presStyleIdx="0" presStyleCnt="6"/>
      <dgm:spPr>
        <a:solidFill>
          <a:srgbClr val="7030A0"/>
        </a:solidFill>
      </dgm:spPr>
    </dgm:pt>
    <dgm:pt modelId="{F335D987-8F7B-447D-8214-C131CF7AF031}" type="pres">
      <dgm:prSet presAssocID="{B60C7E65-6FB1-48D8-8DF5-CBC2E10B917C}" presName="parTx" presStyleLbl="revTx" presStyleIdx="0" presStyleCnt="6"/>
      <dgm:spPr/>
      <dgm:t>
        <a:bodyPr/>
        <a:lstStyle/>
        <a:p>
          <a:endParaRPr lang="en-US"/>
        </a:p>
      </dgm:t>
    </dgm:pt>
    <dgm:pt modelId="{16D870E9-9295-441A-8A78-CDFA60D7768C}" type="pres">
      <dgm:prSet presAssocID="{B60C7E65-6FB1-48D8-8DF5-CBC2E10B917C}" presName="bSpace" presStyleCnt="0"/>
      <dgm:spPr/>
    </dgm:pt>
    <dgm:pt modelId="{4B216E43-A8E7-4947-A633-ED06A4EE5269}" type="pres">
      <dgm:prSet presAssocID="{B60C7E65-6FB1-48D8-8DF5-CBC2E10B917C}" presName="parBackupNorm" presStyleCnt="0"/>
      <dgm:spPr/>
    </dgm:pt>
    <dgm:pt modelId="{6622C9F2-61EF-45A6-8398-1D1F56490C73}" type="pres">
      <dgm:prSet presAssocID="{94BB5643-EFCE-4065-9D22-5FE96FC1D9FF}" presName="parSpace" presStyleCnt="0"/>
      <dgm:spPr/>
    </dgm:pt>
    <dgm:pt modelId="{3430AAD1-F9F3-41B6-B572-BABD681B967E}" type="pres">
      <dgm:prSet presAssocID="{ACC113FD-FAA4-4443-81C3-E374C5BEC6A3}" presName="parComposite" presStyleCnt="0"/>
      <dgm:spPr/>
    </dgm:pt>
    <dgm:pt modelId="{49159AD3-81E1-4852-A752-322CD98C8E4E}" type="pres">
      <dgm:prSet presAssocID="{ACC113FD-FAA4-4443-81C3-E374C5BEC6A3}" presName="parBigCircle" presStyleLbl="node0" presStyleIdx="1" presStyleCnt="6"/>
      <dgm:spPr>
        <a:solidFill>
          <a:schemeClr val="accent6">
            <a:lumMod val="50000"/>
          </a:schemeClr>
        </a:solidFill>
      </dgm:spPr>
    </dgm:pt>
    <dgm:pt modelId="{9EFA6AD0-B5ED-4D38-9C36-DD78B4966DF8}" type="pres">
      <dgm:prSet presAssocID="{ACC113FD-FAA4-4443-81C3-E374C5BEC6A3}" presName="parTx" presStyleLbl="revTx" presStyleIdx="1" presStyleCnt="6"/>
      <dgm:spPr/>
      <dgm:t>
        <a:bodyPr/>
        <a:lstStyle/>
        <a:p>
          <a:endParaRPr lang="en-US"/>
        </a:p>
      </dgm:t>
    </dgm:pt>
    <dgm:pt modelId="{B318A8BD-710F-4C13-B285-3A650F008DCA}" type="pres">
      <dgm:prSet presAssocID="{ACC113FD-FAA4-4443-81C3-E374C5BEC6A3}" presName="bSpace" presStyleCnt="0"/>
      <dgm:spPr/>
    </dgm:pt>
    <dgm:pt modelId="{30FF859C-BE68-477A-B3D5-ABCE429921BF}" type="pres">
      <dgm:prSet presAssocID="{ACC113FD-FAA4-4443-81C3-E374C5BEC6A3}" presName="parBackupNorm" presStyleCnt="0"/>
      <dgm:spPr/>
    </dgm:pt>
    <dgm:pt modelId="{12A539F7-7B91-449C-8695-65A224C30AAE}" type="pres">
      <dgm:prSet presAssocID="{9C8E189C-4DCE-4C22-B346-2533352335A6}" presName="parSpace" presStyleCnt="0"/>
      <dgm:spPr/>
    </dgm:pt>
    <dgm:pt modelId="{EB299231-8E20-4B4F-B231-111AEA22D6F2}" type="pres">
      <dgm:prSet presAssocID="{35E7D8A3-FD26-46C9-A795-2B768B726360}" presName="parComposite" presStyleCnt="0"/>
      <dgm:spPr/>
    </dgm:pt>
    <dgm:pt modelId="{897DB84A-8BFD-45E4-B73A-FC1627381808}" type="pres">
      <dgm:prSet presAssocID="{35E7D8A3-FD26-46C9-A795-2B768B726360}" presName="parBigCircle" presStyleLbl="node0" presStyleIdx="2" presStyleCnt="6"/>
      <dgm:spPr>
        <a:solidFill>
          <a:srgbClr val="7030A0"/>
        </a:solidFill>
      </dgm:spPr>
    </dgm:pt>
    <dgm:pt modelId="{52CB30BE-CBD1-4443-BCA8-12C528B4046A}" type="pres">
      <dgm:prSet presAssocID="{35E7D8A3-FD26-46C9-A795-2B768B726360}" presName="parTx" presStyleLbl="revTx" presStyleIdx="2" presStyleCnt="6"/>
      <dgm:spPr/>
      <dgm:t>
        <a:bodyPr/>
        <a:lstStyle/>
        <a:p>
          <a:endParaRPr lang="en-US"/>
        </a:p>
      </dgm:t>
    </dgm:pt>
    <dgm:pt modelId="{AE1D01CC-15FB-4429-A161-0E621B580463}" type="pres">
      <dgm:prSet presAssocID="{35E7D8A3-FD26-46C9-A795-2B768B726360}" presName="bSpace" presStyleCnt="0"/>
      <dgm:spPr/>
    </dgm:pt>
    <dgm:pt modelId="{CCE03D54-2EDB-448A-9F55-3F17E7CC520B}" type="pres">
      <dgm:prSet presAssocID="{35E7D8A3-FD26-46C9-A795-2B768B726360}" presName="parBackupNorm" presStyleCnt="0"/>
      <dgm:spPr/>
    </dgm:pt>
    <dgm:pt modelId="{7F50BF51-2DB9-493F-929E-C4E851FBBC4B}" type="pres">
      <dgm:prSet presAssocID="{111A5CA4-8EDD-4090-8EE7-0636527F52C6}" presName="parSpace" presStyleCnt="0"/>
      <dgm:spPr/>
    </dgm:pt>
    <dgm:pt modelId="{1A5CE4E6-D593-42F1-A794-3D4FB6B84C23}" type="pres">
      <dgm:prSet presAssocID="{3D27C287-AE48-4CFA-8A78-E34B272151E8}" presName="parComposite" presStyleCnt="0"/>
      <dgm:spPr/>
    </dgm:pt>
    <dgm:pt modelId="{8F2F67F8-B6D2-449E-A178-1500297923D4}" type="pres">
      <dgm:prSet presAssocID="{3D27C287-AE48-4CFA-8A78-E34B272151E8}" presName="parBigCircle" presStyleLbl="node0" presStyleIdx="3" presStyleCnt="6"/>
      <dgm:spPr>
        <a:solidFill>
          <a:schemeClr val="accent6">
            <a:lumMod val="50000"/>
          </a:schemeClr>
        </a:solidFill>
      </dgm:spPr>
    </dgm:pt>
    <dgm:pt modelId="{E0505B84-7A18-456C-855B-76F97810A301}" type="pres">
      <dgm:prSet presAssocID="{3D27C287-AE48-4CFA-8A78-E34B272151E8}" presName="parTx" presStyleLbl="revTx" presStyleIdx="3" presStyleCnt="6"/>
      <dgm:spPr/>
      <dgm:t>
        <a:bodyPr/>
        <a:lstStyle/>
        <a:p>
          <a:endParaRPr lang="en-US"/>
        </a:p>
      </dgm:t>
    </dgm:pt>
    <dgm:pt modelId="{1323EFE8-8EA8-4CA7-ACCC-3A804DE600EE}" type="pres">
      <dgm:prSet presAssocID="{3D27C287-AE48-4CFA-8A78-E34B272151E8}" presName="bSpace" presStyleCnt="0"/>
      <dgm:spPr/>
    </dgm:pt>
    <dgm:pt modelId="{BACAF947-D890-495E-B6BC-04E94DA8D2A1}" type="pres">
      <dgm:prSet presAssocID="{3D27C287-AE48-4CFA-8A78-E34B272151E8}" presName="parBackupNorm" presStyleCnt="0"/>
      <dgm:spPr/>
    </dgm:pt>
    <dgm:pt modelId="{79889EDA-BDEB-42FE-8815-2C2034467B14}" type="pres">
      <dgm:prSet presAssocID="{31766EA8-930E-46F9-83C8-8260C052A77D}" presName="parSpace" presStyleCnt="0"/>
      <dgm:spPr/>
    </dgm:pt>
    <dgm:pt modelId="{A9FD6E3F-3D2E-470C-ADB5-26B524CBAED8}" type="pres">
      <dgm:prSet presAssocID="{42F22A7D-4657-4AD0-B04B-1B73164708A7}" presName="parComposite" presStyleCnt="0"/>
      <dgm:spPr/>
    </dgm:pt>
    <dgm:pt modelId="{069BE6F3-E5CD-4D2C-85AE-F677980E8A96}" type="pres">
      <dgm:prSet presAssocID="{42F22A7D-4657-4AD0-B04B-1B73164708A7}" presName="parBigCircle" presStyleLbl="node0" presStyleIdx="4" presStyleCnt="6"/>
      <dgm:spPr>
        <a:solidFill>
          <a:srgbClr val="7030A0"/>
        </a:solidFill>
      </dgm:spPr>
    </dgm:pt>
    <dgm:pt modelId="{C9852EF8-BA52-4AD1-BABD-17B42D602B92}" type="pres">
      <dgm:prSet presAssocID="{42F22A7D-4657-4AD0-B04B-1B73164708A7}" presName="parTx" presStyleLbl="revTx" presStyleIdx="4" presStyleCnt="6"/>
      <dgm:spPr/>
      <dgm:t>
        <a:bodyPr/>
        <a:lstStyle/>
        <a:p>
          <a:endParaRPr lang="en-US"/>
        </a:p>
      </dgm:t>
    </dgm:pt>
    <dgm:pt modelId="{B0CE36A7-6C12-47AE-842B-DC19BE8DC91A}" type="pres">
      <dgm:prSet presAssocID="{42F22A7D-4657-4AD0-B04B-1B73164708A7}" presName="bSpace" presStyleCnt="0"/>
      <dgm:spPr/>
    </dgm:pt>
    <dgm:pt modelId="{22A60D4F-B24C-4BD0-8789-EF4EE009586B}" type="pres">
      <dgm:prSet presAssocID="{42F22A7D-4657-4AD0-B04B-1B73164708A7}" presName="parBackupNorm" presStyleCnt="0"/>
      <dgm:spPr/>
    </dgm:pt>
    <dgm:pt modelId="{134178F2-327E-4552-996C-FB97AEDF14AC}" type="pres">
      <dgm:prSet presAssocID="{D086799A-A8C2-42D9-9F66-FD8C04880DEB}" presName="parSpace" presStyleCnt="0"/>
      <dgm:spPr/>
    </dgm:pt>
    <dgm:pt modelId="{3A1F7D3C-B9B1-4EC4-83DD-C764216B4A72}" type="pres">
      <dgm:prSet presAssocID="{E3B166F3-4910-45EC-8133-553614141915}" presName="parComposite" presStyleCnt="0"/>
      <dgm:spPr/>
    </dgm:pt>
    <dgm:pt modelId="{ECB6DE54-8DC4-4FBF-AB9B-399ADD7A5D3C}" type="pres">
      <dgm:prSet presAssocID="{E3B166F3-4910-45EC-8133-553614141915}" presName="parBigCircle" presStyleLbl="node0" presStyleIdx="5" presStyleCnt="6"/>
      <dgm:spPr>
        <a:solidFill>
          <a:schemeClr val="accent6">
            <a:lumMod val="50000"/>
          </a:schemeClr>
        </a:solidFill>
      </dgm:spPr>
    </dgm:pt>
    <dgm:pt modelId="{E9FDD7D0-D490-4498-B02F-F71A8DCB01CE}" type="pres">
      <dgm:prSet presAssocID="{E3B166F3-4910-45EC-8133-553614141915}" presName="parTx" presStyleLbl="revTx" presStyleIdx="5" presStyleCnt="6"/>
      <dgm:spPr/>
      <dgm:t>
        <a:bodyPr/>
        <a:lstStyle/>
        <a:p>
          <a:endParaRPr lang="en-US"/>
        </a:p>
      </dgm:t>
    </dgm:pt>
    <dgm:pt modelId="{DB8215AB-D117-4655-9C40-2ED6CA1C6855}" type="pres">
      <dgm:prSet presAssocID="{E3B166F3-4910-45EC-8133-553614141915}" presName="bSpace" presStyleCnt="0"/>
      <dgm:spPr/>
    </dgm:pt>
    <dgm:pt modelId="{0E1BF68D-D299-464F-9DD0-F438023E8CCB}" type="pres">
      <dgm:prSet presAssocID="{E3B166F3-4910-45EC-8133-553614141915}" presName="parBackupNorm" presStyleCnt="0"/>
      <dgm:spPr/>
    </dgm:pt>
    <dgm:pt modelId="{9FB6671C-D947-4CCB-A146-50D53253A792}" type="pres">
      <dgm:prSet presAssocID="{8F398B8C-6E2A-41EB-A28D-E6593C35583E}" presName="parSpace" presStyleCnt="0"/>
      <dgm:spPr/>
    </dgm:pt>
  </dgm:ptLst>
  <dgm:cxnLst>
    <dgm:cxn modelId="{8A01499F-A438-493A-82D3-A250CCBA8BF4}" type="presOf" srcId="{35E7D8A3-FD26-46C9-A795-2B768B726360}" destId="{52CB30BE-CBD1-4443-BCA8-12C528B4046A}" srcOrd="0" destOrd="0" presId="urn:microsoft.com/office/officeart/2008/layout/CircleAccentTimeline"/>
    <dgm:cxn modelId="{94DB8CEB-04BB-4B2C-A831-8284AE73C8D3}" type="presOf" srcId="{42F22A7D-4657-4AD0-B04B-1B73164708A7}" destId="{C9852EF8-BA52-4AD1-BABD-17B42D602B92}" srcOrd="0" destOrd="0" presId="urn:microsoft.com/office/officeart/2008/layout/CircleAccentTimeline"/>
    <dgm:cxn modelId="{1A31EC54-951C-4449-95BA-0B777A994D38}" type="presOf" srcId="{ACC113FD-FAA4-4443-81C3-E374C5BEC6A3}" destId="{9EFA6AD0-B5ED-4D38-9C36-DD78B4966DF8}" srcOrd="0" destOrd="0" presId="urn:microsoft.com/office/officeart/2008/layout/CircleAccentTimeline"/>
    <dgm:cxn modelId="{DD987FFC-9B3C-4E76-98BB-4034881DA4DA}" type="presOf" srcId="{E3B166F3-4910-45EC-8133-553614141915}" destId="{E9FDD7D0-D490-4498-B02F-F71A8DCB01CE}" srcOrd="0" destOrd="0" presId="urn:microsoft.com/office/officeart/2008/layout/CircleAccentTimeline"/>
    <dgm:cxn modelId="{7E758506-D3A3-44AB-BF4D-3196A43E0E0E}" type="presOf" srcId="{3D27C287-AE48-4CFA-8A78-E34B272151E8}" destId="{E0505B84-7A18-456C-855B-76F97810A301}" srcOrd="0" destOrd="0" presId="urn:microsoft.com/office/officeart/2008/layout/CircleAccentTimeline"/>
    <dgm:cxn modelId="{E8B917EB-8EF7-4A6C-A676-A8916A128204}" srcId="{7BE24B60-1C88-4F6D-A520-9537E11AF9F6}" destId="{42F22A7D-4657-4AD0-B04B-1B73164708A7}" srcOrd="4" destOrd="0" parTransId="{10F57535-B42F-4052-A452-5955D0B1CEE3}" sibTransId="{D086799A-A8C2-42D9-9F66-FD8C04880DEB}"/>
    <dgm:cxn modelId="{3510C706-6EC7-4A8E-87AD-8EC91E3B8031}" srcId="{7BE24B60-1C88-4F6D-A520-9537E11AF9F6}" destId="{ACC113FD-FAA4-4443-81C3-E374C5BEC6A3}" srcOrd="1" destOrd="0" parTransId="{AABD2909-36AA-4AAF-8B44-D275798A2ED0}" sibTransId="{9C8E189C-4DCE-4C22-B346-2533352335A6}"/>
    <dgm:cxn modelId="{21FD3658-D46E-4D8C-971F-E4B72F28D164}" srcId="{7BE24B60-1C88-4F6D-A520-9537E11AF9F6}" destId="{E3B166F3-4910-45EC-8133-553614141915}" srcOrd="5" destOrd="0" parTransId="{C126F527-4A34-4A01-9EB2-5F42321008F5}" sibTransId="{8F398B8C-6E2A-41EB-A28D-E6593C35583E}"/>
    <dgm:cxn modelId="{4930F8C9-EDFD-45EB-AFEE-99FC52337005}" srcId="{7BE24B60-1C88-4F6D-A520-9537E11AF9F6}" destId="{35E7D8A3-FD26-46C9-A795-2B768B726360}" srcOrd="2" destOrd="0" parTransId="{E6659052-5707-4299-B3F5-799AD7EC16ED}" sibTransId="{111A5CA4-8EDD-4090-8EE7-0636527F52C6}"/>
    <dgm:cxn modelId="{60DB82EB-F9CC-4BA3-823A-846C1EC43CF1}" type="presOf" srcId="{B60C7E65-6FB1-48D8-8DF5-CBC2E10B917C}" destId="{F335D987-8F7B-447D-8214-C131CF7AF031}" srcOrd="0" destOrd="0" presId="urn:microsoft.com/office/officeart/2008/layout/CircleAccentTimeline"/>
    <dgm:cxn modelId="{BD756939-4527-4506-B5CC-E299762DE5BB}" type="presOf" srcId="{7BE24B60-1C88-4F6D-A520-9537E11AF9F6}" destId="{B97B4845-A60C-46D9-9F67-2C5B063D546D}" srcOrd="0" destOrd="0" presId="urn:microsoft.com/office/officeart/2008/layout/CircleAccentTimeline"/>
    <dgm:cxn modelId="{99364301-02C2-4A55-9704-1052B133231B}" srcId="{7BE24B60-1C88-4F6D-A520-9537E11AF9F6}" destId="{B60C7E65-6FB1-48D8-8DF5-CBC2E10B917C}" srcOrd="0" destOrd="0" parTransId="{AFDC5589-1CD6-4FDC-9B21-CE4696A8E48D}" sibTransId="{94BB5643-EFCE-4065-9D22-5FE96FC1D9FF}"/>
    <dgm:cxn modelId="{1C3549FC-C102-481B-B460-34DC53506D00}" srcId="{7BE24B60-1C88-4F6D-A520-9537E11AF9F6}" destId="{3D27C287-AE48-4CFA-8A78-E34B272151E8}" srcOrd="3" destOrd="0" parTransId="{8A719CDD-B601-4FD0-A023-88D46CCF6DCA}" sibTransId="{31766EA8-930E-46F9-83C8-8260C052A77D}"/>
    <dgm:cxn modelId="{4C20FB3B-139B-47A6-B2F3-FA6388093200}" type="presParOf" srcId="{B97B4845-A60C-46D9-9F67-2C5B063D546D}" destId="{5F2193B6-100D-45F8-9850-AB46976A82DA}" srcOrd="0" destOrd="0" presId="urn:microsoft.com/office/officeart/2008/layout/CircleAccentTimeline"/>
    <dgm:cxn modelId="{E9FAB445-C7B4-48C0-A892-121B3D177D0F}" type="presParOf" srcId="{5F2193B6-100D-45F8-9850-AB46976A82DA}" destId="{CE170E64-85EB-4FEC-B691-9F99495C3342}" srcOrd="0" destOrd="0" presId="urn:microsoft.com/office/officeart/2008/layout/CircleAccentTimeline"/>
    <dgm:cxn modelId="{FD5565DB-6699-43C4-A6E6-D612E3FCA406}" type="presParOf" srcId="{5F2193B6-100D-45F8-9850-AB46976A82DA}" destId="{F335D987-8F7B-447D-8214-C131CF7AF031}" srcOrd="1" destOrd="0" presId="urn:microsoft.com/office/officeart/2008/layout/CircleAccentTimeline"/>
    <dgm:cxn modelId="{103BF74B-6548-4EAF-AF0F-4E2A7018091F}" type="presParOf" srcId="{5F2193B6-100D-45F8-9850-AB46976A82DA}" destId="{16D870E9-9295-441A-8A78-CDFA60D7768C}" srcOrd="2" destOrd="0" presId="urn:microsoft.com/office/officeart/2008/layout/CircleAccentTimeline"/>
    <dgm:cxn modelId="{A0326503-6F05-43B8-960B-8E605AF646C4}" type="presParOf" srcId="{B97B4845-A60C-46D9-9F67-2C5B063D546D}" destId="{4B216E43-A8E7-4947-A633-ED06A4EE5269}" srcOrd="1" destOrd="0" presId="urn:microsoft.com/office/officeart/2008/layout/CircleAccentTimeline"/>
    <dgm:cxn modelId="{84049CFE-0B91-4536-B824-911CCCC2FD8E}" type="presParOf" srcId="{B97B4845-A60C-46D9-9F67-2C5B063D546D}" destId="{6622C9F2-61EF-45A6-8398-1D1F56490C73}" srcOrd="2" destOrd="0" presId="urn:microsoft.com/office/officeart/2008/layout/CircleAccentTimeline"/>
    <dgm:cxn modelId="{31257FF4-D603-48C0-8ADB-93BB1BE05A1E}" type="presParOf" srcId="{B97B4845-A60C-46D9-9F67-2C5B063D546D}" destId="{3430AAD1-F9F3-41B6-B572-BABD681B967E}" srcOrd="3" destOrd="0" presId="urn:microsoft.com/office/officeart/2008/layout/CircleAccentTimeline"/>
    <dgm:cxn modelId="{78CF0949-6679-44F1-9108-F8368FD2FD81}" type="presParOf" srcId="{3430AAD1-F9F3-41B6-B572-BABD681B967E}" destId="{49159AD3-81E1-4852-A752-322CD98C8E4E}" srcOrd="0" destOrd="0" presId="urn:microsoft.com/office/officeart/2008/layout/CircleAccentTimeline"/>
    <dgm:cxn modelId="{1251825B-AC2F-469E-B49A-75EFD6F33488}" type="presParOf" srcId="{3430AAD1-F9F3-41B6-B572-BABD681B967E}" destId="{9EFA6AD0-B5ED-4D38-9C36-DD78B4966DF8}" srcOrd="1" destOrd="0" presId="urn:microsoft.com/office/officeart/2008/layout/CircleAccentTimeline"/>
    <dgm:cxn modelId="{B9446994-F7EB-4B10-B866-46D14EF3E330}" type="presParOf" srcId="{3430AAD1-F9F3-41B6-B572-BABD681B967E}" destId="{B318A8BD-710F-4C13-B285-3A650F008DCA}" srcOrd="2" destOrd="0" presId="urn:microsoft.com/office/officeart/2008/layout/CircleAccentTimeline"/>
    <dgm:cxn modelId="{A61DBE04-822C-4725-9429-6EAFC571A93A}" type="presParOf" srcId="{B97B4845-A60C-46D9-9F67-2C5B063D546D}" destId="{30FF859C-BE68-477A-B3D5-ABCE429921BF}" srcOrd="4" destOrd="0" presId="urn:microsoft.com/office/officeart/2008/layout/CircleAccentTimeline"/>
    <dgm:cxn modelId="{E4D95436-DEDB-4E9C-869E-B92AD1F6BC66}" type="presParOf" srcId="{B97B4845-A60C-46D9-9F67-2C5B063D546D}" destId="{12A539F7-7B91-449C-8695-65A224C30AAE}" srcOrd="5" destOrd="0" presId="urn:microsoft.com/office/officeart/2008/layout/CircleAccentTimeline"/>
    <dgm:cxn modelId="{EDEC01EE-AA7F-442A-8E39-10796D92CA55}" type="presParOf" srcId="{B97B4845-A60C-46D9-9F67-2C5B063D546D}" destId="{EB299231-8E20-4B4F-B231-111AEA22D6F2}" srcOrd="6" destOrd="0" presId="urn:microsoft.com/office/officeart/2008/layout/CircleAccentTimeline"/>
    <dgm:cxn modelId="{5343CAC4-6340-4058-A044-F0206B055824}" type="presParOf" srcId="{EB299231-8E20-4B4F-B231-111AEA22D6F2}" destId="{897DB84A-8BFD-45E4-B73A-FC1627381808}" srcOrd="0" destOrd="0" presId="urn:microsoft.com/office/officeart/2008/layout/CircleAccentTimeline"/>
    <dgm:cxn modelId="{D8C93510-D3D9-40B3-882D-E566FAD7CFE0}" type="presParOf" srcId="{EB299231-8E20-4B4F-B231-111AEA22D6F2}" destId="{52CB30BE-CBD1-4443-BCA8-12C528B4046A}" srcOrd="1" destOrd="0" presId="urn:microsoft.com/office/officeart/2008/layout/CircleAccentTimeline"/>
    <dgm:cxn modelId="{3F1ACCFD-7932-4B0B-91C8-D28D49AB3D4D}" type="presParOf" srcId="{EB299231-8E20-4B4F-B231-111AEA22D6F2}" destId="{AE1D01CC-15FB-4429-A161-0E621B580463}" srcOrd="2" destOrd="0" presId="urn:microsoft.com/office/officeart/2008/layout/CircleAccentTimeline"/>
    <dgm:cxn modelId="{75244CAC-36DB-4AD2-A40D-4A9D8EF63776}" type="presParOf" srcId="{B97B4845-A60C-46D9-9F67-2C5B063D546D}" destId="{CCE03D54-2EDB-448A-9F55-3F17E7CC520B}" srcOrd="7" destOrd="0" presId="urn:microsoft.com/office/officeart/2008/layout/CircleAccentTimeline"/>
    <dgm:cxn modelId="{D6B58424-B815-4D04-9B0C-626A130F07AD}" type="presParOf" srcId="{B97B4845-A60C-46D9-9F67-2C5B063D546D}" destId="{7F50BF51-2DB9-493F-929E-C4E851FBBC4B}" srcOrd="8" destOrd="0" presId="urn:microsoft.com/office/officeart/2008/layout/CircleAccentTimeline"/>
    <dgm:cxn modelId="{688E97B0-CDB8-4F37-BB08-E8D78668A656}" type="presParOf" srcId="{B97B4845-A60C-46D9-9F67-2C5B063D546D}" destId="{1A5CE4E6-D593-42F1-A794-3D4FB6B84C23}" srcOrd="9" destOrd="0" presId="urn:microsoft.com/office/officeart/2008/layout/CircleAccentTimeline"/>
    <dgm:cxn modelId="{41A5D376-B460-4545-8F52-42332358B784}" type="presParOf" srcId="{1A5CE4E6-D593-42F1-A794-3D4FB6B84C23}" destId="{8F2F67F8-B6D2-449E-A178-1500297923D4}" srcOrd="0" destOrd="0" presId="urn:microsoft.com/office/officeart/2008/layout/CircleAccentTimeline"/>
    <dgm:cxn modelId="{7CE5CA59-F160-49CB-A3D4-1843D600C7D8}" type="presParOf" srcId="{1A5CE4E6-D593-42F1-A794-3D4FB6B84C23}" destId="{E0505B84-7A18-456C-855B-76F97810A301}" srcOrd="1" destOrd="0" presId="urn:microsoft.com/office/officeart/2008/layout/CircleAccentTimeline"/>
    <dgm:cxn modelId="{D2F8673C-60B2-4370-B9A0-086EC185AA39}" type="presParOf" srcId="{1A5CE4E6-D593-42F1-A794-3D4FB6B84C23}" destId="{1323EFE8-8EA8-4CA7-ACCC-3A804DE600EE}" srcOrd="2" destOrd="0" presId="urn:microsoft.com/office/officeart/2008/layout/CircleAccentTimeline"/>
    <dgm:cxn modelId="{AF3B5264-5E49-4632-AA9E-27F4EA6C0417}" type="presParOf" srcId="{B97B4845-A60C-46D9-9F67-2C5B063D546D}" destId="{BACAF947-D890-495E-B6BC-04E94DA8D2A1}" srcOrd="10" destOrd="0" presId="urn:microsoft.com/office/officeart/2008/layout/CircleAccentTimeline"/>
    <dgm:cxn modelId="{337A0B84-4BE8-43F8-8D09-0B2227392EE4}" type="presParOf" srcId="{B97B4845-A60C-46D9-9F67-2C5B063D546D}" destId="{79889EDA-BDEB-42FE-8815-2C2034467B14}" srcOrd="11" destOrd="0" presId="urn:microsoft.com/office/officeart/2008/layout/CircleAccentTimeline"/>
    <dgm:cxn modelId="{097D9138-1003-4ADA-861B-21BF6E31A773}" type="presParOf" srcId="{B97B4845-A60C-46D9-9F67-2C5B063D546D}" destId="{A9FD6E3F-3D2E-470C-ADB5-26B524CBAED8}" srcOrd="12" destOrd="0" presId="urn:microsoft.com/office/officeart/2008/layout/CircleAccentTimeline"/>
    <dgm:cxn modelId="{7DBECAA7-FD32-450D-80AD-F25FF3350A24}" type="presParOf" srcId="{A9FD6E3F-3D2E-470C-ADB5-26B524CBAED8}" destId="{069BE6F3-E5CD-4D2C-85AE-F677980E8A96}" srcOrd="0" destOrd="0" presId="urn:microsoft.com/office/officeart/2008/layout/CircleAccentTimeline"/>
    <dgm:cxn modelId="{8FA9FC60-5EA0-44C5-86D0-C228271529AA}" type="presParOf" srcId="{A9FD6E3F-3D2E-470C-ADB5-26B524CBAED8}" destId="{C9852EF8-BA52-4AD1-BABD-17B42D602B92}" srcOrd="1" destOrd="0" presId="urn:microsoft.com/office/officeart/2008/layout/CircleAccentTimeline"/>
    <dgm:cxn modelId="{EF1927C8-8758-4B50-BB14-E6446ABA6291}" type="presParOf" srcId="{A9FD6E3F-3D2E-470C-ADB5-26B524CBAED8}" destId="{B0CE36A7-6C12-47AE-842B-DC19BE8DC91A}" srcOrd="2" destOrd="0" presId="urn:microsoft.com/office/officeart/2008/layout/CircleAccentTimeline"/>
    <dgm:cxn modelId="{4A98DD5F-B431-48C9-B650-4F18925A04D8}" type="presParOf" srcId="{B97B4845-A60C-46D9-9F67-2C5B063D546D}" destId="{22A60D4F-B24C-4BD0-8789-EF4EE009586B}" srcOrd="13" destOrd="0" presId="urn:microsoft.com/office/officeart/2008/layout/CircleAccentTimeline"/>
    <dgm:cxn modelId="{7BE12BFE-FD72-4BD0-9808-06A0A598E85B}" type="presParOf" srcId="{B97B4845-A60C-46D9-9F67-2C5B063D546D}" destId="{134178F2-327E-4552-996C-FB97AEDF14AC}" srcOrd="14" destOrd="0" presId="urn:microsoft.com/office/officeart/2008/layout/CircleAccentTimeline"/>
    <dgm:cxn modelId="{926AB125-5667-4E4A-9485-0E23618CB324}" type="presParOf" srcId="{B97B4845-A60C-46D9-9F67-2C5B063D546D}" destId="{3A1F7D3C-B9B1-4EC4-83DD-C764216B4A72}" srcOrd="15" destOrd="0" presId="urn:microsoft.com/office/officeart/2008/layout/CircleAccentTimeline"/>
    <dgm:cxn modelId="{4D759E5D-2592-4FC7-A7CF-62715E43A62D}" type="presParOf" srcId="{3A1F7D3C-B9B1-4EC4-83DD-C764216B4A72}" destId="{ECB6DE54-8DC4-4FBF-AB9B-399ADD7A5D3C}" srcOrd="0" destOrd="0" presId="urn:microsoft.com/office/officeart/2008/layout/CircleAccentTimeline"/>
    <dgm:cxn modelId="{7CF0C13C-AA4F-4110-8EAC-57E322B0D4C9}" type="presParOf" srcId="{3A1F7D3C-B9B1-4EC4-83DD-C764216B4A72}" destId="{E9FDD7D0-D490-4498-B02F-F71A8DCB01CE}" srcOrd="1" destOrd="0" presId="urn:microsoft.com/office/officeart/2008/layout/CircleAccentTimeline"/>
    <dgm:cxn modelId="{4588AC7A-7DC4-4734-B17D-3AAAF79D1870}" type="presParOf" srcId="{3A1F7D3C-B9B1-4EC4-83DD-C764216B4A72}" destId="{DB8215AB-D117-4655-9C40-2ED6CA1C6855}" srcOrd="2" destOrd="0" presId="urn:microsoft.com/office/officeart/2008/layout/CircleAccentTimeline"/>
    <dgm:cxn modelId="{2F8261E6-660E-4CE2-9203-790DFA28853C}" type="presParOf" srcId="{B97B4845-A60C-46D9-9F67-2C5B063D546D}" destId="{0E1BF68D-D299-464F-9DD0-F438023E8CCB}" srcOrd="16" destOrd="0" presId="urn:microsoft.com/office/officeart/2008/layout/CircleAccentTimeline"/>
    <dgm:cxn modelId="{736C6BEB-15C2-47F3-AFFF-F5D66CF66A8A}" type="presParOf" srcId="{B97B4845-A60C-46D9-9F67-2C5B063D546D}" destId="{9FB6671C-D947-4CCB-A146-50D53253A792}" srcOrd="1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252AD-57F7-4F57-8663-2F262F6ED6D7}">
      <dsp:nvSpPr>
        <dsp:cNvPr id="0" name=""/>
        <dsp:cNvSpPr/>
      </dsp:nvSpPr>
      <dsp:spPr>
        <a:xfrm>
          <a:off x="4432" y="2496324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2002</a:t>
          </a:r>
          <a:endParaRPr lang="en-US" sz="2100" kern="1200" dirty="0"/>
        </a:p>
      </dsp:txBody>
      <dsp:txXfrm>
        <a:off x="222733" y="2496324"/>
        <a:ext cx="654902" cy="436601"/>
      </dsp:txXfrm>
    </dsp:sp>
    <dsp:sp modelId="{EC66E5E7-0D31-4692-BAA4-3231F2FB0770}">
      <dsp:nvSpPr>
        <dsp:cNvPr id="0" name=""/>
        <dsp:cNvSpPr/>
      </dsp:nvSpPr>
      <dsp:spPr>
        <a:xfrm>
          <a:off x="986785" y="2496324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2003</a:t>
          </a:r>
          <a:endParaRPr lang="en-US" sz="2100" kern="1200" dirty="0"/>
        </a:p>
      </dsp:txBody>
      <dsp:txXfrm>
        <a:off x="1205086" y="2496324"/>
        <a:ext cx="654902" cy="436601"/>
      </dsp:txXfrm>
    </dsp:sp>
    <dsp:sp modelId="{11C7523D-8944-4626-8B4B-78F9EF0675DA}">
      <dsp:nvSpPr>
        <dsp:cNvPr id="0" name=""/>
        <dsp:cNvSpPr/>
      </dsp:nvSpPr>
      <dsp:spPr>
        <a:xfrm>
          <a:off x="1969138" y="2496324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2005</a:t>
          </a:r>
          <a:endParaRPr lang="en-US" sz="2100" kern="1200" dirty="0"/>
        </a:p>
      </dsp:txBody>
      <dsp:txXfrm>
        <a:off x="2187439" y="2496324"/>
        <a:ext cx="654902" cy="436601"/>
      </dsp:txXfrm>
    </dsp:sp>
    <dsp:sp modelId="{ED2E401D-0E51-4F8C-89DE-0B24BEF4F5F5}">
      <dsp:nvSpPr>
        <dsp:cNvPr id="0" name=""/>
        <dsp:cNvSpPr/>
      </dsp:nvSpPr>
      <dsp:spPr>
        <a:xfrm>
          <a:off x="2951491" y="2496324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2006</a:t>
          </a:r>
          <a:endParaRPr lang="en-US" sz="2100" kern="1200" dirty="0"/>
        </a:p>
      </dsp:txBody>
      <dsp:txXfrm>
        <a:off x="3169792" y="2496324"/>
        <a:ext cx="654902" cy="436601"/>
      </dsp:txXfrm>
    </dsp:sp>
    <dsp:sp modelId="{26D82732-EBBC-4F1E-83D2-A899091075C0}">
      <dsp:nvSpPr>
        <dsp:cNvPr id="0" name=""/>
        <dsp:cNvSpPr/>
      </dsp:nvSpPr>
      <dsp:spPr>
        <a:xfrm>
          <a:off x="3933844" y="2496324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2008</a:t>
          </a:r>
          <a:endParaRPr lang="en-US" sz="2100" kern="1200" dirty="0"/>
        </a:p>
      </dsp:txBody>
      <dsp:txXfrm>
        <a:off x="4152145" y="2496324"/>
        <a:ext cx="654902" cy="436601"/>
      </dsp:txXfrm>
    </dsp:sp>
    <dsp:sp modelId="{126339F4-4065-4CDC-9732-16B3DD263CA7}">
      <dsp:nvSpPr>
        <dsp:cNvPr id="0" name=""/>
        <dsp:cNvSpPr/>
      </dsp:nvSpPr>
      <dsp:spPr>
        <a:xfrm>
          <a:off x="4916197" y="2496324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2010</a:t>
          </a:r>
          <a:endParaRPr lang="en-US" sz="2100" kern="1200" dirty="0"/>
        </a:p>
      </dsp:txBody>
      <dsp:txXfrm>
        <a:off x="5134498" y="2496324"/>
        <a:ext cx="654902" cy="436601"/>
      </dsp:txXfrm>
    </dsp:sp>
    <dsp:sp modelId="{B842399F-CD90-4E6C-BC68-154114E1EBE7}">
      <dsp:nvSpPr>
        <dsp:cNvPr id="0" name=""/>
        <dsp:cNvSpPr/>
      </dsp:nvSpPr>
      <dsp:spPr>
        <a:xfrm>
          <a:off x="5898550" y="2496324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2012</a:t>
          </a:r>
          <a:endParaRPr lang="en-US" sz="2100" kern="1200" dirty="0"/>
        </a:p>
      </dsp:txBody>
      <dsp:txXfrm>
        <a:off x="6116851" y="2496324"/>
        <a:ext cx="654902" cy="436601"/>
      </dsp:txXfrm>
    </dsp:sp>
    <dsp:sp modelId="{E6F49FDE-5EC6-444C-B194-98DF065C4F17}">
      <dsp:nvSpPr>
        <dsp:cNvPr id="0" name=""/>
        <dsp:cNvSpPr/>
      </dsp:nvSpPr>
      <dsp:spPr>
        <a:xfrm>
          <a:off x="6880903" y="2496324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2013</a:t>
          </a:r>
          <a:endParaRPr lang="en-US" sz="2100" kern="1200" dirty="0"/>
        </a:p>
      </dsp:txBody>
      <dsp:txXfrm>
        <a:off x="7099204" y="2496324"/>
        <a:ext cx="654902" cy="436601"/>
      </dsp:txXfrm>
    </dsp:sp>
    <dsp:sp modelId="{409D8E13-29FD-4EF2-90C3-8847843B960B}">
      <dsp:nvSpPr>
        <dsp:cNvPr id="0" name=""/>
        <dsp:cNvSpPr/>
      </dsp:nvSpPr>
      <dsp:spPr>
        <a:xfrm>
          <a:off x="7863256" y="2496324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2014</a:t>
          </a:r>
          <a:endParaRPr lang="en-US" sz="2100" kern="1200" dirty="0"/>
        </a:p>
      </dsp:txBody>
      <dsp:txXfrm>
        <a:off x="8081557" y="2496324"/>
        <a:ext cx="654902" cy="436601"/>
      </dsp:txXfrm>
    </dsp:sp>
    <dsp:sp modelId="{DE474B9C-56CA-43D0-A9D0-89628075BCA6}">
      <dsp:nvSpPr>
        <dsp:cNvPr id="0" name=""/>
        <dsp:cNvSpPr/>
      </dsp:nvSpPr>
      <dsp:spPr>
        <a:xfrm>
          <a:off x="8845609" y="2496324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2015</a:t>
          </a:r>
          <a:endParaRPr lang="en-US" sz="2100" kern="1200" dirty="0"/>
        </a:p>
      </dsp:txBody>
      <dsp:txXfrm>
        <a:off x="9063910" y="2496324"/>
        <a:ext cx="654902" cy="436601"/>
      </dsp:txXfrm>
    </dsp:sp>
    <dsp:sp modelId="{B609083E-36E6-4F67-BA00-91605F4276AB}">
      <dsp:nvSpPr>
        <dsp:cNvPr id="0" name=""/>
        <dsp:cNvSpPr/>
      </dsp:nvSpPr>
      <dsp:spPr>
        <a:xfrm>
          <a:off x="9827962" y="2496324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2017</a:t>
          </a:r>
          <a:endParaRPr lang="en-US" sz="2100" kern="1200" dirty="0"/>
        </a:p>
      </dsp:txBody>
      <dsp:txXfrm>
        <a:off x="10046263" y="2496324"/>
        <a:ext cx="654902" cy="436601"/>
      </dsp:txXfrm>
    </dsp:sp>
    <dsp:sp modelId="{D96C1BE4-C9E9-40C6-A063-D0DD1C82972F}">
      <dsp:nvSpPr>
        <dsp:cNvPr id="0" name=""/>
        <dsp:cNvSpPr/>
      </dsp:nvSpPr>
      <dsp:spPr>
        <a:xfrm>
          <a:off x="10810315" y="2496324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2019</a:t>
          </a:r>
          <a:endParaRPr lang="en-US" sz="2100" kern="1200" dirty="0"/>
        </a:p>
      </dsp:txBody>
      <dsp:txXfrm>
        <a:off x="11028616" y="2496324"/>
        <a:ext cx="654902" cy="436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252AD-57F7-4F57-8663-2F262F6ED6D7}">
      <dsp:nvSpPr>
        <dsp:cNvPr id="0" name=""/>
        <dsp:cNvSpPr/>
      </dsp:nvSpPr>
      <dsp:spPr>
        <a:xfrm>
          <a:off x="0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2016</a:t>
          </a:r>
          <a:endParaRPr lang="en-US" sz="3500" kern="1200" dirty="0"/>
        </a:p>
      </dsp:txBody>
      <dsp:txXfrm>
        <a:off x="372070" y="1043821"/>
        <a:ext cx="1116211" cy="744140"/>
      </dsp:txXfrm>
    </dsp:sp>
    <dsp:sp modelId="{11BB96B5-B568-4985-92CA-A0F9CE62D10F}">
      <dsp:nvSpPr>
        <dsp:cNvPr id="0" name=""/>
        <dsp:cNvSpPr/>
      </dsp:nvSpPr>
      <dsp:spPr>
        <a:xfrm>
          <a:off x="1674316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2016</a:t>
          </a:r>
          <a:endParaRPr lang="en-US" sz="3500" kern="1200" dirty="0"/>
        </a:p>
      </dsp:txBody>
      <dsp:txXfrm>
        <a:off x="2046386" y="1043821"/>
        <a:ext cx="1116211" cy="744140"/>
      </dsp:txXfrm>
    </dsp:sp>
    <dsp:sp modelId="{A62AF41F-23D5-49FB-80E3-A26D454D5A9B}">
      <dsp:nvSpPr>
        <dsp:cNvPr id="0" name=""/>
        <dsp:cNvSpPr/>
      </dsp:nvSpPr>
      <dsp:spPr>
        <a:xfrm>
          <a:off x="3348633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2017</a:t>
          </a:r>
          <a:endParaRPr lang="en-US" sz="3500" kern="1200" dirty="0"/>
        </a:p>
      </dsp:txBody>
      <dsp:txXfrm>
        <a:off x="3720703" y="1043821"/>
        <a:ext cx="1116211" cy="744140"/>
      </dsp:txXfrm>
    </dsp:sp>
    <dsp:sp modelId="{4AFCE2F3-657B-47E4-9D55-0E6BCD859BCD}">
      <dsp:nvSpPr>
        <dsp:cNvPr id="0" name=""/>
        <dsp:cNvSpPr/>
      </dsp:nvSpPr>
      <dsp:spPr>
        <a:xfrm>
          <a:off x="5022950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2018</a:t>
          </a:r>
          <a:endParaRPr lang="en-US" sz="3500" kern="1200" dirty="0"/>
        </a:p>
      </dsp:txBody>
      <dsp:txXfrm>
        <a:off x="5395020" y="1043821"/>
        <a:ext cx="1116211" cy="744140"/>
      </dsp:txXfrm>
    </dsp:sp>
    <dsp:sp modelId="{F089B48A-31E1-40AB-9AAD-C133681EB50E}">
      <dsp:nvSpPr>
        <dsp:cNvPr id="0" name=""/>
        <dsp:cNvSpPr/>
      </dsp:nvSpPr>
      <dsp:spPr>
        <a:xfrm>
          <a:off x="6697266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2018</a:t>
          </a:r>
          <a:endParaRPr lang="en-US" sz="3500" kern="1200" dirty="0"/>
        </a:p>
      </dsp:txBody>
      <dsp:txXfrm>
        <a:off x="7069336" y="1043821"/>
        <a:ext cx="1116211" cy="744140"/>
      </dsp:txXfrm>
    </dsp:sp>
    <dsp:sp modelId="{1537832F-0845-4308-9321-8068B2886C8C}">
      <dsp:nvSpPr>
        <dsp:cNvPr id="0" name=""/>
        <dsp:cNvSpPr/>
      </dsp:nvSpPr>
      <dsp:spPr>
        <a:xfrm>
          <a:off x="8371583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2019</a:t>
          </a:r>
          <a:endParaRPr lang="en-US" sz="3500" kern="1200" dirty="0"/>
        </a:p>
      </dsp:txBody>
      <dsp:txXfrm>
        <a:off x="8743653" y="1043821"/>
        <a:ext cx="1116211" cy="744140"/>
      </dsp:txXfrm>
    </dsp:sp>
    <dsp:sp modelId="{06C6B110-908B-4124-BFD6-BF4889299C57}">
      <dsp:nvSpPr>
        <dsp:cNvPr id="0" name=""/>
        <dsp:cNvSpPr/>
      </dsp:nvSpPr>
      <dsp:spPr>
        <a:xfrm>
          <a:off x="10045900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2019</a:t>
          </a:r>
          <a:endParaRPr lang="en-US" sz="3500" kern="1200" dirty="0"/>
        </a:p>
      </dsp:txBody>
      <dsp:txXfrm>
        <a:off x="10417970" y="1043821"/>
        <a:ext cx="1116211" cy="744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70E64-85EB-4FEC-B691-9F99495C3342}">
      <dsp:nvSpPr>
        <dsp:cNvPr id="0" name=""/>
        <dsp:cNvSpPr/>
      </dsp:nvSpPr>
      <dsp:spPr>
        <a:xfrm>
          <a:off x="1227" y="2198459"/>
          <a:ext cx="1665561" cy="1665561"/>
        </a:xfrm>
        <a:prstGeom prst="donut">
          <a:avLst>
            <a:gd name="adj" fmla="val 2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5D987-8F7B-447D-8214-C131CF7AF031}">
      <dsp:nvSpPr>
        <dsp:cNvPr id="0" name=""/>
        <dsp:cNvSpPr/>
      </dsp:nvSpPr>
      <dsp:spPr>
        <a:xfrm rot="17700000">
          <a:off x="588096" y="840686"/>
          <a:ext cx="2070478" cy="997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09/2019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.NET Core 3.0</a:t>
          </a:r>
          <a:endParaRPr lang="en-US" sz="2200" b="1" kern="1200" dirty="0"/>
        </a:p>
      </dsp:txBody>
      <dsp:txXfrm>
        <a:off x="588096" y="840686"/>
        <a:ext cx="2070478" cy="997810"/>
      </dsp:txXfrm>
    </dsp:sp>
    <dsp:sp modelId="{49159AD3-81E1-4852-A752-322CD98C8E4E}">
      <dsp:nvSpPr>
        <dsp:cNvPr id="0" name=""/>
        <dsp:cNvSpPr/>
      </dsp:nvSpPr>
      <dsp:spPr>
        <a:xfrm>
          <a:off x="1792378" y="2198459"/>
          <a:ext cx="1665561" cy="1665561"/>
        </a:xfrm>
        <a:prstGeom prst="donut">
          <a:avLst>
            <a:gd name="adj" fmla="val 2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A6AD0-B5ED-4D38-9C36-DD78B4966DF8}">
      <dsp:nvSpPr>
        <dsp:cNvPr id="0" name=""/>
        <dsp:cNvSpPr/>
      </dsp:nvSpPr>
      <dsp:spPr>
        <a:xfrm rot="17700000">
          <a:off x="2379247" y="840686"/>
          <a:ext cx="2070478" cy="997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11/2019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.NET Core 3.1 LTS</a:t>
          </a:r>
          <a:endParaRPr lang="en-US" sz="2200" b="1" kern="1200" dirty="0"/>
        </a:p>
      </dsp:txBody>
      <dsp:txXfrm>
        <a:off x="2379247" y="840686"/>
        <a:ext cx="2070478" cy="997810"/>
      </dsp:txXfrm>
    </dsp:sp>
    <dsp:sp modelId="{897DB84A-8BFD-45E4-B73A-FC1627381808}">
      <dsp:nvSpPr>
        <dsp:cNvPr id="0" name=""/>
        <dsp:cNvSpPr/>
      </dsp:nvSpPr>
      <dsp:spPr>
        <a:xfrm>
          <a:off x="3583529" y="2198459"/>
          <a:ext cx="1665561" cy="1665561"/>
        </a:xfrm>
        <a:prstGeom prst="donut">
          <a:avLst>
            <a:gd name="adj" fmla="val 2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B30BE-CBD1-4443-BCA8-12C528B4046A}">
      <dsp:nvSpPr>
        <dsp:cNvPr id="0" name=""/>
        <dsp:cNvSpPr/>
      </dsp:nvSpPr>
      <dsp:spPr>
        <a:xfrm rot="17700000">
          <a:off x="4170398" y="840686"/>
          <a:ext cx="2070478" cy="997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11/2020 .NET Core 5.0</a:t>
          </a:r>
          <a:endParaRPr lang="en-US" sz="2200" b="1" kern="1200" dirty="0"/>
        </a:p>
      </dsp:txBody>
      <dsp:txXfrm>
        <a:off x="4170398" y="840686"/>
        <a:ext cx="2070478" cy="997810"/>
      </dsp:txXfrm>
    </dsp:sp>
    <dsp:sp modelId="{8F2F67F8-B6D2-449E-A178-1500297923D4}">
      <dsp:nvSpPr>
        <dsp:cNvPr id="0" name=""/>
        <dsp:cNvSpPr/>
      </dsp:nvSpPr>
      <dsp:spPr>
        <a:xfrm>
          <a:off x="5374680" y="2198459"/>
          <a:ext cx="1665561" cy="1665561"/>
        </a:xfrm>
        <a:prstGeom prst="donut">
          <a:avLst>
            <a:gd name="adj" fmla="val 2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05B84-7A18-456C-855B-76F97810A301}">
      <dsp:nvSpPr>
        <dsp:cNvPr id="0" name=""/>
        <dsp:cNvSpPr/>
      </dsp:nvSpPr>
      <dsp:spPr>
        <a:xfrm rot="17700000">
          <a:off x="5961549" y="840686"/>
          <a:ext cx="2070478" cy="997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11/2021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.NET Core 6.0 LTS</a:t>
          </a:r>
          <a:endParaRPr lang="en-US" sz="2200" b="1" kern="1200" dirty="0"/>
        </a:p>
      </dsp:txBody>
      <dsp:txXfrm>
        <a:off x="5961549" y="840686"/>
        <a:ext cx="2070478" cy="997810"/>
      </dsp:txXfrm>
    </dsp:sp>
    <dsp:sp modelId="{069BE6F3-E5CD-4D2C-85AE-F677980E8A96}">
      <dsp:nvSpPr>
        <dsp:cNvPr id="0" name=""/>
        <dsp:cNvSpPr/>
      </dsp:nvSpPr>
      <dsp:spPr>
        <a:xfrm>
          <a:off x="7165831" y="2198459"/>
          <a:ext cx="1665561" cy="1665561"/>
        </a:xfrm>
        <a:prstGeom prst="donut">
          <a:avLst>
            <a:gd name="adj" fmla="val 2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52EF8-BA52-4AD1-BABD-17B42D602B92}">
      <dsp:nvSpPr>
        <dsp:cNvPr id="0" name=""/>
        <dsp:cNvSpPr/>
      </dsp:nvSpPr>
      <dsp:spPr>
        <a:xfrm rot="17700000">
          <a:off x="7752700" y="840686"/>
          <a:ext cx="2070478" cy="997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11/2022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.NET Core 7.0</a:t>
          </a:r>
          <a:endParaRPr lang="en-US" sz="2200" b="1" kern="1200" dirty="0"/>
        </a:p>
      </dsp:txBody>
      <dsp:txXfrm>
        <a:off x="7752700" y="840686"/>
        <a:ext cx="2070478" cy="997810"/>
      </dsp:txXfrm>
    </dsp:sp>
    <dsp:sp modelId="{ECB6DE54-8DC4-4FBF-AB9B-399ADD7A5D3C}">
      <dsp:nvSpPr>
        <dsp:cNvPr id="0" name=""/>
        <dsp:cNvSpPr/>
      </dsp:nvSpPr>
      <dsp:spPr>
        <a:xfrm>
          <a:off x="8956982" y="2198459"/>
          <a:ext cx="1665561" cy="1665561"/>
        </a:xfrm>
        <a:prstGeom prst="donut">
          <a:avLst>
            <a:gd name="adj" fmla="val 2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DD7D0-D490-4498-B02F-F71A8DCB01CE}">
      <dsp:nvSpPr>
        <dsp:cNvPr id="0" name=""/>
        <dsp:cNvSpPr/>
      </dsp:nvSpPr>
      <dsp:spPr>
        <a:xfrm rot="17700000">
          <a:off x="9543851" y="840686"/>
          <a:ext cx="2070478" cy="997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11/2023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.NET Core 8.0 LTS</a:t>
          </a:r>
          <a:endParaRPr lang="en-US" sz="2200" b="1" kern="1200" dirty="0"/>
        </a:p>
      </dsp:txBody>
      <dsp:txXfrm>
        <a:off x="9543851" y="840686"/>
        <a:ext cx="2070478" cy="997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027472-9B94-4382-A49D-ACF8B2290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5" b="7150"/>
          <a:stretch/>
        </p:blipFill>
        <p:spPr>
          <a:xfrm>
            <a:off x="-1" y="5315"/>
            <a:ext cx="12291237" cy="6913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CEB050-D99D-4519-8A15-C7892CCF1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361" y="-296338"/>
            <a:ext cx="4650918" cy="2093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74A7BD-4932-4092-8EC2-C360031EAED6}"/>
              </a:ext>
            </a:extLst>
          </p:cNvPr>
          <p:cNvSpPr txBox="1"/>
          <p:nvPr userDrawn="1"/>
        </p:nvSpPr>
        <p:spPr>
          <a:xfrm>
            <a:off x="7456494" y="3986545"/>
            <a:ext cx="4650918" cy="2387600"/>
          </a:xfrm>
          <a:prstGeom prst="rect">
            <a:avLst/>
          </a:prstGeom>
          <a:solidFill>
            <a:srgbClr val="241654">
              <a:alpha val="60000"/>
            </a:srgbClr>
          </a:solidFill>
          <a:ln>
            <a:solidFill>
              <a:srgbClr val="241654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51B06B-2C49-4968-8458-F5A3625773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3175" y="4122738"/>
            <a:ext cx="4389438" cy="21447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US" dirty="0"/>
              <a:t>Click to add Title and Speaker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8183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BD77-87AA-44E9-9F25-9BF2DDCE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94538"/>
            <a:ext cx="8979131" cy="9611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384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D60E-9454-44B7-AD47-16936F75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6094-6B80-4F93-B6B9-C6BBA247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916"/>
            <a:ext cx="10515600" cy="54291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929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7351-B790-483C-BE8B-FDC7AF1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18D5-7591-46EA-9B06-04C07C1D0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2744"/>
            <a:ext cx="5181600" cy="53588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DD737-C60A-4392-BFAC-D4C4CC89E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2744"/>
            <a:ext cx="5181600" cy="53588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265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47F5-E7B8-4197-BA6B-0E3D430D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5"/>
            <a:ext cx="8624777" cy="10577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5D395-00A6-415E-9DAB-455D44EAA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99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7B51B-D832-49ED-95BB-E423841B4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20542"/>
            <a:ext cx="5157787" cy="43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F20C4-E15B-4439-BBF4-FC6907F31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99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C74B4-8BE0-4FAF-83E5-B75C6B3CE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20542"/>
            <a:ext cx="5183188" cy="43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9738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808C-D158-4DAC-BD92-675BA971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59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F50A-14D0-4BDA-A9CF-7D9CA56410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3E00F-E776-450E-83C8-34AC096C97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78547" y="5701814"/>
            <a:ext cx="1914310" cy="451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A71BB8-D37B-40A6-BBFD-855E55E2BF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6819" y="1429355"/>
            <a:ext cx="2164268" cy="463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203D9A-42D3-4F49-9E78-E6297424B03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39902" y="1773380"/>
            <a:ext cx="2103302" cy="1164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1B0A9F-8623-4F31-A7E8-EAAF8EEA80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5688" y="3218775"/>
            <a:ext cx="3042168" cy="124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3C62F-8F88-478B-9C18-04402989F6C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39902" y="4890976"/>
            <a:ext cx="2255716" cy="499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D81208-D444-430D-A102-D9D61F70968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42583" y="4719085"/>
            <a:ext cx="2170364" cy="548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5A2D10-49F3-4E78-B6EA-07019C4B04A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87502" y="4890976"/>
            <a:ext cx="2054530" cy="810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A80DE-2C09-4948-9399-C540804A719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463708" y="1730849"/>
            <a:ext cx="1902117" cy="530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DC60D4-AF60-4001-86E8-B32A9E12032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56" y="3294146"/>
            <a:ext cx="2032462" cy="8229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A3819-5719-486A-8D2E-2E2BB1783FB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27" y="2592900"/>
            <a:ext cx="2472292" cy="10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0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BDB857-6B1F-4613-96A8-86D8873A070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0869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38A30-F9CF-4073-831D-2ECD00A3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225"/>
            <a:ext cx="8979131" cy="961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05D7B-D138-4B91-9CE1-4A1409E3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4916"/>
            <a:ext cx="10515600" cy="49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55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ohnnie/VISUG-2019-DotNetCore3/tree/master/01-DefaultExecutable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ohnnie/VISUG-2019-DotNetCore3/tree/master/02-SingleFileExecutable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ohnnie/VISUG-2019-DotNetCore3/tree/master/03-AssemblyLinking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ohnnie/VISUG-2019-DotNetCore3/tree/master/04-TieredCompilation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ohnnie/VISUG-2019-DotNetCore3/tree/master/05-RangesAndIndice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ohnnie/VISUG-2019-DotNetCore3/tree/master/06-AsyncStream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ohnnie/VISUG-2019-DotNetCore3/tree/master/07-NullableReferenceType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ohnnie/VISUG-2019-DotNetCore3/tree/master/08-HardwareIntrinsic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ohnnie/VISUG-2019-DotNetCore3/tree/master/09-BuiltInJsonSuppor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ohnnie/VISUG-2019-DotNetCore3/tree/master/10-gRPC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ohnnie/VISUG-2019-DotNetCore3/tree/master/11-WorkerService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ohnnie/VISUG-2019-DotNetCore3/tree/master/12-WindowsDesktop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71556-2B09-46E5-BBF8-F6A619FF8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09114" y="4122738"/>
            <a:ext cx="4403499" cy="2144712"/>
          </a:xfrm>
        </p:spPr>
        <p:txBody>
          <a:bodyPr>
            <a:normAutofit/>
          </a:bodyPr>
          <a:lstStyle/>
          <a:p>
            <a:pPr algn="r"/>
            <a:r>
              <a:rPr lang="en-US" sz="2400" cap="all" dirty="0"/>
              <a:t>WHAT IS NEW IN .NET CORE 3 AND THE FUTURE OF .</a:t>
            </a:r>
            <a:r>
              <a:rPr lang="en-US" sz="2400" cap="all" dirty="0" smtClean="0"/>
              <a:t>NET</a:t>
            </a:r>
          </a:p>
          <a:p>
            <a:pPr algn="r"/>
            <a:endParaRPr lang="en-US" sz="2400" cap="all" dirty="0"/>
          </a:p>
          <a:p>
            <a:pPr algn="r"/>
            <a:endParaRPr lang="en-US" sz="2400" cap="all" dirty="0" smtClean="0"/>
          </a:p>
          <a:p>
            <a:pPr algn="r"/>
            <a:r>
              <a:rPr lang="en-US" sz="2400" cap="all" dirty="0" smtClean="0"/>
              <a:t>Johnny HOOYBERGHS</a:t>
            </a:r>
            <a:endParaRPr lang="LID4096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1" y="5828479"/>
            <a:ext cx="3440823" cy="6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3.1 </a:t>
            </a:r>
          </a:p>
        </p:txBody>
      </p:sp>
      <p:pic>
        <p:nvPicPr>
          <p:cNvPr id="5122" name="Picture 2" descr="KEEP CALM IT IS DEMO 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828" y="1271164"/>
            <a:ext cx="4538345" cy="52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9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.NET </a:t>
            </a:r>
            <a:r>
              <a:rPr lang="nl-BE" dirty="0" err="1" smtClean="0"/>
              <a:t>Core</a:t>
            </a:r>
            <a:r>
              <a:rPr lang="nl-BE" dirty="0" smtClean="0"/>
              <a:t> 3.0 &amp; 3.1</a:t>
            </a:r>
            <a:br>
              <a:rPr lang="nl-BE" dirty="0" smtClean="0"/>
            </a:br>
            <a:r>
              <a:rPr lang="nl-BE" sz="2200" dirty="0" smtClean="0"/>
              <a:t>New </a:t>
            </a:r>
            <a:r>
              <a:rPr lang="nl-BE" sz="2200" dirty="0" err="1" smtClean="0"/>
              <a:t>Publish</a:t>
            </a:r>
            <a:r>
              <a:rPr lang="nl-BE" sz="2200" dirty="0" smtClean="0"/>
              <a:t> </a:t>
            </a:r>
            <a:r>
              <a:rPr lang="nl-BE" sz="2200" dirty="0" smtClean="0"/>
              <a:t>Features: </a:t>
            </a:r>
            <a:r>
              <a:rPr lang="nl-BE" sz="2200" b="1" dirty="0" smtClean="0"/>
              <a:t>Default </a:t>
            </a:r>
            <a:r>
              <a:rPr lang="nl-BE" sz="2200" b="1" dirty="0" err="1" smtClean="0"/>
              <a:t>executables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Since</a:t>
            </a:r>
            <a:r>
              <a:rPr lang="nl-BE" dirty="0" smtClean="0"/>
              <a:t> .NET </a:t>
            </a:r>
            <a:r>
              <a:rPr lang="nl-BE" dirty="0" err="1" smtClean="0"/>
              <a:t>Core</a:t>
            </a:r>
            <a:r>
              <a:rPr lang="nl-BE" dirty="0" smtClean="0"/>
              <a:t> 3.0</a:t>
            </a:r>
          </a:p>
          <a:p>
            <a:r>
              <a:rPr lang="nl-BE" dirty="0" err="1" smtClean="0"/>
              <a:t>Build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Publish</a:t>
            </a:r>
            <a:endParaRPr lang="nl-BE" dirty="0" smtClean="0"/>
          </a:p>
          <a:p>
            <a:r>
              <a:rPr lang="nl-BE" dirty="0" smtClean="0"/>
              <a:t>*.DLL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executed</a:t>
            </a:r>
            <a:r>
              <a:rPr lang="nl-BE" dirty="0" smtClean="0"/>
              <a:t>, platform independent, </a:t>
            </a:r>
            <a:r>
              <a:rPr lang="nl-BE" dirty="0" err="1" smtClean="0"/>
              <a:t>using</a:t>
            </a:r>
            <a:r>
              <a:rPr lang="nl-BE" dirty="0" smtClean="0"/>
              <a:t> “</a:t>
            </a:r>
            <a:r>
              <a:rPr lang="nl-BE" dirty="0" err="1" smtClean="0"/>
              <a:t>dotnet</a:t>
            </a:r>
            <a:r>
              <a:rPr lang="nl-BE" dirty="0" smtClean="0"/>
              <a:t>”</a:t>
            </a:r>
          </a:p>
          <a:p>
            <a:r>
              <a:rPr lang="nl-BE" dirty="0" smtClean="0"/>
              <a:t>Platform SDK </a:t>
            </a:r>
            <a:r>
              <a:rPr lang="nl-BE" dirty="0" err="1" smtClean="0"/>
              <a:t>decides</a:t>
            </a:r>
            <a:r>
              <a:rPr lang="nl-BE" dirty="0" smtClean="0"/>
              <a:t> </a:t>
            </a:r>
            <a:r>
              <a:rPr lang="nl-BE" dirty="0" err="1" smtClean="0"/>
              <a:t>how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build</a:t>
            </a:r>
            <a:r>
              <a:rPr lang="nl-BE" dirty="0" smtClean="0"/>
              <a:t> native </a:t>
            </a:r>
            <a:r>
              <a:rPr lang="nl-BE" dirty="0" err="1" smtClean="0"/>
              <a:t>executable</a:t>
            </a:r>
            <a:endParaRPr lang="nl-BE" dirty="0"/>
          </a:p>
          <a:p>
            <a:r>
              <a:rPr lang="nl-BE" dirty="0" smtClean="0">
                <a:hlinkClick r:id="rId2"/>
              </a:rPr>
              <a:t>https</a:t>
            </a:r>
            <a:r>
              <a:rPr lang="nl-BE" dirty="0">
                <a:hlinkClick r:id="rId2"/>
              </a:rPr>
              <a:t>://github.com/Djohnnie/VISUG-2019-DotNetCore3/tree/master/01-DefaultExecutables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.NET </a:t>
            </a:r>
            <a:r>
              <a:rPr lang="nl-BE" dirty="0" err="1" smtClean="0"/>
              <a:t>Core</a:t>
            </a:r>
            <a:r>
              <a:rPr lang="nl-BE" dirty="0" smtClean="0"/>
              <a:t> 3.0 &amp; 3.1</a:t>
            </a:r>
            <a:br>
              <a:rPr lang="nl-BE" dirty="0" smtClean="0"/>
            </a:br>
            <a:r>
              <a:rPr lang="nl-BE" sz="2200" dirty="0" smtClean="0"/>
              <a:t>New </a:t>
            </a:r>
            <a:r>
              <a:rPr lang="nl-BE" sz="2200" dirty="0" err="1" smtClean="0"/>
              <a:t>Publish</a:t>
            </a:r>
            <a:r>
              <a:rPr lang="nl-BE" sz="2200" dirty="0" smtClean="0"/>
              <a:t> </a:t>
            </a:r>
            <a:r>
              <a:rPr lang="nl-BE" sz="2200" dirty="0" smtClean="0"/>
              <a:t>Features: </a:t>
            </a:r>
            <a:r>
              <a:rPr lang="nl-BE" sz="2200" b="1" dirty="0" smtClean="0"/>
              <a:t>Default </a:t>
            </a:r>
            <a:r>
              <a:rPr lang="nl-BE" sz="2200" b="1" dirty="0" err="1" smtClean="0"/>
              <a:t>executables</a:t>
            </a:r>
            <a:endParaRPr lang="nl-BE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575" y="1555885"/>
            <a:ext cx="7262489" cy="2400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574" y="3956393"/>
            <a:ext cx="7262489" cy="2400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3861" y="2432973"/>
            <a:ext cx="2717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 smtClean="0"/>
              <a:t>.NET </a:t>
            </a:r>
            <a:r>
              <a:rPr lang="nl-BE" sz="3600" dirty="0" err="1" smtClean="0"/>
              <a:t>Core</a:t>
            </a:r>
            <a:r>
              <a:rPr lang="nl-BE" sz="3600" dirty="0" smtClean="0"/>
              <a:t> 3.1</a:t>
            </a:r>
            <a:endParaRPr lang="nl-BE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053861" y="4833481"/>
            <a:ext cx="2717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 smtClean="0"/>
              <a:t>.NET </a:t>
            </a:r>
            <a:r>
              <a:rPr lang="nl-BE" sz="3600" dirty="0" err="1" smtClean="0"/>
              <a:t>Core</a:t>
            </a:r>
            <a:r>
              <a:rPr lang="nl-BE" sz="3600" dirty="0" smtClean="0"/>
              <a:t> 2.2</a:t>
            </a:r>
            <a:endParaRPr lang="nl-BE" sz="3600" dirty="0"/>
          </a:p>
        </p:txBody>
      </p:sp>
      <p:sp>
        <p:nvSpPr>
          <p:cNvPr id="9" name="Oval 8"/>
          <p:cNvSpPr/>
          <p:nvPr/>
        </p:nvSpPr>
        <p:spPr>
          <a:xfrm>
            <a:off x="4692770" y="2803585"/>
            <a:ext cx="6728604" cy="27571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90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.NET </a:t>
            </a:r>
            <a:r>
              <a:rPr lang="nl-BE" dirty="0" err="1" smtClean="0"/>
              <a:t>Core</a:t>
            </a:r>
            <a:r>
              <a:rPr lang="nl-BE" dirty="0" smtClean="0"/>
              <a:t> 3.0 &amp; 3.1</a:t>
            </a:r>
            <a:br>
              <a:rPr lang="nl-BE" dirty="0" smtClean="0"/>
            </a:br>
            <a:r>
              <a:rPr lang="nl-BE" sz="2200" dirty="0" smtClean="0"/>
              <a:t>New </a:t>
            </a:r>
            <a:r>
              <a:rPr lang="nl-BE" sz="2200" dirty="0" err="1" smtClean="0"/>
              <a:t>Publish</a:t>
            </a:r>
            <a:r>
              <a:rPr lang="nl-BE" sz="2200" dirty="0" smtClean="0"/>
              <a:t> </a:t>
            </a:r>
            <a:r>
              <a:rPr lang="nl-BE" sz="2200" dirty="0" smtClean="0"/>
              <a:t>Features: </a:t>
            </a:r>
            <a:r>
              <a:rPr lang="nl-BE" sz="2200" b="1" dirty="0" smtClean="0"/>
              <a:t>Single File </a:t>
            </a:r>
            <a:r>
              <a:rPr lang="nl-BE" sz="2200" b="1" dirty="0" err="1" smtClean="0"/>
              <a:t>Executables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Since</a:t>
            </a:r>
            <a:r>
              <a:rPr lang="nl-BE" dirty="0" smtClean="0"/>
              <a:t> .NET </a:t>
            </a:r>
            <a:r>
              <a:rPr lang="nl-BE" dirty="0" err="1" smtClean="0"/>
              <a:t>Core</a:t>
            </a:r>
            <a:r>
              <a:rPr lang="nl-BE" dirty="0" smtClean="0"/>
              <a:t> 3.0</a:t>
            </a:r>
          </a:p>
          <a:p>
            <a:r>
              <a:rPr lang="nl-BE" dirty="0" err="1" smtClean="0"/>
              <a:t>Publish</a:t>
            </a:r>
            <a:endParaRPr lang="nl-BE" dirty="0" smtClean="0"/>
          </a:p>
          <a:p>
            <a:r>
              <a:rPr lang="nl-BE" dirty="0" err="1" smtClean="0"/>
              <a:t>Self-extracting</a:t>
            </a:r>
            <a:r>
              <a:rPr lang="nl-BE" dirty="0" smtClean="0"/>
              <a:t> </a:t>
            </a:r>
            <a:r>
              <a:rPr lang="nl-BE" dirty="0" err="1" smtClean="0"/>
              <a:t>executable</a:t>
            </a:r>
            <a:r>
              <a:rPr lang="nl-BE" dirty="0" smtClean="0"/>
              <a:t> </a:t>
            </a:r>
            <a:r>
              <a:rPr lang="nl-BE" dirty="0" err="1" smtClean="0"/>
              <a:t>containing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dependencies</a:t>
            </a:r>
            <a:endParaRPr lang="nl-BE" dirty="0" smtClean="0"/>
          </a:p>
          <a:p>
            <a:r>
              <a:rPr lang="nl-BE" dirty="0" err="1" smtClean="0"/>
              <a:t>Extracts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temp </a:t>
            </a:r>
            <a:r>
              <a:rPr lang="nl-BE" dirty="0" err="1" smtClean="0"/>
              <a:t>location</a:t>
            </a:r>
            <a:r>
              <a:rPr lang="nl-BE" dirty="0" smtClean="0"/>
              <a:t> on disk</a:t>
            </a:r>
            <a:endParaRPr lang="nl-BE" dirty="0" smtClean="0"/>
          </a:p>
          <a:p>
            <a:r>
              <a:rPr lang="nl-BE" dirty="0" err="1" smtClean="0"/>
              <a:t>Includes</a:t>
            </a:r>
            <a:r>
              <a:rPr lang="nl-BE" dirty="0" smtClean="0"/>
              <a:t> .NET </a:t>
            </a:r>
            <a:r>
              <a:rPr lang="nl-BE" dirty="0" err="1" smtClean="0"/>
              <a:t>Core</a:t>
            </a:r>
            <a:endParaRPr lang="nl-BE" dirty="0" smtClean="0"/>
          </a:p>
          <a:p>
            <a:r>
              <a:rPr lang="nl-BE" dirty="0" smtClean="0"/>
              <a:t>Platform SDK </a:t>
            </a:r>
            <a:r>
              <a:rPr lang="nl-BE" dirty="0" err="1" smtClean="0"/>
              <a:t>decides</a:t>
            </a:r>
            <a:r>
              <a:rPr lang="nl-BE" dirty="0" smtClean="0"/>
              <a:t> </a:t>
            </a:r>
            <a:r>
              <a:rPr lang="nl-BE" dirty="0" err="1" smtClean="0"/>
              <a:t>how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build</a:t>
            </a:r>
            <a:r>
              <a:rPr lang="nl-BE" dirty="0" smtClean="0"/>
              <a:t> native </a:t>
            </a:r>
            <a:r>
              <a:rPr lang="nl-BE" dirty="0" err="1" smtClean="0"/>
              <a:t>executable</a:t>
            </a:r>
            <a:endParaRPr lang="nl-BE" dirty="0" smtClean="0"/>
          </a:p>
          <a:p>
            <a:r>
              <a:rPr lang="nl-BE" dirty="0">
                <a:hlinkClick r:id="rId2"/>
              </a:rPr>
              <a:t>https://github.com/Djohnnie/VISUG-2019-DotNetCore3/tree/master/02-SingleFileExecutables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11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.NET </a:t>
            </a:r>
            <a:r>
              <a:rPr lang="nl-BE" dirty="0" err="1" smtClean="0"/>
              <a:t>Core</a:t>
            </a:r>
            <a:r>
              <a:rPr lang="nl-BE" dirty="0" smtClean="0"/>
              <a:t> 3.0 &amp; 3.1</a:t>
            </a:r>
            <a:br>
              <a:rPr lang="nl-BE" dirty="0" smtClean="0"/>
            </a:br>
            <a:r>
              <a:rPr lang="nl-BE" sz="2200" dirty="0" smtClean="0"/>
              <a:t>New </a:t>
            </a:r>
            <a:r>
              <a:rPr lang="nl-BE" sz="2200" dirty="0" err="1" smtClean="0"/>
              <a:t>Publish</a:t>
            </a:r>
            <a:r>
              <a:rPr lang="nl-BE" sz="2200" dirty="0" smtClean="0"/>
              <a:t> </a:t>
            </a:r>
            <a:r>
              <a:rPr lang="nl-BE" sz="2200" dirty="0" smtClean="0"/>
              <a:t>Features: </a:t>
            </a:r>
            <a:r>
              <a:rPr lang="nl-BE" sz="2200" b="1" dirty="0" smtClean="0"/>
              <a:t>Single File </a:t>
            </a:r>
            <a:r>
              <a:rPr lang="nl-BE" sz="2200" b="1" dirty="0" err="1" smtClean="0"/>
              <a:t>Executables</a:t>
            </a:r>
            <a:endParaRPr lang="nl-BE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2" y="1200088"/>
            <a:ext cx="7033870" cy="2217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577" y="4040293"/>
            <a:ext cx="7262489" cy="2400508"/>
          </a:xfrm>
          <a:prstGeom prst="rect">
            <a:avLst/>
          </a:prstGeom>
        </p:spPr>
      </p:pic>
      <p:sp>
        <p:nvSpPr>
          <p:cNvPr id="8" name="Bent-Up Arrow 7"/>
          <p:cNvSpPr/>
          <p:nvPr/>
        </p:nvSpPr>
        <p:spPr>
          <a:xfrm rot="5400000">
            <a:off x="3209027" y="3856008"/>
            <a:ext cx="1017917" cy="9834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/>
          <p:nvPr/>
        </p:nvSpPr>
        <p:spPr>
          <a:xfrm>
            <a:off x="316778" y="2371127"/>
            <a:ext cx="6193766" cy="61247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008" y="2983603"/>
            <a:ext cx="4465707" cy="7773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75392" y="2416092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b="1" dirty="0" smtClean="0">
                <a:solidFill>
                  <a:srgbClr val="FF0000"/>
                </a:solidFill>
              </a:rPr>
              <a:t>OR</a:t>
            </a:r>
            <a:endParaRPr lang="nl-BE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.NET </a:t>
            </a:r>
            <a:r>
              <a:rPr lang="nl-BE" dirty="0" err="1" smtClean="0"/>
              <a:t>Core</a:t>
            </a:r>
            <a:r>
              <a:rPr lang="nl-BE" dirty="0" smtClean="0"/>
              <a:t> 3.0 &amp; 3.1</a:t>
            </a:r>
            <a:br>
              <a:rPr lang="nl-BE" dirty="0" smtClean="0"/>
            </a:br>
            <a:r>
              <a:rPr lang="nl-BE" sz="2200" dirty="0"/>
              <a:t>New </a:t>
            </a:r>
            <a:r>
              <a:rPr lang="nl-BE" sz="2200" dirty="0" err="1"/>
              <a:t>Publish</a:t>
            </a:r>
            <a:r>
              <a:rPr lang="nl-BE" sz="2200" dirty="0"/>
              <a:t> Features: </a:t>
            </a:r>
            <a:r>
              <a:rPr lang="nl-BE" sz="2200" b="1" dirty="0"/>
              <a:t>Assembly </a:t>
            </a:r>
            <a:r>
              <a:rPr lang="nl-BE" sz="2200" b="1" dirty="0" err="1"/>
              <a:t>linking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Since</a:t>
            </a:r>
            <a:r>
              <a:rPr lang="nl-BE" dirty="0" smtClean="0"/>
              <a:t> .NET </a:t>
            </a:r>
            <a:r>
              <a:rPr lang="nl-BE" dirty="0" err="1" smtClean="0"/>
              <a:t>Core</a:t>
            </a:r>
            <a:r>
              <a:rPr lang="nl-BE" dirty="0" smtClean="0"/>
              <a:t> 3.0</a:t>
            </a:r>
          </a:p>
          <a:p>
            <a:r>
              <a:rPr lang="nl-BE" dirty="0" err="1" smtClean="0"/>
              <a:t>Publish</a:t>
            </a:r>
            <a:endParaRPr lang="nl-BE" dirty="0" smtClean="0"/>
          </a:p>
          <a:p>
            <a:r>
              <a:rPr lang="nl-BE" dirty="0" err="1" smtClean="0"/>
              <a:t>Self-extracting</a:t>
            </a:r>
            <a:r>
              <a:rPr lang="nl-BE" dirty="0" smtClean="0"/>
              <a:t> </a:t>
            </a:r>
            <a:r>
              <a:rPr lang="nl-BE" dirty="0" err="1" smtClean="0"/>
              <a:t>executable</a:t>
            </a:r>
            <a:r>
              <a:rPr lang="nl-BE" dirty="0" smtClean="0"/>
              <a:t> </a:t>
            </a:r>
            <a:r>
              <a:rPr lang="nl-BE" dirty="0" err="1" smtClean="0"/>
              <a:t>containing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dependencies</a:t>
            </a:r>
            <a:endParaRPr lang="nl-BE" dirty="0" smtClean="0"/>
          </a:p>
          <a:p>
            <a:r>
              <a:rPr lang="nl-BE" dirty="0" err="1"/>
              <a:t>Extracts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temp </a:t>
            </a:r>
            <a:r>
              <a:rPr lang="nl-BE" dirty="0" err="1"/>
              <a:t>location</a:t>
            </a:r>
            <a:r>
              <a:rPr lang="nl-BE" dirty="0"/>
              <a:t> on </a:t>
            </a:r>
            <a:r>
              <a:rPr lang="nl-BE" dirty="0" smtClean="0"/>
              <a:t>disk</a:t>
            </a:r>
            <a:endParaRPr lang="nl-BE" dirty="0" smtClean="0"/>
          </a:p>
          <a:p>
            <a:r>
              <a:rPr lang="nl-BE" dirty="0" err="1" smtClean="0"/>
              <a:t>Trims</a:t>
            </a:r>
            <a:r>
              <a:rPr lang="nl-BE" dirty="0" smtClean="0"/>
              <a:t> </a:t>
            </a:r>
            <a:r>
              <a:rPr lang="nl-BE" dirty="0" err="1" smtClean="0"/>
              <a:t>unused</a:t>
            </a:r>
            <a:r>
              <a:rPr lang="nl-BE" dirty="0" smtClean="0"/>
              <a:t> </a:t>
            </a:r>
            <a:r>
              <a:rPr lang="nl-BE" dirty="0" err="1" smtClean="0"/>
              <a:t>assemblies</a:t>
            </a:r>
            <a:endParaRPr lang="nl-BE" dirty="0" smtClean="0"/>
          </a:p>
          <a:p>
            <a:r>
              <a:rPr lang="nl-BE" dirty="0" smtClean="0"/>
              <a:t>Does </a:t>
            </a:r>
            <a:r>
              <a:rPr lang="nl-BE" dirty="0" err="1" smtClean="0"/>
              <a:t>not</a:t>
            </a:r>
            <a:r>
              <a:rPr lang="nl-BE" dirty="0" smtClean="0"/>
              <a:t> support </a:t>
            </a:r>
            <a:r>
              <a:rPr lang="nl-BE" dirty="0" err="1" smtClean="0"/>
              <a:t>dynamic</a:t>
            </a:r>
            <a:r>
              <a:rPr lang="nl-BE" dirty="0" err="1" smtClean="0"/>
              <a:t>ally</a:t>
            </a:r>
            <a:r>
              <a:rPr lang="nl-BE" dirty="0" smtClean="0"/>
              <a:t> </a:t>
            </a:r>
            <a:r>
              <a:rPr lang="nl-BE" dirty="0" err="1" smtClean="0"/>
              <a:t>loaded</a:t>
            </a:r>
            <a:r>
              <a:rPr lang="nl-BE" dirty="0" smtClean="0"/>
              <a:t> </a:t>
            </a:r>
            <a:r>
              <a:rPr lang="nl-BE" dirty="0" err="1" smtClean="0"/>
              <a:t>assemblies</a:t>
            </a:r>
            <a:r>
              <a:rPr lang="nl-BE" dirty="0" smtClean="0"/>
              <a:t> (</a:t>
            </a:r>
            <a:r>
              <a:rPr lang="nl-BE" dirty="0" err="1" smtClean="0"/>
              <a:t>reflection</a:t>
            </a:r>
            <a:r>
              <a:rPr lang="nl-BE" dirty="0" smtClean="0"/>
              <a:t>)</a:t>
            </a:r>
          </a:p>
          <a:p>
            <a:r>
              <a:rPr lang="nl-BE" dirty="0" smtClean="0"/>
              <a:t>Platform SDK </a:t>
            </a:r>
            <a:r>
              <a:rPr lang="nl-BE" dirty="0" err="1" smtClean="0"/>
              <a:t>decides</a:t>
            </a:r>
            <a:r>
              <a:rPr lang="nl-BE" dirty="0" smtClean="0"/>
              <a:t> </a:t>
            </a:r>
            <a:r>
              <a:rPr lang="nl-BE" dirty="0" err="1" smtClean="0"/>
              <a:t>how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build</a:t>
            </a:r>
            <a:r>
              <a:rPr lang="nl-BE" dirty="0" smtClean="0"/>
              <a:t> native </a:t>
            </a:r>
            <a:r>
              <a:rPr lang="nl-BE" dirty="0" err="1" smtClean="0"/>
              <a:t>executable</a:t>
            </a:r>
            <a:endParaRPr lang="nl-BE" dirty="0" smtClean="0"/>
          </a:p>
          <a:p>
            <a:r>
              <a:rPr lang="nl-BE" dirty="0">
                <a:hlinkClick r:id="rId2"/>
              </a:rPr>
              <a:t>https://github.com/Djohnnie/VISUG-2019-DotNetCore3/tree/master/03-AssemblyLinking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17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6" y="1270246"/>
            <a:ext cx="6325148" cy="237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.NET </a:t>
            </a:r>
            <a:r>
              <a:rPr lang="nl-BE" dirty="0" err="1" smtClean="0"/>
              <a:t>Core</a:t>
            </a:r>
            <a:r>
              <a:rPr lang="nl-BE" dirty="0" smtClean="0"/>
              <a:t> 3.0 &amp; 3.1</a:t>
            </a:r>
            <a:br>
              <a:rPr lang="nl-BE" dirty="0" smtClean="0"/>
            </a:br>
            <a:r>
              <a:rPr lang="nl-BE" sz="2200" dirty="0" smtClean="0"/>
              <a:t>New </a:t>
            </a:r>
            <a:r>
              <a:rPr lang="nl-BE" sz="2200" dirty="0" err="1" smtClean="0"/>
              <a:t>Publish</a:t>
            </a:r>
            <a:r>
              <a:rPr lang="nl-BE" sz="2200" dirty="0" smtClean="0"/>
              <a:t> </a:t>
            </a:r>
            <a:r>
              <a:rPr lang="nl-BE" sz="2200" dirty="0" smtClean="0"/>
              <a:t>Features: </a:t>
            </a:r>
            <a:r>
              <a:rPr lang="nl-BE" sz="2200" b="1" dirty="0"/>
              <a:t>Assembly </a:t>
            </a:r>
            <a:r>
              <a:rPr lang="nl-BE" sz="2200" b="1" dirty="0" err="1"/>
              <a:t>linking</a:t>
            </a:r>
            <a:endParaRPr lang="nl-BE" b="1" dirty="0"/>
          </a:p>
        </p:txBody>
      </p:sp>
      <p:sp>
        <p:nvSpPr>
          <p:cNvPr id="8" name="Bent-Up Arrow 7"/>
          <p:cNvSpPr/>
          <p:nvPr/>
        </p:nvSpPr>
        <p:spPr>
          <a:xfrm rot="5400000">
            <a:off x="3209027" y="3856008"/>
            <a:ext cx="1017917" cy="9834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/>
          <p:nvPr/>
        </p:nvSpPr>
        <p:spPr>
          <a:xfrm>
            <a:off x="457200" y="2371127"/>
            <a:ext cx="5693434" cy="84652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832" y="4066175"/>
            <a:ext cx="7262489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 err="1"/>
              <a:t>Tiered</a:t>
            </a:r>
            <a:r>
              <a:rPr lang="nl-BE" sz="2400" dirty="0"/>
              <a:t> </a:t>
            </a:r>
            <a:r>
              <a:rPr lang="nl-BE" sz="2400" dirty="0" err="1" smtClean="0"/>
              <a:t>Compilation</a:t>
            </a:r>
            <a:r>
              <a:rPr lang="nl-BE" sz="2400" dirty="0" smtClean="0"/>
              <a:t> </a:t>
            </a:r>
            <a:r>
              <a:rPr lang="nl-BE" sz="2400" dirty="0" err="1" smtClean="0"/>
              <a:t>and</a:t>
            </a:r>
            <a:r>
              <a:rPr lang="nl-BE" sz="2400" dirty="0" smtClean="0"/>
              <a:t> Ready2Run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Optional</a:t>
            </a:r>
            <a:r>
              <a:rPr lang="nl-BE" dirty="0" smtClean="0"/>
              <a:t> </a:t>
            </a:r>
            <a:r>
              <a:rPr lang="nl-BE" dirty="0" err="1" smtClean="0"/>
              <a:t>since</a:t>
            </a:r>
            <a:r>
              <a:rPr lang="nl-BE" dirty="0" smtClean="0"/>
              <a:t> </a:t>
            </a:r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</a:t>
            </a:r>
            <a:r>
              <a:rPr lang="nl-BE" dirty="0" smtClean="0"/>
              <a:t>2.1</a:t>
            </a:r>
          </a:p>
          <a:p>
            <a:r>
              <a:rPr lang="nl-BE" dirty="0" smtClean="0"/>
              <a:t>Default </a:t>
            </a:r>
            <a:r>
              <a:rPr lang="nl-BE" dirty="0" err="1" smtClean="0"/>
              <a:t>since</a:t>
            </a:r>
            <a:r>
              <a:rPr lang="nl-BE" dirty="0" smtClean="0"/>
              <a:t> .NET </a:t>
            </a:r>
            <a:r>
              <a:rPr lang="nl-BE" dirty="0" err="1" smtClean="0"/>
              <a:t>Core</a:t>
            </a:r>
            <a:r>
              <a:rPr lang="nl-BE" dirty="0" smtClean="0"/>
              <a:t> 3.0</a:t>
            </a:r>
          </a:p>
          <a:p>
            <a:r>
              <a:rPr lang="nl-BE" dirty="0" err="1" smtClean="0"/>
              <a:t>Adaptive</a:t>
            </a:r>
            <a:r>
              <a:rPr lang="nl-BE" dirty="0" smtClean="0"/>
              <a:t> JIT (Just-in-Time)</a:t>
            </a:r>
          </a:p>
          <a:p>
            <a:r>
              <a:rPr lang="nl-BE" dirty="0" err="1"/>
              <a:t>lower</a:t>
            </a:r>
            <a:r>
              <a:rPr lang="nl-BE" dirty="0"/>
              <a:t>-</a:t>
            </a:r>
            <a:r>
              <a:rPr lang="nl-BE" dirty="0" err="1"/>
              <a:t>quality</a:t>
            </a:r>
            <a:r>
              <a:rPr lang="nl-BE" dirty="0"/>
              <a:t>-but-</a:t>
            </a:r>
            <a:r>
              <a:rPr lang="nl-BE" dirty="0" err="1"/>
              <a:t>faster</a:t>
            </a:r>
            <a:r>
              <a:rPr lang="nl-BE" dirty="0"/>
              <a:t> </a:t>
            </a:r>
            <a:r>
              <a:rPr lang="nl-BE" dirty="0" smtClean="0"/>
              <a:t>tier OR </a:t>
            </a:r>
            <a:r>
              <a:rPr lang="nl-BE" dirty="0" err="1"/>
              <a:t>higher</a:t>
            </a:r>
            <a:r>
              <a:rPr lang="nl-BE" dirty="0"/>
              <a:t>-</a:t>
            </a:r>
            <a:r>
              <a:rPr lang="nl-BE" dirty="0" err="1"/>
              <a:t>quality</a:t>
            </a:r>
            <a:r>
              <a:rPr lang="nl-BE" dirty="0"/>
              <a:t>-but-slower </a:t>
            </a:r>
            <a:r>
              <a:rPr lang="nl-BE" dirty="0" smtClean="0"/>
              <a:t>tier</a:t>
            </a:r>
          </a:p>
          <a:p>
            <a:pPr lvl="1"/>
            <a:r>
              <a:rPr lang="nl-BE" dirty="0" smtClean="0"/>
              <a:t>AOT-</a:t>
            </a:r>
            <a:r>
              <a:rPr lang="nl-BE" dirty="0" err="1" smtClean="0"/>
              <a:t>compiled</a:t>
            </a:r>
            <a:r>
              <a:rPr lang="nl-BE" dirty="0" smtClean="0"/>
              <a:t>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just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(</a:t>
            </a:r>
            <a:r>
              <a:rPr lang="nl-BE" dirty="0"/>
              <a:t>Ready2Run</a:t>
            </a:r>
            <a:r>
              <a:rPr lang="nl-BE" dirty="0" smtClean="0"/>
              <a:t>)</a:t>
            </a:r>
          </a:p>
          <a:p>
            <a:pPr lvl="1"/>
            <a:r>
              <a:rPr lang="nl-BE" dirty="0" err="1" smtClean="0"/>
              <a:t>Otherwise</a:t>
            </a:r>
            <a:r>
              <a:rPr lang="nl-BE" dirty="0" smtClean="0"/>
              <a:t> </a:t>
            </a:r>
            <a:r>
              <a:rPr lang="nl-BE" dirty="0" err="1" smtClean="0"/>
              <a:t>JITted</a:t>
            </a:r>
            <a:r>
              <a:rPr lang="nl-BE" dirty="0" smtClean="0"/>
              <a:t>, </a:t>
            </a:r>
            <a:r>
              <a:rPr lang="nl-BE" dirty="0" err="1" smtClean="0"/>
              <a:t>based</a:t>
            </a:r>
            <a:r>
              <a:rPr lang="nl-BE" dirty="0" smtClean="0"/>
              <a:t> on </a:t>
            </a:r>
            <a:r>
              <a:rPr lang="nl-BE" dirty="0" err="1" smtClean="0"/>
              <a:t>usage</a:t>
            </a:r>
            <a:endParaRPr lang="nl-BE" dirty="0" smtClean="0"/>
          </a:p>
          <a:p>
            <a:r>
              <a:rPr lang="nl-BE" dirty="0" smtClean="0"/>
              <a:t>.NET </a:t>
            </a:r>
            <a:r>
              <a:rPr lang="nl-BE" dirty="0" err="1" smtClean="0"/>
              <a:t>Core</a:t>
            </a:r>
            <a:r>
              <a:rPr lang="nl-BE" dirty="0" smtClean="0"/>
              <a:t> Framework is </a:t>
            </a:r>
            <a:r>
              <a:rPr lang="nl-BE" dirty="0" err="1" smtClean="0"/>
              <a:t>already</a:t>
            </a:r>
            <a:r>
              <a:rPr lang="nl-BE" dirty="0" smtClean="0"/>
              <a:t> </a:t>
            </a:r>
            <a:r>
              <a:rPr lang="nl-BE" dirty="0" err="1" smtClean="0"/>
              <a:t>compiled</a:t>
            </a:r>
            <a:r>
              <a:rPr lang="nl-BE" dirty="0" smtClean="0"/>
              <a:t> as part of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runtime</a:t>
            </a:r>
            <a:r>
              <a:rPr lang="nl-BE" dirty="0" smtClean="0"/>
              <a:t> (</a:t>
            </a:r>
            <a:r>
              <a:rPr lang="nl-BE" dirty="0"/>
              <a:t>Ready2Run</a:t>
            </a:r>
            <a:r>
              <a:rPr lang="nl-BE" dirty="0" smtClean="0"/>
              <a:t>)</a:t>
            </a:r>
          </a:p>
          <a:p>
            <a:r>
              <a:rPr lang="nl-BE" dirty="0">
                <a:hlinkClick r:id="rId2"/>
              </a:rPr>
              <a:t>https://github.com/Djohnnie/VISUG-2019-DotNetCore3/tree/master/04-TieredCompilation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08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 err="1"/>
              <a:t>Tiered</a:t>
            </a:r>
            <a:r>
              <a:rPr lang="nl-BE" sz="2400" dirty="0"/>
              <a:t> </a:t>
            </a:r>
            <a:r>
              <a:rPr lang="nl-BE" sz="2400" dirty="0" err="1" smtClean="0"/>
              <a:t>Compilation</a:t>
            </a:r>
            <a:r>
              <a:rPr lang="nl-BE" sz="2400" dirty="0" smtClean="0"/>
              <a:t> </a:t>
            </a:r>
            <a:r>
              <a:rPr lang="nl-BE" sz="2400" dirty="0" err="1" smtClean="0"/>
              <a:t>and</a:t>
            </a:r>
            <a:r>
              <a:rPr lang="nl-BE" sz="2400" dirty="0" smtClean="0"/>
              <a:t> Ready2Run</a:t>
            </a:r>
            <a:endParaRPr lang="nl-BE" dirty="0"/>
          </a:p>
        </p:txBody>
      </p:sp>
      <p:pic>
        <p:nvPicPr>
          <p:cNvPr id="1026" name="Picture 2" descr="https://devblogs.microsoft.com/wp-content/uploads/sites/10/2019/02/asp_net_star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58" y="1588165"/>
            <a:ext cx="10054085" cy="480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8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 err="1"/>
              <a:t>Tiered</a:t>
            </a:r>
            <a:r>
              <a:rPr lang="nl-BE" sz="2400" dirty="0"/>
              <a:t> </a:t>
            </a:r>
            <a:r>
              <a:rPr lang="nl-BE" sz="2400" dirty="0" err="1" smtClean="0"/>
              <a:t>Compilation</a:t>
            </a:r>
            <a:r>
              <a:rPr lang="nl-BE" sz="2400" dirty="0" smtClean="0"/>
              <a:t> </a:t>
            </a:r>
            <a:r>
              <a:rPr lang="nl-BE" sz="2400" dirty="0" err="1" smtClean="0"/>
              <a:t>and</a:t>
            </a:r>
            <a:r>
              <a:rPr lang="nl-BE" sz="2400" dirty="0" smtClean="0"/>
              <a:t> Ready2Run</a:t>
            </a:r>
            <a:endParaRPr lang="nl-BE" dirty="0"/>
          </a:p>
        </p:txBody>
      </p:sp>
      <p:pic>
        <p:nvPicPr>
          <p:cNvPr id="2050" name="Picture 2" descr="https://devblogs.microsoft.com/wp-content/uploads/sites/10/2019/02/asp_net_steady_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31" y="1664071"/>
            <a:ext cx="10054800" cy="481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F775-F40A-4821-92B1-DEE32B66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1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 err="1"/>
              <a:t>Tiered</a:t>
            </a:r>
            <a:r>
              <a:rPr lang="nl-BE" sz="2400" dirty="0"/>
              <a:t> </a:t>
            </a:r>
            <a:r>
              <a:rPr lang="nl-BE" sz="2400" dirty="0" err="1" smtClean="0"/>
              <a:t>Compilation</a:t>
            </a:r>
            <a:r>
              <a:rPr lang="nl-BE" sz="2400" dirty="0" smtClean="0"/>
              <a:t> </a:t>
            </a:r>
            <a:r>
              <a:rPr lang="nl-BE" sz="2400" dirty="0" err="1" smtClean="0"/>
              <a:t>and</a:t>
            </a:r>
            <a:r>
              <a:rPr lang="nl-BE" sz="2400" dirty="0" smtClean="0"/>
              <a:t> Ready2Run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Code </a:t>
            </a:r>
            <a:r>
              <a:rPr lang="nl-BE" dirty="0" err="1" smtClean="0"/>
              <a:t>generated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QuickJIT</a:t>
            </a:r>
            <a:r>
              <a:rPr lang="nl-BE" dirty="0" smtClean="0"/>
              <a:t> </a:t>
            </a:r>
            <a:r>
              <a:rPr lang="nl-BE" dirty="0" err="1" smtClean="0"/>
              <a:t>may</a:t>
            </a:r>
            <a:r>
              <a:rPr lang="nl-BE" dirty="0" smtClean="0"/>
              <a:t> run slower, </a:t>
            </a:r>
            <a:r>
              <a:rPr lang="nl-BE" dirty="0" err="1" smtClean="0"/>
              <a:t>allocate</a:t>
            </a:r>
            <a:r>
              <a:rPr lang="nl-BE" dirty="0" smtClean="0"/>
              <a:t> more memory or </a:t>
            </a:r>
            <a:r>
              <a:rPr lang="nl-BE" dirty="0" err="1" smtClean="0"/>
              <a:t>use</a:t>
            </a:r>
            <a:r>
              <a:rPr lang="nl-BE" dirty="0" smtClean="0"/>
              <a:t> more stack </a:t>
            </a:r>
            <a:r>
              <a:rPr lang="nl-BE" dirty="0" err="1" smtClean="0"/>
              <a:t>space</a:t>
            </a:r>
            <a:r>
              <a:rPr lang="nl-BE" dirty="0" smtClean="0"/>
              <a:t>. </a:t>
            </a:r>
            <a:r>
              <a:rPr lang="nl-BE" dirty="0" err="1" smtClean="0"/>
              <a:t>Any</a:t>
            </a:r>
            <a:r>
              <a:rPr lang="nl-BE" dirty="0" smtClean="0"/>
              <a:t> issues? </a:t>
            </a:r>
            <a:r>
              <a:rPr lang="nl-BE" dirty="0" err="1" smtClean="0"/>
              <a:t>Disable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…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Any</a:t>
            </a:r>
            <a:r>
              <a:rPr lang="nl-BE" dirty="0" smtClean="0"/>
              <a:t> issues </a:t>
            </a:r>
            <a:r>
              <a:rPr lang="nl-BE" dirty="0" err="1" smtClean="0"/>
              <a:t>still</a:t>
            </a:r>
            <a:r>
              <a:rPr lang="nl-BE" dirty="0" smtClean="0"/>
              <a:t>? </a:t>
            </a:r>
            <a:r>
              <a:rPr lang="nl-BE" dirty="0" err="1" smtClean="0"/>
              <a:t>Disable</a:t>
            </a:r>
            <a:r>
              <a:rPr lang="nl-BE" dirty="0" smtClean="0"/>
              <a:t> </a:t>
            </a:r>
            <a:r>
              <a:rPr lang="nl-BE" dirty="0" err="1" smtClean="0"/>
              <a:t>tiered</a:t>
            </a:r>
            <a:r>
              <a:rPr lang="nl-BE" dirty="0" smtClean="0"/>
              <a:t> </a:t>
            </a:r>
            <a:r>
              <a:rPr lang="nl-BE" dirty="0" err="1" smtClean="0"/>
              <a:t>compilation</a:t>
            </a:r>
            <a:r>
              <a:rPr lang="nl-BE" dirty="0" smtClean="0"/>
              <a:t> </a:t>
            </a:r>
            <a:r>
              <a:rPr lang="nl-BE" dirty="0" err="1" smtClean="0"/>
              <a:t>entirely</a:t>
            </a:r>
            <a:r>
              <a:rPr lang="nl-BE" dirty="0" smtClean="0"/>
              <a:t>…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648" y="2204671"/>
            <a:ext cx="5128704" cy="1127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93" y="4414377"/>
            <a:ext cx="5243014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 smtClean="0"/>
              <a:t>Ranges </a:t>
            </a:r>
            <a:r>
              <a:rPr lang="nl-BE" sz="2400" dirty="0" err="1" smtClean="0"/>
              <a:t>and</a:t>
            </a:r>
            <a:r>
              <a:rPr lang="nl-BE" sz="2400" dirty="0" smtClean="0"/>
              <a:t> Indices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Since</a:t>
            </a:r>
            <a:r>
              <a:rPr lang="nl-BE" dirty="0" smtClean="0"/>
              <a:t> .NET 3.0</a:t>
            </a:r>
          </a:p>
          <a:p>
            <a:r>
              <a:rPr lang="nl-BE" dirty="0" err="1" smtClean="0"/>
              <a:t>System.Index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indexing</a:t>
            </a:r>
            <a:endParaRPr lang="nl-BE" dirty="0" smtClean="0"/>
          </a:p>
          <a:p>
            <a:r>
              <a:rPr lang="nl-BE" dirty="0" err="1" smtClean="0"/>
              <a:t>System.Range</a:t>
            </a:r>
            <a:r>
              <a:rPr lang="nl-BE" dirty="0" smtClean="0"/>
              <a:t> </a:t>
            </a:r>
            <a:r>
              <a:rPr lang="nl-BE" dirty="0" err="1" smtClean="0"/>
              <a:t>containing</a:t>
            </a:r>
            <a:r>
              <a:rPr lang="nl-BE" dirty="0" smtClean="0"/>
              <a:t> indices </a:t>
            </a:r>
            <a:r>
              <a:rPr lang="nl-BE" dirty="0" err="1" smtClean="0"/>
              <a:t>for</a:t>
            </a:r>
            <a:r>
              <a:rPr lang="nl-BE" dirty="0" smtClean="0"/>
              <a:t> start </a:t>
            </a:r>
            <a:r>
              <a:rPr lang="nl-BE" dirty="0" err="1" smtClean="0"/>
              <a:t>and</a:t>
            </a:r>
            <a:r>
              <a:rPr lang="nl-BE" dirty="0" smtClean="0"/>
              <a:t> end (</a:t>
            </a:r>
            <a:r>
              <a:rPr lang="nl-BE" dirty="0" err="1" smtClean="0"/>
              <a:t>producing</a:t>
            </a:r>
            <a:r>
              <a:rPr lang="nl-BE" dirty="0" smtClean="0"/>
              <a:t> a slice)</a:t>
            </a:r>
          </a:p>
          <a:p>
            <a:r>
              <a:rPr lang="nl-BE" dirty="0" smtClean="0"/>
              <a:t>New types in </a:t>
            </a:r>
            <a:r>
              <a:rPr lang="nl-BE" dirty="0" err="1" smtClean="0"/>
              <a:t>the</a:t>
            </a:r>
            <a:r>
              <a:rPr lang="nl-BE" dirty="0"/>
              <a:t> </a:t>
            </a:r>
            <a:r>
              <a:rPr lang="nl-BE" dirty="0" smtClean="0"/>
              <a:t>BCL + </a:t>
            </a:r>
            <a:r>
              <a:rPr lang="nl-BE" dirty="0" err="1" smtClean="0"/>
              <a:t>syntaxtic</a:t>
            </a:r>
            <a:r>
              <a:rPr lang="nl-BE" dirty="0" smtClean="0"/>
              <a:t> </a:t>
            </a:r>
            <a:r>
              <a:rPr lang="nl-BE" dirty="0" err="1" smtClean="0"/>
              <a:t>sugar</a:t>
            </a:r>
            <a:r>
              <a:rPr lang="nl-BE" dirty="0" smtClean="0"/>
              <a:t> </a:t>
            </a:r>
            <a:r>
              <a:rPr lang="nl-BE" dirty="0" err="1" smtClean="0"/>
              <a:t>added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C# 8.0</a:t>
            </a:r>
            <a:endParaRPr lang="nl-BE" dirty="0" smtClean="0"/>
          </a:p>
          <a:p>
            <a:r>
              <a:rPr lang="nl-BE" dirty="0">
                <a:hlinkClick r:id="rId2"/>
              </a:rPr>
              <a:t>https://github.com/Djohnnie/VISUG-2019-DotNetCore3/tree/master/05-RangesAndIndices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95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 smtClean="0"/>
              <a:t>Ranges </a:t>
            </a:r>
            <a:r>
              <a:rPr lang="nl-BE" sz="2400" dirty="0" err="1" smtClean="0"/>
              <a:t>and</a:t>
            </a:r>
            <a:r>
              <a:rPr lang="nl-BE" sz="2400" dirty="0" smtClean="0"/>
              <a:t> Indices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61" y="1443285"/>
            <a:ext cx="9914479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 err="1" smtClean="0"/>
              <a:t>Async</a:t>
            </a:r>
            <a:r>
              <a:rPr lang="nl-BE" sz="2400" dirty="0" smtClean="0"/>
              <a:t> Streams (</a:t>
            </a:r>
            <a:r>
              <a:rPr lang="nl-BE" sz="2400" dirty="0" err="1" smtClean="0"/>
              <a:t>Iterators</a:t>
            </a:r>
            <a:r>
              <a:rPr lang="nl-BE" sz="2400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Since</a:t>
            </a:r>
            <a:r>
              <a:rPr lang="nl-BE" dirty="0" smtClean="0"/>
              <a:t> .NET 3.0</a:t>
            </a:r>
          </a:p>
          <a:p>
            <a:r>
              <a:rPr lang="nl-BE" dirty="0" err="1" smtClean="0"/>
              <a:t>Asynchronous</a:t>
            </a:r>
            <a:r>
              <a:rPr lang="nl-BE" dirty="0" smtClean="0"/>
              <a:t> </a:t>
            </a:r>
            <a:r>
              <a:rPr lang="nl-BE" dirty="0" err="1" smtClean="0"/>
              <a:t>version</a:t>
            </a:r>
            <a:r>
              <a:rPr lang="nl-BE" dirty="0" smtClean="0"/>
              <a:t> of </a:t>
            </a:r>
            <a:r>
              <a:rPr lang="nl-BE" dirty="0" err="1" smtClean="0"/>
              <a:t>IEnumerable</a:t>
            </a:r>
            <a:r>
              <a:rPr lang="nl-BE" dirty="0" smtClean="0"/>
              <a:t>&lt;T&gt;</a:t>
            </a:r>
          </a:p>
          <a:p>
            <a:r>
              <a:rPr lang="nl-BE" dirty="0" err="1" smtClean="0"/>
              <a:t>IAsyncEnumerable</a:t>
            </a:r>
            <a:r>
              <a:rPr lang="nl-BE" dirty="0" smtClean="0"/>
              <a:t>&lt;T&gt;</a:t>
            </a:r>
          </a:p>
          <a:p>
            <a:r>
              <a:rPr lang="nl-BE" dirty="0" err="1" smtClean="0"/>
              <a:t>Uses</a:t>
            </a:r>
            <a:r>
              <a:rPr lang="nl-BE" dirty="0" smtClean="0"/>
              <a:t> </a:t>
            </a:r>
            <a:r>
              <a:rPr lang="nl-BE" dirty="0" err="1" smtClean="0"/>
              <a:t>yield</a:t>
            </a:r>
            <a:r>
              <a:rPr lang="nl-BE" dirty="0" smtClean="0"/>
              <a:t> return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async</a:t>
            </a:r>
            <a:r>
              <a:rPr lang="nl-BE" dirty="0" smtClean="0"/>
              <a:t>/</a:t>
            </a:r>
            <a:r>
              <a:rPr lang="nl-BE" dirty="0" err="1" smtClean="0"/>
              <a:t>await</a:t>
            </a:r>
            <a:r>
              <a:rPr lang="nl-BE" dirty="0" smtClean="0"/>
              <a:t> support</a:t>
            </a:r>
          </a:p>
          <a:p>
            <a:r>
              <a:rPr lang="nl-BE" dirty="0" err="1" smtClean="0"/>
              <a:t>Recommended</a:t>
            </a:r>
            <a:r>
              <a:rPr lang="nl-BE" dirty="0" smtClean="0"/>
              <a:t> model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using</a:t>
            </a:r>
            <a:r>
              <a:rPr lang="nl-BE" dirty="0" smtClean="0"/>
              <a:t> </a:t>
            </a:r>
            <a:r>
              <a:rPr lang="nl-BE" dirty="0" err="1" smtClean="0"/>
              <a:t>async</a:t>
            </a:r>
            <a:r>
              <a:rPr lang="nl-BE" dirty="0" smtClean="0"/>
              <a:t> streams</a:t>
            </a:r>
          </a:p>
          <a:p>
            <a:r>
              <a:rPr lang="nl-BE" dirty="0" err="1" smtClean="0"/>
              <a:t>Added</a:t>
            </a:r>
            <a:r>
              <a:rPr lang="nl-BE" dirty="0" smtClean="0"/>
              <a:t> support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IAsyncDisposable</a:t>
            </a:r>
            <a:r>
              <a:rPr lang="nl-BE" dirty="0" smtClean="0"/>
              <a:t> =&gt; </a:t>
            </a:r>
            <a:r>
              <a:rPr lang="nl-BE" dirty="0" err="1" smtClean="0"/>
              <a:t>await</a:t>
            </a:r>
            <a:r>
              <a:rPr lang="nl-BE" dirty="0" smtClean="0"/>
              <a:t> </a:t>
            </a:r>
            <a:r>
              <a:rPr lang="nl-BE" dirty="0" err="1" smtClean="0"/>
              <a:t>object.DisposeAsync</a:t>
            </a:r>
            <a:r>
              <a:rPr lang="nl-BE" dirty="0" smtClean="0"/>
              <a:t>()</a:t>
            </a:r>
          </a:p>
          <a:p>
            <a:r>
              <a:rPr lang="nl-BE" dirty="0" err="1" smtClean="0"/>
              <a:t>Available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a </a:t>
            </a:r>
            <a:r>
              <a:rPr lang="nl-BE" dirty="0" err="1" smtClean="0"/>
              <a:t>number</a:t>
            </a:r>
            <a:r>
              <a:rPr lang="nl-BE" dirty="0" smtClean="0"/>
              <a:t> of BCL types like Stream </a:t>
            </a:r>
            <a:r>
              <a:rPr lang="nl-BE" dirty="0" err="1" smtClean="0"/>
              <a:t>and</a:t>
            </a:r>
            <a:r>
              <a:rPr lang="nl-BE" dirty="0" smtClean="0"/>
              <a:t> Timer</a:t>
            </a:r>
          </a:p>
          <a:p>
            <a:r>
              <a:rPr lang="nl-BE" dirty="0">
                <a:hlinkClick r:id="rId2"/>
              </a:rPr>
              <a:t>https://github.com/Djohnnie/VISUG-2019-DotNetCore3/tree/master/06-AsyncStreams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42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 err="1" smtClean="0"/>
              <a:t>Async</a:t>
            </a:r>
            <a:r>
              <a:rPr lang="nl-BE" sz="2400" dirty="0" smtClean="0"/>
              <a:t> Streams (</a:t>
            </a:r>
            <a:r>
              <a:rPr lang="nl-BE" sz="2400" dirty="0" err="1" smtClean="0"/>
              <a:t>Iterators</a:t>
            </a:r>
            <a:r>
              <a:rPr lang="nl-BE" sz="2400" dirty="0" smtClean="0"/>
              <a:t>)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64" y="3725595"/>
            <a:ext cx="6995766" cy="2286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79" y="1730788"/>
            <a:ext cx="6134632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 err="1"/>
              <a:t>Nullable</a:t>
            </a:r>
            <a:r>
              <a:rPr lang="nl-BE" sz="2400" dirty="0"/>
              <a:t> Reference </a:t>
            </a:r>
            <a:r>
              <a:rPr lang="nl-BE" sz="2400" dirty="0" smtClean="0"/>
              <a:t>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New </a:t>
            </a:r>
            <a:r>
              <a:rPr lang="nl-BE" dirty="0" err="1" smtClean="0"/>
              <a:t>since</a:t>
            </a:r>
            <a:r>
              <a:rPr lang="nl-BE" dirty="0" smtClean="0"/>
              <a:t> C# 8.0</a:t>
            </a:r>
          </a:p>
          <a:p>
            <a:r>
              <a:rPr lang="nl-BE" dirty="0" err="1" smtClean="0"/>
              <a:t>Opt</a:t>
            </a:r>
            <a:r>
              <a:rPr lang="nl-BE" dirty="0" smtClean="0"/>
              <a:t>-in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projects</a:t>
            </a:r>
            <a:r>
              <a:rPr lang="nl-BE" dirty="0" smtClean="0"/>
              <a:t>, files or code-ranges</a:t>
            </a:r>
          </a:p>
          <a:p>
            <a:r>
              <a:rPr lang="nl-BE" dirty="0" smtClean="0"/>
              <a:t>Reference Types are </a:t>
            </a:r>
            <a:r>
              <a:rPr lang="nl-BE" dirty="0" err="1" smtClean="0"/>
              <a:t>concidered</a:t>
            </a:r>
            <a:r>
              <a:rPr lang="nl-BE" dirty="0" smtClean="0"/>
              <a:t> non-</a:t>
            </a:r>
            <a:r>
              <a:rPr lang="nl-BE" dirty="0" err="1" smtClean="0"/>
              <a:t>nullable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default</a:t>
            </a:r>
          </a:p>
          <a:p>
            <a:r>
              <a:rPr lang="nl-BE" dirty="0" err="1" smtClean="0"/>
              <a:t>Nullable</a:t>
            </a:r>
            <a:r>
              <a:rPr lang="nl-BE" dirty="0" smtClean="0"/>
              <a:t> </a:t>
            </a:r>
            <a:r>
              <a:rPr lang="nl-BE" dirty="0" err="1" smtClean="0"/>
              <a:t>reference</a:t>
            </a:r>
            <a:r>
              <a:rPr lang="nl-BE" dirty="0" smtClean="0"/>
              <a:t> types </a:t>
            </a:r>
            <a:r>
              <a:rPr lang="nl-BE" dirty="0" err="1" smtClean="0"/>
              <a:t>need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appended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? syntax</a:t>
            </a:r>
          </a:p>
          <a:p>
            <a:r>
              <a:rPr lang="nl-BE" dirty="0" smtClean="0"/>
              <a:t>No </a:t>
            </a:r>
            <a:r>
              <a:rPr lang="nl-BE" dirty="0" err="1" smtClean="0"/>
              <a:t>runtime</a:t>
            </a:r>
            <a:r>
              <a:rPr lang="nl-BE" dirty="0" smtClean="0"/>
              <a:t> checks, </a:t>
            </a:r>
            <a:r>
              <a:rPr lang="nl-BE" dirty="0" err="1" smtClean="0"/>
              <a:t>only</a:t>
            </a:r>
            <a:r>
              <a:rPr lang="nl-BE" dirty="0" smtClean="0"/>
              <a:t> </a:t>
            </a:r>
            <a:r>
              <a:rPr lang="nl-BE" dirty="0" err="1" smtClean="0"/>
              <a:t>compile</a:t>
            </a:r>
            <a:r>
              <a:rPr lang="nl-BE" dirty="0"/>
              <a:t>-</a:t>
            </a:r>
            <a:r>
              <a:rPr lang="nl-BE" dirty="0" smtClean="0"/>
              <a:t>time </a:t>
            </a:r>
            <a:r>
              <a:rPr lang="nl-BE" dirty="0" err="1" smtClean="0"/>
              <a:t>warnings</a:t>
            </a:r>
            <a:endParaRPr lang="nl-BE" dirty="0" smtClean="0"/>
          </a:p>
          <a:p>
            <a:r>
              <a:rPr lang="nl-BE" dirty="0" err="1" smtClean="0"/>
              <a:t>Compile</a:t>
            </a:r>
            <a:r>
              <a:rPr lang="nl-BE" dirty="0" smtClean="0"/>
              <a:t>-time </a:t>
            </a:r>
            <a:r>
              <a:rPr lang="nl-BE" dirty="0" err="1" smtClean="0"/>
              <a:t>warnings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optionally</a:t>
            </a:r>
            <a:r>
              <a:rPr lang="nl-BE" dirty="0" smtClean="0"/>
              <a:t> </a:t>
            </a:r>
            <a:r>
              <a:rPr lang="nl-BE" dirty="0" err="1" smtClean="0"/>
              <a:t>converted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errors</a:t>
            </a:r>
            <a:endParaRPr lang="nl-BE" dirty="0" smtClean="0"/>
          </a:p>
          <a:p>
            <a:r>
              <a:rPr lang="nl-BE" dirty="0" smtClean="0"/>
              <a:t>Compiler </a:t>
            </a:r>
            <a:r>
              <a:rPr lang="nl-BE" dirty="0" err="1" smtClean="0"/>
              <a:t>uses</a:t>
            </a:r>
            <a:r>
              <a:rPr lang="nl-BE" dirty="0" smtClean="0"/>
              <a:t> flow-analysis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generate</a:t>
            </a:r>
            <a:r>
              <a:rPr lang="nl-BE" dirty="0" smtClean="0"/>
              <a:t> </a:t>
            </a:r>
            <a:r>
              <a:rPr lang="nl-BE" dirty="0" err="1" smtClean="0"/>
              <a:t>compile</a:t>
            </a:r>
            <a:r>
              <a:rPr lang="nl-BE" dirty="0" smtClean="0"/>
              <a:t>-time </a:t>
            </a:r>
            <a:r>
              <a:rPr lang="nl-BE" dirty="0" err="1" smtClean="0"/>
              <a:t>warnings</a:t>
            </a:r>
            <a:endParaRPr lang="nl-BE" dirty="0" smtClean="0"/>
          </a:p>
          <a:p>
            <a:r>
              <a:rPr lang="nl-BE" dirty="0">
                <a:hlinkClick r:id="rId2"/>
              </a:rPr>
              <a:t>https://github.com/Djohnnie/VISUG-2019-DotNetCore3/tree/master/07-NullableReferenceTypes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62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 err="1"/>
              <a:t>Nullable</a:t>
            </a:r>
            <a:r>
              <a:rPr lang="nl-BE" sz="2400" dirty="0"/>
              <a:t> Reference </a:t>
            </a:r>
            <a:r>
              <a:rPr lang="nl-BE" sz="2400" dirty="0" smtClean="0"/>
              <a:t>Types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10" y="1538752"/>
            <a:ext cx="7132938" cy="191278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823310" y="2714017"/>
            <a:ext cx="3947809" cy="2529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28" y="4780661"/>
            <a:ext cx="9815411" cy="1790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90" y="2628506"/>
            <a:ext cx="2834886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/>
              <a:t>Platform-</a:t>
            </a:r>
            <a:r>
              <a:rPr lang="nl-BE" sz="2400" dirty="0" err="1"/>
              <a:t>Dependent</a:t>
            </a:r>
            <a:r>
              <a:rPr lang="nl-BE" sz="2400" dirty="0"/>
              <a:t> </a:t>
            </a:r>
            <a:r>
              <a:rPr lang="nl-BE" sz="2400" dirty="0" err="1" smtClean="0"/>
              <a:t>Intrinsics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Since</a:t>
            </a:r>
            <a:r>
              <a:rPr lang="nl-BE" dirty="0" smtClean="0"/>
              <a:t> .NET </a:t>
            </a:r>
            <a:r>
              <a:rPr lang="nl-BE" dirty="0" err="1" smtClean="0"/>
              <a:t>Core</a:t>
            </a:r>
            <a:r>
              <a:rPr lang="nl-BE" dirty="0" smtClean="0"/>
              <a:t> 1.0</a:t>
            </a:r>
          </a:p>
          <a:p>
            <a:r>
              <a:rPr lang="nl-BE" dirty="0" smtClean="0"/>
              <a:t>SIMD (Single </a:t>
            </a:r>
            <a:r>
              <a:rPr lang="nl-BE" dirty="0" err="1" smtClean="0"/>
              <a:t>Instruction</a:t>
            </a:r>
            <a:r>
              <a:rPr lang="nl-BE" dirty="0" smtClean="0"/>
              <a:t> Multiple Data)</a:t>
            </a:r>
          </a:p>
          <a:p>
            <a:r>
              <a:rPr lang="nl-BE" dirty="0" err="1" smtClean="0"/>
              <a:t>System.Numerics</a:t>
            </a:r>
            <a:endParaRPr lang="nl-BE" dirty="0" smtClean="0"/>
          </a:p>
          <a:p>
            <a:r>
              <a:rPr lang="nl-BE" dirty="0" err="1" smtClean="0"/>
              <a:t>Fallback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supported</a:t>
            </a:r>
            <a:r>
              <a:rPr lang="nl-BE" dirty="0" smtClean="0"/>
              <a:t> on CPU</a:t>
            </a:r>
            <a:endParaRPr lang="nl-BE" dirty="0" smtClean="0"/>
          </a:p>
          <a:p>
            <a:r>
              <a:rPr lang="nl-BE" dirty="0" err="1" smtClean="0"/>
              <a:t>Since</a:t>
            </a:r>
            <a:r>
              <a:rPr lang="nl-BE" dirty="0" smtClean="0"/>
              <a:t> .NET </a:t>
            </a:r>
            <a:r>
              <a:rPr lang="nl-BE" dirty="0" err="1" smtClean="0"/>
              <a:t>Core</a:t>
            </a:r>
            <a:r>
              <a:rPr lang="nl-BE" dirty="0" smtClean="0"/>
              <a:t> 3.0</a:t>
            </a:r>
          </a:p>
          <a:p>
            <a:r>
              <a:rPr lang="nl-BE" dirty="0" smtClean="0"/>
              <a:t>More </a:t>
            </a:r>
            <a:r>
              <a:rPr lang="nl-BE" dirty="0" err="1" smtClean="0"/>
              <a:t>extensive</a:t>
            </a:r>
            <a:r>
              <a:rPr lang="nl-BE" dirty="0" smtClean="0"/>
              <a:t> support </a:t>
            </a:r>
            <a:r>
              <a:rPr lang="nl-BE" dirty="0" err="1" smtClean="0"/>
              <a:t>for</a:t>
            </a:r>
            <a:r>
              <a:rPr lang="nl-BE" dirty="0" smtClean="0"/>
              <a:t> SIMD</a:t>
            </a:r>
          </a:p>
          <a:p>
            <a:r>
              <a:rPr lang="nl-BE" dirty="0" err="1" smtClean="0"/>
              <a:t>System.Runtime.Intrinsics</a:t>
            </a:r>
            <a:endParaRPr lang="nl-BE" dirty="0" smtClean="0"/>
          </a:p>
          <a:p>
            <a:r>
              <a:rPr lang="nl-BE" dirty="0" smtClean="0"/>
              <a:t>No </a:t>
            </a:r>
            <a:r>
              <a:rPr lang="nl-BE" dirty="0" err="1" smtClean="0"/>
              <a:t>fallback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supported</a:t>
            </a:r>
            <a:r>
              <a:rPr lang="nl-BE" dirty="0" smtClean="0"/>
              <a:t> on CPU</a:t>
            </a:r>
          </a:p>
          <a:p>
            <a:r>
              <a:rPr lang="nl-BE" dirty="0">
                <a:hlinkClick r:id="rId2"/>
              </a:rPr>
              <a:t>https://github.com/Djohnnie/VISUG-2019-DotNetCore3/tree/master/08-HardwareIntrinsics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997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/>
              <a:t>Platform-</a:t>
            </a:r>
            <a:r>
              <a:rPr lang="nl-BE" sz="2400" dirty="0" err="1"/>
              <a:t>Dependent</a:t>
            </a:r>
            <a:r>
              <a:rPr lang="nl-BE" sz="2400" dirty="0"/>
              <a:t> </a:t>
            </a:r>
            <a:r>
              <a:rPr lang="nl-BE" sz="2400" dirty="0" err="1" smtClean="0"/>
              <a:t>Intrinsics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719847" y="1735192"/>
            <a:ext cx="117023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 err="1">
                <a:latin typeface="Consolas" panose="020B0609020204030204" pitchFamily="49" charset="0"/>
              </a:rPr>
              <a:t>Getting</a:t>
            </a:r>
            <a:r>
              <a:rPr lang="nl-BE" sz="2400" dirty="0">
                <a:latin typeface="Consolas" panose="020B0609020204030204" pitchFamily="49" charset="0"/>
              </a:rPr>
              <a:t> a </a:t>
            </a:r>
            <a:r>
              <a:rPr lang="nl-BE" sz="2400" dirty="0" err="1">
                <a:latin typeface="Consolas" panose="020B0609020204030204" pitchFamily="49" charset="0"/>
              </a:rPr>
              <a:t>billion</a:t>
            </a:r>
            <a:r>
              <a:rPr lang="nl-BE" sz="2400" dirty="0">
                <a:latin typeface="Consolas" panose="020B0609020204030204" pitchFamily="49" charset="0"/>
              </a:rPr>
              <a:t> integers...</a:t>
            </a:r>
          </a:p>
          <a:p>
            <a:r>
              <a:rPr lang="nl-B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rgbClr val="FF0000"/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regular</a:t>
            </a:r>
            <a:r>
              <a:rPr lang="nl-BE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rgbClr val="FF0000"/>
                </a:solidFill>
                <a:latin typeface="Consolas" panose="020B0609020204030204" pitchFamily="49" charset="0"/>
              </a:rPr>
              <a:t>... </a:t>
            </a:r>
            <a:r>
              <a:rPr lang="nl-BE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4941ms</a:t>
            </a:r>
          </a:p>
          <a:p>
            <a:r>
              <a:rPr lang="nl-BE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rgbClr val="7030A0"/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rgbClr val="7030A0"/>
                </a:solidFill>
                <a:latin typeface="Consolas" panose="020B0609020204030204" pitchFamily="49" charset="0"/>
              </a:rPr>
              <a:t> SIMD support... </a:t>
            </a:r>
            <a:r>
              <a:rPr lang="nl-BE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2777ms</a:t>
            </a:r>
          </a:p>
          <a:p>
            <a:r>
              <a:rPr lang="nl-B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Hardware </a:t>
            </a:r>
            <a:r>
              <a:rPr lang="nl-B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Intrinsics</a:t>
            </a:r>
            <a:r>
              <a:rPr lang="nl-B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support... </a:t>
            </a:r>
            <a:r>
              <a:rPr lang="nl-BE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1573ms</a:t>
            </a:r>
          </a:p>
          <a:p>
            <a:r>
              <a:rPr lang="nl-B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rgbClr val="FF0000"/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regular</a:t>
            </a:r>
            <a:r>
              <a:rPr lang="nl-BE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rgbClr val="FF0000"/>
                </a:solidFill>
                <a:latin typeface="Consolas" panose="020B0609020204030204" pitchFamily="49" charset="0"/>
              </a:rPr>
              <a:t>... </a:t>
            </a:r>
            <a:r>
              <a:rPr lang="nl-BE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4911ms</a:t>
            </a:r>
          </a:p>
          <a:p>
            <a:r>
              <a:rPr lang="nl-BE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rgbClr val="7030A0"/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rgbClr val="7030A0"/>
                </a:solidFill>
                <a:latin typeface="Consolas" panose="020B0609020204030204" pitchFamily="49" charset="0"/>
              </a:rPr>
              <a:t> SIMD support... </a:t>
            </a:r>
            <a:r>
              <a:rPr lang="nl-BE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2753ms</a:t>
            </a:r>
          </a:p>
          <a:p>
            <a:r>
              <a:rPr lang="nl-B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Hardware </a:t>
            </a:r>
            <a:r>
              <a:rPr lang="nl-B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Intrinsics</a:t>
            </a:r>
            <a:r>
              <a:rPr lang="nl-B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support... </a:t>
            </a:r>
            <a:r>
              <a:rPr lang="nl-BE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1529ms</a:t>
            </a:r>
          </a:p>
          <a:p>
            <a:r>
              <a:rPr lang="nl-B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rgbClr val="FF0000"/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regular</a:t>
            </a:r>
            <a:r>
              <a:rPr lang="nl-BE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rgbClr val="FF0000"/>
                </a:solidFill>
                <a:latin typeface="Consolas" panose="020B0609020204030204" pitchFamily="49" charset="0"/>
              </a:rPr>
              <a:t>... </a:t>
            </a:r>
            <a:r>
              <a:rPr lang="nl-BE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4743ms</a:t>
            </a:r>
          </a:p>
          <a:p>
            <a:r>
              <a:rPr lang="nl-BE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rgbClr val="7030A0"/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rgbClr val="7030A0"/>
                </a:solidFill>
                <a:latin typeface="Consolas" panose="020B0609020204030204" pitchFamily="49" charset="0"/>
              </a:rPr>
              <a:t> SIMD support... </a:t>
            </a:r>
            <a:r>
              <a:rPr lang="nl-BE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2718ms</a:t>
            </a:r>
          </a:p>
          <a:p>
            <a:r>
              <a:rPr lang="nl-B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Hardware </a:t>
            </a:r>
            <a:r>
              <a:rPr lang="nl-B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Intrinsics</a:t>
            </a:r>
            <a:r>
              <a:rPr lang="nl-B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support... </a:t>
            </a:r>
            <a:r>
              <a:rPr lang="nl-BE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1550ms</a:t>
            </a:r>
          </a:p>
        </p:txBody>
      </p:sp>
    </p:spTree>
    <p:extLst>
      <p:ext uri="{BB962C8B-B14F-4D97-AF65-F5344CB8AC3E}">
        <p14:creationId xmlns:p14="http://schemas.microsoft.com/office/powerpoint/2010/main" val="4452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/>
              <a:t>Built-in JSON support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Since</a:t>
            </a:r>
            <a:r>
              <a:rPr lang="nl-BE" dirty="0" smtClean="0"/>
              <a:t> .NET </a:t>
            </a:r>
            <a:r>
              <a:rPr lang="nl-BE" dirty="0" err="1" smtClean="0"/>
              <a:t>Core</a:t>
            </a:r>
            <a:r>
              <a:rPr lang="nl-BE" dirty="0" smtClean="0"/>
              <a:t> 3.0</a:t>
            </a:r>
          </a:p>
          <a:p>
            <a:r>
              <a:rPr lang="nl-BE" dirty="0" err="1" smtClean="0"/>
              <a:t>Applied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default in ASP.NET </a:t>
            </a:r>
            <a:r>
              <a:rPr lang="nl-BE" dirty="0" err="1" smtClean="0"/>
              <a:t>Core</a:t>
            </a:r>
            <a:r>
              <a:rPr lang="nl-BE" dirty="0" smtClean="0"/>
              <a:t> 3.0</a:t>
            </a:r>
          </a:p>
          <a:p>
            <a:r>
              <a:rPr lang="nl-BE" dirty="0" smtClean="0"/>
              <a:t>No more </a:t>
            </a:r>
            <a:r>
              <a:rPr lang="nl-BE" dirty="0" err="1" smtClean="0"/>
              <a:t>dependency</a:t>
            </a:r>
            <a:r>
              <a:rPr lang="nl-BE" dirty="0" smtClean="0"/>
              <a:t> on JSON.NET (Newtonsoft)</a:t>
            </a:r>
          </a:p>
          <a:p>
            <a:r>
              <a:rPr lang="nl-BE" dirty="0" err="1" smtClean="0"/>
              <a:t>System.Text.Json</a:t>
            </a:r>
            <a:endParaRPr lang="nl-BE" dirty="0" smtClean="0"/>
          </a:p>
          <a:p>
            <a:r>
              <a:rPr lang="nl-BE" dirty="0" err="1" smtClean="0"/>
              <a:t>Doesn’t</a:t>
            </a:r>
            <a:r>
              <a:rPr lang="nl-BE" dirty="0" smtClean="0"/>
              <a:t> </a:t>
            </a:r>
            <a:r>
              <a:rPr lang="nl-BE" dirty="0" err="1" smtClean="0"/>
              <a:t>rely</a:t>
            </a:r>
            <a:r>
              <a:rPr lang="nl-BE" dirty="0" smtClean="0"/>
              <a:t> on </a:t>
            </a:r>
            <a:r>
              <a:rPr lang="nl-BE" dirty="0" err="1" smtClean="0"/>
              <a:t>System.String</a:t>
            </a:r>
            <a:r>
              <a:rPr lang="nl-BE" dirty="0" smtClean="0"/>
              <a:t> (UTF-16)</a:t>
            </a:r>
          </a:p>
          <a:p>
            <a:r>
              <a:rPr lang="nl-BE" dirty="0" err="1" smtClean="0"/>
              <a:t>Uses</a:t>
            </a:r>
            <a:r>
              <a:rPr lang="nl-BE" dirty="0" smtClean="0"/>
              <a:t> Span&lt;byte&gt;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manipulate</a:t>
            </a:r>
            <a:r>
              <a:rPr lang="nl-BE" dirty="0" smtClean="0"/>
              <a:t> strings (UTF-8)</a:t>
            </a:r>
          </a:p>
          <a:p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still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replaced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JSON.NET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wanted</a:t>
            </a:r>
            <a:endParaRPr lang="nl-BE" dirty="0" smtClean="0"/>
          </a:p>
          <a:p>
            <a:r>
              <a:rPr lang="nl-BE" dirty="0">
                <a:hlinkClick r:id="rId2"/>
              </a:rPr>
              <a:t>https://github.com/Djohnnie/VISUG-2019-DotNetCore3/tree/master/09-BuiltInJsonSupport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21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.NET: a </a:t>
            </a:r>
            <a:r>
              <a:rPr lang="nl-BE" dirty="0" err="1" smtClean="0"/>
              <a:t>quick</a:t>
            </a:r>
            <a:r>
              <a:rPr lang="nl-BE" dirty="0" smtClean="0"/>
              <a:t> </a:t>
            </a:r>
            <a:r>
              <a:rPr lang="nl-BE" dirty="0" err="1" smtClean="0"/>
              <a:t>history</a:t>
            </a:r>
            <a:endParaRPr lang="nl-BE" dirty="0" smtClean="0"/>
          </a:p>
          <a:p>
            <a:r>
              <a:rPr lang="nl-BE" dirty="0" smtClean="0"/>
              <a:t>.NET </a:t>
            </a:r>
            <a:r>
              <a:rPr lang="nl-BE" dirty="0" err="1" smtClean="0"/>
              <a:t>Core</a:t>
            </a:r>
            <a:endParaRPr lang="nl-BE" dirty="0" smtClean="0"/>
          </a:p>
          <a:p>
            <a:r>
              <a:rPr lang="nl-BE" dirty="0" smtClean="0"/>
              <a:t>.NET: </a:t>
            </a:r>
            <a:r>
              <a:rPr lang="nl-BE" dirty="0" err="1" smtClean="0"/>
              <a:t>what</a:t>
            </a:r>
            <a:r>
              <a:rPr lang="nl-BE" dirty="0" smtClean="0"/>
              <a:t> </a:t>
            </a:r>
            <a:r>
              <a:rPr lang="nl-BE" dirty="0" err="1" smtClean="0"/>
              <a:t>about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future</a:t>
            </a:r>
            <a:r>
              <a:rPr lang="nl-BE" dirty="0" smtClean="0"/>
              <a:t>?</a:t>
            </a:r>
          </a:p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3.1 </a:t>
            </a:r>
            <a:endParaRPr lang="nl-BE" dirty="0" smtClean="0"/>
          </a:p>
          <a:p>
            <a:pPr lvl="1"/>
            <a:r>
              <a:rPr lang="nl-BE" dirty="0" smtClean="0"/>
              <a:t>New </a:t>
            </a:r>
            <a:r>
              <a:rPr lang="nl-BE" dirty="0" err="1" smtClean="0"/>
              <a:t>publish</a:t>
            </a:r>
            <a:r>
              <a:rPr lang="nl-BE" dirty="0" smtClean="0"/>
              <a:t> features</a:t>
            </a:r>
          </a:p>
          <a:p>
            <a:pPr lvl="1"/>
            <a:r>
              <a:rPr lang="nl-BE" dirty="0" err="1" smtClean="0"/>
              <a:t>Tiered</a:t>
            </a:r>
            <a:r>
              <a:rPr lang="nl-BE" dirty="0" smtClean="0"/>
              <a:t> </a:t>
            </a:r>
            <a:r>
              <a:rPr lang="nl-BE" dirty="0" err="1" smtClean="0"/>
              <a:t>compilation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ready2run</a:t>
            </a:r>
          </a:p>
          <a:p>
            <a:pPr lvl="1"/>
            <a:r>
              <a:rPr lang="nl-BE" dirty="0" smtClean="0"/>
              <a:t>Ranges </a:t>
            </a:r>
            <a:r>
              <a:rPr lang="nl-BE" dirty="0" err="1" smtClean="0"/>
              <a:t>and</a:t>
            </a:r>
            <a:r>
              <a:rPr lang="nl-BE" dirty="0" smtClean="0"/>
              <a:t> Indices</a:t>
            </a:r>
          </a:p>
          <a:p>
            <a:pPr lvl="1"/>
            <a:r>
              <a:rPr lang="nl-BE" dirty="0" err="1" smtClean="0"/>
              <a:t>Async</a:t>
            </a:r>
            <a:r>
              <a:rPr lang="nl-BE" dirty="0" smtClean="0"/>
              <a:t> streams (</a:t>
            </a:r>
            <a:r>
              <a:rPr lang="nl-BE" dirty="0" err="1" smtClean="0"/>
              <a:t>iterators</a:t>
            </a:r>
            <a:r>
              <a:rPr lang="nl-BE" dirty="0" smtClean="0"/>
              <a:t>)</a:t>
            </a:r>
          </a:p>
          <a:p>
            <a:pPr lvl="1"/>
            <a:r>
              <a:rPr lang="nl-BE" dirty="0" err="1" smtClean="0"/>
              <a:t>Nullable</a:t>
            </a:r>
            <a:r>
              <a:rPr lang="nl-BE" dirty="0" smtClean="0"/>
              <a:t> Reference Types</a:t>
            </a:r>
          </a:p>
          <a:p>
            <a:pPr lvl="1"/>
            <a:r>
              <a:rPr lang="nl-BE" dirty="0" smtClean="0"/>
              <a:t>Platform-</a:t>
            </a:r>
            <a:r>
              <a:rPr lang="nl-BE" dirty="0" err="1" smtClean="0"/>
              <a:t>Dependent</a:t>
            </a:r>
            <a:r>
              <a:rPr lang="nl-BE" dirty="0" smtClean="0"/>
              <a:t> </a:t>
            </a:r>
            <a:r>
              <a:rPr lang="nl-BE" dirty="0" err="1"/>
              <a:t>Intrinsics</a:t>
            </a:r>
            <a:endParaRPr lang="nl-BE" dirty="0"/>
          </a:p>
          <a:p>
            <a:pPr lvl="1"/>
            <a:r>
              <a:rPr lang="nl-BE" dirty="0"/>
              <a:t>Built-in JSON </a:t>
            </a:r>
            <a:r>
              <a:rPr lang="nl-BE" dirty="0" smtClean="0"/>
              <a:t>support</a:t>
            </a:r>
            <a:endParaRPr lang="nl-BE" dirty="0" smtClean="0"/>
          </a:p>
          <a:p>
            <a:pPr lvl="1"/>
            <a:r>
              <a:rPr lang="nl-BE" dirty="0" smtClean="0"/>
              <a:t>HTTP/2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gRPC</a:t>
            </a:r>
            <a:endParaRPr lang="nl-BE" dirty="0" smtClean="0"/>
          </a:p>
          <a:p>
            <a:pPr lvl="1"/>
            <a:r>
              <a:rPr lang="nl-BE" dirty="0" err="1" smtClean="0"/>
              <a:t>Worker</a:t>
            </a:r>
            <a:r>
              <a:rPr lang="nl-BE" dirty="0" smtClean="0"/>
              <a:t> </a:t>
            </a:r>
            <a:r>
              <a:rPr lang="nl-BE" dirty="0" smtClean="0"/>
              <a:t>Services</a:t>
            </a:r>
          </a:p>
          <a:p>
            <a:pPr lvl="1"/>
            <a:r>
              <a:rPr lang="nl-BE" dirty="0" smtClean="0"/>
              <a:t>Windows Desktop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0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/>
              <a:t>Built-in JSON support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1322961" y="1303030"/>
            <a:ext cx="974711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latin typeface="Consolas" panose="020B0609020204030204" pitchFamily="49" charset="0"/>
              </a:rPr>
              <a:t>Preparing data...</a:t>
            </a:r>
          </a:p>
          <a:p>
            <a:endParaRPr lang="nl-BE" sz="2000" dirty="0"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7030A0"/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rgbClr val="7030A0"/>
                </a:solidFill>
                <a:latin typeface="Consolas" panose="020B0609020204030204" pitchFamily="49" charset="0"/>
              </a:rPr>
              <a:t>:   </a:t>
            </a:r>
            <a:r>
              <a:rPr lang="nl-BE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563ms</a:t>
            </a:r>
          </a:p>
          <a:p>
            <a:r>
              <a:rPr lang="nl-BE" sz="2000" dirty="0">
                <a:solidFill>
                  <a:srgbClr val="7030A0"/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rgbClr val="7030A0"/>
                </a:solidFill>
                <a:latin typeface="Consolas" panose="020B0609020204030204" pitchFamily="49" charset="0"/>
              </a:rPr>
              <a:t>: </a:t>
            </a:r>
            <a:r>
              <a:rPr lang="nl-BE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206ms</a:t>
            </a:r>
          </a:p>
          <a:p>
            <a:r>
              <a:rPr lang="nl-B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    </a:t>
            </a:r>
            <a:r>
              <a:rPr lang="nl-B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156ms</a:t>
            </a:r>
          </a:p>
          <a:p>
            <a:r>
              <a:rPr lang="nl-B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  </a:t>
            </a:r>
            <a:r>
              <a:rPr lang="nl-B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159ms</a:t>
            </a:r>
          </a:p>
          <a:p>
            <a:endParaRPr lang="nl-BE" sz="2000" dirty="0"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7030A0"/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rgbClr val="7030A0"/>
                </a:solidFill>
                <a:latin typeface="Consolas" panose="020B0609020204030204" pitchFamily="49" charset="0"/>
              </a:rPr>
              <a:t>:   </a:t>
            </a:r>
            <a:r>
              <a:rPr lang="nl-BE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160ms</a:t>
            </a:r>
          </a:p>
          <a:p>
            <a:r>
              <a:rPr lang="nl-BE" sz="2000" dirty="0">
                <a:solidFill>
                  <a:srgbClr val="7030A0"/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rgbClr val="7030A0"/>
                </a:solidFill>
                <a:latin typeface="Consolas" panose="020B0609020204030204" pitchFamily="49" charset="0"/>
              </a:rPr>
              <a:t>: </a:t>
            </a:r>
            <a:r>
              <a:rPr lang="nl-BE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159ms</a:t>
            </a:r>
          </a:p>
          <a:p>
            <a:r>
              <a:rPr lang="nl-B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    </a:t>
            </a:r>
            <a:r>
              <a:rPr lang="nl-B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102ms</a:t>
            </a:r>
          </a:p>
          <a:p>
            <a:r>
              <a:rPr lang="nl-B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  </a:t>
            </a:r>
            <a:r>
              <a:rPr lang="nl-B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89ms</a:t>
            </a:r>
          </a:p>
          <a:p>
            <a:endParaRPr lang="nl-BE" sz="2000" dirty="0"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7030A0"/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rgbClr val="7030A0"/>
                </a:solidFill>
                <a:latin typeface="Consolas" panose="020B0609020204030204" pitchFamily="49" charset="0"/>
              </a:rPr>
              <a:t>:   </a:t>
            </a:r>
            <a:r>
              <a:rPr lang="nl-BE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106ms</a:t>
            </a:r>
          </a:p>
          <a:p>
            <a:r>
              <a:rPr lang="nl-BE" sz="2000" dirty="0">
                <a:solidFill>
                  <a:srgbClr val="7030A0"/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rgbClr val="7030A0"/>
                </a:solidFill>
                <a:latin typeface="Consolas" panose="020B0609020204030204" pitchFamily="49" charset="0"/>
              </a:rPr>
              <a:t>: </a:t>
            </a:r>
            <a:r>
              <a:rPr lang="nl-BE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126ms</a:t>
            </a:r>
          </a:p>
          <a:p>
            <a:r>
              <a:rPr lang="nl-B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    </a:t>
            </a:r>
            <a:r>
              <a:rPr lang="nl-B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97ms</a:t>
            </a:r>
          </a:p>
          <a:p>
            <a:r>
              <a:rPr lang="nl-B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  </a:t>
            </a:r>
            <a:r>
              <a:rPr lang="nl-B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83ms</a:t>
            </a:r>
          </a:p>
        </p:txBody>
      </p:sp>
    </p:spTree>
    <p:extLst>
      <p:ext uri="{BB962C8B-B14F-4D97-AF65-F5344CB8AC3E}">
        <p14:creationId xmlns:p14="http://schemas.microsoft.com/office/powerpoint/2010/main" val="2457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/>
              <a:t>HTTP/2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 smtClean="0"/>
              <a:t>gRPC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Since</a:t>
            </a:r>
            <a:r>
              <a:rPr lang="nl-BE" dirty="0" smtClean="0"/>
              <a:t> ASP.NET </a:t>
            </a:r>
            <a:r>
              <a:rPr lang="nl-BE" dirty="0" err="1" smtClean="0"/>
              <a:t>Core</a:t>
            </a:r>
            <a:r>
              <a:rPr lang="nl-BE" dirty="0" smtClean="0"/>
              <a:t> 3.0</a:t>
            </a:r>
          </a:p>
          <a:p>
            <a:r>
              <a:rPr lang="nl-BE" dirty="0" err="1" smtClean="0"/>
              <a:t>OpenSource</a:t>
            </a:r>
            <a:r>
              <a:rPr lang="nl-BE" dirty="0" smtClean="0"/>
              <a:t> Remote Procedure Call system</a:t>
            </a:r>
          </a:p>
          <a:p>
            <a:r>
              <a:rPr lang="nl-BE" dirty="0" smtClean="0"/>
              <a:t>Protocol buffers as Interface </a:t>
            </a:r>
            <a:r>
              <a:rPr lang="nl-BE" dirty="0" err="1" smtClean="0"/>
              <a:t>Description</a:t>
            </a:r>
            <a:r>
              <a:rPr lang="nl-BE" dirty="0" smtClean="0"/>
              <a:t> Language</a:t>
            </a:r>
          </a:p>
          <a:p>
            <a:r>
              <a:rPr lang="nl-BE" dirty="0" err="1" smtClean="0"/>
              <a:t>Needs</a:t>
            </a:r>
            <a:r>
              <a:rPr lang="nl-BE" dirty="0" smtClean="0"/>
              <a:t> HTTP/2</a:t>
            </a:r>
          </a:p>
          <a:p>
            <a:r>
              <a:rPr lang="nl-BE" dirty="0" err="1" smtClean="0"/>
              <a:t>Needs</a:t>
            </a:r>
            <a:r>
              <a:rPr lang="nl-BE" dirty="0" smtClean="0"/>
              <a:t> Transport </a:t>
            </a:r>
            <a:r>
              <a:rPr lang="nl-BE" dirty="0" err="1" smtClean="0"/>
              <a:t>Layer</a:t>
            </a:r>
            <a:r>
              <a:rPr lang="nl-BE" dirty="0" smtClean="0"/>
              <a:t> Security (TLS)</a:t>
            </a:r>
          </a:p>
          <a:p>
            <a:r>
              <a:rPr lang="nl-BE" dirty="0" smtClean="0"/>
              <a:t>Migration </a:t>
            </a:r>
            <a:r>
              <a:rPr lang="nl-BE" dirty="0" err="1" smtClean="0"/>
              <a:t>path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.NET Framework WCF </a:t>
            </a:r>
            <a:r>
              <a:rPr lang="nl-BE" dirty="0" err="1" smtClean="0"/>
              <a:t>to</a:t>
            </a:r>
            <a:r>
              <a:rPr lang="nl-BE" dirty="0" smtClean="0"/>
              <a:t> .NET </a:t>
            </a:r>
            <a:r>
              <a:rPr lang="nl-BE" dirty="0" err="1" smtClean="0"/>
              <a:t>Core</a:t>
            </a:r>
            <a:r>
              <a:rPr lang="nl-BE" dirty="0" smtClean="0"/>
              <a:t> </a:t>
            </a:r>
            <a:r>
              <a:rPr lang="nl-BE" dirty="0" err="1" smtClean="0"/>
              <a:t>gRPC</a:t>
            </a:r>
            <a:endParaRPr lang="nl-BE" dirty="0" smtClean="0"/>
          </a:p>
          <a:p>
            <a:r>
              <a:rPr lang="nl-BE" dirty="0" err="1" smtClean="0"/>
              <a:t>Supported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Kestrel</a:t>
            </a:r>
            <a:endParaRPr lang="nl-BE" dirty="0"/>
          </a:p>
          <a:p>
            <a:r>
              <a:rPr lang="nl-BE" dirty="0" err="1" smtClean="0"/>
              <a:t>Currently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supported</a:t>
            </a:r>
            <a:r>
              <a:rPr lang="nl-BE" dirty="0" smtClean="0"/>
              <a:t> on </a:t>
            </a:r>
            <a:r>
              <a:rPr lang="nl-BE" dirty="0" err="1" smtClean="0"/>
              <a:t>Azure</a:t>
            </a:r>
            <a:r>
              <a:rPr lang="nl-BE" dirty="0" smtClean="0"/>
              <a:t> App Service </a:t>
            </a:r>
            <a:r>
              <a:rPr lang="nl-BE" dirty="0" err="1" smtClean="0"/>
              <a:t>and</a:t>
            </a:r>
            <a:r>
              <a:rPr lang="nl-BE" dirty="0" smtClean="0"/>
              <a:t> IIS</a:t>
            </a:r>
          </a:p>
          <a:p>
            <a:r>
              <a:rPr lang="nl-BE" dirty="0">
                <a:hlinkClick r:id="rId2"/>
              </a:rPr>
              <a:t>https://github.com/Djohnnie/VISUG-2019-DotNetCore3/tree/master/10-gRPC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67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/>
              <a:t>HTTP/2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 smtClean="0"/>
              <a:t>gRPC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93" y="1201501"/>
            <a:ext cx="7847415" cy="54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/>
              <a:t>HTTP/2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 smtClean="0"/>
              <a:t>gRPC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272" y="1191486"/>
            <a:ext cx="7903456" cy="55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/>
              <a:t>HTTP/2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 smtClean="0"/>
              <a:t>gRPC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1" y="1358704"/>
            <a:ext cx="7562584" cy="2175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07" y="3096965"/>
            <a:ext cx="9496943" cy="36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/>
              <a:t>HTTP/2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 smtClean="0"/>
              <a:t>gRPC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25" y="1455692"/>
            <a:ext cx="9021761" cy="2929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15" y="3891059"/>
            <a:ext cx="10450749" cy="26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/>
              <a:t>HTTP/2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 smtClean="0"/>
              <a:t>gRPC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18" y="2415412"/>
            <a:ext cx="9335309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 err="1"/>
              <a:t>Worker</a:t>
            </a:r>
            <a:r>
              <a:rPr lang="nl-BE" sz="2400" dirty="0"/>
              <a:t> 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Since</a:t>
            </a:r>
            <a:r>
              <a:rPr lang="nl-BE" dirty="0" smtClean="0"/>
              <a:t> .NET </a:t>
            </a:r>
            <a:r>
              <a:rPr lang="nl-BE" dirty="0" err="1" smtClean="0"/>
              <a:t>Core</a:t>
            </a:r>
            <a:r>
              <a:rPr lang="nl-BE" dirty="0" smtClean="0"/>
              <a:t> 2.1</a:t>
            </a:r>
          </a:p>
          <a:p>
            <a:r>
              <a:rPr lang="nl-BE" dirty="0" err="1" smtClean="0"/>
              <a:t>IHostBuilder</a:t>
            </a:r>
            <a:r>
              <a:rPr lang="nl-BE" dirty="0" smtClean="0"/>
              <a:t> support </a:t>
            </a:r>
            <a:r>
              <a:rPr lang="nl-BE" dirty="0" err="1" smtClean="0"/>
              <a:t>for</a:t>
            </a:r>
            <a:r>
              <a:rPr lang="nl-BE" dirty="0" smtClean="0"/>
              <a:t> long running </a:t>
            </a:r>
            <a:r>
              <a:rPr lang="nl-BE" dirty="0" err="1" smtClean="0"/>
              <a:t>IHostedService</a:t>
            </a:r>
            <a:endParaRPr lang="nl-BE" dirty="0" smtClean="0"/>
          </a:p>
          <a:p>
            <a:r>
              <a:rPr lang="nl-BE" dirty="0" smtClean="0"/>
              <a:t>No more </a:t>
            </a:r>
            <a:r>
              <a:rPr lang="nl-BE" dirty="0" err="1" smtClean="0"/>
              <a:t>need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.NET </a:t>
            </a:r>
            <a:r>
              <a:rPr lang="nl-BE" dirty="0" err="1" smtClean="0"/>
              <a:t>Core</a:t>
            </a:r>
            <a:r>
              <a:rPr lang="nl-BE" dirty="0" smtClean="0"/>
              <a:t> Console </a:t>
            </a:r>
            <a:r>
              <a:rPr lang="nl-BE" dirty="0" err="1" smtClean="0"/>
              <a:t>applications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while</a:t>
            </a:r>
            <a:r>
              <a:rPr lang="nl-BE" dirty="0" smtClean="0"/>
              <a:t>(</a:t>
            </a:r>
            <a:r>
              <a:rPr lang="nl-BE" dirty="0" err="1" smtClean="0"/>
              <a:t>true</a:t>
            </a:r>
            <a:r>
              <a:rPr lang="nl-BE" dirty="0" smtClean="0"/>
              <a:t>)</a:t>
            </a:r>
          </a:p>
          <a:p>
            <a:r>
              <a:rPr lang="nl-BE" dirty="0" smtClean="0"/>
              <a:t>Support </a:t>
            </a:r>
            <a:r>
              <a:rPr lang="nl-BE" dirty="0" err="1" smtClean="0"/>
              <a:t>for</a:t>
            </a:r>
            <a:r>
              <a:rPr lang="nl-BE" dirty="0" smtClean="0"/>
              <a:t> Docker containers</a:t>
            </a:r>
          </a:p>
          <a:p>
            <a:r>
              <a:rPr lang="nl-BE" dirty="0" smtClean="0"/>
              <a:t>Support </a:t>
            </a:r>
            <a:r>
              <a:rPr lang="nl-BE" dirty="0" err="1" smtClean="0"/>
              <a:t>for</a:t>
            </a:r>
            <a:r>
              <a:rPr lang="nl-BE" dirty="0" smtClean="0"/>
              <a:t> Windows Service </a:t>
            </a:r>
            <a:r>
              <a:rPr lang="nl-BE" dirty="0" err="1" smtClean="0"/>
              <a:t>deployments</a:t>
            </a:r>
            <a:endParaRPr lang="nl-BE" dirty="0" smtClean="0"/>
          </a:p>
          <a:p>
            <a:r>
              <a:rPr lang="nl-BE" dirty="0" smtClean="0"/>
              <a:t>Support </a:t>
            </a:r>
            <a:r>
              <a:rPr lang="nl-BE" dirty="0" err="1" smtClean="0"/>
              <a:t>for</a:t>
            </a:r>
            <a:r>
              <a:rPr lang="nl-BE" dirty="0" smtClean="0"/>
              <a:t> Linux </a:t>
            </a:r>
            <a:r>
              <a:rPr lang="nl-BE" dirty="0" err="1" smtClean="0"/>
              <a:t>Daemon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systemd</a:t>
            </a:r>
            <a:endParaRPr lang="nl-BE" dirty="0" smtClean="0"/>
          </a:p>
          <a:p>
            <a:r>
              <a:rPr lang="nl-BE" dirty="0">
                <a:hlinkClick r:id="rId2"/>
              </a:rPr>
              <a:t>https://github.com/Djohnnie/VISUG-2019-DotNetCore3/tree/master/11-WorkerService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1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 err="1"/>
              <a:t>Worker</a:t>
            </a:r>
            <a:r>
              <a:rPr lang="nl-BE" sz="2400" dirty="0"/>
              <a:t> Services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08" y="1143981"/>
            <a:ext cx="8012785" cy="561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 err="1"/>
              <a:t>Worker</a:t>
            </a:r>
            <a:r>
              <a:rPr lang="nl-BE" sz="2400" dirty="0"/>
              <a:t> Services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4" y="1252583"/>
            <a:ext cx="6940229" cy="3489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664" y="4235026"/>
            <a:ext cx="9025803" cy="24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43A-E8D0-4E5B-B2E6-F53F5913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events…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CEE8-5FCF-4FF0-BF7E-E42C6490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sz="3200" b="1" dirty="0" smtClean="0"/>
              <a:t>30/01/2020</a:t>
            </a:r>
          </a:p>
          <a:p>
            <a:pPr marL="0" indent="0">
              <a:buNone/>
            </a:pPr>
            <a:r>
              <a:rPr lang="en-US" cap="all" dirty="0" smtClean="0"/>
              <a:t>BLAZOR</a:t>
            </a:r>
            <a:r>
              <a:rPr lang="en-US" cap="all" dirty="0"/>
              <a:t>: BLAZING INTO THE FUTURE OF WEB DEVELOPMENT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62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/>
              <a:t>Windows Desktop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916"/>
            <a:ext cx="11117094" cy="5429168"/>
          </a:xfrm>
        </p:spPr>
        <p:txBody>
          <a:bodyPr/>
          <a:lstStyle/>
          <a:p>
            <a:r>
              <a:rPr lang="nl-BE" dirty="0" err="1" smtClean="0"/>
              <a:t>Since</a:t>
            </a:r>
            <a:r>
              <a:rPr lang="nl-BE" dirty="0" smtClean="0"/>
              <a:t> .NET </a:t>
            </a:r>
            <a:r>
              <a:rPr lang="nl-BE" dirty="0" err="1" smtClean="0"/>
              <a:t>Core</a:t>
            </a:r>
            <a:r>
              <a:rPr lang="nl-BE" dirty="0" smtClean="0"/>
              <a:t> 3.0</a:t>
            </a:r>
          </a:p>
          <a:p>
            <a:r>
              <a:rPr lang="nl-BE" dirty="0" smtClean="0"/>
              <a:t>Support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WinForms</a:t>
            </a:r>
            <a:r>
              <a:rPr lang="nl-BE" dirty="0" smtClean="0"/>
              <a:t>, WPF </a:t>
            </a:r>
            <a:r>
              <a:rPr lang="nl-BE" dirty="0" err="1" smtClean="0"/>
              <a:t>and</a:t>
            </a:r>
            <a:r>
              <a:rPr lang="nl-BE" dirty="0" smtClean="0"/>
              <a:t> UWP</a:t>
            </a:r>
          </a:p>
          <a:p>
            <a:r>
              <a:rPr lang="nl-BE" dirty="0" err="1" smtClean="0"/>
              <a:t>Only</a:t>
            </a:r>
            <a:r>
              <a:rPr lang="nl-BE" dirty="0" smtClean="0"/>
              <a:t> on Windows</a:t>
            </a:r>
          </a:p>
          <a:p>
            <a:r>
              <a:rPr lang="nl-BE" dirty="0" smtClean="0"/>
              <a:t>XAML designer </a:t>
            </a:r>
            <a:r>
              <a:rPr lang="nl-BE" dirty="0" err="1" smtClean="0"/>
              <a:t>included</a:t>
            </a:r>
            <a:r>
              <a:rPr lang="nl-BE" dirty="0" smtClean="0"/>
              <a:t> in Visual Studio 2019</a:t>
            </a:r>
          </a:p>
          <a:p>
            <a:r>
              <a:rPr lang="nl-BE" dirty="0" err="1" smtClean="0"/>
              <a:t>WinForms</a:t>
            </a:r>
            <a:r>
              <a:rPr lang="nl-BE" dirty="0" smtClean="0"/>
              <a:t> designer </a:t>
            </a:r>
            <a:r>
              <a:rPr lang="nl-BE" dirty="0" err="1" smtClean="0"/>
              <a:t>only</a:t>
            </a:r>
            <a:r>
              <a:rPr lang="nl-BE" dirty="0" smtClean="0"/>
              <a:t> </a:t>
            </a:r>
            <a:r>
              <a:rPr lang="nl-BE" dirty="0" err="1" smtClean="0"/>
              <a:t>included</a:t>
            </a:r>
            <a:r>
              <a:rPr lang="nl-BE" dirty="0" smtClean="0"/>
              <a:t> in Visual Studio 2019 as a preview VSIX</a:t>
            </a:r>
          </a:p>
          <a:p>
            <a:r>
              <a:rPr lang="nl-BE" dirty="0">
                <a:hlinkClick r:id="rId2"/>
              </a:rPr>
              <a:t>https://github.com/Djohnnie/VISUG-2019-DotNetCore3/tree/master/12-WindowsDesktop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91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</a:t>
            </a:r>
            <a:r>
              <a:rPr lang="nl-BE" dirty="0" err="1"/>
              <a:t>Core</a:t>
            </a:r>
            <a:r>
              <a:rPr lang="nl-BE" dirty="0"/>
              <a:t> 3.0 &amp; </a:t>
            </a:r>
            <a:r>
              <a:rPr lang="nl-BE" dirty="0" smtClean="0"/>
              <a:t>3.1</a:t>
            </a:r>
            <a:br>
              <a:rPr lang="nl-BE" dirty="0" smtClean="0"/>
            </a:br>
            <a:r>
              <a:rPr lang="nl-BE" sz="2400" dirty="0"/>
              <a:t>Windows Desktop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7" y="1825033"/>
            <a:ext cx="5911610" cy="4142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512" y="1825034"/>
            <a:ext cx="5911610" cy="414260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227633" y="2714019"/>
            <a:ext cx="3715966" cy="106031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>
            <a:off x="8328999" y="3595993"/>
            <a:ext cx="2497886" cy="106031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09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3200" b="1" dirty="0"/>
              <a:t>https://</a:t>
            </a:r>
            <a:r>
              <a:rPr lang="nl-BE" sz="3200" b="1" dirty="0" smtClean="0"/>
              <a:t>github.com/Djohnnie/VISUG-2019-DotNetCore3</a:t>
            </a:r>
          </a:p>
          <a:p>
            <a:pPr marL="0" indent="0" algn="ctr">
              <a:buNone/>
            </a:pPr>
            <a:r>
              <a:rPr lang="nl-BE" sz="3200" b="1" dirty="0"/>
              <a:t>https://</a:t>
            </a:r>
            <a:r>
              <a:rPr lang="nl-BE" sz="3200" b="1" dirty="0" smtClean="0"/>
              <a:t>involved-it.be</a:t>
            </a:r>
            <a:endParaRPr lang="nl-BE" sz="3200" b="1" dirty="0"/>
          </a:p>
        </p:txBody>
      </p:sp>
      <p:pic>
        <p:nvPicPr>
          <p:cNvPr id="1026" name="Picture 2" descr="https://synapsiscreative.com/wp-content/uploads/2018/01/shutterstock_675674257.jp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2266617"/>
            <a:ext cx="6261100" cy="459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6145909"/>
            <a:ext cx="588523" cy="478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3322" y="6200330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@</a:t>
            </a:r>
            <a:r>
              <a:rPr lang="nl-BE" dirty="0" err="1" smtClean="0"/>
              <a:t>djohnnieke</a:t>
            </a:r>
            <a:endParaRPr lang="nl-B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5" y="6038819"/>
            <a:ext cx="692353" cy="6923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49200" y="6200330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johnnyhooyberghs</a:t>
            </a:r>
            <a:endParaRPr lang="nl-B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1" y="257207"/>
            <a:ext cx="2813223" cy="5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.NET: a </a:t>
            </a:r>
            <a:r>
              <a:rPr lang="nl-BE" dirty="0" err="1" smtClean="0"/>
              <a:t>quick</a:t>
            </a:r>
            <a:r>
              <a:rPr lang="nl-BE" dirty="0" smtClean="0"/>
              <a:t> </a:t>
            </a:r>
            <a:r>
              <a:rPr lang="nl-BE" dirty="0" err="1" smtClean="0"/>
              <a:t>history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03125" y="2772417"/>
            <a:ext cx="10999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smtClean="0"/>
              <a:t>1.0</a:t>
            </a:r>
          </a:p>
          <a:p>
            <a:pPr algn="ctr"/>
            <a:r>
              <a:rPr lang="nl-BE" sz="700" dirty="0" smtClean="0"/>
              <a:t>Visual Studio .NET (2002)</a:t>
            </a:r>
            <a:endParaRPr lang="nl-BE" sz="7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53115" y="3260785"/>
            <a:ext cx="0" cy="534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9240" y="3259181"/>
            <a:ext cx="777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10875" y="2765135"/>
            <a:ext cx="960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smtClean="0"/>
              <a:t>2.0</a:t>
            </a:r>
          </a:p>
          <a:p>
            <a:pPr algn="ctr"/>
            <a:r>
              <a:rPr lang="nl-BE" sz="800" dirty="0" smtClean="0"/>
              <a:t>Visual Studio 2005</a:t>
            </a:r>
            <a:endParaRPr lang="nl-BE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91135" y="3260785"/>
            <a:ext cx="0" cy="534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7260" y="3259181"/>
            <a:ext cx="777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2921" y="4659822"/>
            <a:ext cx="10454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smtClean="0"/>
              <a:t>1.1</a:t>
            </a:r>
          </a:p>
          <a:p>
            <a:pPr algn="ctr"/>
            <a:r>
              <a:rPr lang="nl-BE" sz="700" dirty="0" smtClean="0"/>
              <a:t>Visual Studio .NET 2003</a:t>
            </a:r>
            <a:endParaRPr lang="nl-B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37498" y="4124984"/>
            <a:ext cx="0" cy="534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54561" y="4661453"/>
            <a:ext cx="777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46224" y="4660466"/>
            <a:ext cx="9829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smtClean="0"/>
              <a:t>3.0</a:t>
            </a:r>
          </a:p>
          <a:p>
            <a:pPr algn="ctr"/>
            <a:r>
              <a:rPr lang="nl-BE" sz="800" dirty="0" err="1" smtClean="0"/>
              <a:t>Expression</a:t>
            </a:r>
            <a:r>
              <a:rPr lang="nl-BE" sz="800" dirty="0" smtClean="0"/>
              <a:t> Blend</a:t>
            </a:r>
            <a:endParaRPr lang="nl-BE" sz="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20801" y="4125628"/>
            <a:ext cx="0" cy="534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37864" y="4662097"/>
            <a:ext cx="777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64135" y="2765135"/>
            <a:ext cx="960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smtClean="0"/>
              <a:t>3.5</a:t>
            </a:r>
          </a:p>
          <a:p>
            <a:pPr algn="ctr"/>
            <a:r>
              <a:rPr lang="nl-BE" sz="800" dirty="0" smtClean="0"/>
              <a:t>Visual Studio 2008</a:t>
            </a:r>
            <a:endParaRPr lang="nl-BE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544395" y="3260785"/>
            <a:ext cx="0" cy="534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60520" y="3259181"/>
            <a:ext cx="777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93134" y="4660466"/>
            <a:ext cx="9829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smtClean="0"/>
              <a:t>4.0</a:t>
            </a:r>
          </a:p>
          <a:p>
            <a:pPr algn="ctr"/>
            <a:r>
              <a:rPr lang="nl-BE" sz="800" dirty="0" smtClean="0"/>
              <a:t>Visual Studio 2010</a:t>
            </a:r>
            <a:endParaRPr lang="nl-BE" sz="8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567711" y="4125628"/>
            <a:ext cx="0" cy="534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84774" y="4662097"/>
            <a:ext cx="777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07235" y="2765135"/>
            <a:ext cx="960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smtClean="0"/>
              <a:t>4.5</a:t>
            </a:r>
          </a:p>
          <a:p>
            <a:pPr algn="ctr"/>
            <a:r>
              <a:rPr lang="nl-BE" sz="800" dirty="0" smtClean="0"/>
              <a:t>Visual Studio 2012</a:t>
            </a:r>
            <a:endParaRPr lang="nl-BE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487495" y="3260785"/>
            <a:ext cx="0" cy="534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03620" y="3259181"/>
            <a:ext cx="777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94381" y="4660466"/>
            <a:ext cx="11352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smtClean="0"/>
              <a:t>4.5.1</a:t>
            </a:r>
          </a:p>
          <a:p>
            <a:pPr algn="ctr"/>
            <a:r>
              <a:rPr lang="nl-BE" sz="800" dirty="0" smtClean="0"/>
              <a:t>Visual Studio 2013</a:t>
            </a:r>
            <a:endParaRPr lang="nl-BE" sz="8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545101" y="4125628"/>
            <a:ext cx="0" cy="534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62164" y="4662097"/>
            <a:ext cx="777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31552" y="2765135"/>
            <a:ext cx="11352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smtClean="0"/>
              <a:t>4.5.2</a:t>
            </a:r>
          </a:p>
          <a:p>
            <a:pPr algn="ctr"/>
            <a:r>
              <a:rPr lang="nl-BE" sz="800" dirty="0" smtClean="0"/>
              <a:t>Visual Studio 2015</a:t>
            </a:r>
            <a:endParaRPr lang="nl-BE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499175" y="3260785"/>
            <a:ext cx="0" cy="534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115300" y="3259181"/>
            <a:ext cx="777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17225" y="4660466"/>
            <a:ext cx="960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smtClean="0"/>
              <a:t>4.6</a:t>
            </a:r>
          </a:p>
          <a:p>
            <a:pPr algn="ctr"/>
            <a:r>
              <a:rPr lang="nl-BE" sz="800" dirty="0" smtClean="0"/>
              <a:t>Visual Studio 2015</a:t>
            </a:r>
            <a:endParaRPr lang="nl-BE" sz="8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9480581" y="4125628"/>
            <a:ext cx="0" cy="534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097644" y="4662097"/>
            <a:ext cx="777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62016" y="2765135"/>
            <a:ext cx="960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smtClean="0"/>
              <a:t>4.7</a:t>
            </a:r>
          </a:p>
          <a:p>
            <a:pPr algn="ctr"/>
            <a:r>
              <a:rPr lang="nl-BE" sz="800" dirty="0" smtClean="0"/>
              <a:t>Visual Studio 2017</a:t>
            </a:r>
            <a:endParaRPr lang="nl-BE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442275" y="3260785"/>
            <a:ext cx="0" cy="534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058400" y="3259181"/>
            <a:ext cx="777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975565" y="4660466"/>
            <a:ext cx="960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smtClean="0"/>
              <a:t>4.8</a:t>
            </a:r>
          </a:p>
          <a:p>
            <a:pPr algn="ctr"/>
            <a:r>
              <a:rPr lang="nl-BE" sz="800" dirty="0" smtClean="0"/>
              <a:t>Visual Studio 2019</a:t>
            </a:r>
            <a:endParaRPr lang="nl-BE" sz="8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11438921" y="4125628"/>
            <a:ext cx="0" cy="534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055984" y="4662097"/>
            <a:ext cx="777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296828"/>
              </p:ext>
            </p:extLst>
          </p:nvPr>
        </p:nvGraphicFramePr>
        <p:xfrm>
          <a:off x="127905" y="1252536"/>
          <a:ext cx="11906252" cy="542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13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.NET: a </a:t>
            </a:r>
            <a:r>
              <a:rPr lang="nl-BE" dirty="0" err="1" smtClean="0"/>
              <a:t>quick</a:t>
            </a:r>
            <a:r>
              <a:rPr lang="nl-BE" dirty="0" smtClean="0"/>
              <a:t> </a:t>
            </a:r>
            <a:r>
              <a:rPr lang="nl-BE" dirty="0" err="1" smtClean="0"/>
              <a:t>history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8015" y="1155235"/>
            <a:ext cx="14645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err="1" smtClean="0"/>
              <a:t>Core</a:t>
            </a:r>
            <a:r>
              <a:rPr lang="nl-BE" dirty="0" smtClean="0"/>
              <a:t> </a:t>
            </a:r>
            <a:r>
              <a:rPr lang="nl-BE" dirty="0" smtClean="0"/>
              <a:t>1.0</a:t>
            </a:r>
          </a:p>
          <a:p>
            <a:pPr algn="ctr"/>
            <a:r>
              <a:rPr lang="nl-BE" sz="800" dirty="0"/>
              <a:t>Visual Studio 2015 Update 3</a:t>
            </a:r>
            <a:endParaRPr lang="nl-BE" sz="800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983636" y="1647678"/>
            <a:ext cx="6631" cy="789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9622" y="1647678"/>
            <a:ext cx="132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14427" y="1155235"/>
            <a:ext cx="1494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err="1" smtClean="0"/>
              <a:t>Core</a:t>
            </a:r>
            <a:r>
              <a:rPr lang="nl-BE" dirty="0" smtClean="0"/>
              <a:t> </a:t>
            </a:r>
            <a:r>
              <a:rPr lang="nl-BE" dirty="0" smtClean="0"/>
              <a:t>1.1</a:t>
            </a:r>
          </a:p>
          <a:p>
            <a:pPr algn="ctr"/>
            <a:r>
              <a:rPr lang="it-IT" sz="800" dirty="0"/>
              <a:t>Visual Studio 2017 Version 15.0</a:t>
            </a:r>
            <a:endParaRPr lang="nl-BE" sz="800" dirty="0"/>
          </a:p>
        </p:txBody>
      </p:sp>
      <p:cxnSp>
        <p:nvCxnSpPr>
          <p:cNvPr id="30" name="Straight Connector 29"/>
          <p:cNvCxnSpPr>
            <a:stCxn id="29" idx="2"/>
          </p:cNvCxnSpPr>
          <p:nvPr/>
        </p:nvCxnSpPr>
        <p:spPr>
          <a:xfrm flipH="1">
            <a:off x="2654957" y="1647678"/>
            <a:ext cx="6630" cy="789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00942" y="1647678"/>
            <a:ext cx="132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70507" y="1155235"/>
            <a:ext cx="1494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err="1" smtClean="0"/>
              <a:t>Core</a:t>
            </a:r>
            <a:r>
              <a:rPr lang="nl-BE" dirty="0" smtClean="0"/>
              <a:t> </a:t>
            </a:r>
            <a:r>
              <a:rPr lang="nl-BE" dirty="0" smtClean="0"/>
              <a:t>2.0</a:t>
            </a:r>
          </a:p>
          <a:p>
            <a:pPr algn="ctr"/>
            <a:r>
              <a:rPr lang="it-IT" sz="800" dirty="0"/>
              <a:t>Visual Studio 2017 Version 15.3</a:t>
            </a:r>
            <a:endParaRPr lang="nl-BE" sz="800" dirty="0"/>
          </a:p>
        </p:txBody>
      </p:sp>
      <p:cxnSp>
        <p:nvCxnSpPr>
          <p:cNvPr id="33" name="Straight Connector 32"/>
          <p:cNvCxnSpPr>
            <a:stCxn id="32" idx="2"/>
          </p:cNvCxnSpPr>
          <p:nvPr/>
        </p:nvCxnSpPr>
        <p:spPr>
          <a:xfrm flipH="1">
            <a:off x="4311037" y="1647678"/>
            <a:ext cx="6630" cy="789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57022" y="1647678"/>
            <a:ext cx="132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67227" y="1155235"/>
            <a:ext cx="1494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err="1" smtClean="0"/>
              <a:t>Core</a:t>
            </a:r>
            <a:r>
              <a:rPr lang="nl-BE" dirty="0" smtClean="0"/>
              <a:t> </a:t>
            </a:r>
            <a:r>
              <a:rPr lang="nl-BE" dirty="0" smtClean="0"/>
              <a:t>2.1</a:t>
            </a:r>
          </a:p>
          <a:p>
            <a:pPr algn="ctr"/>
            <a:r>
              <a:rPr lang="it-IT" sz="800" dirty="0"/>
              <a:t>Visual Studio 2017 Version </a:t>
            </a:r>
            <a:r>
              <a:rPr lang="it-IT" sz="800" dirty="0" smtClean="0"/>
              <a:t>15.7</a:t>
            </a:r>
            <a:endParaRPr lang="nl-BE" sz="800" dirty="0"/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>
            <a:off x="6007757" y="1647678"/>
            <a:ext cx="6630" cy="789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53742" y="1647678"/>
            <a:ext cx="132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38547" y="1155235"/>
            <a:ext cx="1494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err="1" smtClean="0"/>
              <a:t>Core</a:t>
            </a:r>
            <a:r>
              <a:rPr lang="nl-BE" dirty="0" smtClean="0"/>
              <a:t> </a:t>
            </a:r>
            <a:r>
              <a:rPr lang="nl-BE" dirty="0" smtClean="0"/>
              <a:t>2.2</a:t>
            </a:r>
          </a:p>
          <a:p>
            <a:pPr algn="ctr"/>
            <a:r>
              <a:rPr lang="it-IT" sz="800" dirty="0"/>
              <a:t>Visual Studio </a:t>
            </a:r>
            <a:r>
              <a:rPr lang="it-IT" sz="800" dirty="0" smtClean="0"/>
              <a:t>2019 </a:t>
            </a:r>
            <a:r>
              <a:rPr lang="it-IT" sz="800" dirty="0"/>
              <a:t>Version </a:t>
            </a:r>
            <a:r>
              <a:rPr lang="it-IT" sz="800" dirty="0" smtClean="0"/>
              <a:t>16.0</a:t>
            </a:r>
            <a:endParaRPr lang="nl-BE" sz="800" dirty="0"/>
          </a:p>
        </p:txBody>
      </p:sp>
      <p:cxnSp>
        <p:nvCxnSpPr>
          <p:cNvPr id="39" name="Straight Connector 38"/>
          <p:cNvCxnSpPr>
            <a:stCxn id="38" idx="2"/>
          </p:cNvCxnSpPr>
          <p:nvPr/>
        </p:nvCxnSpPr>
        <p:spPr>
          <a:xfrm flipH="1">
            <a:off x="7679077" y="1647678"/>
            <a:ext cx="6630" cy="789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25062" y="1647678"/>
            <a:ext cx="132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20027" y="1155235"/>
            <a:ext cx="1494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err="1" smtClean="0"/>
              <a:t>Core</a:t>
            </a:r>
            <a:r>
              <a:rPr lang="nl-BE" dirty="0" smtClean="0"/>
              <a:t> </a:t>
            </a:r>
            <a:r>
              <a:rPr lang="nl-BE" dirty="0" smtClean="0"/>
              <a:t>3.0</a:t>
            </a:r>
          </a:p>
          <a:p>
            <a:pPr algn="ctr"/>
            <a:r>
              <a:rPr lang="it-IT" sz="800" dirty="0"/>
              <a:t>Visual Studio </a:t>
            </a:r>
            <a:r>
              <a:rPr lang="it-IT" sz="800" dirty="0" smtClean="0"/>
              <a:t>2019 </a:t>
            </a:r>
            <a:r>
              <a:rPr lang="it-IT" sz="800" dirty="0"/>
              <a:t>Version </a:t>
            </a:r>
            <a:r>
              <a:rPr lang="it-IT" sz="800" dirty="0" smtClean="0"/>
              <a:t>16.3</a:t>
            </a:r>
            <a:endParaRPr lang="nl-BE" sz="800" dirty="0"/>
          </a:p>
        </p:txBody>
      </p:sp>
      <p:cxnSp>
        <p:nvCxnSpPr>
          <p:cNvPr id="42" name="Straight Connector 41"/>
          <p:cNvCxnSpPr>
            <a:stCxn id="41" idx="2"/>
          </p:cNvCxnSpPr>
          <p:nvPr/>
        </p:nvCxnSpPr>
        <p:spPr>
          <a:xfrm flipH="1">
            <a:off x="9360557" y="1647678"/>
            <a:ext cx="6630" cy="789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706542" y="1647678"/>
            <a:ext cx="132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86267" y="1155235"/>
            <a:ext cx="1494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.NET </a:t>
            </a:r>
            <a:r>
              <a:rPr lang="nl-BE" dirty="0" err="1" smtClean="0"/>
              <a:t>Core</a:t>
            </a:r>
            <a:r>
              <a:rPr lang="nl-BE" dirty="0" smtClean="0"/>
              <a:t> </a:t>
            </a:r>
            <a:r>
              <a:rPr lang="nl-BE" dirty="0" smtClean="0"/>
              <a:t>3.1</a:t>
            </a:r>
          </a:p>
          <a:p>
            <a:pPr algn="ctr"/>
            <a:r>
              <a:rPr lang="it-IT" sz="800" dirty="0"/>
              <a:t>Visual Studio </a:t>
            </a:r>
            <a:r>
              <a:rPr lang="it-IT" sz="800" dirty="0" smtClean="0"/>
              <a:t>2019 </a:t>
            </a:r>
            <a:r>
              <a:rPr lang="it-IT" sz="800" dirty="0"/>
              <a:t>Version </a:t>
            </a:r>
            <a:r>
              <a:rPr lang="it-IT" sz="800" dirty="0" smtClean="0"/>
              <a:t>16.4</a:t>
            </a:r>
            <a:endParaRPr lang="nl-BE" sz="800" dirty="0"/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>
            <a:off x="11026797" y="1647678"/>
            <a:ext cx="6630" cy="789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372782" y="1647678"/>
            <a:ext cx="132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87800"/>
              </p:ext>
            </p:extLst>
          </p:nvPr>
        </p:nvGraphicFramePr>
        <p:xfrm>
          <a:off x="127905" y="1252536"/>
          <a:ext cx="11906252" cy="2831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66555"/>
              </p:ext>
            </p:extLst>
          </p:nvPr>
        </p:nvGraphicFramePr>
        <p:xfrm>
          <a:off x="3448868" y="3769362"/>
          <a:ext cx="5117778" cy="2580634"/>
        </p:xfrm>
        <a:graphic>
          <a:graphicData uri="http://schemas.openxmlformats.org/drawingml/2006/table">
            <a:tbl>
              <a:tblPr/>
              <a:tblGrid>
                <a:gridCol w="2558889">
                  <a:extLst>
                    <a:ext uri="{9D8B030D-6E8A-4147-A177-3AD203B41FA5}">
                      <a16:colId xmlns:a16="http://schemas.microsoft.com/office/drawing/2014/main" val="2912535635"/>
                    </a:ext>
                  </a:extLst>
                </a:gridCol>
                <a:gridCol w="2558889">
                  <a:extLst>
                    <a:ext uri="{9D8B030D-6E8A-4147-A177-3AD203B41FA5}">
                      <a16:colId xmlns:a16="http://schemas.microsoft.com/office/drawing/2014/main" val="3214523291"/>
                    </a:ext>
                  </a:extLst>
                </a:gridCol>
              </a:tblGrid>
              <a:tr h="368662">
                <a:tc>
                  <a:txBody>
                    <a:bodyPr/>
                    <a:lstStyle/>
                    <a:p>
                      <a:r>
                        <a:rPr lang="nl-BE" sz="1500" dirty="0">
                          <a:effectLst/>
                        </a:rPr>
                        <a:t>.NET </a:t>
                      </a:r>
                      <a:r>
                        <a:rPr lang="nl-BE" sz="1500" dirty="0" err="1">
                          <a:effectLst/>
                        </a:rPr>
                        <a:t>Core</a:t>
                      </a:r>
                      <a:r>
                        <a:rPr lang="nl-BE" sz="1500" dirty="0">
                          <a:effectLst/>
                        </a:rPr>
                        <a:t> 1.0</a:t>
                      </a:r>
                    </a:p>
                  </a:txBody>
                  <a:tcPr marL="74352" marR="74352" marT="37176" marB="371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500" dirty="0" err="1">
                          <a:effectLst/>
                        </a:rPr>
                        <a:t>June</a:t>
                      </a:r>
                      <a:r>
                        <a:rPr lang="nl-BE" sz="1500" dirty="0">
                          <a:effectLst/>
                        </a:rPr>
                        <a:t> 27, 2019</a:t>
                      </a:r>
                    </a:p>
                  </a:txBody>
                  <a:tcPr marL="74352" marR="74352" marT="37176" marB="371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831580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1.1</a:t>
                      </a:r>
                    </a:p>
                  </a:txBody>
                  <a:tcPr marL="74352" marR="74352" marT="37176" marB="371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500" dirty="0" err="1">
                          <a:effectLst/>
                        </a:rPr>
                        <a:t>June</a:t>
                      </a:r>
                      <a:r>
                        <a:rPr lang="nl-BE" sz="1500" dirty="0">
                          <a:effectLst/>
                        </a:rPr>
                        <a:t> 27, 2019</a:t>
                      </a:r>
                    </a:p>
                  </a:txBody>
                  <a:tcPr marL="74352" marR="74352" marT="37176" marB="371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24321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2.0</a:t>
                      </a:r>
                    </a:p>
                  </a:txBody>
                  <a:tcPr marL="74352" marR="74352" marT="37176" marB="371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500" dirty="0" err="1">
                          <a:effectLst/>
                        </a:rPr>
                        <a:t>October</a:t>
                      </a:r>
                      <a:r>
                        <a:rPr lang="nl-BE" sz="1500" dirty="0">
                          <a:effectLst/>
                        </a:rPr>
                        <a:t> 1, 2018</a:t>
                      </a:r>
                    </a:p>
                  </a:txBody>
                  <a:tcPr marL="74352" marR="74352" marT="37176" marB="371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24927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2.1</a:t>
                      </a:r>
                    </a:p>
                  </a:txBody>
                  <a:tcPr marL="74352" marR="74352" marT="37176" marB="371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500" dirty="0">
                          <a:effectLst/>
                        </a:rPr>
                        <a:t>August 21, 2021</a:t>
                      </a:r>
                    </a:p>
                  </a:txBody>
                  <a:tcPr marL="74352" marR="74352" marT="37176" marB="371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26417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2.2</a:t>
                      </a:r>
                    </a:p>
                  </a:txBody>
                  <a:tcPr marL="74352" marR="74352" marT="37176" marB="371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500" dirty="0">
                          <a:effectLst/>
                        </a:rPr>
                        <a:t>December 23, 2019</a:t>
                      </a:r>
                    </a:p>
                  </a:txBody>
                  <a:tcPr marL="74352" marR="74352" marT="37176" marB="371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643711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3.0</a:t>
                      </a:r>
                    </a:p>
                  </a:txBody>
                  <a:tcPr marL="74352" marR="74352" marT="37176" marB="371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500" dirty="0" err="1">
                          <a:effectLst/>
                        </a:rPr>
                        <a:t>March</a:t>
                      </a:r>
                      <a:r>
                        <a:rPr lang="nl-BE" sz="1500" dirty="0">
                          <a:effectLst/>
                        </a:rPr>
                        <a:t> 3, 2020</a:t>
                      </a:r>
                    </a:p>
                  </a:txBody>
                  <a:tcPr marL="74352" marR="74352" marT="37176" marB="371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350468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3.1</a:t>
                      </a:r>
                    </a:p>
                  </a:txBody>
                  <a:tcPr marL="74352" marR="74352" marT="37176" marB="371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500" b="1" dirty="0" err="1">
                          <a:effectLst/>
                        </a:rPr>
                        <a:t>Supported</a:t>
                      </a:r>
                      <a:endParaRPr lang="nl-BE" sz="1500" dirty="0">
                        <a:effectLst/>
                      </a:endParaRPr>
                    </a:p>
                  </a:txBody>
                  <a:tcPr marL="74352" marR="74352" marT="37176" marB="371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86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.NET </a:t>
            </a:r>
            <a:r>
              <a:rPr lang="nl-BE" dirty="0" err="1" smtClean="0"/>
              <a:t>Core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131828" y="1796488"/>
            <a:ext cx="2541181" cy="16625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131827" y="1796488"/>
            <a:ext cx="2541181" cy="4997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 smtClean="0"/>
              <a:t>.NET FRAMEWORK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4825410" y="1796488"/>
            <a:ext cx="2541181" cy="1662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18992" y="1796488"/>
            <a:ext cx="2541181" cy="16625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4825410" y="1796487"/>
            <a:ext cx="2541181" cy="499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 smtClean="0"/>
              <a:t>.NET CORE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7518992" y="1796486"/>
            <a:ext cx="2541181" cy="4997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 smtClean="0"/>
              <a:t>XAMARIN</a:t>
            </a:r>
            <a:endParaRPr lang="nl-BE" dirty="0"/>
          </a:p>
        </p:txBody>
      </p:sp>
      <p:sp>
        <p:nvSpPr>
          <p:cNvPr id="10" name="Rectangle 9"/>
          <p:cNvSpPr/>
          <p:nvPr/>
        </p:nvSpPr>
        <p:spPr>
          <a:xfrm>
            <a:off x="2131826" y="2609990"/>
            <a:ext cx="2541181" cy="4997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 smtClean="0"/>
              <a:t>Base Class Library</a:t>
            </a:r>
            <a:endParaRPr lang="nl-BE" dirty="0"/>
          </a:p>
        </p:txBody>
      </p:sp>
      <p:sp>
        <p:nvSpPr>
          <p:cNvPr id="11" name="Rectangle 10"/>
          <p:cNvSpPr/>
          <p:nvPr/>
        </p:nvSpPr>
        <p:spPr>
          <a:xfrm>
            <a:off x="4825410" y="2609990"/>
            <a:ext cx="2541181" cy="4997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 err="1" smtClean="0"/>
              <a:t>Core</a:t>
            </a:r>
            <a:r>
              <a:rPr lang="nl-BE" dirty="0" smtClean="0"/>
              <a:t> Library</a:t>
            </a:r>
            <a:endParaRPr lang="nl-BE" dirty="0"/>
          </a:p>
        </p:txBody>
      </p:sp>
      <p:sp>
        <p:nvSpPr>
          <p:cNvPr id="12" name="Rectangle 11"/>
          <p:cNvSpPr/>
          <p:nvPr/>
        </p:nvSpPr>
        <p:spPr>
          <a:xfrm>
            <a:off x="7518992" y="2609990"/>
            <a:ext cx="2541181" cy="4997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 smtClean="0"/>
              <a:t>Mono Class Library</a:t>
            </a:r>
            <a:endParaRPr lang="nl-BE" dirty="0"/>
          </a:p>
        </p:txBody>
      </p:sp>
      <p:sp>
        <p:nvSpPr>
          <p:cNvPr id="13" name="Rectangle 12"/>
          <p:cNvSpPr/>
          <p:nvPr/>
        </p:nvSpPr>
        <p:spPr>
          <a:xfrm>
            <a:off x="2131826" y="3632908"/>
            <a:ext cx="7928347" cy="7458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 smtClean="0"/>
              <a:t>.NET STANDARD FRAMEWORK</a:t>
            </a:r>
            <a:endParaRPr lang="nl-BE" dirty="0"/>
          </a:p>
        </p:txBody>
      </p:sp>
      <p:sp>
        <p:nvSpPr>
          <p:cNvPr id="14" name="Rectangle 13"/>
          <p:cNvSpPr/>
          <p:nvPr/>
        </p:nvSpPr>
        <p:spPr>
          <a:xfrm>
            <a:off x="2131827" y="4555812"/>
            <a:ext cx="7928347" cy="11965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dirty="0"/>
          </a:p>
        </p:txBody>
      </p:sp>
      <p:sp>
        <p:nvSpPr>
          <p:cNvPr id="15" name="Rectangle 14"/>
          <p:cNvSpPr/>
          <p:nvPr/>
        </p:nvSpPr>
        <p:spPr>
          <a:xfrm>
            <a:off x="2131826" y="4555812"/>
            <a:ext cx="7928347" cy="4489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/>
              <a:t>COMMON </a:t>
            </a:r>
            <a:r>
              <a:rPr lang="nl-BE" dirty="0" smtClean="0"/>
              <a:t>INFRASTRUCTURE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2457851" y="5134220"/>
            <a:ext cx="7234657" cy="448940"/>
            <a:chOff x="1139723" y="5097709"/>
            <a:chExt cx="7234657" cy="448940"/>
          </a:xfrm>
        </p:grpSpPr>
        <p:sp>
          <p:nvSpPr>
            <p:cNvPr id="17" name="Rectangle 16"/>
            <p:cNvSpPr/>
            <p:nvPr/>
          </p:nvSpPr>
          <p:spPr>
            <a:xfrm>
              <a:off x="1139723" y="5097710"/>
              <a:ext cx="2289809" cy="4489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B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BE" dirty="0" smtClean="0"/>
                <a:t>Compilers</a:t>
              </a:r>
              <a:endParaRPr lang="nl-B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12147" y="5097710"/>
              <a:ext cx="2289809" cy="4489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B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BE" dirty="0" err="1" smtClean="0"/>
                <a:t>Languages</a:t>
              </a:r>
              <a:endParaRPr lang="nl-B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4571" y="5097709"/>
              <a:ext cx="2289809" cy="4489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B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BE" dirty="0" smtClean="0"/>
                <a:t>Runtime </a:t>
              </a:r>
              <a:r>
                <a:rPr lang="nl-BE" dirty="0" err="1" smtClean="0"/>
                <a:t>components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6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.NET: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future</a:t>
            </a:r>
            <a:r>
              <a:rPr lang="nl-BE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09" y="1858384"/>
            <a:ext cx="10421183" cy="429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33465" y="4182893"/>
            <a:ext cx="11789922" cy="9580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.NET: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future</a:t>
            </a:r>
            <a:r>
              <a:rPr lang="nl-BE" dirty="0"/>
              <a:t>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7986768"/>
              </p:ext>
            </p:extLst>
          </p:nvPr>
        </p:nvGraphicFramePr>
        <p:xfrm>
          <a:off x="663642" y="1647037"/>
          <a:ext cx="114699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A63E7F-49D9-454B-9736-2497E9820484}" vid="{D519F75A-B6CB-4C9A-A5F1-FA6DF535B6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Visug-template</Template>
  <TotalTime>549</TotalTime>
  <Words>1275</Words>
  <Application>Microsoft Office PowerPoint</Application>
  <PresentationFormat>Widescreen</PresentationFormat>
  <Paragraphs>279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Candara</vt:lpstr>
      <vt:lpstr>Consolas</vt:lpstr>
      <vt:lpstr>Office Theme</vt:lpstr>
      <vt:lpstr>PowerPoint Presentation</vt:lpstr>
      <vt:lpstr>PowerPoint Presentation</vt:lpstr>
      <vt:lpstr>Agenda</vt:lpstr>
      <vt:lpstr>Next events…</vt:lpstr>
      <vt:lpstr>.NET: a quick history</vt:lpstr>
      <vt:lpstr>.NET: a quick history</vt:lpstr>
      <vt:lpstr>.NET Core</vt:lpstr>
      <vt:lpstr>.NET: what about the future?</vt:lpstr>
      <vt:lpstr>.NET: what about the future?</vt:lpstr>
      <vt:lpstr>.NET Core 3.0 &amp; 3.1 </vt:lpstr>
      <vt:lpstr>.NET Core 3.0 &amp; 3.1 New Publish Features: Default executables</vt:lpstr>
      <vt:lpstr>.NET Core 3.0 &amp; 3.1 New Publish Features: Default executables</vt:lpstr>
      <vt:lpstr>.NET Core 3.0 &amp; 3.1 New Publish Features: Single File Executables</vt:lpstr>
      <vt:lpstr>.NET Core 3.0 &amp; 3.1 New Publish Features: Single File Executables</vt:lpstr>
      <vt:lpstr>.NET Core 3.0 &amp; 3.1 New Publish Features: Assembly linking</vt:lpstr>
      <vt:lpstr>.NET Core 3.0 &amp; 3.1 New Publish Features: Assembly linking</vt:lpstr>
      <vt:lpstr>.NET Core 3.0 &amp; 3.1 Tiered Compilation and Ready2Run</vt:lpstr>
      <vt:lpstr>.NET Core 3.0 &amp; 3.1 Tiered Compilation and Ready2Run</vt:lpstr>
      <vt:lpstr>.NET Core 3.0 &amp; 3.1 Tiered Compilation and Ready2Run</vt:lpstr>
      <vt:lpstr>.NET Core 3.0 &amp; 3.1 Tiered Compilation and Ready2Run</vt:lpstr>
      <vt:lpstr>.NET Core 3.0 &amp; 3.1 Ranges and Indices</vt:lpstr>
      <vt:lpstr>.NET Core 3.0 &amp; 3.1 Ranges and Indices</vt:lpstr>
      <vt:lpstr>.NET Core 3.0 &amp; 3.1 Async Streams (Iterators)</vt:lpstr>
      <vt:lpstr>.NET Core 3.0 &amp; 3.1 Async Streams (Iterators)</vt:lpstr>
      <vt:lpstr>.NET Core 3.0 &amp; 3.1 Nullable Reference Types</vt:lpstr>
      <vt:lpstr>.NET Core 3.0 &amp; 3.1 Nullable Reference Types</vt:lpstr>
      <vt:lpstr>.NET Core 3.0 &amp; 3.1 Platform-Dependent Intrinsics</vt:lpstr>
      <vt:lpstr>.NET Core 3.0 &amp; 3.1 Platform-Dependent Intrinsics</vt:lpstr>
      <vt:lpstr>.NET Core 3.0 &amp; 3.1 Built-in JSON support</vt:lpstr>
      <vt:lpstr>.NET Core 3.0 &amp; 3.1 Built-in JSON support</vt:lpstr>
      <vt:lpstr>.NET Core 3.0 &amp; 3.1 HTTP/2 and gRPC</vt:lpstr>
      <vt:lpstr>.NET Core 3.0 &amp; 3.1 HTTP/2 and gRPC</vt:lpstr>
      <vt:lpstr>.NET Core 3.0 &amp; 3.1 HTTP/2 and gRPC</vt:lpstr>
      <vt:lpstr>.NET Core 3.0 &amp; 3.1 HTTP/2 and gRPC</vt:lpstr>
      <vt:lpstr>.NET Core 3.0 &amp; 3.1 HTTP/2 and gRPC</vt:lpstr>
      <vt:lpstr>.NET Core 3.0 &amp; 3.1 HTTP/2 and gRPC</vt:lpstr>
      <vt:lpstr>.NET Core 3.0 &amp; 3.1 Worker Services</vt:lpstr>
      <vt:lpstr>.NET Core 3.0 &amp; 3.1 Worker Services</vt:lpstr>
      <vt:lpstr>.NET Core 3.0 &amp; 3.1 Worker Services</vt:lpstr>
      <vt:lpstr>.NET Core 3.0 &amp; 3.1 Windows Desktop</vt:lpstr>
      <vt:lpstr>.NET Core 3.0 &amp; 3.1 Windows Desktop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Hooyberghs, Johnny</dc:creator>
  <cp:lastModifiedBy>Hooyberghs, Johnny</cp:lastModifiedBy>
  <cp:revision>110</cp:revision>
  <dcterms:created xsi:type="dcterms:W3CDTF">2019-12-16T07:24:18Z</dcterms:created>
  <dcterms:modified xsi:type="dcterms:W3CDTF">2019-12-17T14:19:17Z</dcterms:modified>
</cp:coreProperties>
</file>