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handoutMasterIdLst>
    <p:handoutMasterId r:id="rId73"/>
  </p:handoutMasterIdLst>
  <p:sldIdLst>
    <p:sldId id="258" r:id="rId2"/>
    <p:sldId id="259" r:id="rId3"/>
    <p:sldId id="1706" r:id="rId4"/>
    <p:sldId id="1707" r:id="rId5"/>
    <p:sldId id="1690" r:id="rId6"/>
    <p:sldId id="1735" r:id="rId7"/>
    <p:sldId id="1736" r:id="rId8"/>
    <p:sldId id="1737" r:id="rId9"/>
    <p:sldId id="1738" r:id="rId10"/>
    <p:sldId id="1739" r:id="rId11"/>
    <p:sldId id="1740" r:id="rId12"/>
    <p:sldId id="1708" r:id="rId13"/>
    <p:sldId id="1781" r:id="rId14"/>
    <p:sldId id="1782" r:id="rId15"/>
    <p:sldId id="1784" r:id="rId16"/>
    <p:sldId id="1785" r:id="rId17"/>
    <p:sldId id="1791" r:id="rId18"/>
    <p:sldId id="1788" r:id="rId19"/>
    <p:sldId id="1792" r:id="rId20"/>
    <p:sldId id="1793" r:id="rId21"/>
    <p:sldId id="1699" r:id="rId22"/>
    <p:sldId id="1814" r:id="rId23"/>
    <p:sldId id="1806" r:id="rId24"/>
    <p:sldId id="1455" r:id="rId25"/>
    <p:sldId id="1743" r:id="rId26"/>
    <p:sldId id="1744" r:id="rId27"/>
    <p:sldId id="1745" r:id="rId28"/>
    <p:sldId id="1746" r:id="rId29"/>
    <p:sldId id="1816" r:id="rId30"/>
    <p:sldId id="1807" r:id="rId31"/>
    <p:sldId id="1768" r:id="rId32"/>
    <p:sldId id="1769" r:id="rId33"/>
    <p:sldId id="1714" r:id="rId34"/>
    <p:sldId id="1770" r:id="rId35"/>
    <p:sldId id="1771" r:id="rId36"/>
    <p:sldId id="1772" r:id="rId37"/>
    <p:sldId id="1715" r:id="rId38"/>
    <p:sldId id="1716" r:id="rId39"/>
    <p:sldId id="1713" r:id="rId40"/>
    <p:sldId id="1808" r:id="rId41"/>
    <p:sldId id="1762" r:id="rId42"/>
    <p:sldId id="1811" r:id="rId43"/>
    <p:sldId id="1812" r:id="rId44"/>
    <p:sldId id="1721" r:id="rId45"/>
    <p:sldId id="1777" r:id="rId46"/>
    <p:sldId id="1778" r:id="rId47"/>
    <p:sldId id="1779" r:id="rId48"/>
    <p:sldId id="1780" r:id="rId49"/>
    <p:sldId id="1722" r:id="rId50"/>
    <p:sldId id="1723" r:id="rId51"/>
    <p:sldId id="1752" r:id="rId52"/>
    <p:sldId id="1764" r:id="rId53"/>
    <p:sldId id="1819" r:id="rId54"/>
    <p:sldId id="1809" r:id="rId55"/>
    <p:sldId id="1756" r:id="rId56"/>
    <p:sldId id="1810" r:id="rId57"/>
    <p:sldId id="1748" r:id="rId58"/>
    <p:sldId id="1749" r:id="rId59"/>
    <p:sldId id="1813" r:id="rId60"/>
    <p:sldId id="1727" r:id="rId61"/>
    <p:sldId id="1730" r:id="rId62"/>
    <p:sldId id="1729" r:id="rId63"/>
    <p:sldId id="1805" r:id="rId64"/>
    <p:sldId id="1757" r:id="rId65"/>
    <p:sldId id="1758" r:id="rId66"/>
    <p:sldId id="1767" r:id="rId67"/>
    <p:sldId id="1817" r:id="rId68"/>
    <p:sldId id="1818" r:id="rId69"/>
    <p:sldId id="1820" r:id="rId70"/>
    <p:sldId id="1473" r:id="rId71"/>
  </p:sldIdLst>
  <p:sldSz cx="9144000" cy="5143500" type="screen16x9"/>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34"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ABA"/>
    <a:srgbClr val="1D2D44"/>
    <a:srgbClr val="176490"/>
    <a:srgbClr val="168EA6"/>
    <a:srgbClr val="0187AC"/>
    <a:srgbClr val="091925"/>
    <a:srgbClr val="091E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87" autoAdjust="0"/>
    <p:restoredTop sz="67727" autoAdjust="0"/>
  </p:normalViewPr>
  <p:slideViewPr>
    <p:cSldViewPr>
      <p:cViewPr varScale="1">
        <p:scale>
          <a:sx n="101" d="100"/>
          <a:sy n="101" d="100"/>
        </p:scale>
        <p:origin x="1560" y="10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 d="100"/>
        <a:sy n="20" d="100"/>
      </p:scale>
      <p:origin x="0" y="384"/>
    </p:cViewPr>
  </p:sorterViewPr>
  <p:notesViewPr>
    <p:cSldViewPr>
      <p:cViewPr varScale="1">
        <p:scale>
          <a:sx n="56" d="100"/>
          <a:sy n="56" d="100"/>
        </p:scale>
        <p:origin x="-2886" y="-102"/>
      </p:cViewPr>
      <p:guideLst>
        <p:guide orient="horz" pos="2934"/>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69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5693"/>
          </a:xfrm>
          <a:prstGeom prst="rect">
            <a:avLst/>
          </a:prstGeom>
        </p:spPr>
        <p:txBody>
          <a:bodyPr vert="horz" lIns="91440" tIns="45720" rIns="91440" bIns="45720" rtlCol="0"/>
          <a:lstStyle>
            <a:lvl1pPr algn="r">
              <a:defRPr sz="1200"/>
            </a:lvl1pPr>
          </a:lstStyle>
          <a:p>
            <a:fld id="{569EE601-35A1-4728-BC0E-214E4BEED47A}" type="datetimeFigureOut">
              <a:rPr lang="en-US" smtClean="0"/>
              <a:pPr/>
              <a:t>3/20/2019</a:t>
            </a:fld>
            <a:endParaRPr lang="en-US"/>
          </a:p>
        </p:txBody>
      </p:sp>
      <p:sp>
        <p:nvSpPr>
          <p:cNvPr id="4" name="Footer Placeholder 3"/>
          <p:cNvSpPr>
            <a:spLocks noGrp="1"/>
          </p:cNvSpPr>
          <p:nvPr>
            <p:ph type="ftr" sz="quarter" idx="2"/>
          </p:nvPr>
        </p:nvSpPr>
        <p:spPr>
          <a:xfrm>
            <a:off x="0" y="8846553"/>
            <a:ext cx="2971800" cy="46569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46553"/>
            <a:ext cx="2971800" cy="465693"/>
          </a:xfrm>
          <a:prstGeom prst="rect">
            <a:avLst/>
          </a:prstGeom>
        </p:spPr>
        <p:txBody>
          <a:bodyPr vert="horz" lIns="91440" tIns="45720" rIns="91440" bIns="45720" rtlCol="0" anchor="b"/>
          <a:lstStyle>
            <a:lvl1pPr algn="r">
              <a:defRPr sz="1200"/>
            </a:lvl1pPr>
          </a:lstStyle>
          <a:p>
            <a:fld id="{D43E2597-EFF9-4FB6-A4C3-76B948BA753E}"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69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5693"/>
          </a:xfrm>
          <a:prstGeom prst="rect">
            <a:avLst/>
          </a:prstGeom>
        </p:spPr>
        <p:txBody>
          <a:bodyPr vert="horz" lIns="91440" tIns="45720" rIns="91440" bIns="45720" rtlCol="0"/>
          <a:lstStyle>
            <a:lvl1pPr algn="r">
              <a:defRPr sz="1200"/>
            </a:lvl1pPr>
          </a:lstStyle>
          <a:p>
            <a:fld id="{48B91EE8-69AE-461D-8CCB-C9DF5AEE5592}" type="datetimeFigureOut">
              <a:rPr lang="en-US" smtClean="0"/>
              <a:pPr/>
              <a:t>3/20/2019</a:t>
            </a:fld>
            <a:endParaRPr lang="en-US"/>
          </a:p>
        </p:txBody>
      </p:sp>
      <p:sp>
        <p:nvSpPr>
          <p:cNvPr id="4" name="Slide Image Placeholder 3"/>
          <p:cNvSpPr>
            <a:spLocks noGrp="1" noRot="1" noChangeAspect="1"/>
          </p:cNvSpPr>
          <p:nvPr>
            <p:ph type="sldImg" idx="2"/>
          </p:nvPr>
        </p:nvSpPr>
        <p:spPr>
          <a:xfrm>
            <a:off x="325438" y="698500"/>
            <a:ext cx="6207125" cy="34925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24085"/>
            <a:ext cx="5486400" cy="41912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6553"/>
            <a:ext cx="2971800" cy="46569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46553"/>
            <a:ext cx="2971800" cy="465693"/>
          </a:xfrm>
          <a:prstGeom prst="rect">
            <a:avLst/>
          </a:prstGeom>
        </p:spPr>
        <p:txBody>
          <a:bodyPr vert="horz" lIns="91440" tIns="45720" rIns="91440" bIns="45720" rtlCol="0" anchor="b"/>
          <a:lstStyle>
            <a:lvl1pPr algn="r">
              <a:defRPr sz="1200"/>
            </a:lvl1pPr>
          </a:lstStyle>
          <a:p>
            <a:fld id="{6B7DA8E6-7D59-45D1-806A-C62FB4BAE0E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Hi everyone, thanks for coming today, I hope you’ve had a wonderful time so far, and hopefully we can continue that trend</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My name is Calvin Allen and you're here to listen to me talk about what I call, the “rapidly changing .NET world’, which includes discussions on  the .NET Framework, .NET Core, .NET Standard.</a:t>
            </a:r>
            <a:endParaRPr lang="en-US" dirty="0"/>
          </a:p>
        </p:txBody>
      </p:sp>
      <p:sp>
        <p:nvSpPr>
          <p:cNvPr id="4" name="Slide Number Placeholder 3"/>
          <p:cNvSpPr>
            <a:spLocks noGrp="1"/>
          </p:cNvSpPr>
          <p:nvPr>
            <p:ph type="sldNum" sz="quarter" idx="5"/>
          </p:nvPr>
        </p:nvSpPr>
        <p:spPr/>
        <p:txBody>
          <a:bodyPr/>
          <a:lstStyle/>
          <a:p>
            <a:fld id="{6B7DA8E6-7D59-45D1-806A-C62FB4BAE0E7}" type="slidenum">
              <a:rPr lang="en-US" smtClean="0"/>
              <a:pPr/>
              <a:t>1</a:t>
            </a:fld>
            <a:endParaRPr lang="en-US"/>
          </a:p>
        </p:txBody>
      </p:sp>
    </p:spTree>
    <p:extLst>
      <p:ext uri="{BB962C8B-B14F-4D97-AF65-F5344CB8AC3E}">
        <p14:creationId xmlns:p14="http://schemas.microsoft.com/office/powerpoint/2010/main" val="3039193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Followed up by, whose the target audience for .NET Standard – or, who might need to use it and when</a:t>
            </a:r>
            <a:br>
              <a:rPr lang="en-US" dirty="0"/>
            </a:br>
            <a:endParaRPr lang="en-US" dirty="0"/>
          </a:p>
        </p:txBody>
      </p:sp>
      <p:sp>
        <p:nvSpPr>
          <p:cNvPr id="4" name="Slide Number Placeholder 3"/>
          <p:cNvSpPr>
            <a:spLocks noGrp="1"/>
          </p:cNvSpPr>
          <p:nvPr>
            <p:ph type="sldNum" sz="quarter" idx="5"/>
          </p:nvPr>
        </p:nvSpPr>
        <p:spPr/>
        <p:txBody>
          <a:bodyPr/>
          <a:lstStyle/>
          <a:p>
            <a:fld id="{6B7DA8E6-7D59-45D1-806A-C62FB4BAE0E7}" type="slidenum">
              <a:rPr lang="en-US" smtClean="0"/>
              <a:pPr/>
              <a:t>10</a:t>
            </a:fld>
            <a:endParaRPr lang="en-US"/>
          </a:p>
        </p:txBody>
      </p:sp>
    </p:spTree>
    <p:extLst>
      <p:ext uri="{BB962C8B-B14F-4D97-AF65-F5344CB8AC3E}">
        <p14:creationId xmlns:p14="http://schemas.microsoft.com/office/powerpoint/2010/main" val="3524029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Lastly, if you’re in the target audience for .NET Standard usage, how do you choose which version to target (The version you choose will ultimately effect what APIs and platforms are available to you), and it evolves over time (hint, it’s a little different)?  </a:t>
            </a:r>
          </a:p>
          <a:p>
            <a:pPr rtl="0"/>
            <a:endParaRPr lang="en-US" dirty="0"/>
          </a:p>
          <a:p>
            <a:pPr rtl="0"/>
            <a:endParaRPr lang="en-US" dirty="0"/>
          </a:p>
          <a:p>
            <a:pPr rtl="0"/>
            <a:endParaRPr lang="en-US" dirty="0"/>
          </a:p>
        </p:txBody>
      </p:sp>
      <p:sp>
        <p:nvSpPr>
          <p:cNvPr id="4" name="Slide Number Placeholder 3"/>
          <p:cNvSpPr>
            <a:spLocks noGrp="1"/>
          </p:cNvSpPr>
          <p:nvPr>
            <p:ph type="sldNum" sz="quarter" idx="5"/>
          </p:nvPr>
        </p:nvSpPr>
        <p:spPr/>
        <p:txBody>
          <a:bodyPr/>
          <a:lstStyle/>
          <a:p>
            <a:fld id="{6B7DA8E6-7D59-45D1-806A-C62FB4BAE0E7}" type="slidenum">
              <a:rPr lang="en-US" smtClean="0"/>
              <a:pPr/>
              <a:t>11</a:t>
            </a:fld>
            <a:endParaRPr lang="en-US"/>
          </a:p>
        </p:txBody>
      </p:sp>
    </p:spTree>
    <p:extLst>
      <p:ext uri="{BB962C8B-B14F-4D97-AF65-F5344CB8AC3E}">
        <p14:creationId xmlns:p14="http://schemas.microsoft.com/office/powerpoint/2010/main" val="1511088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Let's dive in and discuss .NET Core – starting with it’s history and timeline</a:t>
            </a:r>
            <a:br>
              <a:rPr lang="en-US" dirty="0"/>
            </a:br>
            <a:endParaRPr lang="en-US" dirty="0"/>
          </a:p>
        </p:txBody>
      </p:sp>
      <p:sp>
        <p:nvSpPr>
          <p:cNvPr id="4" name="Slide Number Placeholder 3"/>
          <p:cNvSpPr>
            <a:spLocks noGrp="1"/>
          </p:cNvSpPr>
          <p:nvPr>
            <p:ph type="sldNum" sz="quarter" idx="5"/>
          </p:nvPr>
        </p:nvSpPr>
        <p:spPr/>
        <p:txBody>
          <a:bodyPr/>
          <a:lstStyle/>
          <a:p>
            <a:fld id="{6B7DA8E6-7D59-45D1-806A-C62FB4BAE0E7}" type="slidenum">
              <a:rPr lang="en-US" smtClean="0"/>
              <a:pPr/>
              <a:t>12</a:t>
            </a:fld>
            <a:endParaRPr lang="en-US"/>
          </a:p>
        </p:txBody>
      </p:sp>
    </p:spTree>
    <p:extLst>
      <p:ext uri="{BB962C8B-B14F-4D97-AF65-F5344CB8AC3E}">
        <p14:creationId xmlns:p14="http://schemas.microsoft.com/office/powerpoint/2010/main" val="29132788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Development started on .NET Core long before any of the dates I’m showing you – these are just some of the major release dates.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Starting out in 2016, we got version 1.0 in June of that year, followed up with a release of 1.1 in November of the same year.</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.NET Core 1.0 was, obviously, a major release, since it’s the beginning.  You could attribute it to major selling points like cross-platform support.</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.NET Core 1.1 added over 13 hundred new APIs</a:t>
            </a:r>
          </a:p>
        </p:txBody>
      </p:sp>
      <p:sp>
        <p:nvSpPr>
          <p:cNvPr id="4" name="Slide Number Placeholder 3"/>
          <p:cNvSpPr>
            <a:spLocks noGrp="1"/>
          </p:cNvSpPr>
          <p:nvPr>
            <p:ph type="sldNum" sz="quarter" idx="5"/>
          </p:nvPr>
        </p:nvSpPr>
        <p:spPr/>
        <p:txBody>
          <a:bodyPr/>
          <a:lstStyle/>
          <a:p>
            <a:fld id="{6B7DA8E6-7D59-45D1-806A-C62FB4BAE0E7}" type="slidenum">
              <a:rPr lang="en-US" smtClean="0"/>
              <a:pPr/>
              <a:t>13</a:t>
            </a:fld>
            <a:endParaRPr lang="en-US"/>
          </a:p>
        </p:txBody>
      </p:sp>
    </p:spTree>
    <p:extLst>
      <p:ext uri="{BB962C8B-B14F-4D97-AF65-F5344CB8AC3E}">
        <p14:creationId xmlns:p14="http://schemas.microsoft.com/office/powerpoint/2010/main" val="454843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Then, some time passed, and we finally got version 2.0 in August of 2017.  This was the only release we saw that year, however it was a pretty large release.</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It added the initial support for VB.NET and included C# 7.1, and it more than doubled the number of APIs, when compared to .NET Core 1.1</a:t>
            </a:r>
          </a:p>
        </p:txBody>
      </p:sp>
      <p:sp>
        <p:nvSpPr>
          <p:cNvPr id="4" name="Slide Number Placeholder 3"/>
          <p:cNvSpPr>
            <a:spLocks noGrp="1"/>
          </p:cNvSpPr>
          <p:nvPr>
            <p:ph type="sldNum" sz="quarter" idx="5"/>
          </p:nvPr>
        </p:nvSpPr>
        <p:spPr/>
        <p:txBody>
          <a:bodyPr/>
          <a:lstStyle/>
          <a:p>
            <a:fld id="{6B7DA8E6-7D59-45D1-806A-C62FB4BAE0E7}" type="slidenum">
              <a:rPr lang="en-US" smtClean="0"/>
              <a:pPr/>
              <a:t>14</a:t>
            </a:fld>
            <a:endParaRPr lang="en-US"/>
          </a:p>
        </p:txBody>
      </p:sp>
    </p:spTree>
    <p:extLst>
      <p:ext uri="{BB962C8B-B14F-4D97-AF65-F5344CB8AC3E}">
        <p14:creationId xmlns:p14="http://schemas.microsoft.com/office/powerpoint/2010/main" val="2371171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Onward to 2018, we got version 2.1 in May, and just before the end of 2018, we got version 2.2.</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Version 2.1 added support for “global tools”, which we’ll talk about in a bit, and included the new “Span of T” and “Memory of T”, which makes working with arrays and others of memory much more efficient.</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Version 2.2 was a little smaller of a release, adding enhancements to application deployment, just-in-time compiler performance, and a handful of other things</a:t>
            </a:r>
          </a:p>
        </p:txBody>
      </p:sp>
      <p:sp>
        <p:nvSpPr>
          <p:cNvPr id="4" name="Slide Number Placeholder 3"/>
          <p:cNvSpPr>
            <a:spLocks noGrp="1"/>
          </p:cNvSpPr>
          <p:nvPr>
            <p:ph type="sldNum" sz="quarter" idx="5"/>
          </p:nvPr>
        </p:nvSpPr>
        <p:spPr/>
        <p:txBody>
          <a:bodyPr/>
          <a:lstStyle/>
          <a:p>
            <a:fld id="{6B7DA8E6-7D59-45D1-806A-C62FB4BAE0E7}" type="slidenum">
              <a:rPr lang="en-US" smtClean="0"/>
              <a:pPr/>
              <a:t>15</a:t>
            </a:fld>
            <a:endParaRPr lang="en-US"/>
          </a:p>
        </p:txBody>
      </p:sp>
    </p:spTree>
    <p:extLst>
      <p:ext uri="{BB962C8B-B14F-4D97-AF65-F5344CB8AC3E}">
        <p14:creationId xmlns:p14="http://schemas.microsoft.com/office/powerpoint/2010/main" val="3862548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0" dirty="0">
                <a:effectLst/>
              </a:rPr>
              <a:t>That brings us current – so what else is coming?</a:t>
            </a:r>
          </a:p>
          <a:p>
            <a:pPr rtl="0"/>
            <a:endParaRPr lang="en-US" b="0" dirty="0">
              <a:effectLst/>
            </a:endParaRPr>
          </a:p>
          <a:p>
            <a:pPr rtl="0"/>
            <a:r>
              <a:rPr lang="en-US" b="0" dirty="0">
                <a:effectLst/>
              </a:rPr>
              <a:t>This year, supposedly at the “Build” conference, which is slated for May, we’ll get the official release date of .NET Core 3.0.  </a:t>
            </a:r>
          </a:p>
          <a:p>
            <a:pPr rtl="0"/>
            <a:endParaRPr lang="en-US" b="0" dirty="0">
              <a:effectLst/>
            </a:endParaRPr>
          </a:p>
          <a:p>
            <a:pPr rtl="0"/>
            <a:r>
              <a:rPr lang="en-US" b="0" dirty="0">
                <a:effectLst/>
              </a:rPr>
              <a:t>Now, I suppose </a:t>
            </a:r>
            <a:r>
              <a:rPr lang="en-US" b="0" dirty="0" err="1">
                <a:effectLst/>
              </a:rPr>
              <a:t>theres</a:t>
            </a:r>
            <a:r>
              <a:rPr lang="en-US" b="0" dirty="0">
                <a:effectLst/>
              </a:rPr>
              <a:t> still time for the feature set to change, but as of right now, we’re supposed to see some major updates.</a:t>
            </a:r>
          </a:p>
          <a:p>
            <a:pPr rtl="0"/>
            <a:endParaRPr lang="en-US" b="0" dirty="0">
              <a:effectLst/>
            </a:endParaRPr>
          </a:p>
          <a:p>
            <a:pPr rtl="0"/>
            <a:r>
              <a:rPr lang="en-US" b="0" dirty="0">
                <a:effectLst/>
              </a:rPr>
              <a:t>.NET Core 3.0 adds support for C# 8.0, but also support for </a:t>
            </a:r>
            <a:r>
              <a:rPr lang="en-US" b="0" dirty="0" err="1">
                <a:effectLst/>
              </a:rPr>
              <a:t>Winforms</a:t>
            </a:r>
            <a:r>
              <a:rPr lang="en-US" b="0" dirty="0">
                <a:effectLst/>
              </a:rPr>
              <a:t> and WPF – missing from .NET Core, currently.</a:t>
            </a:r>
          </a:p>
          <a:p>
            <a:pPr rtl="0"/>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That covers what are considered the "major" releases of .NET Core over the last *three years*!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And, there were plenty of previews and release candidates scattered throughout as well</a:t>
            </a:r>
            <a:br>
              <a:rPr lang="en-US" b="0" dirty="0">
                <a:effectLst/>
              </a:rPr>
            </a:br>
            <a:br>
              <a:rPr lang="en-US" dirty="0"/>
            </a:br>
            <a:endParaRPr lang="en-US" dirty="0"/>
          </a:p>
        </p:txBody>
      </p:sp>
      <p:sp>
        <p:nvSpPr>
          <p:cNvPr id="4" name="Slide Number Placeholder 3"/>
          <p:cNvSpPr>
            <a:spLocks noGrp="1"/>
          </p:cNvSpPr>
          <p:nvPr>
            <p:ph type="sldNum" sz="quarter" idx="5"/>
          </p:nvPr>
        </p:nvSpPr>
        <p:spPr/>
        <p:txBody>
          <a:bodyPr/>
          <a:lstStyle/>
          <a:p>
            <a:fld id="{6B7DA8E6-7D59-45D1-806A-C62FB4BAE0E7}" type="slidenum">
              <a:rPr lang="en-US" smtClean="0"/>
              <a:pPr/>
              <a:t>16</a:t>
            </a:fld>
            <a:endParaRPr lang="en-US"/>
          </a:p>
        </p:txBody>
      </p:sp>
    </p:spTree>
    <p:extLst>
      <p:ext uri="{BB962C8B-B14F-4D97-AF65-F5344CB8AC3E}">
        <p14:creationId xmlns:p14="http://schemas.microsoft.com/office/powerpoint/2010/main" val="2045383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Although its only been three years, by July of this year, we’ll have *three* of those versions already declared end of life.</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.NET Core 1.0 and 1.1 are scheduled for July 29</a:t>
            </a:r>
            <a:r>
              <a:rPr lang="en-US" sz="1200" b="0" i="0" u="none" strike="noStrike" kern="1200" baseline="30000" dirty="0">
                <a:solidFill>
                  <a:schemeClr val="tx1"/>
                </a:solidFill>
                <a:effectLst/>
                <a:latin typeface="+mn-lt"/>
                <a:ea typeface="+mn-ea"/>
                <a:cs typeface="+mn-cs"/>
              </a:rPr>
              <a:t>th</a:t>
            </a:r>
            <a:r>
              <a:rPr lang="en-US" sz="1200" b="0" i="0" u="none" strike="noStrike" kern="1200" dirty="0">
                <a:solidFill>
                  <a:schemeClr val="tx1"/>
                </a:solidFill>
                <a:effectLst/>
                <a:latin typeface="+mn-lt"/>
                <a:ea typeface="+mn-ea"/>
                <a:cs typeface="+mn-cs"/>
              </a:rPr>
              <a:t> of this year.</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6B7DA8E6-7D59-45D1-806A-C62FB4BAE0E7}" type="slidenum">
              <a:rPr lang="en-US" smtClean="0"/>
              <a:pPr/>
              <a:t>17</a:t>
            </a:fld>
            <a:endParaRPr lang="en-US"/>
          </a:p>
        </p:txBody>
      </p:sp>
    </p:spTree>
    <p:extLst>
      <p:ext uri="{BB962C8B-B14F-4D97-AF65-F5344CB8AC3E}">
        <p14:creationId xmlns:p14="http://schemas.microsoft.com/office/powerpoint/2010/main" val="1250098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b="0" i="0" u="none" strike="noStrike" kern="1200" dirty="0">
                <a:solidFill>
                  <a:schemeClr val="tx1"/>
                </a:solidFill>
                <a:effectLst/>
                <a:latin typeface="+mn-lt"/>
                <a:ea typeface="+mn-ea"/>
                <a:cs typeface="+mn-cs"/>
              </a:rPr>
              <a:t>You might be thinking – wait, you said three?</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Yeah, because .NET Core 2.0 has already been declared end of life on October 1</a:t>
            </a:r>
            <a:r>
              <a:rPr lang="en-US" sz="1200" b="0" i="0" u="none" strike="noStrike" kern="1200" baseline="30000" dirty="0">
                <a:solidFill>
                  <a:schemeClr val="tx1"/>
                </a:solidFill>
                <a:effectLst/>
                <a:latin typeface="+mn-lt"/>
                <a:ea typeface="+mn-ea"/>
                <a:cs typeface="+mn-cs"/>
              </a:rPr>
              <a:t>st</a:t>
            </a:r>
            <a:r>
              <a:rPr lang="en-US" sz="1200" b="0" i="0" u="none" strike="noStrike" kern="1200" dirty="0">
                <a:solidFill>
                  <a:schemeClr val="tx1"/>
                </a:solidFill>
                <a:effectLst/>
                <a:latin typeface="+mn-lt"/>
                <a:ea typeface="+mn-ea"/>
                <a:cs typeface="+mn-cs"/>
              </a:rPr>
              <a:t> of last year</a:t>
            </a:r>
            <a:endParaRPr lang="en-US" dirty="0"/>
          </a:p>
        </p:txBody>
      </p:sp>
      <p:sp>
        <p:nvSpPr>
          <p:cNvPr id="4" name="Slide Number Placeholder 3"/>
          <p:cNvSpPr>
            <a:spLocks noGrp="1"/>
          </p:cNvSpPr>
          <p:nvPr>
            <p:ph type="sldNum" sz="quarter" idx="5"/>
          </p:nvPr>
        </p:nvSpPr>
        <p:spPr/>
        <p:txBody>
          <a:bodyPr/>
          <a:lstStyle/>
          <a:p>
            <a:fld id="{6B7DA8E6-7D59-45D1-806A-C62FB4BAE0E7}" type="slidenum">
              <a:rPr lang="en-US" smtClean="0"/>
              <a:pPr/>
              <a:t>18</a:t>
            </a:fld>
            <a:endParaRPr lang="en-US"/>
          </a:p>
        </p:txBody>
      </p:sp>
    </p:spTree>
    <p:extLst>
      <p:ext uri="{BB962C8B-B14F-4D97-AF65-F5344CB8AC3E}">
        <p14:creationId xmlns:p14="http://schemas.microsoft.com/office/powerpoint/2010/main" val="6930413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Technically, for now, version 2.2 is the “current” release.  No end of life notification for it – yet.  However, it also hasn’t been classified as LTS, or long-term support.</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6B7DA8E6-7D59-45D1-806A-C62FB4BAE0E7}" type="slidenum">
              <a:rPr lang="en-US" smtClean="0"/>
              <a:pPr/>
              <a:t>19</a:t>
            </a:fld>
            <a:endParaRPr lang="en-US"/>
          </a:p>
        </p:txBody>
      </p:sp>
    </p:spTree>
    <p:extLst>
      <p:ext uri="{BB962C8B-B14F-4D97-AF65-F5344CB8AC3E}">
        <p14:creationId xmlns:p14="http://schemas.microsoft.com/office/powerpoint/2010/main" val="1372136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Before we get to the main talking points, I want to say that, I am not an expert by any means.  I’m really just an enthusiast, and I want to share information with like minded folks, such as yourselves.</a:t>
            </a:r>
          </a:p>
          <a:p>
            <a:pPr rtl="0"/>
            <a:br>
              <a:rPr lang="en-US" b="0" dirty="0">
                <a:effectLst/>
              </a:rPr>
            </a:br>
            <a:r>
              <a:rPr lang="en-US" b="0" dirty="0">
                <a:effectLst/>
              </a:rPr>
              <a:t>So, k</a:t>
            </a:r>
            <a:r>
              <a:rPr lang="en-US" sz="1200" b="0" i="0" u="none" strike="noStrike" kern="1200" dirty="0">
                <a:solidFill>
                  <a:schemeClr val="tx1"/>
                </a:solidFill>
                <a:effectLst/>
                <a:latin typeface="+mn-lt"/>
                <a:ea typeface="+mn-ea"/>
                <a:cs typeface="+mn-cs"/>
              </a:rPr>
              <a:t>nowing that, at some point you may ask me a question that I don’t know the answer to.</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And, if you do, I'll be honest with you, and we can try and continue the discussion afterwards and figure out and answer.</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6B7DA8E6-7D59-45D1-806A-C62FB4BAE0E7}" type="slidenum">
              <a:rPr lang="en-US" smtClean="0"/>
              <a:pPr/>
              <a:t>2</a:t>
            </a:fld>
            <a:endParaRPr lang="en-US"/>
          </a:p>
        </p:txBody>
      </p:sp>
    </p:spTree>
    <p:extLst>
      <p:ext uri="{BB962C8B-B14F-4D97-AF65-F5344CB8AC3E}">
        <p14:creationId xmlns:p14="http://schemas.microsoft.com/office/powerpoint/2010/main" val="2068818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That one would be .NET Core 2.1, which as of right now, will be LTS through August of 2021.</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Those timelines seem awfully quick.  Especially when you compare them to some of the support dates .NET Framework had</a:t>
            </a:r>
            <a:br>
              <a:rPr lang="en-US" b="0" dirty="0">
                <a:effectLst/>
              </a:rPr>
            </a:br>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For instance,</a:t>
            </a:r>
            <a:endParaRPr lang="en-US" b="0" dirty="0">
              <a:effectLst/>
            </a:endParaRPr>
          </a:p>
          <a:p>
            <a:pPr rtl="0"/>
            <a:r>
              <a:rPr lang="en-US" sz="1200" b="0" i="0" u="none" strike="noStrike" kern="1200" dirty="0">
                <a:solidFill>
                  <a:schemeClr val="tx1"/>
                </a:solidFill>
                <a:effectLst/>
                <a:latin typeface="+mn-lt"/>
                <a:ea typeface="+mn-ea"/>
                <a:cs typeface="+mn-cs"/>
              </a:rPr>
              <a:t>1. .NET Framework 1.0 had support for 7 years</a:t>
            </a:r>
            <a:endParaRPr lang="en-US" b="0" dirty="0">
              <a:effectLst/>
            </a:endParaRPr>
          </a:p>
          <a:p>
            <a:pPr rtl="0"/>
            <a:r>
              <a:rPr lang="en-US" sz="1200" b="0" i="0" u="none" strike="noStrike" kern="1200" dirty="0">
                <a:solidFill>
                  <a:schemeClr val="tx1"/>
                </a:solidFill>
                <a:effectLst/>
                <a:latin typeface="+mn-lt"/>
                <a:ea typeface="+mn-ea"/>
                <a:cs typeface="+mn-cs"/>
              </a:rPr>
              <a:t>2. .NET Framework 1.1 had support for 12 years</a:t>
            </a:r>
          </a:p>
          <a:p>
            <a:pPr rtl="0"/>
            <a:r>
              <a:rPr lang="en-US" sz="1200" b="0" i="0" u="none" strike="noStrike" kern="1200" dirty="0">
                <a:solidFill>
                  <a:schemeClr val="tx1"/>
                </a:solidFill>
                <a:effectLst/>
                <a:latin typeface="+mn-lt"/>
                <a:ea typeface="+mn-ea"/>
                <a:cs typeface="+mn-cs"/>
              </a:rPr>
              <a:t>3..NET Framework 3.5 was initially released in 2007, and will be supported until *2028*</a:t>
            </a:r>
          </a:p>
          <a:p>
            <a:pPr rtl="0"/>
            <a:r>
              <a:rPr lang="en-US" sz="1200" b="0" i="0" u="none" strike="noStrike" kern="1200" dirty="0">
                <a:solidFill>
                  <a:schemeClr val="tx1"/>
                </a:solidFill>
                <a:effectLst/>
                <a:latin typeface="+mn-lt"/>
                <a:ea typeface="+mn-ea"/>
                <a:cs typeface="+mn-cs"/>
              </a:rPr>
              <a:t>Given those timelines, I expect support for .NET Framework 4.8 (which isn’t even released yet) will take us through, say, 2040?</a:t>
            </a:r>
          </a:p>
          <a:p>
            <a:pPr rtl="0"/>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I show you all of this information to illustrate how *fast* .NET Core is moving.</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And, why is that?</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6B7DA8E6-7D59-45D1-806A-C62FB4BAE0E7}" type="slidenum">
              <a:rPr lang="en-US" smtClean="0"/>
              <a:pPr/>
              <a:t>20</a:t>
            </a:fld>
            <a:endParaRPr lang="en-US"/>
          </a:p>
        </p:txBody>
      </p:sp>
    </p:spTree>
    <p:extLst>
      <p:ext uri="{BB962C8B-B14F-4D97-AF65-F5344CB8AC3E}">
        <p14:creationId xmlns:p14="http://schemas.microsoft.com/office/powerpoint/2010/main" val="17250806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b="0" i="0" u="none" strike="noStrike" kern="1200" dirty="0">
                <a:solidFill>
                  <a:schemeClr val="tx1"/>
                </a:solidFill>
                <a:effectLst/>
                <a:latin typeface="+mn-lt"/>
                <a:ea typeface="+mn-ea"/>
                <a:cs typeface="+mn-cs"/>
              </a:rPr>
              <a:t>It comes down to the architecture and deployment models put in place for .NET Core, allowing them to iterate *much* faster.</a:t>
            </a:r>
            <a:endParaRPr lang="en-US" b="0" dirty="0">
              <a:effectLst/>
            </a:endParaRPr>
          </a:p>
          <a:p>
            <a:pPr rtl="0"/>
            <a:endParaRPr lang="en-US" b="0" dirty="0">
              <a:effectLst/>
            </a:endParaRPr>
          </a:p>
          <a:p>
            <a:pPr rtl="0"/>
            <a:r>
              <a:rPr lang="en-US" b="0" dirty="0">
                <a:effectLst/>
              </a:rPr>
              <a:t>For example, m</a:t>
            </a:r>
            <a:r>
              <a:rPr lang="en-US" sz="1200" b="0" i="0" u="none" strike="noStrike" kern="1200" dirty="0">
                <a:solidFill>
                  <a:schemeClr val="tx1"/>
                </a:solidFill>
                <a:effectLst/>
                <a:latin typeface="+mn-lt"/>
                <a:ea typeface="+mn-ea"/>
                <a:cs typeface="+mn-cs"/>
              </a:rPr>
              <a:t>ost of the .NET Framework releases were bundled in with the OS, and subsequently got a lot of its updates through Windows Update.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That could spell disaster if, for instance, you were updating the .NET Framework on a single server than ran 10 different apps, and there was a bug in the update.</a:t>
            </a:r>
          </a:p>
          <a:p>
            <a:pPr rtl="0"/>
            <a:r>
              <a:rPr lang="en-US" sz="1200" b="0" i="0" u="none" strike="noStrike" kern="1200" dirty="0">
                <a:solidFill>
                  <a:schemeClr val="tx1"/>
                </a:solidFill>
                <a:effectLst/>
                <a:latin typeface="+mn-lt"/>
                <a:ea typeface="+mn-ea"/>
                <a:cs typeface="+mn-cs"/>
              </a:rPr>
              <a:t>Microsoft took backwards compatibility very seriously, hence the much slower time-frames around releases.</a:t>
            </a:r>
            <a:endParaRPr lang="en-US" b="0" dirty="0">
              <a:effectLst/>
            </a:endParaRPr>
          </a:p>
          <a:p>
            <a:pPr rtl="0"/>
            <a:endParaRPr lang="en-US" b="0" dirty="0">
              <a:effectLst/>
            </a:endParaRPr>
          </a:p>
          <a:p>
            <a:pPr rtl="0"/>
            <a:r>
              <a:rPr lang="en-US" sz="1200" b="0" i="0" u="none" strike="noStrike" kern="1200" dirty="0">
                <a:solidFill>
                  <a:schemeClr val="tx1"/>
                </a:solidFill>
                <a:effectLst/>
                <a:latin typeface="+mn-lt"/>
                <a:ea typeface="+mn-ea"/>
                <a:cs typeface="+mn-cs"/>
              </a:rPr>
              <a:t>With .NET Core - that's no more – it isn’t tied to the OS, which also means no more patches through Windows Update.</a:t>
            </a:r>
          </a:p>
          <a:p>
            <a:pPr rtl="0"/>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endParaRPr lang="en-US" dirty="0"/>
          </a:p>
          <a:p>
            <a:endParaRPr lang="en-US" dirty="0"/>
          </a:p>
          <a:p>
            <a:pPr rtl="0"/>
            <a:br>
              <a:rPr lang="en-US" b="0" dirty="0">
                <a:effectLst/>
              </a:rPr>
            </a:br>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6B7DA8E6-7D59-45D1-806A-C62FB4BAE0E7}" type="slidenum">
              <a:rPr lang="en-US" smtClean="0"/>
              <a:pPr/>
              <a:t>21</a:t>
            </a:fld>
            <a:endParaRPr lang="en-US"/>
          </a:p>
        </p:txBody>
      </p:sp>
    </p:spTree>
    <p:extLst>
      <p:ext uri="{BB962C8B-B14F-4D97-AF65-F5344CB8AC3E}">
        <p14:creationId xmlns:p14="http://schemas.microsoft.com/office/powerpoint/2010/main" val="2219729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b="0" i="0" u="none" strike="noStrike" kern="1200" dirty="0">
                <a:solidFill>
                  <a:schemeClr val="tx1"/>
                </a:solidFill>
                <a:effectLst/>
                <a:latin typeface="+mn-lt"/>
                <a:ea typeface="+mn-ea"/>
                <a:cs typeface="+mn-cs"/>
              </a:rPr>
              <a:t>And, since side-by-side installation is a core tenet of its design, you can have confidence that installing that new version, won’t interfere with existing applications that specify a different version.</a:t>
            </a:r>
            <a:endParaRPr lang="en-US" b="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dirty="0"/>
              <a:t>The only time that this isn’t true, is if you’re playing around with any of the patch releases, which will upgrade in place.  And, by upgrade, it means the previous version will be uninstalled before installing the new version.</a:t>
            </a:r>
          </a:p>
          <a:p>
            <a:endParaRPr lang="en-US" dirty="0"/>
          </a:p>
          <a:p>
            <a:r>
              <a:rPr lang="en-US" dirty="0"/>
              <a:t>For instance, if you have .NET Core 3.0.100 installed, and 3.0.101 becomes available, 3.0.100 will be uninstalled first.</a:t>
            </a:r>
          </a:p>
          <a:p>
            <a:endParaRPr lang="en-US" dirty="0"/>
          </a:p>
          <a:p>
            <a:r>
              <a:rPr lang="en-US" dirty="0"/>
              <a:t>However, if you have .NET Core 3.0.101, and .NET Core 3.0.200 becomes available, the 101 patch will not be uninstalled.  This is using what Microsoft is calling a “Feature Band”, which is essentially the range of numbers between 100 and 199, being the same feature band.  200 would start a new band.</a:t>
            </a:r>
          </a:p>
          <a:p>
            <a:pPr rtl="0"/>
            <a:br>
              <a:rPr lang="en-US" b="0" dirty="0">
                <a:effectLst/>
              </a:rPr>
            </a:br>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6B7DA8E6-7D59-45D1-806A-C62FB4BAE0E7}" type="slidenum">
              <a:rPr lang="en-US" smtClean="0"/>
              <a:pPr/>
              <a:t>22</a:t>
            </a:fld>
            <a:endParaRPr lang="en-US"/>
          </a:p>
        </p:txBody>
      </p:sp>
    </p:spTree>
    <p:extLst>
      <p:ext uri="{BB962C8B-B14F-4D97-AF65-F5344CB8AC3E}">
        <p14:creationId xmlns:p14="http://schemas.microsoft.com/office/powerpoint/2010/main" val="36314418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0" dirty="0">
                <a:effectLst/>
              </a:rPr>
              <a:t>Since </a:t>
            </a:r>
            <a:r>
              <a:rPr lang="en-US" sz="1200" b="0" i="0" u="none" strike="noStrike" kern="1200" dirty="0">
                <a:solidFill>
                  <a:schemeClr val="tx1"/>
                </a:solidFill>
                <a:effectLst/>
                <a:latin typeface="+mn-lt"/>
                <a:ea typeface="+mn-ea"/>
                <a:cs typeface="+mn-cs"/>
              </a:rPr>
              <a:t>.NET Core is iterating so quickly, so can the frameworks on top of it – such as ASP.NET Core, and EF Core, so let’s take a look at some new features that are here, or coming, that you should be paying attention to</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After I mention all of them, we’ll head over to Visual Studio for some quick demos.</a:t>
            </a:r>
            <a:endParaRPr lang="en-US" dirty="0"/>
          </a:p>
        </p:txBody>
      </p:sp>
      <p:sp>
        <p:nvSpPr>
          <p:cNvPr id="4" name="Slide Number Placeholder 3"/>
          <p:cNvSpPr>
            <a:spLocks noGrp="1"/>
          </p:cNvSpPr>
          <p:nvPr>
            <p:ph type="sldNum" sz="quarter" idx="5"/>
          </p:nvPr>
        </p:nvSpPr>
        <p:spPr/>
        <p:txBody>
          <a:bodyPr/>
          <a:lstStyle/>
          <a:p>
            <a:fld id="{6B7DA8E6-7D59-45D1-806A-C62FB4BAE0E7}" type="slidenum">
              <a:rPr lang="en-US" smtClean="0"/>
              <a:pPr/>
              <a:t>23</a:t>
            </a:fld>
            <a:endParaRPr lang="en-US"/>
          </a:p>
        </p:txBody>
      </p:sp>
    </p:spTree>
    <p:extLst>
      <p:ext uri="{BB962C8B-B14F-4D97-AF65-F5344CB8AC3E}">
        <p14:creationId xmlns:p14="http://schemas.microsoft.com/office/powerpoint/2010/main" val="36524743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b="0" dirty="0">
                <a:effectLst/>
              </a:rPr>
              <a:t>First is </a:t>
            </a:r>
            <a:r>
              <a:rPr lang="en-US" sz="1200" b="0" i="0" u="none" strike="noStrike" kern="1200" dirty="0">
                <a:solidFill>
                  <a:schemeClr val="tx1"/>
                </a:solidFill>
                <a:effectLst/>
                <a:latin typeface="+mn-lt"/>
                <a:ea typeface="+mn-ea"/>
                <a:cs typeface="+mn-cs"/>
              </a:rPr>
              <a:t>Razor Pages</a:t>
            </a:r>
          </a:p>
          <a:p>
            <a:pPr rtl="0"/>
            <a:r>
              <a:rPr lang="en-US" sz="1200" b="0" i="0" u="none" strike="noStrike" kern="1200" dirty="0">
                <a:solidFill>
                  <a:schemeClr val="tx1"/>
                </a:solidFill>
                <a:effectLst/>
                <a:latin typeface="+mn-lt"/>
                <a:ea typeface="+mn-ea"/>
                <a:cs typeface="+mn-cs"/>
              </a:rPr>
              <a:t>I equate these as being similar to webforms, in that you have a code-behind, plus the view, except this is more in line with the MVC paradigm where the code behind is your model, and controller actions, all in the same file</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B7DA8E6-7D59-45D1-806A-C62FB4BAE0E7}"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b="0" i="0" u="none" strike="noStrike" kern="1200" dirty="0">
                <a:solidFill>
                  <a:schemeClr val="tx1"/>
                </a:solidFill>
                <a:effectLst/>
                <a:latin typeface="+mn-lt"/>
                <a:ea typeface="+mn-ea"/>
                <a:cs typeface="+mn-cs"/>
              </a:rPr>
              <a:t>Next up is Razor Components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Razor components are a way to build interactive client-side </a:t>
            </a:r>
            <a:r>
              <a:rPr lang="en-US" sz="1200" b="0" i="0" u="none" strike="noStrike" kern="1200" dirty="0" err="1">
                <a:solidFill>
                  <a:schemeClr val="tx1"/>
                </a:solidFill>
                <a:effectLst/>
                <a:latin typeface="+mn-lt"/>
                <a:ea typeface="+mn-ea"/>
                <a:cs typeface="+mn-cs"/>
              </a:rPr>
              <a:t>Uis</a:t>
            </a:r>
            <a:r>
              <a:rPr lang="en-US" sz="1200" b="0" i="0" u="none" strike="noStrike" kern="1200" dirty="0">
                <a:solidFill>
                  <a:schemeClr val="tx1"/>
                </a:solidFill>
                <a:effectLst/>
                <a:latin typeface="+mn-lt"/>
                <a:ea typeface="+mn-ea"/>
                <a:cs typeface="+mn-cs"/>
              </a:rPr>
              <a:t> with .NET, where your code is written like traditional server-side code, but handles UI updates on the front-end over a </a:t>
            </a:r>
            <a:r>
              <a:rPr lang="en-US" sz="1200" b="0" i="0" u="none" strike="noStrike" kern="1200" dirty="0" err="1">
                <a:solidFill>
                  <a:schemeClr val="tx1"/>
                </a:solidFill>
                <a:effectLst/>
                <a:latin typeface="+mn-lt"/>
                <a:ea typeface="+mn-ea"/>
                <a:cs typeface="+mn-cs"/>
              </a:rPr>
              <a:t>SignalR</a:t>
            </a:r>
            <a:r>
              <a:rPr lang="en-US" sz="1200" b="0" i="0" u="none" strike="noStrike" kern="1200" dirty="0">
                <a:solidFill>
                  <a:schemeClr val="tx1"/>
                </a:solidFill>
                <a:effectLst/>
                <a:latin typeface="+mn-lt"/>
                <a:ea typeface="+mn-ea"/>
                <a:cs typeface="+mn-cs"/>
              </a:rPr>
              <a:t> connection</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This is inspired by </a:t>
            </a:r>
            <a:r>
              <a:rPr lang="en-US" sz="1200" b="0" i="0" u="none" strike="noStrike" kern="1200" dirty="0" err="1">
                <a:solidFill>
                  <a:schemeClr val="tx1"/>
                </a:solidFill>
                <a:effectLst/>
                <a:latin typeface="+mn-lt"/>
                <a:ea typeface="+mn-ea"/>
                <a:cs typeface="+mn-cs"/>
              </a:rPr>
              <a:t>Blazor</a:t>
            </a:r>
            <a:r>
              <a:rPr lang="en-US" sz="1200" b="0" i="0" u="none" strike="noStrike" kern="1200" dirty="0">
                <a:solidFill>
                  <a:schemeClr val="tx1"/>
                </a:solidFill>
                <a:effectLst/>
                <a:latin typeface="+mn-lt"/>
                <a:ea typeface="+mn-ea"/>
                <a:cs typeface="+mn-cs"/>
              </a:rPr>
              <a:t>, the experimental client-side model that runs .NET in the browser on top of web-assembly.  I don’t discuss it anymore than that in this talk, but check it out if you get a chance.</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B7DA8E6-7D59-45D1-806A-C62FB4BAE0E7}" type="slidenum">
              <a:rPr lang="en-US" smtClean="0"/>
              <a:pPr/>
              <a:t>25</a:t>
            </a:fld>
            <a:endParaRPr lang="en-US"/>
          </a:p>
        </p:txBody>
      </p:sp>
    </p:spTree>
    <p:extLst>
      <p:ext uri="{BB962C8B-B14F-4D97-AF65-F5344CB8AC3E}">
        <p14:creationId xmlns:p14="http://schemas.microsoft.com/office/powerpoint/2010/main" val="25878679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fontAlgn="base"/>
            <a:r>
              <a:rPr lang="en-US" sz="1200" b="0" i="0" u="none" strike="noStrike" kern="1200" dirty="0">
                <a:solidFill>
                  <a:schemeClr val="tx1"/>
                </a:solidFill>
                <a:effectLst/>
                <a:latin typeface="+mn-lt"/>
                <a:ea typeface="+mn-ea"/>
                <a:cs typeface="+mn-cs"/>
              </a:rPr>
              <a:t>That brings us to C# 8</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I mentioned earlier that .NET Core 3.0 will get support for C# 8.0.  </a:t>
            </a:r>
          </a:p>
          <a:p>
            <a:pPr rtl="0" fontAlgn="base"/>
            <a:endParaRPr lang="en-US" dirty="0"/>
          </a:p>
        </p:txBody>
      </p:sp>
      <p:sp>
        <p:nvSpPr>
          <p:cNvPr id="4" name="Slide Number Placeholder 3"/>
          <p:cNvSpPr>
            <a:spLocks noGrp="1"/>
          </p:cNvSpPr>
          <p:nvPr>
            <p:ph type="sldNum" sz="quarter" idx="10"/>
          </p:nvPr>
        </p:nvSpPr>
        <p:spPr/>
        <p:txBody>
          <a:bodyPr/>
          <a:lstStyle/>
          <a:p>
            <a:fld id="{6B7DA8E6-7D59-45D1-806A-C62FB4BAE0E7}" type="slidenum">
              <a:rPr lang="en-US" smtClean="0"/>
              <a:pPr/>
              <a:t>26</a:t>
            </a:fld>
            <a:endParaRPr lang="en-US"/>
          </a:p>
        </p:txBody>
      </p:sp>
    </p:spTree>
    <p:extLst>
      <p:ext uri="{BB962C8B-B14F-4D97-AF65-F5344CB8AC3E}">
        <p14:creationId xmlns:p14="http://schemas.microsoft.com/office/powerpoint/2010/main" val="28689267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On to Global Tools</a:t>
            </a:r>
          </a:p>
          <a:p>
            <a:r>
              <a:rPr lang="en-US" dirty="0"/>
              <a:t>These are small command-line utilities that you can install, and then execute from the command line to perform various tasks against your codebase.  The concept, I believe, is modeled after an NPM feature that allows a has a similar concept</a:t>
            </a:r>
          </a:p>
          <a:p>
            <a:endParaRPr lang="en-US" dirty="0"/>
          </a:p>
        </p:txBody>
      </p:sp>
      <p:sp>
        <p:nvSpPr>
          <p:cNvPr id="4" name="Slide Number Placeholder 3"/>
          <p:cNvSpPr>
            <a:spLocks noGrp="1"/>
          </p:cNvSpPr>
          <p:nvPr>
            <p:ph type="sldNum" sz="quarter" idx="10"/>
          </p:nvPr>
        </p:nvSpPr>
        <p:spPr/>
        <p:txBody>
          <a:bodyPr/>
          <a:lstStyle/>
          <a:p>
            <a:fld id="{6B7DA8E6-7D59-45D1-806A-C62FB4BAE0E7}" type="slidenum">
              <a:rPr lang="en-US" smtClean="0"/>
              <a:pPr/>
              <a:t>27</a:t>
            </a:fld>
            <a:endParaRPr lang="en-US"/>
          </a:p>
        </p:txBody>
      </p:sp>
    </p:spTree>
    <p:extLst>
      <p:ext uri="{BB962C8B-B14F-4D97-AF65-F5344CB8AC3E}">
        <p14:creationId xmlns:p14="http://schemas.microsoft.com/office/powerpoint/2010/main" val="1119442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Back to .NET Framework, we had </a:t>
            </a:r>
            <a:r>
              <a:rPr lang="en-US" dirty="0" err="1"/>
              <a:t>HTTPModules</a:t>
            </a:r>
            <a:r>
              <a:rPr lang="en-US" dirty="0"/>
              <a:t> and handlers, which required that you execute code based on a particular stage of execution in the request pipeline or based on a specific file type.  Because of their nature, you could run into scenarios where you’re not even sure what module or handler is executing.</a:t>
            </a:r>
          </a:p>
          <a:p>
            <a:endParaRPr lang="en-US" dirty="0"/>
          </a:p>
          <a:p>
            <a:endParaRPr lang="en-US" dirty="0"/>
          </a:p>
          <a:p>
            <a:r>
              <a:rPr lang="en-US" dirty="0"/>
              <a:t>Finally, Middleware, which is the replacement for </a:t>
            </a:r>
            <a:r>
              <a:rPr lang="en-US" dirty="0" err="1"/>
              <a:t>HTTPModules</a:t>
            </a:r>
            <a:r>
              <a:rPr lang="en-US" dirty="0"/>
              <a:t> and Handlers, and are executed in an order you define in your application startup.  These are much easier to reason about, and understand.</a:t>
            </a:r>
          </a:p>
          <a:p>
            <a:endParaRPr lang="en-US" dirty="0"/>
          </a:p>
        </p:txBody>
      </p:sp>
      <p:sp>
        <p:nvSpPr>
          <p:cNvPr id="4" name="Slide Number Placeholder 3"/>
          <p:cNvSpPr>
            <a:spLocks noGrp="1"/>
          </p:cNvSpPr>
          <p:nvPr>
            <p:ph type="sldNum" sz="quarter" idx="10"/>
          </p:nvPr>
        </p:nvSpPr>
        <p:spPr/>
        <p:txBody>
          <a:bodyPr/>
          <a:lstStyle/>
          <a:p>
            <a:fld id="{6B7DA8E6-7D59-45D1-806A-C62FB4BAE0E7}" type="slidenum">
              <a:rPr lang="en-US" smtClean="0"/>
              <a:pPr/>
              <a:t>28</a:t>
            </a:fld>
            <a:endParaRPr lang="en-US"/>
          </a:p>
        </p:txBody>
      </p:sp>
    </p:spTree>
    <p:extLst>
      <p:ext uri="{BB962C8B-B14F-4D97-AF65-F5344CB8AC3E}">
        <p14:creationId xmlns:p14="http://schemas.microsoft.com/office/powerpoint/2010/main" val="26490432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rtl="0"/>
            <a:r>
              <a:rPr lang="en-US" dirty="0"/>
              <a:t>Let’s hop over and take a look at some demos at each of those features.</a:t>
            </a:r>
          </a:p>
          <a:p>
            <a:pPr rtl="0"/>
            <a:endParaRPr lang="en-US" dirty="0"/>
          </a:p>
          <a:p>
            <a:pPr marL="228600" indent="-228600" rtl="0">
              <a:buAutoNum type="arabicPeriod"/>
            </a:pPr>
            <a:r>
              <a:rPr lang="en-US" dirty="0"/>
              <a:t>The first example is Razor Pages.  This is just a basic example, straight from the template.</a:t>
            </a:r>
          </a:p>
          <a:p>
            <a:pPr marL="228600" indent="-228600" rtl="0">
              <a:buAutoNum type="arabicPeriod"/>
            </a:pPr>
            <a:endParaRPr lang="en-US" dirty="0"/>
          </a:p>
          <a:p>
            <a:pPr marL="228600" indent="-228600" rtl="0">
              <a:buAutoNum type="arabicPeriod"/>
            </a:pPr>
            <a:r>
              <a:rPr lang="en-US" dirty="0"/>
              <a:t>Except, while we’re here, let’s look at the Middleware example, because most of the website templates (aside from “empty” have middleware included and configured by default).  Looking into the “</a:t>
            </a:r>
            <a:r>
              <a:rPr lang="en-US" dirty="0" err="1"/>
              <a:t>startup.cs</a:t>
            </a:r>
            <a:r>
              <a:rPr lang="en-US" dirty="0"/>
              <a:t>” file, we’ll see that we’re configuring the “Cookie Policy Options” in the configure services method, and then in the configure method, we’re saying we want to use the Cookie Policy middleware.  This middleware was introduced not too long ago, to help assist in dealing with GDPR.</a:t>
            </a:r>
          </a:p>
          <a:p>
            <a:pPr marL="228600" indent="-228600" rtl="0">
              <a:buAutoNum type="arabicPeriod"/>
            </a:pPr>
            <a:r>
              <a:rPr lang="en-US" dirty="0"/>
              <a:t>Next is Razor Components (which also happens to use Middleware)</a:t>
            </a:r>
          </a:p>
          <a:p>
            <a:pPr marL="228600" indent="-228600" rtl="0">
              <a:buAutoNum type="arabicPeriod"/>
            </a:pPr>
            <a:r>
              <a:rPr lang="en-US" dirty="0"/>
              <a:t>Here is an example of a couple C# 8.0 features</a:t>
            </a:r>
          </a:p>
          <a:p>
            <a:pPr marL="0" indent="0" rtl="0">
              <a:buNone/>
            </a:pPr>
            <a:r>
              <a:rPr lang="en-US" sz="1200" b="0" i="0" u="none" strike="noStrike" kern="1200" dirty="0">
                <a:solidFill>
                  <a:schemeClr val="tx1"/>
                </a:solidFill>
                <a:effectLst/>
                <a:latin typeface="+mn-lt"/>
                <a:ea typeface="+mn-ea"/>
                <a:cs typeface="+mn-cs"/>
              </a:rPr>
              <a:t>In those two examples, I showed Ranges and Nullable Reference Types.  Those will both be available in .NET Core 3.0, however, the Ranges feature will not be available in .NET Framework.  There are a few others that fall into that category as well, however, I don’t have any examples for them.</a:t>
            </a:r>
          </a:p>
          <a:p>
            <a:pPr rtl="0" fontAlgn="base"/>
            <a:endParaRPr lang="en-US" sz="12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decision for this comes from the fact that, to support some of the new language features, the framework needed new types, and other features added.  And, since .NET Core can iterate so much faster, and not worry so much about breaking backwards compatibility, it was decided that .NET Framework would only support the C# 8.0 features that didn’t require framework changes.</a:t>
            </a:r>
          </a:p>
          <a:p>
            <a:pPr rt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  Here’s a simple example tool called ‘</a:t>
            </a:r>
            <a:r>
              <a:rPr lang="en-US" dirty="0" err="1"/>
              <a:t>upforgrabs</a:t>
            </a:r>
            <a:r>
              <a:rPr lang="en-US" dirty="0"/>
              <a:t>’, which helps find issues on open source projects that you could potentially help with.</a:t>
            </a:r>
          </a:p>
          <a:p>
            <a:pPr rtl="0"/>
            <a:r>
              <a:rPr lang="en-US" dirty="0"/>
              <a:t>https://github.com/natemcmaster/dotnet-tools</a:t>
            </a:r>
          </a:p>
          <a:p>
            <a:pPr rtl="0"/>
            <a:endParaRPr lang="en-US" dirty="0"/>
          </a:p>
        </p:txBody>
      </p:sp>
      <p:sp>
        <p:nvSpPr>
          <p:cNvPr id="4" name="Slide Number Placeholder 3"/>
          <p:cNvSpPr>
            <a:spLocks noGrp="1"/>
          </p:cNvSpPr>
          <p:nvPr>
            <p:ph type="sldNum" sz="quarter" idx="5"/>
          </p:nvPr>
        </p:nvSpPr>
        <p:spPr/>
        <p:txBody>
          <a:bodyPr/>
          <a:lstStyle/>
          <a:p>
            <a:fld id="{6B7DA8E6-7D59-45D1-806A-C62FB4BAE0E7}" type="slidenum">
              <a:rPr lang="en-US" smtClean="0"/>
              <a:pPr/>
              <a:t>29</a:t>
            </a:fld>
            <a:endParaRPr lang="en-US"/>
          </a:p>
        </p:txBody>
      </p:sp>
    </p:spTree>
    <p:extLst>
      <p:ext uri="{BB962C8B-B14F-4D97-AF65-F5344CB8AC3E}">
        <p14:creationId xmlns:p14="http://schemas.microsoft.com/office/powerpoint/2010/main" val="3060892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 believe this presentation has two primary groups of people as the core demographic, starting off with</a:t>
            </a:r>
            <a:endParaRPr lang="en-US" b="0" dirty="0">
              <a:effectLst/>
            </a:endParaRPr>
          </a:p>
          <a:p>
            <a:pPr rtl="0" fontAlgn="base"/>
            <a:br>
              <a:rPr lang="en-US" dirty="0"/>
            </a:br>
            <a:r>
              <a:rPr lang="en-US" sz="1200" b="0" i="0" u="none" strike="noStrike" kern="1200" dirty="0">
                <a:solidFill>
                  <a:schemeClr val="tx1"/>
                </a:solidFill>
                <a:effectLst/>
                <a:latin typeface="+mn-lt"/>
                <a:ea typeface="+mn-ea"/>
                <a:cs typeface="+mn-cs"/>
              </a:rPr>
              <a:t>The Developer </a:t>
            </a:r>
          </a:p>
          <a:p>
            <a:pPr lvl="1" rtl="0" fontAlgn="base"/>
            <a:r>
              <a:rPr lang="en-US" sz="1200" b="0" i="0" u="none" strike="noStrike" kern="1200" dirty="0">
                <a:solidFill>
                  <a:schemeClr val="tx1"/>
                </a:solidFill>
                <a:effectLst/>
                <a:latin typeface="+mn-lt"/>
                <a:ea typeface="+mn-ea"/>
                <a:cs typeface="+mn-cs"/>
              </a:rPr>
              <a:t>The Developer wants to understand the differences between the old and new, and what </a:t>
            </a:r>
            <a:r>
              <a:rPr lang="en-US" sz="1200" b="0" i="0" u="none" strike="noStrike" kern="1200" dirty="0" err="1">
                <a:solidFill>
                  <a:schemeClr val="tx1"/>
                </a:solidFill>
                <a:effectLst/>
                <a:latin typeface="+mn-lt"/>
                <a:ea typeface="+mn-ea"/>
                <a:cs typeface="+mn-cs"/>
              </a:rPr>
              <a:t>thats</a:t>
            </a:r>
            <a:r>
              <a:rPr lang="en-US" sz="1200" b="0" i="0" u="none" strike="noStrike" kern="1200" dirty="0">
                <a:solidFill>
                  <a:schemeClr val="tx1"/>
                </a:solidFill>
                <a:effectLst/>
                <a:latin typeface="+mn-lt"/>
                <a:ea typeface="+mn-ea"/>
                <a:cs typeface="+mn-cs"/>
              </a:rPr>
              <a:t> going to mean for them moving forward.</a:t>
            </a:r>
          </a:p>
          <a:p>
            <a:pPr lvl="2" rtl="0" fontAlgn="base"/>
            <a:r>
              <a:rPr lang="en-US" sz="1200" b="0" i="0" u="none" strike="noStrike" kern="1200" dirty="0">
                <a:solidFill>
                  <a:schemeClr val="tx1"/>
                </a:solidFill>
                <a:effectLst/>
                <a:latin typeface="+mn-lt"/>
                <a:ea typeface="+mn-ea"/>
                <a:cs typeface="+mn-cs"/>
              </a:rPr>
              <a:t>What has changed?</a:t>
            </a:r>
          </a:p>
          <a:p>
            <a:pPr lvl="2" rtl="0" fontAlgn="base"/>
            <a:r>
              <a:rPr lang="en-US" sz="1200" b="0" i="0" u="none" strike="noStrike" kern="1200" dirty="0">
                <a:solidFill>
                  <a:schemeClr val="tx1"/>
                </a:solidFill>
                <a:effectLst/>
                <a:latin typeface="+mn-lt"/>
                <a:ea typeface="+mn-ea"/>
                <a:cs typeface="+mn-cs"/>
              </a:rPr>
              <a:t>Will my skills transfer?</a:t>
            </a:r>
          </a:p>
          <a:p>
            <a:endParaRPr lang="en-US" dirty="0"/>
          </a:p>
        </p:txBody>
      </p:sp>
      <p:sp>
        <p:nvSpPr>
          <p:cNvPr id="4" name="Slide Number Placeholder 3"/>
          <p:cNvSpPr>
            <a:spLocks noGrp="1"/>
          </p:cNvSpPr>
          <p:nvPr>
            <p:ph type="sldNum" sz="quarter" idx="5"/>
          </p:nvPr>
        </p:nvSpPr>
        <p:spPr/>
        <p:txBody>
          <a:bodyPr/>
          <a:lstStyle/>
          <a:p>
            <a:fld id="{6B7DA8E6-7D59-45D1-806A-C62FB4BAE0E7}" type="slidenum">
              <a:rPr lang="en-US" smtClean="0"/>
              <a:pPr/>
              <a:t>3</a:t>
            </a:fld>
            <a:endParaRPr lang="en-US"/>
          </a:p>
        </p:txBody>
      </p:sp>
    </p:spTree>
    <p:extLst>
      <p:ext uri="{BB962C8B-B14F-4D97-AF65-F5344CB8AC3E}">
        <p14:creationId xmlns:p14="http://schemas.microsoft.com/office/powerpoint/2010/main" val="19516737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Now, if all those new features weren’t enough convince you to choose .NET Core, lets take look at a few more things that might sway your opinion.</a:t>
            </a:r>
          </a:p>
        </p:txBody>
      </p:sp>
      <p:sp>
        <p:nvSpPr>
          <p:cNvPr id="4" name="Slide Number Placeholder 3"/>
          <p:cNvSpPr>
            <a:spLocks noGrp="1"/>
          </p:cNvSpPr>
          <p:nvPr>
            <p:ph type="sldNum" sz="quarter" idx="5"/>
          </p:nvPr>
        </p:nvSpPr>
        <p:spPr/>
        <p:txBody>
          <a:bodyPr/>
          <a:lstStyle/>
          <a:p>
            <a:fld id="{6B7DA8E6-7D59-45D1-806A-C62FB4BAE0E7}" type="slidenum">
              <a:rPr lang="en-US" smtClean="0"/>
              <a:pPr/>
              <a:t>30</a:t>
            </a:fld>
            <a:endParaRPr lang="en-US"/>
          </a:p>
        </p:txBody>
      </p:sp>
    </p:spTree>
    <p:extLst>
      <p:ext uri="{BB962C8B-B14F-4D97-AF65-F5344CB8AC3E}">
        <p14:creationId xmlns:p14="http://schemas.microsoft.com/office/powerpoint/2010/main" val="12999076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overall footprint of .NET Core is smaller, in general, when compared to the .NET Framework.  Alongside of that, Microsoft has “baked in” the concern for "performance" from the ground up.</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These two things don’t look like much on screen, so why does it matter?</a:t>
            </a:r>
            <a:endParaRPr lang="en-US" b="0" dirty="0">
              <a:effectLst/>
            </a:endParaRPr>
          </a:p>
        </p:txBody>
      </p:sp>
      <p:sp>
        <p:nvSpPr>
          <p:cNvPr id="4" name="Slide Number Placeholder 3"/>
          <p:cNvSpPr>
            <a:spLocks noGrp="1"/>
          </p:cNvSpPr>
          <p:nvPr>
            <p:ph type="sldNum" sz="quarter" idx="5"/>
          </p:nvPr>
        </p:nvSpPr>
        <p:spPr/>
        <p:txBody>
          <a:bodyPr/>
          <a:lstStyle/>
          <a:p>
            <a:fld id="{6B7DA8E6-7D59-45D1-806A-C62FB4BAE0E7}" type="slidenum">
              <a:rPr lang="en-US" smtClean="0"/>
              <a:pPr/>
              <a:t>31</a:t>
            </a:fld>
            <a:endParaRPr lang="en-US"/>
          </a:p>
        </p:txBody>
      </p:sp>
    </p:spTree>
    <p:extLst>
      <p:ext uri="{BB962C8B-B14F-4D97-AF65-F5344CB8AC3E}">
        <p14:creationId xmlns:p14="http://schemas.microsoft.com/office/powerpoint/2010/main" val="42203679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Money, or potential cost savings.</a:t>
            </a:r>
            <a:endParaRPr lang="en-US" b="0" dirty="0">
              <a:effectLst/>
            </a:endParaRPr>
          </a:p>
          <a:p>
            <a:pPr rtl="0"/>
            <a:endParaRPr lang="en-US" b="0" dirty="0">
              <a:effectLst/>
            </a:endParaRPr>
          </a:p>
          <a:p>
            <a:pPr rtl="0"/>
            <a:r>
              <a:rPr lang="en-US" sz="1200" b="0" i="0" u="none" strike="noStrike" kern="1200" dirty="0">
                <a:solidFill>
                  <a:schemeClr val="tx1"/>
                </a:solidFill>
                <a:effectLst/>
                <a:latin typeface="+mn-lt"/>
                <a:ea typeface="+mn-ea"/>
                <a:cs typeface="+mn-cs"/>
              </a:rPr>
              <a:t>Imagine, with the smaller footprint, faster execution, cross-platform structure, *now* you can build those microservices and deploy them to </a:t>
            </a:r>
            <a:r>
              <a:rPr lang="en-US" sz="1200" b="0" i="0" u="none" strike="noStrike" kern="1200" dirty="0" err="1">
                <a:solidFill>
                  <a:schemeClr val="tx1"/>
                </a:solidFill>
                <a:effectLst/>
                <a:latin typeface="+mn-lt"/>
                <a:ea typeface="+mn-ea"/>
                <a:cs typeface="+mn-cs"/>
              </a:rPr>
              <a:t>linux</a:t>
            </a:r>
            <a:r>
              <a:rPr lang="en-US" sz="1200" b="0" i="0" u="none" strike="noStrike" kern="1200" dirty="0">
                <a:solidFill>
                  <a:schemeClr val="tx1"/>
                </a:solidFill>
                <a:effectLst/>
                <a:latin typeface="+mn-lt"/>
                <a:ea typeface="+mn-ea"/>
                <a:cs typeface="+mn-cs"/>
              </a:rPr>
              <a:t> containers in the cloud.  How can you go against all those buzzwords?</a:t>
            </a:r>
          </a:p>
          <a:p>
            <a:pPr rtl="0"/>
            <a:br>
              <a:rPr lang="en-US" b="0" dirty="0">
                <a:effectLst/>
              </a:rPr>
            </a:br>
            <a:r>
              <a:rPr lang="en-US" b="0" dirty="0">
                <a:effectLst/>
              </a:rPr>
              <a:t>Now, to be fair, yo</a:t>
            </a:r>
            <a:r>
              <a:rPr lang="en-US" sz="1200" b="0" i="0" u="none" strike="noStrike" kern="1200" dirty="0">
                <a:solidFill>
                  <a:schemeClr val="tx1"/>
                </a:solidFill>
                <a:effectLst/>
                <a:latin typeface="+mn-lt"/>
                <a:ea typeface="+mn-ea"/>
                <a:cs typeface="+mn-cs"/>
              </a:rPr>
              <a:t>u can deploy a full .NET Framework app into a docker container, but those containers are huge, averaging around 8GB before you even install anything onto them.</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6B7DA8E6-7D59-45D1-806A-C62FB4BAE0E7}" type="slidenum">
              <a:rPr lang="en-US" smtClean="0"/>
              <a:pPr/>
              <a:t>32</a:t>
            </a:fld>
            <a:endParaRPr lang="en-US"/>
          </a:p>
        </p:txBody>
      </p:sp>
    </p:spTree>
    <p:extLst>
      <p:ext uri="{BB962C8B-B14F-4D97-AF65-F5344CB8AC3E}">
        <p14:creationId xmlns:p14="http://schemas.microsoft.com/office/powerpoint/2010/main" val="28638764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If you want to stick with Visual Studio for all of your .NET Core development – then you can, no problems – whether that be the Windows version or the Mac version</a:t>
            </a:r>
            <a:endParaRPr lang="en-US" dirty="0"/>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How about command-line tooling?  If you’re like me, and you like working in the command line, now you can (or at least, even more easily)</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And, being able to do things from the command-line also means less of a restriction on what tooling you can use.</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6B7DA8E6-7D59-45D1-806A-C62FB4BAE0E7}" type="slidenum">
              <a:rPr lang="en-US" smtClean="0"/>
              <a:pPr/>
              <a:t>33</a:t>
            </a:fld>
            <a:endParaRPr lang="en-US"/>
          </a:p>
        </p:txBody>
      </p:sp>
    </p:spTree>
    <p:extLst>
      <p:ext uri="{BB962C8B-B14F-4D97-AF65-F5344CB8AC3E}">
        <p14:creationId xmlns:p14="http://schemas.microsoft.com/office/powerpoint/2010/main" val="18264211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Maybe you like something a little more light weight and cross platform, like Visual Studio Code? Have at it.</a:t>
            </a:r>
            <a:endParaRPr lang="en-US" b="0" dirty="0">
              <a:effectLst/>
            </a:endParaRPr>
          </a:p>
        </p:txBody>
      </p:sp>
      <p:sp>
        <p:nvSpPr>
          <p:cNvPr id="4" name="Slide Number Placeholder 3"/>
          <p:cNvSpPr>
            <a:spLocks noGrp="1"/>
          </p:cNvSpPr>
          <p:nvPr>
            <p:ph type="sldNum" sz="quarter" idx="5"/>
          </p:nvPr>
        </p:nvSpPr>
        <p:spPr/>
        <p:txBody>
          <a:bodyPr/>
          <a:lstStyle/>
          <a:p>
            <a:fld id="{6B7DA8E6-7D59-45D1-806A-C62FB4BAE0E7}" type="slidenum">
              <a:rPr lang="en-US" smtClean="0"/>
              <a:pPr/>
              <a:t>34</a:t>
            </a:fld>
            <a:endParaRPr lang="en-US"/>
          </a:p>
        </p:txBody>
      </p:sp>
    </p:spTree>
    <p:extLst>
      <p:ext uri="{BB962C8B-B14F-4D97-AF65-F5344CB8AC3E}">
        <p14:creationId xmlns:p14="http://schemas.microsoft.com/office/powerpoint/2010/main" val="41506589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Or, maybe you prefer to use JetBrains Rider? Awesome.</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6B7DA8E6-7D59-45D1-806A-C62FB4BAE0E7}" type="slidenum">
              <a:rPr lang="en-US" smtClean="0"/>
              <a:pPr/>
              <a:t>35</a:t>
            </a:fld>
            <a:endParaRPr lang="en-US"/>
          </a:p>
        </p:txBody>
      </p:sp>
    </p:spTree>
    <p:extLst>
      <p:ext uri="{BB962C8B-B14F-4D97-AF65-F5344CB8AC3E}">
        <p14:creationId xmlns:p14="http://schemas.microsoft.com/office/powerpoint/2010/main" val="2916923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Ah, I know – you’re old school and want to use notepad to write all of your code, and compile it from PowerShell. Have at it!</a:t>
            </a:r>
          </a:p>
          <a:p>
            <a:pPr rtl="0"/>
            <a:endParaRPr lang="en-US" sz="1200" b="0" i="0" u="none" strike="noStrike" kern="1200" dirty="0">
              <a:solidFill>
                <a:schemeClr val="tx1"/>
              </a:solidFill>
              <a:effectLst/>
              <a:latin typeface="+mn-lt"/>
              <a:ea typeface="+mn-ea"/>
              <a:cs typeface="+mn-cs"/>
            </a:endParaRPr>
          </a:p>
          <a:p>
            <a:pPr rtl="0"/>
            <a:r>
              <a:rPr lang="en-US" dirty="0"/>
              <a:t>All of these options – and more – have been opened up thanks to the “command-line first mentality”</a:t>
            </a:r>
          </a:p>
        </p:txBody>
      </p:sp>
      <p:sp>
        <p:nvSpPr>
          <p:cNvPr id="4" name="Slide Number Placeholder 3"/>
          <p:cNvSpPr>
            <a:spLocks noGrp="1"/>
          </p:cNvSpPr>
          <p:nvPr>
            <p:ph type="sldNum" sz="quarter" idx="5"/>
          </p:nvPr>
        </p:nvSpPr>
        <p:spPr/>
        <p:txBody>
          <a:bodyPr/>
          <a:lstStyle/>
          <a:p>
            <a:fld id="{6B7DA8E6-7D59-45D1-806A-C62FB4BAE0E7}" type="slidenum">
              <a:rPr lang="en-US" smtClean="0"/>
              <a:pPr/>
              <a:t>36</a:t>
            </a:fld>
            <a:endParaRPr lang="en-US"/>
          </a:p>
        </p:txBody>
      </p:sp>
    </p:spTree>
    <p:extLst>
      <p:ext uri="{BB962C8B-B14F-4D97-AF65-F5344CB8AC3E}">
        <p14:creationId xmlns:p14="http://schemas.microsoft.com/office/powerpoint/2010/main" val="27584262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 personally believe that, in the years ahead, its going to become a hiring and retention issue.</a:t>
            </a:r>
            <a:endParaRPr lang="en-US" b="0" dirty="0">
              <a:effectLst/>
            </a:endParaRPr>
          </a:p>
          <a:p>
            <a:pPr rtl="0"/>
            <a:br>
              <a:rPr lang="en-US" b="0" dirty="0">
                <a:effectLst/>
              </a:rPr>
            </a:br>
            <a:r>
              <a:rPr lang="en-US" b="0" dirty="0">
                <a:effectLst/>
              </a:rPr>
              <a:t>With </a:t>
            </a:r>
            <a:r>
              <a:rPr lang="en-US" sz="1200" b="0" i="0" u="none" strike="noStrike" kern="1200" dirty="0">
                <a:solidFill>
                  <a:schemeClr val="tx1"/>
                </a:solidFill>
                <a:effectLst/>
                <a:latin typeface="+mn-lt"/>
                <a:ea typeface="+mn-ea"/>
                <a:cs typeface="+mn-cs"/>
              </a:rPr>
              <a:t>.NET Framework 4.8 releasing sometime this year as well with partial C# 8.0 support, are you going to be able to hire and retain, qualified developers who want to work in the "legacy" world?</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You can see the feature matrix that Morten tweeted about that goes over some of those features from C# 8.0 that won’t be available in the .NET Framework 4.8 release (or ever, for that matter)</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6B7DA8E6-7D59-45D1-806A-C62FB4BAE0E7}" type="slidenum">
              <a:rPr lang="en-US" smtClean="0"/>
              <a:pPr/>
              <a:t>37</a:t>
            </a:fld>
            <a:endParaRPr lang="en-US"/>
          </a:p>
        </p:txBody>
      </p:sp>
    </p:spTree>
    <p:extLst>
      <p:ext uri="{BB962C8B-B14F-4D97-AF65-F5344CB8AC3E}">
        <p14:creationId xmlns:p14="http://schemas.microsoft.com/office/powerpoint/2010/main" val="534713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rtl="0"/>
            <a:r>
              <a:rPr lang="en-US" sz="1200" b="0" i="0" u="none" strike="noStrike" kern="1200" dirty="0">
                <a:solidFill>
                  <a:schemeClr val="tx1"/>
                </a:solidFill>
                <a:effectLst/>
                <a:latin typeface="+mn-lt"/>
                <a:ea typeface="+mn-ea"/>
                <a:cs typeface="+mn-cs"/>
              </a:rPr>
              <a:t>Okay, so I've been “tooting the Microsoft horn” for a bit here, so let's switch gears and discuss *why you wouldn't* switch.</a:t>
            </a:r>
            <a:endParaRPr lang="en-US" b="0" dirty="0">
              <a:effectLst/>
            </a:endParaRPr>
          </a:p>
          <a:p>
            <a:pPr rtl="0"/>
            <a:br>
              <a:rPr lang="en-US" b="0" dirty="0">
                <a:effectLst/>
              </a:rPr>
            </a:br>
            <a:r>
              <a:rPr lang="en-US" b="0" dirty="0">
                <a:effectLst/>
              </a:rPr>
              <a:t>And, to be fair, there </a:t>
            </a:r>
            <a:r>
              <a:rPr lang="en-US" sz="1200" b="0" i="0" u="none" strike="noStrike" kern="1200" dirty="0">
                <a:solidFill>
                  <a:schemeClr val="tx1"/>
                </a:solidFill>
                <a:effectLst/>
                <a:latin typeface="+mn-lt"/>
                <a:ea typeface="+mn-ea"/>
                <a:cs typeface="+mn-cs"/>
              </a:rPr>
              <a:t>are a couple of reasons - </a:t>
            </a:r>
            <a:endParaRPr lang="en-US" b="0" dirty="0">
              <a:effectLst/>
            </a:endParaRP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One – no webforms (and no plans).  If you have a .NET Framework 4.7.2 webforms application, you have no upgrade path, other than to completely rewrite your application with MVC.</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How about VB.NET Support?</a:t>
            </a:r>
          </a:p>
          <a:p>
            <a:pPr lvl="1" rtl="0" fontAlgn="base"/>
            <a:r>
              <a:rPr lang="en-US" sz="1200" b="0" i="0" u="none" strike="noStrike" kern="1200" dirty="0">
                <a:solidFill>
                  <a:schemeClr val="tx1"/>
                </a:solidFill>
                <a:effectLst/>
                <a:latin typeface="+mn-lt"/>
                <a:ea typeface="+mn-ea"/>
                <a:cs typeface="+mn-cs"/>
              </a:rPr>
              <a:t>Now, it VB.NET is *supported*, but definitely not as first-class as C#.  However, it does appear that Microsoft is working on this.</a:t>
            </a:r>
          </a:p>
          <a:p>
            <a:pPr lvl="1" rtl="0" fontAlgn="base"/>
            <a:r>
              <a:rPr lang="en-US" sz="1200" b="0" i="0" u="none" strike="noStrike" kern="1200" dirty="0">
                <a:solidFill>
                  <a:schemeClr val="tx1"/>
                </a:solidFill>
                <a:effectLst/>
                <a:latin typeface="+mn-lt"/>
                <a:ea typeface="+mn-ea"/>
                <a:cs typeface="+mn-cs"/>
              </a:rPr>
              <a:t>There are project templates available for VB.NET for creating class libraries and console applications using .NET Core, but there isn’t one for doing any of the web applications that I showed previously.  At least for now.</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If you still have the </a:t>
            </a:r>
            <a:r>
              <a:rPr lang="en-US" sz="1200" b="0" i="0" u="none" strike="noStrike" kern="1200" dirty="0" err="1">
                <a:solidFill>
                  <a:schemeClr val="tx1"/>
                </a:solidFill>
                <a:effectLst/>
                <a:latin typeface="+mn-lt"/>
                <a:ea typeface="+mn-ea"/>
                <a:cs typeface="+mn-cs"/>
              </a:rPr>
              <a:t>aspx</a:t>
            </a:r>
            <a:r>
              <a:rPr lang="en-US" sz="1200" b="0" i="0" u="none" strike="noStrike" kern="1200" dirty="0">
                <a:solidFill>
                  <a:schemeClr val="tx1"/>
                </a:solidFill>
                <a:effectLst/>
                <a:latin typeface="+mn-lt"/>
                <a:ea typeface="+mn-ea"/>
                <a:cs typeface="+mn-cs"/>
              </a:rPr>
              <a:t> style pages in your application (even with MVC), that is completely gone as well.  You will have to rewrite your views in Razor.  And, more specifically, C# for razor.  There is no support, and no plans to support, VB for razor. </a:t>
            </a:r>
            <a:endParaRPr lang="en-US" b="0" dirty="0">
              <a:effectLst/>
            </a:endParaRPr>
          </a:p>
          <a:p>
            <a:pPr rtl="0"/>
            <a:br>
              <a:rPr lang="en-US" b="0" dirty="0">
                <a:effectLst/>
              </a:rPr>
            </a:br>
            <a:r>
              <a:rPr lang="en-US" b="0" dirty="0">
                <a:effectLst/>
              </a:rPr>
              <a:t>As I mentioned before, w</a:t>
            </a:r>
            <a:r>
              <a:rPr lang="en-US" sz="1200" b="0" i="0" u="none" strike="noStrike" kern="1200" dirty="0">
                <a:solidFill>
                  <a:schemeClr val="tx1"/>
                </a:solidFill>
                <a:effectLst/>
                <a:latin typeface="+mn-lt"/>
                <a:ea typeface="+mn-ea"/>
                <a:cs typeface="+mn-cs"/>
              </a:rPr>
              <a:t>ith the release of .NET Core 3.0, we'll get WinForms and WPF support (Windows only), which that closes a large gap for migration, but its not here yet.</a:t>
            </a:r>
          </a:p>
          <a:p>
            <a:pPr rtl="0"/>
            <a:r>
              <a:rPr lang="en-US" sz="1200" b="0" i="0" u="none" strike="noStrike" kern="1200" dirty="0">
                <a:solidFill>
                  <a:schemeClr val="tx1"/>
                </a:solidFill>
                <a:effectLst/>
                <a:latin typeface="+mn-lt"/>
                <a:ea typeface="+mn-ea"/>
                <a:cs typeface="+mn-cs"/>
              </a:rPr>
              <a:t>And, </a:t>
            </a:r>
            <a:r>
              <a:rPr lang="en-US" sz="1200" b="0" i="0" u="none" strike="noStrike" kern="1200" dirty="0" err="1">
                <a:solidFill>
                  <a:schemeClr val="tx1"/>
                </a:solidFill>
                <a:effectLst/>
                <a:latin typeface="+mn-lt"/>
                <a:ea typeface="+mn-ea"/>
                <a:cs typeface="+mn-cs"/>
              </a:rPr>
              <a:t>Winforms</a:t>
            </a:r>
            <a:r>
              <a:rPr lang="en-US" sz="1200" b="0" i="0" u="none" strike="noStrike" kern="1200" dirty="0">
                <a:solidFill>
                  <a:schemeClr val="tx1"/>
                </a:solidFill>
                <a:effectLst/>
                <a:latin typeface="+mn-lt"/>
                <a:ea typeface="+mn-ea"/>
                <a:cs typeface="+mn-cs"/>
              </a:rPr>
              <a:t> and WPF have been open sourced, and will be included in .NET Core 3.0, there are no plans for a cross-platform version of these frameworks.</a:t>
            </a:r>
            <a:endParaRPr lang="en-US" b="0" dirty="0">
              <a:effectLst/>
            </a:endParaRPr>
          </a:p>
          <a:p>
            <a:pPr rtl="0"/>
            <a:br>
              <a:rPr lang="en-US" b="0" dirty="0">
                <a:effectLst/>
              </a:rPr>
            </a:br>
            <a:r>
              <a:rPr lang="en-US" b="0" dirty="0">
                <a:effectLst/>
              </a:rPr>
              <a:t>Some o</a:t>
            </a:r>
            <a:r>
              <a:rPr lang="en-US" sz="1200" b="0" i="0" u="none" strike="noStrike" kern="1200" dirty="0">
                <a:solidFill>
                  <a:schemeClr val="tx1"/>
                </a:solidFill>
                <a:effectLst/>
                <a:latin typeface="+mn-lt"/>
                <a:ea typeface="+mn-ea"/>
                <a:cs typeface="+mn-cs"/>
              </a:rPr>
              <a:t>ther issues that may arise would be missing third-party library support, features like </a:t>
            </a:r>
            <a:r>
              <a:rPr lang="en-US" sz="1200" b="0" i="0" u="none" strike="noStrike" kern="1200" dirty="0" err="1">
                <a:solidFill>
                  <a:schemeClr val="tx1"/>
                </a:solidFill>
                <a:effectLst/>
                <a:latin typeface="+mn-lt"/>
                <a:ea typeface="+mn-ea"/>
                <a:cs typeface="+mn-cs"/>
              </a:rPr>
              <a:t>AppDomains</a:t>
            </a:r>
            <a:r>
              <a:rPr lang="en-US" sz="1200" b="0" i="0" u="none" strike="noStrike" kern="1200" dirty="0">
                <a:solidFill>
                  <a:schemeClr val="tx1"/>
                </a:solidFill>
                <a:effectLst/>
                <a:latin typeface="+mn-lt"/>
                <a:ea typeface="+mn-ea"/>
                <a:cs typeface="+mn-cs"/>
              </a:rPr>
              <a:t> and Remoting, or the need to create a WCF service.</a:t>
            </a:r>
            <a:endParaRPr lang="en-US" dirty="0"/>
          </a:p>
        </p:txBody>
      </p:sp>
      <p:sp>
        <p:nvSpPr>
          <p:cNvPr id="4" name="Slide Number Placeholder 3"/>
          <p:cNvSpPr>
            <a:spLocks noGrp="1"/>
          </p:cNvSpPr>
          <p:nvPr>
            <p:ph type="sldNum" sz="quarter" idx="5"/>
          </p:nvPr>
        </p:nvSpPr>
        <p:spPr/>
        <p:txBody>
          <a:bodyPr/>
          <a:lstStyle/>
          <a:p>
            <a:fld id="{6B7DA8E6-7D59-45D1-806A-C62FB4BAE0E7}" type="slidenum">
              <a:rPr lang="en-US" smtClean="0"/>
              <a:pPr/>
              <a:t>38</a:t>
            </a:fld>
            <a:endParaRPr lang="en-US"/>
          </a:p>
        </p:txBody>
      </p:sp>
    </p:spTree>
    <p:extLst>
      <p:ext uri="{BB962C8B-B14F-4D97-AF65-F5344CB8AC3E}">
        <p14:creationId xmlns:p14="http://schemas.microsoft.com/office/powerpoint/2010/main" val="10025206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With all the pros and cons aside, will your skills transfer?</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Absolutely, but don’t get me wrong, there are differences, and you'll have to learn a few new things, such as the n</a:t>
            </a:r>
            <a:r>
              <a:rPr lang="en-US" b="0" dirty="0">
                <a:effectLst/>
              </a:rPr>
              <a:t>ew “Startup” and “Configuration” routines, which include the middleware we talked about earlier.</a:t>
            </a:r>
          </a:p>
          <a:p>
            <a:pPr rtl="0"/>
            <a:br>
              <a:rPr lang="en-US" b="0" dirty="0">
                <a:effectLst/>
              </a:rPr>
            </a:br>
            <a:r>
              <a:rPr lang="en-US" sz="1200" b="0" i="0" u="none" strike="noStrike" kern="1200" dirty="0">
                <a:solidFill>
                  <a:schemeClr val="tx1"/>
                </a:solidFill>
                <a:effectLst/>
                <a:latin typeface="+mn-lt"/>
                <a:ea typeface="+mn-ea"/>
                <a:cs typeface="+mn-cs"/>
              </a:rPr>
              <a:t>Although standing up an MVC application and using middleware *is* different, once you're into the "MVC" part of it, you’ll be back in familiar territory with controllers, models, and views.</a:t>
            </a:r>
            <a:br>
              <a:rPr lang="en-US" dirty="0"/>
            </a:br>
            <a:endParaRPr lang="en-US" dirty="0"/>
          </a:p>
        </p:txBody>
      </p:sp>
      <p:sp>
        <p:nvSpPr>
          <p:cNvPr id="4" name="Slide Number Placeholder 3"/>
          <p:cNvSpPr>
            <a:spLocks noGrp="1"/>
          </p:cNvSpPr>
          <p:nvPr>
            <p:ph type="sldNum" sz="quarter" idx="5"/>
          </p:nvPr>
        </p:nvSpPr>
        <p:spPr/>
        <p:txBody>
          <a:bodyPr/>
          <a:lstStyle/>
          <a:p>
            <a:fld id="{6B7DA8E6-7D59-45D1-806A-C62FB4BAE0E7}" type="slidenum">
              <a:rPr lang="en-US" smtClean="0"/>
              <a:pPr/>
              <a:t>39</a:t>
            </a:fld>
            <a:endParaRPr lang="en-US"/>
          </a:p>
        </p:txBody>
      </p:sp>
    </p:spTree>
    <p:extLst>
      <p:ext uri="{BB962C8B-B14F-4D97-AF65-F5344CB8AC3E}">
        <p14:creationId xmlns:p14="http://schemas.microsoft.com/office/powerpoint/2010/main" val="2050563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Followed with….</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The Manager / CTO / etc.</a:t>
            </a:r>
          </a:p>
          <a:p>
            <a:pPr lvl="1" rtl="0" fontAlgn="base"/>
            <a:r>
              <a:rPr lang="en-US" sz="1200" b="0" i="0" u="none" strike="noStrike" kern="1200" dirty="0">
                <a:solidFill>
                  <a:schemeClr val="tx1"/>
                </a:solidFill>
                <a:effectLst/>
                <a:latin typeface="+mn-lt"/>
                <a:ea typeface="+mn-ea"/>
                <a:cs typeface="+mn-cs"/>
              </a:rPr>
              <a:t>Folks who may not care about the differences at the microscopic level, but want to understand the pros/cons, and how that may effect the bottom line - short-term or long-term.</a:t>
            </a:r>
          </a:p>
          <a:p>
            <a:pPr lvl="2" rtl="0" fontAlgn="base"/>
            <a:r>
              <a:rPr lang="en-US" sz="1200" b="0" i="0" u="none" strike="noStrike" kern="1200" dirty="0">
                <a:solidFill>
                  <a:schemeClr val="tx1"/>
                </a:solidFill>
                <a:effectLst/>
                <a:latin typeface="+mn-lt"/>
                <a:ea typeface="+mn-ea"/>
                <a:cs typeface="+mn-cs"/>
              </a:rPr>
              <a:t>We're planning a new app - should we use .NET Core?</a:t>
            </a:r>
          </a:p>
          <a:p>
            <a:pPr lvl="2" rtl="0" fontAlgn="base"/>
            <a:r>
              <a:rPr lang="en-US" sz="1200" b="0" i="0" u="none" strike="noStrike" kern="1200" dirty="0">
                <a:solidFill>
                  <a:schemeClr val="tx1"/>
                </a:solidFill>
                <a:effectLst/>
                <a:latin typeface="+mn-lt"/>
                <a:ea typeface="+mn-ea"/>
                <a:cs typeface="+mn-cs"/>
              </a:rPr>
              <a:t>Should we migrate out existing app?</a:t>
            </a:r>
          </a:p>
          <a:p>
            <a:pPr lvl="2" rtl="0" fontAlgn="base"/>
            <a:endParaRPr lang="en-US" sz="1200" b="0" i="0" u="none" strike="noStrike" kern="1200" dirty="0">
              <a:solidFill>
                <a:schemeClr val="tx1"/>
              </a:solidFill>
              <a:effectLst/>
              <a:latin typeface="+mn-lt"/>
              <a:ea typeface="+mn-ea"/>
              <a:cs typeface="+mn-cs"/>
            </a:endParaRPr>
          </a:p>
          <a:p>
            <a:pPr lvl="2" rtl="0" fontAlgn="base"/>
            <a:endParaRPr lang="en-US" sz="1200" b="0" i="0" u="none" strike="noStrike" kern="1200" dirty="0">
              <a:solidFill>
                <a:schemeClr val="tx1"/>
              </a:solidFill>
              <a:effectLst/>
              <a:latin typeface="+mn-lt"/>
              <a:ea typeface="+mn-ea"/>
              <a:cs typeface="+mn-cs"/>
            </a:endParaRPr>
          </a:p>
          <a:p>
            <a:pPr lvl="0" rtl="0" fontAlgn="base"/>
            <a:r>
              <a:rPr lang="en-US" sz="1200" b="0" i="0" u="none" strike="noStrike" kern="1200" dirty="0">
                <a:solidFill>
                  <a:schemeClr val="tx1"/>
                </a:solidFill>
                <a:effectLst/>
                <a:latin typeface="+mn-lt"/>
                <a:ea typeface="+mn-ea"/>
                <a:cs typeface="+mn-cs"/>
              </a:rPr>
              <a:t>Having said that, my hope is that you'll walk away from this talk with decision-informing facts and information, as well as some of my own opinions that you can take back to your organization</a:t>
            </a:r>
          </a:p>
          <a:p>
            <a:endParaRPr lang="en-US" dirty="0"/>
          </a:p>
        </p:txBody>
      </p:sp>
      <p:sp>
        <p:nvSpPr>
          <p:cNvPr id="4" name="Slide Number Placeholder 3"/>
          <p:cNvSpPr>
            <a:spLocks noGrp="1"/>
          </p:cNvSpPr>
          <p:nvPr>
            <p:ph type="sldNum" sz="quarter" idx="5"/>
          </p:nvPr>
        </p:nvSpPr>
        <p:spPr/>
        <p:txBody>
          <a:bodyPr/>
          <a:lstStyle/>
          <a:p>
            <a:fld id="{6B7DA8E6-7D59-45D1-806A-C62FB4BAE0E7}" type="slidenum">
              <a:rPr lang="en-US" smtClean="0"/>
              <a:pPr/>
              <a:t>4</a:t>
            </a:fld>
            <a:endParaRPr lang="en-US"/>
          </a:p>
        </p:txBody>
      </p:sp>
    </p:spTree>
    <p:extLst>
      <p:ext uri="{BB962C8B-B14F-4D97-AF65-F5344CB8AC3E}">
        <p14:creationId xmlns:p14="http://schemas.microsoft.com/office/powerpoint/2010/main" val="22542691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Okay, with all of that said, you've decided to migrate.  So how do you approach it?</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It depends on what you're trying to migrate, as a library, or console application, will be different than an ASP.NET MVC website.</a:t>
            </a:r>
          </a:p>
          <a:p>
            <a:pPr rtl="0"/>
            <a:endParaRPr lang="en-US" sz="1200" b="0" i="0" u="none" strike="noStrike" kern="1200" dirty="0">
              <a:solidFill>
                <a:schemeClr val="tx1"/>
              </a:solidFill>
              <a:effectLst/>
              <a:latin typeface="+mn-lt"/>
              <a:ea typeface="+mn-ea"/>
              <a:cs typeface="+mn-cs"/>
            </a:endParaRPr>
          </a:p>
          <a:p>
            <a:pPr rtl="0"/>
            <a:r>
              <a:rPr lang="en-US" b="0" dirty="0">
                <a:effectLst/>
              </a:rPr>
              <a:t>Unfortunately, there are no automated migration tools, at least that I’ve been able to find, so its a manual process.  HOW manual, depends on the scale of the application.</a:t>
            </a:r>
          </a:p>
          <a:p>
            <a:pPr rtl="0"/>
            <a:endParaRPr lang="en-US" b="0" dirty="0">
              <a:effectLst/>
            </a:endParaRPr>
          </a:p>
          <a:p>
            <a:pPr rtl="0"/>
            <a:r>
              <a:rPr lang="en-US" b="0" dirty="0">
                <a:effectLst/>
              </a:rPr>
              <a:t>Here’s some general advice on getting started….</a:t>
            </a:r>
          </a:p>
          <a:p>
            <a:br>
              <a:rPr lang="en-US" dirty="0"/>
            </a:br>
            <a:endParaRPr lang="en-US" dirty="0"/>
          </a:p>
        </p:txBody>
      </p:sp>
      <p:sp>
        <p:nvSpPr>
          <p:cNvPr id="4" name="Slide Number Placeholder 3"/>
          <p:cNvSpPr>
            <a:spLocks noGrp="1"/>
          </p:cNvSpPr>
          <p:nvPr>
            <p:ph type="sldNum" sz="quarter" idx="5"/>
          </p:nvPr>
        </p:nvSpPr>
        <p:spPr/>
        <p:txBody>
          <a:bodyPr/>
          <a:lstStyle/>
          <a:p>
            <a:fld id="{6B7DA8E6-7D59-45D1-806A-C62FB4BAE0E7}" type="slidenum">
              <a:rPr lang="en-US" smtClean="0"/>
              <a:pPr/>
              <a:t>40</a:t>
            </a:fld>
            <a:endParaRPr lang="en-US"/>
          </a:p>
        </p:txBody>
      </p:sp>
    </p:spTree>
    <p:extLst>
      <p:ext uri="{BB962C8B-B14F-4D97-AF65-F5344CB8AC3E}">
        <p14:creationId xmlns:p14="http://schemas.microsoft.com/office/powerpoint/2010/main" val="29863075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First, analyze all your dependencies, and determine if they have a release that is .NET Core compatible.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If there isn’t a .NET Core compatible version, then you might have to take an alternative route – such as testing out a new library that does have support, or foregoing the library altogether and writing your own code to do it.</a:t>
            </a:r>
            <a:br>
              <a:rPr lang="en-US" dirty="0"/>
            </a:br>
            <a:endParaRPr lang="en-US" dirty="0"/>
          </a:p>
        </p:txBody>
      </p:sp>
      <p:sp>
        <p:nvSpPr>
          <p:cNvPr id="4" name="Slide Number Placeholder 3"/>
          <p:cNvSpPr>
            <a:spLocks noGrp="1"/>
          </p:cNvSpPr>
          <p:nvPr>
            <p:ph type="sldNum" sz="quarter" idx="5"/>
          </p:nvPr>
        </p:nvSpPr>
        <p:spPr/>
        <p:txBody>
          <a:bodyPr/>
          <a:lstStyle/>
          <a:p>
            <a:fld id="{6B7DA8E6-7D59-45D1-806A-C62FB4BAE0E7}" type="slidenum">
              <a:rPr lang="en-US" smtClean="0"/>
              <a:pPr/>
              <a:t>41</a:t>
            </a:fld>
            <a:endParaRPr lang="en-US"/>
          </a:p>
        </p:txBody>
      </p:sp>
    </p:spTree>
    <p:extLst>
      <p:ext uri="{BB962C8B-B14F-4D97-AF65-F5344CB8AC3E}">
        <p14:creationId xmlns:p14="http://schemas.microsoft.com/office/powerpoint/2010/main" val="20395076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Secondly, create all new projects.  The reason I say this is because the project files have a new structure, and you’ll want to take advantage of it.  It removes a lot of the </a:t>
            </a:r>
            <a:r>
              <a:rPr lang="en-US" sz="1200" b="0" i="0" u="none" strike="noStrike" kern="1200" dirty="0" err="1">
                <a:solidFill>
                  <a:schemeClr val="tx1"/>
                </a:solidFill>
                <a:effectLst/>
                <a:latin typeface="+mn-lt"/>
                <a:ea typeface="+mn-ea"/>
                <a:cs typeface="+mn-cs"/>
              </a:rPr>
              <a:t>MSBuild</a:t>
            </a:r>
            <a:r>
              <a:rPr lang="en-US" sz="1200" b="0" i="0" u="none" strike="noStrike" kern="1200" dirty="0">
                <a:solidFill>
                  <a:schemeClr val="tx1"/>
                </a:solidFill>
                <a:effectLst/>
                <a:latin typeface="+mn-lt"/>
                <a:ea typeface="+mn-ea"/>
                <a:cs typeface="+mn-cs"/>
              </a:rPr>
              <a:t> XML stuff, and adds all the files by default instead of you have to add them one by one.  This is great, because the days of merge conflicts occurring because two people added a new class file to the project are over.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It also removes the old “</a:t>
            </a:r>
            <a:r>
              <a:rPr lang="en-US" sz="1200" b="0" i="0" u="none" strike="noStrike" kern="1200" dirty="0" err="1">
                <a:solidFill>
                  <a:schemeClr val="tx1"/>
                </a:solidFill>
                <a:effectLst/>
                <a:latin typeface="+mn-lt"/>
                <a:ea typeface="+mn-ea"/>
                <a:cs typeface="+mn-cs"/>
              </a:rPr>
              <a:t>packages.config</a:t>
            </a:r>
            <a:r>
              <a:rPr lang="en-US" sz="1200" b="0" i="0" u="none" strike="noStrike" kern="1200" dirty="0">
                <a:solidFill>
                  <a:schemeClr val="tx1"/>
                </a:solidFill>
                <a:effectLst/>
                <a:latin typeface="+mn-lt"/>
                <a:ea typeface="+mn-ea"/>
                <a:cs typeface="+mn-cs"/>
              </a:rPr>
              <a:t>” notion for tracking dependencies, and now includes them as “Package References” inside the project file.</a:t>
            </a:r>
          </a:p>
          <a:p>
            <a:endParaRPr lang="en-US" dirty="0"/>
          </a:p>
        </p:txBody>
      </p:sp>
      <p:sp>
        <p:nvSpPr>
          <p:cNvPr id="4" name="Slide Number Placeholder 3"/>
          <p:cNvSpPr>
            <a:spLocks noGrp="1"/>
          </p:cNvSpPr>
          <p:nvPr>
            <p:ph type="sldNum" sz="quarter" idx="5"/>
          </p:nvPr>
        </p:nvSpPr>
        <p:spPr/>
        <p:txBody>
          <a:bodyPr/>
          <a:lstStyle/>
          <a:p>
            <a:fld id="{6B7DA8E6-7D59-45D1-806A-C62FB4BAE0E7}" type="slidenum">
              <a:rPr lang="en-US" smtClean="0"/>
              <a:pPr/>
              <a:t>42</a:t>
            </a:fld>
            <a:endParaRPr lang="en-US"/>
          </a:p>
        </p:txBody>
      </p:sp>
    </p:spTree>
    <p:extLst>
      <p:ext uri="{BB962C8B-B14F-4D97-AF65-F5344CB8AC3E}">
        <p14:creationId xmlns:p14="http://schemas.microsoft.com/office/powerpoint/2010/main" val="31818763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Third - copy over your code, making any changes as necessary, and start installing those new packages/dependencies as necessary.</a:t>
            </a:r>
            <a:endParaRPr lang="en-US" b="0" dirty="0">
              <a:effectLst/>
            </a:endParaRPr>
          </a:p>
          <a:p>
            <a:pPr rtl="0"/>
            <a:endParaRPr lang="en-US" b="0" dirty="0">
              <a:effectLst/>
            </a:endParaRPr>
          </a:p>
          <a:p>
            <a:pPr rtl="0"/>
            <a:r>
              <a:rPr lang="en-US" b="0" dirty="0">
                <a:effectLst/>
              </a:rPr>
              <a:t>Now, granted, this </a:t>
            </a:r>
            <a:r>
              <a:rPr lang="en-US" sz="1200" b="0" i="0" u="none" strike="noStrike" kern="1200" dirty="0">
                <a:solidFill>
                  <a:schemeClr val="tx1"/>
                </a:solidFill>
                <a:effectLst/>
                <a:latin typeface="+mn-lt"/>
                <a:ea typeface="+mn-ea"/>
                <a:cs typeface="+mn-cs"/>
              </a:rPr>
              <a:t>is obviously the tricky part, as there are some changes you’ll need to be aware of, because not all of your code will transfer 1-1</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6B7DA8E6-7D59-45D1-806A-C62FB4BAE0E7}" type="slidenum">
              <a:rPr lang="en-US" smtClean="0"/>
              <a:pPr/>
              <a:t>43</a:t>
            </a:fld>
            <a:endParaRPr lang="en-US"/>
          </a:p>
        </p:txBody>
      </p:sp>
    </p:spTree>
    <p:extLst>
      <p:ext uri="{BB962C8B-B14F-4D97-AF65-F5344CB8AC3E}">
        <p14:creationId xmlns:p14="http://schemas.microsoft.com/office/powerpoint/2010/main" val="9710877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sz="1200" b="0" i="0" u="none" strike="noStrike" kern="1200" dirty="0">
                <a:solidFill>
                  <a:schemeClr val="tx1"/>
                </a:solidFill>
                <a:effectLst/>
                <a:latin typeface="+mn-lt"/>
                <a:ea typeface="+mn-ea"/>
                <a:cs typeface="+mn-cs"/>
              </a:rPr>
              <a:t>Here are some things that I can tell you “for sure” that you’ll have to change:</a:t>
            </a:r>
            <a:endParaRPr lang="en-US" b="0" dirty="0">
              <a:effectLst/>
            </a:endParaRP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The “global.ascx” file, where you have a lot of your startup code is gone.  You’ll need to learn, and use, the </a:t>
            </a:r>
            <a:r>
              <a:rPr lang="en-US" sz="1200" b="0" i="0" u="none" strike="noStrike" kern="1200" dirty="0" err="1">
                <a:solidFill>
                  <a:schemeClr val="tx1"/>
                </a:solidFill>
                <a:effectLst/>
                <a:latin typeface="+mn-lt"/>
                <a:ea typeface="+mn-ea"/>
                <a:cs typeface="+mn-cs"/>
              </a:rPr>
              <a:t>Program.cs</a:t>
            </a:r>
            <a:r>
              <a:rPr lang="en-US" sz="1200" b="0" i="0" u="none" strike="noStrike" kern="1200" dirty="0">
                <a:solidFill>
                  <a:schemeClr val="tx1"/>
                </a:solidFill>
                <a:effectLst/>
                <a:latin typeface="+mn-lt"/>
                <a:ea typeface="+mn-ea"/>
                <a:cs typeface="+mn-cs"/>
              </a:rPr>
              <a:t> and </a:t>
            </a:r>
            <a:r>
              <a:rPr lang="en-US" sz="1200" b="0" i="0" u="none" strike="noStrike" kern="1200" dirty="0" err="1">
                <a:solidFill>
                  <a:schemeClr val="tx1"/>
                </a:solidFill>
                <a:effectLst/>
                <a:latin typeface="+mn-lt"/>
                <a:ea typeface="+mn-ea"/>
                <a:cs typeface="+mn-cs"/>
              </a:rPr>
              <a:t>Startup.cs</a:t>
            </a:r>
            <a:r>
              <a:rPr lang="en-US" sz="1200" b="0" i="0" u="none" strike="noStrike" kern="1200" dirty="0">
                <a:solidFill>
                  <a:schemeClr val="tx1"/>
                </a:solidFill>
                <a:effectLst/>
                <a:latin typeface="+mn-lt"/>
                <a:ea typeface="+mn-ea"/>
                <a:cs typeface="+mn-cs"/>
              </a:rPr>
              <a:t> files instead</a:t>
            </a:r>
          </a:p>
        </p:txBody>
      </p:sp>
      <p:sp>
        <p:nvSpPr>
          <p:cNvPr id="4" name="Slide Number Placeholder 3"/>
          <p:cNvSpPr>
            <a:spLocks noGrp="1"/>
          </p:cNvSpPr>
          <p:nvPr>
            <p:ph type="sldNum" sz="quarter" idx="5"/>
          </p:nvPr>
        </p:nvSpPr>
        <p:spPr/>
        <p:txBody>
          <a:bodyPr/>
          <a:lstStyle/>
          <a:p>
            <a:fld id="{6B7DA8E6-7D59-45D1-806A-C62FB4BAE0E7}" type="slidenum">
              <a:rPr lang="en-US" smtClean="0"/>
              <a:pPr/>
              <a:t>44</a:t>
            </a:fld>
            <a:endParaRPr lang="en-US"/>
          </a:p>
        </p:txBody>
      </p:sp>
    </p:spTree>
    <p:extLst>
      <p:ext uri="{BB962C8B-B14F-4D97-AF65-F5344CB8AC3E}">
        <p14:creationId xmlns:p14="http://schemas.microsoft.com/office/powerpoint/2010/main" val="23133011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No more </a:t>
            </a:r>
            <a:r>
              <a:rPr lang="en-US" sz="1200" b="0" i="0" u="none" strike="noStrike" kern="1200" dirty="0" err="1">
                <a:solidFill>
                  <a:schemeClr val="tx1"/>
                </a:solidFill>
                <a:effectLst/>
                <a:latin typeface="+mn-lt"/>
                <a:ea typeface="+mn-ea"/>
                <a:cs typeface="+mn-cs"/>
              </a:rPr>
              <a:t>HTTPModules</a:t>
            </a:r>
            <a:r>
              <a:rPr lang="en-US" sz="1200" b="0" i="0" u="none" strike="noStrike" kern="1200" dirty="0">
                <a:solidFill>
                  <a:schemeClr val="tx1"/>
                </a:solidFill>
                <a:effectLst/>
                <a:latin typeface="+mn-lt"/>
                <a:ea typeface="+mn-ea"/>
                <a:cs typeface="+mn-cs"/>
              </a:rPr>
              <a:t> / Handlers, so you’ll need to rewrite them as middleware and get those declared in your startup routines</a:t>
            </a:r>
          </a:p>
          <a:p>
            <a:pPr rtl="0" fontAlgn="base"/>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6B7DA8E6-7D59-45D1-806A-C62FB4BAE0E7}" type="slidenum">
              <a:rPr lang="en-US" smtClean="0"/>
              <a:pPr/>
              <a:t>45</a:t>
            </a:fld>
            <a:endParaRPr lang="en-US"/>
          </a:p>
        </p:txBody>
      </p:sp>
    </p:spTree>
    <p:extLst>
      <p:ext uri="{BB962C8B-B14F-4D97-AF65-F5344CB8AC3E}">
        <p14:creationId xmlns:p14="http://schemas.microsoft.com/office/powerpoint/2010/main" val="15959573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In .NET Framework, MVC controllers and </a:t>
            </a:r>
            <a:r>
              <a:rPr lang="en-US" sz="1200" b="0" i="0" u="none" strike="noStrike" kern="1200" dirty="0" err="1">
                <a:solidFill>
                  <a:schemeClr val="tx1"/>
                </a:solidFill>
                <a:effectLst/>
                <a:latin typeface="+mn-lt"/>
                <a:ea typeface="+mn-ea"/>
                <a:cs typeface="+mn-cs"/>
              </a:rPr>
              <a:t>WebAPI</a:t>
            </a:r>
            <a:r>
              <a:rPr lang="en-US" sz="1200" b="0" i="0" u="none" strike="noStrike" kern="1200" dirty="0">
                <a:solidFill>
                  <a:schemeClr val="tx1"/>
                </a:solidFill>
                <a:effectLst/>
                <a:latin typeface="+mn-lt"/>
                <a:ea typeface="+mn-ea"/>
                <a:cs typeface="+mn-cs"/>
              </a:rPr>
              <a:t> controllers didn’t share a common base class</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Now they do, so if you have both types, you’ll need to make changes to support that.</a:t>
            </a:r>
          </a:p>
          <a:p>
            <a:endParaRPr lang="en-US" dirty="0"/>
          </a:p>
        </p:txBody>
      </p:sp>
      <p:sp>
        <p:nvSpPr>
          <p:cNvPr id="4" name="Slide Number Placeholder 3"/>
          <p:cNvSpPr>
            <a:spLocks noGrp="1"/>
          </p:cNvSpPr>
          <p:nvPr>
            <p:ph type="sldNum" sz="quarter" idx="5"/>
          </p:nvPr>
        </p:nvSpPr>
        <p:spPr/>
        <p:txBody>
          <a:bodyPr/>
          <a:lstStyle/>
          <a:p>
            <a:fld id="{6B7DA8E6-7D59-45D1-806A-C62FB4BAE0E7}" type="slidenum">
              <a:rPr lang="en-US" smtClean="0"/>
              <a:pPr/>
              <a:t>46</a:t>
            </a:fld>
            <a:endParaRPr lang="en-US"/>
          </a:p>
        </p:txBody>
      </p:sp>
    </p:spTree>
    <p:extLst>
      <p:ext uri="{BB962C8B-B14F-4D97-AF65-F5344CB8AC3E}">
        <p14:creationId xmlns:p14="http://schemas.microsoft.com/office/powerpoint/2010/main" val="9097239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If you’re using </a:t>
            </a:r>
            <a:r>
              <a:rPr lang="en-US" sz="1200" b="0" i="0" u="none" strike="noStrike" kern="1200" dirty="0" err="1">
                <a:solidFill>
                  <a:schemeClr val="tx1"/>
                </a:solidFill>
                <a:effectLst/>
                <a:latin typeface="+mn-lt"/>
                <a:ea typeface="+mn-ea"/>
                <a:cs typeface="+mn-cs"/>
              </a:rPr>
              <a:t>aspx</a:t>
            </a:r>
            <a:r>
              <a:rPr lang="en-US" sz="1200" b="0" i="0" u="none" strike="noStrike" kern="1200" dirty="0">
                <a:solidFill>
                  <a:schemeClr val="tx1"/>
                </a:solidFill>
                <a:effectLst/>
                <a:latin typeface="+mn-lt"/>
                <a:ea typeface="+mn-ea"/>
                <a:cs typeface="+mn-cs"/>
              </a:rPr>
              <a:t> files for your views, you’ll need to migrate them to the razor format, and specifically, the C# language variant.</a:t>
            </a:r>
          </a:p>
          <a:p>
            <a:pPr rtl="0" fontAlgn="base"/>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6B7DA8E6-7D59-45D1-806A-C62FB4BAE0E7}" type="slidenum">
              <a:rPr lang="en-US" smtClean="0"/>
              <a:pPr/>
              <a:t>47</a:t>
            </a:fld>
            <a:endParaRPr lang="en-US"/>
          </a:p>
        </p:txBody>
      </p:sp>
    </p:spTree>
    <p:extLst>
      <p:ext uri="{BB962C8B-B14F-4D97-AF65-F5344CB8AC3E}">
        <p14:creationId xmlns:p14="http://schemas.microsoft.com/office/powerpoint/2010/main" val="13914625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This might be the time you take the plunge and switch to C#, it kind of depends on your timeframe.</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If the support for VB.NET has gotten better before you’re able to migrate, then maybe you don’t need to.</a:t>
            </a:r>
          </a:p>
          <a:p>
            <a:pPr rtl="0" fontAlgn="base"/>
            <a:r>
              <a:rPr lang="en-US" sz="1200" b="0" i="0" u="none" strike="noStrike" kern="1200" dirty="0">
                <a:solidFill>
                  <a:schemeClr val="tx1"/>
                </a:solidFill>
                <a:effectLst/>
                <a:latin typeface="+mn-lt"/>
                <a:ea typeface="+mn-ea"/>
                <a:cs typeface="+mn-cs"/>
              </a:rPr>
              <a:t>However, with that said, since there are no plans to support the VB.NET language variant in Razor views, you’ll still have to rewrite those in C#</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And, no, I'm not telling you to switch from VB.NET to C#, just pointing out some inconsistencies.  Ultimately, use what works for you and your team first and foremost</a:t>
            </a:r>
          </a:p>
          <a:p>
            <a:endParaRPr lang="en-US" dirty="0"/>
          </a:p>
        </p:txBody>
      </p:sp>
      <p:sp>
        <p:nvSpPr>
          <p:cNvPr id="4" name="Slide Number Placeholder 3"/>
          <p:cNvSpPr>
            <a:spLocks noGrp="1"/>
          </p:cNvSpPr>
          <p:nvPr>
            <p:ph type="sldNum" sz="quarter" idx="5"/>
          </p:nvPr>
        </p:nvSpPr>
        <p:spPr/>
        <p:txBody>
          <a:bodyPr/>
          <a:lstStyle/>
          <a:p>
            <a:fld id="{6B7DA8E6-7D59-45D1-806A-C62FB4BAE0E7}" type="slidenum">
              <a:rPr lang="en-US" smtClean="0"/>
              <a:pPr/>
              <a:t>48</a:t>
            </a:fld>
            <a:endParaRPr lang="en-US"/>
          </a:p>
        </p:txBody>
      </p:sp>
    </p:spTree>
    <p:extLst>
      <p:ext uri="{BB962C8B-B14F-4D97-AF65-F5344CB8AC3E}">
        <p14:creationId xmlns:p14="http://schemas.microsoft.com/office/powerpoint/2010/main" val="41575340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That ends of the section for .NET Core, now let's take a few minutes to discuss .NET Standard.</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Specifically, how it differs from .NET Core and the .NET Framework, who the target audience is for its use, how to choose what version to target, and finally, how it evolves over time.</a:t>
            </a:r>
            <a:endParaRPr lang="en-US" dirty="0"/>
          </a:p>
        </p:txBody>
      </p:sp>
      <p:sp>
        <p:nvSpPr>
          <p:cNvPr id="4" name="Slide Number Placeholder 3"/>
          <p:cNvSpPr>
            <a:spLocks noGrp="1"/>
          </p:cNvSpPr>
          <p:nvPr>
            <p:ph type="sldNum" sz="quarter" idx="5"/>
          </p:nvPr>
        </p:nvSpPr>
        <p:spPr/>
        <p:txBody>
          <a:bodyPr/>
          <a:lstStyle/>
          <a:p>
            <a:fld id="{6B7DA8E6-7D59-45D1-806A-C62FB4BAE0E7}" type="slidenum">
              <a:rPr lang="en-US" smtClean="0"/>
              <a:pPr/>
              <a:t>49</a:t>
            </a:fld>
            <a:endParaRPr lang="en-US"/>
          </a:p>
        </p:txBody>
      </p:sp>
    </p:spTree>
    <p:extLst>
      <p:ext uri="{BB962C8B-B14F-4D97-AF65-F5344CB8AC3E}">
        <p14:creationId xmlns:p14="http://schemas.microsoft.com/office/powerpoint/2010/main" val="3973632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Now that we’ve discussed the target audience for the talk, let’s take a look at what we’ll actually be covering in the talk</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Most of the talk will revolve around .NET Core</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And we’ll start by discussing its “history” and timeline, for example, versions and their corresponding release dates to get some background, end of life timelines, and reasons why they’re moving (in my opinion) very quickly.</a:t>
            </a:r>
          </a:p>
        </p:txBody>
      </p:sp>
      <p:sp>
        <p:nvSpPr>
          <p:cNvPr id="4" name="Slide Number Placeholder 3"/>
          <p:cNvSpPr>
            <a:spLocks noGrp="1"/>
          </p:cNvSpPr>
          <p:nvPr>
            <p:ph type="sldNum" sz="quarter" idx="5"/>
          </p:nvPr>
        </p:nvSpPr>
        <p:spPr/>
        <p:txBody>
          <a:bodyPr/>
          <a:lstStyle/>
          <a:p>
            <a:fld id="{6B7DA8E6-7D59-45D1-806A-C62FB4BAE0E7}" type="slidenum">
              <a:rPr lang="en-US" smtClean="0"/>
              <a:pPr/>
              <a:t>5</a:t>
            </a:fld>
            <a:endParaRPr lang="en-US"/>
          </a:p>
        </p:txBody>
      </p:sp>
    </p:spTree>
    <p:extLst>
      <p:ext uri="{BB962C8B-B14F-4D97-AF65-F5344CB8AC3E}">
        <p14:creationId xmlns:p14="http://schemas.microsoft.com/office/powerpoint/2010/main" val="26258136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.NET Standard is a *specification* - whereas, .NET Core and .NET Framework are *runtimes* - you might be thinking, "what does that mean"?</a:t>
            </a:r>
            <a:endParaRPr lang="en-US" b="0" dirty="0">
              <a:effectLst/>
            </a:endParaRPr>
          </a:p>
          <a:p>
            <a:pPr rtl="0"/>
            <a:endParaRPr lang="en-US" b="0" dirty="0">
              <a:effectLst/>
            </a:endParaRPr>
          </a:p>
        </p:txBody>
      </p:sp>
      <p:sp>
        <p:nvSpPr>
          <p:cNvPr id="4" name="Slide Number Placeholder 3"/>
          <p:cNvSpPr>
            <a:spLocks noGrp="1"/>
          </p:cNvSpPr>
          <p:nvPr>
            <p:ph type="sldNum" sz="quarter" idx="5"/>
          </p:nvPr>
        </p:nvSpPr>
        <p:spPr/>
        <p:txBody>
          <a:bodyPr/>
          <a:lstStyle/>
          <a:p>
            <a:fld id="{6B7DA8E6-7D59-45D1-806A-C62FB4BAE0E7}" type="slidenum">
              <a:rPr lang="en-US" smtClean="0"/>
              <a:pPr/>
              <a:t>50</a:t>
            </a:fld>
            <a:endParaRPr lang="en-US"/>
          </a:p>
        </p:txBody>
      </p:sp>
    </p:spTree>
    <p:extLst>
      <p:ext uri="{BB962C8B-B14F-4D97-AF65-F5344CB8AC3E}">
        <p14:creationId xmlns:p14="http://schemas.microsoft.com/office/powerpoint/2010/main" val="38973548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Well, if we think of it in programming terminology, .NET Standard would be considered an *interface*, with .NET Core and .NET Framework as implementations of that interface.</a:t>
            </a:r>
          </a:p>
          <a:p>
            <a:pPr rtl="0"/>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Except, in the case of .NET Standard, you actually can target it as you would a traditional “runtime”, which essentially gives your library the ability to run on either runtime (we’ll get to the runtime version support in a moment).</a:t>
            </a:r>
            <a:endParaRPr lang="en-US" b="0" dirty="0">
              <a:effectLst/>
            </a:endParaRPr>
          </a:p>
          <a:p>
            <a:pPr rtl="0"/>
            <a:endParaRPr lang="en-US" sz="1200" b="0" i="0" u="none" strike="noStrike" kern="1200" dirty="0">
              <a:solidFill>
                <a:schemeClr val="tx1"/>
              </a:solidFill>
              <a:effectLst/>
              <a:latin typeface="+mn-lt"/>
              <a:ea typeface="+mn-ea"/>
              <a:cs typeface="+mn-cs"/>
            </a:endParaRP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6B7DA8E6-7D59-45D1-806A-C62FB4BAE0E7}" type="slidenum">
              <a:rPr lang="en-US" smtClean="0"/>
              <a:pPr/>
              <a:t>51</a:t>
            </a:fld>
            <a:endParaRPr lang="en-US"/>
          </a:p>
        </p:txBody>
      </p:sp>
    </p:spTree>
    <p:extLst>
      <p:ext uri="{BB962C8B-B14F-4D97-AF65-F5344CB8AC3E}">
        <p14:creationId xmlns:p14="http://schemas.microsoft.com/office/powerpoint/2010/main" val="158229562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Project Creation is a little different, especially in Visual Studio 2019, which I show here, but I find it to be much cleaner, overall.</a:t>
            </a:r>
          </a:p>
          <a:p>
            <a:pPr rtl="0"/>
            <a:endParaRPr lang="en-US" sz="1200" b="0" i="0" u="none" strike="noStrike" kern="1200" dirty="0">
              <a:solidFill>
                <a:schemeClr val="tx1"/>
              </a:solidFill>
              <a:effectLst/>
              <a:latin typeface="+mn-lt"/>
              <a:ea typeface="+mn-ea"/>
              <a:cs typeface="+mn-cs"/>
            </a:endParaRP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You can see that we now have a runtime listed with the template name, instead of all of them being .NET Framework, like it used to be.</a:t>
            </a:r>
          </a:p>
          <a:p>
            <a:pPr rtl="0"/>
            <a:endParaRPr lang="en-US" sz="1200" b="0" i="0" u="none" strike="noStrike" kern="1200" dirty="0">
              <a:solidFill>
                <a:schemeClr val="tx1"/>
              </a:solidFill>
              <a:effectLst/>
              <a:latin typeface="+mn-lt"/>
              <a:ea typeface="+mn-ea"/>
              <a:cs typeface="+mn-cs"/>
            </a:endParaRPr>
          </a:p>
          <a:p>
            <a:r>
              <a:rPr lang="en-US" dirty="0"/>
              <a:t>Now, you’ll create a either a .NET Framework, .NET Core, or .NET Standard project using the appropriate template.</a:t>
            </a:r>
          </a:p>
        </p:txBody>
      </p:sp>
      <p:sp>
        <p:nvSpPr>
          <p:cNvPr id="4" name="Slide Number Placeholder 3"/>
          <p:cNvSpPr>
            <a:spLocks noGrp="1"/>
          </p:cNvSpPr>
          <p:nvPr>
            <p:ph type="sldNum" sz="quarter" idx="5"/>
          </p:nvPr>
        </p:nvSpPr>
        <p:spPr/>
        <p:txBody>
          <a:bodyPr/>
          <a:lstStyle/>
          <a:p>
            <a:fld id="{6B7DA8E6-7D59-45D1-806A-C62FB4BAE0E7}" type="slidenum">
              <a:rPr lang="en-US" smtClean="0"/>
              <a:pPr/>
              <a:t>52</a:t>
            </a:fld>
            <a:endParaRPr lang="en-US"/>
          </a:p>
        </p:txBody>
      </p:sp>
    </p:spTree>
    <p:extLst>
      <p:ext uri="{BB962C8B-B14F-4D97-AF65-F5344CB8AC3E}">
        <p14:creationId xmlns:p14="http://schemas.microsoft.com/office/powerpoint/2010/main" val="14683341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The only entries for .NET Standard are language variations of the Class Library.</a:t>
            </a:r>
          </a:p>
          <a:p>
            <a:pPr rtl="0"/>
            <a:endParaRPr lang="en-US" dirty="0"/>
          </a:p>
        </p:txBody>
      </p:sp>
      <p:sp>
        <p:nvSpPr>
          <p:cNvPr id="4" name="Slide Number Placeholder 3"/>
          <p:cNvSpPr>
            <a:spLocks noGrp="1"/>
          </p:cNvSpPr>
          <p:nvPr>
            <p:ph type="sldNum" sz="quarter" idx="5"/>
          </p:nvPr>
        </p:nvSpPr>
        <p:spPr/>
        <p:txBody>
          <a:bodyPr/>
          <a:lstStyle/>
          <a:p>
            <a:fld id="{6B7DA8E6-7D59-45D1-806A-C62FB4BAE0E7}" type="slidenum">
              <a:rPr lang="en-US" smtClean="0"/>
              <a:pPr/>
              <a:t>53</a:t>
            </a:fld>
            <a:endParaRPr lang="en-US"/>
          </a:p>
        </p:txBody>
      </p:sp>
    </p:spTree>
    <p:extLst>
      <p:ext uri="{BB962C8B-B14F-4D97-AF65-F5344CB8AC3E}">
        <p14:creationId xmlns:p14="http://schemas.microsoft.com/office/powerpoint/2010/main" val="35753590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So knowing that, who should really care about .NET Standard or be focused on it? </a:t>
            </a:r>
            <a:endParaRPr lang="en-US" dirty="0"/>
          </a:p>
        </p:txBody>
      </p:sp>
      <p:sp>
        <p:nvSpPr>
          <p:cNvPr id="4" name="Slide Number Placeholder 3"/>
          <p:cNvSpPr>
            <a:spLocks noGrp="1"/>
          </p:cNvSpPr>
          <p:nvPr>
            <p:ph type="sldNum" sz="quarter" idx="5"/>
          </p:nvPr>
        </p:nvSpPr>
        <p:spPr/>
        <p:txBody>
          <a:bodyPr/>
          <a:lstStyle/>
          <a:p>
            <a:fld id="{6B7DA8E6-7D59-45D1-806A-C62FB4BAE0E7}" type="slidenum">
              <a:rPr lang="en-US" smtClean="0"/>
              <a:pPr/>
              <a:t>54</a:t>
            </a:fld>
            <a:endParaRPr lang="en-US"/>
          </a:p>
        </p:txBody>
      </p:sp>
    </p:spTree>
    <p:extLst>
      <p:ext uri="{BB962C8B-B14F-4D97-AF65-F5344CB8AC3E}">
        <p14:creationId xmlns:p14="http://schemas.microsoft.com/office/powerpoint/2010/main" val="269590752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Library authors, if the screenshot of the available .NET Standard templates didn’t give it away.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These libraries could be open source on GitHub and published to NuGet, or libraries that you distribute within your own organization.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Having said that, to wrap this section up, there are no templates, and no support for creating, a web application that targets .NET Standard.  That just simply isn’t the intent behind it.</a:t>
            </a:r>
            <a:endParaRPr lang="en-US" dirty="0"/>
          </a:p>
        </p:txBody>
      </p:sp>
      <p:sp>
        <p:nvSpPr>
          <p:cNvPr id="4" name="Slide Number Placeholder 3"/>
          <p:cNvSpPr>
            <a:spLocks noGrp="1"/>
          </p:cNvSpPr>
          <p:nvPr>
            <p:ph type="sldNum" sz="quarter" idx="5"/>
          </p:nvPr>
        </p:nvSpPr>
        <p:spPr/>
        <p:txBody>
          <a:bodyPr/>
          <a:lstStyle/>
          <a:p>
            <a:fld id="{6B7DA8E6-7D59-45D1-806A-C62FB4BAE0E7}" type="slidenum">
              <a:rPr lang="en-US" smtClean="0"/>
              <a:pPr/>
              <a:t>55</a:t>
            </a:fld>
            <a:endParaRPr lang="en-US"/>
          </a:p>
        </p:txBody>
      </p:sp>
    </p:spTree>
    <p:extLst>
      <p:ext uri="{BB962C8B-B14F-4D97-AF65-F5344CB8AC3E}">
        <p14:creationId xmlns:p14="http://schemas.microsoft.com/office/powerpoint/2010/main" val="248879169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Now that you know who the target audience is for .NET Standard, let’s go over how to choose which version to select/target, and how it evolves over time.</a:t>
            </a:r>
          </a:p>
        </p:txBody>
      </p:sp>
      <p:sp>
        <p:nvSpPr>
          <p:cNvPr id="4" name="Slide Number Placeholder 3"/>
          <p:cNvSpPr>
            <a:spLocks noGrp="1"/>
          </p:cNvSpPr>
          <p:nvPr>
            <p:ph type="sldNum" sz="quarter" idx="5"/>
          </p:nvPr>
        </p:nvSpPr>
        <p:spPr/>
        <p:txBody>
          <a:bodyPr/>
          <a:lstStyle/>
          <a:p>
            <a:fld id="{6B7DA8E6-7D59-45D1-806A-C62FB4BAE0E7}" type="slidenum">
              <a:rPr lang="en-US" smtClean="0"/>
              <a:pPr/>
              <a:t>56</a:t>
            </a:fld>
            <a:endParaRPr lang="en-US"/>
          </a:p>
        </p:txBody>
      </p:sp>
    </p:spTree>
    <p:extLst>
      <p:ext uri="{BB962C8B-B14F-4D97-AF65-F5344CB8AC3E}">
        <p14:creationId xmlns:p14="http://schemas.microsoft.com/office/powerpoint/2010/main" val="65401024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During development of your libraries - you'll want to choose - as recommended by Microsoft, the *lowest* version of .NET Standard you can, and then work upwards as needed.</a:t>
            </a:r>
            <a:endParaRPr lang="en-US" dirty="0"/>
          </a:p>
        </p:txBody>
      </p:sp>
      <p:sp>
        <p:nvSpPr>
          <p:cNvPr id="4" name="Slide Number Placeholder 3"/>
          <p:cNvSpPr>
            <a:spLocks noGrp="1"/>
          </p:cNvSpPr>
          <p:nvPr>
            <p:ph type="sldNum" sz="quarter" idx="5"/>
          </p:nvPr>
        </p:nvSpPr>
        <p:spPr/>
        <p:txBody>
          <a:bodyPr/>
          <a:lstStyle/>
          <a:p>
            <a:fld id="{6B7DA8E6-7D59-45D1-806A-C62FB4BAE0E7}" type="slidenum">
              <a:rPr lang="en-US" smtClean="0"/>
              <a:pPr/>
              <a:t>57</a:t>
            </a:fld>
            <a:endParaRPr lang="en-US"/>
          </a:p>
        </p:txBody>
      </p:sp>
    </p:spTree>
    <p:extLst>
      <p:ext uri="{BB962C8B-B14F-4D97-AF65-F5344CB8AC3E}">
        <p14:creationId xmlns:p14="http://schemas.microsoft.com/office/powerpoint/2010/main" val="24080775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reason for that is to get your library available on as many platforms/runtimes as possible.</a:t>
            </a:r>
            <a:endParaRPr lang="en-US" dirty="0"/>
          </a:p>
        </p:txBody>
      </p:sp>
      <p:sp>
        <p:nvSpPr>
          <p:cNvPr id="4" name="Slide Number Placeholder 3"/>
          <p:cNvSpPr>
            <a:spLocks noGrp="1"/>
          </p:cNvSpPr>
          <p:nvPr>
            <p:ph type="sldNum" sz="quarter" idx="5"/>
          </p:nvPr>
        </p:nvSpPr>
        <p:spPr/>
        <p:txBody>
          <a:bodyPr/>
          <a:lstStyle/>
          <a:p>
            <a:fld id="{6B7DA8E6-7D59-45D1-806A-C62FB4BAE0E7}" type="slidenum">
              <a:rPr lang="en-US" smtClean="0"/>
              <a:pPr/>
              <a:t>58</a:t>
            </a:fld>
            <a:endParaRPr lang="en-US"/>
          </a:p>
        </p:txBody>
      </p:sp>
    </p:spTree>
    <p:extLst>
      <p:ext uri="{BB962C8B-B14F-4D97-AF65-F5344CB8AC3E}">
        <p14:creationId xmlns:p14="http://schemas.microsoft.com/office/powerpoint/2010/main" val="34053703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downside of that is that it gives you access to fewer APIs.  So, as you’re developing your library, you may need to go to a higher version of .NET Standard, which will give you access to more APIs, but less platforms that can run it.</a:t>
            </a:r>
            <a:endParaRPr lang="en-US" dirty="0"/>
          </a:p>
          <a:p>
            <a:endParaRPr lang="en-US" dirty="0"/>
          </a:p>
        </p:txBody>
      </p:sp>
      <p:sp>
        <p:nvSpPr>
          <p:cNvPr id="4" name="Slide Number Placeholder 3"/>
          <p:cNvSpPr>
            <a:spLocks noGrp="1"/>
          </p:cNvSpPr>
          <p:nvPr>
            <p:ph type="sldNum" sz="quarter" idx="5"/>
          </p:nvPr>
        </p:nvSpPr>
        <p:spPr/>
        <p:txBody>
          <a:bodyPr/>
          <a:lstStyle/>
          <a:p>
            <a:fld id="{6B7DA8E6-7D59-45D1-806A-C62FB4BAE0E7}" type="slidenum">
              <a:rPr lang="en-US" smtClean="0"/>
              <a:pPr/>
              <a:t>59</a:t>
            </a:fld>
            <a:endParaRPr lang="en-US"/>
          </a:p>
        </p:txBody>
      </p:sp>
    </p:spTree>
    <p:extLst>
      <p:ext uri="{BB962C8B-B14F-4D97-AF65-F5344CB8AC3E}">
        <p14:creationId xmlns:p14="http://schemas.microsoft.com/office/powerpoint/2010/main" val="3625067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After that, we’ll discuss why I think you should be paying attention to it from now on.</a:t>
            </a:r>
          </a:p>
          <a:p>
            <a:br>
              <a:rPr lang="en-US" dirty="0"/>
            </a:br>
            <a:endParaRPr lang="en-US" dirty="0"/>
          </a:p>
        </p:txBody>
      </p:sp>
      <p:sp>
        <p:nvSpPr>
          <p:cNvPr id="4" name="Slide Number Placeholder 3"/>
          <p:cNvSpPr>
            <a:spLocks noGrp="1"/>
          </p:cNvSpPr>
          <p:nvPr>
            <p:ph type="sldNum" sz="quarter" idx="5"/>
          </p:nvPr>
        </p:nvSpPr>
        <p:spPr/>
        <p:txBody>
          <a:bodyPr/>
          <a:lstStyle/>
          <a:p>
            <a:fld id="{6B7DA8E6-7D59-45D1-806A-C62FB4BAE0E7}" type="slidenum">
              <a:rPr lang="en-US" smtClean="0"/>
              <a:pPr/>
              <a:t>6</a:t>
            </a:fld>
            <a:endParaRPr lang="en-US"/>
          </a:p>
        </p:txBody>
      </p:sp>
    </p:spTree>
    <p:extLst>
      <p:ext uri="{BB962C8B-B14F-4D97-AF65-F5344CB8AC3E}">
        <p14:creationId xmlns:p14="http://schemas.microsoft.com/office/powerpoint/2010/main" val="13640706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u="none" strike="noStrike" kern="1200" dirty="0">
                <a:solidFill>
                  <a:schemeClr val="tx1"/>
                </a:solidFill>
                <a:effectLst/>
                <a:latin typeface="+mn-lt"/>
                <a:ea typeface="+mn-ea"/>
                <a:cs typeface="+mn-cs"/>
              </a:rPr>
              <a:t>Finally, here is a chart that Microsoft provides that outlines which versions of .NET Core and .NET Framework implement what version of .NET Standard.</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Up to this point, we've only really discussed .NET Core and .NET Framework as .NET Standard implementations - however, just be aware that there are others, such as Mono and Xamarin, as you can see in the screenshot.</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And, the final thing I want to mention about .NET Standard is how it evolves, because it actually evolves *AFTER* the runtimes, and then the runtimes can declare support for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For example, if .NET Core adds a new feature, it may not necessarily be available in .NET Standard for some time, until the committee that manages it decides it’s worthwhile to be part of the specification.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For instance, we see from the chart that .NET Framework 4.6.1 is .NET Standard 2.0 valid.  But .NET Standard 2.0 wasn’t officially released until August of 2017, whereas .NET Framework 4.6.1 was released almost two full years earlier, in November of 2015.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What this chart doesn’t show, is that .NET Standard 2.1 has also been announced, back in November 2018.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Unfortunately, another downside for .NET Framework is with that announcement, it was stated that .NET Framework 4.8 will still only target .NET Standard 2.0, whereas .NET Core 3.0 will target .NET Standard 2.1</a:t>
            </a:r>
            <a:endParaRPr lang="en-US" dirty="0"/>
          </a:p>
          <a:p>
            <a:r>
              <a:rPr lang="en-US" sz="1200" b="0" i="0" u="none" strike="noStrike"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6B7DA8E6-7D59-45D1-806A-C62FB4BAE0E7}" type="slidenum">
              <a:rPr lang="en-US" smtClean="0"/>
              <a:pPr/>
              <a:t>60</a:t>
            </a:fld>
            <a:endParaRPr lang="en-US"/>
          </a:p>
        </p:txBody>
      </p:sp>
    </p:spTree>
    <p:extLst>
      <p:ext uri="{BB962C8B-B14F-4D97-AF65-F5344CB8AC3E}">
        <p14:creationId xmlns:p14="http://schemas.microsoft.com/office/powerpoint/2010/main" val="36579993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That ends the discussion on .NET Standard.</a:t>
            </a:r>
          </a:p>
          <a:p>
            <a:pPr rtl="0"/>
            <a:endParaRPr lang="en-US" dirty="0"/>
          </a:p>
          <a:p>
            <a:pPr rtl="0"/>
            <a:r>
              <a:rPr lang="en-US" dirty="0"/>
              <a:t>Let’s wrap up with some final thoughts….</a:t>
            </a:r>
          </a:p>
        </p:txBody>
      </p:sp>
      <p:sp>
        <p:nvSpPr>
          <p:cNvPr id="4" name="Slide Number Placeholder 3"/>
          <p:cNvSpPr>
            <a:spLocks noGrp="1"/>
          </p:cNvSpPr>
          <p:nvPr>
            <p:ph type="sldNum" sz="quarter" idx="5"/>
          </p:nvPr>
        </p:nvSpPr>
        <p:spPr/>
        <p:txBody>
          <a:bodyPr/>
          <a:lstStyle/>
          <a:p>
            <a:fld id="{6B7DA8E6-7D59-45D1-806A-C62FB4BAE0E7}" type="slidenum">
              <a:rPr lang="en-US" smtClean="0"/>
              <a:pPr/>
              <a:t>61</a:t>
            </a:fld>
            <a:endParaRPr lang="en-US"/>
          </a:p>
        </p:txBody>
      </p:sp>
    </p:spTree>
    <p:extLst>
      <p:ext uri="{BB962C8B-B14F-4D97-AF65-F5344CB8AC3E}">
        <p14:creationId xmlns:p14="http://schemas.microsoft.com/office/powerpoint/2010/main" val="377943070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It’s my opinion that it is time to take .NET Core, and .NET Standard, seriously.</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If I needed to create a new project *tomorrow*, I will choose .NET Core (or .NET Standard if I'm creating a library).  Unless for some odd reason we have an explicit requirement to create a webforms app - and then I’ll just be updating my resume instead.</a:t>
            </a:r>
            <a:endParaRPr lang="en-US" b="0" dirty="0">
              <a:effectLst/>
            </a:endParaRPr>
          </a:p>
          <a:p>
            <a:pPr rtl="0"/>
            <a:endParaRPr lang="en-US" b="0" dirty="0">
              <a:effectLst/>
            </a:endParaRPr>
          </a:p>
          <a:p>
            <a:pPr rtl="0"/>
            <a:r>
              <a:rPr lang="en-US" sz="1200" b="0" i="0" u="none" strike="noStrike" kern="1200" dirty="0">
                <a:solidFill>
                  <a:schemeClr val="tx1"/>
                </a:solidFill>
                <a:effectLst/>
                <a:latin typeface="+mn-lt"/>
                <a:ea typeface="+mn-ea"/>
                <a:cs typeface="+mn-cs"/>
              </a:rPr>
              <a:t>Having said that, the .NET Framework will still be around for a long time to come.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Microsoft hasn't stated that it’s "dead", although the "proverbial writing" is on the wall.  We’ve seen much slower release cadences with .NET Framework since development started on .NET Core.  I don’t believe we’ll ever see a .NET Framework 5.0.  I also don’t believe we’ll ever see full C# 8.0 support, let alone any future versions of the language that would require runtime changes.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I believe it's only a matter of time before 4.8 is released and goes into LTS with no more planned releases at all, and I’m not necessarily the only one that believes the end is nigh – </a:t>
            </a:r>
            <a:r>
              <a:rPr lang="en-US" sz="1200" b="0" i="0" u="none" strike="noStrike" kern="1200" dirty="0" err="1">
                <a:solidFill>
                  <a:schemeClr val="tx1"/>
                </a:solidFill>
                <a:effectLst/>
                <a:latin typeface="+mn-lt"/>
                <a:ea typeface="+mn-ea"/>
                <a:cs typeface="+mn-cs"/>
              </a:rPr>
              <a:t>heres</a:t>
            </a:r>
            <a:r>
              <a:rPr lang="en-US" sz="1200" b="0" i="0" u="none" strike="noStrike" kern="1200" dirty="0">
                <a:solidFill>
                  <a:schemeClr val="tx1"/>
                </a:solidFill>
                <a:effectLst/>
                <a:latin typeface="+mn-lt"/>
                <a:ea typeface="+mn-ea"/>
                <a:cs typeface="+mn-cs"/>
              </a:rPr>
              <a:t> on example in the screenshot</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6B7DA8E6-7D59-45D1-806A-C62FB4BAE0E7}" type="slidenum">
              <a:rPr lang="en-US" smtClean="0"/>
              <a:pPr/>
              <a:t>62</a:t>
            </a:fld>
            <a:endParaRPr lang="en-US"/>
          </a:p>
        </p:txBody>
      </p:sp>
    </p:spTree>
    <p:extLst>
      <p:ext uri="{BB962C8B-B14F-4D97-AF65-F5344CB8AC3E}">
        <p14:creationId xmlns:p14="http://schemas.microsoft.com/office/powerpoint/2010/main" val="261464263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closing, let's recap quickly we discussed here today</a:t>
            </a:r>
            <a:endParaRPr lang="en-US" dirty="0"/>
          </a:p>
        </p:txBody>
      </p:sp>
      <p:sp>
        <p:nvSpPr>
          <p:cNvPr id="4" name="Slide Number Placeholder 3"/>
          <p:cNvSpPr>
            <a:spLocks noGrp="1"/>
          </p:cNvSpPr>
          <p:nvPr>
            <p:ph type="sldNum" sz="quarter" idx="5"/>
          </p:nvPr>
        </p:nvSpPr>
        <p:spPr/>
        <p:txBody>
          <a:bodyPr/>
          <a:lstStyle/>
          <a:p>
            <a:fld id="{6B7DA8E6-7D59-45D1-806A-C62FB4BAE0E7}" type="slidenum">
              <a:rPr lang="en-US" smtClean="0"/>
              <a:pPr/>
              <a:t>63</a:t>
            </a:fld>
            <a:endParaRPr lang="en-US"/>
          </a:p>
        </p:txBody>
      </p:sp>
    </p:spTree>
    <p:extLst>
      <p:ext uri="{BB962C8B-B14F-4D97-AF65-F5344CB8AC3E}">
        <p14:creationId xmlns:p14="http://schemas.microsoft.com/office/powerpoint/2010/main" val="8047824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Most of the talk revolved around .NET Core.</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We discussed things like its history and timeline, why I think you should be paying attention to it, why you should choose it over “Framework” (and why you might not), and finally, migration strategies</a:t>
            </a:r>
          </a:p>
        </p:txBody>
      </p:sp>
      <p:sp>
        <p:nvSpPr>
          <p:cNvPr id="4" name="Slide Number Placeholder 3"/>
          <p:cNvSpPr>
            <a:spLocks noGrp="1"/>
          </p:cNvSpPr>
          <p:nvPr>
            <p:ph type="sldNum" sz="quarter" idx="5"/>
          </p:nvPr>
        </p:nvSpPr>
        <p:spPr/>
        <p:txBody>
          <a:bodyPr/>
          <a:lstStyle/>
          <a:p>
            <a:fld id="{6B7DA8E6-7D59-45D1-806A-C62FB4BAE0E7}" type="slidenum">
              <a:rPr lang="en-US" smtClean="0"/>
              <a:pPr/>
              <a:t>64</a:t>
            </a:fld>
            <a:endParaRPr lang="en-US"/>
          </a:p>
        </p:txBody>
      </p:sp>
    </p:spTree>
    <p:extLst>
      <p:ext uri="{BB962C8B-B14F-4D97-AF65-F5344CB8AC3E}">
        <p14:creationId xmlns:p14="http://schemas.microsoft.com/office/powerpoint/2010/main" val="97263688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Then, we had a discussion about .NET Standard:, specifically, how it differs from .NET Core / .NET Framework, who might need to use it and when, how to select a version of .NET Standard, and finally, how it evolves over time.</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We closed out with my thoughts that its time to take .NET Core seriously and to begin considering it the default answer when asking yourselves, “should I choose .NET Core, or .NET Framework?”</a:t>
            </a:r>
          </a:p>
          <a:p>
            <a:endParaRPr lang="en-US" dirty="0"/>
          </a:p>
        </p:txBody>
      </p:sp>
      <p:sp>
        <p:nvSpPr>
          <p:cNvPr id="4" name="Slide Number Placeholder 3"/>
          <p:cNvSpPr>
            <a:spLocks noGrp="1"/>
          </p:cNvSpPr>
          <p:nvPr>
            <p:ph type="sldNum" sz="quarter" idx="5"/>
          </p:nvPr>
        </p:nvSpPr>
        <p:spPr/>
        <p:txBody>
          <a:bodyPr/>
          <a:lstStyle/>
          <a:p>
            <a:fld id="{6B7DA8E6-7D59-45D1-806A-C62FB4BAE0E7}" type="slidenum">
              <a:rPr lang="en-US" smtClean="0"/>
              <a:pPr/>
              <a:t>65</a:t>
            </a:fld>
            <a:endParaRPr lang="en-US"/>
          </a:p>
        </p:txBody>
      </p:sp>
    </p:spTree>
    <p:extLst>
      <p:ext uri="{BB962C8B-B14F-4D97-AF65-F5344CB8AC3E}">
        <p14:creationId xmlns:p14="http://schemas.microsoft.com/office/powerpoint/2010/main" val="278993268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core presentation complete, I do have a couple of shameless plugs, if you’ll indulge me for one more minute…</a:t>
            </a:r>
          </a:p>
          <a:p>
            <a:endParaRPr lang="en-US" dirty="0"/>
          </a:p>
        </p:txBody>
      </p:sp>
      <p:sp>
        <p:nvSpPr>
          <p:cNvPr id="4" name="Slide Number Placeholder 3"/>
          <p:cNvSpPr>
            <a:spLocks noGrp="1"/>
          </p:cNvSpPr>
          <p:nvPr>
            <p:ph type="sldNum" sz="quarter" idx="5"/>
          </p:nvPr>
        </p:nvSpPr>
        <p:spPr/>
        <p:txBody>
          <a:bodyPr/>
          <a:lstStyle/>
          <a:p>
            <a:fld id="{6B7DA8E6-7D59-45D1-806A-C62FB4BAE0E7}" type="slidenum">
              <a:rPr lang="en-US" smtClean="0"/>
              <a:pPr/>
              <a:t>66</a:t>
            </a:fld>
            <a:endParaRPr lang="en-US"/>
          </a:p>
        </p:txBody>
      </p:sp>
    </p:spTree>
    <p:extLst>
      <p:ext uri="{BB962C8B-B14F-4D97-AF65-F5344CB8AC3E}">
        <p14:creationId xmlns:p14="http://schemas.microsoft.com/office/powerpoint/2010/main" val="148772104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 am on the board, helping to found a new </a:t>
            </a:r>
            <a:r>
              <a:rPr lang="en-US" dirty="0" err="1"/>
              <a:t>Javascript</a:t>
            </a:r>
            <a:r>
              <a:rPr lang="en-US" dirty="0"/>
              <a:t> focused conference called, “JavaScript &amp; Friends”, to debut in August of this year, in Columbus, OH.</a:t>
            </a:r>
          </a:p>
          <a:p>
            <a:endParaRPr lang="en-US" dirty="0"/>
          </a:p>
          <a:p>
            <a:r>
              <a:rPr lang="en-US" dirty="0"/>
              <a:t>Our CFP is open until April 11</a:t>
            </a:r>
            <a:r>
              <a:rPr lang="en-US" baseline="30000" dirty="0"/>
              <a:t>th</a:t>
            </a:r>
            <a:r>
              <a:rPr lang="en-US" dirty="0"/>
              <a:t>, if you’re interested in speaking.</a:t>
            </a:r>
          </a:p>
          <a:p>
            <a:endParaRPr lang="en-US" dirty="0"/>
          </a:p>
          <a:p>
            <a:r>
              <a:rPr lang="en-US" dirty="0"/>
              <a:t>Check that out at javascriptandfriends.com</a:t>
            </a:r>
          </a:p>
        </p:txBody>
      </p:sp>
      <p:sp>
        <p:nvSpPr>
          <p:cNvPr id="4" name="Slide Number Placeholder 3"/>
          <p:cNvSpPr>
            <a:spLocks noGrp="1"/>
          </p:cNvSpPr>
          <p:nvPr>
            <p:ph type="sldNum" sz="quarter" idx="5"/>
          </p:nvPr>
        </p:nvSpPr>
        <p:spPr/>
        <p:txBody>
          <a:bodyPr/>
          <a:lstStyle/>
          <a:p>
            <a:fld id="{6B7DA8E6-7D59-45D1-806A-C62FB4BAE0E7}" type="slidenum">
              <a:rPr lang="en-US" smtClean="0"/>
              <a:pPr/>
              <a:t>67</a:t>
            </a:fld>
            <a:endParaRPr lang="en-US"/>
          </a:p>
        </p:txBody>
      </p:sp>
    </p:spTree>
    <p:extLst>
      <p:ext uri="{BB962C8B-B14F-4D97-AF65-F5344CB8AC3E}">
        <p14:creationId xmlns:p14="http://schemas.microsoft.com/office/powerpoint/2010/main" val="141178016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Secondly, I just launched a podcast (though, who hasn’t) with a buddy of mine, Matt Groves, called, “.NET Bytes”.  We’re positioning ourselves as a news source for all things .NET / C# / Visual Studio / etc.  </a:t>
            </a:r>
          </a:p>
          <a:p>
            <a:endParaRPr lang="en-US" dirty="0"/>
          </a:p>
          <a:p>
            <a:r>
              <a:rPr lang="en-US" dirty="0"/>
              <a:t>We’ve released two episodes so far, on a bi-weekly schedule.</a:t>
            </a:r>
          </a:p>
          <a:p>
            <a:endParaRPr lang="en-US" dirty="0"/>
          </a:p>
          <a:p>
            <a:r>
              <a:rPr lang="en-US" dirty="0"/>
              <a:t>Check us out on dotnetbytes.fm – also available on just about every podcast provider you could think of.</a:t>
            </a:r>
          </a:p>
        </p:txBody>
      </p:sp>
      <p:sp>
        <p:nvSpPr>
          <p:cNvPr id="4" name="Slide Number Placeholder 3"/>
          <p:cNvSpPr>
            <a:spLocks noGrp="1"/>
          </p:cNvSpPr>
          <p:nvPr>
            <p:ph type="sldNum" sz="quarter" idx="5"/>
          </p:nvPr>
        </p:nvSpPr>
        <p:spPr/>
        <p:txBody>
          <a:bodyPr/>
          <a:lstStyle/>
          <a:p>
            <a:fld id="{6B7DA8E6-7D59-45D1-806A-C62FB4BAE0E7}" type="slidenum">
              <a:rPr lang="en-US" smtClean="0"/>
              <a:pPr/>
              <a:t>68</a:t>
            </a:fld>
            <a:endParaRPr lang="en-US"/>
          </a:p>
        </p:txBody>
      </p:sp>
    </p:spTree>
    <p:extLst>
      <p:ext uri="{BB962C8B-B14F-4D97-AF65-F5344CB8AC3E}">
        <p14:creationId xmlns:p14="http://schemas.microsoft.com/office/powerpoint/2010/main" val="258133711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With all that said, thank you very much for joining me today.  I hope you’re able to walk away with new information or ideas, and that your time here was worth it.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 do also want to say thank you to the conference organizers for putting on such a great conference, and thanks to the sponsors because really without them there wouldn't be a conference, so if you get a chance, please visit them and thank them for their contribution.</a:t>
            </a:r>
            <a:endParaRPr lang="en-US" dirty="0"/>
          </a:p>
        </p:txBody>
      </p:sp>
      <p:sp>
        <p:nvSpPr>
          <p:cNvPr id="4" name="Slide Number Placeholder 3"/>
          <p:cNvSpPr>
            <a:spLocks noGrp="1"/>
          </p:cNvSpPr>
          <p:nvPr>
            <p:ph type="sldNum" sz="quarter" idx="5"/>
          </p:nvPr>
        </p:nvSpPr>
        <p:spPr/>
        <p:txBody>
          <a:bodyPr/>
          <a:lstStyle/>
          <a:p>
            <a:fld id="{6B7DA8E6-7D59-45D1-806A-C62FB4BAE0E7}" type="slidenum">
              <a:rPr lang="en-US" smtClean="0"/>
              <a:pPr/>
              <a:t>69</a:t>
            </a:fld>
            <a:endParaRPr lang="en-US"/>
          </a:p>
        </p:txBody>
      </p:sp>
    </p:spTree>
    <p:extLst>
      <p:ext uri="{BB962C8B-B14F-4D97-AF65-F5344CB8AC3E}">
        <p14:creationId xmlns:p14="http://schemas.microsoft.com/office/powerpoint/2010/main" val="2332145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Followed by why you should choose it over the traditional .NET Framework, and a few reasons why you might not</a:t>
            </a:r>
            <a:br>
              <a:rPr lang="en-US" dirty="0"/>
            </a:br>
            <a:endParaRPr lang="en-US" dirty="0"/>
          </a:p>
        </p:txBody>
      </p:sp>
      <p:sp>
        <p:nvSpPr>
          <p:cNvPr id="4" name="Slide Number Placeholder 3"/>
          <p:cNvSpPr>
            <a:spLocks noGrp="1"/>
          </p:cNvSpPr>
          <p:nvPr>
            <p:ph type="sldNum" sz="quarter" idx="5"/>
          </p:nvPr>
        </p:nvSpPr>
        <p:spPr/>
        <p:txBody>
          <a:bodyPr/>
          <a:lstStyle/>
          <a:p>
            <a:fld id="{6B7DA8E6-7D59-45D1-806A-C62FB4BAE0E7}" type="slidenum">
              <a:rPr lang="en-US" smtClean="0"/>
              <a:pPr/>
              <a:t>7</a:t>
            </a:fld>
            <a:endParaRPr lang="en-US"/>
          </a:p>
        </p:txBody>
      </p:sp>
    </p:spTree>
    <p:extLst>
      <p:ext uri="{BB962C8B-B14F-4D97-AF65-F5344CB8AC3E}">
        <p14:creationId xmlns:p14="http://schemas.microsoft.com/office/powerpoint/2010/main" val="325242202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And, finally – Here’s my contact information - if you'd like to reach out, ask more questions, etc.  </a:t>
            </a:r>
            <a:endParaRPr lang="en-US" b="0" dirty="0">
              <a:effectLst/>
            </a:endParaRPr>
          </a:p>
          <a:p>
            <a:pPr rtl="0"/>
            <a:br>
              <a:rPr lang="en-US" b="0" dirty="0">
                <a:effectLst/>
              </a:rPr>
            </a:br>
            <a:r>
              <a:rPr lang="en-US" b="0" dirty="0">
                <a:effectLst/>
              </a:rPr>
              <a:t>Again, </a:t>
            </a:r>
            <a:r>
              <a:rPr lang="en-US" sz="1200" b="0" i="0" u="none" strike="noStrike" kern="1200" dirty="0">
                <a:solidFill>
                  <a:schemeClr val="tx1"/>
                </a:solidFill>
                <a:effectLst/>
                <a:latin typeface="+mn-lt"/>
                <a:ea typeface="+mn-ea"/>
                <a:cs typeface="+mn-cs"/>
              </a:rPr>
              <a:t>I can't promise I'll know the answer, but I'll absolutely try to help.</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Best way to reach me is through Twitter (_</a:t>
            </a:r>
            <a:r>
              <a:rPr lang="en-US" sz="1200" b="0" i="0" u="none" strike="noStrike" kern="1200" dirty="0" err="1">
                <a:solidFill>
                  <a:schemeClr val="tx1"/>
                </a:solidFill>
                <a:effectLst/>
                <a:latin typeface="+mn-lt"/>
                <a:ea typeface="+mn-ea"/>
                <a:cs typeface="+mn-cs"/>
              </a:rPr>
              <a:t>CalvinAllen</a:t>
            </a:r>
            <a:r>
              <a:rPr lang="en-US" sz="1200" b="0" i="0" u="none" strike="noStrike" kern="1200" dirty="0">
                <a:solidFill>
                  <a:schemeClr val="tx1"/>
                </a:solidFill>
                <a:effectLst/>
                <a:latin typeface="+mn-lt"/>
                <a:ea typeface="+mn-ea"/>
                <a:cs typeface="+mn-cs"/>
              </a:rPr>
              <a:t>), or through email – “calvin.allen@outlook.com”</a:t>
            </a:r>
            <a:br>
              <a:rPr lang="en-US" b="0" dirty="0">
                <a:effectLst/>
              </a:rPr>
            </a:br>
            <a:endParaRPr lang="en-US" b="0" dirty="0">
              <a:effectLst/>
            </a:endParaRPr>
          </a:p>
          <a:p>
            <a:pPr rtl="0"/>
            <a:r>
              <a:rPr lang="en-US" sz="1200" b="0" i="0" u="none" strike="noStrike" kern="1200" dirty="0">
                <a:solidFill>
                  <a:schemeClr val="tx1"/>
                </a:solidFill>
                <a:effectLst/>
                <a:latin typeface="+mn-lt"/>
                <a:ea typeface="+mn-ea"/>
                <a:cs typeface="+mn-cs"/>
              </a:rPr>
              <a:t>I'm also on GitHub, LinkedIn, and I have a blog as well.</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And, the slides for this talk are already available on my </a:t>
            </a:r>
            <a:r>
              <a:rPr lang="en-US" sz="1200" b="0" i="0" u="none" strike="noStrike" kern="1200" dirty="0" err="1">
                <a:solidFill>
                  <a:schemeClr val="tx1"/>
                </a:solidFill>
                <a:effectLst/>
                <a:latin typeface="+mn-lt"/>
                <a:ea typeface="+mn-ea"/>
                <a:cs typeface="+mn-cs"/>
              </a:rPr>
              <a:t>github</a:t>
            </a:r>
            <a:r>
              <a:rPr lang="en-US" sz="1200" b="0" i="0" u="none" strike="noStrike" kern="1200" dirty="0">
                <a:solidFill>
                  <a:schemeClr val="tx1"/>
                </a:solidFill>
                <a:effectLst/>
                <a:latin typeface="+mn-lt"/>
                <a:ea typeface="+mn-ea"/>
                <a:cs typeface="+mn-cs"/>
              </a:rPr>
              <a:t> account, shown here, and also through the conferences </a:t>
            </a:r>
            <a:r>
              <a:rPr lang="en-US" sz="1200" b="0" i="0" u="none" strike="noStrike" kern="1200" dirty="0" err="1">
                <a:solidFill>
                  <a:schemeClr val="tx1"/>
                </a:solidFill>
                <a:effectLst/>
                <a:latin typeface="+mn-lt"/>
                <a:ea typeface="+mn-ea"/>
                <a:cs typeface="+mn-cs"/>
              </a:rPr>
              <a:t>github</a:t>
            </a:r>
            <a:r>
              <a:rPr lang="en-US" sz="1200" b="0" i="0" u="none" strike="noStrike" kern="1200" dirty="0">
                <a:solidFill>
                  <a:schemeClr val="tx1"/>
                </a:solidFill>
                <a:effectLst/>
                <a:latin typeface="+mn-lt"/>
                <a:ea typeface="+mn-ea"/>
                <a:cs typeface="+mn-cs"/>
              </a:rPr>
              <a:t> repo as well.</a:t>
            </a:r>
          </a:p>
          <a:p>
            <a:pPr rtl="0"/>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Again, </a:t>
            </a:r>
            <a:r>
              <a:rPr lang="en-US" dirty="0"/>
              <a:t>Thanks for coming and I hope you have a wonderful day!</a:t>
            </a:r>
          </a:p>
        </p:txBody>
      </p:sp>
      <p:sp>
        <p:nvSpPr>
          <p:cNvPr id="4" name="Slide Number Placeholder 3"/>
          <p:cNvSpPr>
            <a:spLocks noGrp="1"/>
          </p:cNvSpPr>
          <p:nvPr>
            <p:ph type="sldNum" sz="quarter" idx="5"/>
          </p:nvPr>
        </p:nvSpPr>
        <p:spPr/>
        <p:txBody>
          <a:bodyPr/>
          <a:lstStyle/>
          <a:p>
            <a:fld id="{6B7DA8E6-7D59-45D1-806A-C62FB4BAE0E7}" type="slidenum">
              <a:rPr lang="en-US" smtClean="0"/>
              <a:pPr/>
              <a:t>70</a:t>
            </a:fld>
            <a:endParaRPr lang="en-US"/>
          </a:p>
        </p:txBody>
      </p:sp>
    </p:spTree>
    <p:extLst>
      <p:ext uri="{BB962C8B-B14F-4D97-AF65-F5344CB8AC3E}">
        <p14:creationId xmlns:p14="http://schemas.microsoft.com/office/powerpoint/2010/main" val="1109738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Finally, we’ll wrap up the .NET core section with some thoughts, and things to look out for, around migrating a .NET Framework application to .NET Core</a:t>
            </a:r>
            <a:br>
              <a:rPr lang="en-US" dirty="0"/>
            </a:br>
            <a:endParaRPr lang="en-US" dirty="0"/>
          </a:p>
        </p:txBody>
      </p:sp>
      <p:sp>
        <p:nvSpPr>
          <p:cNvPr id="4" name="Slide Number Placeholder 3"/>
          <p:cNvSpPr>
            <a:spLocks noGrp="1"/>
          </p:cNvSpPr>
          <p:nvPr>
            <p:ph type="sldNum" sz="quarter" idx="5"/>
          </p:nvPr>
        </p:nvSpPr>
        <p:spPr/>
        <p:txBody>
          <a:bodyPr/>
          <a:lstStyle/>
          <a:p>
            <a:fld id="{6B7DA8E6-7D59-45D1-806A-C62FB4BAE0E7}" type="slidenum">
              <a:rPr lang="en-US" smtClean="0"/>
              <a:pPr/>
              <a:t>8</a:t>
            </a:fld>
            <a:endParaRPr lang="en-US"/>
          </a:p>
        </p:txBody>
      </p:sp>
    </p:spTree>
    <p:extLst>
      <p:ext uri="{BB962C8B-B14F-4D97-AF65-F5344CB8AC3E}">
        <p14:creationId xmlns:p14="http://schemas.microsoft.com/office/powerpoint/2010/main" val="1700932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Then, we'll have a discussion about .NET Standard:</a:t>
            </a:r>
          </a:p>
          <a:p>
            <a:pPr rtl="0"/>
            <a:endParaRPr lang="en-US" b="0" dirty="0">
              <a:effectLst/>
            </a:endParaRPr>
          </a:p>
          <a:p>
            <a:pPr rtl="0" fontAlgn="base"/>
            <a:r>
              <a:rPr lang="en-US" sz="1200" b="0" i="0" u="none" strike="noStrike" kern="1200" dirty="0">
                <a:solidFill>
                  <a:schemeClr val="tx1"/>
                </a:solidFill>
                <a:effectLst/>
                <a:latin typeface="+mn-lt"/>
                <a:ea typeface="+mn-ea"/>
                <a:cs typeface="+mn-cs"/>
              </a:rPr>
              <a:t>Starting with, how it differs from .NET Core and .NET Framework</a:t>
            </a:r>
          </a:p>
          <a:p>
            <a:br>
              <a:rPr lang="en-US" dirty="0"/>
            </a:br>
            <a:endParaRPr lang="en-US" dirty="0"/>
          </a:p>
        </p:txBody>
      </p:sp>
      <p:sp>
        <p:nvSpPr>
          <p:cNvPr id="4" name="Slide Number Placeholder 3"/>
          <p:cNvSpPr>
            <a:spLocks noGrp="1"/>
          </p:cNvSpPr>
          <p:nvPr>
            <p:ph type="sldNum" sz="quarter" idx="5"/>
          </p:nvPr>
        </p:nvSpPr>
        <p:spPr/>
        <p:txBody>
          <a:bodyPr/>
          <a:lstStyle/>
          <a:p>
            <a:fld id="{6B7DA8E6-7D59-45D1-806A-C62FB4BAE0E7}" type="slidenum">
              <a:rPr lang="en-US" smtClean="0"/>
              <a:pPr/>
              <a:t>9</a:t>
            </a:fld>
            <a:endParaRPr lang="en-US"/>
          </a:p>
        </p:txBody>
      </p:sp>
    </p:spTree>
    <p:extLst>
      <p:ext uri="{BB962C8B-B14F-4D97-AF65-F5344CB8AC3E}">
        <p14:creationId xmlns:p14="http://schemas.microsoft.com/office/powerpoint/2010/main" val="3994820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boutus">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2190750" y="200025"/>
            <a:ext cx="4762500" cy="419132"/>
          </a:xfrm>
          <a:prstGeom prst="rect">
            <a:avLst/>
          </a:prstGeom>
        </p:spPr>
        <p:txBody>
          <a:bodyPr wrap="none" lIns="0" tIns="0" rIns="0" bIns="0" anchor="ctr">
            <a:noAutofit/>
          </a:bodyPr>
          <a:lstStyle>
            <a:lvl1pPr algn="ctr">
              <a:defRPr sz="2800" b="1" i="0" baseline="0">
                <a:solidFill>
                  <a:schemeClr val="tx1">
                    <a:lumMod val="50000"/>
                    <a:lumOff val="50000"/>
                  </a:schemeClr>
                </a:solidFill>
                <a:latin typeface="+mn-lt"/>
              </a:defRPr>
            </a:lvl1pPr>
          </a:lstStyle>
          <a:p>
            <a:r>
              <a:rPr lang="en-US" dirty="0"/>
              <a:t>Click To Edit Master Title Style</a:t>
            </a:r>
          </a:p>
        </p:txBody>
      </p:sp>
      <p:sp>
        <p:nvSpPr>
          <p:cNvPr id="12" name="Text Placeholder 3"/>
          <p:cNvSpPr>
            <a:spLocks noGrp="1"/>
          </p:cNvSpPr>
          <p:nvPr>
            <p:ph type="body" sz="half" idx="2" hasCustomPrompt="1"/>
          </p:nvPr>
        </p:nvSpPr>
        <p:spPr>
          <a:xfrm>
            <a:off x="3271838" y="627929"/>
            <a:ext cx="2600325" cy="200746"/>
          </a:xfrm>
          <a:prstGeom prst="rect">
            <a:avLst/>
          </a:prstGeom>
        </p:spPr>
        <p:txBody>
          <a:bodyPr wrap="square" lIns="0" tIns="0" rIns="0" bIns="0" anchor="ctr">
            <a:noAutofit/>
          </a:bodyPr>
          <a:lstStyle>
            <a:lvl1pPr marL="0" indent="0" algn="ctr">
              <a:buNone/>
              <a:defRPr sz="1600" b="1" i="0" baseline="0">
                <a:solidFill>
                  <a:schemeClr val="tx1">
                    <a:lumMod val="50000"/>
                    <a:lumOff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3" name="Picture Placeholder 7"/>
          <p:cNvSpPr>
            <a:spLocks noGrp="1"/>
          </p:cNvSpPr>
          <p:nvPr>
            <p:ph type="pic" sz="quarter" idx="53" hasCustomPrompt="1"/>
          </p:nvPr>
        </p:nvSpPr>
        <p:spPr>
          <a:xfrm>
            <a:off x="0" y="1196171"/>
            <a:ext cx="4581144" cy="3538728"/>
          </a:xfrm>
          <a:prstGeom prst="rect">
            <a:avLst/>
          </a:prstGeom>
          <a:ln w="3175">
            <a:noFill/>
          </a:ln>
        </p:spPr>
        <p:txBody>
          <a:bodyPr wrap="none" tIns="0" bIns="1188720" anchor="b"/>
          <a:lstStyle>
            <a:lvl1pPr algn="ctr" rtl="0">
              <a:buNone/>
              <a:defRPr sz="1800" b="1" baseline="0">
                <a:solidFill>
                  <a:schemeClr val="tx1">
                    <a:lumMod val="50000"/>
                    <a:lumOff val="50000"/>
                  </a:schemeClr>
                </a:solidFill>
              </a:defRPr>
            </a:lvl1pPr>
          </a:lstStyle>
          <a:p>
            <a:r>
              <a:rPr lang="en-US" dirty="0"/>
              <a:t>Click Icon To Add Image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aboutus">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2190750" y="200025"/>
            <a:ext cx="4762500" cy="419132"/>
          </a:xfrm>
          <a:prstGeom prst="rect">
            <a:avLst/>
          </a:prstGeom>
        </p:spPr>
        <p:txBody>
          <a:bodyPr wrap="none" lIns="0" tIns="0" rIns="0" bIns="0" anchor="ctr">
            <a:noAutofit/>
          </a:bodyPr>
          <a:lstStyle>
            <a:lvl1pPr algn="ctr">
              <a:defRPr sz="2800" b="1" i="0" baseline="0">
                <a:solidFill>
                  <a:schemeClr val="tx1">
                    <a:lumMod val="50000"/>
                    <a:lumOff val="50000"/>
                  </a:schemeClr>
                </a:solidFill>
                <a:latin typeface="+mn-lt"/>
              </a:defRPr>
            </a:lvl1pPr>
          </a:lstStyle>
          <a:p>
            <a:r>
              <a:rPr lang="en-US" dirty="0"/>
              <a:t>Click To Edit Master Title Style</a:t>
            </a:r>
          </a:p>
        </p:txBody>
      </p:sp>
      <p:sp>
        <p:nvSpPr>
          <p:cNvPr id="12" name="Text Placeholder 3"/>
          <p:cNvSpPr>
            <a:spLocks noGrp="1"/>
          </p:cNvSpPr>
          <p:nvPr>
            <p:ph type="body" sz="half" idx="2" hasCustomPrompt="1"/>
          </p:nvPr>
        </p:nvSpPr>
        <p:spPr>
          <a:xfrm>
            <a:off x="3271838" y="627929"/>
            <a:ext cx="2600325" cy="200746"/>
          </a:xfrm>
          <a:prstGeom prst="rect">
            <a:avLst/>
          </a:prstGeom>
        </p:spPr>
        <p:txBody>
          <a:bodyPr wrap="square" lIns="0" tIns="0" rIns="0" bIns="0" anchor="ctr">
            <a:noAutofit/>
          </a:bodyPr>
          <a:lstStyle>
            <a:lvl1pPr marL="0" indent="0" algn="ctr">
              <a:buNone/>
              <a:defRPr sz="1600" b="1" i="0" baseline="0">
                <a:solidFill>
                  <a:schemeClr val="tx1">
                    <a:lumMod val="50000"/>
                    <a:lumOff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8" name="Picture Placeholder 7"/>
          <p:cNvSpPr>
            <a:spLocks noGrp="1"/>
          </p:cNvSpPr>
          <p:nvPr>
            <p:ph type="pic" sz="quarter" idx="53" hasCustomPrompt="1"/>
          </p:nvPr>
        </p:nvSpPr>
        <p:spPr>
          <a:xfrm>
            <a:off x="-4763" y="1422320"/>
            <a:ext cx="4919472" cy="3054096"/>
          </a:xfrm>
          <a:prstGeom prst="rect">
            <a:avLst/>
          </a:prstGeom>
          <a:ln w="3175">
            <a:noFill/>
          </a:ln>
        </p:spPr>
        <p:txBody>
          <a:bodyPr wrap="none" tIns="0" bIns="1005840" anchor="b"/>
          <a:lstStyle>
            <a:lvl1pPr algn="ctr" rtl="0">
              <a:buNone/>
              <a:defRPr sz="1800" b="1" baseline="0">
                <a:solidFill>
                  <a:schemeClr val="tx1">
                    <a:lumMod val="50000"/>
                    <a:lumOff val="50000"/>
                  </a:schemeClr>
                </a:solidFill>
              </a:defRPr>
            </a:lvl1pPr>
          </a:lstStyle>
          <a:p>
            <a:r>
              <a:rPr lang="en-US" dirty="0"/>
              <a:t>Click Icon To Add Image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vision">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2190750" y="200025"/>
            <a:ext cx="4762500" cy="419132"/>
          </a:xfrm>
          <a:prstGeom prst="rect">
            <a:avLst/>
          </a:prstGeom>
        </p:spPr>
        <p:txBody>
          <a:bodyPr wrap="none" lIns="0" tIns="0" rIns="0" bIns="0" anchor="ctr">
            <a:noAutofit/>
          </a:bodyPr>
          <a:lstStyle>
            <a:lvl1pPr algn="ctr">
              <a:defRPr sz="2800" b="1" i="0" baseline="0">
                <a:solidFill>
                  <a:schemeClr val="tx1">
                    <a:lumMod val="50000"/>
                    <a:lumOff val="50000"/>
                  </a:schemeClr>
                </a:solidFill>
                <a:latin typeface="+mn-lt"/>
              </a:defRPr>
            </a:lvl1pPr>
          </a:lstStyle>
          <a:p>
            <a:r>
              <a:rPr lang="en-US" dirty="0"/>
              <a:t>Click To Edit Master Title Style</a:t>
            </a:r>
          </a:p>
        </p:txBody>
      </p:sp>
      <p:sp>
        <p:nvSpPr>
          <p:cNvPr id="12" name="Text Placeholder 3"/>
          <p:cNvSpPr>
            <a:spLocks noGrp="1"/>
          </p:cNvSpPr>
          <p:nvPr>
            <p:ph type="body" sz="half" idx="2" hasCustomPrompt="1"/>
          </p:nvPr>
        </p:nvSpPr>
        <p:spPr>
          <a:xfrm>
            <a:off x="3271838" y="627929"/>
            <a:ext cx="2600325" cy="200746"/>
          </a:xfrm>
          <a:prstGeom prst="rect">
            <a:avLst/>
          </a:prstGeom>
        </p:spPr>
        <p:txBody>
          <a:bodyPr wrap="square" lIns="0" tIns="0" rIns="0" bIns="0" anchor="ctr">
            <a:noAutofit/>
          </a:bodyPr>
          <a:lstStyle>
            <a:lvl1pPr marL="0" indent="0" algn="ctr">
              <a:buNone/>
              <a:defRPr sz="1600" b="1" i="0" baseline="0">
                <a:solidFill>
                  <a:schemeClr val="tx1">
                    <a:lumMod val="50000"/>
                    <a:lumOff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7" name="Picture Placeholder 7"/>
          <p:cNvSpPr>
            <a:spLocks noGrp="1"/>
          </p:cNvSpPr>
          <p:nvPr>
            <p:ph type="pic" sz="quarter" idx="13" hasCustomPrompt="1"/>
          </p:nvPr>
        </p:nvSpPr>
        <p:spPr>
          <a:xfrm>
            <a:off x="6629400" y="933450"/>
            <a:ext cx="2514600" cy="3270250"/>
          </a:xfrm>
          <a:custGeom>
            <a:avLst/>
            <a:gdLst>
              <a:gd name="connsiteX0" fmla="*/ 0 w 2514600"/>
              <a:gd name="connsiteY0" fmla="*/ 0 h 4324350"/>
              <a:gd name="connsiteX1" fmla="*/ 2514600 w 2514600"/>
              <a:gd name="connsiteY1" fmla="*/ 0 h 4324350"/>
              <a:gd name="connsiteX2" fmla="*/ 2514600 w 2514600"/>
              <a:gd name="connsiteY2" fmla="*/ 4324350 h 4324350"/>
              <a:gd name="connsiteX3" fmla="*/ 0 w 2514600"/>
              <a:gd name="connsiteY3" fmla="*/ 4324350 h 4324350"/>
              <a:gd name="connsiteX4" fmla="*/ 0 w 2514600"/>
              <a:gd name="connsiteY4" fmla="*/ 0 h 4324350"/>
              <a:gd name="connsiteX0" fmla="*/ 0 w 2514600"/>
              <a:gd name="connsiteY0" fmla="*/ 0 h 4324350"/>
              <a:gd name="connsiteX1" fmla="*/ 2514600 w 2514600"/>
              <a:gd name="connsiteY1" fmla="*/ 0 h 4324350"/>
              <a:gd name="connsiteX2" fmla="*/ 2514600 w 2514600"/>
              <a:gd name="connsiteY2" fmla="*/ 4324350 h 4324350"/>
              <a:gd name="connsiteX3" fmla="*/ 0 w 2514600"/>
              <a:gd name="connsiteY3" fmla="*/ 3543300 h 4324350"/>
              <a:gd name="connsiteX4" fmla="*/ 0 w 2514600"/>
              <a:gd name="connsiteY4" fmla="*/ 0 h 4324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4600" h="4324350">
                <a:moveTo>
                  <a:pt x="0" y="0"/>
                </a:moveTo>
                <a:lnTo>
                  <a:pt x="2514600" y="0"/>
                </a:lnTo>
                <a:lnTo>
                  <a:pt x="2514600" y="4324350"/>
                </a:lnTo>
                <a:lnTo>
                  <a:pt x="0" y="3543300"/>
                </a:lnTo>
                <a:lnTo>
                  <a:pt x="0" y="0"/>
                </a:lnTo>
                <a:close/>
              </a:path>
            </a:pathLst>
          </a:custGeom>
          <a:ln w="3175">
            <a:solidFill>
              <a:schemeClr val="bg1">
                <a:lumMod val="85000"/>
              </a:schemeClr>
            </a:solidFill>
          </a:ln>
        </p:spPr>
        <p:txBody>
          <a:bodyPr bIns="1097280" anchor="b"/>
          <a:lstStyle>
            <a:lvl1pPr algn="ctr">
              <a:buNone/>
              <a:defRPr sz="1400" b="1">
                <a:solidFill>
                  <a:schemeClr val="tx1">
                    <a:lumMod val="50000"/>
                    <a:lumOff val="50000"/>
                  </a:schemeClr>
                </a:solidFill>
              </a:defRPr>
            </a:lvl1pPr>
          </a:lstStyle>
          <a:p>
            <a:r>
              <a:rPr lang="en-US" dirty="0"/>
              <a:t>Click Icon To Add Image</a:t>
            </a:r>
          </a:p>
        </p:txBody>
      </p:sp>
      <p:sp>
        <p:nvSpPr>
          <p:cNvPr id="9" name="Picture Placeholder 7"/>
          <p:cNvSpPr>
            <a:spLocks noGrp="1"/>
          </p:cNvSpPr>
          <p:nvPr>
            <p:ph type="pic" sz="quarter" idx="14" hasCustomPrompt="1"/>
          </p:nvPr>
        </p:nvSpPr>
        <p:spPr>
          <a:xfrm flipH="1">
            <a:off x="0" y="933450"/>
            <a:ext cx="2514600" cy="3270250"/>
          </a:xfrm>
          <a:custGeom>
            <a:avLst/>
            <a:gdLst>
              <a:gd name="connsiteX0" fmla="*/ 0 w 2514600"/>
              <a:gd name="connsiteY0" fmla="*/ 0 h 4324350"/>
              <a:gd name="connsiteX1" fmla="*/ 2514600 w 2514600"/>
              <a:gd name="connsiteY1" fmla="*/ 0 h 4324350"/>
              <a:gd name="connsiteX2" fmla="*/ 2514600 w 2514600"/>
              <a:gd name="connsiteY2" fmla="*/ 4324350 h 4324350"/>
              <a:gd name="connsiteX3" fmla="*/ 0 w 2514600"/>
              <a:gd name="connsiteY3" fmla="*/ 4324350 h 4324350"/>
              <a:gd name="connsiteX4" fmla="*/ 0 w 2514600"/>
              <a:gd name="connsiteY4" fmla="*/ 0 h 4324350"/>
              <a:gd name="connsiteX0" fmla="*/ 0 w 2514600"/>
              <a:gd name="connsiteY0" fmla="*/ 0 h 4324350"/>
              <a:gd name="connsiteX1" fmla="*/ 2514600 w 2514600"/>
              <a:gd name="connsiteY1" fmla="*/ 0 h 4324350"/>
              <a:gd name="connsiteX2" fmla="*/ 2514600 w 2514600"/>
              <a:gd name="connsiteY2" fmla="*/ 4324350 h 4324350"/>
              <a:gd name="connsiteX3" fmla="*/ 0 w 2514600"/>
              <a:gd name="connsiteY3" fmla="*/ 3543300 h 4324350"/>
              <a:gd name="connsiteX4" fmla="*/ 0 w 2514600"/>
              <a:gd name="connsiteY4" fmla="*/ 0 h 4324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4600" h="4324350">
                <a:moveTo>
                  <a:pt x="0" y="0"/>
                </a:moveTo>
                <a:lnTo>
                  <a:pt x="2514600" y="0"/>
                </a:lnTo>
                <a:lnTo>
                  <a:pt x="2514600" y="4324350"/>
                </a:lnTo>
                <a:lnTo>
                  <a:pt x="0" y="3543300"/>
                </a:lnTo>
                <a:lnTo>
                  <a:pt x="0" y="0"/>
                </a:lnTo>
                <a:close/>
              </a:path>
            </a:pathLst>
          </a:custGeom>
          <a:ln w="3175">
            <a:solidFill>
              <a:schemeClr val="bg1">
                <a:lumMod val="85000"/>
              </a:schemeClr>
            </a:solidFill>
          </a:ln>
        </p:spPr>
        <p:txBody>
          <a:bodyPr bIns="1097280" anchor="b"/>
          <a:lstStyle>
            <a:lvl1pPr algn="ctr">
              <a:buNone/>
              <a:defRPr sz="1400" b="1">
                <a:solidFill>
                  <a:schemeClr val="tx1">
                    <a:lumMod val="50000"/>
                    <a:lumOff val="50000"/>
                  </a:schemeClr>
                </a:solidFill>
              </a:defRPr>
            </a:lvl1pPr>
          </a:lstStyle>
          <a:p>
            <a:r>
              <a:rPr lang="en-US" dirty="0"/>
              <a:t>Click Icon To Add Image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our vision">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2190750" y="200025"/>
            <a:ext cx="4762500" cy="419132"/>
          </a:xfrm>
          <a:prstGeom prst="rect">
            <a:avLst/>
          </a:prstGeom>
        </p:spPr>
        <p:txBody>
          <a:bodyPr wrap="none" lIns="0" tIns="0" rIns="0" bIns="0" anchor="ctr">
            <a:noAutofit/>
          </a:bodyPr>
          <a:lstStyle>
            <a:lvl1pPr algn="ctr">
              <a:defRPr sz="2800" b="1" i="0" baseline="0">
                <a:solidFill>
                  <a:schemeClr val="tx1">
                    <a:lumMod val="50000"/>
                    <a:lumOff val="50000"/>
                  </a:schemeClr>
                </a:solidFill>
                <a:latin typeface="+mn-lt"/>
              </a:defRPr>
            </a:lvl1pPr>
          </a:lstStyle>
          <a:p>
            <a:r>
              <a:rPr lang="en-US" dirty="0"/>
              <a:t>Click To Edit Master Title Style</a:t>
            </a:r>
          </a:p>
        </p:txBody>
      </p:sp>
      <p:sp>
        <p:nvSpPr>
          <p:cNvPr id="12" name="Text Placeholder 3"/>
          <p:cNvSpPr>
            <a:spLocks noGrp="1"/>
          </p:cNvSpPr>
          <p:nvPr>
            <p:ph type="body" sz="half" idx="2" hasCustomPrompt="1"/>
          </p:nvPr>
        </p:nvSpPr>
        <p:spPr>
          <a:xfrm>
            <a:off x="3271838" y="627929"/>
            <a:ext cx="2600325" cy="200746"/>
          </a:xfrm>
          <a:prstGeom prst="rect">
            <a:avLst/>
          </a:prstGeom>
        </p:spPr>
        <p:txBody>
          <a:bodyPr wrap="square" lIns="0" tIns="0" rIns="0" bIns="0" anchor="ctr">
            <a:noAutofit/>
          </a:bodyPr>
          <a:lstStyle>
            <a:lvl1pPr marL="0" indent="0" algn="ctr">
              <a:buNone/>
              <a:defRPr sz="1600" b="1" i="0" baseline="0">
                <a:solidFill>
                  <a:schemeClr val="tx1">
                    <a:lumMod val="50000"/>
                    <a:lumOff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20" name="Picture Placeholder 7"/>
          <p:cNvSpPr>
            <a:spLocks noGrp="1"/>
          </p:cNvSpPr>
          <p:nvPr>
            <p:ph type="pic" sz="quarter" idx="14" hasCustomPrompt="1"/>
          </p:nvPr>
        </p:nvSpPr>
        <p:spPr>
          <a:xfrm>
            <a:off x="1117600" y="1371600"/>
            <a:ext cx="3456432" cy="1572768"/>
          </a:xfrm>
          <a:prstGeom prst="rect">
            <a:avLst/>
          </a:prstGeom>
          <a:ln w="3175">
            <a:noFill/>
          </a:ln>
        </p:spPr>
        <p:txBody>
          <a:bodyPr bIns="1097280" anchor="b"/>
          <a:lstStyle>
            <a:lvl1pPr algn="ctr">
              <a:buNone/>
              <a:defRPr sz="1400" b="1">
                <a:solidFill>
                  <a:schemeClr val="tx1">
                    <a:lumMod val="50000"/>
                    <a:lumOff val="50000"/>
                  </a:schemeClr>
                </a:solidFill>
              </a:defRPr>
            </a:lvl1pPr>
          </a:lstStyle>
          <a:p>
            <a:r>
              <a:rPr lang="en-US" dirty="0"/>
              <a:t>Click Icon To Add Image</a:t>
            </a:r>
          </a:p>
        </p:txBody>
      </p:sp>
      <p:sp>
        <p:nvSpPr>
          <p:cNvPr id="21" name="Picture Placeholder 7"/>
          <p:cNvSpPr>
            <a:spLocks noGrp="1"/>
          </p:cNvSpPr>
          <p:nvPr>
            <p:ph type="pic" sz="quarter" idx="15" hasCustomPrompt="1"/>
          </p:nvPr>
        </p:nvSpPr>
        <p:spPr>
          <a:xfrm>
            <a:off x="4572000" y="1371600"/>
            <a:ext cx="3456432" cy="1572768"/>
          </a:xfrm>
          <a:prstGeom prst="rect">
            <a:avLst/>
          </a:prstGeom>
          <a:ln w="3175">
            <a:noFill/>
          </a:ln>
        </p:spPr>
        <p:txBody>
          <a:bodyPr bIns="1097280" anchor="b"/>
          <a:lstStyle>
            <a:lvl1pPr algn="ctr">
              <a:buNone/>
              <a:defRPr sz="1400" b="1">
                <a:solidFill>
                  <a:schemeClr val="tx1">
                    <a:lumMod val="50000"/>
                    <a:lumOff val="50000"/>
                  </a:schemeClr>
                </a:solidFill>
              </a:defRPr>
            </a:lvl1pPr>
          </a:lstStyle>
          <a:p>
            <a:r>
              <a:rPr lang="en-US" dirty="0"/>
              <a:t>Click Icon To Add Image</a:t>
            </a:r>
          </a:p>
        </p:txBody>
      </p:sp>
      <p:sp>
        <p:nvSpPr>
          <p:cNvPr id="22" name="Picture Placeholder 7"/>
          <p:cNvSpPr>
            <a:spLocks noGrp="1"/>
          </p:cNvSpPr>
          <p:nvPr>
            <p:ph type="pic" sz="quarter" idx="16" hasCustomPrompt="1"/>
          </p:nvPr>
        </p:nvSpPr>
        <p:spPr>
          <a:xfrm>
            <a:off x="1117600" y="2943225"/>
            <a:ext cx="3456432" cy="1572768"/>
          </a:xfrm>
          <a:prstGeom prst="rect">
            <a:avLst/>
          </a:prstGeom>
          <a:ln w="3175">
            <a:noFill/>
          </a:ln>
        </p:spPr>
        <p:txBody>
          <a:bodyPr bIns="1097280" anchor="b"/>
          <a:lstStyle>
            <a:lvl1pPr algn="ctr">
              <a:buNone/>
              <a:defRPr sz="1400" b="1">
                <a:solidFill>
                  <a:schemeClr val="tx1">
                    <a:lumMod val="50000"/>
                    <a:lumOff val="50000"/>
                  </a:schemeClr>
                </a:solidFill>
              </a:defRPr>
            </a:lvl1pPr>
          </a:lstStyle>
          <a:p>
            <a:r>
              <a:rPr lang="en-US" dirty="0"/>
              <a:t>Click Icon To Add Image</a:t>
            </a:r>
          </a:p>
        </p:txBody>
      </p:sp>
      <p:sp>
        <p:nvSpPr>
          <p:cNvPr id="23" name="Picture Placeholder 7"/>
          <p:cNvSpPr>
            <a:spLocks noGrp="1"/>
          </p:cNvSpPr>
          <p:nvPr>
            <p:ph type="pic" sz="quarter" idx="17" hasCustomPrompt="1"/>
          </p:nvPr>
        </p:nvSpPr>
        <p:spPr>
          <a:xfrm>
            <a:off x="4572000" y="2943225"/>
            <a:ext cx="3456432" cy="1572768"/>
          </a:xfrm>
          <a:prstGeom prst="rect">
            <a:avLst/>
          </a:prstGeom>
          <a:ln w="3175">
            <a:noFill/>
          </a:ln>
        </p:spPr>
        <p:txBody>
          <a:bodyPr bIns="1097280" anchor="b"/>
          <a:lstStyle>
            <a:lvl1pPr algn="ctr">
              <a:buNone/>
              <a:defRPr sz="1400" b="1">
                <a:solidFill>
                  <a:schemeClr val="tx1">
                    <a:lumMod val="50000"/>
                    <a:lumOff val="50000"/>
                  </a:schemeClr>
                </a:solidFill>
              </a:defRPr>
            </a:lvl1pPr>
          </a:lstStyle>
          <a:p>
            <a:r>
              <a:rPr lang="en-US" dirty="0"/>
              <a:t>Click Icon To Add Image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500"/>
                                        <p:tgtEl>
                                          <p:spTgt spid="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right)">
                                      <p:cBhvr>
                                        <p:cTn id="15" dur="500"/>
                                        <p:tgtEl>
                                          <p:spTgt spid="2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our vision">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2190750" y="200025"/>
            <a:ext cx="4762500" cy="419132"/>
          </a:xfrm>
          <a:prstGeom prst="rect">
            <a:avLst/>
          </a:prstGeom>
        </p:spPr>
        <p:txBody>
          <a:bodyPr wrap="none" lIns="0" tIns="0" rIns="0" bIns="0" anchor="ctr">
            <a:noAutofit/>
          </a:bodyPr>
          <a:lstStyle>
            <a:lvl1pPr algn="ctr">
              <a:defRPr sz="2800" b="1" i="0" baseline="0">
                <a:solidFill>
                  <a:schemeClr val="tx1">
                    <a:lumMod val="50000"/>
                    <a:lumOff val="50000"/>
                  </a:schemeClr>
                </a:solidFill>
                <a:latin typeface="+mn-lt"/>
              </a:defRPr>
            </a:lvl1pPr>
          </a:lstStyle>
          <a:p>
            <a:r>
              <a:rPr lang="en-US" dirty="0"/>
              <a:t>Click To Edit Master Title Style</a:t>
            </a:r>
          </a:p>
        </p:txBody>
      </p:sp>
      <p:sp>
        <p:nvSpPr>
          <p:cNvPr id="12" name="Text Placeholder 3"/>
          <p:cNvSpPr>
            <a:spLocks noGrp="1"/>
          </p:cNvSpPr>
          <p:nvPr>
            <p:ph type="body" sz="half" idx="2" hasCustomPrompt="1"/>
          </p:nvPr>
        </p:nvSpPr>
        <p:spPr>
          <a:xfrm>
            <a:off x="3271838" y="627929"/>
            <a:ext cx="2600325" cy="200746"/>
          </a:xfrm>
          <a:prstGeom prst="rect">
            <a:avLst/>
          </a:prstGeom>
        </p:spPr>
        <p:txBody>
          <a:bodyPr wrap="square" lIns="0" tIns="0" rIns="0" bIns="0" anchor="ctr">
            <a:noAutofit/>
          </a:bodyPr>
          <a:lstStyle>
            <a:lvl1pPr marL="0" indent="0" algn="ctr">
              <a:buNone/>
              <a:defRPr sz="1600" b="1" i="0" baseline="0">
                <a:solidFill>
                  <a:schemeClr val="tx1">
                    <a:lumMod val="50000"/>
                    <a:lumOff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3" name="Picture Placeholder 7"/>
          <p:cNvSpPr>
            <a:spLocks noGrp="1"/>
          </p:cNvSpPr>
          <p:nvPr>
            <p:ph type="pic" sz="quarter" idx="17" hasCustomPrompt="1"/>
          </p:nvPr>
        </p:nvSpPr>
        <p:spPr>
          <a:xfrm flipH="1">
            <a:off x="0" y="994410"/>
            <a:ext cx="9144000" cy="2331720"/>
          </a:xfrm>
          <a:prstGeom prst="rect">
            <a:avLst/>
          </a:prstGeom>
          <a:ln w="3175">
            <a:noFill/>
          </a:ln>
        </p:spPr>
        <p:txBody>
          <a:bodyPr bIns="548640" anchor="b"/>
          <a:lstStyle>
            <a:lvl1pPr algn="ctr">
              <a:buNone/>
              <a:defRPr sz="2000" b="1">
                <a:solidFill>
                  <a:schemeClr val="tx1">
                    <a:lumMod val="50000"/>
                    <a:lumOff val="50000"/>
                  </a:schemeClr>
                </a:solidFill>
              </a:defRPr>
            </a:lvl1pPr>
          </a:lstStyle>
          <a:p>
            <a:r>
              <a:rPr lang="en-US" dirty="0"/>
              <a:t>Click Icon To Add Image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pic">
    <p:bg>
      <p:bgPr>
        <a:solidFill>
          <a:schemeClr val="bg1"/>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190750" y="200025"/>
            <a:ext cx="4762500" cy="419132"/>
          </a:xfrm>
          <a:prstGeom prst="rect">
            <a:avLst/>
          </a:prstGeom>
        </p:spPr>
        <p:txBody>
          <a:bodyPr wrap="none" lIns="0" tIns="0" rIns="0" bIns="0" anchor="ctr">
            <a:noAutofit/>
          </a:bodyPr>
          <a:lstStyle>
            <a:lvl1pPr algn="ctr">
              <a:defRPr sz="2800" b="1" i="0" baseline="0">
                <a:solidFill>
                  <a:schemeClr val="tx1">
                    <a:lumMod val="50000"/>
                    <a:lumOff val="50000"/>
                  </a:schemeClr>
                </a:solidFill>
                <a:latin typeface="+mn-lt"/>
              </a:defRPr>
            </a:lvl1pPr>
          </a:lstStyle>
          <a:p>
            <a:r>
              <a:rPr lang="en-US" dirty="0"/>
              <a:t>Click To Edit Master Title Style</a:t>
            </a:r>
          </a:p>
        </p:txBody>
      </p:sp>
      <p:sp>
        <p:nvSpPr>
          <p:cNvPr id="6" name="Text Placeholder 3"/>
          <p:cNvSpPr>
            <a:spLocks noGrp="1"/>
          </p:cNvSpPr>
          <p:nvPr>
            <p:ph type="body" sz="half" idx="2" hasCustomPrompt="1"/>
          </p:nvPr>
        </p:nvSpPr>
        <p:spPr>
          <a:xfrm>
            <a:off x="3271838" y="627929"/>
            <a:ext cx="2600325" cy="200746"/>
          </a:xfrm>
          <a:prstGeom prst="rect">
            <a:avLst/>
          </a:prstGeom>
        </p:spPr>
        <p:txBody>
          <a:bodyPr wrap="square" lIns="0" tIns="0" rIns="0" bIns="0" anchor="ctr">
            <a:noAutofit/>
          </a:bodyPr>
          <a:lstStyle>
            <a:lvl1pPr marL="0" indent="0" algn="ctr">
              <a:buNone/>
              <a:defRPr sz="1600" b="1" i="0" baseline="0">
                <a:solidFill>
                  <a:schemeClr val="tx1">
                    <a:lumMod val="50000"/>
                    <a:lumOff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3" name="Picture Placeholder 7"/>
          <p:cNvSpPr>
            <a:spLocks noGrp="1"/>
          </p:cNvSpPr>
          <p:nvPr>
            <p:ph type="pic" sz="quarter" idx="55" hasCustomPrompt="1"/>
          </p:nvPr>
        </p:nvSpPr>
        <p:spPr>
          <a:xfrm>
            <a:off x="793750" y="1237342"/>
            <a:ext cx="3657600" cy="2133600"/>
          </a:xfrm>
          <a:prstGeom prst="roundRect">
            <a:avLst>
              <a:gd name="adj" fmla="val 11707"/>
            </a:avLst>
          </a:prstGeom>
          <a:ln w="3175">
            <a:noFill/>
          </a:ln>
        </p:spPr>
        <p:txBody>
          <a:bodyPr wrap="none" tIns="0" bIns="274320" anchor="b"/>
          <a:lstStyle>
            <a:lvl1pPr algn="ctr" rtl="0">
              <a:buNone/>
              <a:defRPr sz="1800" b="1" baseline="0">
                <a:solidFill>
                  <a:schemeClr val="tx1">
                    <a:lumMod val="50000"/>
                    <a:lumOff val="50000"/>
                  </a:schemeClr>
                </a:solidFill>
              </a:defRPr>
            </a:lvl1pPr>
          </a:lstStyle>
          <a:p>
            <a:r>
              <a:rPr lang="en-US" dirty="0"/>
              <a:t>Click Icon To Add Image</a:t>
            </a:r>
          </a:p>
        </p:txBody>
      </p:sp>
      <p:sp>
        <p:nvSpPr>
          <p:cNvPr id="9" name="Picture Placeholder 7"/>
          <p:cNvSpPr>
            <a:spLocks noGrp="1"/>
          </p:cNvSpPr>
          <p:nvPr>
            <p:ph type="pic" sz="quarter" idx="56" hasCustomPrompt="1"/>
          </p:nvPr>
        </p:nvSpPr>
        <p:spPr>
          <a:xfrm>
            <a:off x="4679950" y="1237342"/>
            <a:ext cx="3657600" cy="2133600"/>
          </a:xfrm>
          <a:prstGeom prst="roundRect">
            <a:avLst>
              <a:gd name="adj" fmla="val 11707"/>
            </a:avLst>
          </a:prstGeom>
          <a:ln w="3175">
            <a:noFill/>
          </a:ln>
        </p:spPr>
        <p:txBody>
          <a:bodyPr wrap="none" tIns="0" bIns="274320" anchor="b"/>
          <a:lstStyle>
            <a:lvl1pPr algn="ctr" rtl="0">
              <a:buNone/>
              <a:defRPr sz="1800" b="1" baseline="0">
                <a:solidFill>
                  <a:schemeClr val="tx1">
                    <a:lumMod val="50000"/>
                    <a:lumOff val="50000"/>
                  </a:schemeClr>
                </a:solidFill>
              </a:defRPr>
            </a:lvl1pPr>
          </a:lstStyle>
          <a:p>
            <a:r>
              <a:rPr lang="en-US" dirty="0"/>
              <a:t>Click Icon To Add Image</a:t>
            </a:r>
          </a:p>
        </p:txBody>
      </p:sp>
      <p:sp>
        <p:nvSpPr>
          <p:cNvPr id="10" name="Rounded Rectangle 9"/>
          <p:cNvSpPr/>
          <p:nvPr userDrawn="1"/>
        </p:nvSpPr>
        <p:spPr bwMode="auto">
          <a:xfrm>
            <a:off x="1212850" y="3489779"/>
            <a:ext cx="2819400" cy="429079"/>
          </a:xfrm>
          <a:prstGeom prst="roundRect">
            <a:avLst>
              <a:gd name="adj" fmla="val 50000"/>
            </a:avLst>
          </a:prstGeom>
          <a:solidFill>
            <a:schemeClr val="accent1"/>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16" name="Rounded Rectangle 15"/>
          <p:cNvSpPr/>
          <p:nvPr userDrawn="1"/>
        </p:nvSpPr>
        <p:spPr bwMode="auto">
          <a:xfrm>
            <a:off x="5099050" y="3489779"/>
            <a:ext cx="2819400" cy="429079"/>
          </a:xfrm>
          <a:prstGeom prst="roundRect">
            <a:avLst>
              <a:gd name="adj" fmla="val 50000"/>
            </a:avLst>
          </a:prstGeom>
          <a:solidFill>
            <a:schemeClr val="accent2"/>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18" name="Text Placeholder 3"/>
          <p:cNvSpPr>
            <a:spLocks noGrp="1"/>
          </p:cNvSpPr>
          <p:nvPr>
            <p:ph type="body" sz="half" idx="37"/>
          </p:nvPr>
        </p:nvSpPr>
        <p:spPr>
          <a:xfrm>
            <a:off x="1822450" y="3607928"/>
            <a:ext cx="1600200" cy="192780"/>
          </a:xfrm>
          <a:prstGeom prst="rect">
            <a:avLst/>
          </a:prstGeom>
        </p:spPr>
        <p:txBody>
          <a:bodyPr wrap="square" lIns="0" tIns="0" rIns="0" bIns="0" anchor="ctr">
            <a:noAutofit/>
          </a:bodyPr>
          <a:lstStyle>
            <a:lvl1pPr marL="0" indent="0" algn="ctr">
              <a:buNone/>
              <a:defRPr sz="16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19" name="Text Placeholder 3"/>
          <p:cNvSpPr>
            <a:spLocks noGrp="1"/>
          </p:cNvSpPr>
          <p:nvPr>
            <p:ph type="body" sz="half" idx="50"/>
          </p:nvPr>
        </p:nvSpPr>
        <p:spPr>
          <a:xfrm>
            <a:off x="1708150" y="4054194"/>
            <a:ext cx="1828800" cy="859536"/>
          </a:xfrm>
          <a:prstGeom prst="rect">
            <a:avLst/>
          </a:prstGeom>
        </p:spPr>
        <p:txBody>
          <a:bodyPr wrap="square" lIns="0" tIns="0" rIns="0" bIns="0" anchor="t">
            <a:noAutofit/>
          </a:bodyPr>
          <a:lstStyle>
            <a:lvl1pPr marL="0" indent="0" algn="ctr" rtl="0">
              <a:buNone/>
              <a:defRPr sz="11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20" name="Text Placeholder 3"/>
          <p:cNvSpPr>
            <a:spLocks noGrp="1"/>
          </p:cNvSpPr>
          <p:nvPr>
            <p:ph type="body" sz="half" idx="57"/>
          </p:nvPr>
        </p:nvSpPr>
        <p:spPr>
          <a:xfrm>
            <a:off x="5708650" y="3607928"/>
            <a:ext cx="1600200" cy="192780"/>
          </a:xfrm>
          <a:prstGeom prst="rect">
            <a:avLst/>
          </a:prstGeom>
        </p:spPr>
        <p:txBody>
          <a:bodyPr wrap="square" lIns="0" tIns="0" rIns="0" bIns="0" anchor="ctr">
            <a:noAutofit/>
          </a:bodyPr>
          <a:lstStyle>
            <a:lvl1pPr marL="0" indent="0" algn="ctr">
              <a:buNone/>
              <a:defRPr sz="16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21" name="Text Placeholder 3"/>
          <p:cNvSpPr>
            <a:spLocks noGrp="1"/>
          </p:cNvSpPr>
          <p:nvPr>
            <p:ph type="body" sz="half" idx="58"/>
          </p:nvPr>
        </p:nvSpPr>
        <p:spPr>
          <a:xfrm>
            <a:off x="5594350" y="4054194"/>
            <a:ext cx="1828800" cy="859536"/>
          </a:xfrm>
          <a:prstGeom prst="rect">
            <a:avLst/>
          </a:prstGeom>
        </p:spPr>
        <p:txBody>
          <a:bodyPr wrap="square" lIns="0" tIns="0" rIns="0" bIns="0" anchor="t">
            <a:noAutofit/>
          </a:bodyPr>
          <a:lstStyle>
            <a:lvl1pPr marL="0" indent="0" algn="ctr" rtl="0">
              <a:buNone/>
              <a:defRPr sz="11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nodePh="1">
                                  <p:stCondLst>
                                    <p:cond delay="0"/>
                                  </p:stCondLst>
                                  <p:endCondLst>
                                    <p:cond evt="begin" delay="0">
                                      <p:tn val="12"/>
                                    </p:cond>
                                  </p:endCondLst>
                                  <p:childTnLst>
                                    <p:set>
                                      <p:cBhvr>
                                        <p:cTn id="13" dur="1" fill="hold">
                                          <p:stCondLst>
                                            <p:cond delay="0"/>
                                          </p:stCondLst>
                                        </p:cTn>
                                        <p:tgtEl>
                                          <p:spTgt spid="18">
                                            <p:txEl>
                                              <p:pRg st="0" end="0"/>
                                            </p:txEl>
                                          </p:spTgt>
                                        </p:tgtEl>
                                        <p:attrNameLst>
                                          <p:attrName>style.visibility</p:attrName>
                                        </p:attrNameLst>
                                      </p:cBhvr>
                                      <p:to>
                                        <p:strVal val="visible"/>
                                      </p:to>
                                    </p:set>
                                    <p:animEffect transition="in" filter="fade">
                                      <p:cBhvr>
                                        <p:cTn id="14" dur="500"/>
                                        <p:tgtEl>
                                          <p:spTgt spid="18">
                                            <p:txEl>
                                              <p:pRg st="0" end="0"/>
                                            </p:txEl>
                                          </p:spTgt>
                                        </p:tgtEl>
                                      </p:cBhvr>
                                    </p:animEffect>
                                  </p:childTnLst>
                                </p:cTn>
                              </p:par>
                            </p:childTnLst>
                          </p:cTn>
                        </p:par>
                        <p:par>
                          <p:cTn id="15" fill="hold">
                            <p:stCondLst>
                              <p:cond delay="1000"/>
                            </p:stCondLst>
                            <p:childTnLst>
                              <p:par>
                                <p:cTn id="16" presetID="2" presetClass="entr" presetSubtype="4" fill="hold" grpId="0" nodeType="afterEffect" nodePh="1">
                                  <p:stCondLst>
                                    <p:cond delay="0"/>
                                  </p:stCondLst>
                                  <p:endCondLst>
                                    <p:cond evt="begin" delay="0">
                                      <p:tn val="16"/>
                                    </p:cond>
                                  </p:endCondLst>
                                  <p:childTnLst>
                                    <p:set>
                                      <p:cBhvr>
                                        <p:cTn id="17" dur="1" fill="hold">
                                          <p:stCondLst>
                                            <p:cond delay="0"/>
                                          </p:stCondLst>
                                        </p:cTn>
                                        <p:tgtEl>
                                          <p:spTgt spid="19">
                                            <p:txEl>
                                              <p:pRg st="0" end="0"/>
                                            </p:txEl>
                                          </p:spTgt>
                                        </p:tgtEl>
                                        <p:attrNameLst>
                                          <p:attrName>style.visibility</p:attrName>
                                        </p:attrNameLst>
                                      </p:cBhvr>
                                      <p:to>
                                        <p:strVal val="visible"/>
                                      </p:to>
                                    </p:set>
                                    <p:anim calcmode="lin" valueType="num">
                                      <p:cBhvr additive="base">
                                        <p:cTn id="18"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grpId="0" nodeType="withEffect" nodePh="1">
                                  <p:stCondLst>
                                    <p:cond delay="0"/>
                                  </p:stCondLst>
                                  <p:endCondLst>
                                    <p:cond evt="begin" delay="0">
                                      <p:tn val="28"/>
                                    </p:cond>
                                  </p:endCondLst>
                                  <p:childTnLst>
                                    <p:set>
                                      <p:cBhvr>
                                        <p:cTn id="29" dur="1" fill="hold">
                                          <p:stCondLst>
                                            <p:cond delay="0"/>
                                          </p:stCondLst>
                                        </p:cTn>
                                        <p:tgtEl>
                                          <p:spTgt spid="20">
                                            <p:txEl>
                                              <p:pRg st="0" end="0"/>
                                            </p:txEl>
                                          </p:spTgt>
                                        </p:tgtEl>
                                        <p:attrNameLst>
                                          <p:attrName>style.visibility</p:attrName>
                                        </p:attrNameLst>
                                      </p:cBhvr>
                                      <p:to>
                                        <p:strVal val="visible"/>
                                      </p:to>
                                    </p:set>
                                    <p:animEffect transition="in" filter="fade">
                                      <p:cBhvr>
                                        <p:cTn id="30" dur="500"/>
                                        <p:tgtEl>
                                          <p:spTgt spid="20">
                                            <p:txEl>
                                              <p:pRg st="0" end="0"/>
                                            </p:txEl>
                                          </p:spTgt>
                                        </p:tgtEl>
                                      </p:cBhvr>
                                    </p:animEffect>
                                  </p:childTnLst>
                                </p:cTn>
                              </p:par>
                            </p:childTnLst>
                          </p:cTn>
                        </p:par>
                        <p:par>
                          <p:cTn id="31" fill="hold">
                            <p:stCondLst>
                              <p:cond delay="2500"/>
                            </p:stCondLst>
                            <p:childTnLst>
                              <p:par>
                                <p:cTn id="32" presetID="2" presetClass="entr" presetSubtype="4" fill="hold" grpId="0" nodeType="afterEffect" nodePh="1">
                                  <p:stCondLst>
                                    <p:cond delay="0"/>
                                  </p:stCondLst>
                                  <p:endCondLst>
                                    <p:cond evt="begin" delay="0">
                                      <p:tn val="32"/>
                                    </p:cond>
                                  </p:endCondLst>
                                  <p:childTnLst>
                                    <p:set>
                                      <p:cBhvr>
                                        <p:cTn id="33" dur="1" fill="hold">
                                          <p:stCondLst>
                                            <p:cond delay="0"/>
                                          </p:stCondLst>
                                        </p:cTn>
                                        <p:tgtEl>
                                          <p:spTgt spid="21">
                                            <p:txEl>
                                              <p:pRg st="0" end="0"/>
                                            </p:txEl>
                                          </p:spTgt>
                                        </p:tgtEl>
                                        <p:attrNameLst>
                                          <p:attrName>style.visibility</p:attrName>
                                        </p:attrNameLst>
                                      </p:cBhvr>
                                      <p:to>
                                        <p:strVal val="visible"/>
                                      </p:to>
                                    </p:set>
                                    <p:anim calcmode="lin" valueType="num">
                                      <p:cBhvr additive="base">
                                        <p:cTn id="34"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 grpId="0"/>
      <p:bldP spid="10" grpId="0" animBg="1"/>
      <p:bldP spid="16" grpId="0" animBg="1"/>
      <p:bldP spid="18" grpId="0" build="p">
        <p:tmplLst>
          <p:tmpl lvl="1">
            <p:tnLst>
              <p:par>
                <p:cTn presetID="10" presetClass="entr" presetSubtype="0" fill="hold" nodeType="withEffect" nodePh="1">
                  <p:stCondLst>
                    <p:cond delay="0"/>
                  </p:stCondLst>
                  <p:endCondLst>
                    <p:cond evt="begin" delay="0"/>
                  </p:end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2" presetClass="entr" presetSubtype="4" fill="hold" nodeType="afterEffect" nodePh="1">
                  <p:stCondLst>
                    <p:cond delay="0"/>
                  </p:stCondLst>
                  <p:endCondLst>
                    <p:cond evt="begin" delay="0"/>
                  </p:end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10" presetClass="entr" presetSubtype="0" fill="hold" nodeType="withEffect" nodePh="1">
                  <p:stCondLst>
                    <p:cond delay="0"/>
                  </p:stCondLst>
                  <p:endCondLst>
                    <p:cond evt="begin" delay="0"/>
                  </p:end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2" presetClass="entr" presetSubtype="4" fill="hold" nodeType="afterEffect" nodePh="1">
                  <p:stCondLst>
                    <p:cond delay="0"/>
                  </p:stCondLst>
                  <p:endCondLst>
                    <p:cond evt="begin" delay="0"/>
                  </p:end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pic">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190750" y="200025"/>
            <a:ext cx="4762500" cy="419132"/>
          </a:xfrm>
          <a:prstGeom prst="rect">
            <a:avLst/>
          </a:prstGeom>
        </p:spPr>
        <p:txBody>
          <a:bodyPr wrap="none" lIns="0" tIns="0" rIns="0" bIns="0" anchor="ctr">
            <a:noAutofit/>
          </a:bodyPr>
          <a:lstStyle>
            <a:lvl1pPr algn="ctr">
              <a:defRPr sz="2800" b="1" i="0" baseline="0">
                <a:solidFill>
                  <a:schemeClr val="tx1">
                    <a:lumMod val="50000"/>
                    <a:lumOff val="50000"/>
                  </a:schemeClr>
                </a:solidFill>
                <a:latin typeface="+mn-lt"/>
              </a:defRPr>
            </a:lvl1pPr>
          </a:lstStyle>
          <a:p>
            <a:r>
              <a:rPr lang="en-US" dirty="0"/>
              <a:t>Click To Edit Master Title Style</a:t>
            </a:r>
          </a:p>
        </p:txBody>
      </p:sp>
      <p:sp>
        <p:nvSpPr>
          <p:cNvPr id="6" name="Text Placeholder 3"/>
          <p:cNvSpPr>
            <a:spLocks noGrp="1"/>
          </p:cNvSpPr>
          <p:nvPr>
            <p:ph type="body" sz="half" idx="2" hasCustomPrompt="1"/>
          </p:nvPr>
        </p:nvSpPr>
        <p:spPr>
          <a:xfrm>
            <a:off x="3271838" y="627929"/>
            <a:ext cx="2600325" cy="200746"/>
          </a:xfrm>
          <a:prstGeom prst="rect">
            <a:avLst/>
          </a:prstGeom>
        </p:spPr>
        <p:txBody>
          <a:bodyPr wrap="square" lIns="0" tIns="0" rIns="0" bIns="0" anchor="ctr">
            <a:noAutofit/>
          </a:bodyPr>
          <a:lstStyle>
            <a:lvl1pPr marL="0" indent="0" algn="ctr">
              <a:buNone/>
              <a:defRPr sz="1600" b="1" i="0" baseline="0">
                <a:solidFill>
                  <a:schemeClr val="tx1">
                    <a:lumMod val="50000"/>
                    <a:lumOff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1" name="Picture Placeholder 7"/>
          <p:cNvSpPr>
            <a:spLocks noGrp="1"/>
          </p:cNvSpPr>
          <p:nvPr>
            <p:ph type="pic" sz="quarter" idx="53" hasCustomPrompt="1"/>
          </p:nvPr>
        </p:nvSpPr>
        <p:spPr>
          <a:xfrm>
            <a:off x="3278124" y="1193800"/>
            <a:ext cx="2587752" cy="1792224"/>
          </a:xfrm>
          <a:prstGeom prst="roundRect">
            <a:avLst>
              <a:gd name="adj" fmla="val 11707"/>
            </a:avLst>
          </a:prstGeom>
          <a:ln w="3175">
            <a:noFill/>
          </a:ln>
        </p:spPr>
        <p:txBody>
          <a:bodyPr wrap="none" tIns="0" bIns="274320" anchor="b"/>
          <a:lstStyle>
            <a:lvl1pPr algn="ctr" rtl="0">
              <a:buNone/>
              <a:defRPr sz="1800" b="1" baseline="0">
                <a:solidFill>
                  <a:schemeClr val="tx1">
                    <a:lumMod val="50000"/>
                    <a:lumOff val="50000"/>
                  </a:schemeClr>
                </a:solidFill>
              </a:defRPr>
            </a:lvl1pPr>
          </a:lstStyle>
          <a:p>
            <a:r>
              <a:rPr lang="en-US" dirty="0"/>
              <a:t>Click Icon To Add Image</a:t>
            </a:r>
          </a:p>
        </p:txBody>
      </p:sp>
      <p:sp>
        <p:nvSpPr>
          <p:cNvPr id="12" name="Picture Placeholder 7"/>
          <p:cNvSpPr>
            <a:spLocks noGrp="1"/>
          </p:cNvSpPr>
          <p:nvPr>
            <p:ph type="pic" sz="quarter" idx="54" hasCustomPrompt="1"/>
          </p:nvPr>
        </p:nvSpPr>
        <p:spPr>
          <a:xfrm>
            <a:off x="6022848" y="1193800"/>
            <a:ext cx="2587752" cy="1792224"/>
          </a:xfrm>
          <a:prstGeom prst="roundRect">
            <a:avLst>
              <a:gd name="adj" fmla="val 11707"/>
            </a:avLst>
          </a:prstGeom>
          <a:ln w="3175">
            <a:noFill/>
          </a:ln>
        </p:spPr>
        <p:txBody>
          <a:bodyPr wrap="none" tIns="0" bIns="274320" anchor="b"/>
          <a:lstStyle>
            <a:lvl1pPr algn="ctr" rtl="0">
              <a:buNone/>
              <a:defRPr sz="1800" b="1" baseline="0">
                <a:solidFill>
                  <a:schemeClr val="tx1">
                    <a:lumMod val="50000"/>
                    <a:lumOff val="50000"/>
                  </a:schemeClr>
                </a:solidFill>
              </a:defRPr>
            </a:lvl1pPr>
          </a:lstStyle>
          <a:p>
            <a:r>
              <a:rPr lang="en-US" dirty="0"/>
              <a:t>Click Icon To Add Image</a:t>
            </a:r>
          </a:p>
        </p:txBody>
      </p:sp>
      <p:sp>
        <p:nvSpPr>
          <p:cNvPr id="13" name="Picture Placeholder 7"/>
          <p:cNvSpPr>
            <a:spLocks noGrp="1"/>
          </p:cNvSpPr>
          <p:nvPr>
            <p:ph type="pic" sz="quarter" idx="55" hasCustomPrompt="1"/>
          </p:nvPr>
        </p:nvSpPr>
        <p:spPr>
          <a:xfrm>
            <a:off x="533400" y="1193800"/>
            <a:ext cx="2587752" cy="1792224"/>
          </a:xfrm>
          <a:prstGeom prst="roundRect">
            <a:avLst>
              <a:gd name="adj" fmla="val 11707"/>
            </a:avLst>
          </a:prstGeom>
          <a:ln w="3175">
            <a:noFill/>
          </a:ln>
        </p:spPr>
        <p:txBody>
          <a:bodyPr wrap="none" tIns="0" bIns="274320" anchor="b"/>
          <a:lstStyle>
            <a:lvl1pPr algn="ctr" rtl="0">
              <a:buNone/>
              <a:defRPr sz="1800" b="1" baseline="0">
                <a:solidFill>
                  <a:schemeClr val="tx1">
                    <a:lumMod val="50000"/>
                    <a:lumOff val="50000"/>
                  </a:schemeClr>
                </a:solidFill>
              </a:defRPr>
            </a:lvl1pPr>
          </a:lstStyle>
          <a:p>
            <a:r>
              <a:rPr lang="en-US" dirty="0"/>
              <a:t>Click Icon To Add Image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pic">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190750" y="200025"/>
            <a:ext cx="4762500" cy="419132"/>
          </a:xfrm>
          <a:prstGeom prst="rect">
            <a:avLst/>
          </a:prstGeom>
        </p:spPr>
        <p:txBody>
          <a:bodyPr wrap="none" lIns="0" tIns="0" rIns="0" bIns="0" anchor="ctr">
            <a:noAutofit/>
          </a:bodyPr>
          <a:lstStyle>
            <a:lvl1pPr algn="ctr">
              <a:defRPr sz="2800" b="1" i="0" baseline="0">
                <a:solidFill>
                  <a:schemeClr val="tx1">
                    <a:lumMod val="50000"/>
                    <a:lumOff val="50000"/>
                  </a:schemeClr>
                </a:solidFill>
                <a:latin typeface="+mn-lt"/>
              </a:defRPr>
            </a:lvl1pPr>
          </a:lstStyle>
          <a:p>
            <a:r>
              <a:rPr lang="en-US" dirty="0"/>
              <a:t>Click To Edit Master Title Style</a:t>
            </a:r>
          </a:p>
        </p:txBody>
      </p:sp>
      <p:sp>
        <p:nvSpPr>
          <p:cNvPr id="6" name="Text Placeholder 3"/>
          <p:cNvSpPr>
            <a:spLocks noGrp="1"/>
          </p:cNvSpPr>
          <p:nvPr>
            <p:ph type="body" sz="half" idx="2" hasCustomPrompt="1"/>
          </p:nvPr>
        </p:nvSpPr>
        <p:spPr>
          <a:xfrm>
            <a:off x="3271838" y="627929"/>
            <a:ext cx="2600325" cy="200746"/>
          </a:xfrm>
          <a:prstGeom prst="rect">
            <a:avLst/>
          </a:prstGeom>
        </p:spPr>
        <p:txBody>
          <a:bodyPr wrap="square" lIns="0" tIns="0" rIns="0" bIns="0" anchor="ctr">
            <a:noAutofit/>
          </a:bodyPr>
          <a:lstStyle>
            <a:lvl1pPr marL="0" indent="0" algn="ctr">
              <a:buNone/>
              <a:defRPr sz="1600" b="1" i="0" baseline="0">
                <a:solidFill>
                  <a:schemeClr val="tx1">
                    <a:lumMod val="50000"/>
                    <a:lumOff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62" name="Picture Placeholder 7"/>
          <p:cNvSpPr>
            <a:spLocks noGrp="1"/>
          </p:cNvSpPr>
          <p:nvPr>
            <p:ph type="pic" sz="quarter" idx="55" hasCustomPrompt="1"/>
          </p:nvPr>
        </p:nvSpPr>
        <p:spPr>
          <a:xfrm>
            <a:off x="452152" y="1684821"/>
            <a:ext cx="1874520" cy="1874520"/>
          </a:xfrm>
          <a:prstGeom prst="roundRect">
            <a:avLst>
              <a:gd name="adj" fmla="val 11707"/>
            </a:avLst>
          </a:prstGeom>
          <a:ln w="3175">
            <a:noFill/>
          </a:ln>
        </p:spPr>
        <p:txBody>
          <a:bodyPr wrap="none" tIns="0" bIns="274320" anchor="b"/>
          <a:lstStyle>
            <a:lvl1pPr algn="ctr" rtl="0">
              <a:buNone/>
              <a:defRPr sz="1400" b="1" baseline="0">
                <a:solidFill>
                  <a:schemeClr val="tx1">
                    <a:lumMod val="50000"/>
                    <a:lumOff val="50000"/>
                  </a:schemeClr>
                </a:solidFill>
              </a:defRPr>
            </a:lvl1pPr>
          </a:lstStyle>
          <a:p>
            <a:r>
              <a:rPr lang="en-US" dirty="0"/>
              <a:t>Click Icon To Add Image</a:t>
            </a:r>
          </a:p>
        </p:txBody>
      </p:sp>
      <p:sp>
        <p:nvSpPr>
          <p:cNvPr id="63" name="Picture Placeholder 7"/>
          <p:cNvSpPr>
            <a:spLocks noGrp="1"/>
          </p:cNvSpPr>
          <p:nvPr>
            <p:ph type="pic" sz="quarter" idx="56" hasCustomPrompt="1"/>
          </p:nvPr>
        </p:nvSpPr>
        <p:spPr>
          <a:xfrm>
            <a:off x="2568319" y="1684821"/>
            <a:ext cx="1874520" cy="1874520"/>
          </a:xfrm>
          <a:prstGeom prst="roundRect">
            <a:avLst>
              <a:gd name="adj" fmla="val 11707"/>
            </a:avLst>
          </a:prstGeom>
          <a:ln w="3175">
            <a:noFill/>
          </a:ln>
        </p:spPr>
        <p:txBody>
          <a:bodyPr wrap="none" tIns="0" bIns="274320" anchor="b"/>
          <a:lstStyle>
            <a:lvl1pPr algn="ctr" rtl="0">
              <a:buNone/>
              <a:defRPr sz="1400" b="1" baseline="0">
                <a:solidFill>
                  <a:schemeClr val="tx1">
                    <a:lumMod val="50000"/>
                    <a:lumOff val="50000"/>
                  </a:schemeClr>
                </a:solidFill>
              </a:defRPr>
            </a:lvl1pPr>
          </a:lstStyle>
          <a:p>
            <a:r>
              <a:rPr lang="en-US" dirty="0"/>
              <a:t>Click Icon To Add Image</a:t>
            </a:r>
          </a:p>
        </p:txBody>
      </p:sp>
      <p:sp>
        <p:nvSpPr>
          <p:cNvPr id="64" name="Picture Placeholder 7"/>
          <p:cNvSpPr>
            <a:spLocks noGrp="1"/>
          </p:cNvSpPr>
          <p:nvPr>
            <p:ph type="pic" sz="quarter" idx="57" hasCustomPrompt="1"/>
          </p:nvPr>
        </p:nvSpPr>
        <p:spPr>
          <a:xfrm>
            <a:off x="4684486" y="1684821"/>
            <a:ext cx="1874520" cy="1874520"/>
          </a:xfrm>
          <a:prstGeom prst="roundRect">
            <a:avLst>
              <a:gd name="adj" fmla="val 11707"/>
            </a:avLst>
          </a:prstGeom>
          <a:ln w="3175">
            <a:noFill/>
          </a:ln>
        </p:spPr>
        <p:txBody>
          <a:bodyPr wrap="none" tIns="0" bIns="274320" anchor="b"/>
          <a:lstStyle>
            <a:lvl1pPr algn="ctr" rtl="0">
              <a:buNone/>
              <a:defRPr sz="1400" b="1" baseline="0">
                <a:solidFill>
                  <a:schemeClr val="tx1">
                    <a:lumMod val="50000"/>
                    <a:lumOff val="50000"/>
                  </a:schemeClr>
                </a:solidFill>
              </a:defRPr>
            </a:lvl1pPr>
          </a:lstStyle>
          <a:p>
            <a:r>
              <a:rPr lang="en-US" dirty="0"/>
              <a:t>Click Icon To Add Image</a:t>
            </a:r>
          </a:p>
        </p:txBody>
      </p:sp>
      <p:sp>
        <p:nvSpPr>
          <p:cNvPr id="65" name="Picture Placeholder 7"/>
          <p:cNvSpPr>
            <a:spLocks noGrp="1"/>
          </p:cNvSpPr>
          <p:nvPr>
            <p:ph type="pic" sz="quarter" idx="58" hasCustomPrompt="1"/>
          </p:nvPr>
        </p:nvSpPr>
        <p:spPr>
          <a:xfrm>
            <a:off x="6800654" y="1684821"/>
            <a:ext cx="1874520" cy="1874520"/>
          </a:xfrm>
          <a:prstGeom prst="roundRect">
            <a:avLst>
              <a:gd name="adj" fmla="val 11707"/>
            </a:avLst>
          </a:prstGeom>
          <a:ln w="3175">
            <a:noFill/>
          </a:ln>
        </p:spPr>
        <p:txBody>
          <a:bodyPr wrap="none" tIns="0" bIns="274320" anchor="b"/>
          <a:lstStyle>
            <a:lvl1pPr algn="ctr" rtl="0">
              <a:buNone/>
              <a:defRPr sz="1400" b="1" baseline="0">
                <a:solidFill>
                  <a:schemeClr val="tx1">
                    <a:lumMod val="50000"/>
                    <a:lumOff val="50000"/>
                  </a:schemeClr>
                </a:solidFill>
              </a:defRPr>
            </a:lvl1pPr>
          </a:lstStyle>
          <a:p>
            <a:r>
              <a:rPr lang="en-US" dirty="0"/>
              <a:t>Click Icon To Add Image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p:cTn id="7" dur="500" fill="hold"/>
                                        <p:tgtEl>
                                          <p:spTgt spid="62"/>
                                        </p:tgtEl>
                                        <p:attrNameLst>
                                          <p:attrName>ppt_w</p:attrName>
                                        </p:attrNameLst>
                                      </p:cBhvr>
                                      <p:tavLst>
                                        <p:tav tm="0">
                                          <p:val>
                                            <p:fltVal val="0"/>
                                          </p:val>
                                        </p:tav>
                                        <p:tav tm="100000">
                                          <p:val>
                                            <p:strVal val="#ppt_w"/>
                                          </p:val>
                                        </p:tav>
                                      </p:tavLst>
                                    </p:anim>
                                    <p:anim calcmode="lin" valueType="num">
                                      <p:cBhvr>
                                        <p:cTn id="8" dur="500" fill="hold"/>
                                        <p:tgtEl>
                                          <p:spTgt spid="6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63"/>
                                        </p:tgtEl>
                                        <p:attrNameLst>
                                          <p:attrName>style.visibility</p:attrName>
                                        </p:attrNameLst>
                                      </p:cBhvr>
                                      <p:to>
                                        <p:strVal val="visible"/>
                                      </p:to>
                                    </p:set>
                                    <p:anim calcmode="lin" valueType="num">
                                      <p:cBhvr>
                                        <p:cTn id="12" dur="500" fill="hold"/>
                                        <p:tgtEl>
                                          <p:spTgt spid="63"/>
                                        </p:tgtEl>
                                        <p:attrNameLst>
                                          <p:attrName>ppt_w</p:attrName>
                                        </p:attrNameLst>
                                      </p:cBhvr>
                                      <p:tavLst>
                                        <p:tav tm="0">
                                          <p:val>
                                            <p:fltVal val="0"/>
                                          </p:val>
                                        </p:tav>
                                        <p:tav tm="100000">
                                          <p:val>
                                            <p:strVal val="#ppt_w"/>
                                          </p:val>
                                        </p:tav>
                                      </p:tavLst>
                                    </p:anim>
                                    <p:anim calcmode="lin" valueType="num">
                                      <p:cBhvr>
                                        <p:cTn id="13" dur="500" fill="hold"/>
                                        <p:tgtEl>
                                          <p:spTgt spid="63"/>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grpId="0" nodeType="afterEffect">
                                  <p:stCondLst>
                                    <p:cond delay="0"/>
                                  </p:stCondLst>
                                  <p:childTnLst>
                                    <p:set>
                                      <p:cBhvr>
                                        <p:cTn id="16" dur="1" fill="hold">
                                          <p:stCondLst>
                                            <p:cond delay="0"/>
                                          </p:stCondLst>
                                        </p:cTn>
                                        <p:tgtEl>
                                          <p:spTgt spid="64"/>
                                        </p:tgtEl>
                                        <p:attrNameLst>
                                          <p:attrName>style.visibility</p:attrName>
                                        </p:attrNameLst>
                                      </p:cBhvr>
                                      <p:to>
                                        <p:strVal val="visible"/>
                                      </p:to>
                                    </p:set>
                                    <p:anim calcmode="lin" valueType="num">
                                      <p:cBhvr>
                                        <p:cTn id="17" dur="500" fill="hold"/>
                                        <p:tgtEl>
                                          <p:spTgt spid="64"/>
                                        </p:tgtEl>
                                        <p:attrNameLst>
                                          <p:attrName>ppt_w</p:attrName>
                                        </p:attrNameLst>
                                      </p:cBhvr>
                                      <p:tavLst>
                                        <p:tav tm="0">
                                          <p:val>
                                            <p:fltVal val="0"/>
                                          </p:val>
                                        </p:tav>
                                        <p:tav tm="100000">
                                          <p:val>
                                            <p:strVal val="#ppt_w"/>
                                          </p:val>
                                        </p:tav>
                                      </p:tavLst>
                                    </p:anim>
                                    <p:anim calcmode="lin" valueType="num">
                                      <p:cBhvr>
                                        <p:cTn id="18" dur="500" fill="hold"/>
                                        <p:tgtEl>
                                          <p:spTgt spid="64"/>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grpId="0" nodeType="afterEffect">
                                  <p:stCondLst>
                                    <p:cond delay="0"/>
                                  </p:stCondLst>
                                  <p:childTnLst>
                                    <p:set>
                                      <p:cBhvr>
                                        <p:cTn id="21" dur="1" fill="hold">
                                          <p:stCondLst>
                                            <p:cond delay="0"/>
                                          </p:stCondLst>
                                        </p:cTn>
                                        <p:tgtEl>
                                          <p:spTgt spid="65"/>
                                        </p:tgtEl>
                                        <p:attrNameLst>
                                          <p:attrName>style.visibility</p:attrName>
                                        </p:attrNameLst>
                                      </p:cBhvr>
                                      <p:to>
                                        <p:strVal val="visible"/>
                                      </p:to>
                                    </p:set>
                                    <p:anim calcmode="lin" valueType="num">
                                      <p:cBhvr>
                                        <p:cTn id="22" dur="500" fill="hold"/>
                                        <p:tgtEl>
                                          <p:spTgt spid="65"/>
                                        </p:tgtEl>
                                        <p:attrNameLst>
                                          <p:attrName>ppt_w</p:attrName>
                                        </p:attrNameLst>
                                      </p:cBhvr>
                                      <p:tavLst>
                                        <p:tav tm="0">
                                          <p:val>
                                            <p:fltVal val="0"/>
                                          </p:val>
                                        </p:tav>
                                        <p:tav tm="100000">
                                          <p:val>
                                            <p:strVal val="#ppt_w"/>
                                          </p:val>
                                        </p:tav>
                                      </p:tavLst>
                                    </p:anim>
                                    <p:anim calcmode="lin" valueType="num">
                                      <p:cBhvr>
                                        <p:cTn id="23" dur="500" fill="hold"/>
                                        <p:tgtEl>
                                          <p:spTgt spid="6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P spid="64" grpId="0"/>
      <p:bldP spid="65"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9_pic">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190750" y="200025"/>
            <a:ext cx="4762500" cy="419132"/>
          </a:xfrm>
          <a:prstGeom prst="rect">
            <a:avLst/>
          </a:prstGeom>
        </p:spPr>
        <p:txBody>
          <a:bodyPr wrap="none" lIns="0" tIns="0" rIns="0" bIns="0" anchor="ctr">
            <a:noAutofit/>
          </a:bodyPr>
          <a:lstStyle>
            <a:lvl1pPr algn="ctr">
              <a:defRPr sz="2800" b="1" i="0" baseline="0">
                <a:solidFill>
                  <a:schemeClr val="tx1">
                    <a:lumMod val="50000"/>
                    <a:lumOff val="50000"/>
                  </a:schemeClr>
                </a:solidFill>
                <a:latin typeface="+mn-lt"/>
              </a:defRPr>
            </a:lvl1pPr>
          </a:lstStyle>
          <a:p>
            <a:r>
              <a:rPr lang="en-US" dirty="0"/>
              <a:t>Click To Edit Master Title Style</a:t>
            </a:r>
          </a:p>
        </p:txBody>
      </p:sp>
      <p:sp>
        <p:nvSpPr>
          <p:cNvPr id="6" name="Text Placeholder 3"/>
          <p:cNvSpPr>
            <a:spLocks noGrp="1"/>
          </p:cNvSpPr>
          <p:nvPr>
            <p:ph type="body" sz="half" idx="2" hasCustomPrompt="1"/>
          </p:nvPr>
        </p:nvSpPr>
        <p:spPr>
          <a:xfrm>
            <a:off x="3271838" y="627929"/>
            <a:ext cx="2600325" cy="200746"/>
          </a:xfrm>
          <a:prstGeom prst="rect">
            <a:avLst/>
          </a:prstGeom>
        </p:spPr>
        <p:txBody>
          <a:bodyPr wrap="square" lIns="0" tIns="0" rIns="0" bIns="0" anchor="ctr">
            <a:noAutofit/>
          </a:bodyPr>
          <a:lstStyle>
            <a:lvl1pPr marL="0" indent="0" algn="ctr">
              <a:buNone/>
              <a:defRPr sz="1600" b="1" i="0" baseline="0">
                <a:solidFill>
                  <a:schemeClr val="tx1">
                    <a:lumMod val="50000"/>
                    <a:lumOff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0" name="Picture Placeholder 7"/>
          <p:cNvSpPr>
            <a:spLocks noGrp="1"/>
          </p:cNvSpPr>
          <p:nvPr>
            <p:ph type="pic" sz="quarter" idx="10" hasCustomPrompt="1"/>
          </p:nvPr>
        </p:nvSpPr>
        <p:spPr>
          <a:xfrm>
            <a:off x="367995" y="1626813"/>
            <a:ext cx="1540591" cy="1892243"/>
          </a:xfrm>
          <a:prstGeom prst="rect">
            <a:avLst/>
          </a:prstGeom>
          <a:ln>
            <a:noFill/>
          </a:ln>
        </p:spPr>
        <p:txBody>
          <a:bodyPr bIns="457200" anchor="b"/>
          <a:lstStyle>
            <a:lvl1pPr algn="ctr">
              <a:buNone/>
              <a:defRPr sz="1100">
                <a:solidFill>
                  <a:schemeClr val="tx1">
                    <a:lumMod val="50000"/>
                    <a:lumOff val="50000"/>
                  </a:schemeClr>
                </a:solidFill>
              </a:defRPr>
            </a:lvl1pPr>
          </a:lstStyle>
          <a:p>
            <a:r>
              <a:rPr lang="en-US" dirty="0"/>
              <a:t>Click Icon To Add Image</a:t>
            </a:r>
          </a:p>
        </p:txBody>
      </p:sp>
      <p:sp>
        <p:nvSpPr>
          <p:cNvPr id="11" name="Text Placeholder 3"/>
          <p:cNvSpPr>
            <a:spLocks noGrp="1"/>
          </p:cNvSpPr>
          <p:nvPr>
            <p:ph type="body" sz="half" idx="15"/>
          </p:nvPr>
        </p:nvSpPr>
        <p:spPr>
          <a:xfrm>
            <a:off x="342900" y="3821769"/>
            <a:ext cx="1590780" cy="635096"/>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12" name="Rectangle 11"/>
          <p:cNvSpPr/>
          <p:nvPr userDrawn="1"/>
        </p:nvSpPr>
        <p:spPr>
          <a:xfrm>
            <a:off x="365622" y="3520346"/>
            <a:ext cx="1545336" cy="1073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3" name="Text Placeholder 3"/>
          <p:cNvSpPr>
            <a:spLocks noGrp="1"/>
          </p:cNvSpPr>
          <p:nvPr>
            <p:ph type="body" sz="half" idx="16"/>
          </p:nvPr>
        </p:nvSpPr>
        <p:spPr>
          <a:xfrm>
            <a:off x="365622" y="1628923"/>
            <a:ext cx="1545336" cy="412149"/>
          </a:xfrm>
          <a:prstGeom prst="rect">
            <a:avLst/>
          </a:prstGeom>
          <a:solidFill>
            <a:schemeClr val="accent1">
              <a:alpha val="75000"/>
            </a:schemeClr>
          </a:solidFill>
        </p:spPr>
        <p:txBody>
          <a:bodyPr wrap="non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16" name="Picture Placeholder 7"/>
          <p:cNvSpPr>
            <a:spLocks noGrp="1"/>
          </p:cNvSpPr>
          <p:nvPr>
            <p:ph type="pic" sz="quarter" idx="18" hasCustomPrompt="1"/>
          </p:nvPr>
        </p:nvSpPr>
        <p:spPr>
          <a:xfrm>
            <a:off x="2084850" y="1626813"/>
            <a:ext cx="1540591" cy="1892243"/>
          </a:xfrm>
          <a:prstGeom prst="rect">
            <a:avLst/>
          </a:prstGeom>
          <a:ln>
            <a:noFill/>
          </a:ln>
        </p:spPr>
        <p:txBody>
          <a:bodyPr bIns="457200" anchor="b"/>
          <a:lstStyle>
            <a:lvl1pPr algn="ctr">
              <a:buNone/>
              <a:defRPr sz="1100">
                <a:solidFill>
                  <a:schemeClr val="tx1">
                    <a:lumMod val="50000"/>
                    <a:lumOff val="50000"/>
                  </a:schemeClr>
                </a:solidFill>
              </a:defRPr>
            </a:lvl1pPr>
          </a:lstStyle>
          <a:p>
            <a:r>
              <a:rPr lang="en-US" dirty="0"/>
              <a:t>Click Icon To Add Image</a:t>
            </a:r>
          </a:p>
        </p:txBody>
      </p:sp>
      <p:sp>
        <p:nvSpPr>
          <p:cNvPr id="17" name="Text Placeholder 3"/>
          <p:cNvSpPr>
            <a:spLocks noGrp="1"/>
          </p:cNvSpPr>
          <p:nvPr>
            <p:ph type="body" sz="half" idx="19"/>
          </p:nvPr>
        </p:nvSpPr>
        <p:spPr>
          <a:xfrm>
            <a:off x="2059755" y="3821769"/>
            <a:ext cx="1590780" cy="635096"/>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18" name="Rectangle 17"/>
          <p:cNvSpPr/>
          <p:nvPr userDrawn="1"/>
        </p:nvSpPr>
        <p:spPr>
          <a:xfrm>
            <a:off x="2082477" y="3520346"/>
            <a:ext cx="1545336" cy="1073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9" name="Text Placeholder 3"/>
          <p:cNvSpPr>
            <a:spLocks noGrp="1"/>
          </p:cNvSpPr>
          <p:nvPr>
            <p:ph type="body" sz="half" idx="21"/>
          </p:nvPr>
        </p:nvSpPr>
        <p:spPr>
          <a:xfrm>
            <a:off x="2082477" y="1628923"/>
            <a:ext cx="1545336" cy="412149"/>
          </a:xfrm>
          <a:prstGeom prst="rect">
            <a:avLst/>
          </a:prstGeom>
          <a:solidFill>
            <a:schemeClr val="accent2">
              <a:alpha val="75000"/>
            </a:schemeClr>
          </a:solidFill>
        </p:spPr>
        <p:txBody>
          <a:bodyPr wrap="non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20" name="Picture Placeholder 7"/>
          <p:cNvSpPr>
            <a:spLocks noGrp="1"/>
          </p:cNvSpPr>
          <p:nvPr>
            <p:ph type="pic" sz="quarter" idx="22" hasCustomPrompt="1"/>
          </p:nvPr>
        </p:nvSpPr>
        <p:spPr>
          <a:xfrm>
            <a:off x="3801705" y="1626813"/>
            <a:ext cx="1540591" cy="1892243"/>
          </a:xfrm>
          <a:prstGeom prst="rect">
            <a:avLst/>
          </a:prstGeom>
          <a:ln>
            <a:noFill/>
          </a:ln>
        </p:spPr>
        <p:txBody>
          <a:bodyPr bIns="457200" anchor="b"/>
          <a:lstStyle>
            <a:lvl1pPr algn="ctr">
              <a:buNone/>
              <a:defRPr sz="1100">
                <a:solidFill>
                  <a:schemeClr val="tx1">
                    <a:lumMod val="50000"/>
                    <a:lumOff val="50000"/>
                  </a:schemeClr>
                </a:solidFill>
              </a:defRPr>
            </a:lvl1pPr>
          </a:lstStyle>
          <a:p>
            <a:r>
              <a:rPr lang="en-US" dirty="0"/>
              <a:t>Click Icon To Add Image</a:t>
            </a:r>
          </a:p>
        </p:txBody>
      </p:sp>
      <p:sp>
        <p:nvSpPr>
          <p:cNvPr id="21" name="Text Placeholder 3"/>
          <p:cNvSpPr>
            <a:spLocks noGrp="1"/>
          </p:cNvSpPr>
          <p:nvPr>
            <p:ph type="body" sz="half" idx="23"/>
          </p:nvPr>
        </p:nvSpPr>
        <p:spPr>
          <a:xfrm>
            <a:off x="3776610" y="3821769"/>
            <a:ext cx="1590780" cy="635096"/>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22" name="Rectangle 21"/>
          <p:cNvSpPr/>
          <p:nvPr userDrawn="1"/>
        </p:nvSpPr>
        <p:spPr>
          <a:xfrm>
            <a:off x="3799332" y="3520346"/>
            <a:ext cx="1545336" cy="1073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3" name="Text Placeholder 3"/>
          <p:cNvSpPr>
            <a:spLocks noGrp="1"/>
          </p:cNvSpPr>
          <p:nvPr>
            <p:ph type="body" sz="half" idx="25"/>
          </p:nvPr>
        </p:nvSpPr>
        <p:spPr>
          <a:xfrm>
            <a:off x="3799332" y="1628923"/>
            <a:ext cx="1545336" cy="412149"/>
          </a:xfrm>
          <a:prstGeom prst="rect">
            <a:avLst/>
          </a:prstGeom>
          <a:solidFill>
            <a:schemeClr val="accent3">
              <a:alpha val="75000"/>
            </a:schemeClr>
          </a:solidFill>
        </p:spPr>
        <p:txBody>
          <a:bodyPr wrap="non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24" name="Picture Placeholder 7"/>
          <p:cNvSpPr>
            <a:spLocks noGrp="1"/>
          </p:cNvSpPr>
          <p:nvPr>
            <p:ph type="pic" sz="quarter" idx="26" hasCustomPrompt="1"/>
          </p:nvPr>
        </p:nvSpPr>
        <p:spPr>
          <a:xfrm>
            <a:off x="5518560" y="1626813"/>
            <a:ext cx="1540591" cy="1892243"/>
          </a:xfrm>
          <a:prstGeom prst="rect">
            <a:avLst/>
          </a:prstGeom>
          <a:ln>
            <a:noFill/>
          </a:ln>
        </p:spPr>
        <p:txBody>
          <a:bodyPr bIns="457200" anchor="b"/>
          <a:lstStyle>
            <a:lvl1pPr algn="ctr">
              <a:buNone/>
              <a:defRPr sz="1100">
                <a:solidFill>
                  <a:schemeClr val="tx1">
                    <a:lumMod val="50000"/>
                    <a:lumOff val="50000"/>
                  </a:schemeClr>
                </a:solidFill>
              </a:defRPr>
            </a:lvl1pPr>
          </a:lstStyle>
          <a:p>
            <a:r>
              <a:rPr lang="en-US" dirty="0"/>
              <a:t>Click Icon To Add Image</a:t>
            </a:r>
          </a:p>
        </p:txBody>
      </p:sp>
      <p:sp>
        <p:nvSpPr>
          <p:cNvPr id="25" name="Text Placeholder 3"/>
          <p:cNvSpPr>
            <a:spLocks noGrp="1"/>
          </p:cNvSpPr>
          <p:nvPr>
            <p:ph type="body" sz="half" idx="27"/>
          </p:nvPr>
        </p:nvSpPr>
        <p:spPr>
          <a:xfrm>
            <a:off x="5493465" y="3821769"/>
            <a:ext cx="1590780" cy="635096"/>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26" name="Rectangle 25"/>
          <p:cNvSpPr/>
          <p:nvPr userDrawn="1"/>
        </p:nvSpPr>
        <p:spPr>
          <a:xfrm>
            <a:off x="5516187" y="3520346"/>
            <a:ext cx="1545336" cy="1073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7" name="Text Placeholder 3"/>
          <p:cNvSpPr>
            <a:spLocks noGrp="1"/>
          </p:cNvSpPr>
          <p:nvPr>
            <p:ph type="body" sz="half" idx="29"/>
          </p:nvPr>
        </p:nvSpPr>
        <p:spPr>
          <a:xfrm>
            <a:off x="5516187" y="1628923"/>
            <a:ext cx="1545336" cy="412149"/>
          </a:xfrm>
          <a:prstGeom prst="rect">
            <a:avLst/>
          </a:prstGeom>
          <a:solidFill>
            <a:schemeClr val="accent4">
              <a:alpha val="75000"/>
            </a:schemeClr>
          </a:solidFill>
        </p:spPr>
        <p:txBody>
          <a:bodyPr wrap="non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28" name="Picture Placeholder 7"/>
          <p:cNvSpPr>
            <a:spLocks noGrp="1"/>
          </p:cNvSpPr>
          <p:nvPr>
            <p:ph type="pic" sz="quarter" idx="30" hasCustomPrompt="1"/>
          </p:nvPr>
        </p:nvSpPr>
        <p:spPr>
          <a:xfrm>
            <a:off x="7235415" y="1626813"/>
            <a:ext cx="1540591" cy="1892243"/>
          </a:xfrm>
          <a:prstGeom prst="rect">
            <a:avLst/>
          </a:prstGeom>
          <a:ln>
            <a:noFill/>
          </a:ln>
        </p:spPr>
        <p:txBody>
          <a:bodyPr bIns="457200" anchor="b"/>
          <a:lstStyle>
            <a:lvl1pPr algn="ctr">
              <a:buNone/>
              <a:defRPr sz="1100">
                <a:solidFill>
                  <a:schemeClr val="tx1">
                    <a:lumMod val="50000"/>
                    <a:lumOff val="50000"/>
                  </a:schemeClr>
                </a:solidFill>
              </a:defRPr>
            </a:lvl1pPr>
          </a:lstStyle>
          <a:p>
            <a:r>
              <a:rPr lang="en-US" dirty="0"/>
              <a:t>Click Icon To Add Image</a:t>
            </a:r>
          </a:p>
        </p:txBody>
      </p:sp>
      <p:sp>
        <p:nvSpPr>
          <p:cNvPr id="29" name="Text Placeholder 3"/>
          <p:cNvSpPr>
            <a:spLocks noGrp="1"/>
          </p:cNvSpPr>
          <p:nvPr>
            <p:ph type="body" sz="half" idx="31"/>
          </p:nvPr>
        </p:nvSpPr>
        <p:spPr>
          <a:xfrm>
            <a:off x="7210320" y="3821769"/>
            <a:ext cx="1590780" cy="635096"/>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30" name="Rectangle 29"/>
          <p:cNvSpPr/>
          <p:nvPr userDrawn="1"/>
        </p:nvSpPr>
        <p:spPr>
          <a:xfrm>
            <a:off x="7233042" y="3520346"/>
            <a:ext cx="1545336" cy="1073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1" name="Text Placeholder 3"/>
          <p:cNvSpPr>
            <a:spLocks noGrp="1"/>
          </p:cNvSpPr>
          <p:nvPr>
            <p:ph type="body" sz="half" idx="33"/>
          </p:nvPr>
        </p:nvSpPr>
        <p:spPr>
          <a:xfrm>
            <a:off x="7233042" y="1628923"/>
            <a:ext cx="1545336" cy="412149"/>
          </a:xfrm>
          <a:prstGeom prst="rect">
            <a:avLst/>
          </a:prstGeom>
          <a:solidFill>
            <a:schemeClr val="accent5">
              <a:alpha val="75000"/>
            </a:schemeClr>
          </a:solidFill>
        </p:spPr>
        <p:txBody>
          <a:bodyPr wrap="non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slide(fromBottom)">
                                      <p:cBhvr>
                                        <p:cTn id="10" dur="500"/>
                                        <p:tgtEl>
                                          <p:spTgt spid="12"/>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13">
                                            <p:bg/>
                                          </p:spTgt>
                                        </p:tgtEl>
                                        <p:attrNameLst>
                                          <p:attrName>style.visibility</p:attrName>
                                        </p:attrNameLst>
                                      </p:cBhvr>
                                      <p:to>
                                        <p:strVal val="visible"/>
                                      </p:to>
                                    </p:set>
                                    <p:animEffect transition="in" filter="wipe(up)">
                                      <p:cBhvr>
                                        <p:cTn id="14" dur="500"/>
                                        <p:tgtEl>
                                          <p:spTgt spid="13">
                                            <p:bg/>
                                          </p:spTgt>
                                        </p:tgtEl>
                                      </p:cBhvr>
                                    </p:animEffect>
                                  </p:childTnLst>
                                </p:cTn>
                              </p:par>
                              <p:par>
                                <p:cTn id="15" presetID="10" presetClass="entr" presetSubtype="0" fill="hold" grpId="0" nodeType="withEffect" nodePh="1">
                                  <p:stCondLst>
                                    <p:cond delay="0"/>
                                  </p:stCondLst>
                                  <p:endCondLst>
                                    <p:cond evt="begin" delay="0">
                                      <p:tn val="15"/>
                                    </p:cond>
                                  </p:end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fade">
                                      <p:cBhvr>
                                        <p:cTn id="17" dur="500"/>
                                        <p:tgtEl>
                                          <p:spTgt spid="13">
                                            <p:txEl>
                                              <p:pRg st="0" end="0"/>
                                            </p:txEl>
                                          </p:spTgt>
                                        </p:tgtEl>
                                      </p:cBhvr>
                                    </p:animEffect>
                                  </p:childTnLst>
                                </p:cTn>
                              </p:par>
                            </p:childTnLst>
                          </p:cTn>
                        </p:par>
                        <p:par>
                          <p:cTn id="18" fill="hold">
                            <p:stCondLst>
                              <p:cond delay="1000"/>
                            </p:stCondLst>
                            <p:childTnLst>
                              <p:par>
                                <p:cTn id="19" presetID="2" presetClass="entr" presetSubtype="4" accel="50000" decel="50000" fill="hold" grpId="0" nodeType="afterEffect" nodePh="1">
                                  <p:stCondLst>
                                    <p:cond delay="0"/>
                                  </p:stCondLst>
                                  <p:endCondLst>
                                    <p:cond evt="begin" delay="0">
                                      <p:tn val="19"/>
                                    </p:cond>
                                  </p:endCondLst>
                                  <p:childTnLst>
                                    <p:set>
                                      <p:cBhvr>
                                        <p:cTn id="20" dur="1" fill="hold">
                                          <p:stCondLst>
                                            <p:cond delay="0"/>
                                          </p:stCondLst>
                                        </p:cTn>
                                        <p:tgtEl>
                                          <p:spTgt spid="11">
                                            <p:txEl>
                                              <p:pRg st="0" end="0"/>
                                            </p:txEl>
                                          </p:spTgt>
                                        </p:tgtEl>
                                        <p:attrNameLst>
                                          <p:attrName>style.visibility</p:attrName>
                                        </p:attrNameLst>
                                      </p:cBhvr>
                                      <p:to>
                                        <p:strVal val="visible"/>
                                      </p:to>
                                    </p:set>
                                    <p:anim calcmode="lin" valueType="num">
                                      <p:cBhvr additive="base">
                                        <p:cTn id="21"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2" presetClass="entr" presetSubtype="1"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up)">
                                      <p:cBhvr>
                                        <p:cTn id="26" dur="500"/>
                                        <p:tgtEl>
                                          <p:spTgt spid="16"/>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slide(fromBottom)">
                                      <p:cBhvr>
                                        <p:cTn id="29" dur="500"/>
                                        <p:tgtEl>
                                          <p:spTgt spid="18"/>
                                        </p:tgtEl>
                                      </p:cBhvr>
                                    </p:animEffect>
                                  </p:childTnLst>
                                </p:cTn>
                              </p:par>
                            </p:childTnLst>
                          </p:cTn>
                        </p:par>
                        <p:par>
                          <p:cTn id="30" fill="hold">
                            <p:stCondLst>
                              <p:cond delay="2000"/>
                            </p:stCondLst>
                            <p:childTnLst>
                              <p:par>
                                <p:cTn id="31" presetID="22" presetClass="entr" presetSubtype="1" fill="hold" grpId="0" nodeType="afterEffect">
                                  <p:stCondLst>
                                    <p:cond delay="0"/>
                                  </p:stCondLst>
                                  <p:childTnLst>
                                    <p:set>
                                      <p:cBhvr>
                                        <p:cTn id="32" dur="1" fill="hold">
                                          <p:stCondLst>
                                            <p:cond delay="0"/>
                                          </p:stCondLst>
                                        </p:cTn>
                                        <p:tgtEl>
                                          <p:spTgt spid="19">
                                            <p:bg/>
                                          </p:spTgt>
                                        </p:tgtEl>
                                        <p:attrNameLst>
                                          <p:attrName>style.visibility</p:attrName>
                                        </p:attrNameLst>
                                      </p:cBhvr>
                                      <p:to>
                                        <p:strVal val="visible"/>
                                      </p:to>
                                    </p:set>
                                    <p:animEffect transition="in" filter="wipe(up)">
                                      <p:cBhvr>
                                        <p:cTn id="33" dur="500"/>
                                        <p:tgtEl>
                                          <p:spTgt spid="19">
                                            <p:bg/>
                                          </p:spTgt>
                                        </p:tgtEl>
                                      </p:cBhvr>
                                    </p:animEffect>
                                  </p:childTnLst>
                                </p:cTn>
                              </p:par>
                              <p:par>
                                <p:cTn id="34" presetID="10" presetClass="entr" presetSubtype="0" fill="hold" grpId="0" nodeType="withEffect" nodePh="1">
                                  <p:stCondLst>
                                    <p:cond delay="0"/>
                                  </p:stCondLst>
                                  <p:endCondLst>
                                    <p:cond evt="begin" delay="0">
                                      <p:tn val="34"/>
                                    </p:cond>
                                  </p:endCondLst>
                                  <p:childTnLst>
                                    <p:set>
                                      <p:cBhvr>
                                        <p:cTn id="35" dur="1" fill="hold">
                                          <p:stCondLst>
                                            <p:cond delay="0"/>
                                          </p:stCondLst>
                                        </p:cTn>
                                        <p:tgtEl>
                                          <p:spTgt spid="19">
                                            <p:txEl>
                                              <p:pRg st="0" end="0"/>
                                            </p:txEl>
                                          </p:spTgt>
                                        </p:tgtEl>
                                        <p:attrNameLst>
                                          <p:attrName>style.visibility</p:attrName>
                                        </p:attrNameLst>
                                      </p:cBhvr>
                                      <p:to>
                                        <p:strVal val="visible"/>
                                      </p:to>
                                    </p:set>
                                    <p:animEffect transition="in" filter="fade">
                                      <p:cBhvr>
                                        <p:cTn id="36" dur="500"/>
                                        <p:tgtEl>
                                          <p:spTgt spid="19">
                                            <p:txEl>
                                              <p:pRg st="0" end="0"/>
                                            </p:txEl>
                                          </p:spTgt>
                                        </p:tgtEl>
                                      </p:cBhvr>
                                    </p:animEffect>
                                  </p:childTnLst>
                                </p:cTn>
                              </p:par>
                            </p:childTnLst>
                          </p:cTn>
                        </p:par>
                        <p:par>
                          <p:cTn id="37" fill="hold">
                            <p:stCondLst>
                              <p:cond delay="2500"/>
                            </p:stCondLst>
                            <p:childTnLst>
                              <p:par>
                                <p:cTn id="38" presetID="2" presetClass="entr" presetSubtype="4" accel="50000" decel="50000" fill="hold" grpId="0" nodeType="afterEffect" nodePh="1">
                                  <p:stCondLst>
                                    <p:cond delay="0"/>
                                  </p:stCondLst>
                                  <p:endCondLst>
                                    <p:cond evt="begin" delay="0">
                                      <p:tn val="38"/>
                                    </p:cond>
                                  </p:endCondLst>
                                  <p:childTnLst>
                                    <p:set>
                                      <p:cBhvr>
                                        <p:cTn id="39" dur="1" fill="hold">
                                          <p:stCondLst>
                                            <p:cond delay="0"/>
                                          </p:stCondLst>
                                        </p:cTn>
                                        <p:tgtEl>
                                          <p:spTgt spid="17">
                                            <p:txEl>
                                              <p:pRg st="0" end="0"/>
                                            </p:txEl>
                                          </p:spTgt>
                                        </p:tgtEl>
                                        <p:attrNameLst>
                                          <p:attrName>style.visibility</p:attrName>
                                        </p:attrNameLst>
                                      </p:cBhvr>
                                      <p:to>
                                        <p:strVal val="visible"/>
                                      </p:to>
                                    </p:set>
                                    <p:anim calcmode="lin" valueType="num">
                                      <p:cBhvr additive="base">
                                        <p:cTn id="40"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42" fill="hold">
                            <p:stCondLst>
                              <p:cond delay="3000"/>
                            </p:stCondLst>
                            <p:childTnLst>
                              <p:par>
                                <p:cTn id="43" presetID="22" presetClass="entr" presetSubtype="1" fill="hold" grpId="0" nodeType="after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up)">
                                      <p:cBhvr>
                                        <p:cTn id="45" dur="500"/>
                                        <p:tgtEl>
                                          <p:spTgt spid="20"/>
                                        </p:tgtEl>
                                      </p:cBhvr>
                                    </p:animEffect>
                                  </p:childTnLst>
                                </p:cTn>
                              </p:par>
                              <p:par>
                                <p:cTn id="46" presetID="12" presetClass="entr" presetSubtype="4"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slide(fromBottom)">
                                      <p:cBhvr>
                                        <p:cTn id="48" dur="500"/>
                                        <p:tgtEl>
                                          <p:spTgt spid="22"/>
                                        </p:tgtEl>
                                      </p:cBhvr>
                                    </p:animEffect>
                                  </p:childTnLst>
                                </p:cTn>
                              </p:par>
                            </p:childTnLst>
                          </p:cTn>
                        </p:par>
                        <p:par>
                          <p:cTn id="49" fill="hold">
                            <p:stCondLst>
                              <p:cond delay="3500"/>
                            </p:stCondLst>
                            <p:childTnLst>
                              <p:par>
                                <p:cTn id="50" presetID="22" presetClass="entr" presetSubtype="1" fill="hold" grpId="0" nodeType="afterEffect">
                                  <p:stCondLst>
                                    <p:cond delay="0"/>
                                  </p:stCondLst>
                                  <p:childTnLst>
                                    <p:set>
                                      <p:cBhvr>
                                        <p:cTn id="51" dur="1" fill="hold">
                                          <p:stCondLst>
                                            <p:cond delay="0"/>
                                          </p:stCondLst>
                                        </p:cTn>
                                        <p:tgtEl>
                                          <p:spTgt spid="23">
                                            <p:bg/>
                                          </p:spTgt>
                                        </p:tgtEl>
                                        <p:attrNameLst>
                                          <p:attrName>style.visibility</p:attrName>
                                        </p:attrNameLst>
                                      </p:cBhvr>
                                      <p:to>
                                        <p:strVal val="visible"/>
                                      </p:to>
                                    </p:set>
                                    <p:animEffect transition="in" filter="wipe(up)">
                                      <p:cBhvr>
                                        <p:cTn id="52" dur="500"/>
                                        <p:tgtEl>
                                          <p:spTgt spid="23">
                                            <p:bg/>
                                          </p:spTgt>
                                        </p:tgtEl>
                                      </p:cBhvr>
                                    </p:animEffect>
                                  </p:childTnLst>
                                </p:cTn>
                              </p:par>
                              <p:par>
                                <p:cTn id="53" presetID="10" presetClass="entr" presetSubtype="0" fill="hold" grpId="0" nodeType="withEffect" nodePh="1">
                                  <p:stCondLst>
                                    <p:cond delay="0"/>
                                  </p:stCondLst>
                                  <p:endCondLst>
                                    <p:cond evt="begin" delay="0">
                                      <p:tn val="53"/>
                                    </p:cond>
                                  </p:endCondLst>
                                  <p:childTnLst>
                                    <p:set>
                                      <p:cBhvr>
                                        <p:cTn id="54" dur="1" fill="hold">
                                          <p:stCondLst>
                                            <p:cond delay="0"/>
                                          </p:stCondLst>
                                        </p:cTn>
                                        <p:tgtEl>
                                          <p:spTgt spid="23">
                                            <p:txEl>
                                              <p:pRg st="0" end="0"/>
                                            </p:txEl>
                                          </p:spTgt>
                                        </p:tgtEl>
                                        <p:attrNameLst>
                                          <p:attrName>style.visibility</p:attrName>
                                        </p:attrNameLst>
                                      </p:cBhvr>
                                      <p:to>
                                        <p:strVal val="visible"/>
                                      </p:to>
                                    </p:set>
                                    <p:animEffect transition="in" filter="fade">
                                      <p:cBhvr>
                                        <p:cTn id="55" dur="500"/>
                                        <p:tgtEl>
                                          <p:spTgt spid="23">
                                            <p:txEl>
                                              <p:pRg st="0" end="0"/>
                                            </p:txEl>
                                          </p:spTgt>
                                        </p:tgtEl>
                                      </p:cBhvr>
                                    </p:animEffect>
                                  </p:childTnLst>
                                </p:cTn>
                              </p:par>
                            </p:childTnLst>
                          </p:cTn>
                        </p:par>
                        <p:par>
                          <p:cTn id="56" fill="hold">
                            <p:stCondLst>
                              <p:cond delay="4000"/>
                            </p:stCondLst>
                            <p:childTnLst>
                              <p:par>
                                <p:cTn id="57" presetID="2" presetClass="entr" presetSubtype="4" accel="50000" decel="50000" fill="hold" grpId="0" nodeType="afterEffect" nodePh="1">
                                  <p:stCondLst>
                                    <p:cond delay="0"/>
                                  </p:stCondLst>
                                  <p:endCondLst>
                                    <p:cond evt="begin" delay="0">
                                      <p:tn val="57"/>
                                    </p:cond>
                                  </p:endCondLst>
                                  <p:childTnLst>
                                    <p:set>
                                      <p:cBhvr>
                                        <p:cTn id="58" dur="1" fill="hold">
                                          <p:stCondLst>
                                            <p:cond delay="0"/>
                                          </p:stCondLst>
                                        </p:cTn>
                                        <p:tgtEl>
                                          <p:spTgt spid="21">
                                            <p:txEl>
                                              <p:pRg st="0" end="0"/>
                                            </p:txEl>
                                          </p:spTgt>
                                        </p:tgtEl>
                                        <p:attrNameLst>
                                          <p:attrName>style.visibility</p:attrName>
                                        </p:attrNameLst>
                                      </p:cBhvr>
                                      <p:to>
                                        <p:strVal val="visible"/>
                                      </p:to>
                                    </p:set>
                                    <p:anim calcmode="lin" valueType="num">
                                      <p:cBhvr additive="base">
                                        <p:cTn id="59"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par>
                          <p:cTn id="61" fill="hold">
                            <p:stCondLst>
                              <p:cond delay="4500"/>
                            </p:stCondLst>
                            <p:childTnLst>
                              <p:par>
                                <p:cTn id="62" presetID="22" presetClass="entr" presetSubtype="1" fill="hold" grpId="0" nodeType="after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wipe(up)">
                                      <p:cBhvr>
                                        <p:cTn id="64" dur="500"/>
                                        <p:tgtEl>
                                          <p:spTgt spid="24"/>
                                        </p:tgtEl>
                                      </p:cBhvr>
                                    </p:animEffect>
                                  </p:childTnLst>
                                </p:cTn>
                              </p:par>
                              <p:par>
                                <p:cTn id="65" presetID="12" presetClass="entr" presetSubtype="4"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slide(fromBottom)">
                                      <p:cBhvr>
                                        <p:cTn id="67" dur="500"/>
                                        <p:tgtEl>
                                          <p:spTgt spid="26"/>
                                        </p:tgtEl>
                                      </p:cBhvr>
                                    </p:animEffect>
                                  </p:childTnLst>
                                </p:cTn>
                              </p:par>
                            </p:childTnLst>
                          </p:cTn>
                        </p:par>
                        <p:par>
                          <p:cTn id="68" fill="hold">
                            <p:stCondLst>
                              <p:cond delay="5000"/>
                            </p:stCondLst>
                            <p:childTnLst>
                              <p:par>
                                <p:cTn id="69" presetID="22" presetClass="entr" presetSubtype="1" fill="hold" grpId="0" nodeType="afterEffect">
                                  <p:stCondLst>
                                    <p:cond delay="0"/>
                                  </p:stCondLst>
                                  <p:childTnLst>
                                    <p:set>
                                      <p:cBhvr>
                                        <p:cTn id="70" dur="1" fill="hold">
                                          <p:stCondLst>
                                            <p:cond delay="0"/>
                                          </p:stCondLst>
                                        </p:cTn>
                                        <p:tgtEl>
                                          <p:spTgt spid="27">
                                            <p:bg/>
                                          </p:spTgt>
                                        </p:tgtEl>
                                        <p:attrNameLst>
                                          <p:attrName>style.visibility</p:attrName>
                                        </p:attrNameLst>
                                      </p:cBhvr>
                                      <p:to>
                                        <p:strVal val="visible"/>
                                      </p:to>
                                    </p:set>
                                    <p:animEffect transition="in" filter="wipe(up)">
                                      <p:cBhvr>
                                        <p:cTn id="71" dur="500"/>
                                        <p:tgtEl>
                                          <p:spTgt spid="27">
                                            <p:bg/>
                                          </p:spTgt>
                                        </p:tgtEl>
                                      </p:cBhvr>
                                    </p:animEffect>
                                  </p:childTnLst>
                                </p:cTn>
                              </p:par>
                              <p:par>
                                <p:cTn id="72" presetID="10" presetClass="entr" presetSubtype="0" fill="hold" grpId="0" nodeType="withEffect" nodePh="1">
                                  <p:stCondLst>
                                    <p:cond delay="0"/>
                                  </p:stCondLst>
                                  <p:endCondLst>
                                    <p:cond evt="begin" delay="0">
                                      <p:tn val="72"/>
                                    </p:cond>
                                  </p:endCondLst>
                                  <p:childTnLst>
                                    <p:set>
                                      <p:cBhvr>
                                        <p:cTn id="73" dur="1" fill="hold">
                                          <p:stCondLst>
                                            <p:cond delay="0"/>
                                          </p:stCondLst>
                                        </p:cTn>
                                        <p:tgtEl>
                                          <p:spTgt spid="27">
                                            <p:txEl>
                                              <p:pRg st="0" end="0"/>
                                            </p:txEl>
                                          </p:spTgt>
                                        </p:tgtEl>
                                        <p:attrNameLst>
                                          <p:attrName>style.visibility</p:attrName>
                                        </p:attrNameLst>
                                      </p:cBhvr>
                                      <p:to>
                                        <p:strVal val="visible"/>
                                      </p:to>
                                    </p:set>
                                    <p:animEffect transition="in" filter="fade">
                                      <p:cBhvr>
                                        <p:cTn id="74" dur="500"/>
                                        <p:tgtEl>
                                          <p:spTgt spid="27">
                                            <p:txEl>
                                              <p:pRg st="0" end="0"/>
                                            </p:txEl>
                                          </p:spTgt>
                                        </p:tgtEl>
                                      </p:cBhvr>
                                    </p:animEffect>
                                  </p:childTnLst>
                                </p:cTn>
                              </p:par>
                            </p:childTnLst>
                          </p:cTn>
                        </p:par>
                        <p:par>
                          <p:cTn id="75" fill="hold">
                            <p:stCondLst>
                              <p:cond delay="5500"/>
                            </p:stCondLst>
                            <p:childTnLst>
                              <p:par>
                                <p:cTn id="76" presetID="2" presetClass="entr" presetSubtype="4" accel="50000" decel="50000" fill="hold" grpId="0" nodeType="afterEffect" nodePh="1">
                                  <p:stCondLst>
                                    <p:cond delay="0"/>
                                  </p:stCondLst>
                                  <p:endCondLst>
                                    <p:cond evt="begin" delay="0">
                                      <p:tn val="76"/>
                                    </p:cond>
                                  </p:endCondLst>
                                  <p:childTnLst>
                                    <p:set>
                                      <p:cBhvr>
                                        <p:cTn id="77" dur="1" fill="hold">
                                          <p:stCondLst>
                                            <p:cond delay="0"/>
                                          </p:stCondLst>
                                        </p:cTn>
                                        <p:tgtEl>
                                          <p:spTgt spid="25">
                                            <p:txEl>
                                              <p:pRg st="0" end="0"/>
                                            </p:txEl>
                                          </p:spTgt>
                                        </p:tgtEl>
                                        <p:attrNameLst>
                                          <p:attrName>style.visibility</p:attrName>
                                        </p:attrNameLst>
                                      </p:cBhvr>
                                      <p:to>
                                        <p:strVal val="visible"/>
                                      </p:to>
                                    </p:set>
                                    <p:anim calcmode="lin" valueType="num">
                                      <p:cBhvr additive="base">
                                        <p:cTn id="78"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80" fill="hold">
                            <p:stCondLst>
                              <p:cond delay="6000"/>
                            </p:stCondLst>
                            <p:childTnLst>
                              <p:par>
                                <p:cTn id="81" presetID="22" presetClass="entr" presetSubtype="1" fill="hold" grpId="0" nodeType="after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wipe(up)">
                                      <p:cBhvr>
                                        <p:cTn id="83" dur="500"/>
                                        <p:tgtEl>
                                          <p:spTgt spid="28"/>
                                        </p:tgtEl>
                                      </p:cBhvr>
                                    </p:animEffect>
                                  </p:childTnLst>
                                </p:cTn>
                              </p:par>
                              <p:par>
                                <p:cTn id="84" presetID="12" presetClass="entr" presetSubtype="4" fill="hold" grpId="0" nodeType="with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slide(fromBottom)">
                                      <p:cBhvr>
                                        <p:cTn id="86" dur="500"/>
                                        <p:tgtEl>
                                          <p:spTgt spid="30"/>
                                        </p:tgtEl>
                                      </p:cBhvr>
                                    </p:animEffect>
                                  </p:childTnLst>
                                </p:cTn>
                              </p:par>
                            </p:childTnLst>
                          </p:cTn>
                        </p:par>
                        <p:par>
                          <p:cTn id="87" fill="hold">
                            <p:stCondLst>
                              <p:cond delay="6500"/>
                            </p:stCondLst>
                            <p:childTnLst>
                              <p:par>
                                <p:cTn id="88" presetID="22" presetClass="entr" presetSubtype="1" fill="hold" grpId="0" nodeType="afterEffect">
                                  <p:stCondLst>
                                    <p:cond delay="0"/>
                                  </p:stCondLst>
                                  <p:childTnLst>
                                    <p:set>
                                      <p:cBhvr>
                                        <p:cTn id="89" dur="1" fill="hold">
                                          <p:stCondLst>
                                            <p:cond delay="0"/>
                                          </p:stCondLst>
                                        </p:cTn>
                                        <p:tgtEl>
                                          <p:spTgt spid="31">
                                            <p:bg/>
                                          </p:spTgt>
                                        </p:tgtEl>
                                        <p:attrNameLst>
                                          <p:attrName>style.visibility</p:attrName>
                                        </p:attrNameLst>
                                      </p:cBhvr>
                                      <p:to>
                                        <p:strVal val="visible"/>
                                      </p:to>
                                    </p:set>
                                    <p:animEffect transition="in" filter="wipe(up)">
                                      <p:cBhvr>
                                        <p:cTn id="90" dur="500"/>
                                        <p:tgtEl>
                                          <p:spTgt spid="31">
                                            <p:bg/>
                                          </p:spTgt>
                                        </p:tgtEl>
                                      </p:cBhvr>
                                    </p:animEffect>
                                  </p:childTnLst>
                                </p:cTn>
                              </p:par>
                              <p:par>
                                <p:cTn id="91" presetID="10" presetClass="entr" presetSubtype="0" fill="hold" grpId="0" nodeType="withEffect" nodePh="1">
                                  <p:stCondLst>
                                    <p:cond delay="0"/>
                                  </p:stCondLst>
                                  <p:endCondLst>
                                    <p:cond evt="begin" delay="0">
                                      <p:tn val="91"/>
                                    </p:cond>
                                  </p:endCondLst>
                                  <p:childTnLst>
                                    <p:set>
                                      <p:cBhvr>
                                        <p:cTn id="92" dur="1" fill="hold">
                                          <p:stCondLst>
                                            <p:cond delay="0"/>
                                          </p:stCondLst>
                                        </p:cTn>
                                        <p:tgtEl>
                                          <p:spTgt spid="31">
                                            <p:txEl>
                                              <p:pRg st="0" end="0"/>
                                            </p:txEl>
                                          </p:spTgt>
                                        </p:tgtEl>
                                        <p:attrNameLst>
                                          <p:attrName>style.visibility</p:attrName>
                                        </p:attrNameLst>
                                      </p:cBhvr>
                                      <p:to>
                                        <p:strVal val="visible"/>
                                      </p:to>
                                    </p:set>
                                    <p:animEffect transition="in" filter="fade">
                                      <p:cBhvr>
                                        <p:cTn id="93" dur="500"/>
                                        <p:tgtEl>
                                          <p:spTgt spid="31">
                                            <p:txEl>
                                              <p:pRg st="0" end="0"/>
                                            </p:txEl>
                                          </p:spTgt>
                                        </p:tgtEl>
                                      </p:cBhvr>
                                    </p:animEffect>
                                  </p:childTnLst>
                                </p:cTn>
                              </p:par>
                            </p:childTnLst>
                          </p:cTn>
                        </p:par>
                        <p:par>
                          <p:cTn id="94" fill="hold">
                            <p:stCondLst>
                              <p:cond delay="7000"/>
                            </p:stCondLst>
                            <p:childTnLst>
                              <p:par>
                                <p:cTn id="95" presetID="2" presetClass="entr" presetSubtype="4" accel="50000" decel="50000" fill="hold" grpId="0" nodeType="afterEffect" nodePh="1">
                                  <p:stCondLst>
                                    <p:cond delay="0"/>
                                  </p:stCondLst>
                                  <p:endCondLst>
                                    <p:cond evt="begin" delay="0">
                                      <p:tn val="95"/>
                                    </p:cond>
                                  </p:endCondLst>
                                  <p:childTnLst>
                                    <p:set>
                                      <p:cBhvr>
                                        <p:cTn id="96" dur="1" fill="hold">
                                          <p:stCondLst>
                                            <p:cond delay="0"/>
                                          </p:stCondLst>
                                        </p:cTn>
                                        <p:tgtEl>
                                          <p:spTgt spid="29">
                                            <p:txEl>
                                              <p:pRg st="0" end="0"/>
                                            </p:txEl>
                                          </p:spTgt>
                                        </p:tgtEl>
                                        <p:attrNameLst>
                                          <p:attrName>style.visibility</p:attrName>
                                        </p:attrNameLst>
                                      </p:cBhvr>
                                      <p:to>
                                        <p:strVal val="visible"/>
                                      </p:to>
                                    </p:set>
                                    <p:anim calcmode="lin" valueType="num">
                                      <p:cBhvr additive="base">
                                        <p:cTn id="9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build="p" animBg="1">
        <p:tmplLst>
          <p:tmpl>
            <p:tnLst>
              <p:par>
                <p:cTn presetID="22" presetClass="entr" presetSubtype="1"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up)">
                      <p:cBhvr>
                        <p:cTn dur="500"/>
                        <p:tgtEl>
                          <p:spTgt spid="13"/>
                        </p:tgtEl>
                      </p:cBhvr>
                    </p:animEffect>
                  </p:childTnLst>
                </p:cTn>
              </p:par>
            </p:tnLst>
          </p:tmpl>
          <p:tmpl lvl="1">
            <p:tnLst>
              <p:par>
                <p:cTn presetID="10" presetClass="entr" presetSubtype="0" fill="hold" nodeType="withEffect" nodePh="1">
                  <p:stCondLst>
                    <p:cond delay="0"/>
                  </p:stCondLst>
                  <p:endCondLst>
                    <p:cond evt="begin" delay="0"/>
                  </p:end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6" grpId="0"/>
      <p:bldP spid="1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animBg="1"/>
      <p:bldP spid="19" grpId="0" build="p" animBg="1">
        <p:tmplLst>
          <p:tmpl>
            <p:tnLst>
              <p:par>
                <p:cTn presetID="22" presetClass="entr" presetSubtype="1"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up)">
                      <p:cBhvr>
                        <p:cTn dur="500"/>
                        <p:tgtEl>
                          <p:spTgt spid="19"/>
                        </p:tgtEl>
                      </p:cBhvr>
                    </p:animEffect>
                  </p:childTnLst>
                </p:cTn>
              </p:par>
            </p:tnLst>
          </p:tmpl>
          <p:tmpl lvl="1">
            <p:tnLst>
              <p:par>
                <p:cTn presetID="10" presetClass="entr" presetSubtype="0" fill="hold" nodeType="withEffect" nodePh="1">
                  <p:stCondLst>
                    <p:cond delay="0"/>
                  </p:stCondLst>
                  <p:endCondLst>
                    <p:cond evt="begin" delay="0"/>
                  </p:end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bldP spid="21"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build="p" animBg="1">
        <p:tmplLst>
          <p:tmpl>
            <p:tnLst>
              <p:par>
                <p:cTn presetID="22" presetClass="entr" presetSubtype="1"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up)">
                      <p:cBhvr>
                        <p:cTn dur="500"/>
                        <p:tgtEl>
                          <p:spTgt spid="23"/>
                        </p:tgtEl>
                      </p:cBhvr>
                    </p:animEffect>
                  </p:childTnLst>
                </p:cTn>
              </p:par>
            </p:tnLst>
          </p:tmpl>
          <p:tmpl lvl="1">
            <p:tnLst>
              <p:par>
                <p:cTn presetID="10" presetClass="entr" presetSubtype="0" fill="hold" nodeType="withEffect" nodePh="1">
                  <p:stCondLst>
                    <p:cond delay="0"/>
                  </p:stCondLst>
                  <p:endCondLst>
                    <p:cond evt="begin" delay="0"/>
                  </p:end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bldP spid="25"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animBg="1">
        <p:tmplLst>
          <p:tmpl>
            <p:tnLst>
              <p:par>
                <p:cTn presetID="22" presetClass="entr" presetSubtype="1"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up)">
                      <p:cBhvr>
                        <p:cTn dur="500"/>
                        <p:tgtEl>
                          <p:spTgt spid="27"/>
                        </p:tgtEl>
                      </p:cBhvr>
                    </p:animEffect>
                  </p:childTnLst>
                </p:cTn>
              </p:par>
            </p:tnLst>
          </p:tmpl>
          <p:tmpl lvl="1">
            <p:tnLst>
              <p:par>
                <p:cTn presetID="10" presetClass="entr" presetSubtype="0" fill="hold" nodeType="withEffect" nodePh="1">
                  <p:stCondLst>
                    <p:cond delay="0"/>
                  </p:stCondLst>
                  <p:endCondLst>
                    <p:cond evt="begin" delay="0"/>
                  </p:end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bldP spid="29"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animBg="1">
        <p:tmplLst>
          <p:tmpl>
            <p:tnLst>
              <p:par>
                <p:cTn presetID="22" presetClass="entr" presetSubtype="1"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up)">
                      <p:cBhvr>
                        <p:cTn dur="500"/>
                        <p:tgtEl>
                          <p:spTgt spid="31"/>
                        </p:tgtEl>
                      </p:cBhvr>
                    </p:animEffect>
                  </p:childTnLst>
                </p:cTn>
              </p:par>
            </p:tnLst>
          </p:tmpl>
          <p:tmpl lvl="1">
            <p:tnLst>
              <p:par>
                <p:cTn presetID="10" presetClass="entr" presetSubtype="0" fill="hold" nodeType="withEffect" nodePh="1">
                  <p:stCondLst>
                    <p:cond delay="0"/>
                  </p:stCondLst>
                  <p:endCondLst>
                    <p:cond evt="begin" delay="0"/>
                  </p:end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pic">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190750" y="200025"/>
            <a:ext cx="4762500" cy="419132"/>
          </a:xfrm>
          <a:prstGeom prst="rect">
            <a:avLst/>
          </a:prstGeom>
        </p:spPr>
        <p:txBody>
          <a:bodyPr wrap="none" lIns="0" tIns="0" rIns="0" bIns="0" anchor="ctr">
            <a:noAutofit/>
          </a:bodyPr>
          <a:lstStyle>
            <a:lvl1pPr algn="ctr">
              <a:defRPr sz="2800" b="1" i="0" baseline="0">
                <a:solidFill>
                  <a:schemeClr val="tx1">
                    <a:lumMod val="50000"/>
                    <a:lumOff val="50000"/>
                  </a:schemeClr>
                </a:solidFill>
                <a:latin typeface="+mn-lt"/>
              </a:defRPr>
            </a:lvl1pPr>
          </a:lstStyle>
          <a:p>
            <a:r>
              <a:rPr lang="en-US" dirty="0"/>
              <a:t>Click To Edit Master Title Style</a:t>
            </a:r>
          </a:p>
        </p:txBody>
      </p:sp>
      <p:sp>
        <p:nvSpPr>
          <p:cNvPr id="6" name="Text Placeholder 3"/>
          <p:cNvSpPr>
            <a:spLocks noGrp="1"/>
          </p:cNvSpPr>
          <p:nvPr>
            <p:ph type="body" sz="half" idx="2" hasCustomPrompt="1"/>
          </p:nvPr>
        </p:nvSpPr>
        <p:spPr>
          <a:xfrm>
            <a:off x="3271838" y="627929"/>
            <a:ext cx="2600325" cy="200746"/>
          </a:xfrm>
          <a:prstGeom prst="rect">
            <a:avLst/>
          </a:prstGeom>
        </p:spPr>
        <p:txBody>
          <a:bodyPr wrap="square" lIns="0" tIns="0" rIns="0" bIns="0" anchor="ctr">
            <a:noAutofit/>
          </a:bodyPr>
          <a:lstStyle>
            <a:lvl1pPr marL="0" indent="0" algn="ctr">
              <a:buNone/>
              <a:defRPr sz="1600" b="1" i="0" baseline="0">
                <a:solidFill>
                  <a:schemeClr val="tx1">
                    <a:lumMod val="50000"/>
                    <a:lumOff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9" name="Picture Placeholder 7"/>
          <p:cNvSpPr>
            <a:spLocks noGrp="1"/>
          </p:cNvSpPr>
          <p:nvPr>
            <p:ph type="pic" sz="quarter" idx="15" hasCustomPrompt="1"/>
          </p:nvPr>
        </p:nvSpPr>
        <p:spPr>
          <a:xfrm>
            <a:off x="653855" y="1507787"/>
            <a:ext cx="1834811" cy="2844844"/>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Click Icon To Add Image</a:t>
            </a:r>
          </a:p>
        </p:txBody>
      </p:sp>
      <p:sp>
        <p:nvSpPr>
          <p:cNvPr id="10" name="Picture Placeholder 7"/>
          <p:cNvSpPr>
            <a:spLocks noGrp="1"/>
          </p:cNvSpPr>
          <p:nvPr>
            <p:ph type="pic" sz="quarter" idx="16" hasCustomPrompt="1"/>
          </p:nvPr>
        </p:nvSpPr>
        <p:spPr>
          <a:xfrm>
            <a:off x="2706289" y="1507787"/>
            <a:ext cx="1779495" cy="1347062"/>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Click Icon To Add Image</a:t>
            </a:r>
          </a:p>
        </p:txBody>
      </p:sp>
      <p:sp>
        <p:nvSpPr>
          <p:cNvPr id="16" name="Picture Placeholder 7"/>
          <p:cNvSpPr>
            <a:spLocks noGrp="1"/>
          </p:cNvSpPr>
          <p:nvPr>
            <p:ph type="pic" sz="quarter" idx="17" hasCustomPrompt="1"/>
          </p:nvPr>
        </p:nvSpPr>
        <p:spPr>
          <a:xfrm>
            <a:off x="6700526" y="1507787"/>
            <a:ext cx="1779495" cy="1347062"/>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Click Icon To Add Image</a:t>
            </a:r>
          </a:p>
        </p:txBody>
      </p:sp>
      <p:sp>
        <p:nvSpPr>
          <p:cNvPr id="17" name="Picture Placeholder 7"/>
          <p:cNvSpPr>
            <a:spLocks noGrp="1"/>
          </p:cNvSpPr>
          <p:nvPr>
            <p:ph type="pic" sz="quarter" idx="18" hasCustomPrompt="1"/>
          </p:nvPr>
        </p:nvSpPr>
        <p:spPr>
          <a:xfrm>
            <a:off x="4703407" y="3005569"/>
            <a:ext cx="1779495" cy="1347062"/>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Click Icon To Add Image</a:t>
            </a:r>
          </a:p>
        </p:txBody>
      </p:sp>
      <p:sp>
        <p:nvSpPr>
          <p:cNvPr id="18" name="Picture Placeholder 7"/>
          <p:cNvSpPr>
            <a:spLocks noGrp="1"/>
          </p:cNvSpPr>
          <p:nvPr>
            <p:ph type="pic" sz="quarter" idx="19" hasCustomPrompt="1"/>
          </p:nvPr>
        </p:nvSpPr>
        <p:spPr>
          <a:xfrm>
            <a:off x="4703407" y="1507787"/>
            <a:ext cx="1779495" cy="1347062"/>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Click Icon To Add Image</a:t>
            </a:r>
          </a:p>
        </p:txBody>
      </p:sp>
      <p:sp>
        <p:nvSpPr>
          <p:cNvPr id="19" name="Picture Placeholder 7"/>
          <p:cNvSpPr>
            <a:spLocks noGrp="1"/>
          </p:cNvSpPr>
          <p:nvPr>
            <p:ph type="pic" sz="quarter" idx="20" hasCustomPrompt="1"/>
          </p:nvPr>
        </p:nvSpPr>
        <p:spPr>
          <a:xfrm>
            <a:off x="2706289" y="3005569"/>
            <a:ext cx="1779495" cy="1347062"/>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Click Icon To Add Image</a:t>
            </a:r>
          </a:p>
        </p:txBody>
      </p:sp>
      <p:sp>
        <p:nvSpPr>
          <p:cNvPr id="20" name="Picture Placeholder 7"/>
          <p:cNvSpPr>
            <a:spLocks noGrp="1"/>
          </p:cNvSpPr>
          <p:nvPr>
            <p:ph type="pic" sz="quarter" idx="21" hasCustomPrompt="1"/>
          </p:nvPr>
        </p:nvSpPr>
        <p:spPr>
          <a:xfrm>
            <a:off x="6700526" y="3005569"/>
            <a:ext cx="1779495" cy="1347062"/>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Click Icon To Add Image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down)">
                                      <p:cBhvr>
                                        <p:cTn id="15" dur="500"/>
                                        <p:tgtEl>
                                          <p:spTgt spid="17"/>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up)">
                                      <p:cBhvr>
                                        <p:cTn id="19" dur="500"/>
                                        <p:tgtEl>
                                          <p:spTgt spid="16"/>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down)">
                                      <p:cBhvr>
                                        <p:cTn id="23" dur="500"/>
                                        <p:tgtEl>
                                          <p:spTgt spid="18"/>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up)">
                                      <p:cBhvr>
                                        <p:cTn id="27" dur="500"/>
                                        <p:tgtEl>
                                          <p:spTgt spid="19"/>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up)">
                                      <p:cBhvr>
                                        <p:cTn id="3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6" grpId="0"/>
      <p:bldP spid="17" grpId="0"/>
      <p:bldP spid="18" grpId="0"/>
      <p:bldP spid="19" grpId="0"/>
      <p:bldP spid="20"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7_empty_plank">
    <p:spTree>
      <p:nvGrpSpPr>
        <p:cNvPr id="1" name=""/>
        <p:cNvGrpSpPr/>
        <p:nvPr/>
      </p:nvGrpSpPr>
      <p:grpSpPr>
        <a:xfrm>
          <a:off x="0" y="0"/>
          <a:ext cx="0" cy="0"/>
          <a:chOff x="0" y="0"/>
          <a:chExt cx="0" cy="0"/>
        </a:xfrm>
      </p:grpSpPr>
      <p:sp>
        <p:nvSpPr>
          <p:cNvPr id="29" name="Title 1"/>
          <p:cNvSpPr>
            <a:spLocks noGrp="1"/>
          </p:cNvSpPr>
          <p:nvPr>
            <p:ph type="title" hasCustomPrompt="1"/>
          </p:nvPr>
        </p:nvSpPr>
        <p:spPr>
          <a:xfrm>
            <a:off x="2190750" y="200025"/>
            <a:ext cx="4762500" cy="419132"/>
          </a:xfrm>
          <a:prstGeom prst="rect">
            <a:avLst/>
          </a:prstGeom>
        </p:spPr>
        <p:txBody>
          <a:bodyPr wrap="none" lIns="0" tIns="0" rIns="0" bIns="0" anchor="ctr">
            <a:noAutofit/>
          </a:bodyPr>
          <a:lstStyle>
            <a:lvl1pPr algn="ctr">
              <a:defRPr sz="2800" b="1" i="0" baseline="0">
                <a:solidFill>
                  <a:schemeClr val="tx1">
                    <a:lumMod val="50000"/>
                    <a:lumOff val="50000"/>
                  </a:schemeClr>
                </a:solidFill>
                <a:latin typeface="+mn-lt"/>
              </a:defRPr>
            </a:lvl1pPr>
          </a:lstStyle>
          <a:p>
            <a:r>
              <a:rPr lang="en-US" dirty="0"/>
              <a:t>Click To Edit Master Title Style</a:t>
            </a:r>
          </a:p>
        </p:txBody>
      </p:sp>
      <p:sp>
        <p:nvSpPr>
          <p:cNvPr id="30" name="Text Placeholder 3"/>
          <p:cNvSpPr>
            <a:spLocks noGrp="1"/>
          </p:cNvSpPr>
          <p:nvPr>
            <p:ph type="body" sz="half" idx="2" hasCustomPrompt="1"/>
          </p:nvPr>
        </p:nvSpPr>
        <p:spPr>
          <a:xfrm>
            <a:off x="3271838" y="627929"/>
            <a:ext cx="2600325" cy="200746"/>
          </a:xfrm>
          <a:prstGeom prst="rect">
            <a:avLst/>
          </a:prstGeom>
        </p:spPr>
        <p:txBody>
          <a:bodyPr wrap="square" lIns="0" tIns="0" rIns="0" bIns="0" anchor="ctr">
            <a:noAutofit/>
          </a:bodyPr>
          <a:lstStyle>
            <a:lvl1pPr marL="0" indent="0" algn="ctr">
              <a:buNone/>
              <a:defRPr sz="1600" b="1" i="0" baseline="0">
                <a:solidFill>
                  <a:schemeClr val="tx1">
                    <a:lumMod val="50000"/>
                    <a:lumOff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4" name="Slide Number Placeholder 4"/>
          <p:cNvSpPr txBox="1">
            <a:spLocks/>
          </p:cNvSpPr>
          <p:nvPr userDrawn="1"/>
        </p:nvSpPr>
        <p:spPr>
          <a:xfrm>
            <a:off x="8486775" y="455279"/>
            <a:ext cx="428625" cy="327692"/>
          </a:xfrm>
          <a:prstGeom prst="rect">
            <a:avLst/>
          </a:prstGeom>
        </p:spPr>
        <p:txBody>
          <a:bodyPr vert="horz" wrap="square" lIns="91440" tIns="45720" rIns="91440" bIns="45720" rtlCol="0" anchor="ctr" anchorCtr="1">
            <a:normAutofit/>
          </a:bodyPr>
          <a:lstStyle>
            <a:defPPr>
              <a:defRPr lang="en-US"/>
            </a:defPPr>
            <a:lvl1pPr marL="0" algn="ctr" defTabSz="914400" rtl="0" eaLnBrk="1" latinLnBrk="0" hangingPunct="1">
              <a:defRPr sz="1000" b="1"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pic">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190750" y="200025"/>
            <a:ext cx="4762500" cy="419132"/>
          </a:xfrm>
          <a:prstGeom prst="rect">
            <a:avLst/>
          </a:prstGeom>
        </p:spPr>
        <p:txBody>
          <a:bodyPr wrap="none" lIns="0" tIns="0" rIns="0" bIns="0" anchor="ctr">
            <a:noAutofit/>
          </a:bodyPr>
          <a:lstStyle>
            <a:lvl1pPr algn="ctr">
              <a:defRPr sz="2800" b="1" i="0" baseline="0">
                <a:solidFill>
                  <a:schemeClr val="tx1">
                    <a:lumMod val="50000"/>
                    <a:lumOff val="50000"/>
                  </a:schemeClr>
                </a:solidFill>
                <a:latin typeface="+mn-lt"/>
              </a:defRPr>
            </a:lvl1pPr>
          </a:lstStyle>
          <a:p>
            <a:r>
              <a:rPr lang="en-US" dirty="0"/>
              <a:t>Click To Edit Master Title Style</a:t>
            </a:r>
          </a:p>
        </p:txBody>
      </p:sp>
      <p:sp>
        <p:nvSpPr>
          <p:cNvPr id="6" name="Text Placeholder 3"/>
          <p:cNvSpPr>
            <a:spLocks noGrp="1"/>
          </p:cNvSpPr>
          <p:nvPr>
            <p:ph type="body" sz="half" idx="2" hasCustomPrompt="1"/>
          </p:nvPr>
        </p:nvSpPr>
        <p:spPr>
          <a:xfrm>
            <a:off x="3271838" y="627929"/>
            <a:ext cx="2600325" cy="200746"/>
          </a:xfrm>
          <a:prstGeom prst="rect">
            <a:avLst/>
          </a:prstGeom>
        </p:spPr>
        <p:txBody>
          <a:bodyPr wrap="square" lIns="0" tIns="0" rIns="0" bIns="0" anchor="ctr">
            <a:noAutofit/>
          </a:bodyPr>
          <a:lstStyle>
            <a:lvl1pPr marL="0" indent="0" algn="ctr">
              <a:buNone/>
              <a:defRPr sz="1600" b="1" i="0" baseline="0">
                <a:solidFill>
                  <a:schemeClr val="tx1">
                    <a:lumMod val="50000"/>
                    <a:lumOff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9" name="Picture Placeholder 7"/>
          <p:cNvSpPr>
            <a:spLocks noGrp="1"/>
          </p:cNvSpPr>
          <p:nvPr>
            <p:ph type="pic" sz="quarter" idx="15" hasCustomPrompt="1"/>
          </p:nvPr>
        </p:nvSpPr>
        <p:spPr>
          <a:xfrm>
            <a:off x="576948" y="1200150"/>
            <a:ext cx="1834811" cy="2844844"/>
          </a:xfrm>
          <a:prstGeom prst="rect">
            <a:avLst/>
          </a:prstGeom>
          <a:ln w="76200" cap="sq">
            <a:solidFill>
              <a:schemeClr val="bg1">
                <a:lumMod val="75000"/>
              </a:schemeClr>
            </a:solidFill>
            <a:miter lim="800000"/>
          </a:ln>
          <a:effectLst>
            <a:reflection blurRad="6350" stA="52000" endA="300" endPos="35000" dir="5400000" sy="-100000" algn="bl" rotWithShape="0"/>
          </a:effectLst>
          <a:scene3d>
            <a:camera prst="isometricOffAxis1Right"/>
            <a:lightRig rig="threePt" dir="t"/>
          </a:scene3d>
        </p:spPr>
        <p:txBody>
          <a:bodyPr bIns="274320" anchor="b"/>
          <a:lstStyle>
            <a:lvl1pPr algn="ctr">
              <a:buNone/>
              <a:defRPr sz="1200">
                <a:solidFill>
                  <a:schemeClr val="tx1">
                    <a:lumMod val="50000"/>
                    <a:lumOff val="50000"/>
                  </a:schemeClr>
                </a:solidFill>
              </a:defRPr>
            </a:lvl1pPr>
          </a:lstStyle>
          <a:p>
            <a:r>
              <a:rPr lang="en-US" dirty="0"/>
              <a:t>Click Icon To Add Image</a:t>
            </a:r>
          </a:p>
        </p:txBody>
      </p:sp>
      <p:sp>
        <p:nvSpPr>
          <p:cNvPr id="13" name="Picture Placeholder 7"/>
          <p:cNvSpPr>
            <a:spLocks noGrp="1"/>
          </p:cNvSpPr>
          <p:nvPr>
            <p:ph type="pic" sz="quarter" idx="16" hasCustomPrompt="1"/>
          </p:nvPr>
        </p:nvSpPr>
        <p:spPr>
          <a:xfrm>
            <a:off x="2608948" y="1200150"/>
            <a:ext cx="1834811" cy="2844844"/>
          </a:xfrm>
          <a:prstGeom prst="rect">
            <a:avLst/>
          </a:prstGeom>
          <a:ln w="76200" cap="sq">
            <a:solidFill>
              <a:schemeClr val="bg1">
                <a:lumMod val="75000"/>
              </a:schemeClr>
            </a:solidFill>
            <a:miter lim="800000"/>
          </a:ln>
          <a:effectLst>
            <a:reflection blurRad="6350" stA="52000" endA="300" endPos="35000" dir="5400000" sy="-100000" algn="bl" rotWithShape="0"/>
          </a:effectLst>
          <a:scene3d>
            <a:camera prst="isometricOffAxis1Right"/>
            <a:lightRig rig="threePt" dir="t"/>
          </a:scene3d>
        </p:spPr>
        <p:txBody>
          <a:bodyPr bIns="274320" anchor="b"/>
          <a:lstStyle>
            <a:lvl1pPr algn="ctr">
              <a:buNone/>
              <a:defRPr sz="1200">
                <a:solidFill>
                  <a:schemeClr val="tx1">
                    <a:lumMod val="50000"/>
                    <a:lumOff val="50000"/>
                  </a:schemeClr>
                </a:solidFill>
              </a:defRPr>
            </a:lvl1pPr>
          </a:lstStyle>
          <a:p>
            <a:r>
              <a:rPr lang="en-US" dirty="0"/>
              <a:t>Click Icon To Add Image</a:t>
            </a:r>
          </a:p>
        </p:txBody>
      </p:sp>
      <p:sp>
        <p:nvSpPr>
          <p:cNvPr id="21" name="Picture Placeholder 7"/>
          <p:cNvSpPr>
            <a:spLocks noGrp="1"/>
          </p:cNvSpPr>
          <p:nvPr>
            <p:ph type="pic" sz="quarter" idx="17" hasCustomPrompt="1"/>
          </p:nvPr>
        </p:nvSpPr>
        <p:spPr>
          <a:xfrm>
            <a:off x="4640948" y="1200150"/>
            <a:ext cx="1834811" cy="2844844"/>
          </a:xfrm>
          <a:prstGeom prst="rect">
            <a:avLst/>
          </a:prstGeom>
          <a:ln w="76200" cap="sq">
            <a:solidFill>
              <a:schemeClr val="bg1">
                <a:lumMod val="75000"/>
              </a:schemeClr>
            </a:solidFill>
            <a:miter lim="800000"/>
          </a:ln>
          <a:effectLst>
            <a:reflection blurRad="6350" stA="52000" endA="300" endPos="35000" dir="5400000" sy="-100000" algn="bl" rotWithShape="0"/>
          </a:effectLst>
          <a:scene3d>
            <a:camera prst="isometricOffAxis1Right"/>
            <a:lightRig rig="threePt" dir="t"/>
          </a:scene3d>
        </p:spPr>
        <p:txBody>
          <a:bodyPr bIns="274320" anchor="b"/>
          <a:lstStyle>
            <a:lvl1pPr algn="ctr">
              <a:buNone/>
              <a:defRPr sz="1200">
                <a:solidFill>
                  <a:schemeClr val="tx1">
                    <a:lumMod val="50000"/>
                    <a:lumOff val="50000"/>
                  </a:schemeClr>
                </a:solidFill>
              </a:defRPr>
            </a:lvl1pPr>
          </a:lstStyle>
          <a:p>
            <a:r>
              <a:rPr lang="en-US" dirty="0"/>
              <a:t>Click Icon To Add Image</a:t>
            </a:r>
          </a:p>
        </p:txBody>
      </p:sp>
      <p:sp>
        <p:nvSpPr>
          <p:cNvPr id="22" name="Picture Placeholder 7"/>
          <p:cNvSpPr>
            <a:spLocks noGrp="1"/>
          </p:cNvSpPr>
          <p:nvPr>
            <p:ph type="pic" sz="quarter" idx="18" hasCustomPrompt="1"/>
          </p:nvPr>
        </p:nvSpPr>
        <p:spPr>
          <a:xfrm>
            <a:off x="6672948" y="1200150"/>
            <a:ext cx="1834811" cy="2844844"/>
          </a:xfrm>
          <a:prstGeom prst="rect">
            <a:avLst/>
          </a:prstGeom>
          <a:ln w="76200" cap="sq">
            <a:solidFill>
              <a:schemeClr val="bg1">
                <a:lumMod val="75000"/>
              </a:schemeClr>
            </a:solidFill>
            <a:miter lim="800000"/>
          </a:ln>
          <a:effectLst>
            <a:reflection blurRad="6350" stA="52000" endA="300" endPos="35000" dir="5400000" sy="-100000" algn="bl" rotWithShape="0"/>
          </a:effectLst>
          <a:scene3d>
            <a:camera prst="isometricOffAxis1Right"/>
            <a:lightRig rig="threePt" dir="t"/>
          </a:scene3d>
        </p:spPr>
        <p:txBody>
          <a:bodyPr bIns="274320" anchor="b"/>
          <a:lstStyle>
            <a:lvl1pPr algn="ctr">
              <a:buNone/>
              <a:defRPr sz="1200">
                <a:solidFill>
                  <a:schemeClr val="tx1">
                    <a:lumMod val="50000"/>
                    <a:lumOff val="50000"/>
                  </a:schemeClr>
                </a:solidFill>
              </a:defRPr>
            </a:lvl1pPr>
          </a:lstStyle>
          <a:p>
            <a:r>
              <a:rPr lang="en-US" dirty="0"/>
              <a:t>Click Icon To Add Image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500" fill="hold"/>
                                        <p:tgtEl>
                                          <p:spTgt spid="22"/>
                                        </p:tgtEl>
                                        <p:attrNameLst>
                                          <p:attrName>ppt_x</p:attrName>
                                        </p:attrNameLst>
                                      </p:cBhvr>
                                      <p:tavLst>
                                        <p:tav tm="0">
                                          <p:val>
                                            <p:strVal val="#ppt_x"/>
                                          </p:val>
                                        </p:tav>
                                        <p:tav tm="100000">
                                          <p:val>
                                            <p:strVal val="#ppt_x"/>
                                          </p:val>
                                        </p:tav>
                                      </p:tavLst>
                                    </p:anim>
                                    <p:anim calcmode="lin" valueType="num">
                                      <p:cBhvr additive="base">
                                        <p:cTn id="23"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21" grpId="0" animBg="1"/>
      <p:bldP spid="22"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1_pic">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190750" y="200025"/>
            <a:ext cx="4762500" cy="419132"/>
          </a:xfrm>
          <a:prstGeom prst="rect">
            <a:avLst/>
          </a:prstGeom>
        </p:spPr>
        <p:txBody>
          <a:bodyPr wrap="none" lIns="0" tIns="0" rIns="0" bIns="0" anchor="ctr">
            <a:noAutofit/>
          </a:bodyPr>
          <a:lstStyle>
            <a:lvl1pPr algn="ctr">
              <a:defRPr sz="2800" b="1" i="0" baseline="0">
                <a:solidFill>
                  <a:schemeClr val="tx1">
                    <a:lumMod val="50000"/>
                    <a:lumOff val="50000"/>
                  </a:schemeClr>
                </a:solidFill>
                <a:latin typeface="+mn-lt"/>
              </a:defRPr>
            </a:lvl1pPr>
          </a:lstStyle>
          <a:p>
            <a:r>
              <a:rPr lang="en-US" dirty="0"/>
              <a:t>Click To Edit Master Title Style</a:t>
            </a:r>
          </a:p>
        </p:txBody>
      </p:sp>
      <p:sp>
        <p:nvSpPr>
          <p:cNvPr id="6" name="Text Placeholder 3"/>
          <p:cNvSpPr>
            <a:spLocks noGrp="1"/>
          </p:cNvSpPr>
          <p:nvPr>
            <p:ph type="body" sz="half" idx="2" hasCustomPrompt="1"/>
          </p:nvPr>
        </p:nvSpPr>
        <p:spPr>
          <a:xfrm>
            <a:off x="3271838" y="627929"/>
            <a:ext cx="2600325" cy="200746"/>
          </a:xfrm>
          <a:prstGeom prst="rect">
            <a:avLst/>
          </a:prstGeom>
        </p:spPr>
        <p:txBody>
          <a:bodyPr wrap="square" lIns="0" tIns="0" rIns="0" bIns="0" anchor="ctr">
            <a:noAutofit/>
          </a:bodyPr>
          <a:lstStyle>
            <a:lvl1pPr marL="0" indent="0" algn="ctr">
              <a:buNone/>
              <a:defRPr sz="1600" b="1" i="0" baseline="0">
                <a:solidFill>
                  <a:schemeClr val="tx1">
                    <a:lumMod val="50000"/>
                    <a:lumOff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9" name="Picture Placeholder 7"/>
          <p:cNvSpPr>
            <a:spLocks noGrp="1"/>
          </p:cNvSpPr>
          <p:nvPr>
            <p:ph type="pic" sz="quarter" idx="15" hasCustomPrompt="1"/>
          </p:nvPr>
        </p:nvSpPr>
        <p:spPr>
          <a:xfrm>
            <a:off x="1389670" y="1685314"/>
            <a:ext cx="2025977" cy="2029436"/>
          </a:xfrm>
          <a:prstGeom prst="rect">
            <a:avLst/>
          </a:prstGeom>
          <a:ln w="76200" cap="sq">
            <a:solidFill>
              <a:schemeClr val="bg1">
                <a:lumMod val="65000"/>
              </a:schemeClr>
            </a:solidFill>
            <a:miter lim="800000"/>
          </a:ln>
          <a:effectLst>
            <a:reflection blurRad="6350" stA="52000" endA="300" endPos="35000" dir="5400000" sy="-100000" algn="bl" rotWithShape="0"/>
          </a:effectLst>
          <a:scene3d>
            <a:camera prst="perspectiveLeft"/>
            <a:lightRig rig="threePt" dir="t"/>
          </a:scene3d>
          <a:sp3d extrusionH="38100">
            <a:extrusionClr>
              <a:schemeClr val="tx1">
                <a:lumMod val="65000"/>
                <a:lumOff val="35000"/>
              </a:schemeClr>
            </a:extrusionClr>
          </a:sp3d>
        </p:spPr>
        <p:txBody>
          <a:bodyPr bIns="274320" anchor="b"/>
          <a:lstStyle>
            <a:lvl1pPr algn="ctr">
              <a:buNone/>
              <a:defRPr sz="1200">
                <a:solidFill>
                  <a:schemeClr val="tx1">
                    <a:lumMod val="50000"/>
                    <a:lumOff val="50000"/>
                  </a:schemeClr>
                </a:solidFill>
              </a:defRPr>
            </a:lvl1pPr>
          </a:lstStyle>
          <a:p>
            <a:r>
              <a:rPr lang="en-US" dirty="0"/>
              <a:t>Click Icon To Add Image</a:t>
            </a:r>
          </a:p>
        </p:txBody>
      </p:sp>
      <p:sp>
        <p:nvSpPr>
          <p:cNvPr id="10" name="Picture Placeholder 7"/>
          <p:cNvSpPr>
            <a:spLocks noGrp="1"/>
          </p:cNvSpPr>
          <p:nvPr>
            <p:ph type="pic" sz="quarter" idx="16" hasCustomPrompt="1"/>
          </p:nvPr>
        </p:nvSpPr>
        <p:spPr>
          <a:xfrm>
            <a:off x="3548800" y="1685314"/>
            <a:ext cx="2025977" cy="2029436"/>
          </a:xfrm>
          <a:prstGeom prst="rect">
            <a:avLst/>
          </a:prstGeom>
          <a:ln w="76200" cap="sq">
            <a:solidFill>
              <a:schemeClr val="bg1">
                <a:lumMod val="65000"/>
              </a:schemeClr>
            </a:solidFill>
            <a:miter lim="800000"/>
          </a:ln>
          <a:effectLst>
            <a:reflection blurRad="6350" stA="52000" endA="300" endPos="35000" dir="5400000" sy="-100000" algn="bl" rotWithShape="0"/>
          </a:effectLst>
          <a:scene3d>
            <a:camera prst="orthographicFront"/>
            <a:lightRig rig="threePt" dir="t"/>
          </a:scene3d>
          <a:sp3d extrusionH="38100"/>
        </p:spPr>
        <p:txBody>
          <a:bodyPr bIns="274320" anchor="b"/>
          <a:lstStyle>
            <a:lvl1pPr algn="ctr">
              <a:buNone/>
              <a:defRPr sz="1200">
                <a:solidFill>
                  <a:schemeClr val="tx1">
                    <a:lumMod val="50000"/>
                    <a:lumOff val="50000"/>
                  </a:schemeClr>
                </a:solidFill>
              </a:defRPr>
            </a:lvl1pPr>
          </a:lstStyle>
          <a:p>
            <a:r>
              <a:rPr lang="en-US" dirty="0"/>
              <a:t>Click Icon To Add Image</a:t>
            </a:r>
          </a:p>
        </p:txBody>
      </p:sp>
      <p:sp>
        <p:nvSpPr>
          <p:cNvPr id="11" name="Picture Placeholder 7"/>
          <p:cNvSpPr>
            <a:spLocks noGrp="1"/>
          </p:cNvSpPr>
          <p:nvPr>
            <p:ph type="pic" sz="quarter" idx="17" hasCustomPrompt="1"/>
          </p:nvPr>
        </p:nvSpPr>
        <p:spPr>
          <a:xfrm>
            <a:off x="5707931" y="1685314"/>
            <a:ext cx="2025977" cy="2029436"/>
          </a:xfrm>
          <a:prstGeom prst="rect">
            <a:avLst/>
          </a:prstGeom>
          <a:ln w="76200" cap="sq">
            <a:solidFill>
              <a:schemeClr val="bg1">
                <a:lumMod val="65000"/>
              </a:schemeClr>
            </a:solidFill>
            <a:miter lim="800000"/>
          </a:ln>
          <a:effectLst>
            <a:reflection blurRad="6350" stA="52000" endA="300" endPos="35000" dir="5400000" sy="-100000" algn="bl" rotWithShape="0"/>
          </a:effectLst>
          <a:scene3d>
            <a:camera prst="perspectiveRight"/>
            <a:lightRig rig="threePt" dir="t"/>
          </a:scene3d>
          <a:sp3d extrusionH="38100">
            <a:extrusionClr>
              <a:schemeClr val="tx1">
                <a:lumMod val="65000"/>
                <a:lumOff val="35000"/>
              </a:schemeClr>
            </a:extrusionClr>
          </a:sp3d>
        </p:spPr>
        <p:txBody>
          <a:bodyPr bIns="274320" anchor="b"/>
          <a:lstStyle>
            <a:lvl1pPr algn="ctr">
              <a:buNone/>
              <a:defRPr sz="1200">
                <a:solidFill>
                  <a:schemeClr val="tx1">
                    <a:lumMod val="50000"/>
                    <a:lumOff val="50000"/>
                  </a:schemeClr>
                </a:solidFill>
              </a:defRPr>
            </a:lvl1pPr>
          </a:lstStyle>
          <a:p>
            <a:r>
              <a:rPr lang="en-US" dirty="0"/>
              <a:t>Click Icon To Add Image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2_pic">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190750" y="200025"/>
            <a:ext cx="4762500" cy="419132"/>
          </a:xfrm>
          <a:prstGeom prst="rect">
            <a:avLst/>
          </a:prstGeom>
        </p:spPr>
        <p:txBody>
          <a:bodyPr wrap="none" lIns="0" tIns="0" rIns="0" bIns="0" anchor="ctr">
            <a:noAutofit/>
          </a:bodyPr>
          <a:lstStyle>
            <a:lvl1pPr algn="ctr">
              <a:defRPr sz="2800" b="1" i="0" baseline="0">
                <a:solidFill>
                  <a:schemeClr val="tx1">
                    <a:lumMod val="50000"/>
                    <a:lumOff val="50000"/>
                  </a:schemeClr>
                </a:solidFill>
                <a:latin typeface="+mn-lt"/>
              </a:defRPr>
            </a:lvl1pPr>
          </a:lstStyle>
          <a:p>
            <a:r>
              <a:rPr lang="en-US" dirty="0"/>
              <a:t>Click To Edit Master Title Style</a:t>
            </a:r>
          </a:p>
        </p:txBody>
      </p:sp>
      <p:sp>
        <p:nvSpPr>
          <p:cNvPr id="6" name="Text Placeholder 3"/>
          <p:cNvSpPr>
            <a:spLocks noGrp="1"/>
          </p:cNvSpPr>
          <p:nvPr>
            <p:ph type="body" sz="half" idx="2" hasCustomPrompt="1"/>
          </p:nvPr>
        </p:nvSpPr>
        <p:spPr>
          <a:xfrm>
            <a:off x="3271838" y="627929"/>
            <a:ext cx="2600325" cy="200746"/>
          </a:xfrm>
          <a:prstGeom prst="rect">
            <a:avLst/>
          </a:prstGeom>
        </p:spPr>
        <p:txBody>
          <a:bodyPr wrap="square" lIns="0" tIns="0" rIns="0" bIns="0" anchor="ctr">
            <a:noAutofit/>
          </a:bodyPr>
          <a:lstStyle>
            <a:lvl1pPr marL="0" indent="0" algn="ctr">
              <a:buNone/>
              <a:defRPr sz="1600" b="1" i="0" baseline="0">
                <a:solidFill>
                  <a:schemeClr val="tx1">
                    <a:lumMod val="50000"/>
                    <a:lumOff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9" name="Picture Placeholder 7"/>
          <p:cNvSpPr>
            <a:spLocks noGrp="1"/>
          </p:cNvSpPr>
          <p:nvPr>
            <p:ph type="pic" sz="quarter" idx="15" hasCustomPrompt="1"/>
          </p:nvPr>
        </p:nvSpPr>
        <p:spPr>
          <a:xfrm>
            <a:off x="1507959" y="2326930"/>
            <a:ext cx="1864816" cy="1867998"/>
          </a:xfrm>
          <a:prstGeom prst="ellipse">
            <a:avLst/>
          </a:prstGeom>
          <a:ln w="76200" cap="sq">
            <a:solidFill>
              <a:schemeClr val="bg1">
                <a:lumMod val="65000"/>
              </a:schemeClr>
            </a:solidFill>
            <a:miter lim="800000"/>
          </a:ln>
          <a:effectLst>
            <a:outerShdw blurRad="63500" sx="102000" sy="102000" algn="ctr" rotWithShape="0">
              <a:prstClr val="black">
                <a:alpha val="40000"/>
              </a:prstClr>
            </a:outerShdw>
            <a:reflection blurRad="6350" stA="50000" endA="275" endPos="40000" dist="101600" dir="5400000" sy="-100000" algn="bl" rotWithShape="0"/>
          </a:effectLst>
          <a:scene3d>
            <a:camera prst="orthographicFront"/>
            <a:lightRig rig="threePt" dir="t"/>
          </a:scene3d>
          <a:sp3d extrusionH="38100">
            <a:extrusionClr>
              <a:schemeClr val="tx1">
                <a:lumMod val="65000"/>
                <a:lumOff val="35000"/>
              </a:schemeClr>
            </a:extrusionClr>
          </a:sp3d>
        </p:spPr>
        <p:txBody>
          <a:bodyPr wrap="none" bIns="274320" anchor="b"/>
          <a:lstStyle>
            <a:lvl1pPr algn="ctr">
              <a:buNone/>
              <a:defRPr sz="1000" b="1">
                <a:solidFill>
                  <a:schemeClr val="tx1">
                    <a:lumMod val="50000"/>
                    <a:lumOff val="50000"/>
                  </a:schemeClr>
                </a:solidFill>
              </a:defRPr>
            </a:lvl1pPr>
          </a:lstStyle>
          <a:p>
            <a:r>
              <a:rPr lang="en-US" dirty="0"/>
              <a:t>Click Icon To Add Image</a:t>
            </a:r>
          </a:p>
        </p:txBody>
      </p:sp>
      <p:sp>
        <p:nvSpPr>
          <p:cNvPr id="12" name="Picture Placeholder 7"/>
          <p:cNvSpPr>
            <a:spLocks noGrp="1"/>
          </p:cNvSpPr>
          <p:nvPr>
            <p:ph type="pic" sz="quarter" idx="16" hasCustomPrompt="1"/>
          </p:nvPr>
        </p:nvSpPr>
        <p:spPr>
          <a:xfrm>
            <a:off x="2924336" y="1512810"/>
            <a:ext cx="1864816" cy="1867998"/>
          </a:xfrm>
          <a:prstGeom prst="ellipse">
            <a:avLst/>
          </a:prstGeom>
          <a:ln w="76200" cap="sq">
            <a:solidFill>
              <a:schemeClr val="bg1">
                <a:lumMod val="65000"/>
              </a:schemeClr>
            </a:solidFill>
            <a:miter lim="800000"/>
          </a:ln>
          <a:effectLst>
            <a:outerShdw blurRad="63500" sx="102000" sy="102000" algn="ctr" rotWithShape="0">
              <a:prstClr val="black">
                <a:alpha val="40000"/>
              </a:prstClr>
            </a:outerShdw>
            <a:reflection blurRad="6350" stA="50000" endA="275" endPos="40000" dist="101600" dir="5400000" sy="-100000" algn="bl" rotWithShape="0"/>
          </a:effectLst>
          <a:scene3d>
            <a:camera prst="orthographicFront"/>
            <a:lightRig rig="threePt" dir="t"/>
          </a:scene3d>
          <a:sp3d extrusionH="38100">
            <a:extrusionClr>
              <a:schemeClr val="tx1">
                <a:lumMod val="65000"/>
                <a:lumOff val="35000"/>
              </a:schemeClr>
            </a:extrusionClr>
          </a:sp3d>
        </p:spPr>
        <p:txBody>
          <a:bodyPr wrap="none" bIns="274320" anchor="b"/>
          <a:lstStyle>
            <a:lvl1pPr algn="ctr">
              <a:buNone/>
              <a:defRPr sz="1000" b="1">
                <a:solidFill>
                  <a:schemeClr val="tx1">
                    <a:lumMod val="50000"/>
                    <a:lumOff val="50000"/>
                  </a:schemeClr>
                </a:solidFill>
              </a:defRPr>
            </a:lvl1pPr>
          </a:lstStyle>
          <a:p>
            <a:r>
              <a:rPr lang="en-US" dirty="0"/>
              <a:t>Click Icon To Add Image</a:t>
            </a:r>
          </a:p>
        </p:txBody>
      </p:sp>
      <p:sp>
        <p:nvSpPr>
          <p:cNvPr id="16" name="Picture Placeholder 7"/>
          <p:cNvSpPr>
            <a:spLocks noGrp="1"/>
          </p:cNvSpPr>
          <p:nvPr>
            <p:ph type="pic" sz="quarter" idx="17" hasCustomPrompt="1"/>
          </p:nvPr>
        </p:nvSpPr>
        <p:spPr>
          <a:xfrm>
            <a:off x="4340713" y="2326930"/>
            <a:ext cx="1864816" cy="1867998"/>
          </a:xfrm>
          <a:prstGeom prst="ellipse">
            <a:avLst/>
          </a:prstGeom>
          <a:ln w="76200" cap="sq">
            <a:solidFill>
              <a:schemeClr val="bg1">
                <a:lumMod val="65000"/>
              </a:schemeClr>
            </a:solidFill>
            <a:miter lim="800000"/>
          </a:ln>
          <a:effectLst>
            <a:outerShdw blurRad="63500" sx="102000" sy="102000" algn="ctr" rotWithShape="0">
              <a:prstClr val="black">
                <a:alpha val="40000"/>
              </a:prstClr>
            </a:outerShdw>
            <a:reflection blurRad="6350" stA="50000" endA="275" endPos="40000" dist="101600" dir="5400000" sy="-100000" algn="bl" rotWithShape="0"/>
          </a:effectLst>
          <a:scene3d>
            <a:camera prst="orthographicFront"/>
            <a:lightRig rig="threePt" dir="t"/>
          </a:scene3d>
          <a:sp3d extrusionH="38100">
            <a:extrusionClr>
              <a:schemeClr val="tx1">
                <a:lumMod val="65000"/>
                <a:lumOff val="35000"/>
              </a:schemeClr>
            </a:extrusionClr>
          </a:sp3d>
        </p:spPr>
        <p:txBody>
          <a:bodyPr wrap="none" bIns="274320" anchor="b"/>
          <a:lstStyle>
            <a:lvl1pPr algn="ctr">
              <a:buNone/>
              <a:defRPr sz="1000" b="1">
                <a:solidFill>
                  <a:schemeClr val="tx1">
                    <a:lumMod val="50000"/>
                    <a:lumOff val="50000"/>
                  </a:schemeClr>
                </a:solidFill>
              </a:defRPr>
            </a:lvl1pPr>
          </a:lstStyle>
          <a:p>
            <a:r>
              <a:rPr lang="en-US" dirty="0"/>
              <a:t>Click Icon To Add Image</a:t>
            </a:r>
          </a:p>
        </p:txBody>
      </p:sp>
      <p:sp>
        <p:nvSpPr>
          <p:cNvPr id="17" name="Picture Placeholder 7"/>
          <p:cNvSpPr>
            <a:spLocks noGrp="1"/>
          </p:cNvSpPr>
          <p:nvPr>
            <p:ph type="pic" sz="quarter" idx="18" hasCustomPrompt="1"/>
          </p:nvPr>
        </p:nvSpPr>
        <p:spPr>
          <a:xfrm>
            <a:off x="5757089" y="1512810"/>
            <a:ext cx="1864816" cy="1867998"/>
          </a:xfrm>
          <a:prstGeom prst="ellipse">
            <a:avLst/>
          </a:prstGeom>
          <a:ln w="76200" cap="sq">
            <a:solidFill>
              <a:schemeClr val="bg1">
                <a:lumMod val="65000"/>
              </a:schemeClr>
            </a:solidFill>
            <a:miter lim="800000"/>
          </a:ln>
          <a:effectLst>
            <a:outerShdw blurRad="63500" sx="102000" sy="102000" algn="ctr" rotWithShape="0">
              <a:prstClr val="black">
                <a:alpha val="40000"/>
              </a:prstClr>
            </a:outerShdw>
            <a:reflection blurRad="6350" stA="50000" endA="275" endPos="40000" dist="101600" dir="5400000" sy="-100000" algn="bl" rotWithShape="0"/>
          </a:effectLst>
          <a:scene3d>
            <a:camera prst="orthographicFront"/>
            <a:lightRig rig="threePt" dir="t"/>
          </a:scene3d>
          <a:sp3d extrusionH="38100">
            <a:extrusionClr>
              <a:schemeClr val="tx1">
                <a:lumMod val="65000"/>
                <a:lumOff val="35000"/>
              </a:schemeClr>
            </a:extrusionClr>
          </a:sp3d>
        </p:spPr>
        <p:txBody>
          <a:bodyPr wrap="none" bIns="274320" anchor="b"/>
          <a:lstStyle>
            <a:lvl1pPr algn="ctr">
              <a:buNone/>
              <a:defRPr sz="1000" b="1">
                <a:solidFill>
                  <a:schemeClr val="tx1">
                    <a:lumMod val="50000"/>
                    <a:lumOff val="50000"/>
                  </a:schemeClr>
                </a:solidFill>
              </a:defRPr>
            </a:lvl1pPr>
          </a:lstStyle>
          <a:p>
            <a:r>
              <a:rPr lang="en-US" dirty="0"/>
              <a:t>Click Icon To Add Image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6" grpId="0" animBg="1"/>
      <p:bldP spid="17"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5_pic">
    <p:spTree>
      <p:nvGrpSpPr>
        <p:cNvPr id="1" name=""/>
        <p:cNvGrpSpPr/>
        <p:nvPr/>
      </p:nvGrpSpPr>
      <p:grpSpPr>
        <a:xfrm>
          <a:off x="0" y="0"/>
          <a:ext cx="0" cy="0"/>
          <a:chOff x="0" y="0"/>
          <a:chExt cx="0" cy="0"/>
        </a:xfrm>
      </p:grpSpPr>
      <p:sp>
        <p:nvSpPr>
          <p:cNvPr id="13" name="Picture Placeholder 7"/>
          <p:cNvSpPr>
            <a:spLocks noGrp="1"/>
          </p:cNvSpPr>
          <p:nvPr>
            <p:ph type="pic" sz="quarter" idx="18" hasCustomPrompt="1"/>
          </p:nvPr>
        </p:nvSpPr>
        <p:spPr>
          <a:xfrm>
            <a:off x="6385667" y="1895622"/>
            <a:ext cx="1548560" cy="1551202"/>
          </a:xfrm>
          <a:prstGeom prst="ellipse">
            <a:avLst/>
          </a:prstGeom>
          <a:ln w="76200" cap="sq">
            <a:solidFill>
              <a:schemeClr val="bg1">
                <a:lumMod val="65000"/>
              </a:schemeClr>
            </a:solidFill>
            <a:miter lim="800000"/>
          </a:ln>
          <a:effectLst>
            <a:innerShdw blurRad="114300">
              <a:schemeClr val="bg1"/>
            </a:innerShdw>
            <a:reflection blurRad="6350" stA="52000" endA="300" endPos="35000" dir="5400000" sy="-100000" algn="bl" rotWithShape="0"/>
          </a:effectLst>
          <a:scene3d>
            <a:camera prst="orthographicFront"/>
            <a:lightRig rig="threePt" dir="t"/>
          </a:scene3d>
          <a:sp3d extrusionH="165100"/>
        </p:spPr>
        <p:txBody>
          <a:bodyPr wrap="none" bIns="274320" anchor="b"/>
          <a:lstStyle>
            <a:lvl1pPr algn="ctr" rtl="0">
              <a:buNone/>
              <a:defRPr sz="1000" b="1">
                <a:solidFill>
                  <a:schemeClr val="tx1">
                    <a:lumMod val="50000"/>
                    <a:lumOff val="50000"/>
                  </a:schemeClr>
                </a:solidFill>
              </a:defRPr>
            </a:lvl1pPr>
          </a:lstStyle>
          <a:p>
            <a:r>
              <a:rPr lang="en-US" dirty="0"/>
              <a:t>Click Icon To Add Image</a:t>
            </a:r>
          </a:p>
        </p:txBody>
      </p:sp>
      <p:sp>
        <p:nvSpPr>
          <p:cNvPr id="11" name="Picture Placeholder 7"/>
          <p:cNvSpPr>
            <a:spLocks noGrp="1"/>
          </p:cNvSpPr>
          <p:nvPr>
            <p:ph type="pic" sz="quarter" idx="17" hasCustomPrompt="1"/>
          </p:nvPr>
        </p:nvSpPr>
        <p:spPr>
          <a:xfrm>
            <a:off x="4861667" y="1791928"/>
            <a:ext cx="1755594" cy="1758590"/>
          </a:xfrm>
          <a:prstGeom prst="ellipse">
            <a:avLst/>
          </a:prstGeom>
          <a:ln w="76200" cap="sq">
            <a:solidFill>
              <a:schemeClr val="bg1">
                <a:lumMod val="65000"/>
              </a:schemeClr>
            </a:solidFill>
            <a:miter lim="800000"/>
          </a:ln>
          <a:effectLst>
            <a:innerShdw blurRad="114300">
              <a:schemeClr val="bg1"/>
            </a:innerShdw>
            <a:reflection blurRad="6350" stA="52000" endA="300" endPos="35000" dir="5400000" sy="-100000" algn="bl" rotWithShape="0"/>
          </a:effectLst>
          <a:scene3d>
            <a:camera prst="orthographicFront"/>
            <a:lightRig rig="threePt" dir="t"/>
          </a:scene3d>
          <a:sp3d extrusionH="165100"/>
        </p:spPr>
        <p:txBody>
          <a:bodyPr wrap="none" bIns="274320" anchor="b"/>
          <a:lstStyle>
            <a:lvl1pPr algn="ctr" rtl="0">
              <a:buNone/>
              <a:defRPr sz="1000" b="1">
                <a:solidFill>
                  <a:schemeClr val="tx1">
                    <a:lumMod val="50000"/>
                    <a:lumOff val="50000"/>
                  </a:schemeClr>
                </a:solidFill>
              </a:defRPr>
            </a:lvl1pPr>
          </a:lstStyle>
          <a:p>
            <a:r>
              <a:rPr lang="en-US" dirty="0"/>
              <a:t>Click Icon To Add Image</a:t>
            </a:r>
          </a:p>
        </p:txBody>
      </p:sp>
      <p:sp>
        <p:nvSpPr>
          <p:cNvPr id="10" name="Picture Placeholder 7"/>
          <p:cNvSpPr>
            <a:spLocks noGrp="1"/>
          </p:cNvSpPr>
          <p:nvPr>
            <p:ph type="pic" sz="quarter" idx="16" hasCustomPrompt="1"/>
          </p:nvPr>
        </p:nvSpPr>
        <p:spPr>
          <a:xfrm>
            <a:off x="3032867" y="1615421"/>
            <a:ext cx="2108006" cy="2111603"/>
          </a:xfrm>
          <a:prstGeom prst="ellipse">
            <a:avLst/>
          </a:prstGeom>
          <a:ln w="76200" cap="sq">
            <a:solidFill>
              <a:schemeClr val="bg1">
                <a:lumMod val="65000"/>
              </a:schemeClr>
            </a:solidFill>
            <a:miter lim="800000"/>
          </a:ln>
          <a:effectLst>
            <a:innerShdw blurRad="114300">
              <a:schemeClr val="bg1"/>
            </a:innerShdw>
            <a:reflection blurRad="6350" stA="52000" endA="300" endPos="35000" dir="5400000" sy="-100000" algn="bl" rotWithShape="0"/>
          </a:effectLst>
          <a:scene3d>
            <a:camera prst="orthographicFront"/>
            <a:lightRig rig="threePt" dir="t"/>
          </a:scene3d>
          <a:sp3d extrusionH="165100"/>
        </p:spPr>
        <p:txBody>
          <a:bodyPr wrap="none" bIns="274320" anchor="b"/>
          <a:lstStyle>
            <a:lvl1pPr algn="ctr">
              <a:buNone/>
              <a:defRPr sz="1000" b="1">
                <a:solidFill>
                  <a:schemeClr val="tx1">
                    <a:lumMod val="50000"/>
                    <a:lumOff val="50000"/>
                  </a:schemeClr>
                </a:solidFill>
              </a:defRPr>
            </a:lvl1pPr>
          </a:lstStyle>
          <a:p>
            <a:r>
              <a:rPr lang="en-US" dirty="0"/>
              <a:t>Click Icon To Add Image</a:t>
            </a:r>
          </a:p>
        </p:txBody>
      </p:sp>
      <p:sp>
        <p:nvSpPr>
          <p:cNvPr id="5" name="Title 1"/>
          <p:cNvSpPr>
            <a:spLocks noGrp="1"/>
          </p:cNvSpPr>
          <p:nvPr>
            <p:ph type="title" hasCustomPrompt="1"/>
          </p:nvPr>
        </p:nvSpPr>
        <p:spPr>
          <a:xfrm>
            <a:off x="2190750" y="200025"/>
            <a:ext cx="4762500" cy="419132"/>
          </a:xfrm>
          <a:prstGeom prst="rect">
            <a:avLst/>
          </a:prstGeom>
        </p:spPr>
        <p:txBody>
          <a:bodyPr wrap="none" lIns="0" tIns="0" rIns="0" bIns="0" anchor="ctr">
            <a:noAutofit/>
          </a:bodyPr>
          <a:lstStyle>
            <a:lvl1pPr algn="ctr">
              <a:defRPr sz="2800" b="1" i="0" baseline="0">
                <a:solidFill>
                  <a:schemeClr val="tx1">
                    <a:lumMod val="50000"/>
                    <a:lumOff val="50000"/>
                  </a:schemeClr>
                </a:solidFill>
                <a:latin typeface="+mn-lt"/>
              </a:defRPr>
            </a:lvl1pPr>
          </a:lstStyle>
          <a:p>
            <a:r>
              <a:rPr lang="en-US" dirty="0"/>
              <a:t>Click To Edit Master Title Style</a:t>
            </a:r>
          </a:p>
        </p:txBody>
      </p:sp>
      <p:sp>
        <p:nvSpPr>
          <p:cNvPr id="6" name="Text Placeholder 3"/>
          <p:cNvSpPr>
            <a:spLocks noGrp="1"/>
          </p:cNvSpPr>
          <p:nvPr>
            <p:ph type="body" sz="half" idx="2" hasCustomPrompt="1"/>
          </p:nvPr>
        </p:nvSpPr>
        <p:spPr>
          <a:xfrm>
            <a:off x="3271838" y="627929"/>
            <a:ext cx="2600325" cy="200746"/>
          </a:xfrm>
          <a:prstGeom prst="rect">
            <a:avLst/>
          </a:prstGeom>
        </p:spPr>
        <p:txBody>
          <a:bodyPr wrap="square" lIns="0" tIns="0" rIns="0" bIns="0" anchor="ctr">
            <a:noAutofit/>
          </a:bodyPr>
          <a:lstStyle>
            <a:lvl1pPr marL="0" indent="0" algn="ctr">
              <a:buNone/>
              <a:defRPr sz="1600" b="1" i="0" baseline="0">
                <a:solidFill>
                  <a:schemeClr val="tx1">
                    <a:lumMod val="50000"/>
                    <a:lumOff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9" name="Picture Placeholder 7"/>
          <p:cNvSpPr>
            <a:spLocks noGrp="1"/>
          </p:cNvSpPr>
          <p:nvPr>
            <p:ph type="pic" sz="quarter" idx="15" hasCustomPrompt="1"/>
          </p:nvPr>
        </p:nvSpPr>
        <p:spPr>
          <a:xfrm>
            <a:off x="1127867" y="1504950"/>
            <a:ext cx="2328572" cy="2332545"/>
          </a:xfrm>
          <a:prstGeom prst="ellipse">
            <a:avLst/>
          </a:prstGeom>
          <a:ln w="76200" cap="sq">
            <a:solidFill>
              <a:schemeClr val="bg1">
                <a:lumMod val="65000"/>
              </a:schemeClr>
            </a:solidFill>
            <a:miter lim="800000"/>
          </a:ln>
          <a:effectLst>
            <a:innerShdw blurRad="114300">
              <a:schemeClr val="bg1"/>
            </a:innerShdw>
            <a:reflection blurRad="6350" stA="52000" endA="300" endPos="35000" dir="5400000" sy="-100000" algn="bl" rotWithShape="0"/>
          </a:effectLst>
          <a:scene3d>
            <a:camera prst="orthographicFront"/>
            <a:lightRig rig="threePt" dir="t"/>
          </a:scene3d>
          <a:sp3d extrusionH="165100"/>
        </p:spPr>
        <p:txBody>
          <a:bodyPr wrap="none" bIns="274320" anchor="b"/>
          <a:lstStyle>
            <a:lvl1pPr algn="ctr">
              <a:buNone/>
              <a:defRPr sz="1000" b="1">
                <a:solidFill>
                  <a:schemeClr val="tx1">
                    <a:lumMod val="50000"/>
                    <a:lumOff val="50000"/>
                  </a:schemeClr>
                </a:solidFill>
              </a:defRPr>
            </a:lvl1pPr>
          </a:lstStyle>
          <a:p>
            <a:r>
              <a:rPr lang="en-US" dirty="0"/>
              <a:t>Click Icon To Add Image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1" grpId="0" animBg="1"/>
      <p:bldP spid="10" grpId="0" animBg="1"/>
      <p:bldP spid="9"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8_pic">
    <p:spTree>
      <p:nvGrpSpPr>
        <p:cNvPr id="1" name=""/>
        <p:cNvGrpSpPr/>
        <p:nvPr/>
      </p:nvGrpSpPr>
      <p:grpSpPr>
        <a:xfrm>
          <a:off x="0" y="0"/>
          <a:ext cx="0" cy="0"/>
          <a:chOff x="0" y="0"/>
          <a:chExt cx="0" cy="0"/>
        </a:xfrm>
      </p:grpSpPr>
      <p:sp>
        <p:nvSpPr>
          <p:cNvPr id="13" name="Picture Placeholder 7"/>
          <p:cNvSpPr>
            <a:spLocks noGrp="1"/>
          </p:cNvSpPr>
          <p:nvPr>
            <p:ph type="pic" sz="quarter" idx="18" hasCustomPrompt="1"/>
          </p:nvPr>
        </p:nvSpPr>
        <p:spPr>
          <a:xfrm>
            <a:off x="6385667" y="1989055"/>
            <a:ext cx="1548560" cy="1551202"/>
          </a:xfrm>
          <a:prstGeom prst="rect">
            <a:avLst/>
          </a:prstGeom>
          <a:ln w="76200" cap="sq">
            <a:solidFill>
              <a:schemeClr val="bg1">
                <a:lumMod val="65000"/>
              </a:schemeClr>
            </a:solidFill>
            <a:miter lim="800000"/>
          </a:ln>
          <a:effectLst>
            <a:outerShdw blurRad="50800" dist="38100" algn="l" rotWithShape="0">
              <a:prstClr val="black">
                <a:alpha val="40000"/>
              </a:prstClr>
            </a:outerShdw>
            <a:reflection blurRad="6350" stA="52000" endA="300" endPos="35000" dir="5400000" sy="-100000" algn="bl" rotWithShape="0"/>
          </a:effectLst>
          <a:scene3d>
            <a:camera prst="orthographicFront"/>
            <a:lightRig rig="threePt" dir="t"/>
          </a:scene3d>
          <a:sp3d extrusionH="165100"/>
        </p:spPr>
        <p:txBody>
          <a:bodyPr wrap="none" bIns="274320" anchor="b"/>
          <a:lstStyle>
            <a:lvl1pPr algn="ctr" rtl="0">
              <a:buNone/>
              <a:defRPr sz="1000" b="1">
                <a:solidFill>
                  <a:schemeClr val="tx1">
                    <a:lumMod val="50000"/>
                    <a:lumOff val="50000"/>
                  </a:schemeClr>
                </a:solidFill>
              </a:defRPr>
            </a:lvl1pPr>
          </a:lstStyle>
          <a:p>
            <a:r>
              <a:rPr lang="en-US" dirty="0"/>
              <a:t>Click Icon To Add Image</a:t>
            </a:r>
          </a:p>
        </p:txBody>
      </p:sp>
      <p:sp>
        <p:nvSpPr>
          <p:cNvPr id="11" name="Picture Placeholder 7"/>
          <p:cNvSpPr>
            <a:spLocks noGrp="1"/>
          </p:cNvSpPr>
          <p:nvPr>
            <p:ph type="pic" sz="quarter" idx="17" hasCustomPrompt="1"/>
          </p:nvPr>
        </p:nvSpPr>
        <p:spPr>
          <a:xfrm>
            <a:off x="4861667" y="1885361"/>
            <a:ext cx="1755594" cy="1758590"/>
          </a:xfrm>
          <a:prstGeom prst="rect">
            <a:avLst/>
          </a:prstGeom>
          <a:ln w="76200" cap="sq">
            <a:solidFill>
              <a:schemeClr val="bg1">
                <a:lumMod val="65000"/>
              </a:schemeClr>
            </a:solidFill>
            <a:miter lim="800000"/>
          </a:ln>
          <a:effectLst>
            <a:outerShdw blurRad="50800" dist="38100" algn="l" rotWithShape="0">
              <a:prstClr val="black">
                <a:alpha val="40000"/>
              </a:prstClr>
            </a:outerShdw>
            <a:reflection blurRad="6350" stA="52000" endA="300" endPos="35000" dir="5400000" sy="-100000" algn="bl" rotWithShape="0"/>
          </a:effectLst>
          <a:scene3d>
            <a:camera prst="orthographicFront"/>
            <a:lightRig rig="threePt" dir="t"/>
          </a:scene3d>
          <a:sp3d extrusionH="165100"/>
        </p:spPr>
        <p:txBody>
          <a:bodyPr wrap="none" bIns="274320" anchor="b"/>
          <a:lstStyle>
            <a:lvl1pPr algn="ctr" rtl="0">
              <a:buNone/>
              <a:defRPr sz="1000" b="1">
                <a:solidFill>
                  <a:schemeClr val="tx1">
                    <a:lumMod val="50000"/>
                    <a:lumOff val="50000"/>
                  </a:schemeClr>
                </a:solidFill>
              </a:defRPr>
            </a:lvl1pPr>
          </a:lstStyle>
          <a:p>
            <a:r>
              <a:rPr lang="en-US" dirty="0"/>
              <a:t>Click Icon To Add Image</a:t>
            </a:r>
          </a:p>
        </p:txBody>
      </p:sp>
      <p:sp>
        <p:nvSpPr>
          <p:cNvPr id="10" name="Picture Placeholder 7"/>
          <p:cNvSpPr>
            <a:spLocks noGrp="1"/>
          </p:cNvSpPr>
          <p:nvPr>
            <p:ph type="pic" sz="quarter" idx="16" hasCustomPrompt="1"/>
          </p:nvPr>
        </p:nvSpPr>
        <p:spPr>
          <a:xfrm>
            <a:off x="3032867" y="1708854"/>
            <a:ext cx="2108006" cy="2111603"/>
          </a:xfrm>
          <a:prstGeom prst="rect">
            <a:avLst/>
          </a:prstGeom>
          <a:ln w="76200" cap="sq">
            <a:solidFill>
              <a:schemeClr val="bg1">
                <a:lumMod val="65000"/>
              </a:schemeClr>
            </a:solidFill>
            <a:miter lim="800000"/>
          </a:ln>
          <a:effectLst>
            <a:outerShdw blurRad="50800" dist="38100" algn="l" rotWithShape="0">
              <a:prstClr val="black">
                <a:alpha val="40000"/>
              </a:prstClr>
            </a:outerShdw>
            <a:reflection blurRad="6350" stA="52000" endA="300" endPos="35000" dir="5400000" sy="-100000" algn="bl" rotWithShape="0"/>
          </a:effectLst>
          <a:scene3d>
            <a:camera prst="orthographicFront"/>
            <a:lightRig rig="threePt" dir="t"/>
          </a:scene3d>
          <a:sp3d extrusionH="165100"/>
        </p:spPr>
        <p:txBody>
          <a:bodyPr wrap="none" bIns="274320" anchor="b"/>
          <a:lstStyle>
            <a:lvl1pPr algn="ctr">
              <a:buNone/>
              <a:defRPr sz="1000" b="1">
                <a:solidFill>
                  <a:schemeClr val="tx1">
                    <a:lumMod val="50000"/>
                    <a:lumOff val="50000"/>
                  </a:schemeClr>
                </a:solidFill>
              </a:defRPr>
            </a:lvl1pPr>
          </a:lstStyle>
          <a:p>
            <a:r>
              <a:rPr lang="en-US" dirty="0"/>
              <a:t>Click Icon To Add Image</a:t>
            </a:r>
          </a:p>
        </p:txBody>
      </p:sp>
      <p:sp>
        <p:nvSpPr>
          <p:cNvPr id="5" name="Title 1"/>
          <p:cNvSpPr>
            <a:spLocks noGrp="1"/>
          </p:cNvSpPr>
          <p:nvPr>
            <p:ph type="title" hasCustomPrompt="1"/>
          </p:nvPr>
        </p:nvSpPr>
        <p:spPr>
          <a:xfrm>
            <a:off x="2190750" y="200025"/>
            <a:ext cx="4762500" cy="419132"/>
          </a:xfrm>
          <a:prstGeom prst="rect">
            <a:avLst/>
          </a:prstGeom>
        </p:spPr>
        <p:txBody>
          <a:bodyPr wrap="none" lIns="0" tIns="0" rIns="0" bIns="0" anchor="ctr">
            <a:noAutofit/>
          </a:bodyPr>
          <a:lstStyle>
            <a:lvl1pPr algn="ctr">
              <a:defRPr sz="2800" b="1" i="0" baseline="0">
                <a:solidFill>
                  <a:schemeClr val="tx1">
                    <a:lumMod val="50000"/>
                    <a:lumOff val="50000"/>
                  </a:schemeClr>
                </a:solidFill>
                <a:latin typeface="+mn-lt"/>
              </a:defRPr>
            </a:lvl1pPr>
          </a:lstStyle>
          <a:p>
            <a:r>
              <a:rPr lang="en-US" dirty="0"/>
              <a:t>Click To Edit Master Title Style</a:t>
            </a:r>
          </a:p>
        </p:txBody>
      </p:sp>
      <p:sp>
        <p:nvSpPr>
          <p:cNvPr id="6" name="Text Placeholder 3"/>
          <p:cNvSpPr>
            <a:spLocks noGrp="1"/>
          </p:cNvSpPr>
          <p:nvPr>
            <p:ph type="body" sz="half" idx="2" hasCustomPrompt="1"/>
          </p:nvPr>
        </p:nvSpPr>
        <p:spPr>
          <a:xfrm>
            <a:off x="3271838" y="627929"/>
            <a:ext cx="2600325" cy="200746"/>
          </a:xfrm>
          <a:prstGeom prst="rect">
            <a:avLst/>
          </a:prstGeom>
        </p:spPr>
        <p:txBody>
          <a:bodyPr wrap="square" lIns="0" tIns="0" rIns="0" bIns="0" anchor="ctr">
            <a:noAutofit/>
          </a:bodyPr>
          <a:lstStyle>
            <a:lvl1pPr marL="0" indent="0" algn="ctr">
              <a:buNone/>
              <a:defRPr sz="1600" b="1" i="0" baseline="0">
                <a:solidFill>
                  <a:schemeClr val="tx1">
                    <a:lumMod val="50000"/>
                    <a:lumOff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9" name="Picture Placeholder 7"/>
          <p:cNvSpPr>
            <a:spLocks noGrp="1"/>
          </p:cNvSpPr>
          <p:nvPr>
            <p:ph type="pic" sz="quarter" idx="15" hasCustomPrompt="1"/>
          </p:nvPr>
        </p:nvSpPr>
        <p:spPr>
          <a:xfrm>
            <a:off x="1127867" y="1598383"/>
            <a:ext cx="2328572" cy="2332545"/>
          </a:xfrm>
          <a:prstGeom prst="rect">
            <a:avLst/>
          </a:prstGeom>
          <a:ln w="76200" cap="sq">
            <a:solidFill>
              <a:schemeClr val="bg1">
                <a:lumMod val="65000"/>
              </a:schemeClr>
            </a:solidFill>
            <a:miter lim="800000"/>
          </a:ln>
          <a:effectLst>
            <a:outerShdw blurRad="50800" dist="38100" algn="l" rotWithShape="0">
              <a:prstClr val="black">
                <a:alpha val="40000"/>
              </a:prstClr>
            </a:outerShdw>
            <a:reflection blurRad="6350" stA="52000" endA="300" endPos="35000" dir="5400000" sy="-100000" algn="bl" rotWithShape="0"/>
          </a:effectLst>
          <a:scene3d>
            <a:camera prst="orthographicFront"/>
            <a:lightRig rig="threePt" dir="t"/>
          </a:scene3d>
          <a:sp3d extrusionH="165100"/>
        </p:spPr>
        <p:txBody>
          <a:bodyPr wrap="none" bIns="274320" anchor="b"/>
          <a:lstStyle>
            <a:lvl1pPr algn="ctr">
              <a:buNone/>
              <a:defRPr sz="1000" b="1">
                <a:solidFill>
                  <a:schemeClr val="tx1">
                    <a:lumMod val="50000"/>
                    <a:lumOff val="50000"/>
                  </a:schemeClr>
                </a:solidFill>
              </a:defRPr>
            </a:lvl1pPr>
          </a:lstStyle>
          <a:p>
            <a:r>
              <a:rPr lang="en-US" dirty="0"/>
              <a:t>Click Icon To Add Image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1" grpId="0" animBg="1"/>
      <p:bldP spid="10" grpId="0" animBg="1"/>
      <p:bldP spid="9"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_pic">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190750" y="200025"/>
            <a:ext cx="4762500" cy="419132"/>
          </a:xfrm>
          <a:prstGeom prst="rect">
            <a:avLst/>
          </a:prstGeom>
        </p:spPr>
        <p:txBody>
          <a:bodyPr wrap="none" lIns="0" tIns="0" rIns="0" bIns="0" anchor="ctr">
            <a:noAutofit/>
          </a:bodyPr>
          <a:lstStyle>
            <a:lvl1pPr algn="ctr">
              <a:defRPr sz="2800" b="1" i="0" baseline="0">
                <a:solidFill>
                  <a:schemeClr val="tx1">
                    <a:lumMod val="50000"/>
                    <a:lumOff val="50000"/>
                  </a:schemeClr>
                </a:solidFill>
                <a:latin typeface="+mn-lt"/>
              </a:defRPr>
            </a:lvl1pPr>
          </a:lstStyle>
          <a:p>
            <a:r>
              <a:rPr lang="en-US" dirty="0"/>
              <a:t>Click To Edit Master Title Style</a:t>
            </a:r>
          </a:p>
        </p:txBody>
      </p:sp>
      <p:sp>
        <p:nvSpPr>
          <p:cNvPr id="6" name="Text Placeholder 3"/>
          <p:cNvSpPr>
            <a:spLocks noGrp="1"/>
          </p:cNvSpPr>
          <p:nvPr>
            <p:ph type="body" sz="half" idx="2" hasCustomPrompt="1"/>
          </p:nvPr>
        </p:nvSpPr>
        <p:spPr>
          <a:xfrm>
            <a:off x="3271838" y="627929"/>
            <a:ext cx="2600325" cy="200746"/>
          </a:xfrm>
          <a:prstGeom prst="rect">
            <a:avLst/>
          </a:prstGeom>
        </p:spPr>
        <p:txBody>
          <a:bodyPr wrap="square" lIns="0" tIns="0" rIns="0" bIns="0" anchor="ctr">
            <a:noAutofit/>
          </a:bodyPr>
          <a:lstStyle>
            <a:lvl1pPr marL="0" indent="0" algn="ctr">
              <a:buNone/>
              <a:defRPr sz="1600" b="1" i="0" baseline="0">
                <a:solidFill>
                  <a:schemeClr val="tx1">
                    <a:lumMod val="50000"/>
                    <a:lumOff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9" name="Picture Placeholder 7"/>
          <p:cNvSpPr>
            <a:spLocks noGrp="1"/>
          </p:cNvSpPr>
          <p:nvPr>
            <p:ph type="pic" sz="quarter" idx="15" hasCustomPrompt="1"/>
          </p:nvPr>
        </p:nvSpPr>
        <p:spPr>
          <a:xfrm rot="20906495">
            <a:off x="4899319" y="1339773"/>
            <a:ext cx="2287152" cy="2291054"/>
          </a:xfrm>
          <a:prstGeom prst="roundRect">
            <a:avLst>
              <a:gd name="adj" fmla="val 8073"/>
            </a:avLst>
          </a:prstGeom>
          <a:ln w="76200" cap="sq">
            <a:solidFill>
              <a:schemeClr val="bg1">
                <a:lumMod val="65000"/>
              </a:schemeClr>
            </a:solidFill>
            <a:miter lim="800000"/>
          </a:ln>
          <a:effectLst>
            <a:reflection blurRad="6350" stA="50000" endA="300" endPos="38500" dist="50800" dir="5400000" sy="-100000" algn="bl" rotWithShape="0"/>
          </a:effectLst>
          <a:scene3d>
            <a:camera prst="perspectiveContrastingRightFacing">
              <a:rot lat="0" lon="20400000" rev="0"/>
            </a:camera>
            <a:lightRig rig="threePt" dir="t"/>
          </a:scene3d>
          <a:sp3d extrusionH="171450">
            <a:extrusionClr>
              <a:schemeClr val="tx1">
                <a:lumMod val="65000"/>
                <a:lumOff val="35000"/>
              </a:schemeClr>
            </a:extrusionClr>
          </a:sp3d>
        </p:spPr>
        <p:txBody>
          <a:bodyPr bIns="274320" anchor="b"/>
          <a:lstStyle>
            <a:lvl1pPr algn="ctr">
              <a:buNone/>
              <a:defRPr sz="1200">
                <a:solidFill>
                  <a:schemeClr val="tx1">
                    <a:lumMod val="50000"/>
                    <a:lumOff val="50000"/>
                  </a:schemeClr>
                </a:solidFill>
              </a:defRPr>
            </a:lvl1pPr>
          </a:lstStyle>
          <a:p>
            <a:r>
              <a:rPr lang="en-US" dirty="0"/>
              <a:t>Click Icon To Add Image</a:t>
            </a:r>
          </a:p>
        </p:txBody>
      </p:sp>
      <p:sp>
        <p:nvSpPr>
          <p:cNvPr id="13" name="Picture Placeholder 7"/>
          <p:cNvSpPr>
            <a:spLocks noGrp="1"/>
          </p:cNvSpPr>
          <p:nvPr>
            <p:ph type="pic" sz="quarter" idx="16" hasCustomPrompt="1"/>
          </p:nvPr>
        </p:nvSpPr>
        <p:spPr>
          <a:xfrm rot="20906495">
            <a:off x="2079918" y="1339773"/>
            <a:ext cx="2287152" cy="2291054"/>
          </a:xfrm>
          <a:prstGeom prst="roundRect">
            <a:avLst>
              <a:gd name="adj" fmla="val 8073"/>
            </a:avLst>
          </a:prstGeom>
          <a:ln w="76200" cap="sq">
            <a:solidFill>
              <a:schemeClr val="bg1">
                <a:lumMod val="65000"/>
              </a:schemeClr>
            </a:solidFill>
            <a:miter lim="800000"/>
          </a:ln>
          <a:effectLst>
            <a:reflection blurRad="6350" stA="50000" endA="300" endPos="38500" dist="50800" dir="5400000" sy="-100000" algn="bl" rotWithShape="0"/>
          </a:effectLst>
          <a:scene3d>
            <a:camera prst="perspectiveContrastingRightFacing">
              <a:rot lat="0" lon="20400000" rev="0"/>
            </a:camera>
            <a:lightRig rig="threePt" dir="t"/>
          </a:scene3d>
          <a:sp3d extrusionH="171450">
            <a:extrusionClr>
              <a:schemeClr val="tx1">
                <a:lumMod val="65000"/>
                <a:lumOff val="35000"/>
              </a:schemeClr>
            </a:extrusionClr>
          </a:sp3d>
        </p:spPr>
        <p:txBody>
          <a:bodyPr bIns="274320" anchor="b"/>
          <a:lstStyle>
            <a:lvl1pPr algn="ctr">
              <a:buNone/>
              <a:defRPr sz="1200">
                <a:solidFill>
                  <a:schemeClr val="tx1">
                    <a:lumMod val="50000"/>
                    <a:lumOff val="50000"/>
                  </a:schemeClr>
                </a:solidFill>
              </a:defRPr>
            </a:lvl1pPr>
          </a:lstStyle>
          <a:p>
            <a:r>
              <a:rPr lang="en-US" dirty="0"/>
              <a:t>Click Icon To Add Image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6_pic">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190750" y="200025"/>
            <a:ext cx="4762500" cy="419132"/>
          </a:xfrm>
          <a:prstGeom prst="rect">
            <a:avLst/>
          </a:prstGeom>
        </p:spPr>
        <p:txBody>
          <a:bodyPr wrap="none" lIns="0" tIns="0" rIns="0" bIns="0" anchor="ctr">
            <a:noAutofit/>
          </a:bodyPr>
          <a:lstStyle>
            <a:lvl1pPr algn="ctr">
              <a:defRPr sz="2800" b="1" i="0" baseline="0">
                <a:solidFill>
                  <a:schemeClr val="tx1">
                    <a:lumMod val="50000"/>
                    <a:lumOff val="50000"/>
                  </a:schemeClr>
                </a:solidFill>
                <a:latin typeface="+mn-lt"/>
              </a:defRPr>
            </a:lvl1pPr>
          </a:lstStyle>
          <a:p>
            <a:r>
              <a:rPr lang="en-US" dirty="0"/>
              <a:t>Click To Edit Master Title Style</a:t>
            </a:r>
          </a:p>
        </p:txBody>
      </p:sp>
      <p:sp>
        <p:nvSpPr>
          <p:cNvPr id="6" name="Text Placeholder 3"/>
          <p:cNvSpPr>
            <a:spLocks noGrp="1"/>
          </p:cNvSpPr>
          <p:nvPr>
            <p:ph type="body" sz="half" idx="2" hasCustomPrompt="1"/>
          </p:nvPr>
        </p:nvSpPr>
        <p:spPr>
          <a:xfrm>
            <a:off x="3271838" y="627929"/>
            <a:ext cx="2600325" cy="200746"/>
          </a:xfrm>
          <a:prstGeom prst="rect">
            <a:avLst/>
          </a:prstGeom>
        </p:spPr>
        <p:txBody>
          <a:bodyPr wrap="square" lIns="0" tIns="0" rIns="0" bIns="0" anchor="ctr">
            <a:noAutofit/>
          </a:bodyPr>
          <a:lstStyle>
            <a:lvl1pPr marL="0" indent="0" algn="ctr">
              <a:buNone/>
              <a:defRPr sz="1600" b="1" i="0" baseline="0">
                <a:solidFill>
                  <a:schemeClr val="tx1">
                    <a:lumMod val="50000"/>
                    <a:lumOff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3" name="Picture Placeholder 7"/>
          <p:cNvSpPr>
            <a:spLocks noGrp="1"/>
          </p:cNvSpPr>
          <p:nvPr>
            <p:ph type="pic" sz="quarter" idx="16" hasCustomPrompt="1"/>
          </p:nvPr>
        </p:nvSpPr>
        <p:spPr>
          <a:xfrm>
            <a:off x="3448258" y="1285267"/>
            <a:ext cx="2247484" cy="2251320"/>
          </a:xfrm>
          <a:prstGeom prst="rect">
            <a:avLst/>
          </a:prstGeom>
          <a:ln w="76200" cap="sq">
            <a:solidFill>
              <a:schemeClr val="bg1">
                <a:lumMod val="85000"/>
              </a:schemeClr>
            </a:solidFill>
            <a:miter lim="800000"/>
          </a:ln>
          <a:effectLst>
            <a:outerShdw blurRad="63500" sx="102000" sy="102000" algn="ctr" rotWithShape="0">
              <a:prstClr val="black">
                <a:alpha val="40000"/>
              </a:prstClr>
            </a:outerShdw>
          </a:effectLst>
          <a:scene3d>
            <a:camera prst="orthographicFront"/>
            <a:lightRig rig="threePt" dir="t"/>
          </a:scene3d>
          <a:sp3d extrusionH="171450">
            <a:extrusionClr>
              <a:schemeClr val="tx1">
                <a:lumMod val="65000"/>
                <a:lumOff val="35000"/>
              </a:schemeClr>
            </a:extrusionClr>
          </a:sp3d>
        </p:spPr>
        <p:txBody>
          <a:bodyPr bIns="914400" anchor="b"/>
          <a:lstStyle>
            <a:lvl1pPr algn="ctr">
              <a:buNone/>
              <a:defRPr sz="1050">
                <a:solidFill>
                  <a:schemeClr val="tx1">
                    <a:lumMod val="50000"/>
                    <a:lumOff val="50000"/>
                  </a:schemeClr>
                </a:solidFill>
              </a:defRPr>
            </a:lvl1pPr>
          </a:lstStyle>
          <a:p>
            <a:r>
              <a:rPr lang="en-US" dirty="0"/>
              <a:t>Click Icon To Add Image</a:t>
            </a:r>
          </a:p>
        </p:txBody>
      </p:sp>
      <p:sp>
        <p:nvSpPr>
          <p:cNvPr id="8" name="Picture Placeholder 7"/>
          <p:cNvSpPr>
            <a:spLocks noGrp="1"/>
          </p:cNvSpPr>
          <p:nvPr>
            <p:ph type="pic" sz="quarter" idx="17" hasCustomPrompt="1"/>
          </p:nvPr>
        </p:nvSpPr>
        <p:spPr>
          <a:xfrm rot="1256599">
            <a:off x="5687393" y="2977938"/>
            <a:ext cx="1358536" cy="1360852"/>
          </a:xfrm>
          <a:prstGeom prst="rect">
            <a:avLst/>
          </a:prstGeom>
          <a:ln w="76200" cap="sq">
            <a:solidFill>
              <a:schemeClr val="bg1">
                <a:lumMod val="85000"/>
              </a:schemeClr>
            </a:solidFill>
            <a:miter lim="800000"/>
          </a:ln>
          <a:effectLst>
            <a:outerShdw blurRad="63500" sx="102000" sy="102000" algn="ctr" rotWithShape="0">
              <a:prstClr val="black">
                <a:alpha val="40000"/>
              </a:prstClr>
            </a:outerShdw>
          </a:effectLst>
        </p:spPr>
        <p:txBody>
          <a:bodyPr wrap="none" bIns="457200" anchor="b"/>
          <a:lstStyle>
            <a:lvl1pPr algn="ctr">
              <a:buNone/>
              <a:defRPr sz="1050">
                <a:solidFill>
                  <a:schemeClr val="tx1">
                    <a:lumMod val="50000"/>
                    <a:lumOff val="50000"/>
                  </a:schemeClr>
                </a:solidFill>
              </a:defRPr>
            </a:lvl1pPr>
          </a:lstStyle>
          <a:p>
            <a:r>
              <a:rPr lang="en-US" dirty="0"/>
              <a:t>Click Icon To Add Image</a:t>
            </a:r>
          </a:p>
        </p:txBody>
      </p:sp>
      <p:sp>
        <p:nvSpPr>
          <p:cNvPr id="10" name="Picture Placeholder 7"/>
          <p:cNvSpPr>
            <a:spLocks noGrp="1"/>
          </p:cNvSpPr>
          <p:nvPr>
            <p:ph type="pic" sz="quarter" idx="18" hasCustomPrompt="1"/>
          </p:nvPr>
        </p:nvSpPr>
        <p:spPr>
          <a:xfrm rot="20565730">
            <a:off x="5967413" y="1450243"/>
            <a:ext cx="1358536" cy="1360852"/>
          </a:xfrm>
          <a:prstGeom prst="rect">
            <a:avLst/>
          </a:prstGeom>
          <a:ln w="76200" cap="sq">
            <a:solidFill>
              <a:schemeClr val="bg1">
                <a:lumMod val="85000"/>
              </a:schemeClr>
            </a:solidFill>
            <a:miter lim="800000"/>
          </a:ln>
          <a:effectLst>
            <a:outerShdw blurRad="63500" sx="102000" sy="102000" algn="ctr" rotWithShape="0">
              <a:prstClr val="black">
                <a:alpha val="40000"/>
              </a:prstClr>
            </a:outerShdw>
          </a:effectLst>
        </p:spPr>
        <p:txBody>
          <a:bodyPr wrap="none" bIns="457200" anchor="b"/>
          <a:lstStyle>
            <a:lvl1pPr algn="ctr">
              <a:buNone/>
              <a:defRPr sz="1050">
                <a:solidFill>
                  <a:schemeClr val="tx1">
                    <a:lumMod val="50000"/>
                    <a:lumOff val="50000"/>
                  </a:schemeClr>
                </a:solidFill>
              </a:defRPr>
            </a:lvl1pPr>
          </a:lstStyle>
          <a:p>
            <a:r>
              <a:rPr lang="en-US" dirty="0"/>
              <a:t>Click Icon To Add Image</a:t>
            </a:r>
          </a:p>
        </p:txBody>
      </p:sp>
      <p:sp>
        <p:nvSpPr>
          <p:cNvPr id="11" name="Picture Placeholder 7"/>
          <p:cNvSpPr>
            <a:spLocks noGrp="1"/>
          </p:cNvSpPr>
          <p:nvPr>
            <p:ph type="pic" sz="quarter" idx="19" hasCustomPrompt="1"/>
          </p:nvPr>
        </p:nvSpPr>
        <p:spPr>
          <a:xfrm rot="20565730">
            <a:off x="1731709" y="1715212"/>
            <a:ext cx="1358536" cy="1360852"/>
          </a:xfrm>
          <a:prstGeom prst="rect">
            <a:avLst/>
          </a:prstGeom>
          <a:ln w="76200" cap="sq">
            <a:solidFill>
              <a:schemeClr val="bg1">
                <a:lumMod val="85000"/>
              </a:schemeClr>
            </a:solidFill>
            <a:miter lim="800000"/>
          </a:ln>
          <a:effectLst>
            <a:outerShdw blurRad="63500" sx="102000" sy="102000" algn="ctr" rotWithShape="0">
              <a:prstClr val="black">
                <a:alpha val="40000"/>
              </a:prstClr>
            </a:outerShdw>
          </a:effectLst>
        </p:spPr>
        <p:txBody>
          <a:bodyPr wrap="none" bIns="457200" anchor="b"/>
          <a:lstStyle>
            <a:lvl1pPr algn="ctr">
              <a:buNone/>
              <a:defRPr sz="1050">
                <a:solidFill>
                  <a:schemeClr val="tx1">
                    <a:lumMod val="50000"/>
                    <a:lumOff val="50000"/>
                  </a:schemeClr>
                </a:solidFill>
              </a:defRPr>
            </a:lvl1pPr>
          </a:lstStyle>
          <a:p>
            <a:r>
              <a:rPr lang="en-US" dirty="0"/>
              <a:t>Click Icon To Add Image</a:t>
            </a:r>
          </a:p>
        </p:txBody>
      </p:sp>
      <p:sp>
        <p:nvSpPr>
          <p:cNvPr id="12" name="Picture Placeholder 7"/>
          <p:cNvSpPr>
            <a:spLocks noGrp="1"/>
          </p:cNvSpPr>
          <p:nvPr>
            <p:ph type="pic" sz="quarter" idx="20" hasCustomPrompt="1"/>
          </p:nvPr>
        </p:nvSpPr>
        <p:spPr>
          <a:xfrm rot="976477">
            <a:off x="1974782" y="3147058"/>
            <a:ext cx="1358536" cy="1360852"/>
          </a:xfrm>
          <a:prstGeom prst="rect">
            <a:avLst/>
          </a:prstGeom>
          <a:ln w="76200" cap="sq">
            <a:solidFill>
              <a:schemeClr val="bg1">
                <a:lumMod val="85000"/>
              </a:schemeClr>
            </a:solidFill>
            <a:miter lim="800000"/>
          </a:ln>
          <a:effectLst>
            <a:outerShdw blurRad="63500" sx="102000" sy="102000" algn="ctr" rotWithShape="0">
              <a:prstClr val="black">
                <a:alpha val="40000"/>
              </a:prstClr>
            </a:outerShdw>
          </a:effectLst>
        </p:spPr>
        <p:txBody>
          <a:bodyPr wrap="none" bIns="457200" anchor="b"/>
          <a:lstStyle>
            <a:lvl1pPr algn="ctr">
              <a:buNone/>
              <a:defRPr sz="1050">
                <a:solidFill>
                  <a:schemeClr val="tx1">
                    <a:lumMod val="50000"/>
                    <a:lumOff val="50000"/>
                  </a:schemeClr>
                </a:solidFill>
              </a:defRPr>
            </a:lvl1pPr>
          </a:lstStyle>
          <a:p>
            <a:r>
              <a:rPr lang="en-US" dirty="0"/>
              <a:t>Click Icon To Add Image</a:t>
            </a:r>
          </a:p>
        </p:txBody>
      </p:sp>
      <p:sp>
        <p:nvSpPr>
          <p:cNvPr id="16" name="Picture Placeholder 7"/>
          <p:cNvSpPr>
            <a:spLocks noGrp="1"/>
          </p:cNvSpPr>
          <p:nvPr>
            <p:ph type="pic" sz="quarter" idx="21" hasCustomPrompt="1"/>
          </p:nvPr>
        </p:nvSpPr>
        <p:spPr>
          <a:xfrm rot="20565730">
            <a:off x="3809531" y="3307553"/>
            <a:ext cx="1358536" cy="1360852"/>
          </a:xfrm>
          <a:prstGeom prst="rect">
            <a:avLst/>
          </a:prstGeom>
          <a:ln w="76200" cap="sq">
            <a:solidFill>
              <a:schemeClr val="bg1">
                <a:lumMod val="85000"/>
              </a:schemeClr>
            </a:solidFill>
            <a:miter lim="800000"/>
          </a:ln>
          <a:effectLst>
            <a:outerShdw blurRad="63500" sx="102000" sy="102000" algn="ctr" rotWithShape="0">
              <a:prstClr val="black">
                <a:alpha val="40000"/>
              </a:prstClr>
            </a:outerShdw>
          </a:effectLst>
        </p:spPr>
        <p:txBody>
          <a:bodyPr wrap="none" bIns="457200" anchor="b"/>
          <a:lstStyle>
            <a:lvl1pPr algn="ctr">
              <a:buNone/>
              <a:defRPr sz="1050">
                <a:solidFill>
                  <a:schemeClr val="tx1">
                    <a:lumMod val="50000"/>
                    <a:lumOff val="50000"/>
                  </a:schemeClr>
                </a:solidFill>
              </a:defRPr>
            </a:lvl1pPr>
          </a:lstStyle>
          <a:p>
            <a:r>
              <a:rPr lang="en-US" dirty="0"/>
              <a:t>Click Icon To Add Image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8" grpId="0" animBg="1"/>
      <p:bldP spid="10" grpId="0" animBg="1"/>
      <p:bldP spid="11" grpId="0" animBg="1"/>
      <p:bldP spid="12" grpId="0" animBg="1"/>
      <p:bldP spid="16"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9_pic">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190750" y="200025"/>
            <a:ext cx="4762500" cy="419132"/>
          </a:xfrm>
          <a:prstGeom prst="rect">
            <a:avLst/>
          </a:prstGeom>
        </p:spPr>
        <p:txBody>
          <a:bodyPr wrap="none" lIns="0" tIns="0" rIns="0" bIns="0" anchor="ctr">
            <a:noAutofit/>
          </a:bodyPr>
          <a:lstStyle>
            <a:lvl1pPr algn="ctr">
              <a:defRPr sz="2800" b="1" i="0" baseline="0">
                <a:solidFill>
                  <a:schemeClr val="tx1">
                    <a:lumMod val="50000"/>
                    <a:lumOff val="50000"/>
                  </a:schemeClr>
                </a:solidFill>
                <a:latin typeface="+mn-lt"/>
              </a:defRPr>
            </a:lvl1pPr>
          </a:lstStyle>
          <a:p>
            <a:r>
              <a:rPr lang="en-US" dirty="0"/>
              <a:t>Click To Edit Master Title Style</a:t>
            </a:r>
          </a:p>
        </p:txBody>
      </p:sp>
      <p:sp>
        <p:nvSpPr>
          <p:cNvPr id="6" name="Text Placeholder 3"/>
          <p:cNvSpPr>
            <a:spLocks noGrp="1"/>
          </p:cNvSpPr>
          <p:nvPr>
            <p:ph type="body" sz="half" idx="2" hasCustomPrompt="1"/>
          </p:nvPr>
        </p:nvSpPr>
        <p:spPr>
          <a:xfrm>
            <a:off x="3271838" y="627929"/>
            <a:ext cx="2600325" cy="200746"/>
          </a:xfrm>
          <a:prstGeom prst="rect">
            <a:avLst/>
          </a:prstGeom>
        </p:spPr>
        <p:txBody>
          <a:bodyPr wrap="square" lIns="0" tIns="0" rIns="0" bIns="0" anchor="ctr">
            <a:noAutofit/>
          </a:bodyPr>
          <a:lstStyle>
            <a:lvl1pPr marL="0" indent="0" algn="ctr">
              <a:buNone/>
              <a:defRPr sz="1600" b="1" i="0" baseline="0">
                <a:solidFill>
                  <a:schemeClr val="tx1">
                    <a:lumMod val="50000"/>
                    <a:lumOff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8" name="Picture Placeholder 7"/>
          <p:cNvSpPr>
            <a:spLocks noGrp="1"/>
          </p:cNvSpPr>
          <p:nvPr>
            <p:ph type="pic" sz="quarter" idx="17" hasCustomPrompt="1"/>
          </p:nvPr>
        </p:nvSpPr>
        <p:spPr>
          <a:xfrm rot="1256599">
            <a:off x="4793113" y="3217371"/>
            <a:ext cx="1358536" cy="1360852"/>
          </a:xfrm>
          <a:prstGeom prst="rect">
            <a:avLst/>
          </a:prstGeom>
          <a:ln w="76200" cap="sq">
            <a:solidFill>
              <a:schemeClr val="bg1">
                <a:lumMod val="85000"/>
              </a:schemeClr>
            </a:solidFill>
            <a:miter lim="800000"/>
          </a:ln>
          <a:effectLst>
            <a:outerShdw blurRad="63500" sx="102000" sy="102000" algn="ctr" rotWithShape="0">
              <a:prstClr val="black">
                <a:alpha val="40000"/>
              </a:prstClr>
            </a:outerShdw>
          </a:effectLst>
        </p:spPr>
        <p:txBody>
          <a:bodyPr wrap="none" bIns="457200" anchor="b"/>
          <a:lstStyle>
            <a:lvl1pPr algn="ctr">
              <a:buNone/>
              <a:defRPr sz="1050">
                <a:solidFill>
                  <a:schemeClr val="tx1">
                    <a:lumMod val="50000"/>
                    <a:lumOff val="50000"/>
                  </a:schemeClr>
                </a:solidFill>
              </a:defRPr>
            </a:lvl1pPr>
          </a:lstStyle>
          <a:p>
            <a:r>
              <a:rPr lang="en-US" dirty="0"/>
              <a:t>Click Icon To Add Image</a:t>
            </a:r>
          </a:p>
        </p:txBody>
      </p:sp>
      <p:sp>
        <p:nvSpPr>
          <p:cNvPr id="10" name="Picture Placeholder 7"/>
          <p:cNvSpPr>
            <a:spLocks noGrp="1"/>
          </p:cNvSpPr>
          <p:nvPr>
            <p:ph type="pic" sz="quarter" idx="18" hasCustomPrompt="1"/>
          </p:nvPr>
        </p:nvSpPr>
        <p:spPr>
          <a:xfrm rot="20565730">
            <a:off x="4842100" y="1440816"/>
            <a:ext cx="1358536" cy="1360852"/>
          </a:xfrm>
          <a:prstGeom prst="rect">
            <a:avLst/>
          </a:prstGeom>
          <a:ln w="76200" cap="sq">
            <a:solidFill>
              <a:schemeClr val="bg1">
                <a:lumMod val="85000"/>
              </a:schemeClr>
            </a:solidFill>
            <a:miter lim="800000"/>
          </a:ln>
          <a:effectLst>
            <a:outerShdw blurRad="63500" sx="102000" sy="102000" algn="ctr" rotWithShape="0">
              <a:prstClr val="black">
                <a:alpha val="40000"/>
              </a:prstClr>
            </a:outerShdw>
          </a:effectLst>
        </p:spPr>
        <p:txBody>
          <a:bodyPr wrap="none" bIns="457200" anchor="b"/>
          <a:lstStyle>
            <a:lvl1pPr algn="ctr">
              <a:buNone/>
              <a:defRPr sz="1050">
                <a:solidFill>
                  <a:schemeClr val="tx1">
                    <a:lumMod val="50000"/>
                    <a:lumOff val="50000"/>
                  </a:schemeClr>
                </a:solidFill>
              </a:defRPr>
            </a:lvl1pPr>
          </a:lstStyle>
          <a:p>
            <a:r>
              <a:rPr lang="en-US" dirty="0"/>
              <a:t>Click Icon To Add Image</a:t>
            </a:r>
          </a:p>
        </p:txBody>
      </p:sp>
      <p:sp>
        <p:nvSpPr>
          <p:cNvPr id="11" name="Picture Placeholder 7"/>
          <p:cNvSpPr>
            <a:spLocks noGrp="1"/>
          </p:cNvSpPr>
          <p:nvPr>
            <p:ph type="pic" sz="quarter" idx="19" hasCustomPrompt="1"/>
          </p:nvPr>
        </p:nvSpPr>
        <p:spPr>
          <a:xfrm rot="20565730">
            <a:off x="1169539" y="1599481"/>
            <a:ext cx="1358536" cy="1360852"/>
          </a:xfrm>
          <a:prstGeom prst="rect">
            <a:avLst/>
          </a:prstGeom>
          <a:ln w="76200" cap="sq">
            <a:solidFill>
              <a:schemeClr val="bg1">
                <a:lumMod val="85000"/>
              </a:schemeClr>
            </a:solidFill>
            <a:miter lim="800000"/>
          </a:ln>
          <a:effectLst>
            <a:outerShdw blurRad="63500" sx="102000" sy="102000" algn="ctr" rotWithShape="0">
              <a:prstClr val="black">
                <a:alpha val="40000"/>
              </a:prstClr>
            </a:outerShdw>
          </a:effectLst>
        </p:spPr>
        <p:txBody>
          <a:bodyPr wrap="none" bIns="457200" anchor="b"/>
          <a:lstStyle>
            <a:lvl1pPr algn="ctr">
              <a:buNone/>
              <a:defRPr sz="1050">
                <a:solidFill>
                  <a:schemeClr val="tx1">
                    <a:lumMod val="50000"/>
                    <a:lumOff val="50000"/>
                  </a:schemeClr>
                </a:solidFill>
              </a:defRPr>
            </a:lvl1pPr>
          </a:lstStyle>
          <a:p>
            <a:r>
              <a:rPr lang="en-US" dirty="0"/>
              <a:t>Click Icon To Add Image</a:t>
            </a:r>
          </a:p>
        </p:txBody>
      </p:sp>
      <p:sp>
        <p:nvSpPr>
          <p:cNvPr id="12" name="Picture Placeholder 7"/>
          <p:cNvSpPr>
            <a:spLocks noGrp="1"/>
          </p:cNvSpPr>
          <p:nvPr>
            <p:ph type="pic" sz="quarter" idx="20" hasCustomPrompt="1"/>
          </p:nvPr>
        </p:nvSpPr>
        <p:spPr>
          <a:xfrm rot="976477">
            <a:off x="1320173" y="3137631"/>
            <a:ext cx="1358536" cy="1360852"/>
          </a:xfrm>
          <a:prstGeom prst="rect">
            <a:avLst/>
          </a:prstGeom>
          <a:ln w="76200" cap="sq">
            <a:solidFill>
              <a:schemeClr val="bg1">
                <a:lumMod val="85000"/>
              </a:schemeClr>
            </a:solidFill>
            <a:miter lim="800000"/>
          </a:ln>
          <a:effectLst>
            <a:outerShdw blurRad="63500" sx="102000" sy="102000" algn="ctr" rotWithShape="0">
              <a:prstClr val="black">
                <a:alpha val="40000"/>
              </a:prstClr>
            </a:outerShdw>
          </a:effectLst>
        </p:spPr>
        <p:txBody>
          <a:bodyPr wrap="none" bIns="457200" anchor="b"/>
          <a:lstStyle>
            <a:lvl1pPr algn="ctr">
              <a:buNone/>
              <a:defRPr sz="1050">
                <a:solidFill>
                  <a:schemeClr val="tx1">
                    <a:lumMod val="50000"/>
                    <a:lumOff val="50000"/>
                  </a:schemeClr>
                </a:solidFill>
              </a:defRPr>
            </a:lvl1pPr>
          </a:lstStyle>
          <a:p>
            <a:r>
              <a:rPr lang="en-US" dirty="0"/>
              <a:t>Click Icon To Add Image</a:t>
            </a:r>
          </a:p>
        </p:txBody>
      </p:sp>
      <p:sp>
        <p:nvSpPr>
          <p:cNvPr id="16" name="Picture Placeholder 7"/>
          <p:cNvSpPr>
            <a:spLocks noGrp="1"/>
          </p:cNvSpPr>
          <p:nvPr>
            <p:ph type="pic" sz="quarter" idx="21" hasCustomPrompt="1"/>
          </p:nvPr>
        </p:nvSpPr>
        <p:spPr>
          <a:xfrm rot="20565730">
            <a:off x="3146505" y="3190254"/>
            <a:ext cx="1358536" cy="1360852"/>
          </a:xfrm>
          <a:prstGeom prst="rect">
            <a:avLst/>
          </a:prstGeom>
          <a:ln w="76200" cap="sq">
            <a:solidFill>
              <a:schemeClr val="bg1">
                <a:lumMod val="85000"/>
              </a:schemeClr>
            </a:solidFill>
            <a:miter lim="800000"/>
          </a:ln>
          <a:effectLst>
            <a:outerShdw blurRad="63500" sx="102000" sy="102000" algn="ctr" rotWithShape="0">
              <a:prstClr val="black">
                <a:alpha val="40000"/>
              </a:prstClr>
            </a:outerShdw>
          </a:effectLst>
        </p:spPr>
        <p:txBody>
          <a:bodyPr wrap="none" bIns="457200" anchor="b"/>
          <a:lstStyle>
            <a:lvl1pPr algn="ctr">
              <a:buNone/>
              <a:defRPr sz="1050">
                <a:solidFill>
                  <a:schemeClr val="tx1">
                    <a:lumMod val="50000"/>
                    <a:lumOff val="50000"/>
                  </a:schemeClr>
                </a:solidFill>
              </a:defRPr>
            </a:lvl1pPr>
          </a:lstStyle>
          <a:p>
            <a:r>
              <a:rPr lang="en-US" dirty="0"/>
              <a:t>Click Icon To Add Image</a:t>
            </a:r>
          </a:p>
        </p:txBody>
      </p:sp>
      <p:sp>
        <p:nvSpPr>
          <p:cNvPr id="17" name="Picture Placeholder 7"/>
          <p:cNvSpPr>
            <a:spLocks noGrp="1"/>
          </p:cNvSpPr>
          <p:nvPr>
            <p:ph type="pic" sz="quarter" idx="22" hasCustomPrompt="1"/>
          </p:nvPr>
        </p:nvSpPr>
        <p:spPr>
          <a:xfrm rot="976477">
            <a:off x="3005639" y="1430017"/>
            <a:ext cx="1358536" cy="1360852"/>
          </a:xfrm>
          <a:prstGeom prst="rect">
            <a:avLst/>
          </a:prstGeom>
          <a:ln w="76200" cap="sq">
            <a:solidFill>
              <a:schemeClr val="bg1">
                <a:lumMod val="85000"/>
              </a:schemeClr>
            </a:solidFill>
            <a:miter lim="800000"/>
          </a:ln>
          <a:effectLst>
            <a:outerShdw blurRad="63500" sx="102000" sy="102000" algn="ctr" rotWithShape="0">
              <a:prstClr val="black">
                <a:alpha val="40000"/>
              </a:prstClr>
            </a:outerShdw>
          </a:effectLst>
        </p:spPr>
        <p:txBody>
          <a:bodyPr wrap="none" bIns="457200" anchor="b"/>
          <a:lstStyle>
            <a:lvl1pPr algn="ctr">
              <a:buNone/>
              <a:defRPr sz="1050">
                <a:solidFill>
                  <a:schemeClr val="tx1">
                    <a:lumMod val="50000"/>
                    <a:lumOff val="50000"/>
                  </a:schemeClr>
                </a:solidFill>
              </a:defRPr>
            </a:lvl1pPr>
          </a:lstStyle>
          <a:p>
            <a:r>
              <a:rPr lang="en-US" dirty="0"/>
              <a:t>Click Icon To Add Image</a:t>
            </a:r>
          </a:p>
        </p:txBody>
      </p:sp>
      <p:sp>
        <p:nvSpPr>
          <p:cNvPr id="18" name="Picture Placeholder 7"/>
          <p:cNvSpPr>
            <a:spLocks noGrp="1"/>
          </p:cNvSpPr>
          <p:nvPr>
            <p:ph type="pic" sz="quarter" idx="23" hasCustomPrompt="1"/>
          </p:nvPr>
        </p:nvSpPr>
        <p:spPr>
          <a:xfrm rot="761790">
            <a:off x="6343966" y="1705785"/>
            <a:ext cx="1358536" cy="1360852"/>
          </a:xfrm>
          <a:prstGeom prst="rect">
            <a:avLst/>
          </a:prstGeom>
          <a:ln w="76200" cap="sq">
            <a:solidFill>
              <a:schemeClr val="bg1">
                <a:lumMod val="85000"/>
              </a:schemeClr>
            </a:solidFill>
            <a:miter lim="800000"/>
          </a:ln>
          <a:effectLst>
            <a:outerShdw blurRad="63500" sx="102000" sy="102000" algn="ctr" rotWithShape="0">
              <a:prstClr val="black">
                <a:alpha val="40000"/>
              </a:prstClr>
            </a:outerShdw>
          </a:effectLst>
        </p:spPr>
        <p:txBody>
          <a:bodyPr wrap="none" bIns="457200" anchor="b"/>
          <a:lstStyle>
            <a:lvl1pPr algn="ctr">
              <a:buNone/>
              <a:defRPr sz="1050">
                <a:solidFill>
                  <a:schemeClr val="tx1">
                    <a:lumMod val="50000"/>
                    <a:lumOff val="50000"/>
                  </a:schemeClr>
                </a:solidFill>
              </a:defRPr>
            </a:lvl1pPr>
          </a:lstStyle>
          <a:p>
            <a:r>
              <a:rPr lang="en-US" dirty="0"/>
              <a:t>Click Icon To Add Image</a:t>
            </a:r>
          </a:p>
        </p:txBody>
      </p:sp>
      <p:sp>
        <p:nvSpPr>
          <p:cNvPr id="19" name="Picture Placeholder 7"/>
          <p:cNvSpPr>
            <a:spLocks noGrp="1"/>
          </p:cNvSpPr>
          <p:nvPr>
            <p:ph type="pic" sz="quarter" idx="24" hasCustomPrompt="1"/>
          </p:nvPr>
        </p:nvSpPr>
        <p:spPr>
          <a:xfrm rot="21049868">
            <a:off x="6587039" y="3137631"/>
            <a:ext cx="1358536" cy="1360852"/>
          </a:xfrm>
          <a:prstGeom prst="rect">
            <a:avLst/>
          </a:prstGeom>
          <a:ln w="76200" cap="sq">
            <a:solidFill>
              <a:schemeClr val="bg1">
                <a:lumMod val="85000"/>
              </a:schemeClr>
            </a:solidFill>
            <a:miter lim="800000"/>
          </a:ln>
          <a:effectLst>
            <a:outerShdw blurRad="63500" sx="102000" sy="102000" algn="ctr" rotWithShape="0">
              <a:prstClr val="black">
                <a:alpha val="40000"/>
              </a:prstClr>
            </a:outerShdw>
          </a:effectLst>
        </p:spPr>
        <p:txBody>
          <a:bodyPr wrap="none" bIns="457200" anchor="b"/>
          <a:lstStyle>
            <a:lvl1pPr algn="ctr">
              <a:buNone/>
              <a:defRPr sz="1050">
                <a:solidFill>
                  <a:schemeClr val="tx1">
                    <a:lumMod val="50000"/>
                    <a:lumOff val="50000"/>
                  </a:schemeClr>
                </a:solidFill>
              </a:defRPr>
            </a:lvl1pPr>
          </a:lstStyle>
          <a:p>
            <a:r>
              <a:rPr lang="en-US" dirty="0"/>
              <a:t>Click Icon To Add Image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6" grpId="0" animBg="1"/>
      <p:bldP spid="17" grpId="0" animBg="1"/>
      <p:bldP spid="18" grpId="0" animBg="1"/>
      <p:bldP spid="19"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7_pic">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190750" y="200025"/>
            <a:ext cx="4762500" cy="419132"/>
          </a:xfrm>
          <a:prstGeom prst="rect">
            <a:avLst/>
          </a:prstGeom>
        </p:spPr>
        <p:txBody>
          <a:bodyPr wrap="none" lIns="0" tIns="0" rIns="0" bIns="0" anchor="ctr">
            <a:noAutofit/>
          </a:bodyPr>
          <a:lstStyle>
            <a:lvl1pPr algn="ctr">
              <a:defRPr sz="2800" b="1" i="0" baseline="0">
                <a:solidFill>
                  <a:schemeClr val="tx1">
                    <a:lumMod val="50000"/>
                    <a:lumOff val="50000"/>
                  </a:schemeClr>
                </a:solidFill>
                <a:latin typeface="+mn-lt"/>
              </a:defRPr>
            </a:lvl1pPr>
          </a:lstStyle>
          <a:p>
            <a:r>
              <a:rPr lang="en-US" dirty="0"/>
              <a:t>Click To Edit Master Title Style</a:t>
            </a:r>
          </a:p>
        </p:txBody>
      </p:sp>
      <p:sp>
        <p:nvSpPr>
          <p:cNvPr id="6" name="Text Placeholder 3"/>
          <p:cNvSpPr>
            <a:spLocks noGrp="1"/>
          </p:cNvSpPr>
          <p:nvPr>
            <p:ph type="body" sz="half" idx="2" hasCustomPrompt="1"/>
          </p:nvPr>
        </p:nvSpPr>
        <p:spPr>
          <a:xfrm>
            <a:off x="3271838" y="627929"/>
            <a:ext cx="2600325" cy="200746"/>
          </a:xfrm>
          <a:prstGeom prst="rect">
            <a:avLst/>
          </a:prstGeom>
        </p:spPr>
        <p:txBody>
          <a:bodyPr wrap="square" lIns="0" tIns="0" rIns="0" bIns="0" anchor="ctr">
            <a:noAutofit/>
          </a:bodyPr>
          <a:lstStyle>
            <a:lvl1pPr marL="0" indent="0" algn="ctr">
              <a:buNone/>
              <a:defRPr sz="1600" b="1" i="0" baseline="0">
                <a:solidFill>
                  <a:schemeClr val="tx1">
                    <a:lumMod val="50000"/>
                    <a:lumOff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3" name="Picture Placeholder 7"/>
          <p:cNvSpPr>
            <a:spLocks noGrp="1"/>
          </p:cNvSpPr>
          <p:nvPr>
            <p:ph type="pic" sz="quarter" idx="16" hasCustomPrompt="1"/>
          </p:nvPr>
        </p:nvSpPr>
        <p:spPr>
          <a:xfrm>
            <a:off x="622166" y="1065229"/>
            <a:ext cx="7899668" cy="2469824"/>
          </a:xfrm>
          <a:prstGeom prst="rect">
            <a:avLst/>
          </a:prstGeom>
          <a:ln w="76200" cap="sq">
            <a:solidFill>
              <a:schemeClr val="bg1">
                <a:lumMod val="85000"/>
              </a:schemeClr>
            </a:solidFill>
            <a:miter lim="800000"/>
          </a:ln>
          <a:effectLst/>
          <a:scene3d>
            <a:camera prst="orthographicFront"/>
            <a:lightRig rig="threePt" dir="t"/>
          </a:scene3d>
          <a:sp3d extrusionH="171450">
            <a:extrusionClr>
              <a:schemeClr val="tx1">
                <a:lumMod val="65000"/>
                <a:lumOff val="35000"/>
              </a:schemeClr>
            </a:extrusionClr>
          </a:sp3d>
        </p:spPr>
        <p:txBody>
          <a:bodyPr bIns="731520" anchor="b"/>
          <a:lstStyle>
            <a:lvl1pPr algn="ctr">
              <a:buNone/>
              <a:defRPr sz="1600">
                <a:solidFill>
                  <a:schemeClr val="tx1">
                    <a:lumMod val="50000"/>
                    <a:lumOff val="50000"/>
                  </a:schemeClr>
                </a:solidFill>
              </a:defRPr>
            </a:lvl1pPr>
          </a:lstStyle>
          <a:p>
            <a:r>
              <a:rPr lang="en-US" dirty="0"/>
              <a:t>Click Icon To Add Image</a:t>
            </a:r>
          </a:p>
        </p:txBody>
      </p:sp>
      <p:sp>
        <p:nvSpPr>
          <p:cNvPr id="17" name="Picture Placeholder 7"/>
          <p:cNvSpPr>
            <a:spLocks noGrp="1"/>
          </p:cNvSpPr>
          <p:nvPr>
            <p:ph type="pic" sz="quarter" idx="17" hasCustomPrompt="1"/>
          </p:nvPr>
        </p:nvSpPr>
        <p:spPr>
          <a:xfrm>
            <a:off x="1579136" y="2621237"/>
            <a:ext cx="1755594" cy="1758590"/>
          </a:xfrm>
          <a:prstGeom prst="ellipse">
            <a:avLst/>
          </a:prstGeom>
          <a:ln w="76200" cap="sq">
            <a:solidFill>
              <a:schemeClr val="bg1">
                <a:lumMod val="85000"/>
              </a:schemeClr>
            </a:solidFill>
            <a:miter lim="800000"/>
          </a:ln>
          <a:effectLst>
            <a:innerShdw blurRad="114300">
              <a:schemeClr val="bg1"/>
            </a:innerShdw>
            <a:reflection blurRad="6350" stA="52000" endA="300" endPos="35000" dir="5400000" sy="-100000" algn="bl" rotWithShape="0"/>
          </a:effectLst>
          <a:scene3d>
            <a:camera prst="orthographicFront"/>
            <a:lightRig rig="threePt" dir="t"/>
          </a:scene3d>
          <a:sp3d extrusionH="165100"/>
        </p:spPr>
        <p:txBody>
          <a:bodyPr wrap="none" bIns="274320" anchor="b"/>
          <a:lstStyle>
            <a:lvl1pPr algn="ctr" rtl="0">
              <a:buNone/>
              <a:defRPr sz="1000" b="1">
                <a:solidFill>
                  <a:schemeClr val="tx1">
                    <a:lumMod val="50000"/>
                    <a:lumOff val="50000"/>
                  </a:schemeClr>
                </a:solidFill>
              </a:defRPr>
            </a:lvl1pPr>
          </a:lstStyle>
          <a:p>
            <a:r>
              <a:rPr lang="en-US" dirty="0"/>
              <a:t>Click Icon To Add Image</a:t>
            </a:r>
          </a:p>
        </p:txBody>
      </p:sp>
      <p:sp>
        <p:nvSpPr>
          <p:cNvPr id="18" name="Picture Placeholder 7"/>
          <p:cNvSpPr>
            <a:spLocks noGrp="1"/>
          </p:cNvSpPr>
          <p:nvPr>
            <p:ph type="pic" sz="quarter" idx="18" hasCustomPrompt="1"/>
          </p:nvPr>
        </p:nvSpPr>
        <p:spPr>
          <a:xfrm>
            <a:off x="3674636" y="2621237"/>
            <a:ext cx="1755594" cy="1758590"/>
          </a:xfrm>
          <a:prstGeom prst="ellipse">
            <a:avLst/>
          </a:prstGeom>
          <a:ln w="76200" cap="sq">
            <a:solidFill>
              <a:schemeClr val="bg1">
                <a:lumMod val="85000"/>
              </a:schemeClr>
            </a:solidFill>
            <a:miter lim="800000"/>
          </a:ln>
          <a:effectLst>
            <a:innerShdw blurRad="114300">
              <a:schemeClr val="bg1"/>
            </a:innerShdw>
            <a:reflection blurRad="6350" stA="52000" endA="300" endPos="35000" dir="5400000" sy="-100000" algn="bl" rotWithShape="0"/>
          </a:effectLst>
          <a:scene3d>
            <a:camera prst="orthographicFront"/>
            <a:lightRig rig="threePt" dir="t"/>
          </a:scene3d>
          <a:sp3d extrusionH="165100"/>
        </p:spPr>
        <p:txBody>
          <a:bodyPr wrap="none" bIns="274320" anchor="b"/>
          <a:lstStyle>
            <a:lvl1pPr algn="ctr" rtl="0">
              <a:buNone/>
              <a:defRPr sz="1000" b="1">
                <a:solidFill>
                  <a:schemeClr val="tx1">
                    <a:lumMod val="50000"/>
                    <a:lumOff val="50000"/>
                  </a:schemeClr>
                </a:solidFill>
              </a:defRPr>
            </a:lvl1pPr>
          </a:lstStyle>
          <a:p>
            <a:r>
              <a:rPr lang="en-US" dirty="0"/>
              <a:t>Click Icon To Add Image</a:t>
            </a:r>
          </a:p>
        </p:txBody>
      </p:sp>
      <p:sp>
        <p:nvSpPr>
          <p:cNvPr id="19" name="Picture Placeholder 7"/>
          <p:cNvSpPr>
            <a:spLocks noGrp="1"/>
          </p:cNvSpPr>
          <p:nvPr>
            <p:ph type="pic" sz="quarter" idx="19" hasCustomPrompt="1"/>
          </p:nvPr>
        </p:nvSpPr>
        <p:spPr>
          <a:xfrm>
            <a:off x="5770136" y="2621237"/>
            <a:ext cx="1755594" cy="1758590"/>
          </a:xfrm>
          <a:prstGeom prst="ellipse">
            <a:avLst/>
          </a:prstGeom>
          <a:ln w="76200" cap="sq">
            <a:solidFill>
              <a:schemeClr val="bg1">
                <a:lumMod val="85000"/>
              </a:schemeClr>
            </a:solidFill>
            <a:miter lim="800000"/>
          </a:ln>
          <a:effectLst>
            <a:innerShdw blurRad="114300">
              <a:schemeClr val="bg1"/>
            </a:innerShdw>
            <a:reflection blurRad="6350" stA="52000" endA="300" endPos="35000" dir="5400000" sy="-100000" algn="bl" rotWithShape="0"/>
          </a:effectLst>
          <a:scene3d>
            <a:camera prst="orthographicFront"/>
            <a:lightRig rig="threePt" dir="t"/>
          </a:scene3d>
          <a:sp3d extrusionH="165100"/>
        </p:spPr>
        <p:txBody>
          <a:bodyPr wrap="none" bIns="274320" anchor="b"/>
          <a:lstStyle>
            <a:lvl1pPr algn="ctr" rtl="0">
              <a:buNone/>
              <a:defRPr sz="1000" b="1">
                <a:solidFill>
                  <a:schemeClr val="tx1">
                    <a:lumMod val="50000"/>
                    <a:lumOff val="50000"/>
                  </a:schemeClr>
                </a:solidFill>
              </a:defRPr>
            </a:lvl1pPr>
          </a:lstStyle>
          <a:p>
            <a:r>
              <a:rPr lang="en-US" dirty="0"/>
              <a:t>Click Icon To Add Image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P spid="18" grpId="0" animBg="1"/>
      <p:bldP spid="19"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l_txt_ 1pic">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190750" y="200025"/>
            <a:ext cx="4762500" cy="419132"/>
          </a:xfrm>
          <a:prstGeom prst="rect">
            <a:avLst/>
          </a:prstGeom>
        </p:spPr>
        <p:txBody>
          <a:bodyPr wrap="none" lIns="0" tIns="0" rIns="0" bIns="0" anchor="ctr">
            <a:noAutofit/>
          </a:bodyPr>
          <a:lstStyle>
            <a:lvl1pPr algn="ctr">
              <a:defRPr sz="2800" b="1" i="0" baseline="0">
                <a:solidFill>
                  <a:schemeClr val="tx1">
                    <a:lumMod val="50000"/>
                    <a:lumOff val="50000"/>
                  </a:schemeClr>
                </a:solidFill>
                <a:latin typeface="+mn-lt"/>
              </a:defRPr>
            </a:lvl1pPr>
          </a:lstStyle>
          <a:p>
            <a:r>
              <a:rPr lang="en-US" dirty="0"/>
              <a:t>Click To Edit Master Title Style</a:t>
            </a:r>
          </a:p>
        </p:txBody>
      </p:sp>
      <p:sp>
        <p:nvSpPr>
          <p:cNvPr id="6" name="Text Placeholder 3"/>
          <p:cNvSpPr>
            <a:spLocks noGrp="1"/>
          </p:cNvSpPr>
          <p:nvPr>
            <p:ph type="body" sz="half" idx="2" hasCustomPrompt="1"/>
          </p:nvPr>
        </p:nvSpPr>
        <p:spPr>
          <a:xfrm>
            <a:off x="3271838" y="627929"/>
            <a:ext cx="2600325" cy="200746"/>
          </a:xfrm>
          <a:prstGeom prst="rect">
            <a:avLst/>
          </a:prstGeom>
        </p:spPr>
        <p:txBody>
          <a:bodyPr wrap="square" lIns="0" tIns="0" rIns="0" bIns="0" anchor="ctr">
            <a:noAutofit/>
          </a:bodyPr>
          <a:lstStyle>
            <a:lvl1pPr marL="0" indent="0" algn="ctr">
              <a:buNone/>
              <a:defRPr sz="1600" b="1" i="0" baseline="0">
                <a:solidFill>
                  <a:schemeClr val="tx1">
                    <a:lumMod val="50000"/>
                    <a:lumOff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9" name="Picture Placeholder 7"/>
          <p:cNvSpPr>
            <a:spLocks noGrp="1"/>
          </p:cNvSpPr>
          <p:nvPr>
            <p:ph type="pic" sz="quarter" idx="53" hasCustomPrompt="1"/>
          </p:nvPr>
        </p:nvSpPr>
        <p:spPr>
          <a:xfrm>
            <a:off x="4861560" y="1073462"/>
            <a:ext cx="3603118" cy="3818577"/>
          </a:xfrm>
          <a:prstGeom prst="rect">
            <a:avLst/>
          </a:prstGeom>
          <a:ln w="28575">
            <a:noFill/>
          </a:ln>
        </p:spPr>
        <p:txBody>
          <a:bodyPr wrap="none" tIns="0" bIns="1280160" anchor="b"/>
          <a:lstStyle>
            <a:lvl1pPr algn="ctr" rtl="0">
              <a:buNone/>
              <a:defRPr sz="1800" b="1">
                <a:solidFill>
                  <a:schemeClr val="tx1">
                    <a:lumMod val="50000"/>
                    <a:lumOff val="50000"/>
                  </a:schemeClr>
                </a:solidFill>
              </a:defRPr>
            </a:lvl1pPr>
          </a:lstStyle>
          <a:p>
            <a:r>
              <a:rPr lang="en-US" dirty="0"/>
              <a:t>Click Icon To Add Image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righ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9_empty_p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l_txt_ 2pic">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190750" y="200025"/>
            <a:ext cx="4762500" cy="419132"/>
          </a:xfrm>
          <a:prstGeom prst="rect">
            <a:avLst/>
          </a:prstGeom>
        </p:spPr>
        <p:txBody>
          <a:bodyPr wrap="none" lIns="0" tIns="0" rIns="0" bIns="0" anchor="ctr">
            <a:noAutofit/>
          </a:bodyPr>
          <a:lstStyle>
            <a:lvl1pPr algn="ctr">
              <a:defRPr sz="2800" b="1" i="0" baseline="0">
                <a:solidFill>
                  <a:schemeClr val="tx1">
                    <a:lumMod val="50000"/>
                    <a:lumOff val="50000"/>
                  </a:schemeClr>
                </a:solidFill>
                <a:latin typeface="+mn-lt"/>
              </a:defRPr>
            </a:lvl1pPr>
          </a:lstStyle>
          <a:p>
            <a:r>
              <a:rPr lang="en-US" dirty="0"/>
              <a:t>Click To Edit Master Title Style</a:t>
            </a:r>
          </a:p>
        </p:txBody>
      </p:sp>
      <p:sp>
        <p:nvSpPr>
          <p:cNvPr id="6" name="Text Placeholder 3"/>
          <p:cNvSpPr>
            <a:spLocks noGrp="1"/>
          </p:cNvSpPr>
          <p:nvPr>
            <p:ph type="body" sz="half" idx="2" hasCustomPrompt="1"/>
          </p:nvPr>
        </p:nvSpPr>
        <p:spPr>
          <a:xfrm>
            <a:off x="3271838" y="627929"/>
            <a:ext cx="2600325" cy="200746"/>
          </a:xfrm>
          <a:prstGeom prst="rect">
            <a:avLst/>
          </a:prstGeom>
        </p:spPr>
        <p:txBody>
          <a:bodyPr wrap="square" lIns="0" tIns="0" rIns="0" bIns="0" anchor="ctr">
            <a:noAutofit/>
          </a:bodyPr>
          <a:lstStyle>
            <a:lvl1pPr marL="0" indent="0" algn="ctr">
              <a:buNone/>
              <a:defRPr sz="1600" b="1" i="0" baseline="0">
                <a:solidFill>
                  <a:schemeClr val="tx1">
                    <a:lumMod val="50000"/>
                    <a:lumOff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20" name="Picture Placeholder 7"/>
          <p:cNvSpPr>
            <a:spLocks noGrp="1"/>
          </p:cNvSpPr>
          <p:nvPr>
            <p:ph type="pic" sz="quarter" idx="53" hasCustomPrompt="1"/>
          </p:nvPr>
        </p:nvSpPr>
        <p:spPr>
          <a:xfrm>
            <a:off x="4932046" y="1081083"/>
            <a:ext cx="3547872" cy="1801368"/>
          </a:xfrm>
          <a:prstGeom prst="rect">
            <a:avLst/>
          </a:prstGeom>
          <a:ln w="28575">
            <a:noFill/>
          </a:ln>
        </p:spPr>
        <p:txBody>
          <a:bodyPr wrap="none" tIns="0" bIns="274320" anchor="b"/>
          <a:lstStyle>
            <a:lvl1pPr algn="ctr" rtl="0">
              <a:buNone/>
              <a:defRPr sz="1800" b="1">
                <a:solidFill>
                  <a:schemeClr val="tx1">
                    <a:lumMod val="50000"/>
                    <a:lumOff val="50000"/>
                  </a:schemeClr>
                </a:solidFill>
              </a:defRPr>
            </a:lvl1pPr>
          </a:lstStyle>
          <a:p>
            <a:r>
              <a:rPr lang="en-US" dirty="0"/>
              <a:t>Click Icon To Add Image</a:t>
            </a:r>
          </a:p>
        </p:txBody>
      </p:sp>
      <p:sp>
        <p:nvSpPr>
          <p:cNvPr id="21" name="Picture Placeholder 7"/>
          <p:cNvSpPr>
            <a:spLocks noGrp="1"/>
          </p:cNvSpPr>
          <p:nvPr>
            <p:ph type="pic" sz="quarter" idx="54" hasCustomPrompt="1"/>
          </p:nvPr>
        </p:nvSpPr>
        <p:spPr>
          <a:xfrm>
            <a:off x="4932046" y="3095619"/>
            <a:ext cx="3547872" cy="1801368"/>
          </a:xfrm>
          <a:prstGeom prst="rect">
            <a:avLst/>
          </a:prstGeom>
          <a:ln w="28575">
            <a:noFill/>
          </a:ln>
        </p:spPr>
        <p:txBody>
          <a:bodyPr wrap="none" tIns="0" bIns="274320" anchor="b"/>
          <a:lstStyle>
            <a:lvl1pPr algn="ctr" rtl="0">
              <a:buNone/>
              <a:defRPr sz="1800" b="1">
                <a:solidFill>
                  <a:schemeClr val="tx1">
                    <a:lumMod val="50000"/>
                    <a:lumOff val="50000"/>
                  </a:schemeClr>
                </a:solidFill>
              </a:defRPr>
            </a:lvl1pPr>
          </a:lstStyle>
          <a:p>
            <a:r>
              <a:rPr lang="en-US" dirty="0"/>
              <a:t>Click Icon To Add Image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500"/>
                                        <p:tgtEl>
                                          <p:spTgt spid="2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right)">
                                      <p:cBhvr>
                                        <p:cTn id="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col_txt_ 2pic">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190750" y="200025"/>
            <a:ext cx="4762500" cy="419132"/>
          </a:xfrm>
          <a:prstGeom prst="rect">
            <a:avLst/>
          </a:prstGeom>
        </p:spPr>
        <p:txBody>
          <a:bodyPr wrap="none" lIns="0" tIns="0" rIns="0" bIns="0" anchor="ctr">
            <a:noAutofit/>
          </a:bodyPr>
          <a:lstStyle>
            <a:lvl1pPr algn="ctr">
              <a:defRPr sz="2800" b="1" i="0" baseline="0">
                <a:solidFill>
                  <a:schemeClr val="tx1">
                    <a:lumMod val="50000"/>
                    <a:lumOff val="50000"/>
                  </a:schemeClr>
                </a:solidFill>
                <a:latin typeface="+mn-lt"/>
              </a:defRPr>
            </a:lvl1pPr>
          </a:lstStyle>
          <a:p>
            <a:r>
              <a:rPr lang="en-US" dirty="0"/>
              <a:t>Click To Edit Master Title Style</a:t>
            </a:r>
          </a:p>
        </p:txBody>
      </p:sp>
      <p:sp>
        <p:nvSpPr>
          <p:cNvPr id="6" name="Text Placeholder 3"/>
          <p:cNvSpPr>
            <a:spLocks noGrp="1"/>
          </p:cNvSpPr>
          <p:nvPr>
            <p:ph type="body" sz="half" idx="2" hasCustomPrompt="1"/>
          </p:nvPr>
        </p:nvSpPr>
        <p:spPr>
          <a:xfrm>
            <a:off x="3271838" y="627929"/>
            <a:ext cx="2600325" cy="200746"/>
          </a:xfrm>
          <a:prstGeom prst="rect">
            <a:avLst/>
          </a:prstGeom>
        </p:spPr>
        <p:txBody>
          <a:bodyPr wrap="square" lIns="0" tIns="0" rIns="0" bIns="0" anchor="ctr">
            <a:noAutofit/>
          </a:bodyPr>
          <a:lstStyle>
            <a:lvl1pPr marL="0" indent="0" algn="ctr">
              <a:buNone/>
              <a:defRPr sz="1600" b="1" i="0" baseline="0">
                <a:solidFill>
                  <a:schemeClr val="tx1">
                    <a:lumMod val="50000"/>
                    <a:lumOff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1" name="Picture Placeholder 7"/>
          <p:cNvSpPr>
            <a:spLocks noGrp="1"/>
          </p:cNvSpPr>
          <p:nvPr>
            <p:ph type="pic" sz="quarter" idx="53" hasCustomPrompt="1"/>
          </p:nvPr>
        </p:nvSpPr>
        <p:spPr>
          <a:xfrm>
            <a:off x="4810790" y="2952023"/>
            <a:ext cx="3364992" cy="1956816"/>
          </a:xfrm>
          <a:prstGeom prst="rect">
            <a:avLst/>
          </a:prstGeom>
          <a:ln w="28575">
            <a:noFill/>
          </a:ln>
        </p:spPr>
        <p:txBody>
          <a:bodyPr wrap="none" tIns="0" bIns="274320" anchor="b"/>
          <a:lstStyle>
            <a:lvl1pPr algn="ctr" rtl="0">
              <a:buNone/>
              <a:defRPr sz="1800" b="1">
                <a:solidFill>
                  <a:schemeClr val="tx1">
                    <a:lumMod val="50000"/>
                    <a:lumOff val="50000"/>
                  </a:schemeClr>
                </a:solidFill>
              </a:defRPr>
            </a:lvl1pPr>
          </a:lstStyle>
          <a:p>
            <a:r>
              <a:rPr lang="en-US" dirty="0"/>
              <a:t>Click Icon To Add Image</a:t>
            </a:r>
          </a:p>
        </p:txBody>
      </p:sp>
      <p:sp>
        <p:nvSpPr>
          <p:cNvPr id="12" name="Picture Placeholder 7"/>
          <p:cNvSpPr>
            <a:spLocks noGrp="1"/>
          </p:cNvSpPr>
          <p:nvPr>
            <p:ph type="pic" sz="quarter" idx="54" hasCustomPrompt="1"/>
          </p:nvPr>
        </p:nvSpPr>
        <p:spPr>
          <a:xfrm>
            <a:off x="967581" y="2952023"/>
            <a:ext cx="3364992" cy="1956816"/>
          </a:xfrm>
          <a:prstGeom prst="rect">
            <a:avLst/>
          </a:prstGeom>
          <a:ln w="28575">
            <a:noFill/>
          </a:ln>
        </p:spPr>
        <p:txBody>
          <a:bodyPr wrap="none" tIns="0" bIns="274320" anchor="b"/>
          <a:lstStyle>
            <a:lvl1pPr algn="ctr" rtl="0">
              <a:buNone/>
              <a:defRPr sz="1800" b="1">
                <a:solidFill>
                  <a:schemeClr val="tx1">
                    <a:lumMod val="50000"/>
                    <a:lumOff val="50000"/>
                  </a:schemeClr>
                </a:solidFill>
              </a:defRPr>
            </a:lvl1pPr>
          </a:lstStyle>
          <a:p>
            <a:r>
              <a:rPr lang="en-US" dirty="0"/>
              <a:t>Click Icon To Add Image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col_txt_ 3pic">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190750" y="200025"/>
            <a:ext cx="4762500" cy="419132"/>
          </a:xfrm>
          <a:prstGeom prst="rect">
            <a:avLst/>
          </a:prstGeom>
        </p:spPr>
        <p:txBody>
          <a:bodyPr wrap="none" lIns="0" tIns="0" rIns="0" bIns="0" anchor="ctr">
            <a:noAutofit/>
          </a:bodyPr>
          <a:lstStyle>
            <a:lvl1pPr algn="ctr">
              <a:defRPr sz="2800" b="1" i="0" baseline="0">
                <a:solidFill>
                  <a:schemeClr val="tx1">
                    <a:lumMod val="50000"/>
                    <a:lumOff val="50000"/>
                  </a:schemeClr>
                </a:solidFill>
                <a:latin typeface="+mn-lt"/>
              </a:defRPr>
            </a:lvl1pPr>
          </a:lstStyle>
          <a:p>
            <a:r>
              <a:rPr lang="en-US" dirty="0"/>
              <a:t>Click To Edit Master Title Style</a:t>
            </a:r>
          </a:p>
        </p:txBody>
      </p:sp>
      <p:sp>
        <p:nvSpPr>
          <p:cNvPr id="6" name="Text Placeholder 3"/>
          <p:cNvSpPr>
            <a:spLocks noGrp="1"/>
          </p:cNvSpPr>
          <p:nvPr>
            <p:ph type="body" sz="half" idx="2" hasCustomPrompt="1"/>
          </p:nvPr>
        </p:nvSpPr>
        <p:spPr>
          <a:xfrm>
            <a:off x="3271838" y="627929"/>
            <a:ext cx="2600325" cy="200746"/>
          </a:xfrm>
          <a:prstGeom prst="rect">
            <a:avLst/>
          </a:prstGeom>
        </p:spPr>
        <p:txBody>
          <a:bodyPr wrap="square" lIns="0" tIns="0" rIns="0" bIns="0" anchor="ctr">
            <a:noAutofit/>
          </a:bodyPr>
          <a:lstStyle>
            <a:lvl1pPr marL="0" indent="0" algn="ctr">
              <a:buNone/>
              <a:defRPr sz="1600" b="1" i="0" baseline="0">
                <a:solidFill>
                  <a:schemeClr val="tx1">
                    <a:lumMod val="50000"/>
                    <a:lumOff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3" name="Picture Placeholder 7"/>
          <p:cNvSpPr>
            <a:spLocks noGrp="1"/>
          </p:cNvSpPr>
          <p:nvPr>
            <p:ph type="pic" sz="quarter" idx="53" hasCustomPrompt="1"/>
          </p:nvPr>
        </p:nvSpPr>
        <p:spPr>
          <a:xfrm>
            <a:off x="483188" y="3066658"/>
            <a:ext cx="2660904" cy="1819656"/>
          </a:xfrm>
          <a:prstGeom prst="rect">
            <a:avLst/>
          </a:prstGeom>
          <a:ln w="28575">
            <a:noFill/>
          </a:ln>
        </p:spPr>
        <p:txBody>
          <a:bodyPr wrap="none" tIns="0" bIns="274320" anchor="b"/>
          <a:lstStyle>
            <a:lvl1pPr algn="ctr" rtl="0">
              <a:buNone/>
              <a:defRPr sz="1800" b="1">
                <a:solidFill>
                  <a:schemeClr val="tx1">
                    <a:lumMod val="50000"/>
                    <a:lumOff val="50000"/>
                  </a:schemeClr>
                </a:solidFill>
              </a:defRPr>
            </a:lvl1pPr>
          </a:lstStyle>
          <a:p>
            <a:r>
              <a:rPr lang="en-US" dirty="0"/>
              <a:t>Click Icon To Add Image</a:t>
            </a:r>
          </a:p>
        </p:txBody>
      </p:sp>
      <p:sp>
        <p:nvSpPr>
          <p:cNvPr id="16" name="Picture Placeholder 7"/>
          <p:cNvSpPr>
            <a:spLocks noGrp="1"/>
          </p:cNvSpPr>
          <p:nvPr>
            <p:ph type="pic" sz="quarter" idx="54" hasCustomPrompt="1"/>
          </p:nvPr>
        </p:nvSpPr>
        <p:spPr>
          <a:xfrm>
            <a:off x="3238647" y="3066658"/>
            <a:ext cx="2660904" cy="1819656"/>
          </a:xfrm>
          <a:prstGeom prst="rect">
            <a:avLst/>
          </a:prstGeom>
          <a:ln w="28575">
            <a:noFill/>
          </a:ln>
        </p:spPr>
        <p:txBody>
          <a:bodyPr wrap="none" tIns="0" bIns="274320" anchor="b"/>
          <a:lstStyle>
            <a:lvl1pPr algn="ctr" rtl="0">
              <a:buNone/>
              <a:defRPr sz="1800" b="1">
                <a:solidFill>
                  <a:schemeClr val="tx1">
                    <a:lumMod val="50000"/>
                    <a:lumOff val="50000"/>
                  </a:schemeClr>
                </a:solidFill>
              </a:defRPr>
            </a:lvl1pPr>
          </a:lstStyle>
          <a:p>
            <a:r>
              <a:rPr lang="en-US" dirty="0"/>
              <a:t>Click Icon To Add Image</a:t>
            </a:r>
          </a:p>
        </p:txBody>
      </p:sp>
      <p:sp>
        <p:nvSpPr>
          <p:cNvPr id="17" name="Picture Placeholder 7"/>
          <p:cNvSpPr>
            <a:spLocks noGrp="1"/>
          </p:cNvSpPr>
          <p:nvPr>
            <p:ph type="pic" sz="quarter" idx="55" hasCustomPrompt="1"/>
          </p:nvPr>
        </p:nvSpPr>
        <p:spPr>
          <a:xfrm>
            <a:off x="5994107" y="3066658"/>
            <a:ext cx="2660904" cy="1819656"/>
          </a:xfrm>
          <a:prstGeom prst="rect">
            <a:avLst/>
          </a:prstGeom>
          <a:ln w="28575">
            <a:noFill/>
          </a:ln>
        </p:spPr>
        <p:txBody>
          <a:bodyPr wrap="none" tIns="0" bIns="274320" anchor="b"/>
          <a:lstStyle>
            <a:lvl1pPr algn="ctr" rtl="0">
              <a:buNone/>
              <a:defRPr sz="1800" b="1">
                <a:solidFill>
                  <a:schemeClr val="tx1">
                    <a:lumMod val="50000"/>
                    <a:lumOff val="50000"/>
                  </a:schemeClr>
                </a:solidFill>
              </a:defRPr>
            </a:lvl1pPr>
          </a:lstStyle>
          <a:p>
            <a:r>
              <a:rPr lang="en-US" dirty="0"/>
              <a:t>Click Icon To Add Image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down)">
                                      <p:cBhvr>
                                        <p:cTn id="11" dur="500"/>
                                        <p:tgtEl>
                                          <p:spTgt spid="1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down)">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7"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bg1"/>
        </a:solidFill>
        <a:effectLst/>
      </p:bgPr>
    </p:bg>
    <p:spTree>
      <p:nvGrpSpPr>
        <p:cNvPr id="1" name=""/>
        <p:cNvGrpSpPr/>
        <p:nvPr/>
      </p:nvGrpSpPr>
      <p:grpSpPr>
        <a:xfrm>
          <a:off x="0" y="0"/>
          <a:ext cx="0" cy="0"/>
          <a:chOff x="0" y="0"/>
          <a:chExt cx="0" cy="0"/>
        </a:xfrm>
      </p:grpSpPr>
      <p:sp>
        <p:nvSpPr>
          <p:cNvPr id="29" name="Title 1"/>
          <p:cNvSpPr>
            <a:spLocks noGrp="1"/>
          </p:cNvSpPr>
          <p:nvPr>
            <p:ph type="title" hasCustomPrompt="1"/>
          </p:nvPr>
        </p:nvSpPr>
        <p:spPr>
          <a:xfrm>
            <a:off x="2350352" y="283110"/>
            <a:ext cx="4443296" cy="310112"/>
          </a:xfrm>
          <a:prstGeom prst="rect">
            <a:avLst/>
          </a:prstGeom>
        </p:spPr>
        <p:txBody>
          <a:bodyPr wrap="none" lIns="0" tIns="0" rIns="0" bIns="0" anchor="ctr">
            <a:noAutofit/>
          </a:bodyPr>
          <a:lstStyle>
            <a:lvl1pPr algn="ctr">
              <a:defRPr sz="2400" b="1" i="0" baseline="0">
                <a:solidFill>
                  <a:schemeClr val="tx1">
                    <a:lumMod val="50000"/>
                    <a:lumOff val="50000"/>
                  </a:schemeClr>
                </a:solidFill>
                <a:latin typeface="+mn-lt"/>
              </a:defRPr>
            </a:lvl1pPr>
          </a:lstStyle>
          <a:p>
            <a:r>
              <a:rPr lang="en-US" dirty="0"/>
              <a:t>Click To Edit Master Title Style</a:t>
            </a:r>
          </a:p>
        </p:txBody>
      </p:sp>
      <p:sp>
        <p:nvSpPr>
          <p:cNvPr id="30" name="Text Placeholder 3"/>
          <p:cNvSpPr>
            <a:spLocks noGrp="1"/>
          </p:cNvSpPr>
          <p:nvPr>
            <p:ph type="body" sz="half" idx="2" hasCustomPrompt="1"/>
          </p:nvPr>
        </p:nvSpPr>
        <p:spPr>
          <a:xfrm>
            <a:off x="3271838" y="627929"/>
            <a:ext cx="2600325" cy="200746"/>
          </a:xfrm>
          <a:prstGeom prst="rect">
            <a:avLst/>
          </a:prstGeom>
        </p:spPr>
        <p:txBody>
          <a:bodyPr wrap="square" lIns="0" tIns="0" rIns="0" bIns="0" anchor="ctr">
            <a:noAutofit/>
          </a:bodyPr>
          <a:lstStyle>
            <a:lvl1pPr marL="0" indent="0" algn="ctr">
              <a:buNone/>
              <a:defRPr sz="1600" b="1" i="0" baseline="0">
                <a:solidFill>
                  <a:schemeClr val="tx1">
                    <a:lumMod val="50000"/>
                    <a:lumOff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6" name="Arc 5"/>
          <p:cNvSpPr/>
          <p:nvPr userDrawn="1"/>
        </p:nvSpPr>
        <p:spPr>
          <a:xfrm flipH="1">
            <a:off x="3476625" y="1904685"/>
            <a:ext cx="2190750" cy="2190754"/>
          </a:xfrm>
          <a:prstGeom prst="arc">
            <a:avLst>
              <a:gd name="adj1" fmla="val 8340836"/>
              <a:gd name="adj2" fmla="val 1005333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Arc 6"/>
          <p:cNvSpPr/>
          <p:nvPr userDrawn="1"/>
        </p:nvSpPr>
        <p:spPr>
          <a:xfrm flipH="1">
            <a:off x="3476625" y="1904685"/>
            <a:ext cx="2190750" cy="2190754"/>
          </a:xfrm>
          <a:prstGeom prst="arc">
            <a:avLst>
              <a:gd name="adj1" fmla="val 4004411"/>
              <a:gd name="adj2" fmla="val 6794208"/>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Arc 7"/>
          <p:cNvSpPr/>
          <p:nvPr userDrawn="1"/>
        </p:nvSpPr>
        <p:spPr>
          <a:xfrm flipH="1">
            <a:off x="3476625" y="1904685"/>
            <a:ext cx="2190750" cy="2190754"/>
          </a:xfrm>
          <a:prstGeom prst="arc">
            <a:avLst>
              <a:gd name="adj1" fmla="val 743555"/>
              <a:gd name="adj2" fmla="val 2443049"/>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Arc 8"/>
          <p:cNvSpPr/>
          <p:nvPr userDrawn="1"/>
        </p:nvSpPr>
        <p:spPr>
          <a:xfrm flipH="1">
            <a:off x="3476625" y="1904685"/>
            <a:ext cx="2190750" cy="2190754"/>
          </a:xfrm>
          <a:prstGeom prst="arc">
            <a:avLst>
              <a:gd name="adj1" fmla="val 19060360"/>
              <a:gd name="adj2" fmla="val 20763576"/>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Arc 9"/>
          <p:cNvSpPr/>
          <p:nvPr userDrawn="1"/>
        </p:nvSpPr>
        <p:spPr>
          <a:xfrm flipH="1">
            <a:off x="3476625" y="1904685"/>
            <a:ext cx="2190750" cy="2190754"/>
          </a:xfrm>
          <a:prstGeom prst="arc">
            <a:avLst>
              <a:gd name="adj1" fmla="val 14838961"/>
              <a:gd name="adj2" fmla="val 17548373"/>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 name="Arc 10"/>
          <p:cNvSpPr/>
          <p:nvPr userDrawn="1"/>
        </p:nvSpPr>
        <p:spPr>
          <a:xfrm flipH="1">
            <a:off x="3476625" y="1904685"/>
            <a:ext cx="2190750" cy="2190754"/>
          </a:xfrm>
          <a:prstGeom prst="arc">
            <a:avLst>
              <a:gd name="adj1" fmla="val 11668510"/>
              <a:gd name="adj2" fmla="val 13280429"/>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Oval 7"/>
          <p:cNvSpPr>
            <a:spLocks noChangeArrowheads="1"/>
          </p:cNvSpPr>
          <p:nvPr userDrawn="1"/>
        </p:nvSpPr>
        <p:spPr bwMode="auto">
          <a:xfrm flipH="1">
            <a:off x="3654098" y="1805360"/>
            <a:ext cx="514498" cy="514498"/>
          </a:xfrm>
          <a:prstGeom prst="ellipse">
            <a:avLst/>
          </a:prstGeom>
          <a:noFill/>
          <a:ln w="28575">
            <a:solidFill>
              <a:schemeClr val="tx1">
                <a:lumMod val="50000"/>
                <a:lumOff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Oval 11"/>
          <p:cNvSpPr>
            <a:spLocks noChangeArrowheads="1"/>
          </p:cNvSpPr>
          <p:nvPr userDrawn="1"/>
        </p:nvSpPr>
        <p:spPr bwMode="auto">
          <a:xfrm flipH="1">
            <a:off x="3654098" y="3652630"/>
            <a:ext cx="514498" cy="512064"/>
          </a:xfrm>
          <a:prstGeom prst="ellipse">
            <a:avLst/>
          </a:prstGeom>
          <a:noFill/>
          <a:ln w="28575">
            <a:solidFill>
              <a:schemeClr val="tx1">
                <a:lumMod val="50000"/>
                <a:lumOff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Oval 12"/>
          <p:cNvSpPr>
            <a:spLocks noChangeArrowheads="1"/>
          </p:cNvSpPr>
          <p:nvPr userDrawn="1"/>
        </p:nvSpPr>
        <p:spPr bwMode="auto">
          <a:xfrm flipH="1">
            <a:off x="3178810" y="2728995"/>
            <a:ext cx="514498" cy="514498"/>
          </a:xfrm>
          <a:prstGeom prst="ellipse">
            <a:avLst/>
          </a:prstGeom>
          <a:noFill/>
          <a:ln w="28575">
            <a:solidFill>
              <a:schemeClr val="tx1">
                <a:lumMod val="50000"/>
                <a:lumOff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Oval 7"/>
          <p:cNvSpPr>
            <a:spLocks noChangeArrowheads="1"/>
          </p:cNvSpPr>
          <p:nvPr userDrawn="1"/>
        </p:nvSpPr>
        <p:spPr bwMode="auto">
          <a:xfrm>
            <a:off x="4975404" y="1805360"/>
            <a:ext cx="514496" cy="514498"/>
          </a:xfrm>
          <a:prstGeom prst="ellipse">
            <a:avLst/>
          </a:prstGeom>
          <a:noFill/>
          <a:ln w="28575">
            <a:solidFill>
              <a:schemeClr val="tx1">
                <a:lumMod val="50000"/>
                <a:lumOff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Oval 11"/>
          <p:cNvSpPr>
            <a:spLocks noChangeArrowheads="1"/>
          </p:cNvSpPr>
          <p:nvPr userDrawn="1"/>
        </p:nvSpPr>
        <p:spPr bwMode="auto">
          <a:xfrm>
            <a:off x="4975404" y="3652630"/>
            <a:ext cx="514496" cy="512064"/>
          </a:xfrm>
          <a:prstGeom prst="ellipse">
            <a:avLst/>
          </a:prstGeom>
          <a:noFill/>
          <a:ln w="28575">
            <a:solidFill>
              <a:schemeClr val="tx1">
                <a:lumMod val="50000"/>
                <a:lumOff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Oval 12"/>
          <p:cNvSpPr>
            <a:spLocks noChangeArrowheads="1"/>
          </p:cNvSpPr>
          <p:nvPr userDrawn="1"/>
        </p:nvSpPr>
        <p:spPr bwMode="auto">
          <a:xfrm>
            <a:off x="5450693" y="2728995"/>
            <a:ext cx="514496" cy="514498"/>
          </a:xfrm>
          <a:prstGeom prst="ellipse">
            <a:avLst/>
          </a:prstGeom>
          <a:noFill/>
          <a:ln w="28575">
            <a:solidFill>
              <a:schemeClr val="tx1">
                <a:lumMod val="50000"/>
                <a:lumOff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p:cNvCxnSpPr/>
          <p:nvPr userDrawn="1"/>
        </p:nvCxnSpPr>
        <p:spPr>
          <a:xfrm rot="10800000">
            <a:off x="2718332" y="2062548"/>
            <a:ext cx="914400" cy="122"/>
          </a:xfrm>
          <a:prstGeom prst="line">
            <a:avLst/>
          </a:prstGeom>
          <a:ln w="28575" cap="rnd">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10800000">
            <a:off x="2031770" y="2985486"/>
            <a:ext cx="1124712" cy="122"/>
          </a:xfrm>
          <a:prstGeom prst="line">
            <a:avLst/>
          </a:prstGeom>
          <a:ln w="28575" cap="rnd">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10800000">
            <a:off x="2718332" y="3908424"/>
            <a:ext cx="914400" cy="122"/>
          </a:xfrm>
          <a:prstGeom prst="line">
            <a:avLst/>
          </a:prstGeom>
          <a:ln w="28575" cap="rnd">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6" name="Rounded Rectangle 25"/>
          <p:cNvSpPr/>
          <p:nvPr userDrawn="1"/>
        </p:nvSpPr>
        <p:spPr bwMode="auto">
          <a:xfrm>
            <a:off x="1514475" y="1158875"/>
            <a:ext cx="1352550" cy="314326"/>
          </a:xfrm>
          <a:prstGeom prst="roundRect">
            <a:avLst>
              <a:gd name="adj" fmla="val 50000"/>
            </a:avLst>
          </a:prstGeom>
          <a:solidFill>
            <a:schemeClr val="accent1"/>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27" name="Rounded Rectangle 26"/>
          <p:cNvSpPr/>
          <p:nvPr userDrawn="1"/>
        </p:nvSpPr>
        <p:spPr bwMode="auto">
          <a:xfrm>
            <a:off x="1514475" y="4505325"/>
            <a:ext cx="1352550" cy="314326"/>
          </a:xfrm>
          <a:prstGeom prst="roundRect">
            <a:avLst>
              <a:gd name="adj" fmla="val 50000"/>
            </a:avLst>
          </a:prstGeom>
          <a:solidFill>
            <a:schemeClr val="accent5"/>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28" name="Rounded Rectangle 27"/>
          <p:cNvSpPr/>
          <p:nvPr userDrawn="1"/>
        </p:nvSpPr>
        <p:spPr bwMode="auto">
          <a:xfrm rot="5400000">
            <a:off x="74284" y="2829242"/>
            <a:ext cx="1352550" cy="314326"/>
          </a:xfrm>
          <a:prstGeom prst="roundRect">
            <a:avLst>
              <a:gd name="adj" fmla="val 50000"/>
            </a:avLst>
          </a:prstGeom>
          <a:solidFill>
            <a:schemeClr val="accent3"/>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31" name="Text Placeholder 3"/>
          <p:cNvSpPr>
            <a:spLocks noGrp="1"/>
          </p:cNvSpPr>
          <p:nvPr>
            <p:ph type="body" sz="half" idx="35"/>
          </p:nvPr>
        </p:nvSpPr>
        <p:spPr>
          <a:xfrm>
            <a:off x="3714161" y="2717604"/>
            <a:ext cx="1715678" cy="859536"/>
          </a:xfrm>
          <a:prstGeom prst="rect">
            <a:avLst/>
          </a:prstGeom>
        </p:spPr>
        <p:txBody>
          <a:bodyPr wrap="square" lIns="0" tIns="0" rIns="0" bIns="0" anchor="t">
            <a:noAutofit/>
          </a:bodyPr>
          <a:lstStyle>
            <a:lvl1pPr marL="0" indent="0" algn="ctr">
              <a:buNone/>
              <a:defRPr sz="10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32" name="Text Placeholder 3"/>
          <p:cNvSpPr>
            <a:spLocks noGrp="1"/>
          </p:cNvSpPr>
          <p:nvPr>
            <p:ph type="body" sz="half" idx="37"/>
          </p:nvPr>
        </p:nvSpPr>
        <p:spPr>
          <a:xfrm>
            <a:off x="3797300" y="2488220"/>
            <a:ext cx="1600200" cy="192780"/>
          </a:xfrm>
          <a:prstGeom prst="rect">
            <a:avLst/>
          </a:prstGeom>
        </p:spPr>
        <p:txBody>
          <a:bodyPr wrap="square" lIns="0" tIns="0" rIns="0" bIns="0" anchor="ctr">
            <a:noAutofit/>
          </a:bodyPr>
          <a:lstStyle>
            <a:lvl1pPr marL="0" indent="0" algn="ctr">
              <a:buNone/>
              <a:defRPr sz="1400" b="1" baseline="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33" name="Text Placeholder 3"/>
          <p:cNvSpPr>
            <a:spLocks noGrp="1"/>
          </p:cNvSpPr>
          <p:nvPr>
            <p:ph type="body" sz="half" idx="38" hasCustomPrompt="1"/>
          </p:nvPr>
        </p:nvSpPr>
        <p:spPr>
          <a:xfrm>
            <a:off x="3714497" y="1915419"/>
            <a:ext cx="393700" cy="294380"/>
          </a:xfrm>
          <a:prstGeom prst="rect">
            <a:avLst/>
          </a:prstGeom>
        </p:spPr>
        <p:txBody>
          <a:bodyPr wrap="square" lIns="0" tIns="0" rIns="0" bIns="0" anchor="ctr">
            <a:noAutofit/>
          </a:bodyPr>
          <a:lstStyle>
            <a:lvl1pPr marL="0" indent="0" algn="ctr">
              <a:buNone/>
              <a:defRPr sz="1400" b="1" baseline="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Num</a:t>
            </a:r>
          </a:p>
        </p:txBody>
      </p:sp>
      <p:sp>
        <p:nvSpPr>
          <p:cNvPr id="34" name="Text Placeholder 3"/>
          <p:cNvSpPr>
            <a:spLocks noGrp="1"/>
          </p:cNvSpPr>
          <p:nvPr>
            <p:ph type="body" sz="half" idx="39" hasCustomPrompt="1"/>
          </p:nvPr>
        </p:nvSpPr>
        <p:spPr>
          <a:xfrm>
            <a:off x="3239209" y="2839054"/>
            <a:ext cx="393700" cy="294380"/>
          </a:xfrm>
          <a:prstGeom prst="rect">
            <a:avLst/>
          </a:prstGeom>
        </p:spPr>
        <p:txBody>
          <a:bodyPr wrap="square" lIns="0" tIns="0" rIns="0" bIns="0" anchor="ctr">
            <a:noAutofit/>
          </a:bodyPr>
          <a:lstStyle>
            <a:lvl1pPr marL="0" indent="0" algn="ctr">
              <a:buNone/>
              <a:defRPr sz="1400" b="1" baseline="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Num</a:t>
            </a:r>
          </a:p>
        </p:txBody>
      </p:sp>
      <p:sp>
        <p:nvSpPr>
          <p:cNvPr id="35" name="Text Placeholder 3"/>
          <p:cNvSpPr>
            <a:spLocks noGrp="1"/>
          </p:cNvSpPr>
          <p:nvPr>
            <p:ph type="body" sz="half" idx="40" hasCustomPrompt="1"/>
          </p:nvPr>
        </p:nvSpPr>
        <p:spPr>
          <a:xfrm>
            <a:off x="3714497" y="3761472"/>
            <a:ext cx="393700" cy="294380"/>
          </a:xfrm>
          <a:prstGeom prst="rect">
            <a:avLst/>
          </a:prstGeom>
        </p:spPr>
        <p:txBody>
          <a:bodyPr wrap="square" lIns="0" tIns="0" rIns="0" bIns="0" anchor="ctr">
            <a:noAutofit/>
          </a:bodyPr>
          <a:lstStyle>
            <a:lvl1pPr marL="0" indent="0" algn="ctr">
              <a:buNone/>
              <a:defRPr sz="1400" b="1" baseline="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Num</a:t>
            </a:r>
          </a:p>
        </p:txBody>
      </p:sp>
      <p:sp>
        <p:nvSpPr>
          <p:cNvPr id="36" name="Text Placeholder 3"/>
          <p:cNvSpPr>
            <a:spLocks noGrp="1"/>
          </p:cNvSpPr>
          <p:nvPr>
            <p:ph type="body" sz="half" idx="41" hasCustomPrompt="1"/>
          </p:nvPr>
        </p:nvSpPr>
        <p:spPr>
          <a:xfrm>
            <a:off x="5035802" y="1915419"/>
            <a:ext cx="393700" cy="294380"/>
          </a:xfrm>
          <a:prstGeom prst="rect">
            <a:avLst/>
          </a:prstGeom>
        </p:spPr>
        <p:txBody>
          <a:bodyPr wrap="square" lIns="0" tIns="0" rIns="0" bIns="0" anchor="ctr">
            <a:noAutofit/>
          </a:bodyPr>
          <a:lstStyle>
            <a:lvl1pPr marL="0" indent="0" algn="ctr">
              <a:buNone/>
              <a:defRPr sz="1400" b="1" baseline="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Num</a:t>
            </a:r>
          </a:p>
        </p:txBody>
      </p:sp>
      <p:sp>
        <p:nvSpPr>
          <p:cNvPr id="37" name="Text Placeholder 3"/>
          <p:cNvSpPr>
            <a:spLocks noGrp="1"/>
          </p:cNvSpPr>
          <p:nvPr>
            <p:ph type="body" sz="half" idx="42" hasCustomPrompt="1"/>
          </p:nvPr>
        </p:nvSpPr>
        <p:spPr>
          <a:xfrm>
            <a:off x="5511091" y="2839054"/>
            <a:ext cx="393700" cy="294380"/>
          </a:xfrm>
          <a:prstGeom prst="rect">
            <a:avLst/>
          </a:prstGeom>
        </p:spPr>
        <p:txBody>
          <a:bodyPr wrap="square" lIns="0" tIns="0" rIns="0" bIns="0" anchor="ctr">
            <a:noAutofit/>
          </a:bodyPr>
          <a:lstStyle>
            <a:lvl1pPr marL="0" indent="0" algn="ctr">
              <a:buNone/>
              <a:defRPr sz="1400" b="1" baseline="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Num</a:t>
            </a:r>
          </a:p>
        </p:txBody>
      </p:sp>
      <p:sp>
        <p:nvSpPr>
          <p:cNvPr id="38" name="Text Placeholder 3"/>
          <p:cNvSpPr>
            <a:spLocks noGrp="1"/>
          </p:cNvSpPr>
          <p:nvPr>
            <p:ph type="body" sz="half" idx="43" hasCustomPrompt="1"/>
          </p:nvPr>
        </p:nvSpPr>
        <p:spPr>
          <a:xfrm>
            <a:off x="5035802" y="3761472"/>
            <a:ext cx="393700" cy="294380"/>
          </a:xfrm>
          <a:prstGeom prst="rect">
            <a:avLst/>
          </a:prstGeom>
        </p:spPr>
        <p:txBody>
          <a:bodyPr wrap="square" lIns="0" tIns="0" rIns="0" bIns="0" anchor="ctr">
            <a:noAutofit/>
          </a:bodyPr>
          <a:lstStyle>
            <a:lvl1pPr marL="0" indent="0" algn="ctr">
              <a:buNone/>
              <a:defRPr sz="1400" b="1" baseline="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Num</a:t>
            </a:r>
          </a:p>
        </p:txBody>
      </p:sp>
      <p:sp>
        <p:nvSpPr>
          <p:cNvPr id="39" name="Text Placeholder 3"/>
          <p:cNvSpPr>
            <a:spLocks noGrp="1"/>
          </p:cNvSpPr>
          <p:nvPr>
            <p:ph type="body" sz="half" idx="44"/>
          </p:nvPr>
        </p:nvSpPr>
        <p:spPr>
          <a:xfrm>
            <a:off x="1562100" y="1219648"/>
            <a:ext cx="1257300" cy="192780"/>
          </a:xfrm>
          <a:prstGeom prst="rect">
            <a:avLst/>
          </a:prstGeom>
        </p:spPr>
        <p:txBody>
          <a:bodyPr wrap="squar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0" name="Text Placeholder 3"/>
          <p:cNvSpPr>
            <a:spLocks noGrp="1"/>
          </p:cNvSpPr>
          <p:nvPr>
            <p:ph type="body" sz="half" idx="45"/>
          </p:nvPr>
        </p:nvSpPr>
        <p:spPr>
          <a:xfrm>
            <a:off x="1562100" y="4566098"/>
            <a:ext cx="1257300" cy="192780"/>
          </a:xfrm>
          <a:prstGeom prst="rect">
            <a:avLst/>
          </a:prstGeom>
        </p:spPr>
        <p:txBody>
          <a:bodyPr wrap="squar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1" name="Text Placeholder 3"/>
          <p:cNvSpPr>
            <a:spLocks noGrp="1"/>
          </p:cNvSpPr>
          <p:nvPr>
            <p:ph type="body" sz="half" idx="46"/>
          </p:nvPr>
        </p:nvSpPr>
        <p:spPr>
          <a:xfrm rot="16200000">
            <a:off x="121910" y="2890015"/>
            <a:ext cx="1257300" cy="192780"/>
          </a:xfrm>
          <a:prstGeom prst="rect">
            <a:avLst/>
          </a:prstGeom>
        </p:spPr>
        <p:txBody>
          <a:bodyPr wrap="squar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cxnSp>
        <p:nvCxnSpPr>
          <p:cNvPr id="42" name="Straight Connector 41"/>
          <p:cNvCxnSpPr/>
          <p:nvPr userDrawn="1"/>
        </p:nvCxnSpPr>
        <p:spPr>
          <a:xfrm rot="10800000">
            <a:off x="5481636" y="2062548"/>
            <a:ext cx="914400" cy="122"/>
          </a:xfrm>
          <a:prstGeom prst="line">
            <a:avLst/>
          </a:prstGeom>
          <a:ln w="28575" cap="rnd">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10800000">
            <a:off x="5956935" y="2985486"/>
            <a:ext cx="1124712" cy="122"/>
          </a:xfrm>
          <a:prstGeom prst="line">
            <a:avLst/>
          </a:prstGeom>
          <a:ln w="28575" cap="rnd">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10800000">
            <a:off x="5486398" y="3908424"/>
            <a:ext cx="914400" cy="122"/>
          </a:xfrm>
          <a:prstGeom prst="line">
            <a:avLst/>
          </a:prstGeom>
          <a:ln w="28575" cap="rnd">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8" name="Rounded Rectangle 47"/>
          <p:cNvSpPr/>
          <p:nvPr userDrawn="1"/>
        </p:nvSpPr>
        <p:spPr bwMode="auto">
          <a:xfrm>
            <a:off x="6267450" y="1158875"/>
            <a:ext cx="1352550" cy="314326"/>
          </a:xfrm>
          <a:prstGeom prst="roundRect">
            <a:avLst>
              <a:gd name="adj" fmla="val 50000"/>
            </a:avLst>
          </a:prstGeom>
          <a:solidFill>
            <a:schemeClr val="accent2"/>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49" name="Rounded Rectangle 48"/>
          <p:cNvSpPr/>
          <p:nvPr userDrawn="1"/>
        </p:nvSpPr>
        <p:spPr bwMode="auto">
          <a:xfrm>
            <a:off x="6267450" y="4505325"/>
            <a:ext cx="1352550" cy="314326"/>
          </a:xfrm>
          <a:prstGeom prst="roundRect">
            <a:avLst>
              <a:gd name="adj" fmla="val 50000"/>
            </a:avLst>
          </a:prstGeom>
          <a:solidFill>
            <a:schemeClr val="accent6"/>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50" name="Rounded Rectangle 49"/>
          <p:cNvSpPr/>
          <p:nvPr userDrawn="1"/>
        </p:nvSpPr>
        <p:spPr bwMode="auto">
          <a:xfrm rot="5400000">
            <a:off x="7711353" y="2829242"/>
            <a:ext cx="1352550" cy="314326"/>
          </a:xfrm>
          <a:prstGeom prst="roundRect">
            <a:avLst>
              <a:gd name="adj" fmla="val 50000"/>
            </a:avLst>
          </a:prstGeom>
          <a:solidFill>
            <a:schemeClr val="accent4"/>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51" name="Text Placeholder 3"/>
          <p:cNvSpPr>
            <a:spLocks noGrp="1"/>
          </p:cNvSpPr>
          <p:nvPr>
            <p:ph type="body" sz="half" idx="47"/>
          </p:nvPr>
        </p:nvSpPr>
        <p:spPr>
          <a:xfrm>
            <a:off x="6315075" y="1219648"/>
            <a:ext cx="1257300" cy="192780"/>
          </a:xfrm>
          <a:prstGeom prst="rect">
            <a:avLst/>
          </a:prstGeom>
        </p:spPr>
        <p:txBody>
          <a:bodyPr wrap="squar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52" name="Text Placeholder 3"/>
          <p:cNvSpPr>
            <a:spLocks noGrp="1"/>
          </p:cNvSpPr>
          <p:nvPr>
            <p:ph type="body" sz="half" idx="48"/>
          </p:nvPr>
        </p:nvSpPr>
        <p:spPr>
          <a:xfrm>
            <a:off x="6315075" y="4566098"/>
            <a:ext cx="1257300" cy="192780"/>
          </a:xfrm>
          <a:prstGeom prst="rect">
            <a:avLst/>
          </a:prstGeom>
        </p:spPr>
        <p:txBody>
          <a:bodyPr wrap="squar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53" name="Text Placeholder 3"/>
          <p:cNvSpPr>
            <a:spLocks noGrp="1"/>
          </p:cNvSpPr>
          <p:nvPr>
            <p:ph type="body" sz="half" idx="49"/>
          </p:nvPr>
        </p:nvSpPr>
        <p:spPr>
          <a:xfrm rot="5400000">
            <a:off x="7758979" y="2890015"/>
            <a:ext cx="1257300" cy="192780"/>
          </a:xfrm>
          <a:prstGeom prst="rect">
            <a:avLst/>
          </a:prstGeom>
        </p:spPr>
        <p:txBody>
          <a:bodyPr wrap="squar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60" name="Picture Placeholder 7"/>
          <p:cNvSpPr>
            <a:spLocks noGrp="1"/>
          </p:cNvSpPr>
          <p:nvPr>
            <p:ph type="pic" sz="quarter" idx="50" hasCustomPrompt="1"/>
          </p:nvPr>
        </p:nvSpPr>
        <p:spPr>
          <a:xfrm>
            <a:off x="1647822" y="1519239"/>
            <a:ext cx="1088136" cy="1088136"/>
          </a:xfrm>
          <a:prstGeom prst="ellipse">
            <a:avLst/>
          </a:prstGeom>
          <a:ln w="28575">
            <a:solidFill>
              <a:schemeClr val="accent1"/>
            </a:solidFill>
          </a:ln>
        </p:spPr>
        <p:txBody>
          <a:bodyPr wrap="none" tIns="0" bIns="91440" anchor="b"/>
          <a:lstStyle>
            <a:lvl1pPr algn="ctr" rtl="0">
              <a:buNone/>
              <a:defRPr sz="1000" b="1">
                <a:solidFill>
                  <a:schemeClr val="tx1">
                    <a:lumMod val="50000"/>
                    <a:lumOff val="50000"/>
                  </a:schemeClr>
                </a:solidFill>
              </a:defRPr>
            </a:lvl1pPr>
          </a:lstStyle>
          <a:p>
            <a:r>
              <a:rPr lang="en-US" dirty="0"/>
              <a:t>Image</a:t>
            </a:r>
          </a:p>
        </p:txBody>
      </p:sp>
      <p:sp>
        <p:nvSpPr>
          <p:cNvPr id="61" name="Picture Placeholder 7"/>
          <p:cNvSpPr>
            <a:spLocks noGrp="1"/>
          </p:cNvSpPr>
          <p:nvPr>
            <p:ph type="pic" sz="quarter" idx="51" hasCustomPrompt="1"/>
          </p:nvPr>
        </p:nvSpPr>
        <p:spPr>
          <a:xfrm>
            <a:off x="952498" y="2443163"/>
            <a:ext cx="1088136" cy="1088136"/>
          </a:xfrm>
          <a:prstGeom prst="ellipse">
            <a:avLst/>
          </a:prstGeom>
          <a:ln w="28575">
            <a:solidFill>
              <a:schemeClr val="accent3"/>
            </a:solidFill>
          </a:ln>
        </p:spPr>
        <p:txBody>
          <a:bodyPr wrap="none" tIns="0" bIns="91440" anchor="b"/>
          <a:lstStyle>
            <a:lvl1pPr algn="ctr" rtl="0">
              <a:buNone/>
              <a:defRPr sz="1000" b="1">
                <a:solidFill>
                  <a:schemeClr val="tx1">
                    <a:lumMod val="50000"/>
                    <a:lumOff val="50000"/>
                  </a:schemeClr>
                </a:solidFill>
              </a:defRPr>
            </a:lvl1pPr>
          </a:lstStyle>
          <a:p>
            <a:r>
              <a:rPr lang="en-US" dirty="0"/>
              <a:t>Image</a:t>
            </a:r>
          </a:p>
        </p:txBody>
      </p:sp>
      <p:sp>
        <p:nvSpPr>
          <p:cNvPr id="62" name="Picture Placeholder 7"/>
          <p:cNvSpPr>
            <a:spLocks noGrp="1"/>
          </p:cNvSpPr>
          <p:nvPr>
            <p:ph type="pic" sz="quarter" idx="52" hasCustomPrompt="1"/>
          </p:nvPr>
        </p:nvSpPr>
        <p:spPr>
          <a:xfrm>
            <a:off x="1647826" y="3367091"/>
            <a:ext cx="1088136" cy="1088136"/>
          </a:xfrm>
          <a:prstGeom prst="ellipse">
            <a:avLst/>
          </a:prstGeom>
          <a:ln w="28575">
            <a:solidFill>
              <a:schemeClr val="accent5"/>
            </a:solidFill>
          </a:ln>
        </p:spPr>
        <p:txBody>
          <a:bodyPr wrap="none" tIns="0" bIns="91440" anchor="b"/>
          <a:lstStyle>
            <a:lvl1pPr algn="ctr" rtl="0">
              <a:buNone/>
              <a:defRPr sz="1000" b="1">
                <a:solidFill>
                  <a:schemeClr val="tx1">
                    <a:lumMod val="50000"/>
                    <a:lumOff val="50000"/>
                  </a:schemeClr>
                </a:solidFill>
              </a:defRPr>
            </a:lvl1pPr>
          </a:lstStyle>
          <a:p>
            <a:r>
              <a:rPr lang="en-US" dirty="0"/>
              <a:t>Image</a:t>
            </a:r>
          </a:p>
        </p:txBody>
      </p:sp>
      <p:sp>
        <p:nvSpPr>
          <p:cNvPr id="63" name="Picture Placeholder 7"/>
          <p:cNvSpPr>
            <a:spLocks noGrp="1"/>
          </p:cNvSpPr>
          <p:nvPr>
            <p:ph type="pic" sz="quarter" idx="53" hasCustomPrompt="1"/>
          </p:nvPr>
        </p:nvSpPr>
        <p:spPr>
          <a:xfrm>
            <a:off x="6400796" y="1519239"/>
            <a:ext cx="1088136" cy="1088136"/>
          </a:xfrm>
          <a:prstGeom prst="ellipse">
            <a:avLst/>
          </a:prstGeom>
          <a:ln w="28575">
            <a:solidFill>
              <a:schemeClr val="accent2"/>
            </a:solidFill>
          </a:ln>
        </p:spPr>
        <p:txBody>
          <a:bodyPr wrap="none" tIns="0" bIns="91440" anchor="b"/>
          <a:lstStyle>
            <a:lvl1pPr algn="ctr" rtl="0">
              <a:buNone/>
              <a:defRPr sz="1000" b="1">
                <a:solidFill>
                  <a:schemeClr val="tx1">
                    <a:lumMod val="50000"/>
                    <a:lumOff val="50000"/>
                  </a:schemeClr>
                </a:solidFill>
              </a:defRPr>
            </a:lvl1pPr>
          </a:lstStyle>
          <a:p>
            <a:r>
              <a:rPr lang="en-US" dirty="0"/>
              <a:t>Image</a:t>
            </a:r>
          </a:p>
        </p:txBody>
      </p:sp>
      <p:sp>
        <p:nvSpPr>
          <p:cNvPr id="64" name="Picture Placeholder 7"/>
          <p:cNvSpPr>
            <a:spLocks noGrp="1"/>
          </p:cNvSpPr>
          <p:nvPr>
            <p:ph type="pic" sz="quarter" idx="54" hasCustomPrompt="1"/>
          </p:nvPr>
        </p:nvSpPr>
        <p:spPr>
          <a:xfrm>
            <a:off x="7091363" y="2443163"/>
            <a:ext cx="1088136" cy="1088136"/>
          </a:xfrm>
          <a:prstGeom prst="ellipse">
            <a:avLst/>
          </a:prstGeom>
          <a:ln w="28575">
            <a:solidFill>
              <a:schemeClr val="accent4"/>
            </a:solidFill>
          </a:ln>
        </p:spPr>
        <p:txBody>
          <a:bodyPr wrap="none" tIns="0" bIns="91440" anchor="b"/>
          <a:lstStyle>
            <a:lvl1pPr algn="ctr" rtl="0">
              <a:buNone/>
              <a:defRPr sz="1000" b="1">
                <a:solidFill>
                  <a:schemeClr val="tx1">
                    <a:lumMod val="50000"/>
                    <a:lumOff val="50000"/>
                  </a:schemeClr>
                </a:solidFill>
              </a:defRPr>
            </a:lvl1pPr>
          </a:lstStyle>
          <a:p>
            <a:r>
              <a:rPr lang="en-US" dirty="0"/>
              <a:t>Image</a:t>
            </a:r>
          </a:p>
        </p:txBody>
      </p:sp>
      <p:sp>
        <p:nvSpPr>
          <p:cNvPr id="65" name="Picture Placeholder 7"/>
          <p:cNvSpPr>
            <a:spLocks noGrp="1"/>
          </p:cNvSpPr>
          <p:nvPr>
            <p:ph type="pic" sz="quarter" idx="55" hasCustomPrompt="1"/>
          </p:nvPr>
        </p:nvSpPr>
        <p:spPr>
          <a:xfrm>
            <a:off x="6400800" y="3367091"/>
            <a:ext cx="1088136" cy="1088136"/>
          </a:xfrm>
          <a:prstGeom prst="ellipse">
            <a:avLst/>
          </a:prstGeom>
          <a:ln w="28575">
            <a:solidFill>
              <a:schemeClr val="accent6"/>
            </a:solidFill>
          </a:ln>
        </p:spPr>
        <p:txBody>
          <a:bodyPr wrap="none" tIns="0" bIns="91440" anchor="b"/>
          <a:lstStyle>
            <a:lvl1pPr algn="ctr" rtl="0">
              <a:buNone/>
              <a:defRPr sz="1000" b="1">
                <a:solidFill>
                  <a:schemeClr val="tx1">
                    <a:lumMod val="50000"/>
                    <a:lumOff val="50000"/>
                  </a:schemeClr>
                </a:solidFill>
              </a:defRPr>
            </a:lvl1pPr>
          </a:lstStyle>
          <a:p>
            <a:r>
              <a:rPr lang="en-US" dirty="0"/>
              <a:t>Image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childTnLst>
                                </p:cTn>
                              </p:par>
                              <p:par>
                                <p:cTn id="9" presetID="10" presetClass="entr" presetSubtype="0" fill="hold" grpId="0" nodeType="withEffect">
                                  <p:stCondLst>
                                    <p:cond delay="0"/>
                                  </p:stCondLst>
                                  <p:childTnLst>
                                    <p:set>
                                      <p:cBhvr>
                                        <p:cTn id="10" dur="1" fill="hold">
                                          <p:stCondLst>
                                            <p:cond delay="0"/>
                                          </p:stCondLst>
                                        </p:cTn>
                                        <p:tgtEl>
                                          <p:spTgt spid="33">
                                            <p:txEl>
                                              <p:pRg st="0" end="0"/>
                                            </p:txEl>
                                          </p:spTgt>
                                        </p:tgtEl>
                                        <p:attrNameLst>
                                          <p:attrName>style.visibility</p:attrName>
                                        </p:attrNameLst>
                                      </p:cBhvr>
                                      <p:to>
                                        <p:strVal val="visible"/>
                                      </p:to>
                                    </p:set>
                                    <p:animEffect transition="in" filter="fade">
                                      <p:cBhvr>
                                        <p:cTn id="11" dur="500"/>
                                        <p:tgtEl>
                                          <p:spTgt spid="33">
                                            <p:txEl>
                                              <p:pRg st="0" end="0"/>
                                            </p:txEl>
                                          </p:spTgt>
                                        </p:tgtEl>
                                      </p:cBhvr>
                                    </p:animEffect>
                                  </p:childTnLst>
                                </p:cTn>
                              </p:par>
                            </p:childTnLst>
                          </p:cTn>
                        </p:par>
                        <p:par>
                          <p:cTn id="12" fill="hold">
                            <p:stCondLst>
                              <p:cond delay="500"/>
                            </p:stCondLst>
                            <p:childTnLst>
                              <p:par>
                                <p:cTn id="13" presetID="22" presetClass="entr" presetSubtype="2"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par>
                                <p:cTn id="16" presetID="23" presetClass="entr" presetSubtype="16" fill="hold" grpId="0" nodeType="withEffect">
                                  <p:stCondLst>
                                    <p:cond delay="0"/>
                                  </p:stCondLst>
                                  <p:childTnLst>
                                    <p:set>
                                      <p:cBhvr>
                                        <p:cTn id="17" dur="1" fill="hold">
                                          <p:stCondLst>
                                            <p:cond delay="0"/>
                                          </p:stCondLst>
                                        </p:cTn>
                                        <p:tgtEl>
                                          <p:spTgt spid="60"/>
                                        </p:tgtEl>
                                        <p:attrNameLst>
                                          <p:attrName>style.visibility</p:attrName>
                                        </p:attrNameLst>
                                      </p:cBhvr>
                                      <p:to>
                                        <p:strVal val="visible"/>
                                      </p:to>
                                    </p:set>
                                    <p:anim calcmode="lin" valueType="num">
                                      <p:cBhvr>
                                        <p:cTn id="18" dur="500" fill="hold"/>
                                        <p:tgtEl>
                                          <p:spTgt spid="60"/>
                                        </p:tgtEl>
                                        <p:attrNameLst>
                                          <p:attrName>ppt_w</p:attrName>
                                        </p:attrNameLst>
                                      </p:cBhvr>
                                      <p:tavLst>
                                        <p:tav tm="0">
                                          <p:val>
                                            <p:fltVal val="0"/>
                                          </p:val>
                                        </p:tav>
                                        <p:tav tm="100000">
                                          <p:val>
                                            <p:strVal val="#ppt_w"/>
                                          </p:val>
                                        </p:tav>
                                      </p:tavLst>
                                    </p:anim>
                                    <p:anim calcmode="lin" valueType="num">
                                      <p:cBhvr>
                                        <p:cTn id="19" dur="500" fill="hold"/>
                                        <p:tgtEl>
                                          <p:spTgt spid="60"/>
                                        </p:tgtEl>
                                        <p:attrNameLst>
                                          <p:attrName>ppt_h</p:attrName>
                                        </p:attrNameLst>
                                      </p:cBhvr>
                                      <p:tavLst>
                                        <p:tav tm="0">
                                          <p:val>
                                            <p:fltVal val="0"/>
                                          </p:val>
                                        </p:tav>
                                        <p:tav tm="100000">
                                          <p:val>
                                            <p:strVal val="#ppt_h"/>
                                          </p:val>
                                        </p:tav>
                                      </p:tavLst>
                                    </p:anim>
                                  </p:childTnLst>
                                </p:cTn>
                              </p:par>
                            </p:childTnLst>
                          </p:cTn>
                        </p:par>
                        <p:par>
                          <p:cTn id="20" fill="hold">
                            <p:stCondLst>
                              <p:cond delay="1000"/>
                            </p:stCondLst>
                            <p:childTnLst>
                              <p:par>
                                <p:cTn id="21" presetID="2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childTnLst>
                                </p:cTn>
                              </p:par>
                              <p:par>
                                <p:cTn id="25" presetID="10" presetClass="entr" presetSubtype="0" fill="hold" grpId="0" nodeType="withEffect" nodePh="1">
                                  <p:stCondLst>
                                    <p:cond delay="0"/>
                                  </p:stCondLst>
                                  <p:endCondLst>
                                    <p:cond evt="begin" delay="0">
                                      <p:tn val="25"/>
                                    </p:cond>
                                  </p:endCondLst>
                                  <p:childTnLst>
                                    <p:set>
                                      <p:cBhvr>
                                        <p:cTn id="26" dur="1" fill="hold">
                                          <p:stCondLst>
                                            <p:cond delay="0"/>
                                          </p:stCondLst>
                                        </p:cTn>
                                        <p:tgtEl>
                                          <p:spTgt spid="39">
                                            <p:txEl>
                                              <p:pRg st="0" end="0"/>
                                            </p:txEl>
                                          </p:spTgt>
                                        </p:tgtEl>
                                        <p:attrNameLst>
                                          <p:attrName>style.visibility</p:attrName>
                                        </p:attrNameLst>
                                      </p:cBhvr>
                                      <p:to>
                                        <p:strVal val="visible"/>
                                      </p:to>
                                    </p:set>
                                    <p:animEffect transition="in" filter="fade">
                                      <p:cBhvr>
                                        <p:cTn id="27" dur="500"/>
                                        <p:tgtEl>
                                          <p:spTgt spid="39">
                                            <p:txEl>
                                              <p:pRg st="0" end="0"/>
                                            </p:txEl>
                                          </p:spTgt>
                                        </p:tgtEl>
                                      </p:cBhvr>
                                    </p:animEffect>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childTnLst>
                          </p:cTn>
                        </p:par>
                        <p:par>
                          <p:cTn id="32" fill="hold">
                            <p:stCondLst>
                              <p:cond delay="2000"/>
                            </p:stCondLst>
                            <p:childTnLst>
                              <p:par>
                                <p:cTn id="33" presetID="23" presetClass="entr" presetSubtype="16"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childTnLst>
                                </p:cTn>
                              </p:par>
                              <p:par>
                                <p:cTn id="37" presetID="10" presetClass="entr" presetSubtype="0" fill="hold" grpId="0" nodeType="withEffect">
                                  <p:stCondLst>
                                    <p:cond delay="0"/>
                                  </p:stCondLst>
                                  <p:childTnLst>
                                    <p:set>
                                      <p:cBhvr>
                                        <p:cTn id="38" dur="1" fill="hold">
                                          <p:stCondLst>
                                            <p:cond delay="0"/>
                                          </p:stCondLst>
                                        </p:cTn>
                                        <p:tgtEl>
                                          <p:spTgt spid="36">
                                            <p:txEl>
                                              <p:pRg st="0" end="0"/>
                                            </p:txEl>
                                          </p:spTgt>
                                        </p:tgtEl>
                                        <p:attrNameLst>
                                          <p:attrName>style.visibility</p:attrName>
                                        </p:attrNameLst>
                                      </p:cBhvr>
                                      <p:to>
                                        <p:strVal val="visible"/>
                                      </p:to>
                                    </p:set>
                                    <p:animEffect transition="in" filter="fade">
                                      <p:cBhvr>
                                        <p:cTn id="39" dur="500"/>
                                        <p:tgtEl>
                                          <p:spTgt spid="36">
                                            <p:txEl>
                                              <p:pRg st="0" end="0"/>
                                            </p:txEl>
                                          </p:spTgt>
                                        </p:tgtEl>
                                      </p:cBhvr>
                                    </p:animEffect>
                                  </p:childTnLst>
                                </p:cTn>
                              </p:par>
                            </p:childTnLst>
                          </p:cTn>
                        </p:par>
                        <p:par>
                          <p:cTn id="40" fill="hold">
                            <p:stCondLst>
                              <p:cond delay="2500"/>
                            </p:stCondLst>
                            <p:childTnLst>
                              <p:par>
                                <p:cTn id="41" presetID="22" presetClass="entr" presetSubtype="8" fill="hold"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wipe(left)">
                                      <p:cBhvr>
                                        <p:cTn id="43" dur="500"/>
                                        <p:tgtEl>
                                          <p:spTgt spid="42"/>
                                        </p:tgtEl>
                                      </p:cBhvr>
                                    </p:animEffect>
                                  </p:childTnLst>
                                </p:cTn>
                              </p:par>
                              <p:par>
                                <p:cTn id="44" presetID="23" presetClass="entr" presetSubtype="16" fill="hold" grpId="0" nodeType="withEffect">
                                  <p:stCondLst>
                                    <p:cond delay="0"/>
                                  </p:stCondLst>
                                  <p:childTnLst>
                                    <p:set>
                                      <p:cBhvr>
                                        <p:cTn id="45" dur="1" fill="hold">
                                          <p:stCondLst>
                                            <p:cond delay="0"/>
                                          </p:stCondLst>
                                        </p:cTn>
                                        <p:tgtEl>
                                          <p:spTgt spid="63"/>
                                        </p:tgtEl>
                                        <p:attrNameLst>
                                          <p:attrName>style.visibility</p:attrName>
                                        </p:attrNameLst>
                                      </p:cBhvr>
                                      <p:to>
                                        <p:strVal val="visible"/>
                                      </p:to>
                                    </p:set>
                                    <p:anim calcmode="lin" valueType="num">
                                      <p:cBhvr>
                                        <p:cTn id="46" dur="500" fill="hold"/>
                                        <p:tgtEl>
                                          <p:spTgt spid="63"/>
                                        </p:tgtEl>
                                        <p:attrNameLst>
                                          <p:attrName>ppt_w</p:attrName>
                                        </p:attrNameLst>
                                      </p:cBhvr>
                                      <p:tavLst>
                                        <p:tav tm="0">
                                          <p:val>
                                            <p:fltVal val="0"/>
                                          </p:val>
                                        </p:tav>
                                        <p:tav tm="100000">
                                          <p:val>
                                            <p:strVal val="#ppt_w"/>
                                          </p:val>
                                        </p:tav>
                                      </p:tavLst>
                                    </p:anim>
                                    <p:anim calcmode="lin" valueType="num">
                                      <p:cBhvr>
                                        <p:cTn id="47" dur="500" fill="hold"/>
                                        <p:tgtEl>
                                          <p:spTgt spid="63"/>
                                        </p:tgtEl>
                                        <p:attrNameLst>
                                          <p:attrName>ppt_h</p:attrName>
                                        </p:attrNameLst>
                                      </p:cBhvr>
                                      <p:tavLst>
                                        <p:tav tm="0">
                                          <p:val>
                                            <p:fltVal val="0"/>
                                          </p:val>
                                        </p:tav>
                                        <p:tav tm="100000">
                                          <p:val>
                                            <p:strVal val="#ppt_h"/>
                                          </p:val>
                                        </p:tav>
                                      </p:tavLst>
                                    </p:anim>
                                  </p:childTnLst>
                                </p:cTn>
                              </p:par>
                            </p:childTnLst>
                          </p:cTn>
                        </p:par>
                        <p:par>
                          <p:cTn id="48" fill="hold">
                            <p:stCondLst>
                              <p:cond delay="3000"/>
                            </p:stCondLst>
                            <p:childTnLst>
                              <p:par>
                                <p:cTn id="49" presetID="23" presetClass="entr" presetSubtype="16" fill="hold" grpId="0" nodeType="afterEffect">
                                  <p:stCondLst>
                                    <p:cond delay="0"/>
                                  </p:stCondLst>
                                  <p:childTnLst>
                                    <p:set>
                                      <p:cBhvr>
                                        <p:cTn id="50" dur="1" fill="hold">
                                          <p:stCondLst>
                                            <p:cond delay="0"/>
                                          </p:stCondLst>
                                        </p:cTn>
                                        <p:tgtEl>
                                          <p:spTgt spid="48"/>
                                        </p:tgtEl>
                                        <p:attrNameLst>
                                          <p:attrName>style.visibility</p:attrName>
                                        </p:attrNameLst>
                                      </p:cBhvr>
                                      <p:to>
                                        <p:strVal val="visible"/>
                                      </p:to>
                                    </p:set>
                                    <p:anim calcmode="lin" valueType="num">
                                      <p:cBhvr>
                                        <p:cTn id="51" dur="500" fill="hold"/>
                                        <p:tgtEl>
                                          <p:spTgt spid="48"/>
                                        </p:tgtEl>
                                        <p:attrNameLst>
                                          <p:attrName>ppt_w</p:attrName>
                                        </p:attrNameLst>
                                      </p:cBhvr>
                                      <p:tavLst>
                                        <p:tav tm="0">
                                          <p:val>
                                            <p:fltVal val="0"/>
                                          </p:val>
                                        </p:tav>
                                        <p:tav tm="100000">
                                          <p:val>
                                            <p:strVal val="#ppt_w"/>
                                          </p:val>
                                        </p:tav>
                                      </p:tavLst>
                                    </p:anim>
                                    <p:anim calcmode="lin" valueType="num">
                                      <p:cBhvr>
                                        <p:cTn id="52" dur="500" fill="hold"/>
                                        <p:tgtEl>
                                          <p:spTgt spid="48"/>
                                        </p:tgtEl>
                                        <p:attrNameLst>
                                          <p:attrName>ppt_h</p:attrName>
                                        </p:attrNameLst>
                                      </p:cBhvr>
                                      <p:tavLst>
                                        <p:tav tm="0">
                                          <p:val>
                                            <p:fltVal val="0"/>
                                          </p:val>
                                        </p:tav>
                                        <p:tav tm="100000">
                                          <p:val>
                                            <p:strVal val="#ppt_h"/>
                                          </p:val>
                                        </p:tav>
                                      </p:tavLst>
                                    </p:anim>
                                  </p:childTnLst>
                                </p:cTn>
                              </p:par>
                              <p:par>
                                <p:cTn id="53" presetID="10" presetClass="entr" presetSubtype="0" fill="hold" grpId="0" nodeType="withEffect" nodePh="1">
                                  <p:stCondLst>
                                    <p:cond delay="0"/>
                                  </p:stCondLst>
                                  <p:endCondLst>
                                    <p:cond evt="begin" delay="0">
                                      <p:tn val="53"/>
                                    </p:cond>
                                  </p:endCondLst>
                                  <p:childTnLst>
                                    <p:set>
                                      <p:cBhvr>
                                        <p:cTn id="54" dur="1" fill="hold">
                                          <p:stCondLst>
                                            <p:cond delay="0"/>
                                          </p:stCondLst>
                                        </p:cTn>
                                        <p:tgtEl>
                                          <p:spTgt spid="51">
                                            <p:txEl>
                                              <p:pRg st="0" end="0"/>
                                            </p:txEl>
                                          </p:spTgt>
                                        </p:tgtEl>
                                        <p:attrNameLst>
                                          <p:attrName>style.visibility</p:attrName>
                                        </p:attrNameLst>
                                      </p:cBhvr>
                                      <p:to>
                                        <p:strVal val="visible"/>
                                      </p:to>
                                    </p:set>
                                    <p:animEffect transition="in" filter="fade">
                                      <p:cBhvr>
                                        <p:cTn id="55" dur="500"/>
                                        <p:tgtEl>
                                          <p:spTgt spid="51">
                                            <p:txEl>
                                              <p:pRg st="0" end="0"/>
                                            </p:txEl>
                                          </p:spTgt>
                                        </p:tgtEl>
                                      </p:cBhvr>
                                    </p:animEffect>
                                  </p:childTnLst>
                                </p:cTn>
                              </p:par>
                            </p:childTnLst>
                          </p:cTn>
                        </p:par>
                        <p:par>
                          <p:cTn id="56" fill="hold">
                            <p:stCondLst>
                              <p:cond delay="3500"/>
                            </p:stCondLst>
                            <p:childTnLst>
                              <p:par>
                                <p:cTn id="57" presetID="22" presetClass="entr" presetSubtype="1"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up)">
                                      <p:cBhvr>
                                        <p:cTn id="59" dur="500"/>
                                        <p:tgtEl>
                                          <p:spTgt spid="9"/>
                                        </p:tgtEl>
                                      </p:cBhvr>
                                    </p:animEffect>
                                  </p:childTnLst>
                                </p:cTn>
                              </p:par>
                            </p:childTnLst>
                          </p:cTn>
                        </p:par>
                        <p:par>
                          <p:cTn id="60" fill="hold">
                            <p:stCondLst>
                              <p:cond delay="4000"/>
                            </p:stCondLst>
                            <p:childTnLst>
                              <p:par>
                                <p:cTn id="61" presetID="23" presetClass="entr" presetSubtype="16"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500" fill="hold"/>
                                        <p:tgtEl>
                                          <p:spTgt spid="16"/>
                                        </p:tgtEl>
                                        <p:attrNameLst>
                                          <p:attrName>ppt_w</p:attrName>
                                        </p:attrNameLst>
                                      </p:cBhvr>
                                      <p:tavLst>
                                        <p:tav tm="0">
                                          <p:val>
                                            <p:fltVal val="0"/>
                                          </p:val>
                                        </p:tav>
                                        <p:tav tm="100000">
                                          <p:val>
                                            <p:strVal val="#ppt_w"/>
                                          </p:val>
                                        </p:tav>
                                      </p:tavLst>
                                    </p:anim>
                                    <p:anim calcmode="lin" valueType="num">
                                      <p:cBhvr>
                                        <p:cTn id="64" dur="500" fill="hold"/>
                                        <p:tgtEl>
                                          <p:spTgt spid="16"/>
                                        </p:tgtEl>
                                        <p:attrNameLst>
                                          <p:attrName>ppt_h</p:attrName>
                                        </p:attrNameLst>
                                      </p:cBhvr>
                                      <p:tavLst>
                                        <p:tav tm="0">
                                          <p:val>
                                            <p:fltVal val="0"/>
                                          </p:val>
                                        </p:tav>
                                        <p:tav tm="100000">
                                          <p:val>
                                            <p:strVal val="#ppt_h"/>
                                          </p:val>
                                        </p:tav>
                                      </p:tavLst>
                                    </p:anim>
                                  </p:childTnLst>
                                </p:cTn>
                              </p:par>
                              <p:par>
                                <p:cTn id="65" presetID="10" presetClass="entr" presetSubtype="0" fill="hold" grpId="0" nodeType="withEffect">
                                  <p:stCondLst>
                                    <p:cond delay="0"/>
                                  </p:stCondLst>
                                  <p:childTnLst>
                                    <p:set>
                                      <p:cBhvr>
                                        <p:cTn id="66" dur="1" fill="hold">
                                          <p:stCondLst>
                                            <p:cond delay="0"/>
                                          </p:stCondLst>
                                        </p:cTn>
                                        <p:tgtEl>
                                          <p:spTgt spid="34">
                                            <p:txEl>
                                              <p:pRg st="0" end="0"/>
                                            </p:txEl>
                                          </p:spTgt>
                                        </p:tgtEl>
                                        <p:attrNameLst>
                                          <p:attrName>style.visibility</p:attrName>
                                        </p:attrNameLst>
                                      </p:cBhvr>
                                      <p:to>
                                        <p:strVal val="visible"/>
                                      </p:to>
                                    </p:set>
                                    <p:animEffect transition="in" filter="fade">
                                      <p:cBhvr>
                                        <p:cTn id="67" dur="500"/>
                                        <p:tgtEl>
                                          <p:spTgt spid="34">
                                            <p:txEl>
                                              <p:pRg st="0" end="0"/>
                                            </p:txEl>
                                          </p:spTgt>
                                        </p:tgtEl>
                                      </p:cBhvr>
                                    </p:animEffect>
                                  </p:childTnLst>
                                </p:cTn>
                              </p:par>
                            </p:childTnLst>
                          </p:cTn>
                        </p:par>
                        <p:par>
                          <p:cTn id="68" fill="hold">
                            <p:stCondLst>
                              <p:cond delay="4500"/>
                            </p:stCondLst>
                            <p:childTnLst>
                              <p:par>
                                <p:cTn id="69" presetID="22" presetClass="entr" presetSubtype="2" fill="hold" nodeType="after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right)">
                                      <p:cBhvr>
                                        <p:cTn id="71" dur="500"/>
                                        <p:tgtEl>
                                          <p:spTgt spid="22"/>
                                        </p:tgtEl>
                                      </p:cBhvr>
                                    </p:animEffect>
                                  </p:childTnLst>
                                </p:cTn>
                              </p:par>
                              <p:par>
                                <p:cTn id="72" presetID="23" presetClass="entr" presetSubtype="16" fill="hold" grpId="0" nodeType="withEffect">
                                  <p:stCondLst>
                                    <p:cond delay="0"/>
                                  </p:stCondLst>
                                  <p:childTnLst>
                                    <p:set>
                                      <p:cBhvr>
                                        <p:cTn id="73" dur="1" fill="hold">
                                          <p:stCondLst>
                                            <p:cond delay="0"/>
                                          </p:stCondLst>
                                        </p:cTn>
                                        <p:tgtEl>
                                          <p:spTgt spid="61"/>
                                        </p:tgtEl>
                                        <p:attrNameLst>
                                          <p:attrName>style.visibility</p:attrName>
                                        </p:attrNameLst>
                                      </p:cBhvr>
                                      <p:to>
                                        <p:strVal val="visible"/>
                                      </p:to>
                                    </p:set>
                                    <p:anim calcmode="lin" valueType="num">
                                      <p:cBhvr>
                                        <p:cTn id="74" dur="500" fill="hold"/>
                                        <p:tgtEl>
                                          <p:spTgt spid="61"/>
                                        </p:tgtEl>
                                        <p:attrNameLst>
                                          <p:attrName>ppt_w</p:attrName>
                                        </p:attrNameLst>
                                      </p:cBhvr>
                                      <p:tavLst>
                                        <p:tav tm="0">
                                          <p:val>
                                            <p:fltVal val="0"/>
                                          </p:val>
                                        </p:tav>
                                        <p:tav tm="100000">
                                          <p:val>
                                            <p:strVal val="#ppt_w"/>
                                          </p:val>
                                        </p:tav>
                                      </p:tavLst>
                                    </p:anim>
                                    <p:anim calcmode="lin" valueType="num">
                                      <p:cBhvr>
                                        <p:cTn id="75" dur="500" fill="hold"/>
                                        <p:tgtEl>
                                          <p:spTgt spid="61"/>
                                        </p:tgtEl>
                                        <p:attrNameLst>
                                          <p:attrName>ppt_h</p:attrName>
                                        </p:attrNameLst>
                                      </p:cBhvr>
                                      <p:tavLst>
                                        <p:tav tm="0">
                                          <p:val>
                                            <p:fltVal val="0"/>
                                          </p:val>
                                        </p:tav>
                                        <p:tav tm="100000">
                                          <p:val>
                                            <p:strVal val="#ppt_h"/>
                                          </p:val>
                                        </p:tav>
                                      </p:tavLst>
                                    </p:anim>
                                  </p:childTnLst>
                                </p:cTn>
                              </p:par>
                            </p:childTnLst>
                          </p:cTn>
                        </p:par>
                        <p:par>
                          <p:cTn id="76" fill="hold">
                            <p:stCondLst>
                              <p:cond delay="5000"/>
                            </p:stCondLst>
                            <p:childTnLst>
                              <p:par>
                                <p:cTn id="77" presetID="23" presetClass="entr" presetSubtype="16" fill="hold" grpId="0" nodeType="after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p:cTn id="79" dur="500" fill="hold"/>
                                        <p:tgtEl>
                                          <p:spTgt spid="28"/>
                                        </p:tgtEl>
                                        <p:attrNameLst>
                                          <p:attrName>ppt_w</p:attrName>
                                        </p:attrNameLst>
                                      </p:cBhvr>
                                      <p:tavLst>
                                        <p:tav tm="0">
                                          <p:val>
                                            <p:fltVal val="0"/>
                                          </p:val>
                                        </p:tav>
                                        <p:tav tm="100000">
                                          <p:val>
                                            <p:strVal val="#ppt_w"/>
                                          </p:val>
                                        </p:tav>
                                      </p:tavLst>
                                    </p:anim>
                                    <p:anim calcmode="lin" valueType="num">
                                      <p:cBhvr>
                                        <p:cTn id="80" dur="500" fill="hold"/>
                                        <p:tgtEl>
                                          <p:spTgt spid="28"/>
                                        </p:tgtEl>
                                        <p:attrNameLst>
                                          <p:attrName>ppt_h</p:attrName>
                                        </p:attrNameLst>
                                      </p:cBhvr>
                                      <p:tavLst>
                                        <p:tav tm="0">
                                          <p:val>
                                            <p:fltVal val="0"/>
                                          </p:val>
                                        </p:tav>
                                        <p:tav tm="100000">
                                          <p:val>
                                            <p:strVal val="#ppt_h"/>
                                          </p:val>
                                        </p:tav>
                                      </p:tavLst>
                                    </p:anim>
                                  </p:childTnLst>
                                </p:cTn>
                              </p:par>
                              <p:par>
                                <p:cTn id="81" presetID="10" presetClass="entr" presetSubtype="0" fill="hold" grpId="0" nodeType="withEffect" nodePh="1">
                                  <p:stCondLst>
                                    <p:cond delay="0"/>
                                  </p:stCondLst>
                                  <p:endCondLst>
                                    <p:cond evt="begin" delay="0">
                                      <p:tn val="81"/>
                                    </p:cond>
                                  </p:endCondLst>
                                  <p:childTnLst>
                                    <p:set>
                                      <p:cBhvr>
                                        <p:cTn id="82" dur="1" fill="hold">
                                          <p:stCondLst>
                                            <p:cond delay="0"/>
                                          </p:stCondLst>
                                        </p:cTn>
                                        <p:tgtEl>
                                          <p:spTgt spid="41">
                                            <p:txEl>
                                              <p:pRg st="0" end="0"/>
                                            </p:txEl>
                                          </p:spTgt>
                                        </p:tgtEl>
                                        <p:attrNameLst>
                                          <p:attrName>style.visibility</p:attrName>
                                        </p:attrNameLst>
                                      </p:cBhvr>
                                      <p:to>
                                        <p:strVal val="visible"/>
                                      </p:to>
                                    </p:set>
                                    <p:animEffect transition="in" filter="fade">
                                      <p:cBhvr>
                                        <p:cTn id="83" dur="500"/>
                                        <p:tgtEl>
                                          <p:spTgt spid="41">
                                            <p:txEl>
                                              <p:pRg st="0" end="0"/>
                                            </p:txEl>
                                          </p:spTgt>
                                        </p:tgtEl>
                                      </p:cBhvr>
                                    </p:animEffect>
                                  </p:childTnLst>
                                </p:cTn>
                              </p:par>
                            </p:childTnLst>
                          </p:cTn>
                        </p:par>
                        <p:par>
                          <p:cTn id="84" fill="hold">
                            <p:stCondLst>
                              <p:cond delay="5500"/>
                            </p:stCondLst>
                            <p:childTnLst>
                              <p:par>
                                <p:cTn id="85" presetID="22" presetClass="entr" presetSubtype="1" fill="hold" grpId="0" nodeType="afterEffect">
                                  <p:stCondLst>
                                    <p:cond delay="0"/>
                                  </p:stCondLst>
                                  <p:childTnLst>
                                    <p:set>
                                      <p:cBhvr>
                                        <p:cTn id="86" dur="1" fill="hold">
                                          <p:stCondLst>
                                            <p:cond delay="0"/>
                                          </p:stCondLst>
                                        </p:cTn>
                                        <p:tgtEl>
                                          <p:spTgt spid="11"/>
                                        </p:tgtEl>
                                        <p:attrNameLst>
                                          <p:attrName>style.visibility</p:attrName>
                                        </p:attrNameLst>
                                      </p:cBhvr>
                                      <p:to>
                                        <p:strVal val="visible"/>
                                      </p:to>
                                    </p:set>
                                    <p:animEffect transition="in" filter="wipe(up)">
                                      <p:cBhvr>
                                        <p:cTn id="87" dur="500"/>
                                        <p:tgtEl>
                                          <p:spTgt spid="11"/>
                                        </p:tgtEl>
                                      </p:cBhvr>
                                    </p:animEffect>
                                  </p:childTnLst>
                                </p:cTn>
                              </p:par>
                            </p:childTnLst>
                          </p:cTn>
                        </p:par>
                        <p:par>
                          <p:cTn id="88" fill="hold">
                            <p:stCondLst>
                              <p:cond delay="6000"/>
                            </p:stCondLst>
                            <p:childTnLst>
                              <p:par>
                                <p:cTn id="89" presetID="23" presetClass="entr" presetSubtype="16" fill="hold" grpId="0" nodeType="after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p:cTn id="91" dur="500" fill="hold"/>
                                        <p:tgtEl>
                                          <p:spTgt spid="19"/>
                                        </p:tgtEl>
                                        <p:attrNameLst>
                                          <p:attrName>ppt_w</p:attrName>
                                        </p:attrNameLst>
                                      </p:cBhvr>
                                      <p:tavLst>
                                        <p:tav tm="0">
                                          <p:val>
                                            <p:fltVal val="0"/>
                                          </p:val>
                                        </p:tav>
                                        <p:tav tm="100000">
                                          <p:val>
                                            <p:strVal val="#ppt_w"/>
                                          </p:val>
                                        </p:tav>
                                      </p:tavLst>
                                    </p:anim>
                                    <p:anim calcmode="lin" valueType="num">
                                      <p:cBhvr>
                                        <p:cTn id="92" dur="500" fill="hold"/>
                                        <p:tgtEl>
                                          <p:spTgt spid="19"/>
                                        </p:tgtEl>
                                        <p:attrNameLst>
                                          <p:attrName>ppt_h</p:attrName>
                                        </p:attrNameLst>
                                      </p:cBhvr>
                                      <p:tavLst>
                                        <p:tav tm="0">
                                          <p:val>
                                            <p:fltVal val="0"/>
                                          </p:val>
                                        </p:tav>
                                        <p:tav tm="100000">
                                          <p:val>
                                            <p:strVal val="#ppt_h"/>
                                          </p:val>
                                        </p:tav>
                                      </p:tavLst>
                                    </p:anim>
                                  </p:childTnLst>
                                </p:cTn>
                              </p:par>
                              <p:par>
                                <p:cTn id="93" presetID="10" presetClass="entr" presetSubtype="0" fill="hold" grpId="0" nodeType="withEffect">
                                  <p:stCondLst>
                                    <p:cond delay="0"/>
                                  </p:stCondLst>
                                  <p:childTnLst>
                                    <p:set>
                                      <p:cBhvr>
                                        <p:cTn id="94" dur="1" fill="hold">
                                          <p:stCondLst>
                                            <p:cond delay="0"/>
                                          </p:stCondLst>
                                        </p:cTn>
                                        <p:tgtEl>
                                          <p:spTgt spid="37">
                                            <p:txEl>
                                              <p:pRg st="0" end="0"/>
                                            </p:txEl>
                                          </p:spTgt>
                                        </p:tgtEl>
                                        <p:attrNameLst>
                                          <p:attrName>style.visibility</p:attrName>
                                        </p:attrNameLst>
                                      </p:cBhvr>
                                      <p:to>
                                        <p:strVal val="visible"/>
                                      </p:to>
                                    </p:set>
                                    <p:animEffect transition="in" filter="fade">
                                      <p:cBhvr>
                                        <p:cTn id="95" dur="500"/>
                                        <p:tgtEl>
                                          <p:spTgt spid="37">
                                            <p:txEl>
                                              <p:pRg st="0" end="0"/>
                                            </p:txEl>
                                          </p:spTgt>
                                        </p:tgtEl>
                                      </p:cBhvr>
                                    </p:animEffect>
                                  </p:childTnLst>
                                </p:cTn>
                              </p:par>
                            </p:childTnLst>
                          </p:cTn>
                        </p:par>
                        <p:par>
                          <p:cTn id="96" fill="hold">
                            <p:stCondLst>
                              <p:cond delay="6500"/>
                            </p:stCondLst>
                            <p:childTnLst>
                              <p:par>
                                <p:cTn id="97" presetID="22" presetClass="entr" presetSubtype="8" fill="hold" nodeType="afterEffect">
                                  <p:stCondLst>
                                    <p:cond delay="0"/>
                                  </p:stCondLst>
                                  <p:childTnLst>
                                    <p:set>
                                      <p:cBhvr>
                                        <p:cTn id="98" dur="1" fill="hold">
                                          <p:stCondLst>
                                            <p:cond delay="0"/>
                                          </p:stCondLst>
                                        </p:cTn>
                                        <p:tgtEl>
                                          <p:spTgt spid="44"/>
                                        </p:tgtEl>
                                        <p:attrNameLst>
                                          <p:attrName>style.visibility</p:attrName>
                                        </p:attrNameLst>
                                      </p:cBhvr>
                                      <p:to>
                                        <p:strVal val="visible"/>
                                      </p:to>
                                    </p:set>
                                    <p:animEffect transition="in" filter="wipe(left)">
                                      <p:cBhvr>
                                        <p:cTn id="99" dur="500"/>
                                        <p:tgtEl>
                                          <p:spTgt spid="44"/>
                                        </p:tgtEl>
                                      </p:cBhvr>
                                    </p:animEffect>
                                  </p:childTnLst>
                                </p:cTn>
                              </p:par>
                              <p:par>
                                <p:cTn id="100" presetID="23" presetClass="entr" presetSubtype="16" fill="hold" grpId="0" nodeType="withEffect">
                                  <p:stCondLst>
                                    <p:cond delay="0"/>
                                  </p:stCondLst>
                                  <p:childTnLst>
                                    <p:set>
                                      <p:cBhvr>
                                        <p:cTn id="101" dur="1" fill="hold">
                                          <p:stCondLst>
                                            <p:cond delay="0"/>
                                          </p:stCondLst>
                                        </p:cTn>
                                        <p:tgtEl>
                                          <p:spTgt spid="64"/>
                                        </p:tgtEl>
                                        <p:attrNameLst>
                                          <p:attrName>style.visibility</p:attrName>
                                        </p:attrNameLst>
                                      </p:cBhvr>
                                      <p:to>
                                        <p:strVal val="visible"/>
                                      </p:to>
                                    </p:set>
                                    <p:anim calcmode="lin" valueType="num">
                                      <p:cBhvr>
                                        <p:cTn id="102" dur="500" fill="hold"/>
                                        <p:tgtEl>
                                          <p:spTgt spid="64"/>
                                        </p:tgtEl>
                                        <p:attrNameLst>
                                          <p:attrName>ppt_w</p:attrName>
                                        </p:attrNameLst>
                                      </p:cBhvr>
                                      <p:tavLst>
                                        <p:tav tm="0">
                                          <p:val>
                                            <p:fltVal val="0"/>
                                          </p:val>
                                        </p:tav>
                                        <p:tav tm="100000">
                                          <p:val>
                                            <p:strVal val="#ppt_w"/>
                                          </p:val>
                                        </p:tav>
                                      </p:tavLst>
                                    </p:anim>
                                    <p:anim calcmode="lin" valueType="num">
                                      <p:cBhvr>
                                        <p:cTn id="103" dur="500" fill="hold"/>
                                        <p:tgtEl>
                                          <p:spTgt spid="64"/>
                                        </p:tgtEl>
                                        <p:attrNameLst>
                                          <p:attrName>ppt_h</p:attrName>
                                        </p:attrNameLst>
                                      </p:cBhvr>
                                      <p:tavLst>
                                        <p:tav tm="0">
                                          <p:val>
                                            <p:fltVal val="0"/>
                                          </p:val>
                                        </p:tav>
                                        <p:tav tm="100000">
                                          <p:val>
                                            <p:strVal val="#ppt_h"/>
                                          </p:val>
                                        </p:tav>
                                      </p:tavLst>
                                    </p:anim>
                                  </p:childTnLst>
                                </p:cTn>
                              </p:par>
                            </p:childTnLst>
                          </p:cTn>
                        </p:par>
                        <p:par>
                          <p:cTn id="104" fill="hold">
                            <p:stCondLst>
                              <p:cond delay="7000"/>
                            </p:stCondLst>
                            <p:childTnLst>
                              <p:par>
                                <p:cTn id="105" presetID="23" presetClass="entr" presetSubtype="16" fill="hold" grpId="0" nodeType="afterEffect">
                                  <p:stCondLst>
                                    <p:cond delay="0"/>
                                  </p:stCondLst>
                                  <p:childTnLst>
                                    <p:set>
                                      <p:cBhvr>
                                        <p:cTn id="106" dur="1" fill="hold">
                                          <p:stCondLst>
                                            <p:cond delay="0"/>
                                          </p:stCondLst>
                                        </p:cTn>
                                        <p:tgtEl>
                                          <p:spTgt spid="50"/>
                                        </p:tgtEl>
                                        <p:attrNameLst>
                                          <p:attrName>style.visibility</p:attrName>
                                        </p:attrNameLst>
                                      </p:cBhvr>
                                      <p:to>
                                        <p:strVal val="visible"/>
                                      </p:to>
                                    </p:set>
                                    <p:anim calcmode="lin" valueType="num">
                                      <p:cBhvr>
                                        <p:cTn id="107" dur="500" fill="hold"/>
                                        <p:tgtEl>
                                          <p:spTgt spid="50"/>
                                        </p:tgtEl>
                                        <p:attrNameLst>
                                          <p:attrName>ppt_w</p:attrName>
                                        </p:attrNameLst>
                                      </p:cBhvr>
                                      <p:tavLst>
                                        <p:tav tm="0">
                                          <p:val>
                                            <p:fltVal val="0"/>
                                          </p:val>
                                        </p:tav>
                                        <p:tav tm="100000">
                                          <p:val>
                                            <p:strVal val="#ppt_w"/>
                                          </p:val>
                                        </p:tav>
                                      </p:tavLst>
                                    </p:anim>
                                    <p:anim calcmode="lin" valueType="num">
                                      <p:cBhvr>
                                        <p:cTn id="108" dur="500" fill="hold"/>
                                        <p:tgtEl>
                                          <p:spTgt spid="50"/>
                                        </p:tgtEl>
                                        <p:attrNameLst>
                                          <p:attrName>ppt_h</p:attrName>
                                        </p:attrNameLst>
                                      </p:cBhvr>
                                      <p:tavLst>
                                        <p:tav tm="0">
                                          <p:val>
                                            <p:fltVal val="0"/>
                                          </p:val>
                                        </p:tav>
                                        <p:tav tm="100000">
                                          <p:val>
                                            <p:strVal val="#ppt_h"/>
                                          </p:val>
                                        </p:tav>
                                      </p:tavLst>
                                    </p:anim>
                                  </p:childTnLst>
                                </p:cTn>
                              </p:par>
                              <p:par>
                                <p:cTn id="109" presetID="10" presetClass="entr" presetSubtype="0" fill="hold" grpId="0" nodeType="withEffect" nodePh="1">
                                  <p:stCondLst>
                                    <p:cond delay="0"/>
                                  </p:stCondLst>
                                  <p:endCondLst>
                                    <p:cond evt="begin" delay="0">
                                      <p:tn val="109"/>
                                    </p:cond>
                                  </p:endCondLst>
                                  <p:childTnLst>
                                    <p:set>
                                      <p:cBhvr>
                                        <p:cTn id="110" dur="1" fill="hold">
                                          <p:stCondLst>
                                            <p:cond delay="0"/>
                                          </p:stCondLst>
                                        </p:cTn>
                                        <p:tgtEl>
                                          <p:spTgt spid="53">
                                            <p:txEl>
                                              <p:pRg st="0" end="0"/>
                                            </p:txEl>
                                          </p:spTgt>
                                        </p:tgtEl>
                                        <p:attrNameLst>
                                          <p:attrName>style.visibility</p:attrName>
                                        </p:attrNameLst>
                                      </p:cBhvr>
                                      <p:to>
                                        <p:strVal val="visible"/>
                                      </p:to>
                                    </p:set>
                                    <p:animEffect transition="in" filter="fade">
                                      <p:cBhvr>
                                        <p:cTn id="111" dur="500"/>
                                        <p:tgtEl>
                                          <p:spTgt spid="53">
                                            <p:txEl>
                                              <p:pRg st="0" end="0"/>
                                            </p:txEl>
                                          </p:spTgt>
                                        </p:tgtEl>
                                      </p:cBhvr>
                                    </p:animEffect>
                                  </p:childTnLst>
                                </p:cTn>
                              </p:par>
                            </p:childTnLst>
                          </p:cTn>
                        </p:par>
                        <p:par>
                          <p:cTn id="112" fill="hold">
                            <p:stCondLst>
                              <p:cond delay="7500"/>
                            </p:stCondLst>
                            <p:childTnLst>
                              <p:par>
                                <p:cTn id="113" presetID="22" presetClass="entr" presetSubtype="1" fill="hold" grpId="0" nodeType="afterEffect">
                                  <p:stCondLst>
                                    <p:cond delay="0"/>
                                  </p:stCondLst>
                                  <p:childTnLst>
                                    <p:set>
                                      <p:cBhvr>
                                        <p:cTn id="114" dur="1" fill="hold">
                                          <p:stCondLst>
                                            <p:cond delay="0"/>
                                          </p:stCondLst>
                                        </p:cTn>
                                        <p:tgtEl>
                                          <p:spTgt spid="8"/>
                                        </p:tgtEl>
                                        <p:attrNameLst>
                                          <p:attrName>style.visibility</p:attrName>
                                        </p:attrNameLst>
                                      </p:cBhvr>
                                      <p:to>
                                        <p:strVal val="visible"/>
                                      </p:to>
                                    </p:set>
                                    <p:animEffect transition="in" filter="wipe(up)">
                                      <p:cBhvr>
                                        <p:cTn id="115" dur="500"/>
                                        <p:tgtEl>
                                          <p:spTgt spid="8"/>
                                        </p:tgtEl>
                                      </p:cBhvr>
                                    </p:animEffect>
                                  </p:childTnLst>
                                </p:cTn>
                              </p:par>
                            </p:childTnLst>
                          </p:cTn>
                        </p:par>
                        <p:par>
                          <p:cTn id="116" fill="hold">
                            <p:stCondLst>
                              <p:cond delay="8000"/>
                            </p:stCondLst>
                            <p:childTnLst>
                              <p:par>
                                <p:cTn id="117" presetID="23" presetClass="entr" presetSubtype="16" fill="hold" grpId="0" nodeType="afterEffect">
                                  <p:stCondLst>
                                    <p:cond delay="0"/>
                                  </p:stCondLst>
                                  <p:childTnLst>
                                    <p:set>
                                      <p:cBhvr>
                                        <p:cTn id="118" dur="1" fill="hold">
                                          <p:stCondLst>
                                            <p:cond delay="0"/>
                                          </p:stCondLst>
                                        </p:cTn>
                                        <p:tgtEl>
                                          <p:spTgt spid="13"/>
                                        </p:tgtEl>
                                        <p:attrNameLst>
                                          <p:attrName>style.visibility</p:attrName>
                                        </p:attrNameLst>
                                      </p:cBhvr>
                                      <p:to>
                                        <p:strVal val="visible"/>
                                      </p:to>
                                    </p:set>
                                    <p:anim calcmode="lin" valueType="num">
                                      <p:cBhvr>
                                        <p:cTn id="119" dur="500" fill="hold"/>
                                        <p:tgtEl>
                                          <p:spTgt spid="13"/>
                                        </p:tgtEl>
                                        <p:attrNameLst>
                                          <p:attrName>ppt_w</p:attrName>
                                        </p:attrNameLst>
                                      </p:cBhvr>
                                      <p:tavLst>
                                        <p:tav tm="0">
                                          <p:val>
                                            <p:fltVal val="0"/>
                                          </p:val>
                                        </p:tav>
                                        <p:tav tm="100000">
                                          <p:val>
                                            <p:strVal val="#ppt_w"/>
                                          </p:val>
                                        </p:tav>
                                      </p:tavLst>
                                    </p:anim>
                                    <p:anim calcmode="lin" valueType="num">
                                      <p:cBhvr>
                                        <p:cTn id="120" dur="500" fill="hold"/>
                                        <p:tgtEl>
                                          <p:spTgt spid="13"/>
                                        </p:tgtEl>
                                        <p:attrNameLst>
                                          <p:attrName>ppt_h</p:attrName>
                                        </p:attrNameLst>
                                      </p:cBhvr>
                                      <p:tavLst>
                                        <p:tav tm="0">
                                          <p:val>
                                            <p:fltVal val="0"/>
                                          </p:val>
                                        </p:tav>
                                        <p:tav tm="100000">
                                          <p:val>
                                            <p:strVal val="#ppt_h"/>
                                          </p:val>
                                        </p:tav>
                                      </p:tavLst>
                                    </p:anim>
                                  </p:childTnLst>
                                </p:cTn>
                              </p:par>
                              <p:par>
                                <p:cTn id="121" presetID="10" presetClass="entr" presetSubtype="0" fill="hold" grpId="0" nodeType="withEffect">
                                  <p:stCondLst>
                                    <p:cond delay="0"/>
                                  </p:stCondLst>
                                  <p:childTnLst>
                                    <p:set>
                                      <p:cBhvr>
                                        <p:cTn id="122" dur="1" fill="hold">
                                          <p:stCondLst>
                                            <p:cond delay="0"/>
                                          </p:stCondLst>
                                        </p:cTn>
                                        <p:tgtEl>
                                          <p:spTgt spid="35">
                                            <p:txEl>
                                              <p:pRg st="0" end="0"/>
                                            </p:txEl>
                                          </p:spTgt>
                                        </p:tgtEl>
                                        <p:attrNameLst>
                                          <p:attrName>style.visibility</p:attrName>
                                        </p:attrNameLst>
                                      </p:cBhvr>
                                      <p:to>
                                        <p:strVal val="visible"/>
                                      </p:to>
                                    </p:set>
                                    <p:animEffect transition="in" filter="fade">
                                      <p:cBhvr>
                                        <p:cTn id="123" dur="500"/>
                                        <p:tgtEl>
                                          <p:spTgt spid="35">
                                            <p:txEl>
                                              <p:pRg st="0" end="0"/>
                                            </p:txEl>
                                          </p:spTgt>
                                        </p:tgtEl>
                                      </p:cBhvr>
                                    </p:animEffect>
                                  </p:childTnLst>
                                </p:cTn>
                              </p:par>
                            </p:childTnLst>
                          </p:cTn>
                        </p:par>
                        <p:par>
                          <p:cTn id="124" fill="hold">
                            <p:stCondLst>
                              <p:cond delay="8500"/>
                            </p:stCondLst>
                            <p:childTnLst>
                              <p:par>
                                <p:cTn id="125" presetID="22" presetClass="entr" presetSubtype="2" fill="hold" nodeType="afterEffect">
                                  <p:stCondLst>
                                    <p:cond delay="0"/>
                                  </p:stCondLst>
                                  <p:childTnLst>
                                    <p:set>
                                      <p:cBhvr>
                                        <p:cTn id="126" dur="1" fill="hold">
                                          <p:stCondLst>
                                            <p:cond delay="0"/>
                                          </p:stCondLst>
                                        </p:cTn>
                                        <p:tgtEl>
                                          <p:spTgt spid="24"/>
                                        </p:tgtEl>
                                        <p:attrNameLst>
                                          <p:attrName>style.visibility</p:attrName>
                                        </p:attrNameLst>
                                      </p:cBhvr>
                                      <p:to>
                                        <p:strVal val="visible"/>
                                      </p:to>
                                    </p:set>
                                    <p:animEffect transition="in" filter="wipe(right)">
                                      <p:cBhvr>
                                        <p:cTn id="127" dur="500"/>
                                        <p:tgtEl>
                                          <p:spTgt spid="24"/>
                                        </p:tgtEl>
                                      </p:cBhvr>
                                    </p:animEffect>
                                  </p:childTnLst>
                                </p:cTn>
                              </p:par>
                              <p:par>
                                <p:cTn id="128" presetID="23" presetClass="entr" presetSubtype="16" fill="hold" grpId="0" nodeType="withEffect">
                                  <p:stCondLst>
                                    <p:cond delay="0"/>
                                  </p:stCondLst>
                                  <p:childTnLst>
                                    <p:set>
                                      <p:cBhvr>
                                        <p:cTn id="129" dur="1" fill="hold">
                                          <p:stCondLst>
                                            <p:cond delay="0"/>
                                          </p:stCondLst>
                                        </p:cTn>
                                        <p:tgtEl>
                                          <p:spTgt spid="62"/>
                                        </p:tgtEl>
                                        <p:attrNameLst>
                                          <p:attrName>style.visibility</p:attrName>
                                        </p:attrNameLst>
                                      </p:cBhvr>
                                      <p:to>
                                        <p:strVal val="visible"/>
                                      </p:to>
                                    </p:set>
                                    <p:anim calcmode="lin" valueType="num">
                                      <p:cBhvr>
                                        <p:cTn id="130" dur="500" fill="hold"/>
                                        <p:tgtEl>
                                          <p:spTgt spid="62"/>
                                        </p:tgtEl>
                                        <p:attrNameLst>
                                          <p:attrName>ppt_w</p:attrName>
                                        </p:attrNameLst>
                                      </p:cBhvr>
                                      <p:tavLst>
                                        <p:tav tm="0">
                                          <p:val>
                                            <p:fltVal val="0"/>
                                          </p:val>
                                        </p:tav>
                                        <p:tav tm="100000">
                                          <p:val>
                                            <p:strVal val="#ppt_w"/>
                                          </p:val>
                                        </p:tav>
                                      </p:tavLst>
                                    </p:anim>
                                    <p:anim calcmode="lin" valueType="num">
                                      <p:cBhvr>
                                        <p:cTn id="131" dur="500" fill="hold"/>
                                        <p:tgtEl>
                                          <p:spTgt spid="62"/>
                                        </p:tgtEl>
                                        <p:attrNameLst>
                                          <p:attrName>ppt_h</p:attrName>
                                        </p:attrNameLst>
                                      </p:cBhvr>
                                      <p:tavLst>
                                        <p:tav tm="0">
                                          <p:val>
                                            <p:fltVal val="0"/>
                                          </p:val>
                                        </p:tav>
                                        <p:tav tm="100000">
                                          <p:val>
                                            <p:strVal val="#ppt_h"/>
                                          </p:val>
                                        </p:tav>
                                      </p:tavLst>
                                    </p:anim>
                                  </p:childTnLst>
                                </p:cTn>
                              </p:par>
                            </p:childTnLst>
                          </p:cTn>
                        </p:par>
                        <p:par>
                          <p:cTn id="132" fill="hold">
                            <p:stCondLst>
                              <p:cond delay="9000"/>
                            </p:stCondLst>
                            <p:childTnLst>
                              <p:par>
                                <p:cTn id="133" presetID="23" presetClass="entr" presetSubtype="16" fill="hold" grpId="0" nodeType="afterEffect">
                                  <p:stCondLst>
                                    <p:cond delay="0"/>
                                  </p:stCondLst>
                                  <p:childTnLst>
                                    <p:set>
                                      <p:cBhvr>
                                        <p:cTn id="134" dur="1" fill="hold">
                                          <p:stCondLst>
                                            <p:cond delay="0"/>
                                          </p:stCondLst>
                                        </p:cTn>
                                        <p:tgtEl>
                                          <p:spTgt spid="27"/>
                                        </p:tgtEl>
                                        <p:attrNameLst>
                                          <p:attrName>style.visibility</p:attrName>
                                        </p:attrNameLst>
                                      </p:cBhvr>
                                      <p:to>
                                        <p:strVal val="visible"/>
                                      </p:to>
                                    </p:set>
                                    <p:anim calcmode="lin" valueType="num">
                                      <p:cBhvr>
                                        <p:cTn id="135" dur="500" fill="hold"/>
                                        <p:tgtEl>
                                          <p:spTgt spid="27"/>
                                        </p:tgtEl>
                                        <p:attrNameLst>
                                          <p:attrName>ppt_w</p:attrName>
                                        </p:attrNameLst>
                                      </p:cBhvr>
                                      <p:tavLst>
                                        <p:tav tm="0">
                                          <p:val>
                                            <p:fltVal val="0"/>
                                          </p:val>
                                        </p:tav>
                                        <p:tav tm="100000">
                                          <p:val>
                                            <p:strVal val="#ppt_w"/>
                                          </p:val>
                                        </p:tav>
                                      </p:tavLst>
                                    </p:anim>
                                    <p:anim calcmode="lin" valueType="num">
                                      <p:cBhvr>
                                        <p:cTn id="136" dur="500" fill="hold"/>
                                        <p:tgtEl>
                                          <p:spTgt spid="27"/>
                                        </p:tgtEl>
                                        <p:attrNameLst>
                                          <p:attrName>ppt_h</p:attrName>
                                        </p:attrNameLst>
                                      </p:cBhvr>
                                      <p:tavLst>
                                        <p:tav tm="0">
                                          <p:val>
                                            <p:fltVal val="0"/>
                                          </p:val>
                                        </p:tav>
                                        <p:tav tm="100000">
                                          <p:val>
                                            <p:strVal val="#ppt_h"/>
                                          </p:val>
                                        </p:tav>
                                      </p:tavLst>
                                    </p:anim>
                                  </p:childTnLst>
                                </p:cTn>
                              </p:par>
                              <p:par>
                                <p:cTn id="137" presetID="10" presetClass="entr" presetSubtype="0" fill="hold" grpId="0" nodeType="withEffect" nodePh="1">
                                  <p:stCondLst>
                                    <p:cond delay="0"/>
                                  </p:stCondLst>
                                  <p:endCondLst>
                                    <p:cond evt="begin" delay="0">
                                      <p:tn val="137"/>
                                    </p:cond>
                                  </p:endCondLst>
                                  <p:childTnLst>
                                    <p:set>
                                      <p:cBhvr>
                                        <p:cTn id="138" dur="1" fill="hold">
                                          <p:stCondLst>
                                            <p:cond delay="0"/>
                                          </p:stCondLst>
                                        </p:cTn>
                                        <p:tgtEl>
                                          <p:spTgt spid="40">
                                            <p:txEl>
                                              <p:pRg st="0" end="0"/>
                                            </p:txEl>
                                          </p:spTgt>
                                        </p:tgtEl>
                                        <p:attrNameLst>
                                          <p:attrName>style.visibility</p:attrName>
                                        </p:attrNameLst>
                                      </p:cBhvr>
                                      <p:to>
                                        <p:strVal val="visible"/>
                                      </p:to>
                                    </p:set>
                                    <p:animEffect transition="in" filter="fade">
                                      <p:cBhvr>
                                        <p:cTn id="139" dur="500"/>
                                        <p:tgtEl>
                                          <p:spTgt spid="40">
                                            <p:txEl>
                                              <p:pRg st="0" end="0"/>
                                            </p:txEl>
                                          </p:spTgt>
                                        </p:tgtEl>
                                      </p:cBhvr>
                                    </p:animEffect>
                                  </p:childTnLst>
                                </p:cTn>
                              </p:par>
                            </p:childTnLst>
                          </p:cTn>
                        </p:par>
                        <p:par>
                          <p:cTn id="140" fill="hold">
                            <p:stCondLst>
                              <p:cond delay="9500"/>
                            </p:stCondLst>
                            <p:childTnLst>
                              <p:par>
                                <p:cTn id="141" presetID="22" presetClass="entr" presetSubtype="8" fill="hold" grpId="0" nodeType="afterEffect">
                                  <p:stCondLst>
                                    <p:cond delay="0"/>
                                  </p:stCondLst>
                                  <p:childTnLst>
                                    <p:set>
                                      <p:cBhvr>
                                        <p:cTn id="142" dur="1" fill="hold">
                                          <p:stCondLst>
                                            <p:cond delay="0"/>
                                          </p:stCondLst>
                                        </p:cTn>
                                        <p:tgtEl>
                                          <p:spTgt spid="7"/>
                                        </p:tgtEl>
                                        <p:attrNameLst>
                                          <p:attrName>style.visibility</p:attrName>
                                        </p:attrNameLst>
                                      </p:cBhvr>
                                      <p:to>
                                        <p:strVal val="visible"/>
                                      </p:to>
                                    </p:set>
                                    <p:animEffect transition="in" filter="wipe(left)">
                                      <p:cBhvr>
                                        <p:cTn id="143" dur="500"/>
                                        <p:tgtEl>
                                          <p:spTgt spid="7"/>
                                        </p:tgtEl>
                                      </p:cBhvr>
                                    </p:animEffect>
                                  </p:childTnLst>
                                </p:cTn>
                              </p:par>
                            </p:childTnLst>
                          </p:cTn>
                        </p:par>
                        <p:par>
                          <p:cTn id="144" fill="hold">
                            <p:stCondLst>
                              <p:cond delay="10000"/>
                            </p:stCondLst>
                            <p:childTnLst>
                              <p:par>
                                <p:cTn id="145" presetID="23" presetClass="entr" presetSubtype="16" fill="hold" grpId="0" nodeType="afterEffect">
                                  <p:stCondLst>
                                    <p:cond delay="0"/>
                                  </p:stCondLst>
                                  <p:childTnLst>
                                    <p:set>
                                      <p:cBhvr>
                                        <p:cTn id="146" dur="1" fill="hold">
                                          <p:stCondLst>
                                            <p:cond delay="0"/>
                                          </p:stCondLst>
                                        </p:cTn>
                                        <p:tgtEl>
                                          <p:spTgt spid="18"/>
                                        </p:tgtEl>
                                        <p:attrNameLst>
                                          <p:attrName>style.visibility</p:attrName>
                                        </p:attrNameLst>
                                      </p:cBhvr>
                                      <p:to>
                                        <p:strVal val="visible"/>
                                      </p:to>
                                    </p:set>
                                    <p:anim calcmode="lin" valueType="num">
                                      <p:cBhvr>
                                        <p:cTn id="147" dur="500" fill="hold"/>
                                        <p:tgtEl>
                                          <p:spTgt spid="18"/>
                                        </p:tgtEl>
                                        <p:attrNameLst>
                                          <p:attrName>ppt_w</p:attrName>
                                        </p:attrNameLst>
                                      </p:cBhvr>
                                      <p:tavLst>
                                        <p:tav tm="0">
                                          <p:val>
                                            <p:fltVal val="0"/>
                                          </p:val>
                                        </p:tav>
                                        <p:tav tm="100000">
                                          <p:val>
                                            <p:strVal val="#ppt_w"/>
                                          </p:val>
                                        </p:tav>
                                      </p:tavLst>
                                    </p:anim>
                                    <p:anim calcmode="lin" valueType="num">
                                      <p:cBhvr>
                                        <p:cTn id="148" dur="500" fill="hold"/>
                                        <p:tgtEl>
                                          <p:spTgt spid="18"/>
                                        </p:tgtEl>
                                        <p:attrNameLst>
                                          <p:attrName>ppt_h</p:attrName>
                                        </p:attrNameLst>
                                      </p:cBhvr>
                                      <p:tavLst>
                                        <p:tav tm="0">
                                          <p:val>
                                            <p:fltVal val="0"/>
                                          </p:val>
                                        </p:tav>
                                        <p:tav tm="100000">
                                          <p:val>
                                            <p:strVal val="#ppt_h"/>
                                          </p:val>
                                        </p:tav>
                                      </p:tavLst>
                                    </p:anim>
                                  </p:childTnLst>
                                </p:cTn>
                              </p:par>
                              <p:par>
                                <p:cTn id="149" presetID="10" presetClass="entr" presetSubtype="0" fill="hold" grpId="0" nodeType="withEffect">
                                  <p:stCondLst>
                                    <p:cond delay="0"/>
                                  </p:stCondLst>
                                  <p:childTnLst>
                                    <p:set>
                                      <p:cBhvr>
                                        <p:cTn id="150" dur="1" fill="hold">
                                          <p:stCondLst>
                                            <p:cond delay="0"/>
                                          </p:stCondLst>
                                        </p:cTn>
                                        <p:tgtEl>
                                          <p:spTgt spid="38">
                                            <p:txEl>
                                              <p:pRg st="0" end="0"/>
                                            </p:txEl>
                                          </p:spTgt>
                                        </p:tgtEl>
                                        <p:attrNameLst>
                                          <p:attrName>style.visibility</p:attrName>
                                        </p:attrNameLst>
                                      </p:cBhvr>
                                      <p:to>
                                        <p:strVal val="visible"/>
                                      </p:to>
                                    </p:set>
                                    <p:animEffect transition="in" filter="fade">
                                      <p:cBhvr>
                                        <p:cTn id="151" dur="500"/>
                                        <p:tgtEl>
                                          <p:spTgt spid="38">
                                            <p:txEl>
                                              <p:pRg st="0" end="0"/>
                                            </p:txEl>
                                          </p:spTgt>
                                        </p:tgtEl>
                                      </p:cBhvr>
                                    </p:animEffect>
                                  </p:childTnLst>
                                </p:cTn>
                              </p:par>
                            </p:childTnLst>
                          </p:cTn>
                        </p:par>
                        <p:par>
                          <p:cTn id="152" fill="hold">
                            <p:stCondLst>
                              <p:cond delay="10500"/>
                            </p:stCondLst>
                            <p:childTnLst>
                              <p:par>
                                <p:cTn id="153" presetID="22" presetClass="entr" presetSubtype="4" fill="hold" grpId="0" nodeType="afterEffect">
                                  <p:stCondLst>
                                    <p:cond delay="0"/>
                                  </p:stCondLst>
                                  <p:childTnLst>
                                    <p:set>
                                      <p:cBhvr>
                                        <p:cTn id="154" dur="1" fill="hold">
                                          <p:stCondLst>
                                            <p:cond delay="0"/>
                                          </p:stCondLst>
                                        </p:cTn>
                                        <p:tgtEl>
                                          <p:spTgt spid="6"/>
                                        </p:tgtEl>
                                        <p:attrNameLst>
                                          <p:attrName>style.visibility</p:attrName>
                                        </p:attrNameLst>
                                      </p:cBhvr>
                                      <p:to>
                                        <p:strVal val="visible"/>
                                      </p:to>
                                    </p:set>
                                    <p:animEffect transition="in" filter="wipe(down)">
                                      <p:cBhvr>
                                        <p:cTn id="155" dur="500"/>
                                        <p:tgtEl>
                                          <p:spTgt spid="6"/>
                                        </p:tgtEl>
                                      </p:cBhvr>
                                    </p:animEffect>
                                  </p:childTnLst>
                                </p:cTn>
                              </p:par>
                            </p:childTnLst>
                          </p:cTn>
                        </p:par>
                        <p:par>
                          <p:cTn id="156" fill="hold">
                            <p:stCondLst>
                              <p:cond delay="11000"/>
                            </p:stCondLst>
                            <p:childTnLst>
                              <p:par>
                                <p:cTn id="157" presetID="22" presetClass="entr" presetSubtype="8" fill="hold" nodeType="afterEffect">
                                  <p:stCondLst>
                                    <p:cond delay="0"/>
                                  </p:stCondLst>
                                  <p:childTnLst>
                                    <p:set>
                                      <p:cBhvr>
                                        <p:cTn id="158" dur="1" fill="hold">
                                          <p:stCondLst>
                                            <p:cond delay="0"/>
                                          </p:stCondLst>
                                        </p:cTn>
                                        <p:tgtEl>
                                          <p:spTgt spid="46"/>
                                        </p:tgtEl>
                                        <p:attrNameLst>
                                          <p:attrName>style.visibility</p:attrName>
                                        </p:attrNameLst>
                                      </p:cBhvr>
                                      <p:to>
                                        <p:strVal val="visible"/>
                                      </p:to>
                                    </p:set>
                                    <p:animEffect transition="in" filter="wipe(left)">
                                      <p:cBhvr>
                                        <p:cTn id="159" dur="500"/>
                                        <p:tgtEl>
                                          <p:spTgt spid="46"/>
                                        </p:tgtEl>
                                      </p:cBhvr>
                                    </p:animEffect>
                                  </p:childTnLst>
                                </p:cTn>
                              </p:par>
                              <p:par>
                                <p:cTn id="160" presetID="23" presetClass="entr" presetSubtype="16" fill="hold" grpId="0" nodeType="withEffect">
                                  <p:stCondLst>
                                    <p:cond delay="0"/>
                                  </p:stCondLst>
                                  <p:childTnLst>
                                    <p:set>
                                      <p:cBhvr>
                                        <p:cTn id="161" dur="1" fill="hold">
                                          <p:stCondLst>
                                            <p:cond delay="0"/>
                                          </p:stCondLst>
                                        </p:cTn>
                                        <p:tgtEl>
                                          <p:spTgt spid="65"/>
                                        </p:tgtEl>
                                        <p:attrNameLst>
                                          <p:attrName>style.visibility</p:attrName>
                                        </p:attrNameLst>
                                      </p:cBhvr>
                                      <p:to>
                                        <p:strVal val="visible"/>
                                      </p:to>
                                    </p:set>
                                    <p:anim calcmode="lin" valueType="num">
                                      <p:cBhvr>
                                        <p:cTn id="162" dur="500" fill="hold"/>
                                        <p:tgtEl>
                                          <p:spTgt spid="65"/>
                                        </p:tgtEl>
                                        <p:attrNameLst>
                                          <p:attrName>ppt_w</p:attrName>
                                        </p:attrNameLst>
                                      </p:cBhvr>
                                      <p:tavLst>
                                        <p:tav tm="0">
                                          <p:val>
                                            <p:fltVal val="0"/>
                                          </p:val>
                                        </p:tav>
                                        <p:tav tm="100000">
                                          <p:val>
                                            <p:strVal val="#ppt_w"/>
                                          </p:val>
                                        </p:tav>
                                      </p:tavLst>
                                    </p:anim>
                                    <p:anim calcmode="lin" valueType="num">
                                      <p:cBhvr>
                                        <p:cTn id="163" dur="500" fill="hold"/>
                                        <p:tgtEl>
                                          <p:spTgt spid="65"/>
                                        </p:tgtEl>
                                        <p:attrNameLst>
                                          <p:attrName>ppt_h</p:attrName>
                                        </p:attrNameLst>
                                      </p:cBhvr>
                                      <p:tavLst>
                                        <p:tav tm="0">
                                          <p:val>
                                            <p:fltVal val="0"/>
                                          </p:val>
                                        </p:tav>
                                        <p:tav tm="100000">
                                          <p:val>
                                            <p:strVal val="#ppt_h"/>
                                          </p:val>
                                        </p:tav>
                                      </p:tavLst>
                                    </p:anim>
                                  </p:childTnLst>
                                </p:cTn>
                              </p:par>
                            </p:childTnLst>
                          </p:cTn>
                        </p:par>
                        <p:par>
                          <p:cTn id="164" fill="hold">
                            <p:stCondLst>
                              <p:cond delay="11500"/>
                            </p:stCondLst>
                            <p:childTnLst>
                              <p:par>
                                <p:cTn id="165" presetID="23" presetClass="entr" presetSubtype="16" fill="hold" grpId="0" nodeType="afterEffect">
                                  <p:stCondLst>
                                    <p:cond delay="0"/>
                                  </p:stCondLst>
                                  <p:childTnLst>
                                    <p:set>
                                      <p:cBhvr>
                                        <p:cTn id="166" dur="1" fill="hold">
                                          <p:stCondLst>
                                            <p:cond delay="0"/>
                                          </p:stCondLst>
                                        </p:cTn>
                                        <p:tgtEl>
                                          <p:spTgt spid="49"/>
                                        </p:tgtEl>
                                        <p:attrNameLst>
                                          <p:attrName>style.visibility</p:attrName>
                                        </p:attrNameLst>
                                      </p:cBhvr>
                                      <p:to>
                                        <p:strVal val="visible"/>
                                      </p:to>
                                    </p:set>
                                    <p:anim calcmode="lin" valueType="num">
                                      <p:cBhvr>
                                        <p:cTn id="167" dur="500" fill="hold"/>
                                        <p:tgtEl>
                                          <p:spTgt spid="49"/>
                                        </p:tgtEl>
                                        <p:attrNameLst>
                                          <p:attrName>ppt_w</p:attrName>
                                        </p:attrNameLst>
                                      </p:cBhvr>
                                      <p:tavLst>
                                        <p:tav tm="0">
                                          <p:val>
                                            <p:fltVal val="0"/>
                                          </p:val>
                                        </p:tav>
                                        <p:tav tm="100000">
                                          <p:val>
                                            <p:strVal val="#ppt_w"/>
                                          </p:val>
                                        </p:tav>
                                      </p:tavLst>
                                    </p:anim>
                                    <p:anim calcmode="lin" valueType="num">
                                      <p:cBhvr>
                                        <p:cTn id="168" dur="500" fill="hold"/>
                                        <p:tgtEl>
                                          <p:spTgt spid="49"/>
                                        </p:tgtEl>
                                        <p:attrNameLst>
                                          <p:attrName>ppt_h</p:attrName>
                                        </p:attrNameLst>
                                      </p:cBhvr>
                                      <p:tavLst>
                                        <p:tav tm="0">
                                          <p:val>
                                            <p:fltVal val="0"/>
                                          </p:val>
                                        </p:tav>
                                        <p:tav tm="100000">
                                          <p:val>
                                            <p:strVal val="#ppt_h"/>
                                          </p:val>
                                        </p:tav>
                                      </p:tavLst>
                                    </p:anim>
                                  </p:childTnLst>
                                </p:cTn>
                              </p:par>
                              <p:par>
                                <p:cTn id="169" presetID="10" presetClass="entr" presetSubtype="0" fill="hold" nodeType="withEffect" nodePh="1">
                                  <p:stCondLst>
                                    <p:cond delay="0"/>
                                  </p:stCondLst>
                                  <p:endCondLst>
                                    <p:cond evt="begin" delay="0">
                                      <p:tn val="169"/>
                                    </p:cond>
                                  </p:endCondLst>
                                  <p:childTnLst>
                                    <p:set>
                                      <p:cBhvr>
                                        <p:cTn id="170" dur="1" fill="hold">
                                          <p:stCondLst>
                                            <p:cond delay="0"/>
                                          </p:stCondLst>
                                        </p:cTn>
                                        <p:tgtEl>
                                          <p:spTgt spid="52">
                                            <p:txEl>
                                              <p:pRg st="0" end="0"/>
                                            </p:txEl>
                                          </p:spTgt>
                                        </p:tgtEl>
                                        <p:attrNameLst>
                                          <p:attrName>style.visibility</p:attrName>
                                        </p:attrNameLst>
                                      </p:cBhvr>
                                      <p:to>
                                        <p:strVal val="visible"/>
                                      </p:to>
                                    </p:set>
                                    <p:animEffect transition="in" filter="fade">
                                      <p:cBhvr>
                                        <p:cTn id="171" dur="500"/>
                                        <p:tgtEl>
                                          <p:spTgt spid="52">
                                            <p:txEl>
                                              <p:pRg st="0" end="0"/>
                                            </p:txEl>
                                          </p:spTgt>
                                        </p:tgtEl>
                                      </p:cBhvr>
                                    </p:animEffect>
                                  </p:childTnLst>
                                </p:cTn>
                              </p:par>
                            </p:childTnLst>
                          </p:cTn>
                        </p:par>
                        <p:par>
                          <p:cTn id="172" fill="hold">
                            <p:stCondLst>
                              <p:cond delay="12000"/>
                            </p:stCondLst>
                            <p:childTnLst>
                              <p:par>
                                <p:cTn id="173" presetID="10" presetClass="entr" presetSubtype="0" fill="hold" grpId="0" nodeType="afterEffect" nodePh="1">
                                  <p:stCondLst>
                                    <p:cond delay="0"/>
                                  </p:stCondLst>
                                  <p:endCondLst>
                                    <p:cond evt="begin" delay="0">
                                      <p:tn val="173"/>
                                    </p:cond>
                                  </p:endCondLst>
                                  <p:childTnLst>
                                    <p:set>
                                      <p:cBhvr>
                                        <p:cTn id="174" dur="1" fill="hold">
                                          <p:stCondLst>
                                            <p:cond delay="0"/>
                                          </p:stCondLst>
                                        </p:cTn>
                                        <p:tgtEl>
                                          <p:spTgt spid="32">
                                            <p:txEl>
                                              <p:pRg st="0" end="0"/>
                                            </p:txEl>
                                          </p:spTgt>
                                        </p:tgtEl>
                                        <p:attrNameLst>
                                          <p:attrName>style.visibility</p:attrName>
                                        </p:attrNameLst>
                                      </p:cBhvr>
                                      <p:to>
                                        <p:strVal val="visible"/>
                                      </p:to>
                                    </p:set>
                                    <p:animEffect transition="in" filter="fade">
                                      <p:cBhvr>
                                        <p:cTn id="175" dur="500"/>
                                        <p:tgtEl>
                                          <p:spTgt spid="32">
                                            <p:txEl>
                                              <p:pRg st="0" end="0"/>
                                            </p:txEl>
                                          </p:spTgt>
                                        </p:tgtEl>
                                      </p:cBhvr>
                                    </p:animEffect>
                                  </p:childTnLst>
                                </p:cTn>
                              </p:par>
                              <p:par>
                                <p:cTn id="176" presetID="10" presetClass="entr" presetSubtype="0" fill="hold" grpId="0" nodeType="withEffect" nodePh="1">
                                  <p:stCondLst>
                                    <p:cond delay="0"/>
                                  </p:stCondLst>
                                  <p:endCondLst>
                                    <p:cond evt="begin" delay="0">
                                      <p:tn val="176"/>
                                    </p:cond>
                                  </p:endCondLst>
                                  <p:childTnLst>
                                    <p:set>
                                      <p:cBhvr>
                                        <p:cTn id="177" dur="1" fill="hold">
                                          <p:stCondLst>
                                            <p:cond delay="0"/>
                                          </p:stCondLst>
                                        </p:cTn>
                                        <p:tgtEl>
                                          <p:spTgt spid="31">
                                            <p:txEl>
                                              <p:pRg st="0" end="0"/>
                                            </p:txEl>
                                          </p:spTgt>
                                        </p:tgtEl>
                                        <p:attrNameLst>
                                          <p:attrName>style.visibility</p:attrName>
                                        </p:attrNameLst>
                                      </p:cBhvr>
                                      <p:to>
                                        <p:strVal val="visible"/>
                                      </p:to>
                                    </p:set>
                                    <p:animEffect transition="in" filter="fade">
                                      <p:cBhvr>
                                        <p:cTn id="178"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6" grpId="0" animBg="1"/>
      <p:bldP spid="17" grpId="0" animBg="1"/>
      <p:bldP spid="18" grpId="0" animBg="1"/>
      <p:bldP spid="19" grpId="0" animBg="1"/>
      <p:bldP spid="26" grpId="0" animBg="1"/>
      <p:bldP spid="27" grpId="0" animBg="1"/>
      <p:bldP spid="28" grpId="0" animBg="1"/>
      <p:bldP spid="31" grpId="0" build="p">
        <p:tmplLst>
          <p:tmpl lvl="1">
            <p:tnLst>
              <p:par>
                <p:cTn presetID="10" presetClass="entr" presetSubtype="0" fill="hold" nodeType="withEffect" nodePh="1">
                  <p:stCondLst>
                    <p:cond delay="0"/>
                  </p:stCondLst>
                  <p:endCondLst>
                    <p:cond evt="begin" delay="0"/>
                  </p:end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build="p">
        <p:tmplLst>
          <p:tmpl lvl="1">
            <p:tnLst>
              <p:par>
                <p:cTn presetID="10" presetClass="entr" presetSubtype="0"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nodePh="1">
                  <p:stCondLst>
                    <p:cond delay="0"/>
                  </p:stCondLst>
                  <p:endCondLst>
                    <p:cond evt="begin" delay="0"/>
                  </p:end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nodePh="1">
                  <p:stCondLst>
                    <p:cond delay="0"/>
                  </p:stCondLst>
                  <p:endCondLst>
                    <p:cond evt="begin" delay="0"/>
                  </p:end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8" grpId="0" animBg="1"/>
      <p:bldP spid="49" grpId="0" animBg="1"/>
      <p:bldP spid="50" grpId="0" animBg="1"/>
      <p:bldP spid="51" grpId="0" build="p">
        <p:tmplLst>
          <p:tmpl lvl="1">
            <p:tnLst>
              <p:par>
                <p:cTn presetID="10" presetClass="entr" presetSubtype="0" fill="hold" nodeType="withEffect" nodePh="1">
                  <p:stCondLst>
                    <p:cond delay="0"/>
                  </p:stCondLst>
                  <p:endCondLst>
                    <p:cond evt="begin" delay="0"/>
                  </p:end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3" grpId="0" build="p">
        <p:tmplLst>
          <p:tmpl lvl="1">
            <p:tnLst>
              <p:par>
                <p:cTn presetID="10" presetClass="entr" presetSubtype="0" fill="hold" nodeType="withEffect" nodePh="1">
                  <p:stCondLst>
                    <p:cond delay="0"/>
                  </p:stCondLst>
                  <p:endCondLst>
                    <p:cond evt="begin" delay="0"/>
                  </p:end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60" grpId="0" animBg="1"/>
      <p:bldP spid="61" grpId="0" animBg="1"/>
      <p:bldP spid="62" grpId="0" animBg="1"/>
      <p:bldP spid="63" grpId="0" animBg="1"/>
      <p:bldP spid="64" grpId="0" animBg="1"/>
      <p:bldP spid="65"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eam.">
    <p:bg>
      <p:bgPr>
        <a:solidFill>
          <a:schemeClr val="bg1"/>
        </a:solidFill>
        <a:effectLst/>
      </p:bgPr>
    </p:bg>
    <p:spTree>
      <p:nvGrpSpPr>
        <p:cNvPr id="1" name=""/>
        <p:cNvGrpSpPr/>
        <p:nvPr/>
      </p:nvGrpSpPr>
      <p:grpSpPr>
        <a:xfrm>
          <a:off x="0" y="0"/>
          <a:ext cx="0" cy="0"/>
          <a:chOff x="0" y="0"/>
          <a:chExt cx="0" cy="0"/>
        </a:xfrm>
      </p:grpSpPr>
      <p:sp>
        <p:nvSpPr>
          <p:cNvPr id="29" name="Title 1"/>
          <p:cNvSpPr>
            <a:spLocks noGrp="1"/>
          </p:cNvSpPr>
          <p:nvPr>
            <p:ph type="title" hasCustomPrompt="1"/>
          </p:nvPr>
        </p:nvSpPr>
        <p:spPr>
          <a:xfrm>
            <a:off x="2350352" y="283110"/>
            <a:ext cx="4443296" cy="310112"/>
          </a:xfrm>
          <a:prstGeom prst="rect">
            <a:avLst/>
          </a:prstGeom>
        </p:spPr>
        <p:txBody>
          <a:bodyPr wrap="none" lIns="0" tIns="0" rIns="0" bIns="0" anchor="ctr">
            <a:noAutofit/>
          </a:bodyPr>
          <a:lstStyle>
            <a:lvl1pPr algn="ctr">
              <a:defRPr sz="2400" b="1" i="0" baseline="0">
                <a:solidFill>
                  <a:schemeClr val="tx1">
                    <a:lumMod val="50000"/>
                    <a:lumOff val="50000"/>
                  </a:schemeClr>
                </a:solidFill>
                <a:latin typeface="+mn-lt"/>
              </a:defRPr>
            </a:lvl1pPr>
          </a:lstStyle>
          <a:p>
            <a:r>
              <a:rPr lang="en-US" dirty="0"/>
              <a:t>Click To Edit Master Title Style</a:t>
            </a:r>
          </a:p>
        </p:txBody>
      </p:sp>
      <p:sp>
        <p:nvSpPr>
          <p:cNvPr id="30" name="Text Placeholder 3"/>
          <p:cNvSpPr>
            <a:spLocks noGrp="1"/>
          </p:cNvSpPr>
          <p:nvPr>
            <p:ph type="body" sz="half" idx="2" hasCustomPrompt="1"/>
          </p:nvPr>
        </p:nvSpPr>
        <p:spPr>
          <a:xfrm>
            <a:off x="3271838" y="627929"/>
            <a:ext cx="2600325" cy="200746"/>
          </a:xfrm>
          <a:prstGeom prst="rect">
            <a:avLst/>
          </a:prstGeom>
        </p:spPr>
        <p:txBody>
          <a:bodyPr wrap="square" lIns="0" tIns="0" rIns="0" bIns="0" anchor="ctr">
            <a:noAutofit/>
          </a:bodyPr>
          <a:lstStyle>
            <a:lvl1pPr marL="0" indent="0" algn="ctr">
              <a:buNone/>
              <a:defRPr sz="1600" b="1" i="0" baseline="0">
                <a:solidFill>
                  <a:schemeClr val="tx1">
                    <a:lumMod val="50000"/>
                    <a:lumOff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83" name="Arc 82"/>
          <p:cNvSpPr/>
          <p:nvPr userDrawn="1"/>
        </p:nvSpPr>
        <p:spPr>
          <a:xfrm flipH="1">
            <a:off x="1123950" y="1951820"/>
            <a:ext cx="2190750" cy="2190754"/>
          </a:xfrm>
          <a:prstGeom prst="arc">
            <a:avLst>
              <a:gd name="adj1" fmla="val 8340836"/>
              <a:gd name="adj2" fmla="val 1005333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7" name="Arc 86"/>
          <p:cNvSpPr/>
          <p:nvPr userDrawn="1"/>
        </p:nvSpPr>
        <p:spPr>
          <a:xfrm flipH="1">
            <a:off x="1123950" y="1951820"/>
            <a:ext cx="2190750" cy="2190754"/>
          </a:xfrm>
          <a:prstGeom prst="arc">
            <a:avLst>
              <a:gd name="adj1" fmla="val 14838961"/>
              <a:gd name="adj2" fmla="val 6766387"/>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8" name="Arc 87"/>
          <p:cNvSpPr/>
          <p:nvPr userDrawn="1"/>
        </p:nvSpPr>
        <p:spPr>
          <a:xfrm flipH="1">
            <a:off x="1123950" y="1951820"/>
            <a:ext cx="2190750" cy="2190754"/>
          </a:xfrm>
          <a:prstGeom prst="arc">
            <a:avLst>
              <a:gd name="adj1" fmla="val 11668510"/>
              <a:gd name="adj2" fmla="val 13280429"/>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2" name="Oval 7"/>
          <p:cNvSpPr>
            <a:spLocks noChangeArrowheads="1"/>
          </p:cNvSpPr>
          <p:nvPr userDrawn="1"/>
        </p:nvSpPr>
        <p:spPr bwMode="auto">
          <a:xfrm>
            <a:off x="2622729" y="1852495"/>
            <a:ext cx="514496" cy="514498"/>
          </a:xfrm>
          <a:prstGeom prst="ellipse">
            <a:avLst/>
          </a:prstGeom>
          <a:noFill/>
          <a:ln w="28575">
            <a:solidFill>
              <a:schemeClr val="tx1">
                <a:lumMod val="50000"/>
                <a:lumOff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Oval 11"/>
          <p:cNvSpPr>
            <a:spLocks noChangeArrowheads="1"/>
          </p:cNvSpPr>
          <p:nvPr userDrawn="1"/>
        </p:nvSpPr>
        <p:spPr bwMode="auto">
          <a:xfrm>
            <a:off x="2622729" y="3699765"/>
            <a:ext cx="514496" cy="512064"/>
          </a:xfrm>
          <a:prstGeom prst="ellipse">
            <a:avLst/>
          </a:prstGeom>
          <a:noFill/>
          <a:ln w="28575">
            <a:solidFill>
              <a:schemeClr val="tx1">
                <a:lumMod val="50000"/>
                <a:lumOff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Oval 12"/>
          <p:cNvSpPr>
            <a:spLocks noChangeArrowheads="1"/>
          </p:cNvSpPr>
          <p:nvPr userDrawn="1"/>
        </p:nvSpPr>
        <p:spPr bwMode="auto">
          <a:xfrm>
            <a:off x="3098018" y="2776130"/>
            <a:ext cx="514496" cy="514498"/>
          </a:xfrm>
          <a:prstGeom prst="ellipse">
            <a:avLst/>
          </a:prstGeom>
          <a:noFill/>
          <a:ln w="28575">
            <a:solidFill>
              <a:schemeClr val="tx1">
                <a:lumMod val="50000"/>
                <a:lumOff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Text Placeholder 3"/>
          <p:cNvSpPr>
            <a:spLocks noGrp="1"/>
          </p:cNvSpPr>
          <p:nvPr>
            <p:ph type="body" sz="half" idx="35"/>
          </p:nvPr>
        </p:nvSpPr>
        <p:spPr>
          <a:xfrm>
            <a:off x="1361486" y="2764739"/>
            <a:ext cx="1715678" cy="859536"/>
          </a:xfrm>
          <a:prstGeom prst="rect">
            <a:avLst/>
          </a:prstGeom>
        </p:spPr>
        <p:txBody>
          <a:bodyPr wrap="square" lIns="0" tIns="0" rIns="0" bIns="0" anchor="t">
            <a:noAutofit/>
          </a:bodyPr>
          <a:lstStyle>
            <a:lvl1pPr marL="0" indent="0" algn="ctr">
              <a:buNone/>
              <a:defRPr sz="10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96" name="Text Placeholder 3"/>
          <p:cNvSpPr>
            <a:spLocks noGrp="1"/>
          </p:cNvSpPr>
          <p:nvPr>
            <p:ph type="body" sz="half" idx="37"/>
          </p:nvPr>
        </p:nvSpPr>
        <p:spPr>
          <a:xfrm>
            <a:off x="1444625" y="2535355"/>
            <a:ext cx="1600200" cy="192780"/>
          </a:xfrm>
          <a:prstGeom prst="rect">
            <a:avLst/>
          </a:prstGeom>
        </p:spPr>
        <p:txBody>
          <a:bodyPr wrap="square" lIns="0" tIns="0" rIns="0" bIns="0" anchor="ctr">
            <a:noAutofit/>
          </a:bodyPr>
          <a:lstStyle>
            <a:lvl1pPr marL="0" indent="0" algn="ctr">
              <a:buNone/>
              <a:defRPr sz="1400" b="1" baseline="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100" name="Text Placeholder 3"/>
          <p:cNvSpPr>
            <a:spLocks noGrp="1"/>
          </p:cNvSpPr>
          <p:nvPr>
            <p:ph type="body" sz="half" idx="41" hasCustomPrompt="1"/>
          </p:nvPr>
        </p:nvSpPr>
        <p:spPr>
          <a:xfrm>
            <a:off x="2683127" y="1962554"/>
            <a:ext cx="393700" cy="294380"/>
          </a:xfrm>
          <a:prstGeom prst="rect">
            <a:avLst/>
          </a:prstGeom>
        </p:spPr>
        <p:txBody>
          <a:bodyPr wrap="square" lIns="0" tIns="0" rIns="0" bIns="0" anchor="ctr">
            <a:noAutofit/>
          </a:bodyPr>
          <a:lstStyle>
            <a:lvl1pPr marL="0" indent="0" algn="ctr">
              <a:buNone/>
              <a:defRPr sz="1400" b="1" baseline="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Num</a:t>
            </a:r>
          </a:p>
        </p:txBody>
      </p:sp>
      <p:sp>
        <p:nvSpPr>
          <p:cNvPr id="101" name="Text Placeholder 3"/>
          <p:cNvSpPr>
            <a:spLocks noGrp="1"/>
          </p:cNvSpPr>
          <p:nvPr>
            <p:ph type="body" sz="half" idx="42" hasCustomPrompt="1"/>
          </p:nvPr>
        </p:nvSpPr>
        <p:spPr>
          <a:xfrm>
            <a:off x="3158416" y="2886189"/>
            <a:ext cx="393700" cy="294380"/>
          </a:xfrm>
          <a:prstGeom prst="rect">
            <a:avLst/>
          </a:prstGeom>
        </p:spPr>
        <p:txBody>
          <a:bodyPr wrap="square" lIns="0" tIns="0" rIns="0" bIns="0" anchor="ctr">
            <a:noAutofit/>
          </a:bodyPr>
          <a:lstStyle>
            <a:lvl1pPr marL="0" indent="0" algn="ctr">
              <a:buNone/>
              <a:defRPr sz="1400" b="1" baseline="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Num</a:t>
            </a:r>
          </a:p>
        </p:txBody>
      </p:sp>
      <p:sp>
        <p:nvSpPr>
          <p:cNvPr id="102" name="Text Placeholder 3"/>
          <p:cNvSpPr>
            <a:spLocks noGrp="1"/>
          </p:cNvSpPr>
          <p:nvPr>
            <p:ph type="body" sz="half" idx="43" hasCustomPrompt="1"/>
          </p:nvPr>
        </p:nvSpPr>
        <p:spPr>
          <a:xfrm>
            <a:off x="2683127" y="3808607"/>
            <a:ext cx="393700" cy="294380"/>
          </a:xfrm>
          <a:prstGeom prst="rect">
            <a:avLst/>
          </a:prstGeom>
        </p:spPr>
        <p:txBody>
          <a:bodyPr wrap="square" lIns="0" tIns="0" rIns="0" bIns="0" anchor="ctr">
            <a:noAutofit/>
          </a:bodyPr>
          <a:lstStyle>
            <a:lvl1pPr marL="0" indent="0" algn="ctr">
              <a:buNone/>
              <a:defRPr sz="1400" b="1" baseline="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Num</a:t>
            </a:r>
          </a:p>
        </p:txBody>
      </p:sp>
      <p:cxnSp>
        <p:nvCxnSpPr>
          <p:cNvPr id="103" name="Straight Connector 102"/>
          <p:cNvCxnSpPr/>
          <p:nvPr userDrawn="1"/>
        </p:nvCxnSpPr>
        <p:spPr>
          <a:xfrm rot="10800000">
            <a:off x="3132934" y="2109683"/>
            <a:ext cx="914400" cy="122"/>
          </a:xfrm>
          <a:prstGeom prst="line">
            <a:avLst/>
          </a:prstGeom>
          <a:ln w="28575" cap="rnd">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rot="10800000">
            <a:off x="3604260" y="3032621"/>
            <a:ext cx="1124712" cy="122"/>
          </a:xfrm>
          <a:prstGeom prst="line">
            <a:avLst/>
          </a:prstGeom>
          <a:ln w="28575" cap="rnd">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rot="10800000">
            <a:off x="3132934" y="3955559"/>
            <a:ext cx="914400" cy="122"/>
          </a:xfrm>
          <a:prstGeom prst="line">
            <a:avLst/>
          </a:prstGeom>
          <a:ln w="28575" cap="rnd">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2" name="Picture Placeholder 7"/>
          <p:cNvSpPr>
            <a:spLocks noGrp="1"/>
          </p:cNvSpPr>
          <p:nvPr>
            <p:ph type="pic" sz="quarter" idx="53" hasCustomPrompt="1"/>
          </p:nvPr>
        </p:nvSpPr>
        <p:spPr>
          <a:xfrm>
            <a:off x="4048121" y="1566374"/>
            <a:ext cx="1088136" cy="1088136"/>
          </a:xfrm>
          <a:prstGeom prst="ellipse">
            <a:avLst/>
          </a:prstGeom>
          <a:ln w="28575">
            <a:solidFill>
              <a:schemeClr val="accent1"/>
            </a:solidFill>
          </a:ln>
        </p:spPr>
        <p:txBody>
          <a:bodyPr wrap="none" tIns="0" bIns="91440" anchor="b"/>
          <a:lstStyle>
            <a:lvl1pPr algn="ctr" rtl="0">
              <a:buNone/>
              <a:defRPr sz="1000" b="1">
                <a:solidFill>
                  <a:schemeClr val="tx1">
                    <a:lumMod val="50000"/>
                    <a:lumOff val="50000"/>
                  </a:schemeClr>
                </a:solidFill>
              </a:defRPr>
            </a:lvl1pPr>
          </a:lstStyle>
          <a:p>
            <a:r>
              <a:rPr lang="en-US" dirty="0"/>
              <a:t>Image</a:t>
            </a:r>
          </a:p>
        </p:txBody>
      </p:sp>
      <p:sp>
        <p:nvSpPr>
          <p:cNvPr id="113" name="Picture Placeholder 7"/>
          <p:cNvSpPr>
            <a:spLocks noGrp="1"/>
          </p:cNvSpPr>
          <p:nvPr>
            <p:ph type="pic" sz="quarter" idx="54" hasCustomPrompt="1"/>
          </p:nvPr>
        </p:nvSpPr>
        <p:spPr>
          <a:xfrm>
            <a:off x="4738688" y="2490298"/>
            <a:ext cx="1088136" cy="1088136"/>
          </a:xfrm>
          <a:prstGeom prst="ellipse">
            <a:avLst/>
          </a:prstGeom>
          <a:ln w="28575">
            <a:solidFill>
              <a:schemeClr val="accent2"/>
            </a:solidFill>
          </a:ln>
        </p:spPr>
        <p:txBody>
          <a:bodyPr wrap="none" tIns="0" bIns="91440" anchor="b"/>
          <a:lstStyle>
            <a:lvl1pPr algn="ctr" rtl="0">
              <a:buNone/>
              <a:defRPr sz="1000" b="1">
                <a:solidFill>
                  <a:schemeClr val="tx1">
                    <a:lumMod val="50000"/>
                    <a:lumOff val="50000"/>
                  </a:schemeClr>
                </a:solidFill>
              </a:defRPr>
            </a:lvl1pPr>
          </a:lstStyle>
          <a:p>
            <a:r>
              <a:rPr lang="en-US" dirty="0"/>
              <a:t>Image</a:t>
            </a:r>
          </a:p>
        </p:txBody>
      </p:sp>
      <p:sp>
        <p:nvSpPr>
          <p:cNvPr id="114" name="Picture Placeholder 7"/>
          <p:cNvSpPr>
            <a:spLocks noGrp="1"/>
          </p:cNvSpPr>
          <p:nvPr>
            <p:ph type="pic" sz="quarter" idx="55" hasCustomPrompt="1"/>
          </p:nvPr>
        </p:nvSpPr>
        <p:spPr>
          <a:xfrm>
            <a:off x="4048125" y="3414226"/>
            <a:ext cx="1088136" cy="1088136"/>
          </a:xfrm>
          <a:prstGeom prst="ellipse">
            <a:avLst/>
          </a:prstGeom>
          <a:ln w="28575">
            <a:solidFill>
              <a:schemeClr val="accent3"/>
            </a:solidFill>
          </a:ln>
        </p:spPr>
        <p:txBody>
          <a:bodyPr wrap="none" tIns="0" bIns="91440" anchor="b"/>
          <a:lstStyle>
            <a:lvl1pPr algn="ctr" rtl="0">
              <a:buNone/>
              <a:defRPr sz="1000" b="1">
                <a:solidFill>
                  <a:schemeClr val="tx1">
                    <a:lumMod val="50000"/>
                    <a:lumOff val="50000"/>
                  </a:schemeClr>
                </a:solidFill>
              </a:defRPr>
            </a:lvl1pPr>
          </a:lstStyle>
          <a:p>
            <a:r>
              <a:rPr lang="en-US" dirty="0"/>
              <a:t>Image</a:t>
            </a:r>
          </a:p>
        </p:txBody>
      </p:sp>
      <p:sp>
        <p:nvSpPr>
          <p:cNvPr id="115" name="Text Placeholder 3"/>
          <p:cNvSpPr>
            <a:spLocks noGrp="1"/>
          </p:cNvSpPr>
          <p:nvPr>
            <p:ph type="body" sz="half" idx="56"/>
          </p:nvPr>
        </p:nvSpPr>
        <p:spPr>
          <a:xfrm>
            <a:off x="5393375" y="1796756"/>
            <a:ext cx="2121408" cy="574479"/>
          </a:xfrm>
          <a:prstGeom prst="rect">
            <a:avLst/>
          </a:prstGeom>
        </p:spPr>
        <p:txBody>
          <a:bodyPr wrap="square" lIns="0" tIns="0" rIns="0" bIns="0" anchor="t">
            <a:noAutofit/>
          </a:bodyPr>
          <a:lstStyle>
            <a:lvl1pPr marL="0" indent="0" algn="l">
              <a:buNone/>
              <a:defRPr sz="1000" b="0" baseline="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116" name="Text Placeholder 3"/>
          <p:cNvSpPr>
            <a:spLocks noGrp="1"/>
          </p:cNvSpPr>
          <p:nvPr>
            <p:ph type="body" sz="half" idx="57"/>
          </p:nvPr>
        </p:nvSpPr>
        <p:spPr>
          <a:xfrm>
            <a:off x="5391150" y="1548910"/>
            <a:ext cx="1354104" cy="192780"/>
          </a:xfrm>
          <a:prstGeom prst="rect">
            <a:avLst/>
          </a:prstGeom>
        </p:spPr>
        <p:txBody>
          <a:bodyPr wrap="none" lIns="0" tIns="0" rIns="0" bIns="0" anchor="ctr">
            <a:noAutofit/>
          </a:bodyPr>
          <a:lstStyle>
            <a:lvl1pPr marL="0" indent="0" algn="l">
              <a:buNone/>
              <a:defRPr sz="14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117" name="Text Placeholder 3"/>
          <p:cNvSpPr>
            <a:spLocks noGrp="1"/>
          </p:cNvSpPr>
          <p:nvPr>
            <p:ph type="body" sz="half" idx="58"/>
          </p:nvPr>
        </p:nvSpPr>
        <p:spPr>
          <a:xfrm>
            <a:off x="6076950" y="2818910"/>
            <a:ext cx="2121408" cy="574479"/>
          </a:xfrm>
          <a:prstGeom prst="rect">
            <a:avLst/>
          </a:prstGeom>
        </p:spPr>
        <p:txBody>
          <a:bodyPr wrap="square" lIns="0" tIns="0" rIns="0" bIns="0" anchor="t">
            <a:noAutofit/>
          </a:bodyPr>
          <a:lstStyle>
            <a:lvl1pPr marL="0" indent="0" algn="l">
              <a:buNone/>
              <a:defRPr sz="1000" b="0" baseline="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118" name="Text Placeholder 3"/>
          <p:cNvSpPr>
            <a:spLocks noGrp="1"/>
          </p:cNvSpPr>
          <p:nvPr>
            <p:ph type="body" sz="half" idx="59"/>
          </p:nvPr>
        </p:nvSpPr>
        <p:spPr>
          <a:xfrm>
            <a:off x="6074725" y="2571064"/>
            <a:ext cx="1354104" cy="192780"/>
          </a:xfrm>
          <a:prstGeom prst="rect">
            <a:avLst/>
          </a:prstGeom>
        </p:spPr>
        <p:txBody>
          <a:bodyPr wrap="none" lIns="0" tIns="0" rIns="0" bIns="0" anchor="ctr">
            <a:noAutofit/>
          </a:bodyPr>
          <a:lstStyle>
            <a:lvl1pPr marL="0" indent="0" algn="l">
              <a:buNone/>
              <a:defRPr sz="14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121" name="Text Placeholder 3"/>
          <p:cNvSpPr>
            <a:spLocks noGrp="1"/>
          </p:cNvSpPr>
          <p:nvPr>
            <p:ph type="body" sz="half" idx="60"/>
          </p:nvPr>
        </p:nvSpPr>
        <p:spPr>
          <a:xfrm>
            <a:off x="5393375" y="3943056"/>
            <a:ext cx="2121408" cy="574479"/>
          </a:xfrm>
          <a:prstGeom prst="rect">
            <a:avLst/>
          </a:prstGeom>
        </p:spPr>
        <p:txBody>
          <a:bodyPr wrap="square" lIns="0" tIns="0" rIns="0" bIns="0" anchor="t">
            <a:noAutofit/>
          </a:bodyPr>
          <a:lstStyle>
            <a:lvl1pPr marL="0" indent="0" algn="l">
              <a:buNone/>
              <a:defRPr sz="1000" b="0" baseline="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122" name="Text Placeholder 3"/>
          <p:cNvSpPr>
            <a:spLocks noGrp="1"/>
          </p:cNvSpPr>
          <p:nvPr>
            <p:ph type="body" sz="half" idx="61"/>
          </p:nvPr>
        </p:nvSpPr>
        <p:spPr>
          <a:xfrm>
            <a:off x="5391150" y="3695210"/>
            <a:ext cx="1354104" cy="192780"/>
          </a:xfrm>
          <a:prstGeom prst="rect">
            <a:avLst/>
          </a:prstGeom>
        </p:spPr>
        <p:txBody>
          <a:bodyPr wrap="none" lIns="0" tIns="0" rIns="0" bIns="0" anchor="ctr">
            <a:noAutofit/>
          </a:bodyPr>
          <a:lstStyle>
            <a:lvl1pPr marL="0" indent="0" algn="l">
              <a:buNone/>
              <a:defRPr sz="14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23" presetClass="entr" presetSubtype="16" fill="hold" grpId="0" nodeType="after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p:cTn id="7" dur="500" fill="hold"/>
                                        <p:tgtEl>
                                          <p:spTgt spid="92"/>
                                        </p:tgtEl>
                                        <p:attrNameLst>
                                          <p:attrName>ppt_w</p:attrName>
                                        </p:attrNameLst>
                                      </p:cBhvr>
                                      <p:tavLst>
                                        <p:tav tm="0">
                                          <p:val>
                                            <p:fltVal val="0"/>
                                          </p:val>
                                        </p:tav>
                                        <p:tav tm="100000">
                                          <p:val>
                                            <p:strVal val="#ppt_w"/>
                                          </p:val>
                                        </p:tav>
                                      </p:tavLst>
                                    </p:anim>
                                    <p:anim calcmode="lin" valueType="num">
                                      <p:cBhvr>
                                        <p:cTn id="8" dur="500" fill="hold"/>
                                        <p:tgtEl>
                                          <p:spTgt spid="92"/>
                                        </p:tgtEl>
                                        <p:attrNameLst>
                                          <p:attrName>ppt_h</p:attrName>
                                        </p:attrNameLst>
                                      </p:cBhvr>
                                      <p:tavLst>
                                        <p:tav tm="0">
                                          <p:val>
                                            <p:fltVal val="0"/>
                                          </p:val>
                                        </p:tav>
                                        <p:tav tm="100000">
                                          <p:val>
                                            <p:strVal val="#ppt_h"/>
                                          </p:val>
                                        </p:tav>
                                      </p:tavLst>
                                    </p:anim>
                                  </p:childTnLst>
                                </p:cTn>
                              </p:par>
                              <p:par>
                                <p:cTn id="9" presetID="10" presetClass="entr" presetSubtype="0" fill="hold" grpId="0" nodeType="withEffect">
                                  <p:stCondLst>
                                    <p:cond delay="0"/>
                                  </p:stCondLst>
                                  <p:childTnLst>
                                    <p:set>
                                      <p:cBhvr>
                                        <p:cTn id="10" dur="1" fill="hold">
                                          <p:stCondLst>
                                            <p:cond delay="0"/>
                                          </p:stCondLst>
                                        </p:cTn>
                                        <p:tgtEl>
                                          <p:spTgt spid="100">
                                            <p:txEl>
                                              <p:pRg st="0" end="0"/>
                                            </p:txEl>
                                          </p:spTgt>
                                        </p:tgtEl>
                                        <p:attrNameLst>
                                          <p:attrName>style.visibility</p:attrName>
                                        </p:attrNameLst>
                                      </p:cBhvr>
                                      <p:to>
                                        <p:strVal val="visible"/>
                                      </p:to>
                                    </p:set>
                                    <p:animEffect transition="in" filter="fade">
                                      <p:cBhvr>
                                        <p:cTn id="11" dur="500"/>
                                        <p:tgtEl>
                                          <p:spTgt spid="100">
                                            <p:txEl>
                                              <p:pRg st="0" end="0"/>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3"/>
                                        </p:tgtEl>
                                        <p:attrNameLst>
                                          <p:attrName>style.visibility</p:attrName>
                                        </p:attrNameLst>
                                      </p:cBhvr>
                                      <p:to>
                                        <p:strVal val="visible"/>
                                      </p:to>
                                    </p:set>
                                    <p:animEffect transition="in" filter="wipe(left)">
                                      <p:cBhvr>
                                        <p:cTn id="15" dur="500"/>
                                        <p:tgtEl>
                                          <p:spTgt spid="103"/>
                                        </p:tgtEl>
                                      </p:cBhvr>
                                    </p:animEffect>
                                  </p:childTnLst>
                                </p:cTn>
                              </p:par>
                              <p:par>
                                <p:cTn id="16" presetID="23" presetClass="entr" presetSubtype="16" fill="hold" grpId="0" nodeType="withEffect">
                                  <p:stCondLst>
                                    <p:cond delay="0"/>
                                  </p:stCondLst>
                                  <p:childTnLst>
                                    <p:set>
                                      <p:cBhvr>
                                        <p:cTn id="17" dur="1" fill="hold">
                                          <p:stCondLst>
                                            <p:cond delay="0"/>
                                          </p:stCondLst>
                                        </p:cTn>
                                        <p:tgtEl>
                                          <p:spTgt spid="112"/>
                                        </p:tgtEl>
                                        <p:attrNameLst>
                                          <p:attrName>style.visibility</p:attrName>
                                        </p:attrNameLst>
                                      </p:cBhvr>
                                      <p:to>
                                        <p:strVal val="visible"/>
                                      </p:to>
                                    </p:set>
                                    <p:anim calcmode="lin" valueType="num">
                                      <p:cBhvr>
                                        <p:cTn id="18" dur="500" fill="hold"/>
                                        <p:tgtEl>
                                          <p:spTgt spid="112"/>
                                        </p:tgtEl>
                                        <p:attrNameLst>
                                          <p:attrName>ppt_w</p:attrName>
                                        </p:attrNameLst>
                                      </p:cBhvr>
                                      <p:tavLst>
                                        <p:tav tm="0">
                                          <p:val>
                                            <p:fltVal val="0"/>
                                          </p:val>
                                        </p:tav>
                                        <p:tav tm="100000">
                                          <p:val>
                                            <p:strVal val="#ppt_w"/>
                                          </p:val>
                                        </p:tav>
                                      </p:tavLst>
                                    </p:anim>
                                    <p:anim calcmode="lin" valueType="num">
                                      <p:cBhvr>
                                        <p:cTn id="19" dur="500" fill="hold"/>
                                        <p:tgtEl>
                                          <p:spTgt spid="112"/>
                                        </p:tgtEl>
                                        <p:attrNameLst>
                                          <p:attrName>ppt_h</p:attrName>
                                        </p:attrNameLst>
                                      </p:cBhvr>
                                      <p:tavLst>
                                        <p:tav tm="0">
                                          <p:val>
                                            <p:fltVal val="0"/>
                                          </p:val>
                                        </p:tav>
                                        <p:tav tm="100000">
                                          <p:val>
                                            <p:strVal val="#ppt_h"/>
                                          </p:val>
                                        </p:tav>
                                      </p:tavLst>
                                    </p:anim>
                                  </p:childTnLst>
                                </p:cTn>
                              </p:par>
                            </p:childTnLst>
                          </p:cTn>
                        </p:par>
                        <p:par>
                          <p:cTn id="20" fill="hold">
                            <p:stCondLst>
                              <p:cond delay="1500"/>
                            </p:stCondLst>
                            <p:childTnLst>
                              <p:par>
                                <p:cTn id="21" presetID="10" presetClass="entr" presetSubtype="0" fill="hold" grpId="0" nodeType="afterEffect" nodePh="1">
                                  <p:stCondLst>
                                    <p:cond delay="0"/>
                                  </p:stCondLst>
                                  <p:endCondLst>
                                    <p:cond evt="begin" delay="0">
                                      <p:tn val="21"/>
                                    </p:cond>
                                  </p:endCondLst>
                                  <p:childTnLst>
                                    <p:set>
                                      <p:cBhvr>
                                        <p:cTn id="22" dur="1" fill="hold">
                                          <p:stCondLst>
                                            <p:cond delay="0"/>
                                          </p:stCondLst>
                                        </p:cTn>
                                        <p:tgtEl>
                                          <p:spTgt spid="116">
                                            <p:txEl>
                                              <p:pRg st="0" end="0"/>
                                            </p:txEl>
                                          </p:spTgt>
                                        </p:tgtEl>
                                        <p:attrNameLst>
                                          <p:attrName>style.visibility</p:attrName>
                                        </p:attrNameLst>
                                      </p:cBhvr>
                                      <p:to>
                                        <p:strVal val="visible"/>
                                      </p:to>
                                    </p:set>
                                    <p:animEffect transition="in" filter="fade">
                                      <p:cBhvr>
                                        <p:cTn id="23" dur="500"/>
                                        <p:tgtEl>
                                          <p:spTgt spid="116">
                                            <p:txEl>
                                              <p:pRg st="0" end="0"/>
                                            </p:txEl>
                                          </p:spTgt>
                                        </p:tgtEl>
                                      </p:cBhvr>
                                    </p:animEffect>
                                  </p:childTnLst>
                                </p:cTn>
                              </p:par>
                            </p:childTnLst>
                          </p:cTn>
                        </p:par>
                        <p:par>
                          <p:cTn id="24" fill="hold">
                            <p:stCondLst>
                              <p:cond delay="2000"/>
                            </p:stCondLst>
                            <p:childTnLst>
                              <p:par>
                                <p:cTn id="25" presetID="22" presetClass="entr" presetSubtype="8" fill="hold" nodeType="afterEffect" nodePh="1">
                                  <p:stCondLst>
                                    <p:cond delay="0"/>
                                  </p:stCondLst>
                                  <p:endCondLst>
                                    <p:cond evt="begin" delay="0">
                                      <p:tn val="25"/>
                                    </p:cond>
                                  </p:endCondLst>
                                  <p:childTnLst>
                                    <p:set>
                                      <p:cBhvr>
                                        <p:cTn id="26" dur="1" fill="hold">
                                          <p:stCondLst>
                                            <p:cond delay="0"/>
                                          </p:stCondLst>
                                        </p:cTn>
                                        <p:tgtEl>
                                          <p:spTgt spid="115">
                                            <p:txEl>
                                              <p:pRg st="0" end="0"/>
                                            </p:txEl>
                                          </p:spTgt>
                                        </p:tgtEl>
                                        <p:attrNameLst>
                                          <p:attrName>style.visibility</p:attrName>
                                        </p:attrNameLst>
                                      </p:cBhvr>
                                      <p:to>
                                        <p:strVal val="visible"/>
                                      </p:to>
                                    </p:set>
                                    <p:animEffect transition="in" filter="wipe(left)">
                                      <p:cBhvr>
                                        <p:cTn id="27" dur="500"/>
                                        <p:tgtEl>
                                          <p:spTgt spid="115">
                                            <p:txEl>
                                              <p:pRg st="0" end="0"/>
                                            </p:txEl>
                                          </p:spTgt>
                                        </p:tgtEl>
                                      </p:cBhvr>
                                    </p:animEffect>
                                  </p:childTnLst>
                                </p:cTn>
                              </p:par>
                            </p:childTnLst>
                          </p:cTn>
                        </p:par>
                        <p:par>
                          <p:cTn id="28" fill="hold">
                            <p:stCondLst>
                              <p:cond delay="2500"/>
                            </p:stCondLst>
                            <p:childTnLst>
                              <p:par>
                                <p:cTn id="29" presetID="22" presetClass="entr" presetSubtype="1" fill="hold" grpId="0" nodeType="afterEffect">
                                  <p:stCondLst>
                                    <p:cond delay="0"/>
                                  </p:stCondLst>
                                  <p:childTnLst>
                                    <p:set>
                                      <p:cBhvr>
                                        <p:cTn id="30" dur="1" fill="hold">
                                          <p:stCondLst>
                                            <p:cond delay="0"/>
                                          </p:stCondLst>
                                        </p:cTn>
                                        <p:tgtEl>
                                          <p:spTgt spid="88"/>
                                        </p:tgtEl>
                                        <p:attrNameLst>
                                          <p:attrName>style.visibility</p:attrName>
                                        </p:attrNameLst>
                                      </p:cBhvr>
                                      <p:to>
                                        <p:strVal val="visible"/>
                                      </p:to>
                                    </p:set>
                                    <p:animEffect transition="in" filter="wipe(up)">
                                      <p:cBhvr>
                                        <p:cTn id="31" dur="500"/>
                                        <p:tgtEl>
                                          <p:spTgt spid="88"/>
                                        </p:tgtEl>
                                      </p:cBhvr>
                                    </p:animEffect>
                                  </p:childTnLst>
                                </p:cTn>
                              </p:par>
                            </p:childTnLst>
                          </p:cTn>
                        </p:par>
                        <p:par>
                          <p:cTn id="32" fill="hold">
                            <p:stCondLst>
                              <p:cond delay="3000"/>
                            </p:stCondLst>
                            <p:childTnLst>
                              <p:par>
                                <p:cTn id="33" presetID="23" presetClass="entr" presetSubtype="16" fill="hold" grpId="0" nodeType="afterEffect">
                                  <p:stCondLst>
                                    <p:cond delay="0"/>
                                  </p:stCondLst>
                                  <p:childTnLst>
                                    <p:set>
                                      <p:cBhvr>
                                        <p:cTn id="34" dur="1" fill="hold">
                                          <p:stCondLst>
                                            <p:cond delay="0"/>
                                          </p:stCondLst>
                                        </p:cTn>
                                        <p:tgtEl>
                                          <p:spTgt spid="94"/>
                                        </p:tgtEl>
                                        <p:attrNameLst>
                                          <p:attrName>style.visibility</p:attrName>
                                        </p:attrNameLst>
                                      </p:cBhvr>
                                      <p:to>
                                        <p:strVal val="visible"/>
                                      </p:to>
                                    </p:set>
                                    <p:anim calcmode="lin" valueType="num">
                                      <p:cBhvr>
                                        <p:cTn id="35" dur="500" fill="hold"/>
                                        <p:tgtEl>
                                          <p:spTgt spid="94"/>
                                        </p:tgtEl>
                                        <p:attrNameLst>
                                          <p:attrName>ppt_w</p:attrName>
                                        </p:attrNameLst>
                                      </p:cBhvr>
                                      <p:tavLst>
                                        <p:tav tm="0">
                                          <p:val>
                                            <p:fltVal val="0"/>
                                          </p:val>
                                        </p:tav>
                                        <p:tav tm="100000">
                                          <p:val>
                                            <p:strVal val="#ppt_w"/>
                                          </p:val>
                                        </p:tav>
                                      </p:tavLst>
                                    </p:anim>
                                    <p:anim calcmode="lin" valueType="num">
                                      <p:cBhvr>
                                        <p:cTn id="36" dur="500" fill="hold"/>
                                        <p:tgtEl>
                                          <p:spTgt spid="94"/>
                                        </p:tgtEl>
                                        <p:attrNameLst>
                                          <p:attrName>ppt_h</p:attrName>
                                        </p:attrNameLst>
                                      </p:cBhvr>
                                      <p:tavLst>
                                        <p:tav tm="0">
                                          <p:val>
                                            <p:fltVal val="0"/>
                                          </p:val>
                                        </p:tav>
                                        <p:tav tm="100000">
                                          <p:val>
                                            <p:strVal val="#ppt_h"/>
                                          </p:val>
                                        </p:tav>
                                      </p:tavLst>
                                    </p:anim>
                                  </p:childTnLst>
                                </p:cTn>
                              </p:par>
                              <p:par>
                                <p:cTn id="37" presetID="10" presetClass="entr" presetSubtype="0" fill="hold" grpId="0" nodeType="withEffect">
                                  <p:stCondLst>
                                    <p:cond delay="0"/>
                                  </p:stCondLst>
                                  <p:childTnLst>
                                    <p:set>
                                      <p:cBhvr>
                                        <p:cTn id="38" dur="1" fill="hold">
                                          <p:stCondLst>
                                            <p:cond delay="0"/>
                                          </p:stCondLst>
                                        </p:cTn>
                                        <p:tgtEl>
                                          <p:spTgt spid="101">
                                            <p:txEl>
                                              <p:pRg st="0" end="0"/>
                                            </p:txEl>
                                          </p:spTgt>
                                        </p:tgtEl>
                                        <p:attrNameLst>
                                          <p:attrName>style.visibility</p:attrName>
                                        </p:attrNameLst>
                                      </p:cBhvr>
                                      <p:to>
                                        <p:strVal val="visible"/>
                                      </p:to>
                                    </p:set>
                                    <p:animEffect transition="in" filter="fade">
                                      <p:cBhvr>
                                        <p:cTn id="39" dur="500"/>
                                        <p:tgtEl>
                                          <p:spTgt spid="101">
                                            <p:txEl>
                                              <p:pRg st="0" end="0"/>
                                            </p:txEl>
                                          </p:spTgt>
                                        </p:tgtEl>
                                      </p:cBhvr>
                                    </p:animEffect>
                                  </p:childTnLst>
                                </p:cTn>
                              </p:par>
                            </p:childTnLst>
                          </p:cTn>
                        </p:par>
                        <p:par>
                          <p:cTn id="40" fill="hold">
                            <p:stCondLst>
                              <p:cond delay="3500"/>
                            </p:stCondLst>
                            <p:childTnLst>
                              <p:par>
                                <p:cTn id="41" presetID="22" presetClass="entr" presetSubtype="8" fill="hold" nodeType="afterEffect">
                                  <p:stCondLst>
                                    <p:cond delay="0"/>
                                  </p:stCondLst>
                                  <p:childTnLst>
                                    <p:set>
                                      <p:cBhvr>
                                        <p:cTn id="42" dur="1" fill="hold">
                                          <p:stCondLst>
                                            <p:cond delay="0"/>
                                          </p:stCondLst>
                                        </p:cTn>
                                        <p:tgtEl>
                                          <p:spTgt spid="104"/>
                                        </p:tgtEl>
                                        <p:attrNameLst>
                                          <p:attrName>style.visibility</p:attrName>
                                        </p:attrNameLst>
                                      </p:cBhvr>
                                      <p:to>
                                        <p:strVal val="visible"/>
                                      </p:to>
                                    </p:set>
                                    <p:animEffect transition="in" filter="wipe(left)">
                                      <p:cBhvr>
                                        <p:cTn id="43" dur="500"/>
                                        <p:tgtEl>
                                          <p:spTgt spid="104"/>
                                        </p:tgtEl>
                                      </p:cBhvr>
                                    </p:animEffect>
                                  </p:childTnLst>
                                </p:cTn>
                              </p:par>
                              <p:par>
                                <p:cTn id="44" presetID="23" presetClass="entr" presetSubtype="16" fill="hold" grpId="0" nodeType="withEffect">
                                  <p:stCondLst>
                                    <p:cond delay="0"/>
                                  </p:stCondLst>
                                  <p:childTnLst>
                                    <p:set>
                                      <p:cBhvr>
                                        <p:cTn id="45" dur="1" fill="hold">
                                          <p:stCondLst>
                                            <p:cond delay="0"/>
                                          </p:stCondLst>
                                        </p:cTn>
                                        <p:tgtEl>
                                          <p:spTgt spid="113"/>
                                        </p:tgtEl>
                                        <p:attrNameLst>
                                          <p:attrName>style.visibility</p:attrName>
                                        </p:attrNameLst>
                                      </p:cBhvr>
                                      <p:to>
                                        <p:strVal val="visible"/>
                                      </p:to>
                                    </p:set>
                                    <p:anim calcmode="lin" valueType="num">
                                      <p:cBhvr>
                                        <p:cTn id="46" dur="500" fill="hold"/>
                                        <p:tgtEl>
                                          <p:spTgt spid="113"/>
                                        </p:tgtEl>
                                        <p:attrNameLst>
                                          <p:attrName>ppt_w</p:attrName>
                                        </p:attrNameLst>
                                      </p:cBhvr>
                                      <p:tavLst>
                                        <p:tav tm="0">
                                          <p:val>
                                            <p:fltVal val="0"/>
                                          </p:val>
                                        </p:tav>
                                        <p:tav tm="100000">
                                          <p:val>
                                            <p:strVal val="#ppt_w"/>
                                          </p:val>
                                        </p:tav>
                                      </p:tavLst>
                                    </p:anim>
                                    <p:anim calcmode="lin" valueType="num">
                                      <p:cBhvr>
                                        <p:cTn id="47" dur="500" fill="hold"/>
                                        <p:tgtEl>
                                          <p:spTgt spid="113"/>
                                        </p:tgtEl>
                                        <p:attrNameLst>
                                          <p:attrName>ppt_h</p:attrName>
                                        </p:attrNameLst>
                                      </p:cBhvr>
                                      <p:tavLst>
                                        <p:tav tm="0">
                                          <p:val>
                                            <p:fltVal val="0"/>
                                          </p:val>
                                        </p:tav>
                                        <p:tav tm="100000">
                                          <p:val>
                                            <p:strVal val="#ppt_h"/>
                                          </p:val>
                                        </p:tav>
                                      </p:tavLst>
                                    </p:anim>
                                  </p:childTnLst>
                                </p:cTn>
                              </p:par>
                            </p:childTnLst>
                          </p:cTn>
                        </p:par>
                        <p:par>
                          <p:cTn id="48" fill="hold">
                            <p:stCondLst>
                              <p:cond delay="4000"/>
                            </p:stCondLst>
                            <p:childTnLst>
                              <p:par>
                                <p:cTn id="49" presetID="10" presetClass="entr" presetSubtype="0" fill="hold" grpId="0" nodeType="afterEffect" nodePh="1">
                                  <p:stCondLst>
                                    <p:cond delay="0"/>
                                  </p:stCondLst>
                                  <p:endCondLst>
                                    <p:cond evt="begin" delay="0">
                                      <p:tn val="49"/>
                                    </p:cond>
                                  </p:endCondLst>
                                  <p:childTnLst>
                                    <p:set>
                                      <p:cBhvr>
                                        <p:cTn id="50" dur="1" fill="hold">
                                          <p:stCondLst>
                                            <p:cond delay="0"/>
                                          </p:stCondLst>
                                        </p:cTn>
                                        <p:tgtEl>
                                          <p:spTgt spid="118">
                                            <p:txEl>
                                              <p:pRg st="0" end="0"/>
                                            </p:txEl>
                                          </p:spTgt>
                                        </p:tgtEl>
                                        <p:attrNameLst>
                                          <p:attrName>style.visibility</p:attrName>
                                        </p:attrNameLst>
                                      </p:cBhvr>
                                      <p:to>
                                        <p:strVal val="visible"/>
                                      </p:to>
                                    </p:set>
                                    <p:animEffect transition="in" filter="fade">
                                      <p:cBhvr>
                                        <p:cTn id="51" dur="500"/>
                                        <p:tgtEl>
                                          <p:spTgt spid="118">
                                            <p:txEl>
                                              <p:pRg st="0" end="0"/>
                                            </p:txEl>
                                          </p:spTgt>
                                        </p:tgtEl>
                                      </p:cBhvr>
                                    </p:animEffect>
                                  </p:childTnLst>
                                </p:cTn>
                              </p:par>
                            </p:childTnLst>
                          </p:cTn>
                        </p:par>
                        <p:par>
                          <p:cTn id="52" fill="hold">
                            <p:stCondLst>
                              <p:cond delay="4500"/>
                            </p:stCondLst>
                            <p:childTnLst>
                              <p:par>
                                <p:cTn id="53" presetID="22" presetClass="entr" presetSubtype="8" fill="hold" nodeType="afterEffect" nodePh="1">
                                  <p:stCondLst>
                                    <p:cond delay="0"/>
                                  </p:stCondLst>
                                  <p:endCondLst>
                                    <p:cond evt="begin" delay="0">
                                      <p:tn val="53"/>
                                    </p:cond>
                                  </p:endCondLst>
                                  <p:childTnLst>
                                    <p:set>
                                      <p:cBhvr>
                                        <p:cTn id="54" dur="1" fill="hold">
                                          <p:stCondLst>
                                            <p:cond delay="0"/>
                                          </p:stCondLst>
                                        </p:cTn>
                                        <p:tgtEl>
                                          <p:spTgt spid="117">
                                            <p:txEl>
                                              <p:pRg st="0" end="0"/>
                                            </p:txEl>
                                          </p:spTgt>
                                        </p:tgtEl>
                                        <p:attrNameLst>
                                          <p:attrName>style.visibility</p:attrName>
                                        </p:attrNameLst>
                                      </p:cBhvr>
                                      <p:to>
                                        <p:strVal val="visible"/>
                                      </p:to>
                                    </p:set>
                                    <p:animEffect transition="in" filter="wipe(left)">
                                      <p:cBhvr>
                                        <p:cTn id="55" dur="500"/>
                                        <p:tgtEl>
                                          <p:spTgt spid="117">
                                            <p:txEl>
                                              <p:pRg st="0" end="0"/>
                                            </p:txEl>
                                          </p:spTgt>
                                        </p:tgtEl>
                                      </p:cBhvr>
                                    </p:animEffect>
                                  </p:childTnLst>
                                </p:cTn>
                              </p:par>
                            </p:childTnLst>
                          </p:cTn>
                        </p:par>
                        <p:par>
                          <p:cTn id="56" fill="hold">
                            <p:stCondLst>
                              <p:cond delay="5000"/>
                            </p:stCondLst>
                            <p:childTnLst>
                              <p:par>
                                <p:cTn id="57" presetID="22" presetClass="entr" presetSubtype="4" fill="hold" grpId="0" nodeType="afterEffect">
                                  <p:stCondLst>
                                    <p:cond delay="0"/>
                                  </p:stCondLst>
                                  <p:childTnLst>
                                    <p:set>
                                      <p:cBhvr>
                                        <p:cTn id="58" dur="1" fill="hold">
                                          <p:stCondLst>
                                            <p:cond delay="0"/>
                                          </p:stCondLst>
                                        </p:cTn>
                                        <p:tgtEl>
                                          <p:spTgt spid="83"/>
                                        </p:tgtEl>
                                        <p:attrNameLst>
                                          <p:attrName>style.visibility</p:attrName>
                                        </p:attrNameLst>
                                      </p:cBhvr>
                                      <p:to>
                                        <p:strVal val="visible"/>
                                      </p:to>
                                    </p:set>
                                    <p:animEffect transition="in" filter="wipe(down)">
                                      <p:cBhvr>
                                        <p:cTn id="59" dur="500"/>
                                        <p:tgtEl>
                                          <p:spTgt spid="83"/>
                                        </p:tgtEl>
                                      </p:cBhvr>
                                    </p:animEffect>
                                  </p:childTnLst>
                                </p:cTn>
                              </p:par>
                            </p:childTnLst>
                          </p:cTn>
                        </p:par>
                        <p:par>
                          <p:cTn id="60" fill="hold">
                            <p:stCondLst>
                              <p:cond delay="5500"/>
                            </p:stCondLst>
                            <p:childTnLst>
                              <p:par>
                                <p:cTn id="61" presetID="23" presetClass="entr" presetSubtype="16" fill="hold" grpId="0" nodeType="afterEffect">
                                  <p:stCondLst>
                                    <p:cond delay="0"/>
                                  </p:stCondLst>
                                  <p:childTnLst>
                                    <p:set>
                                      <p:cBhvr>
                                        <p:cTn id="62" dur="1" fill="hold">
                                          <p:stCondLst>
                                            <p:cond delay="0"/>
                                          </p:stCondLst>
                                        </p:cTn>
                                        <p:tgtEl>
                                          <p:spTgt spid="93"/>
                                        </p:tgtEl>
                                        <p:attrNameLst>
                                          <p:attrName>style.visibility</p:attrName>
                                        </p:attrNameLst>
                                      </p:cBhvr>
                                      <p:to>
                                        <p:strVal val="visible"/>
                                      </p:to>
                                    </p:set>
                                    <p:anim calcmode="lin" valueType="num">
                                      <p:cBhvr>
                                        <p:cTn id="63" dur="500" fill="hold"/>
                                        <p:tgtEl>
                                          <p:spTgt spid="93"/>
                                        </p:tgtEl>
                                        <p:attrNameLst>
                                          <p:attrName>ppt_w</p:attrName>
                                        </p:attrNameLst>
                                      </p:cBhvr>
                                      <p:tavLst>
                                        <p:tav tm="0">
                                          <p:val>
                                            <p:fltVal val="0"/>
                                          </p:val>
                                        </p:tav>
                                        <p:tav tm="100000">
                                          <p:val>
                                            <p:strVal val="#ppt_w"/>
                                          </p:val>
                                        </p:tav>
                                      </p:tavLst>
                                    </p:anim>
                                    <p:anim calcmode="lin" valueType="num">
                                      <p:cBhvr>
                                        <p:cTn id="64" dur="500" fill="hold"/>
                                        <p:tgtEl>
                                          <p:spTgt spid="93"/>
                                        </p:tgtEl>
                                        <p:attrNameLst>
                                          <p:attrName>ppt_h</p:attrName>
                                        </p:attrNameLst>
                                      </p:cBhvr>
                                      <p:tavLst>
                                        <p:tav tm="0">
                                          <p:val>
                                            <p:fltVal val="0"/>
                                          </p:val>
                                        </p:tav>
                                        <p:tav tm="100000">
                                          <p:val>
                                            <p:strVal val="#ppt_h"/>
                                          </p:val>
                                        </p:tav>
                                      </p:tavLst>
                                    </p:anim>
                                  </p:childTnLst>
                                </p:cTn>
                              </p:par>
                              <p:par>
                                <p:cTn id="65" presetID="10" presetClass="entr" presetSubtype="0" fill="hold" grpId="0" nodeType="withEffect">
                                  <p:stCondLst>
                                    <p:cond delay="0"/>
                                  </p:stCondLst>
                                  <p:childTnLst>
                                    <p:set>
                                      <p:cBhvr>
                                        <p:cTn id="66" dur="1" fill="hold">
                                          <p:stCondLst>
                                            <p:cond delay="0"/>
                                          </p:stCondLst>
                                        </p:cTn>
                                        <p:tgtEl>
                                          <p:spTgt spid="102">
                                            <p:txEl>
                                              <p:pRg st="0" end="0"/>
                                            </p:txEl>
                                          </p:spTgt>
                                        </p:tgtEl>
                                        <p:attrNameLst>
                                          <p:attrName>style.visibility</p:attrName>
                                        </p:attrNameLst>
                                      </p:cBhvr>
                                      <p:to>
                                        <p:strVal val="visible"/>
                                      </p:to>
                                    </p:set>
                                    <p:animEffect transition="in" filter="fade">
                                      <p:cBhvr>
                                        <p:cTn id="67" dur="500"/>
                                        <p:tgtEl>
                                          <p:spTgt spid="102">
                                            <p:txEl>
                                              <p:pRg st="0" end="0"/>
                                            </p:txEl>
                                          </p:spTgt>
                                        </p:tgtEl>
                                      </p:cBhvr>
                                    </p:animEffect>
                                  </p:childTnLst>
                                </p:cTn>
                              </p:par>
                            </p:childTnLst>
                          </p:cTn>
                        </p:par>
                        <p:par>
                          <p:cTn id="68" fill="hold">
                            <p:stCondLst>
                              <p:cond delay="6000"/>
                            </p:stCondLst>
                            <p:childTnLst>
                              <p:par>
                                <p:cTn id="69" presetID="22" presetClass="entr" presetSubtype="8" fill="hold" nodeType="afterEffect">
                                  <p:stCondLst>
                                    <p:cond delay="0"/>
                                  </p:stCondLst>
                                  <p:childTnLst>
                                    <p:set>
                                      <p:cBhvr>
                                        <p:cTn id="70" dur="1" fill="hold">
                                          <p:stCondLst>
                                            <p:cond delay="0"/>
                                          </p:stCondLst>
                                        </p:cTn>
                                        <p:tgtEl>
                                          <p:spTgt spid="105"/>
                                        </p:tgtEl>
                                        <p:attrNameLst>
                                          <p:attrName>style.visibility</p:attrName>
                                        </p:attrNameLst>
                                      </p:cBhvr>
                                      <p:to>
                                        <p:strVal val="visible"/>
                                      </p:to>
                                    </p:set>
                                    <p:animEffect transition="in" filter="wipe(left)">
                                      <p:cBhvr>
                                        <p:cTn id="71" dur="500"/>
                                        <p:tgtEl>
                                          <p:spTgt spid="105"/>
                                        </p:tgtEl>
                                      </p:cBhvr>
                                    </p:animEffect>
                                  </p:childTnLst>
                                </p:cTn>
                              </p:par>
                              <p:par>
                                <p:cTn id="72" presetID="23" presetClass="entr" presetSubtype="16" fill="hold" grpId="0" nodeType="withEffect">
                                  <p:stCondLst>
                                    <p:cond delay="0"/>
                                  </p:stCondLst>
                                  <p:childTnLst>
                                    <p:set>
                                      <p:cBhvr>
                                        <p:cTn id="73" dur="1" fill="hold">
                                          <p:stCondLst>
                                            <p:cond delay="0"/>
                                          </p:stCondLst>
                                        </p:cTn>
                                        <p:tgtEl>
                                          <p:spTgt spid="114"/>
                                        </p:tgtEl>
                                        <p:attrNameLst>
                                          <p:attrName>style.visibility</p:attrName>
                                        </p:attrNameLst>
                                      </p:cBhvr>
                                      <p:to>
                                        <p:strVal val="visible"/>
                                      </p:to>
                                    </p:set>
                                    <p:anim calcmode="lin" valueType="num">
                                      <p:cBhvr>
                                        <p:cTn id="74" dur="500" fill="hold"/>
                                        <p:tgtEl>
                                          <p:spTgt spid="114"/>
                                        </p:tgtEl>
                                        <p:attrNameLst>
                                          <p:attrName>ppt_w</p:attrName>
                                        </p:attrNameLst>
                                      </p:cBhvr>
                                      <p:tavLst>
                                        <p:tav tm="0">
                                          <p:val>
                                            <p:fltVal val="0"/>
                                          </p:val>
                                        </p:tav>
                                        <p:tav tm="100000">
                                          <p:val>
                                            <p:strVal val="#ppt_w"/>
                                          </p:val>
                                        </p:tav>
                                      </p:tavLst>
                                    </p:anim>
                                    <p:anim calcmode="lin" valueType="num">
                                      <p:cBhvr>
                                        <p:cTn id="75" dur="500" fill="hold"/>
                                        <p:tgtEl>
                                          <p:spTgt spid="114"/>
                                        </p:tgtEl>
                                        <p:attrNameLst>
                                          <p:attrName>ppt_h</p:attrName>
                                        </p:attrNameLst>
                                      </p:cBhvr>
                                      <p:tavLst>
                                        <p:tav tm="0">
                                          <p:val>
                                            <p:fltVal val="0"/>
                                          </p:val>
                                        </p:tav>
                                        <p:tav tm="100000">
                                          <p:val>
                                            <p:strVal val="#ppt_h"/>
                                          </p:val>
                                        </p:tav>
                                      </p:tavLst>
                                    </p:anim>
                                  </p:childTnLst>
                                </p:cTn>
                              </p:par>
                            </p:childTnLst>
                          </p:cTn>
                        </p:par>
                        <p:par>
                          <p:cTn id="76" fill="hold">
                            <p:stCondLst>
                              <p:cond delay="6500"/>
                            </p:stCondLst>
                            <p:childTnLst>
                              <p:par>
                                <p:cTn id="77" presetID="10" presetClass="entr" presetSubtype="0" fill="hold" grpId="0" nodeType="afterEffect" nodePh="1">
                                  <p:stCondLst>
                                    <p:cond delay="0"/>
                                  </p:stCondLst>
                                  <p:endCondLst>
                                    <p:cond evt="begin" delay="0">
                                      <p:tn val="77"/>
                                    </p:cond>
                                  </p:endCondLst>
                                  <p:childTnLst>
                                    <p:set>
                                      <p:cBhvr>
                                        <p:cTn id="78" dur="1" fill="hold">
                                          <p:stCondLst>
                                            <p:cond delay="0"/>
                                          </p:stCondLst>
                                        </p:cTn>
                                        <p:tgtEl>
                                          <p:spTgt spid="122">
                                            <p:txEl>
                                              <p:pRg st="0" end="0"/>
                                            </p:txEl>
                                          </p:spTgt>
                                        </p:tgtEl>
                                        <p:attrNameLst>
                                          <p:attrName>style.visibility</p:attrName>
                                        </p:attrNameLst>
                                      </p:cBhvr>
                                      <p:to>
                                        <p:strVal val="visible"/>
                                      </p:to>
                                    </p:set>
                                    <p:animEffect transition="in" filter="fade">
                                      <p:cBhvr>
                                        <p:cTn id="79" dur="500"/>
                                        <p:tgtEl>
                                          <p:spTgt spid="122">
                                            <p:txEl>
                                              <p:pRg st="0" end="0"/>
                                            </p:txEl>
                                          </p:spTgt>
                                        </p:tgtEl>
                                      </p:cBhvr>
                                    </p:animEffect>
                                  </p:childTnLst>
                                </p:cTn>
                              </p:par>
                            </p:childTnLst>
                          </p:cTn>
                        </p:par>
                        <p:par>
                          <p:cTn id="80" fill="hold">
                            <p:stCondLst>
                              <p:cond delay="7000"/>
                            </p:stCondLst>
                            <p:childTnLst>
                              <p:par>
                                <p:cTn id="81" presetID="22" presetClass="entr" presetSubtype="8" fill="hold" nodeType="afterEffect" nodePh="1">
                                  <p:stCondLst>
                                    <p:cond delay="0"/>
                                  </p:stCondLst>
                                  <p:endCondLst>
                                    <p:cond evt="begin" delay="0">
                                      <p:tn val="81"/>
                                    </p:cond>
                                  </p:endCondLst>
                                  <p:childTnLst>
                                    <p:set>
                                      <p:cBhvr>
                                        <p:cTn id="82" dur="1" fill="hold">
                                          <p:stCondLst>
                                            <p:cond delay="0"/>
                                          </p:stCondLst>
                                        </p:cTn>
                                        <p:tgtEl>
                                          <p:spTgt spid="121">
                                            <p:txEl>
                                              <p:pRg st="0" end="0"/>
                                            </p:txEl>
                                          </p:spTgt>
                                        </p:tgtEl>
                                        <p:attrNameLst>
                                          <p:attrName>style.visibility</p:attrName>
                                        </p:attrNameLst>
                                      </p:cBhvr>
                                      <p:to>
                                        <p:strVal val="visible"/>
                                      </p:to>
                                    </p:set>
                                    <p:animEffect transition="in" filter="wipe(left)">
                                      <p:cBhvr>
                                        <p:cTn id="83" dur="500"/>
                                        <p:tgtEl>
                                          <p:spTgt spid="121">
                                            <p:txEl>
                                              <p:pRg st="0" end="0"/>
                                            </p:txEl>
                                          </p:spTgt>
                                        </p:tgtEl>
                                      </p:cBhvr>
                                    </p:animEffect>
                                  </p:childTnLst>
                                </p:cTn>
                              </p:par>
                            </p:childTnLst>
                          </p:cTn>
                        </p:par>
                        <p:par>
                          <p:cTn id="84" fill="hold">
                            <p:stCondLst>
                              <p:cond delay="7500"/>
                            </p:stCondLst>
                            <p:childTnLst>
                              <p:par>
                                <p:cTn id="85" presetID="22" presetClass="entr" presetSubtype="4" fill="hold" grpId="0" nodeType="afterEffect">
                                  <p:stCondLst>
                                    <p:cond delay="0"/>
                                  </p:stCondLst>
                                  <p:childTnLst>
                                    <p:set>
                                      <p:cBhvr>
                                        <p:cTn id="86" dur="1" fill="hold">
                                          <p:stCondLst>
                                            <p:cond delay="0"/>
                                          </p:stCondLst>
                                        </p:cTn>
                                        <p:tgtEl>
                                          <p:spTgt spid="87"/>
                                        </p:tgtEl>
                                        <p:attrNameLst>
                                          <p:attrName>style.visibility</p:attrName>
                                        </p:attrNameLst>
                                      </p:cBhvr>
                                      <p:to>
                                        <p:strVal val="visible"/>
                                      </p:to>
                                    </p:set>
                                    <p:animEffect transition="in" filter="wipe(down)">
                                      <p:cBhvr>
                                        <p:cTn id="87" dur="500"/>
                                        <p:tgtEl>
                                          <p:spTgt spid="87"/>
                                        </p:tgtEl>
                                      </p:cBhvr>
                                    </p:animEffect>
                                  </p:childTnLst>
                                </p:cTn>
                              </p:par>
                            </p:childTnLst>
                          </p:cTn>
                        </p:par>
                        <p:par>
                          <p:cTn id="88" fill="hold">
                            <p:stCondLst>
                              <p:cond delay="8000"/>
                            </p:stCondLst>
                            <p:childTnLst>
                              <p:par>
                                <p:cTn id="89" presetID="10" presetClass="entr" presetSubtype="0" fill="hold" grpId="0" nodeType="afterEffect" nodePh="1">
                                  <p:stCondLst>
                                    <p:cond delay="0"/>
                                  </p:stCondLst>
                                  <p:endCondLst>
                                    <p:cond evt="begin" delay="0">
                                      <p:tn val="89"/>
                                    </p:cond>
                                  </p:endCondLst>
                                  <p:childTnLst>
                                    <p:set>
                                      <p:cBhvr>
                                        <p:cTn id="90" dur="1" fill="hold">
                                          <p:stCondLst>
                                            <p:cond delay="0"/>
                                          </p:stCondLst>
                                        </p:cTn>
                                        <p:tgtEl>
                                          <p:spTgt spid="96">
                                            <p:txEl>
                                              <p:pRg st="0" end="0"/>
                                            </p:txEl>
                                          </p:spTgt>
                                        </p:tgtEl>
                                        <p:attrNameLst>
                                          <p:attrName>style.visibility</p:attrName>
                                        </p:attrNameLst>
                                      </p:cBhvr>
                                      <p:to>
                                        <p:strVal val="visible"/>
                                      </p:to>
                                    </p:set>
                                    <p:animEffect transition="in" filter="fade">
                                      <p:cBhvr>
                                        <p:cTn id="91" dur="500"/>
                                        <p:tgtEl>
                                          <p:spTgt spid="96">
                                            <p:txEl>
                                              <p:pRg st="0" end="0"/>
                                            </p:txEl>
                                          </p:spTgt>
                                        </p:tgtEl>
                                      </p:cBhvr>
                                    </p:animEffect>
                                  </p:childTnLst>
                                </p:cTn>
                              </p:par>
                              <p:par>
                                <p:cTn id="92" presetID="10" presetClass="entr" presetSubtype="0" fill="hold" grpId="0" nodeType="withEffect" nodePh="1">
                                  <p:stCondLst>
                                    <p:cond delay="0"/>
                                  </p:stCondLst>
                                  <p:endCondLst>
                                    <p:cond evt="begin" delay="0">
                                      <p:tn val="92"/>
                                    </p:cond>
                                  </p:endCondLst>
                                  <p:childTnLst>
                                    <p:set>
                                      <p:cBhvr>
                                        <p:cTn id="93" dur="1" fill="hold">
                                          <p:stCondLst>
                                            <p:cond delay="0"/>
                                          </p:stCondLst>
                                        </p:cTn>
                                        <p:tgtEl>
                                          <p:spTgt spid="95">
                                            <p:txEl>
                                              <p:pRg st="0" end="0"/>
                                            </p:txEl>
                                          </p:spTgt>
                                        </p:tgtEl>
                                        <p:attrNameLst>
                                          <p:attrName>style.visibility</p:attrName>
                                        </p:attrNameLst>
                                      </p:cBhvr>
                                      <p:to>
                                        <p:strVal val="visible"/>
                                      </p:to>
                                    </p:set>
                                    <p:animEffect transition="in" filter="fade">
                                      <p:cBhvr>
                                        <p:cTn id="94" dur="500"/>
                                        <p:tgtEl>
                                          <p:spTgt spid="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7" grpId="0" animBg="1"/>
      <p:bldP spid="88" grpId="0" animBg="1"/>
      <p:bldP spid="92" grpId="0" animBg="1"/>
      <p:bldP spid="93" grpId="0" animBg="1"/>
      <p:bldP spid="94" grpId="0" animBg="1"/>
      <p:bldP spid="95" grpId="0" build="p">
        <p:tmplLst>
          <p:tmpl lvl="1">
            <p:tnLst>
              <p:par>
                <p:cTn presetID="10" presetClass="entr" presetSubtype="0" fill="hold" nodeType="withEffect" nodePh="1">
                  <p:stCondLst>
                    <p:cond delay="0"/>
                  </p:stCondLst>
                  <p:endCondLst>
                    <p:cond evt="begin" delay="0"/>
                  </p:end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build="p">
        <p:tmplLst>
          <p:tmpl lvl="1">
            <p:tnLst>
              <p:par>
                <p:cTn presetID="10" presetClass="entr" presetSubtype="0" fill="hold" nodeType="afterEffect" nodePh="1">
                  <p:stCondLst>
                    <p:cond delay="0"/>
                  </p:stCondLst>
                  <p:endCondLst>
                    <p:cond evt="begin" delay="0"/>
                  </p:end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Lst>
      </p:bldP>
      <p:bldP spid="100" grpId="0" build="p">
        <p:tmplLst>
          <p:tmpl lvl="1">
            <p:tnLst>
              <p:par>
                <p:cTn presetID="10" presetClass="entr" presetSubtype="0" fill="hold" nodeType="with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P spid="101" grpId="0" build="p">
        <p:tmplLst>
          <p:tmpl lvl="1">
            <p:tnLst>
              <p:par>
                <p:cTn presetID="10" presetClass="entr" presetSubtype="0" fill="hold" nodeType="withEffect">
                  <p:stCondLst>
                    <p:cond delay="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P spid="102" grpId="0" build="p">
        <p:tmplLst>
          <p:tmpl lvl="1">
            <p:tnLst>
              <p:par>
                <p:cTn presetID="10" presetClass="entr" presetSubtype="0" fill="hold" nodeType="withEffect">
                  <p:stCondLst>
                    <p:cond delay="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12" grpId="0" animBg="1"/>
      <p:bldP spid="113" grpId="0" animBg="1"/>
      <p:bldP spid="114" grpId="0" animBg="1"/>
      <p:bldP spid="116" grpId="0" build="p">
        <p:tmplLst>
          <p:tmpl lvl="1">
            <p:tnLst>
              <p:par>
                <p:cTn presetID="10" presetClass="entr" presetSubtype="0" fill="hold" nodeType="afterEffect" nodePh="1">
                  <p:stCondLst>
                    <p:cond delay="0"/>
                  </p:stCondLst>
                  <p:endCondLst>
                    <p:cond evt="begin" delay="0"/>
                  </p:endCondLst>
                  <p:childTnLst>
                    <p:set>
                      <p:cBhvr>
                        <p:cTn dur="1" fill="hold">
                          <p:stCondLst>
                            <p:cond delay="0"/>
                          </p:stCondLst>
                        </p:cTn>
                        <p:tgtEl>
                          <p:spTgt spid="116"/>
                        </p:tgtEl>
                        <p:attrNameLst>
                          <p:attrName>style.visibility</p:attrName>
                        </p:attrNameLst>
                      </p:cBhvr>
                      <p:to>
                        <p:strVal val="visible"/>
                      </p:to>
                    </p:set>
                    <p:animEffect transition="in" filter="fade">
                      <p:cBhvr>
                        <p:cTn dur="500"/>
                        <p:tgtEl>
                          <p:spTgt spid="116"/>
                        </p:tgtEl>
                      </p:cBhvr>
                    </p:animEffect>
                  </p:childTnLst>
                </p:cTn>
              </p:par>
            </p:tnLst>
          </p:tmpl>
        </p:tmplLst>
      </p:bldP>
      <p:bldP spid="118" grpId="0" build="p">
        <p:tmplLst>
          <p:tmpl lvl="1">
            <p:tnLst>
              <p:par>
                <p:cTn presetID="10" presetClass="entr" presetSubtype="0" fill="hold" nodeType="afterEffect" nodePh="1">
                  <p:stCondLst>
                    <p:cond delay="0"/>
                  </p:stCondLst>
                  <p:endCondLst>
                    <p:cond evt="begin" delay="0"/>
                  </p:endCondLst>
                  <p:childTnLst>
                    <p:set>
                      <p:cBhvr>
                        <p:cTn dur="1" fill="hold">
                          <p:stCondLst>
                            <p:cond delay="0"/>
                          </p:stCondLst>
                        </p:cTn>
                        <p:tgtEl>
                          <p:spTgt spid="118"/>
                        </p:tgtEl>
                        <p:attrNameLst>
                          <p:attrName>style.visibility</p:attrName>
                        </p:attrNameLst>
                      </p:cBhvr>
                      <p:to>
                        <p:strVal val="visible"/>
                      </p:to>
                    </p:set>
                    <p:animEffect transition="in" filter="fade">
                      <p:cBhvr>
                        <p:cTn dur="500"/>
                        <p:tgtEl>
                          <p:spTgt spid="118"/>
                        </p:tgtEl>
                      </p:cBhvr>
                    </p:animEffect>
                  </p:childTnLst>
                </p:cTn>
              </p:par>
            </p:tnLst>
          </p:tmpl>
        </p:tmplLst>
      </p:bldP>
      <p:bldP spid="122" grpId="0" build="p">
        <p:tmplLst>
          <p:tmpl lvl="1">
            <p:tnLst>
              <p:par>
                <p:cTn presetID="10" presetClass="entr" presetSubtype="0" fill="hold" nodeType="afterEffect" nodePh="1">
                  <p:stCondLst>
                    <p:cond delay="0"/>
                  </p:stCondLst>
                  <p:endCondLst>
                    <p:cond evt="begin" delay="0"/>
                  </p:endCondLst>
                  <p:childTnLst>
                    <p:set>
                      <p:cBhvr>
                        <p:cTn dur="1" fill="hold">
                          <p:stCondLst>
                            <p:cond delay="0"/>
                          </p:stCondLst>
                        </p:cTn>
                        <p:tgtEl>
                          <p:spTgt spid="122"/>
                        </p:tgtEl>
                        <p:attrNameLst>
                          <p:attrName>style.visibility</p:attrName>
                        </p:attrNameLst>
                      </p:cBhvr>
                      <p:to>
                        <p:strVal val="visible"/>
                      </p:to>
                    </p:set>
                    <p:animEffect transition="in" filter="fade">
                      <p:cBhvr>
                        <p:cTn dur="500"/>
                        <p:tgtEl>
                          <p:spTgt spid="122"/>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eam.">
    <p:bg>
      <p:bgPr>
        <a:solidFill>
          <a:schemeClr val="bg1"/>
        </a:solidFill>
        <a:effectLst/>
      </p:bgPr>
    </p:bg>
    <p:spTree>
      <p:nvGrpSpPr>
        <p:cNvPr id="1" name=""/>
        <p:cNvGrpSpPr/>
        <p:nvPr/>
      </p:nvGrpSpPr>
      <p:grpSpPr>
        <a:xfrm>
          <a:off x="0" y="0"/>
          <a:ext cx="0" cy="0"/>
          <a:chOff x="0" y="0"/>
          <a:chExt cx="0" cy="0"/>
        </a:xfrm>
      </p:grpSpPr>
      <p:sp>
        <p:nvSpPr>
          <p:cNvPr id="29" name="Title 1"/>
          <p:cNvSpPr>
            <a:spLocks noGrp="1"/>
          </p:cNvSpPr>
          <p:nvPr>
            <p:ph type="title" hasCustomPrompt="1"/>
          </p:nvPr>
        </p:nvSpPr>
        <p:spPr>
          <a:xfrm>
            <a:off x="2350352" y="283110"/>
            <a:ext cx="4443296" cy="310112"/>
          </a:xfrm>
          <a:prstGeom prst="rect">
            <a:avLst/>
          </a:prstGeom>
        </p:spPr>
        <p:txBody>
          <a:bodyPr wrap="none" lIns="0" tIns="0" rIns="0" bIns="0" anchor="ctr">
            <a:noAutofit/>
          </a:bodyPr>
          <a:lstStyle>
            <a:lvl1pPr algn="ctr">
              <a:defRPr sz="2400" b="1" i="0" baseline="0">
                <a:solidFill>
                  <a:schemeClr val="tx1">
                    <a:lumMod val="50000"/>
                    <a:lumOff val="50000"/>
                  </a:schemeClr>
                </a:solidFill>
                <a:latin typeface="+mn-lt"/>
              </a:defRPr>
            </a:lvl1pPr>
          </a:lstStyle>
          <a:p>
            <a:r>
              <a:rPr lang="en-US" dirty="0"/>
              <a:t>Click To Edit Master Title Style</a:t>
            </a:r>
          </a:p>
        </p:txBody>
      </p:sp>
      <p:sp>
        <p:nvSpPr>
          <p:cNvPr id="30" name="Text Placeholder 3"/>
          <p:cNvSpPr>
            <a:spLocks noGrp="1"/>
          </p:cNvSpPr>
          <p:nvPr>
            <p:ph type="body" sz="half" idx="2" hasCustomPrompt="1"/>
          </p:nvPr>
        </p:nvSpPr>
        <p:spPr>
          <a:xfrm>
            <a:off x="3271838" y="627929"/>
            <a:ext cx="2600325" cy="200746"/>
          </a:xfrm>
          <a:prstGeom prst="rect">
            <a:avLst/>
          </a:prstGeom>
        </p:spPr>
        <p:txBody>
          <a:bodyPr wrap="square" lIns="0" tIns="0" rIns="0" bIns="0" anchor="ctr">
            <a:noAutofit/>
          </a:bodyPr>
          <a:lstStyle>
            <a:lvl1pPr marL="0" indent="0" algn="ctr">
              <a:buNone/>
              <a:defRPr sz="1600" b="1" i="0" baseline="0">
                <a:solidFill>
                  <a:schemeClr val="tx1">
                    <a:lumMod val="50000"/>
                    <a:lumOff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12" name="Picture Placeholder 7"/>
          <p:cNvSpPr>
            <a:spLocks noGrp="1"/>
          </p:cNvSpPr>
          <p:nvPr>
            <p:ph type="pic" sz="quarter" idx="53" hasCustomPrompt="1"/>
          </p:nvPr>
        </p:nvSpPr>
        <p:spPr>
          <a:xfrm>
            <a:off x="705637" y="1519936"/>
            <a:ext cx="1693164" cy="1693164"/>
          </a:xfrm>
          <a:prstGeom prst="ellipse">
            <a:avLst/>
          </a:prstGeom>
          <a:ln w="76200">
            <a:solidFill>
              <a:schemeClr val="bg1">
                <a:lumMod val="65000"/>
              </a:schemeClr>
            </a:solidFill>
          </a:ln>
          <a:effectLst>
            <a:outerShdw blurRad="50800" dist="38100" dir="5400000" algn="t" rotWithShape="0">
              <a:prstClr val="black">
                <a:alpha val="40000"/>
              </a:prstClr>
            </a:outerShdw>
          </a:effectLst>
        </p:spPr>
        <p:txBody>
          <a:bodyPr wrap="none" tIns="0" bIns="274320" anchor="b"/>
          <a:lstStyle>
            <a:lvl1pPr algn="ctr" rtl="0">
              <a:buNone/>
              <a:defRPr sz="1000" b="1" i="1" baseline="0">
                <a:solidFill>
                  <a:schemeClr val="tx1">
                    <a:lumMod val="50000"/>
                    <a:lumOff val="50000"/>
                  </a:schemeClr>
                </a:solidFill>
              </a:defRPr>
            </a:lvl1pPr>
          </a:lstStyle>
          <a:p>
            <a:r>
              <a:rPr lang="en-US" dirty="0"/>
              <a:t>Click Icon To Add Image</a:t>
            </a:r>
          </a:p>
        </p:txBody>
      </p:sp>
      <p:sp>
        <p:nvSpPr>
          <p:cNvPr id="31" name="Text Placeholder 3"/>
          <p:cNvSpPr>
            <a:spLocks noGrp="1"/>
          </p:cNvSpPr>
          <p:nvPr>
            <p:ph type="body" sz="half" idx="37"/>
          </p:nvPr>
        </p:nvSpPr>
        <p:spPr>
          <a:xfrm>
            <a:off x="752119" y="3670143"/>
            <a:ext cx="1600200" cy="192780"/>
          </a:xfrm>
          <a:prstGeom prst="rect">
            <a:avLst/>
          </a:prstGeom>
        </p:spPr>
        <p:txBody>
          <a:bodyPr wrap="square" lIns="0" tIns="0" rIns="0" bIns="0" anchor="ctr">
            <a:noAutofit/>
          </a:bodyPr>
          <a:lstStyle>
            <a:lvl1pPr marL="0" indent="0" algn="ctr">
              <a:buNone/>
              <a:defRPr sz="1400" b="1" baseline="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32" name="Text Placeholder 3"/>
          <p:cNvSpPr>
            <a:spLocks noGrp="1"/>
          </p:cNvSpPr>
          <p:nvPr>
            <p:ph type="body" sz="half" idx="50"/>
          </p:nvPr>
        </p:nvSpPr>
        <p:spPr>
          <a:xfrm>
            <a:off x="637819" y="3899527"/>
            <a:ext cx="1828800" cy="859536"/>
          </a:xfrm>
          <a:prstGeom prst="rect">
            <a:avLst/>
          </a:prstGeom>
        </p:spPr>
        <p:txBody>
          <a:bodyPr wrap="square" lIns="0" tIns="0" rIns="0" bIns="0" anchor="t">
            <a:noAutofit/>
          </a:bodyPr>
          <a:lstStyle>
            <a:lvl1pPr marL="0" indent="0" algn="ctr" rtl="0">
              <a:buNone/>
              <a:defRPr sz="11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33" name="Text Placeholder 3"/>
          <p:cNvSpPr>
            <a:spLocks noGrp="1"/>
          </p:cNvSpPr>
          <p:nvPr>
            <p:ph type="body" sz="half" idx="51"/>
          </p:nvPr>
        </p:nvSpPr>
        <p:spPr>
          <a:xfrm>
            <a:off x="752119" y="3443640"/>
            <a:ext cx="1600200" cy="192780"/>
          </a:xfrm>
          <a:prstGeom prst="rect">
            <a:avLst/>
          </a:prstGeom>
        </p:spPr>
        <p:txBody>
          <a:bodyPr wrap="square" lIns="0" tIns="0" rIns="0" bIns="0" anchor="ctr">
            <a:noAutofit/>
          </a:bodyPr>
          <a:lstStyle>
            <a:lvl1pPr marL="0" indent="0" algn="ctr" rtl="0">
              <a:buNone/>
              <a:defRPr sz="14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34" name="Picture Placeholder 7"/>
          <p:cNvSpPr>
            <a:spLocks noGrp="1"/>
          </p:cNvSpPr>
          <p:nvPr>
            <p:ph type="pic" sz="quarter" idx="54" hasCustomPrompt="1"/>
          </p:nvPr>
        </p:nvSpPr>
        <p:spPr>
          <a:xfrm>
            <a:off x="2716273" y="1519936"/>
            <a:ext cx="1693164" cy="1693164"/>
          </a:xfrm>
          <a:prstGeom prst="ellipse">
            <a:avLst/>
          </a:prstGeom>
          <a:ln w="76200">
            <a:solidFill>
              <a:schemeClr val="bg1">
                <a:lumMod val="65000"/>
              </a:schemeClr>
            </a:solidFill>
          </a:ln>
          <a:effectLst>
            <a:outerShdw blurRad="50800" dist="38100" dir="5400000" algn="t" rotWithShape="0">
              <a:prstClr val="black">
                <a:alpha val="40000"/>
              </a:prstClr>
            </a:outerShdw>
          </a:effectLst>
        </p:spPr>
        <p:txBody>
          <a:bodyPr wrap="none" tIns="0" bIns="274320" anchor="b"/>
          <a:lstStyle>
            <a:lvl1pPr algn="ctr" rtl="0">
              <a:buNone/>
              <a:defRPr sz="1000" b="1" i="1" baseline="0">
                <a:solidFill>
                  <a:schemeClr val="tx1">
                    <a:lumMod val="50000"/>
                    <a:lumOff val="50000"/>
                  </a:schemeClr>
                </a:solidFill>
              </a:defRPr>
            </a:lvl1pPr>
          </a:lstStyle>
          <a:p>
            <a:r>
              <a:rPr lang="en-US" dirty="0"/>
              <a:t>Click Icon To Add Image</a:t>
            </a:r>
          </a:p>
        </p:txBody>
      </p:sp>
      <p:sp>
        <p:nvSpPr>
          <p:cNvPr id="35" name="Text Placeholder 3"/>
          <p:cNvSpPr>
            <a:spLocks noGrp="1"/>
          </p:cNvSpPr>
          <p:nvPr>
            <p:ph type="body" sz="half" idx="55"/>
          </p:nvPr>
        </p:nvSpPr>
        <p:spPr>
          <a:xfrm>
            <a:off x="2762755" y="3670143"/>
            <a:ext cx="1600200" cy="192780"/>
          </a:xfrm>
          <a:prstGeom prst="rect">
            <a:avLst/>
          </a:prstGeom>
        </p:spPr>
        <p:txBody>
          <a:bodyPr wrap="square" lIns="0" tIns="0" rIns="0" bIns="0" anchor="ctr">
            <a:noAutofit/>
          </a:bodyPr>
          <a:lstStyle>
            <a:lvl1pPr marL="0" indent="0" algn="ctr">
              <a:buNone/>
              <a:defRPr sz="1400" b="1" baseline="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36" name="Text Placeholder 3"/>
          <p:cNvSpPr>
            <a:spLocks noGrp="1"/>
          </p:cNvSpPr>
          <p:nvPr>
            <p:ph type="body" sz="half" idx="56"/>
          </p:nvPr>
        </p:nvSpPr>
        <p:spPr>
          <a:xfrm>
            <a:off x="2648455" y="3899527"/>
            <a:ext cx="1828800" cy="859536"/>
          </a:xfrm>
          <a:prstGeom prst="rect">
            <a:avLst/>
          </a:prstGeom>
        </p:spPr>
        <p:txBody>
          <a:bodyPr wrap="square" lIns="0" tIns="0" rIns="0" bIns="0" anchor="t">
            <a:noAutofit/>
          </a:bodyPr>
          <a:lstStyle>
            <a:lvl1pPr marL="0" indent="0" algn="ctr" rtl="0">
              <a:buNone/>
              <a:defRPr sz="11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37" name="Text Placeholder 3"/>
          <p:cNvSpPr>
            <a:spLocks noGrp="1"/>
          </p:cNvSpPr>
          <p:nvPr>
            <p:ph type="body" sz="half" idx="57"/>
          </p:nvPr>
        </p:nvSpPr>
        <p:spPr>
          <a:xfrm>
            <a:off x="2762755" y="3443640"/>
            <a:ext cx="1600200" cy="192780"/>
          </a:xfrm>
          <a:prstGeom prst="rect">
            <a:avLst/>
          </a:prstGeom>
        </p:spPr>
        <p:txBody>
          <a:bodyPr wrap="square" lIns="0" tIns="0" rIns="0" bIns="0" anchor="ctr">
            <a:noAutofit/>
          </a:bodyPr>
          <a:lstStyle>
            <a:lvl1pPr marL="0" indent="0" algn="ctr" rtl="0">
              <a:buNone/>
              <a:defRPr sz="14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38" name="Picture Placeholder 7"/>
          <p:cNvSpPr>
            <a:spLocks noGrp="1"/>
          </p:cNvSpPr>
          <p:nvPr>
            <p:ph type="pic" sz="quarter" idx="58" hasCustomPrompt="1"/>
          </p:nvPr>
        </p:nvSpPr>
        <p:spPr>
          <a:xfrm>
            <a:off x="4726909" y="1519936"/>
            <a:ext cx="1693164" cy="1693164"/>
          </a:xfrm>
          <a:prstGeom prst="ellipse">
            <a:avLst/>
          </a:prstGeom>
          <a:ln w="76200">
            <a:solidFill>
              <a:schemeClr val="bg1">
                <a:lumMod val="65000"/>
              </a:schemeClr>
            </a:solidFill>
          </a:ln>
          <a:effectLst>
            <a:outerShdw blurRad="50800" dist="38100" dir="5400000" algn="t" rotWithShape="0">
              <a:prstClr val="black">
                <a:alpha val="40000"/>
              </a:prstClr>
            </a:outerShdw>
          </a:effectLst>
        </p:spPr>
        <p:txBody>
          <a:bodyPr wrap="none" tIns="0" bIns="274320" anchor="b"/>
          <a:lstStyle>
            <a:lvl1pPr algn="ctr" rtl="0">
              <a:buNone/>
              <a:defRPr sz="1000" b="1" i="1" baseline="0">
                <a:solidFill>
                  <a:schemeClr val="tx1">
                    <a:lumMod val="50000"/>
                    <a:lumOff val="50000"/>
                  </a:schemeClr>
                </a:solidFill>
              </a:defRPr>
            </a:lvl1pPr>
          </a:lstStyle>
          <a:p>
            <a:r>
              <a:rPr lang="en-US" dirty="0"/>
              <a:t>Click Icon To Add Image</a:t>
            </a:r>
          </a:p>
        </p:txBody>
      </p:sp>
      <p:sp>
        <p:nvSpPr>
          <p:cNvPr id="39" name="Text Placeholder 3"/>
          <p:cNvSpPr>
            <a:spLocks noGrp="1"/>
          </p:cNvSpPr>
          <p:nvPr>
            <p:ph type="body" sz="half" idx="59"/>
          </p:nvPr>
        </p:nvSpPr>
        <p:spPr>
          <a:xfrm>
            <a:off x="4773391" y="3670143"/>
            <a:ext cx="1600200" cy="192780"/>
          </a:xfrm>
          <a:prstGeom prst="rect">
            <a:avLst/>
          </a:prstGeom>
        </p:spPr>
        <p:txBody>
          <a:bodyPr wrap="square" lIns="0" tIns="0" rIns="0" bIns="0" anchor="ctr">
            <a:noAutofit/>
          </a:bodyPr>
          <a:lstStyle>
            <a:lvl1pPr marL="0" indent="0" algn="ctr">
              <a:buNone/>
              <a:defRPr sz="1400" b="1" baseline="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0" name="Text Placeholder 3"/>
          <p:cNvSpPr>
            <a:spLocks noGrp="1"/>
          </p:cNvSpPr>
          <p:nvPr>
            <p:ph type="body" sz="half" idx="60"/>
          </p:nvPr>
        </p:nvSpPr>
        <p:spPr>
          <a:xfrm>
            <a:off x="4659091" y="3899527"/>
            <a:ext cx="1828800" cy="859536"/>
          </a:xfrm>
          <a:prstGeom prst="rect">
            <a:avLst/>
          </a:prstGeom>
        </p:spPr>
        <p:txBody>
          <a:bodyPr wrap="square" lIns="0" tIns="0" rIns="0" bIns="0" anchor="t">
            <a:noAutofit/>
          </a:bodyPr>
          <a:lstStyle>
            <a:lvl1pPr marL="0" indent="0" algn="ctr" rtl="0">
              <a:buNone/>
              <a:defRPr sz="11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41" name="Text Placeholder 3"/>
          <p:cNvSpPr>
            <a:spLocks noGrp="1"/>
          </p:cNvSpPr>
          <p:nvPr>
            <p:ph type="body" sz="half" idx="61"/>
          </p:nvPr>
        </p:nvSpPr>
        <p:spPr>
          <a:xfrm>
            <a:off x="4773391" y="3443640"/>
            <a:ext cx="1600200" cy="192780"/>
          </a:xfrm>
          <a:prstGeom prst="rect">
            <a:avLst/>
          </a:prstGeom>
        </p:spPr>
        <p:txBody>
          <a:bodyPr wrap="square" lIns="0" tIns="0" rIns="0" bIns="0" anchor="ctr">
            <a:noAutofit/>
          </a:bodyPr>
          <a:lstStyle>
            <a:lvl1pPr marL="0" indent="0" algn="ctr" rtl="0">
              <a:buNone/>
              <a:defRPr sz="14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2" name="Picture Placeholder 7"/>
          <p:cNvSpPr>
            <a:spLocks noGrp="1"/>
          </p:cNvSpPr>
          <p:nvPr>
            <p:ph type="pic" sz="quarter" idx="62" hasCustomPrompt="1"/>
          </p:nvPr>
        </p:nvSpPr>
        <p:spPr>
          <a:xfrm>
            <a:off x="6737546" y="1519936"/>
            <a:ext cx="1693164" cy="1693164"/>
          </a:xfrm>
          <a:prstGeom prst="ellipse">
            <a:avLst/>
          </a:prstGeom>
          <a:ln w="76200">
            <a:solidFill>
              <a:schemeClr val="bg1">
                <a:lumMod val="65000"/>
              </a:schemeClr>
            </a:solidFill>
          </a:ln>
          <a:effectLst>
            <a:outerShdw blurRad="50800" dist="38100" dir="5400000" algn="t" rotWithShape="0">
              <a:prstClr val="black">
                <a:alpha val="40000"/>
              </a:prstClr>
            </a:outerShdw>
          </a:effectLst>
        </p:spPr>
        <p:txBody>
          <a:bodyPr wrap="none" tIns="0" bIns="274320" anchor="b"/>
          <a:lstStyle>
            <a:lvl1pPr algn="ctr" rtl="0">
              <a:buNone/>
              <a:defRPr sz="1000" b="1" i="1" baseline="0">
                <a:solidFill>
                  <a:schemeClr val="tx1">
                    <a:lumMod val="50000"/>
                    <a:lumOff val="50000"/>
                  </a:schemeClr>
                </a:solidFill>
              </a:defRPr>
            </a:lvl1pPr>
          </a:lstStyle>
          <a:p>
            <a:r>
              <a:rPr lang="en-US" dirty="0"/>
              <a:t>Click Icon To Add Image</a:t>
            </a:r>
          </a:p>
        </p:txBody>
      </p:sp>
      <p:sp>
        <p:nvSpPr>
          <p:cNvPr id="43" name="Text Placeholder 3"/>
          <p:cNvSpPr>
            <a:spLocks noGrp="1"/>
          </p:cNvSpPr>
          <p:nvPr>
            <p:ph type="body" sz="half" idx="63"/>
          </p:nvPr>
        </p:nvSpPr>
        <p:spPr>
          <a:xfrm>
            <a:off x="6784028" y="3670143"/>
            <a:ext cx="1600200" cy="192780"/>
          </a:xfrm>
          <a:prstGeom prst="rect">
            <a:avLst/>
          </a:prstGeom>
        </p:spPr>
        <p:txBody>
          <a:bodyPr wrap="square" lIns="0" tIns="0" rIns="0" bIns="0" anchor="ctr">
            <a:noAutofit/>
          </a:bodyPr>
          <a:lstStyle>
            <a:lvl1pPr marL="0" indent="0" algn="ctr">
              <a:buNone/>
              <a:defRPr sz="1400" b="1" baseline="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4" name="Text Placeholder 3"/>
          <p:cNvSpPr>
            <a:spLocks noGrp="1"/>
          </p:cNvSpPr>
          <p:nvPr>
            <p:ph type="body" sz="half" idx="64"/>
          </p:nvPr>
        </p:nvSpPr>
        <p:spPr>
          <a:xfrm>
            <a:off x="6669728" y="3899527"/>
            <a:ext cx="1828800" cy="859536"/>
          </a:xfrm>
          <a:prstGeom prst="rect">
            <a:avLst/>
          </a:prstGeom>
        </p:spPr>
        <p:txBody>
          <a:bodyPr wrap="square" lIns="0" tIns="0" rIns="0" bIns="0" anchor="t">
            <a:noAutofit/>
          </a:bodyPr>
          <a:lstStyle>
            <a:lvl1pPr marL="0" indent="0" algn="ctr" rtl="0">
              <a:buNone/>
              <a:defRPr sz="11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45" name="Text Placeholder 3"/>
          <p:cNvSpPr>
            <a:spLocks noGrp="1"/>
          </p:cNvSpPr>
          <p:nvPr>
            <p:ph type="body" sz="half" idx="65"/>
          </p:nvPr>
        </p:nvSpPr>
        <p:spPr>
          <a:xfrm>
            <a:off x="6784028" y="3443640"/>
            <a:ext cx="1600200" cy="192780"/>
          </a:xfrm>
          <a:prstGeom prst="rect">
            <a:avLst/>
          </a:prstGeom>
        </p:spPr>
        <p:txBody>
          <a:bodyPr wrap="square" lIns="0" tIns="0" rIns="0" bIns="0" anchor="ctr">
            <a:noAutofit/>
          </a:bodyPr>
          <a:lstStyle>
            <a:lvl1pPr marL="0" indent="0" algn="ctr" rtl="0">
              <a:buNone/>
              <a:defRPr sz="1400" b="1" baseline="0">
                <a:solidFill>
                  <a:schemeClr val="accent4"/>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12"/>
                                        </p:tgtEl>
                                        <p:attrNameLst>
                                          <p:attrName>style.visibility</p:attrName>
                                        </p:attrNameLst>
                                      </p:cBhvr>
                                      <p:to>
                                        <p:strVal val="visible"/>
                                      </p:to>
                                    </p:set>
                                    <p:anim calcmode="lin" valueType="num">
                                      <p:cBhvr>
                                        <p:cTn id="7" dur="500" fill="hold"/>
                                        <p:tgtEl>
                                          <p:spTgt spid="112"/>
                                        </p:tgtEl>
                                        <p:attrNameLst>
                                          <p:attrName>ppt_w</p:attrName>
                                        </p:attrNameLst>
                                      </p:cBhvr>
                                      <p:tavLst>
                                        <p:tav tm="0">
                                          <p:val>
                                            <p:fltVal val="0"/>
                                          </p:val>
                                        </p:tav>
                                        <p:tav tm="100000">
                                          <p:val>
                                            <p:strVal val="#ppt_w"/>
                                          </p:val>
                                        </p:tav>
                                      </p:tavLst>
                                    </p:anim>
                                    <p:anim calcmode="lin" valueType="num">
                                      <p:cBhvr>
                                        <p:cTn id="8" dur="500" fill="hold"/>
                                        <p:tgtEl>
                                          <p:spTgt spid="11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33">
                                            <p:txEl>
                                              <p:pRg st="0" end="0"/>
                                            </p:txEl>
                                          </p:spTgt>
                                        </p:tgtEl>
                                        <p:attrNameLst>
                                          <p:attrName>style.visibility</p:attrName>
                                        </p:attrNameLst>
                                      </p:cBhvr>
                                      <p:to>
                                        <p:strVal val="visible"/>
                                      </p:to>
                                    </p:set>
                                    <p:animEffect transition="in" filter="fade">
                                      <p:cBhvr>
                                        <p:cTn id="12" dur="500"/>
                                        <p:tgtEl>
                                          <p:spTgt spid="33">
                                            <p:txEl>
                                              <p:pRg st="0" end="0"/>
                                            </p:txEl>
                                          </p:spTgt>
                                        </p:tgtEl>
                                      </p:cBhvr>
                                    </p:animEffect>
                                  </p:childTnLst>
                                </p:cTn>
                              </p:par>
                              <p:par>
                                <p:cTn id="13" presetID="10" presetClass="entr" presetSubtype="0" fill="hold" grpId="0" nodeType="withEffect" nodePh="1">
                                  <p:stCondLst>
                                    <p:cond delay="0"/>
                                  </p:stCondLst>
                                  <p:endCondLst>
                                    <p:cond evt="begin" delay="0">
                                      <p:tn val="13"/>
                                    </p:cond>
                                  </p:endCondLst>
                                  <p:childTnLst>
                                    <p:set>
                                      <p:cBhvr>
                                        <p:cTn id="14" dur="1" fill="hold">
                                          <p:stCondLst>
                                            <p:cond delay="0"/>
                                          </p:stCondLst>
                                        </p:cTn>
                                        <p:tgtEl>
                                          <p:spTgt spid="31">
                                            <p:txEl>
                                              <p:pRg st="0" end="0"/>
                                            </p:txEl>
                                          </p:spTgt>
                                        </p:tgtEl>
                                        <p:attrNameLst>
                                          <p:attrName>style.visibility</p:attrName>
                                        </p:attrNameLst>
                                      </p:cBhvr>
                                      <p:to>
                                        <p:strVal val="visible"/>
                                      </p:to>
                                    </p:set>
                                    <p:animEffect transition="in" filter="fade">
                                      <p:cBhvr>
                                        <p:cTn id="15" dur="500"/>
                                        <p:tgtEl>
                                          <p:spTgt spid="31">
                                            <p:txEl>
                                              <p:pRg st="0" end="0"/>
                                            </p:txEl>
                                          </p:spTgt>
                                        </p:tgtEl>
                                      </p:cBhvr>
                                    </p:animEffect>
                                  </p:childTnLst>
                                </p:cTn>
                              </p:par>
                            </p:childTnLst>
                          </p:cTn>
                        </p:par>
                        <p:par>
                          <p:cTn id="16" fill="hold">
                            <p:stCondLst>
                              <p:cond delay="1000"/>
                            </p:stCondLst>
                            <p:childTnLst>
                              <p:par>
                                <p:cTn id="17" presetID="2" presetClass="entr" presetSubtype="4" accel="50000" decel="50000" fill="hold" grpId="0" nodeType="afterEffect" nodePh="1">
                                  <p:stCondLst>
                                    <p:cond delay="0"/>
                                  </p:stCondLst>
                                  <p:endCondLst>
                                    <p:cond evt="begin" delay="0">
                                      <p:tn val="17"/>
                                    </p:cond>
                                  </p:endCondLst>
                                  <p:childTnLst>
                                    <p:set>
                                      <p:cBhvr>
                                        <p:cTn id="18" dur="1" fill="hold">
                                          <p:stCondLst>
                                            <p:cond delay="0"/>
                                          </p:stCondLst>
                                        </p:cTn>
                                        <p:tgtEl>
                                          <p:spTgt spid="32">
                                            <p:txEl>
                                              <p:pRg st="0" end="0"/>
                                            </p:txEl>
                                          </p:spTgt>
                                        </p:tgtEl>
                                        <p:attrNameLst>
                                          <p:attrName>style.visibility</p:attrName>
                                        </p:attrNameLst>
                                      </p:cBhvr>
                                      <p:to>
                                        <p:strVal val="visible"/>
                                      </p:to>
                                    </p:set>
                                    <p:anim calcmode="lin" valueType="num">
                                      <p:cBhvr additive="base">
                                        <p:cTn id="19"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3" presetClass="entr" presetSubtype="16" fill="hold" grpId="0" nodeType="after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p:cTn id="24" dur="500" fill="hold"/>
                                        <p:tgtEl>
                                          <p:spTgt spid="34"/>
                                        </p:tgtEl>
                                        <p:attrNameLst>
                                          <p:attrName>ppt_w</p:attrName>
                                        </p:attrNameLst>
                                      </p:cBhvr>
                                      <p:tavLst>
                                        <p:tav tm="0">
                                          <p:val>
                                            <p:fltVal val="0"/>
                                          </p:val>
                                        </p:tav>
                                        <p:tav tm="100000">
                                          <p:val>
                                            <p:strVal val="#ppt_w"/>
                                          </p:val>
                                        </p:tav>
                                      </p:tavLst>
                                    </p:anim>
                                    <p:anim calcmode="lin" valueType="num">
                                      <p:cBhvr>
                                        <p:cTn id="25" dur="500" fill="hold"/>
                                        <p:tgtEl>
                                          <p:spTgt spid="34"/>
                                        </p:tgtEl>
                                        <p:attrNameLst>
                                          <p:attrName>ppt_h</p:attrName>
                                        </p:attrNameLst>
                                      </p:cBhvr>
                                      <p:tavLst>
                                        <p:tav tm="0">
                                          <p:val>
                                            <p:fltVal val="0"/>
                                          </p:val>
                                        </p:tav>
                                        <p:tav tm="100000">
                                          <p:val>
                                            <p:strVal val="#ppt_h"/>
                                          </p:val>
                                        </p:tav>
                                      </p:tavLst>
                                    </p:anim>
                                  </p:childTnLst>
                                </p:cTn>
                              </p:par>
                            </p:childTnLst>
                          </p:cTn>
                        </p:par>
                        <p:par>
                          <p:cTn id="26" fill="hold">
                            <p:stCondLst>
                              <p:cond delay="2000"/>
                            </p:stCondLst>
                            <p:childTnLst>
                              <p:par>
                                <p:cTn id="27" presetID="10" presetClass="entr" presetSubtype="0" fill="hold" grpId="0" nodeType="afterEffect" nodePh="1">
                                  <p:stCondLst>
                                    <p:cond delay="0"/>
                                  </p:stCondLst>
                                  <p:endCondLst>
                                    <p:cond evt="begin" delay="0">
                                      <p:tn val="27"/>
                                    </p:cond>
                                  </p:endCondLst>
                                  <p:childTnLst>
                                    <p:set>
                                      <p:cBhvr>
                                        <p:cTn id="28" dur="1" fill="hold">
                                          <p:stCondLst>
                                            <p:cond delay="0"/>
                                          </p:stCondLst>
                                        </p:cTn>
                                        <p:tgtEl>
                                          <p:spTgt spid="37">
                                            <p:txEl>
                                              <p:pRg st="0" end="0"/>
                                            </p:txEl>
                                          </p:spTgt>
                                        </p:tgtEl>
                                        <p:attrNameLst>
                                          <p:attrName>style.visibility</p:attrName>
                                        </p:attrNameLst>
                                      </p:cBhvr>
                                      <p:to>
                                        <p:strVal val="visible"/>
                                      </p:to>
                                    </p:set>
                                    <p:animEffect transition="in" filter="fade">
                                      <p:cBhvr>
                                        <p:cTn id="29" dur="500"/>
                                        <p:tgtEl>
                                          <p:spTgt spid="37">
                                            <p:txEl>
                                              <p:pRg st="0" end="0"/>
                                            </p:txEl>
                                          </p:spTgt>
                                        </p:tgtEl>
                                      </p:cBhvr>
                                    </p:animEffect>
                                  </p:childTnLst>
                                </p:cTn>
                              </p:par>
                              <p:par>
                                <p:cTn id="30" presetID="10" presetClass="entr" presetSubtype="0" fill="hold" grpId="0" nodeType="withEffect" nodePh="1">
                                  <p:stCondLst>
                                    <p:cond delay="0"/>
                                  </p:stCondLst>
                                  <p:endCondLst>
                                    <p:cond evt="begin" delay="0">
                                      <p:tn val="30"/>
                                    </p:cond>
                                  </p:end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fade">
                                      <p:cBhvr>
                                        <p:cTn id="32" dur="500"/>
                                        <p:tgtEl>
                                          <p:spTgt spid="35">
                                            <p:txEl>
                                              <p:pRg st="0" end="0"/>
                                            </p:txEl>
                                          </p:spTgt>
                                        </p:tgtEl>
                                      </p:cBhvr>
                                    </p:animEffect>
                                  </p:childTnLst>
                                </p:cTn>
                              </p:par>
                            </p:childTnLst>
                          </p:cTn>
                        </p:par>
                        <p:par>
                          <p:cTn id="33" fill="hold">
                            <p:stCondLst>
                              <p:cond delay="2500"/>
                            </p:stCondLst>
                            <p:childTnLst>
                              <p:par>
                                <p:cTn id="34" presetID="2" presetClass="entr" presetSubtype="4" accel="50000" decel="50000" fill="hold" grpId="0" nodeType="afterEffect" nodePh="1">
                                  <p:stCondLst>
                                    <p:cond delay="0"/>
                                  </p:stCondLst>
                                  <p:endCondLst>
                                    <p:cond evt="begin" delay="0">
                                      <p:tn val="34"/>
                                    </p:cond>
                                  </p:endCondLst>
                                  <p:childTnLst>
                                    <p:set>
                                      <p:cBhvr>
                                        <p:cTn id="35" dur="1" fill="hold">
                                          <p:stCondLst>
                                            <p:cond delay="0"/>
                                          </p:stCondLst>
                                        </p:cTn>
                                        <p:tgtEl>
                                          <p:spTgt spid="36">
                                            <p:txEl>
                                              <p:pRg st="0" end="0"/>
                                            </p:txEl>
                                          </p:spTgt>
                                        </p:tgtEl>
                                        <p:attrNameLst>
                                          <p:attrName>style.visibility</p:attrName>
                                        </p:attrNameLst>
                                      </p:cBhvr>
                                      <p:to>
                                        <p:strVal val="visible"/>
                                      </p:to>
                                    </p:set>
                                    <p:anim calcmode="lin" valueType="num">
                                      <p:cBhvr additive="base">
                                        <p:cTn id="36"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6">
                                            <p:txEl>
                                              <p:pRg st="0" end="0"/>
                                            </p:txEl>
                                          </p:spTgt>
                                        </p:tgtEl>
                                        <p:attrNameLst>
                                          <p:attrName>ppt_y</p:attrName>
                                        </p:attrNameLst>
                                      </p:cBhvr>
                                      <p:tavLst>
                                        <p:tav tm="0">
                                          <p:val>
                                            <p:strVal val="1+#ppt_h/2"/>
                                          </p:val>
                                        </p:tav>
                                        <p:tav tm="100000">
                                          <p:val>
                                            <p:strVal val="#ppt_y"/>
                                          </p:val>
                                        </p:tav>
                                      </p:tavLst>
                                    </p:anim>
                                  </p:childTnLst>
                                </p:cTn>
                              </p:par>
                            </p:childTnLst>
                          </p:cTn>
                        </p:par>
                        <p:par>
                          <p:cTn id="38" fill="hold">
                            <p:stCondLst>
                              <p:cond delay="3000"/>
                            </p:stCondLst>
                            <p:childTnLst>
                              <p:par>
                                <p:cTn id="39" presetID="23" presetClass="entr" presetSubtype="16" fill="hold" grpId="0" nodeType="afterEffect">
                                  <p:stCondLst>
                                    <p:cond delay="0"/>
                                  </p:stCondLst>
                                  <p:childTnLst>
                                    <p:set>
                                      <p:cBhvr>
                                        <p:cTn id="40" dur="1" fill="hold">
                                          <p:stCondLst>
                                            <p:cond delay="0"/>
                                          </p:stCondLst>
                                        </p:cTn>
                                        <p:tgtEl>
                                          <p:spTgt spid="38"/>
                                        </p:tgtEl>
                                        <p:attrNameLst>
                                          <p:attrName>style.visibility</p:attrName>
                                        </p:attrNameLst>
                                      </p:cBhvr>
                                      <p:to>
                                        <p:strVal val="visible"/>
                                      </p:to>
                                    </p:set>
                                    <p:anim calcmode="lin" valueType="num">
                                      <p:cBhvr>
                                        <p:cTn id="41" dur="500" fill="hold"/>
                                        <p:tgtEl>
                                          <p:spTgt spid="38"/>
                                        </p:tgtEl>
                                        <p:attrNameLst>
                                          <p:attrName>ppt_w</p:attrName>
                                        </p:attrNameLst>
                                      </p:cBhvr>
                                      <p:tavLst>
                                        <p:tav tm="0">
                                          <p:val>
                                            <p:fltVal val="0"/>
                                          </p:val>
                                        </p:tav>
                                        <p:tav tm="100000">
                                          <p:val>
                                            <p:strVal val="#ppt_w"/>
                                          </p:val>
                                        </p:tav>
                                      </p:tavLst>
                                    </p:anim>
                                    <p:anim calcmode="lin" valueType="num">
                                      <p:cBhvr>
                                        <p:cTn id="42" dur="500" fill="hold"/>
                                        <p:tgtEl>
                                          <p:spTgt spid="38"/>
                                        </p:tgtEl>
                                        <p:attrNameLst>
                                          <p:attrName>ppt_h</p:attrName>
                                        </p:attrNameLst>
                                      </p:cBhvr>
                                      <p:tavLst>
                                        <p:tav tm="0">
                                          <p:val>
                                            <p:fltVal val="0"/>
                                          </p:val>
                                        </p:tav>
                                        <p:tav tm="100000">
                                          <p:val>
                                            <p:strVal val="#ppt_h"/>
                                          </p:val>
                                        </p:tav>
                                      </p:tavLst>
                                    </p:anim>
                                  </p:childTnLst>
                                </p:cTn>
                              </p:par>
                            </p:childTnLst>
                          </p:cTn>
                        </p:par>
                        <p:par>
                          <p:cTn id="43" fill="hold">
                            <p:stCondLst>
                              <p:cond delay="3500"/>
                            </p:stCondLst>
                            <p:childTnLst>
                              <p:par>
                                <p:cTn id="44" presetID="10" presetClass="entr" presetSubtype="0" fill="hold" grpId="0" nodeType="afterEffect" nodePh="1">
                                  <p:stCondLst>
                                    <p:cond delay="0"/>
                                  </p:stCondLst>
                                  <p:endCondLst>
                                    <p:cond evt="begin" delay="0">
                                      <p:tn val="44"/>
                                    </p:cond>
                                  </p:endCondLst>
                                  <p:childTnLst>
                                    <p:set>
                                      <p:cBhvr>
                                        <p:cTn id="45" dur="1" fill="hold">
                                          <p:stCondLst>
                                            <p:cond delay="0"/>
                                          </p:stCondLst>
                                        </p:cTn>
                                        <p:tgtEl>
                                          <p:spTgt spid="41">
                                            <p:txEl>
                                              <p:pRg st="0" end="0"/>
                                            </p:txEl>
                                          </p:spTgt>
                                        </p:tgtEl>
                                        <p:attrNameLst>
                                          <p:attrName>style.visibility</p:attrName>
                                        </p:attrNameLst>
                                      </p:cBhvr>
                                      <p:to>
                                        <p:strVal val="visible"/>
                                      </p:to>
                                    </p:set>
                                    <p:animEffect transition="in" filter="fade">
                                      <p:cBhvr>
                                        <p:cTn id="46" dur="500"/>
                                        <p:tgtEl>
                                          <p:spTgt spid="41">
                                            <p:txEl>
                                              <p:pRg st="0" end="0"/>
                                            </p:txEl>
                                          </p:spTgt>
                                        </p:tgtEl>
                                      </p:cBhvr>
                                    </p:animEffect>
                                  </p:childTnLst>
                                </p:cTn>
                              </p:par>
                              <p:par>
                                <p:cTn id="47" presetID="10" presetClass="entr" presetSubtype="0" fill="hold" grpId="0" nodeType="withEffect" nodePh="1">
                                  <p:stCondLst>
                                    <p:cond delay="0"/>
                                  </p:stCondLst>
                                  <p:endCondLst>
                                    <p:cond evt="begin" delay="0">
                                      <p:tn val="47"/>
                                    </p:cond>
                                  </p:endCondLst>
                                  <p:childTnLst>
                                    <p:set>
                                      <p:cBhvr>
                                        <p:cTn id="48" dur="1" fill="hold">
                                          <p:stCondLst>
                                            <p:cond delay="0"/>
                                          </p:stCondLst>
                                        </p:cTn>
                                        <p:tgtEl>
                                          <p:spTgt spid="39">
                                            <p:txEl>
                                              <p:pRg st="0" end="0"/>
                                            </p:txEl>
                                          </p:spTgt>
                                        </p:tgtEl>
                                        <p:attrNameLst>
                                          <p:attrName>style.visibility</p:attrName>
                                        </p:attrNameLst>
                                      </p:cBhvr>
                                      <p:to>
                                        <p:strVal val="visible"/>
                                      </p:to>
                                    </p:set>
                                    <p:animEffect transition="in" filter="fade">
                                      <p:cBhvr>
                                        <p:cTn id="49" dur="500"/>
                                        <p:tgtEl>
                                          <p:spTgt spid="39">
                                            <p:txEl>
                                              <p:pRg st="0" end="0"/>
                                            </p:txEl>
                                          </p:spTgt>
                                        </p:tgtEl>
                                      </p:cBhvr>
                                    </p:animEffect>
                                  </p:childTnLst>
                                </p:cTn>
                              </p:par>
                            </p:childTnLst>
                          </p:cTn>
                        </p:par>
                        <p:par>
                          <p:cTn id="50" fill="hold">
                            <p:stCondLst>
                              <p:cond delay="4000"/>
                            </p:stCondLst>
                            <p:childTnLst>
                              <p:par>
                                <p:cTn id="51" presetID="2" presetClass="entr" presetSubtype="4" accel="50000" decel="50000" fill="hold" grpId="0" nodeType="afterEffect" nodePh="1">
                                  <p:stCondLst>
                                    <p:cond delay="0"/>
                                  </p:stCondLst>
                                  <p:endCondLst>
                                    <p:cond evt="begin" delay="0">
                                      <p:tn val="51"/>
                                    </p:cond>
                                  </p:endCondLst>
                                  <p:childTnLst>
                                    <p:set>
                                      <p:cBhvr>
                                        <p:cTn id="52" dur="1" fill="hold">
                                          <p:stCondLst>
                                            <p:cond delay="0"/>
                                          </p:stCondLst>
                                        </p:cTn>
                                        <p:tgtEl>
                                          <p:spTgt spid="40">
                                            <p:txEl>
                                              <p:pRg st="0" end="0"/>
                                            </p:txEl>
                                          </p:spTgt>
                                        </p:tgtEl>
                                        <p:attrNameLst>
                                          <p:attrName>style.visibility</p:attrName>
                                        </p:attrNameLst>
                                      </p:cBhvr>
                                      <p:to>
                                        <p:strVal val="visible"/>
                                      </p:to>
                                    </p:set>
                                    <p:anim calcmode="lin" valueType="num">
                                      <p:cBhvr additive="base">
                                        <p:cTn id="53" dur="50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55" fill="hold">
                            <p:stCondLst>
                              <p:cond delay="4500"/>
                            </p:stCondLst>
                            <p:childTnLst>
                              <p:par>
                                <p:cTn id="56" presetID="23" presetClass="entr" presetSubtype="16" fill="hold" grpId="0" nodeType="afterEffect">
                                  <p:stCondLst>
                                    <p:cond delay="0"/>
                                  </p:stCondLst>
                                  <p:childTnLst>
                                    <p:set>
                                      <p:cBhvr>
                                        <p:cTn id="57" dur="1" fill="hold">
                                          <p:stCondLst>
                                            <p:cond delay="0"/>
                                          </p:stCondLst>
                                        </p:cTn>
                                        <p:tgtEl>
                                          <p:spTgt spid="42"/>
                                        </p:tgtEl>
                                        <p:attrNameLst>
                                          <p:attrName>style.visibility</p:attrName>
                                        </p:attrNameLst>
                                      </p:cBhvr>
                                      <p:to>
                                        <p:strVal val="visible"/>
                                      </p:to>
                                    </p:set>
                                    <p:anim calcmode="lin" valueType="num">
                                      <p:cBhvr>
                                        <p:cTn id="58" dur="500" fill="hold"/>
                                        <p:tgtEl>
                                          <p:spTgt spid="42"/>
                                        </p:tgtEl>
                                        <p:attrNameLst>
                                          <p:attrName>ppt_w</p:attrName>
                                        </p:attrNameLst>
                                      </p:cBhvr>
                                      <p:tavLst>
                                        <p:tav tm="0">
                                          <p:val>
                                            <p:fltVal val="0"/>
                                          </p:val>
                                        </p:tav>
                                        <p:tav tm="100000">
                                          <p:val>
                                            <p:strVal val="#ppt_w"/>
                                          </p:val>
                                        </p:tav>
                                      </p:tavLst>
                                    </p:anim>
                                    <p:anim calcmode="lin" valueType="num">
                                      <p:cBhvr>
                                        <p:cTn id="59" dur="500" fill="hold"/>
                                        <p:tgtEl>
                                          <p:spTgt spid="42"/>
                                        </p:tgtEl>
                                        <p:attrNameLst>
                                          <p:attrName>ppt_h</p:attrName>
                                        </p:attrNameLst>
                                      </p:cBhvr>
                                      <p:tavLst>
                                        <p:tav tm="0">
                                          <p:val>
                                            <p:fltVal val="0"/>
                                          </p:val>
                                        </p:tav>
                                        <p:tav tm="100000">
                                          <p:val>
                                            <p:strVal val="#ppt_h"/>
                                          </p:val>
                                        </p:tav>
                                      </p:tavLst>
                                    </p:anim>
                                  </p:childTnLst>
                                </p:cTn>
                              </p:par>
                            </p:childTnLst>
                          </p:cTn>
                        </p:par>
                        <p:par>
                          <p:cTn id="60" fill="hold">
                            <p:stCondLst>
                              <p:cond delay="5000"/>
                            </p:stCondLst>
                            <p:childTnLst>
                              <p:par>
                                <p:cTn id="61" presetID="10" presetClass="entr" presetSubtype="0" fill="hold" grpId="0" nodeType="afterEffect" nodePh="1">
                                  <p:stCondLst>
                                    <p:cond delay="0"/>
                                  </p:stCondLst>
                                  <p:endCondLst>
                                    <p:cond evt="begin" delay="0">
                                      <p:tn val="61"/>
                                    </p:cond>
                                  </p:endCondLst>
                                  <p:childTnLst>
                                    <p:set>
                                      <p:cBhvr>
                                        <p:cTn id="62" dur="1" fill="hold">
                                          <p:stCondLst>
                                            <p:cond delay="0"/>
                                          </p:stCondLst>
                                        </p:cTn>
                                        <p:tgtEl>
                                          <p:spTgt spid="45">
                                            <p:txEl>
                                              <p:pRg st="0" end="0"/>
                                            </p:txEl>
                                          </p:spTgt>
                                        </p:tgtEl>
                                        <p:attrNameLst>
                                          <p:attrName>style.visibility</p:attrName>
                                        </p:attrNameLst>
                                      </p:cBhvr>
                                      <p:to>
                                        <p:strVal val="visible"/>
                                      </p:to>
                                    </p:set>
                                    <p:animEffect transition="in" filter="fade">
                                      <p:cBhvr>
                                        <p:cTn id="63" dur="500"/>
                                        <p:tgtEl>
                                          <p:spTgt spid="45">
                                            <p:txEl>
                                              <p:pRg st="0" end="0"/>
                                            </p:txEl>
                                          </p:spTgt>
                                        </p:tgtEl>
                                      </p:cBhvr>
                                    </p:animEffect>
                                  </p:childTnLst>
                                </p:cTn>
                              </p:par>
                              <p:par>
                                <p:cTn id="64" presetID="10" presetClass="entr" presetSubtype="0" fill="hold" grpId="0" nodeType="withEffect" nodePh="1">
                                  <p:stCondLst>
                                    <p:cond delay="0"/>
                                  </p:stCondLst>
                                  <p:endCondLst>
                                    <p:cond evt="begin" delay="0">
                                      <p:tn val="64"/>
                                    </p:cond>
                                  </p:endCondLst>
                                  <p:childTnLst>
                                    <p:set>
                                      <p:cBhvr>
                                        <p:cTn id="65" dur="1" fill="hold">
                                          <p:stCondLst>
                                            <p:cond delay="0"/>
                                          </p:stCondLst>
                                        </p:cTn>
                                        <p:tgtEl>
                                          <p:spTgt spid="43">
                                            <p:txEl>
                                              <p:pRg st="0" end="0"/>
                                            </p:txEl>
                                          </p:spTgt>
                                        </p:tgtEl>
                                        <p:attrNameLst>
                                          <p:attrName>style.visibility</p:attrName>
                                        </p:attrNameLst>
                                      </p:cBhvr>
                                      <p:to>
                                        <p:strVal val="visible"/>
                                      </p:to>
                                    </p:set>
                                    <p:animEffect transition="in" filter="fade">
                                      <p:cBhvr>
                                        <p:cTn id="66" dur="500"/>
                                        <p:tgtEl>
                                          <p:spTgt spid="43">
                                            <p:txEl>
                                              <p:pRg st="0" end="0"/>
                                            </p:txEl>
                                          </p:spTgt>
                                        </p:tgtEl>
                                      </p:cBhvr>
                                    </p:animEffect>
                                  </p:childTnLst>
                                </p:cTn>
                              </p:par>
                            </p:childTnLst>
                          </p:cTn>
                        </p:par>
                        <p:par>
                          <p:cTn id="67" fill="hold">
                            <p:stCondLst>
                              <p:cond delay="5500"/>
                            </p:stCondLst>
                            <p:childTnLst>
                              <p:par>
                                <p:cTn id="68" presetID="2" presetClass="entr" presetSubtype="4" accel="50000" decel="50000" fill="hold" grpId="0" nodeType="afterEffect" nodePh="1">
                                  <p:stCondLst>
                                    <p:cond delay="0"/>
                                  </p:stCondLst>
                                  <p:endCondLst>
                                    <p:cond evt="begin" delay="0">
                                      <p:tn val="68"/>
                                    </p:cond>
                                  </p:endCondLst>
                                  <p:childTnLst>
                                    <p:set>
                                      <p:cBhvr>
                                        <p:cTn id="69" dur="1" fill="hold">
                                          <p:stCondLst>
                                            <p:cond delay="0"/>
                                          </p:stCondLst>
                                        </p:cTn>
                                        <p:tgtEl>
                                          <p:spTgt spid="44">
                                            <p:txEl>
                                              <p:pRg st="0" end="0"/>
                                            </p:txEl>
                                          </p:spTgt>
                                        </p:tgtEl>
                                        <p:attrNameLst>
                                          <p:attrName>style.visibility</p:attrName>
                                        </p:attrNameLst>
                                      </p:cBhvr>
                                      <p:to>
                                        <p:strVal val="visible"/>
                                      </p:to>
                                    </p:set>
                                    <p:anim calcmode="lin" valueType="num">
                                      <p:cBhvr additive="base">
                                        <p:cTn id="70" dur="500" fill="hold"/>
                                        <p:tgtEl>
                                          <p:spTgt spid="44">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P spid="31" grpId="0" build="p">
        <p:tmplLst>
          <p:tmpl lvl="1">
            <p:tnLst>
              <p:par>
                <p:cTn presetID="10" presetClass="entr" presetSubtype="0" fill="hold" nodeType="withEffect" nodePh="1">
                  <p:stCondLst>
                    <p:cond delay="0"/>
                  </p:stCondLst>
                  <p:endCondLst>
                    <p:cond evt="begin" delay="0"/>
                  </p:end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10" presetClass="entr" presetSubtype="0" fill="hold" nodeType="after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nodePh="1">
                  <p:stCondLst>
                    <p:cond delay="0"/>
                  </p:stCondLst>
                  <p:endCondLst>
                    <p:cond evt="begin" delay="0"/>
                  </p:end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build="p">
        <p:tmplLst>
          <p:tmpl lvl="1">
            <p:tnLst>
              <p:par>
                <p:cTn presetID="10" presetClass="entr" presetSubtype="0" fill="hold" nodeType="afterEffect" nodePh="1">
                  <p:stCondLst>
                    <p:cond delay="0"/>
                  </p:stCondLst>
                  <p:endCondLst>
                    <p:cond evt="begin" delay="0"/>
                  </p:end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ppt_x"/>
                          </p:val>
                        </p:tav>
                        <p:tav tm="100000">
                          <p:val>
                            <p:strVal val="#ppt_x"/>
                          </p:val>
                        </p:tav>
                      </p:tavLst>
                    </p:anim>
                    <p:anim calcmode="lin" valueType="num">
                      <p:cBhvr additive="base">
                        <p:cTn dur="500" fill="hold"/>
                        <p:tgtEl>
                          <p:spTgt spid="40"/>
                        </p:tgtEl>
                        <p:attrNameLst>
                          <p:attrName>ppt_y</p:attrName>
                        </p:attrNameLst>
                      </p:cBhvr>
                      <p:tavLst>
                        <p:tav tm="0">
                          <p:val>
                            <p:strVal val="1+#ppt_h/2"/>
                          </p:val>
                        </p:tav>
                        <p:tav tm="100000">
                          <p:val>
                            <p:strVal val="#ppt_y"/>
                          </p:val>
                        </p:tav>
                      </p:tavLst>
                    </p:anim>
                  </p:childTnLst>
                </p:cTn>
              </p:par>
            </p:tnLst>
          </p:tmpl>
        </p:tmplLst>
      </p:bldP>
      <p:bldP spid="41" grpId="0" build="p">
        <p:tmplLst>
          <p:tmpl lvl="1">
            <p:tnLst>
              <p:par>
                <p:cTn presetID="10" presetClass="entr" presetSubtype="0" fill="hold" nodeType="afterEffect" nodePh="1">
                  <p:stCondLst>
                    <p:cond delay="0"/>
                  </p:stCondLst>
                  <p:endCondLst>
                    <p:cond evt="begin" delay="0"/>
                  </p:end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animBg="1"/>
      <p:bldP spid="43" grpId="0" build="p">
        <p:tmplLst>
          <p:tmpl lvl="1">
            <p:tnLst>
              <p:par>
                <p:cTn presetID="10" presetClass="entr" presetSubtype="0" fill="hold" nodeType="withEffect" nodePh="1">
                  <p:stCondLst>
                    <p:cond delay="0"/>
                  </p:stCondLst>
                  <p:endCondLst>
                    <p:cond evt="begin" delay="0"/>
                  </p:end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ppt_x"/>
                          </p:val>
                        </p:tav>
                        <p:tav tm="100000">
                          <p:val>
                            <p:strVal val="#ppt_x"/>
                          </p:val>
                        </p:tav>
                      </p:tavLst>
                    </p:anim>
                    <p:anim calcmode="lin" valueType="num">
                      <p:cBhvr additive="base">
                        <p:cTn dur="500" fill="hold"/>
                        <p:tgtEl>
                          <p:spTgt spid="44"/>
                        </p:tgtEl>
                        <p:attrNameLst>
                          <p:attrName>ppt_y</p:attrName>
                        </p:attrNameLst>
                      </p:cBhvr>
                      <p:tavLst>
                        <p:tav tm="0">
                          <p:val>
                            <p:strVal val="1+#ppt_h/2"/>
                          </p:val>
                        </p:tav>
                        <p:tav tm="100000">
                          <p:val>
                            <p:strVal val="#ppt_y"/>
                          </p:val>
                        </p:tav>
                      </p:tavLst>
                    </p:anim>
                  </p:childTnLst>
                </p:cTn>
              </p:par>
            </p:tnLst>
          </p:tmpl>
        </p:tmplLst>
      </p:bldP>
      <p:bldP spid="45" grpId="0" build="p">
        <p:tmplLst>
          <p:tmpl lvl="1">
            <p:tnLst>
              <p:par>
                <p:cTn presetID="10" presetClass="entr" presetSubtype="0" fill="hold" nodeType="afterEffect" nodePh="1">
                  <p:stCondLst>
                    <p:cond delay="0"/>
                  </p:stCondLst>
                  <p:endCondLst>
                    <p:cond evt="begin" delay="0"/>
                  </p:end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team.">
    <p:bg>
      <p:bgPr>
        <a:solidFill>
          <a:schemeClr val="bg1"/>
        </a:solidFill>
        <a:effectLst/>
      </p:bgPr>
    </p:bg>
    <p:spTree>
      <p:nvGrpSpPr>
        <p:cNvPr id="1" name=""/>
        <p:cNvGrpSpPr/>
        <p:nvPr/>
      </p:nvGrpSpPr>
      <p:grpSpPr>
        <a:xfrm>
          <a:off x="0" y="0"/>
          <a:ext cx="0" cy="0"/>
          <a:chOff x="0" y="0"/>
          <a:chExt cx="0" cy="0"/>
        </a:xfrm>
      </p:grpSpPr>
      <p:sp>
        <p:nvSpPr>
          <p:cNvPr id="29" name="Title 1"/>
          <p:cNvSpPr>
            <a:spLocks noGrp="1"/>
          </p:cNvSpPr>
          <p:nvPr>
            <p:ph type="title" hasCustomPrompt="1"/>
          </p:nvPr>
        </p:nvSpPr>
        <p:spPr>
          <a:xfrm>
            <a:off x="2350352" y="283110"/>
            <a:ext cx="4443296" cy="310112"/>
          </a:xfrm>
          <a:prstGeom prst="rect">
            <a:avLst/>
          </a:prstGeom>
        </p:spPr>
        <p:txBody>
          <a:bodyPr wrap="none" lIns="0" tIns="0" rIns="0" bIns="0" anchor="ctr">
            <a:noAutofit/>
          </a:bodyPr>
          <a:lstStyle>
            <a:lvl1pPr algn="ctr">
              <a:defRPr sz="2400" b="1" i="0" baseline="0">
                <a:solidFill>
                  <a:schemeClr val="tx1">
                    <a:lumMod val="50000"/>
                    <a:lumOff val="50000"/>
                  </a:schemeClr>
                </a:solidFill>
                <a:latin typeface="+mn-lt"/>
              </a:defRPr>
            </a:lvl1pPr>
          </a:lstStyle>
          <a:p>
            <a:r>
              <a:rPr lang="en-US" dirty="0"/>
              <a:t>Click To Edit Master Title Style</a:t>
            </a:r>
          </a:p>
        </p:txBody>
      </p:sp>
      <p:sp>
        <p:nvSpPr>
          <p:cNvPr id="30" name="Text Placeholder 3"/>
          <p:cNvSpPr>
            <a:spLocks noGrp="1"/>
          </p:cNvSpPr>
          <p:nvPr>
            <p:ph type="body" sz="half" idx="2" hasCustomPrompt="1"/>
          </p:nvPr>
        </p:nvSpPr>
        <p:spPr>
          <a:xfrm>
            <a:off x="3271838" y="627929"/>
            <a:ext cx="2600325" cy="200746"/>
          </a:xfrm>
          <a:prstGeom prst="rect">
            <a:avLst/>
          </a:prstGeom>
        </p:spPr>
        <p:txBody>
          <a:bodyPr wrap="square" lIns="0" tIns="0" rIns="0" bIns="0" anchor="ctr">
            <a:noAutofit/>
          </a:bodyPr>
          <a:lstStyle>
            <a:lvl1pPr marL="0" indent="0" algn="ctr">
              <a:buNone/>
              <a:defRPr sz="1600" b="1" i="0" baseline="0">
                <a:solidFill>
                  <a:schemeClr val="tx1">
                    <a:lumMod val="50000"/>
                    <a:lumOff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17" name="Text Placeholder 3"/>
          <p:cNvSpPr>
            <a:spLocks noGrp="1"/>
          </p:cNvSpPr>
          <p:nvPr userDrawn="1">
            <p:ph type="body" sz="half" idx="51"/>
          </p:nvPr>
        </p:nvSpPr>
        <p:spPr>
          <a:xfrm>
            <a:off x="923925" y="1429240"/>
            <a:ext cx="1600200" cy="192780"/>
          </a:xfrm>
          <a:prstGeom prst="rect">
            <a:avLst/>
          </a:prstGeom>
        </p:spPr>
        <p:txBody>
          <a:bodyPr wrap="square" lIns="0" tIns="0" rIns="0" bIns="0" anchor="ctr">
            <a:noAutofit/>
          </a:bodyPr>
          <a:lstStyle>
            <a:lvl1pPr marL="0" indent="0" algn="r" rtl="0">
              <a:buNone/>
              <a:defRPr sz="1400" b="1" baseline="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118" name="Text Placeholder 3"/>
          <p:cNvSpPr>
            <a:spLocks noGrp="1"/>
          </p:cNvSpPr>
          <p:nvPr userDrawn="1">
            <p:ph type="body" sz="half" idx="57"/>
          </p:nvPr>
        </p:nvSpPr>
        <p:spPr>
          <a:xfrm>
            <a:off x="6610350" y="1429240"/>
            <a:ext cx="1600200" cy="192780"/>
          </a:xfrm>
          <a:prstGeom prst="rect">
            <a:avLst/>
          </a:prstGeom>
        </p:spPr>
        <p:txBody>
          <a:bodyPr wrap="square" lIns="0" tIns="0" rIns="0" bIns="0" anchor="ctr">
            <a:noAutofit/>
          </a:bodyPr>
          <a:lstStyle>
            <a:lvl1pPr marL="0" indent="0" algn="l" rtl="0">
              <a:buNone/>
              <a:defRPr sz="1400" b="1" baseline="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122" name="Picture Placeholder 7"/>
          <p:cNvSpPr>
            <a:spLocks noGrp="1"/>
          </p:cNvSpPr>
          <p:nvPr>
            <p:ph type="pic" sz="quarter" idx="53" hasCustomPrompt="1"/>
          </p:nvPr>
        </p:nvSpPr>
        <p:spPr>
          <a:xfrm>
            <a:off x="2797918" y="1236708"/>
            <a:ext cx="1693164" cy="1693164"/>
          </a:xfrm>
          <a:prstGeom prst="ellipse">
            <a:avLst/>
          </a:prstGeom>
          <a:ln w="57150">
            <a:solidFill>
              <a:schemeClr val="bg1">
                <a:lumMod val="65000"/>
              </a:schemeClr>
            </a:solidFill>
          </a:ln>
          <a:effectLst>
            <a:innerShdw blurRad="114300">
              <a:prstClr val="black"/>
            </a:innerShdw>
          </a:effectLst>
        </p:spPr>
        <p:txBody>
          <a:bodyPr wrap="none" tIns="0" bIns="274320" anchor="b"/>
          <a:lstStyle>
            <a:lvl1pPr algn="ctr" rtl="0">
              <a:buNone/>
              <a:defRPr sz="1000" b="1" i="1" baseline="0">
                <a:solidFill>
                  <a:schemeClr val="tx1">
                    <a:lumMod val="50000"/>
                    <a:lumOff val="50000"/>
                  </a:schemeClr>
                </a:solidFill>
              </a:defRPr>
            </a:lvl1pPr>
          </a:lstStyle>
          <a:p>
            <a:r>
              <a:rPr lang="en-US" dirty="0"/>
              <a:t>Click Icon To Add Image</a:t>
            </a:r>
          </a:p>
        </p:txBody>
      </p:sp>
      <p:sp>
        <p:nvSpPr>
          <p:cNvPr id="123" name="Picture Placeholder 7"/>
          <p:cNvSpPr>
            <a:spLocks noGrp="1"/>
          </p:cNvSpPr>
          <p:nvPr>
            <p:ph type="pic" sz="quarter" idx="58" hasCustomPrompt="1"/>
          </p:nvPr>
        </p:nvSpPr>
        <p:spPr>
          <a:xfrm>
            <a:off x="4652918" y="1236708"/>
            <a:ext cx="1693164" cy="1693164"/>
          </a:xfrm>
          <a:prstGeom prst="ellipse">
            <a:avLst/>
          </a:prstGeom>
          <a:ln w="57150">
            <a:solidFill>
              <a:schemeClr val="bg1">
                <a:lumMod val="65000"/>
              </a:schemeClr>
            </a:solidFill>
          </a:ln>
          <a:effectLst>
            <a:innerShdw blurRad="114300">
              <a:prstClr val="black"/>
            </a:innerShdw>
          </a:effectLst>
        </p:spPr>
        <p:txBody>
          <a:bodyPr wrap="none" tIns="0" bIns="274320" anchor="b"/>
          <a:lstStyle>
            <a:lvl1pPr algn="ctr" rtl="0">
              <a:buNone/>
              <a:defRPr sz="1000" b="1" i="1" baseline="0">
                <a:solidFill>
                  <a:schemeClr val="tx1">
                    <a:lumMod val="50000"/>
                    <a:lumOff val="50000"/>
                  </a:schemeClr>
                </a:solidFill>
              </a:defRPr>
            </a:lvl1pPr>
          </a:lstStyle>
          <a:p>
            <a:r>
              <a:rPr lang="en-US" dirty="0"/>
              <a:t>Click Icon To Add Image</a:t>
            </a:r>
          </a:p>
        </p:txBody>
      </p:sp>
      <p:sp>
        <p:nvSpPr>
          <p:cNvPr id="198" name="Text Placeholder 3"/>
          <p:cNvSpPr>
            <a:spLocks noGrp="1"/>
          </p:cNvSpPr>
          <p:nvPr>
            <p:ph type="body" sz="half" idx="59"/>
          </p:nvPr>
        </p:nvSpPr>
        <p:spPr>
          <a:xfrm>
            <a:off x="923925" y="3288647"/>
            <a:ext cx="1600200" cy="192780"/>
          </a:xfrm>
          <a:prstGeom prst="rect">
            <a:avLst/>
          </a:prstGeom>
        </p:spPr>
        <p:txBody>
          <a:bodyPr wrap="square" lIns="0" tIns="0" rIns="0" bIns="0" anchor="ctr">
            <a:noAutofit/>
          </a:bodyPr>
          <a:lstStyle>
            <a:lvl1pPr marL="0" indent="0" algn="r" rtl="0">
              <a:buNone/>
              <a:defRPr sz="1400" b="1" baseline="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199" name="Text Placeholder 3"/>
          <p:cNvSpPr>
            <a:spLocks noGrp="1"/>
          </p:cNvSpPr>
          <p:nvPr>
            <p:ph type="body" sz="half" idx="60"/>
          </p:nvPr>
        </p:nvSpPr>
        <p:spPr>
          <a:xfrm>
            <a:off x="6610350" y="3288647"/>
            <a:ext cx="1600200" cy="192780"/>
          </a:xfrm>
          <a:prstGeom prst="rect">
            <a:avLst/>
          </a:prstGeom>
        </p:spPr>
        <p:txBody>
          <a:bodyPr wrap="square" lIns="0" tIns="0" rIns="0" bIns="0" anchor="ctr">
            <a:noAutofit/>
          </a:bodyPr>
          <a:lstStyle>
            <a:lvl1pPr marL="0" indent="0" algn="l" rtl="0">
              <a:buNone/>
              <a:defRPr sz="1400" b="1" baseline="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200" name="Picture Placeholder 7"/>
          <p:cNvSpPr>
            <a:spLocks noGrp="1"/>
          </p:cNvSpPr>
          <p:nvPr>
            <p:ph type="pic" sz="quarter" idx="61" hasCustomPrompt="1"/>
          </p:nvPr>
        </p:nvSpPr>
        <p:spPr>
          <a:xfrm>
            <a:off x="2797918" y="3096115"/>
            <a:ext cx="1693164" cy="1693164"/>
          </a:xfrm>
          <a:prstGeom prst="ellipse">
            <a:avLst/>
          </a:prstGeom>
          <a:ln w="57150">
            <a:solidFill>
              <a:schemeClr val="bg1">
                <a:lumMod val="65000"/>
              </a:schemeClr>
            </a:solidFill>
          </a:ln>
          <a:effectLst>
            <a:innerShdw blurRad="114300">
              <a:prstClr val="black"/>
            </a:innerShdw>
          </a:effectLst>
        </p:spPr>
        <p:txBody>
          <a:bodyPr wrap="none" tIns="0" bIns="274320" anchor="b"/>
          <a:lstStyle>
            <a:lvl1pPr algn="ctr" rtl="0">
              <a:buNone/>
              <a:defRPr sz="1000" b="1" i="1" baseline="0">
                <a:solidFill>
                  <a:schemeClr val="tx1">
                    <a:lumMod val="50000"/>
                    <a:lumOff val="50000"/>
                  </a:schemeClr>
                </a:solidFill>
              </a:defRPr>
            </a:lvl1pPr>
          </a:lstStyle>
          <a:p>
            <a:r>
              <a:rPr lang="en-US" dirty="0"/>
              <a:t>Click Icon To Add Image</a:t>
            </a:r>
          </a:p>
        </p:txBody>
      </p:sp>
      <p:sp>
        <p:nvSpPr>
          <p:cNvPr id="201" name="Picture Placeholder 7"/>
          <p:cNvSpPr>
            <a:spLocks noGrp="1"/>
          </p:cNvSpPr>
          <p:nvPr>
            <p:ph type="pic" sz="quarter" idx="62" hasCustomPrompt="1"/>
          </p:nvPr>
        </p:nvSpPr>
        <p:spPr>
          <a:xfrm>
            <a:off x="4652918" y="3096115"/>
            <a:ext cx="1693164" cy="1693164"/>
          </a:xfrm>
          <a:prstGeom prst="ellipse">
            <a:avLst/>
          </a:prstGeom>
          <a:ln w="57150">
            <a:solidFill>
              <a:schemeClr val="bg1">
                <a:lumMod val="65000"/>
              </a:schemeClr>
            </a:solidFill>
          </a:ln>
          <a:effectLst>
            <a:innerShdw blurRad="114300">
              <a:prstClr val="black"/>
            </a:innerShdw>
          </a:effectLst>
        </p:spPr>
        <p:txBody>
          <a:bodyPr wrap="none" tIns="0" bIns="274320" anchor="b"/>
          <a:lstStyle>
            <a:lvl1pPr algn="ctr" rtl="0">
              <a:buNone/>
              <a:defRPr sz="1000" b="1" i="1" baseline="0">
                <a:solidFill>
                  <a:schemeClr val="tx1">
                    <a:lumMod val="50000"/>
                    <a:lumOff val="50000"/>
                  </a:schemeClr>
                </a:solidFill>
              </a:defRPr>
            </a:lvl1pPr>
          </a:lstStyle>
          <a:p>
            <a:r>
              <a:rPr lang="en-US" dirty="0"/>
              <a:t>Click Icon To Add Image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team.">
    <p:bg>
      <p:bgPr>
        <a:solidFill>
          <a:schemeClr val="bg1"/>
        </a:solidFill>
        <a:effectLst/>
      </p:bgPr>
    </p:bg>
    <p:spTree>
      <p:nvGrpSpPr>
        <p:cNvPr id="1" name=""/>
        <p:cNvGrpSpPr/>
        <p:nvPr/>
      </p:nvGrpSpPr>
      <p:grpSpPr>
        <a:xfrm>
          <a:off x="0" y="0"/>
          <a:ext cx="0" cy="0"/>
          <a:chOff x="0" y="0"/>
          <a:chExt cx="0" cy="0"/>
        </a:xfrm>
      </p:grpSpPr>
      <p:sp>
        <p:nvSpPr>
          <p:cNvPr id="29" name="Title 1"/>
          <p:cNvSpPr>
            <a:spLocks noGrp="1"/>
          </p:cNvSpPr>
          <p:nvPr>
            <p:ph type="title" hasCustomPrompt="1"/>
          </p:nvPr>
        </p:nvSpPr>
        <p:spPr>
          <a:xfrm>
            <a:off x="2350352" y="283110"/>
            <a:ext cx="4443296" cy="310112"/>
          </a:xfrm>
          <a:prstGeom prst="rect">
            <a:avLst/>
          </a:prstGeom>
        </p:spPr>
        <p:txBody>
          <a:bodyPr wrap="none" lIns="0" tIns="0" rIns="0" bIns="0" anchor="ctr">
            <a:noAutofit/>
          </a:bodyPr>
          <a:lstStyle>
            <a:lvl1pPr algn="ctr">
              <a:defRPr sz="2400" b="1" i="0" baseline="0">
                <a:solidFill>
                  <a:schemeClr val="tx1">
                    <a:lumMod val="50000"/>
                    <a:lumOff val="50000"/>
                  </a:schemeClr>
                </a:solidFill>
                <a:latin typeface="+mn-lt"/>
              </a:defRPr>
            </a:lvl1pPr>
          </a:lstStyle>
          <a:p>
            <a:r>
              <a:rPr lang="en-US" dirty="0"/>
              <a:t>Click To Edit Master Title Style</a:t>
            </a:r>
          </a:p>
        </p:txBody>
      </p:sp>
      <p:sp>
        <p:nvSpPr>
          <p:cNvPr id="30" name="Text Placeholder 3"/>
          <p:cNvSpPr>
            <a:spLocks noGrp="1"/>
          </p:cNvSpPr>
          <p:nvPr>
            <p:ph type="body" sz="half" idx="2" hasCustomPrompt="1"/>
          </p:nvPr>
        </p:nvSpPr>
        <p:spPr>
          <a:xfrm>
            <a:off x="3271838" y="627929"/>
            <a:ext cx="2600325" cy="200746"/>
          </a:xfrm>
          <a:prstGeom prst="rect">
            <a:avLst/>
          </a:prstGeom>
        </p:spPr>
        <p:txBody>
          <a:bodyPr wrap="square" lIns="0" tIns="0" rIns="0" bIns="0" anchor="ctr">
            <a:noAutofit/>
          </a:bodyPr>
          <a:lstStyle>
            <a:lvl1pPr marL="0" indent="0" algn="ctr">
              <a:buNone/>
              <a:defRPr sz="1600" b="1" i="0" baseline="0">
                <a:solidFill>
                  <a:schemeClr val="tx1">
                    <a:lumMod val="50000"/>
                    <a:lumOff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46" name="Picture Placeholder 7"/>
          <p:cNvSpPr>
            <a:spLocks noGrp="1"/>
          </p:cNvSpPr>
          <p:nvPr>
            <p:ph type="pic" sz="quarter" idx="53" hasCustomPrompt="1"/>
          </p:nvPr>
        </p:nvSpPr>
        <p:spPr>
          <a:xfrm>
            <a:off x="2837468" y="1243422"/>
            <a:ext cx="1606620" cy="1606620"/>
          </a:xfrm>
          <a:prstGeom prst="diamond">
            <a:avLst/>
          </a:prstGeom>
          <a:ln w="69850" cap="flat">
            <a:solidFill>
              <a:schemeClr val="bg1">
                <a:lumMod val="65000"/>
              </a:schemeClr>
            </a:solidFill>
            <a:miter lim="800000"/>
          </a:ln>
          <a:effectLst>
            <a:outerShdw blurRad="50800" dist="38100" dir="5400000" algn="t" rotWithShape="0">
              <a:prstClr val="black">
                <a:alpha val="40000"/>
              </a:prstClr>
            </a:outerShdw>
          </a:effectLst>
        </p:spPr>
        <p:txBody>
          <a:bodyPr wrap="none" tIns="0" bIns="274320" anchor="b"/>
          <a:lstStyle>
            <a:lvl1pPr algn="ctr" rtl="0">
              <a:buNone/>
              <a:defRPr sz="1000" b="1" i="1" baseline="0">
                <a:solidFill>
                  <a:schemeClr val="tx1">
                    <a:lumMod val="50000"/>
                    <a:lumOff val="50000"/>
                  </a:schemeClr>
                </a:solidFill>
              </a:defRPr>
            </a:lvl1pPr>
          </a:lstStyle>
          <a:p>
            <a:r>
              <a:rPr lang="en-US" dirty="0"/>
              <a:t>Click Icon To Add Image</a:t>
            </a:r>
          </a:p>
        </p:txBody>
      </p:sp>
      <p:sp>
        <p:nvSpPr>
          <p:cNvPr id="47" name="Picture Placeholder 7"/>
          <p:cNvSpPr>
            <a:spLocks noGrp="1"/>
          </p:cNvSpPr>
          <p:nvPr>
            <p:ph type="pic" sz="quarter" idx="54" hasCustomPrompt="1"/>
          </p:nvPr>
        </p:nvSpPr>
        <p:spPr>
          <a:xfrm>
            <a:off x="4697626" y="1243422"/>
            <a:ext cx="1606620" cy="1606620"/>
          </a:xfrm>
          <a:prstGeom prst="diamond">
            <a:avLst/>
          </a:prstGeom>
          <a:ln w="69850">
            <a:solidFill>
              <a:schemeClr val="bg1">
                <a:lumMod val="65000"/>
              </a:schemeClr>
            </a:solidFill>
            <a:miter lim="800000"/>
          </a:ln>
          <a:effectLst>
            <a:outerShdw blurRad="50800" dist="38100" dir="5400000" algn="t" rotWithShape="0">
              <a:prstClr val="black">
                <a:alpha val="40000"/>
              </a:prstClr>
            </a:outerShdw>
          </a:effectLst>
        </p:spPr>
        <p:txBody>
          <a:bodyPr wrap="none" tIns="0" bIns="274320" anchor="b"/>
          <a:lstStyle>
            <a:lvl1pPr algn="ctr" rtl="0">
              <a:buNone/>
              <a:defRPr sz="1000" b="1" i="1" baseline="0">
                <a:solidFill>
                  <a:schemeClr val="tx1">
                    <a:lumMod val="50000"/>
                    <a:lumOff val="50000"/>
                  </a:schemeClr>
                </a:solidFill>
              </a:defRPr>
            </a:lvl1pPr>
          </a:lstStyle>
          <a:p>
            <a:r>
              <a:rPr lang="en-US" dirty="0"/>
              <a:t>Click Icon To Add Image</a:t>
            </a:r>
          </a:p>
        </p:txBody>
      </p:sp>
      <p:sp>
        <p:nvSpPr>
          <p:cNvPr id="48" name="Picture Placeholder 7"/>
          <p:cNvSpPr>
            <a:spLocks noGrp="1"/>
          </p:cNvSpPr>
          <p:nvPr>
            <p:ph type="pic" sz="quarter" idx="55" hasCustomPrompt="1"/>
          </p:nvPr>
        </p:nvSpPr>
        <p:spPr>
          <a:xfrm>
            <a:off x="2837468" y="3135722"/>
            <a:ext cx="1606620" cy="1606620"/>
          </a:xfrm>
          <a:prstGeom prst="diamond">
            <a:avLst/>
          </a:prstGeom>
          <a:ln w="69850">
            <a:solidFill>
              <a:schemeClr val="bg1">
                <a:lumMod val="65000"/>
              </a:schemeClr>
            </a:solidFill>
            <a:miter lim="800000"/>
          </a:ln>
          <a:effectLst>
            <a:outerShdw blurRad="50800" dist="38100" dir="5400000" algn="t" rotWithShape="0">
              <a:prstClr val="black">
                <a:alpha val="40000"/>
              </a:prstClr>
            </a:outerShdw>
          </a:effectLst>
        </p:spPr>
        <p:txBody>
          <a:bodyPr wrap="none" tIns="0" bIns="274320" anchor="b"/>
          <a:lstStyle>
            <a:lvl1pPr algn="ctr" rtl="0">
              <a:buNone/>
              <a:defRPr sz="1000" b="1" i="1" baseline="0">
                <a:solidFill>
                  <a:schemeClr val="tx1">
                    <a:lumMod val="50000"/>
                    <a:lumOff val="50000"/>
                  </a:schemeClr>
                </a:solidFill>
              </a:defRPr>
            </a:lvl1pPr>
          </a:lstStyle>
          <a:p>
            <a:r>
              <a:rPr lang="en-US" dirty="0"/>
              <a:t>Click Icon To Add Image</a:t>
            </a:r>
          </a:p>
        </p:txBody>
      </p:sp>
      <p:sp>
        <p:nvSpPr>
          <p:cNvPr id="49" name="Picture Placeholder 7"/>
          <p:cNvSpPr>
            <a:spLocks noGrp="1"/>
          </p:cNvSpPr>
          <p:nvPr>
            <p:ph type="pic" sz="quarter" idx="56" hasCustomPrompt="1"/>
          </p:nvPr>
        </p:nvSpPr>
        <p:spPr>
          <a:xfrm>
            <a:off x="4697626" y="3135722"/>
            <a:ext cx="1606620" cy="1606620"/>
          </a:xfrm>
          <a:prstGeom prst="diamond">
            <a:avLst/>
          </a:prstGeom>
          <a:ln w="69850">
            <a:solidFill>
              <a:schemeClr val="bg1">
                <a:lumMod val="65000"/>
              </a:schemeClr>
            </a:solidFill>
            <a:miter lim="800000"/>
          </a:ln>
          <a:effectLst>
            <a:outerShdw blurRad="50800" dist="38100" dir="5400000" algn="t" rotWithShape="0">
              <a:prstClr val="black">
                <a:alpha val="40000"/>
              </a:prstClr>
            </a:outerShdw>
          </a:effectLst>
        </p:spPr>
        <p:txBody>
          <a:bodyPr wrap="none" tIns="0" bIns="274320" anchor="b"/>
          <a:lstStyle>
            <a:lvl1pPr algn="ctr" rtl="0">
              <a:buNone/>
              <a:defRPr sz="1000" b="1" i="1" baseline="0">
                <a:solidFill>
                  <a:schemeClr val="tx1">
                    <a:lumMod val="50000"/>
                    <a:lumOff val="50000"/>
                  </a:schemeClr>
                </a:solidFill>
              </a:defRPr>
            </a:lvl1pPr>
          </a:lstStyle>
          <a:p>
            <a:r>
              <a:rPr lang="en-US" dirty="0"/>
              <a:t>Click Icon To Add Image</a:t>
            </a:r>
          </a:p>
        </p:txBody>
      </p:sp>
      <p:sp>
        <p:nvSpPr>
          <p:cNvPr id="51" name="Text Placeholder 3"/>
          <p:cNvSpPr>
            <a:spLocks noGrp="1"/>
          </p:cNvSpPr>
          <p:nvPr>
            <p:ph type="body" sz="half" idx="50"/>
          </p:nvPr>
        </p:nvSpPr>
        <p:spPr>
          <a:xfrm>
            <a:off x="809465" y="1601043"/>
            <a:ext cx="1828800" cy="859536"/>
          </a:xfrm>
          <a:prstGeom prst="rect">
            <a:avLst/>
          </a:prstGeom>
        </p:spPr>
        <p:txBody>
          <a:bodyPr wrap="square" lIns="0" tIns="0" rIns="0" bIns="0" anchor="t">
            <a:noAutofit/>
          </a:bodyPr>
          <a:lstStyle>
            <a:lvl1pPr marL="0" indent="0" algn="r" rtl="0">
              <a:buNone/>
              <a:defRPr sz="11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52" name="Text Placeholder 3"/>
          <p:cNvSpPr>
            <a:spLocks noGrp="1"/>
          </p:cNvSpPr>
          <p:nvPr>
            <p:ph type="body" sz="half" idx="51"/>
          </p:nvPr>
        </p:nvSpPr>
        <p:spPr>
          <a:xfrm>
            <a:off x="1038065" y="1381295"/>
            <a:ext cx="1600200" cy="192780"/>
          </a:xfrm>
          <a:prstGeom prst="rect">
            <a:avLst/>
          </a:prstGeom>
        </p:spPr>
        <p:txBody>
          <a:bodyPr wrap="square" lIns="0" tIns="0" rIns="0" bIns="0" anchor="ctr">
            <a:noAutofit/>
          </a:bodyPr>
          <a:lstStyle>
            <a:lvl1pPr marL="0" indent="0" algn="r" rtl="0">
              <a:buNone/>
              <a:defRPr sz="14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54" name="Text Placeholder 3"/>
          <p:cNvSpPr>
            <a:spLocks noGrp="1"/>
          </p:cNvSpPr>
          <p:nvPr>
            <p:ph type="body" sz="half" idx="58"/>
          </p:nvPr>
        </p:nvSpPr>
        <p:spPr>
          <a:xfrm>
            <a:off x="809465" y="3506043"/>
            <a:ext cx="1828800" cy="859536"/>
          </a:xfrm>
          <a:prstGeom prst="rect">
            <a:avLst/>
          </a:prstGeom>
        </p:spPr>
        <p:txBody>
          <a:bodyPr wrap="square" lIns="0" tIns="0" rIns="0" bIns="0" anchor="t">
            <a:noAutofit/>
          </a:bodyPr>
          <a:lstStyle>
            <a:lvl1pPr marL="0" indent="0" algn="r" rtl="0">
              <a:buNone/>
              <a:defRPr sz="11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55" name="Text Placeholder 3"/>
          <p:cNvSpPr>
            <a:spLocks noGrp="1"/>
          </p:cNvSpPr>
          <p:nvPr>
            <p:ph type="body" sz="half" idx="59"/>
          </p:nvPr>
        </p:nvSpPr>
        <p:spPr>
          <a:xfrm>
            <a:off x="1038065" y="3286295"/>
            <a:ext cx="1600200" cy="192780"/>
          </a:xfrm>
          <a:prstGeom prst="rect">
            <a:avLst/>
          </a:prstGeom>
        </p:spPr>
        <p:txBody>
          <a:bodyPr wrap="square" lIns="0" tIns="0" rIns="0" bIns="0" anchor="ctr">
            <a:noAutofit/>
          </a:bodyPr>
          <a:lstStyle>
            <a:lvl1pPr marL="0" indent="0" algn="r" rtl="0">
              <a:buNone/>
              <a:defRPr sz="14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57" name="Text Placeholder 3"/>
          <p:cNvSpPr>
            <a:spLocks noGrp="1"/>
          </p:cNvSpPr>
          <p:nvPr>
            <p:ph type="body" sz="half" idx="61"/>
          </p:nvPr>
        </p:nvSpPr>
        <p:spPr>
          <a:xfrm>
            <a:off x="6508554" y="1601043"/>
            <a:ext cx="1828800" cy="859536"/>
          </a:xfrm>
          <a:prstGeom prst="rect">
            <a:avLst/>
          </a:prstGeom>
        </p:spPr>
        <p:txBody>
          <a:bodyPr wrap="square" lIns="0" tIns="0" rIns="0" bIns="0" anchor="t">
            <a:noAutofit/>
          </a:bodyPr>
          <a:lstStyle>
            <a:lvl1pPr marL="0" indent="0" algn="l" rtl="0">
              <a:buNone/>
              <a:defRPr sz="11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58" name="Text Placeholder 3"/>
          <p:cNvSpPr>
            <a:spLocks noGrp="1"/>
          </p:cNvSpPr>
          <p:nvPr>
            <p:ph type="body" sz="half" idx="62"/>
          </p:nvPr>
        </p:nvSpPr>
        <p:spPr>
          <a:xfrm>
            <a:off x="6508554" y="1381295"/>
            <a:ext cx="1600200" cy="192780"/>
          </a:xfrm>
          <a:prstGeom prst="rect">
            <a:avLst/>
          </a:prstGeom>
        </p:spPr>
        <p:txBody>
          <a:bodyPr wrap="square" lIns="0" tIns="0" rIns="0" bIns="0" anchor="ctr">
            <a:noAutofit/>
          </a:bodyPr>
          <a:lstStyle>
            <a:lvl1pPr marL="0" indent="0" algn="l" rtl="0">
              <a:buNone/>
              <a:defRPr sz="14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60" name="Text Placeholder 3"/>
          <p:cNvSpPr>
            <a:spLocks noGrp="1"/>
          </p:cNvSpPr>
          <p:nvPr>
            <p:ph type="body" sz="half" idx="64"/>
          </p:nvPr>
        </p:nvSpPr>
        <p:spPr>
          <a:xfrm>
            <a:off x="6508554" y="3506043"/>
            <a:ext cx="1828800" cy="859536"/>
          </a:xfrm>
          <a:prstGeom prst="rect">
            <a:avLst/>
          </a:prstGeom>
        </p:spPr>
        <p:txBody>
          <a:bodyPr wrap="square" lIns="0" tIns="0" rIns="0" bIns="0" anchor="t">
            <a:noAutofit/>
          </a:bodyPr>
          <a:lstStyle>
            <a:lvl1pPr marL="0" indent="0" algn="l" rtl="0">
              <a:buNone/>
              <a:defRPr sz="11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61" name="Text Placeholder 3"/>
          <p:cNvSpPr>
            <a:spLocks noGrp="1"/>
          </p:cNvSpPr>
          <p:nvPr>
            <p:ph type="body" sz="half" idx="65"/>
          </p:nvPr>
        </p:nvSpPr>
        <p:spPr>
          <a:xfrm>
            <a:off x="6508554" y="3286295"/>
            <a:ext cx="1600200" cy="192780"/>
          </a:xfrm>
          <a:prstGeom prst="rect">
            <a:avLst/>
          </a:prstGeom>
        </p:spPr>
        <p:txBody>
          <a:bodyPr wrap="square" lIns="0" tIns="0" rIns="0" bIns="0" anchor="ctr">
            <a:noAutofit/>
          </a:bodyPr>
          <a:lstStyle>
            <a:lvl1pPr marL="0" indent="0" algn="l" rtl="0">
              <a:buNone/>
              <a:defRPr sz="1400" b="1" baseline="0">
                <a:solidFill>
                  <a:schemeClr val="accent4"/>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47"/>
                                        </p:tgtEl>
                                        <p:attrNameLst>
                                          <p:attrName>style.visibility</p:attrName>
                                        </p:attrNameLst>
                                      </p:cBhvr>
                                      <p:to>
                                        <p:strVal val="visible"/>
                                      </p:to>
                                    </p:set>
                                    <p:anim calcmode="lin" valueType="num">
                                      <p:cBhvr>
                                        <p:cTn id="12" dur="500" fill="hold"/>
                                        <p:tgtEl>
                                          <p:spTgt spid="47"/>
                                        </p:tgtEl>
                                        <p:attrNameLst>
                                          <p:attrName>ppt_w</p:attrName>
                                        </p:attrNameLst>
                                      </p:cBhvr>
                                      <p:tavLst>
                                        <p:tav tm="0">
                                          <p:val>
                                            <p:fltVal val="0"/>
                                          </p:val>
                                        </p:tav>
                                        <p:tav tm="100000">
                                          <p:val>
                                            <p:strVal val="#ppt_w"/>
                                          </p:val>
                                        </p:tav>
                                      </p:tavLst>
                                    </p:anim>
                                    <p:anim calcmode="lin" valueType="num">
                                      <p:cBhvr>
                                        <p:cTn id="13" dur="500" fill="hold"/>
                                        <p:tgtEl>
                                          <p:spTgt spid="47"/>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grpId="0" nodeType="afterEffect">
                                  <p:stCondLst>
                                    <p:cond delay="0"/>
                                  </p:stCondLst>
                                  <p:childTnLst>
                                    <p:set>
                                      <p:cBhvr>
                                        <p:cTn id="16" dur="1" fill="hold">
                                          <p:stCondLst>
                                            <p:cond delay="0"/>
                                          </p:stCondLst>
                                        </p:cTn>
                                        <p:tgtEl>
                                          <p:spTgt spid="48"/>
                                        </p:tgtEl>
                                        <p:attrNameLst>
                                          <p:attrName>style.visibility</p:attrName>
                                        </p:attrNameLst>
                                      </p:cBhvr>
                                      <p:to>
                                        <p:strVal val="visible"/>
                                      </p:to>
                                    </p:set>
                                    <p:anim calcmode="lin" valueType="num">
                                      <p:cBhvr>
                                        <p:cTn id="17" dur="500" fill="hold"/>
                                        <p:tgtEl>
                                          <p:spTgt spid="48"/>
                                        </p:tgtEl>
                                        <p:attrNameLst>
                                          <p:attrName>ppt_w</p:attrName>
                                        </p:attrNameLst>
                                      </p:cBhvr>
                                      <p:tavLst>
                                        <p:tav tm="0">
                                          <p:val>
                                            <p:fltVal val="0"/>
                                          </p:val>
                                        </p:tav>
                                        <p:tav tm="100000">
                                          <p:val>
                                            <p:strVal val="#ppt_w"/>
                                          </p:val>
                                        </p:tav>
                                      </p:tavLst>
                                    </p:anim>
                                    <p:anim calcmode="lin" valueType="num">
                                      <p:cBhvr>
                                        <p:cTn id="18" dur="500" fill="hold"/>
                                        <p:tgtEl>
                                          <p:spTgt spid="48"/>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grpId="0" nodeType="afterEffect">
                                  <p:stCondLst>
                                    <p:cond delay="0"/>
                                  </p:stCondLst>
                                  <p:childTnLst>
                                    <p:set>
                                      <p:cBhvr>
                                        <p:cTn id="21" dur="1" fill="hold">
                                          <p:stCondLst>
                                            <p:cond delay="0"/>
                                          </p:stCondLst>
                                        </p:cTn>
                                        <p:tgtEl>
                                          <p:spTgt spid="49"/>
                                        </p:tgtEl>
                                        <p:attrNameLst>
                                          <p:attrName>style.visibility</p:attrName>
                                        </p:attrNameLst>
                                      </p:cBhvr>
                                      <p:to>
                                        <p:strVal val="visible"/>
                                      </p:to>
                                    </p:set>
                                    <p:anim calcmode="lin" valueType="num">
                                      <p:cBhvr>
                                        <p:cTn id="22" dur="500" fill="hold"/>
                                        <p:tgtEl>
                                          <p:spTgt spid="49"/>
                                        </p:tgtEl>
                                        <p:attrNameLst>
                                          <p:attrName>ppt_w</p:attrName>
                                        </p:attrNameLst>
                                      </p:cBhvr>
                                      <p:tavLst>
                                        <p:tav tm="0">
                                          <p:val>
                                            <p:fltVal val="0"/>
                                          </p:val>
                                        </p:tav>
                                        <p:tav tm="100000">
                                          <p:val>
                                            <p:strVal val="#ppt_w"/>
                                          </p:val>
                                        </p:tav>
                                      </p:tavLst>
                                    </p:anim>
                                    <p:anim calcmode="lin" valueType="num">
                                      <p:cBhvr>
                                        <p:cTn id="23" dur="500" fill="hold"/>
                                        <p:tgtEl>
                                          <p:spTgt spid="49"/>
                                        </p:tgtEl>
                                        <p:attrNameLst>
                                          <p:attrName>ppt_h</p:attrName>
                                        </p:attrNameLst>
                                      </p:cBhvr>
                                      <p:tavLst>
                                        <p:tav tm="0">
                                          <p:val>
                                            <p:fltVal val="0"/>
                                          </p:val>
                                        </p:tav>
                                        <p:tav tm="100000">
                                          <p:val>
                                            <p:strVal val="#ppt_h"/>
                                          </p:val>
                                        </p:tav>
                                      </p:tavLst>
                                    </p:anim>
                                  </p:childTnLst>
                                </p:cTn>
                              </p:par>
                            </p:childTnLst>
                          </p:cTn>
                        </p:par>
                        <p:par>
                          <p:cTn id="24" fill="hold">
                            <p:stCondLst>
                              <p:cond delay="2000"/>
                            </p:stCondLst>
                            <p:childTnLst>
                              <p:par>
                                <p:cTn id="25" presetID="10" presetClass="entr" presetSubtype="0" fill="hold" grpId="0" nodeType="afterEffect" nodePh="1">
                                  <p:stCondLst>
                                    <p:cond delay="0"/>
                                  </p:stCondLst>
                                  <p:endCondLst>
                                    <p:cond evt="begin" delay="0">
                                      <p:tn val="25"/>
                                    </p:cond>
                                  </p:endCondLst>
                                  <p:childTnLst>
                                    <p:set>
                                      <p:cBhvr>
                                        <p:cTn id="26" dur="1" fill="hold">
                                          <p:stCondLst>
                                            <p:cond delay="0"/>
                                          </p:stCondLst>
                                        </p:cTn>
                                        <p:tgtEl>
                                          <p:spTgt spid="52">
                                            <p:txEl>
                                              <p:pRg st="0" end="0"/>
                                            </p:txEl>
                                          </p:spTgt>
                                        </p:tgtEl>
                                        <p:attrNameLst>
                                          <p:attrName>style.visibility</p:attrName>
                                        </p:attrNameLst>
                                      </p:cBhvr>
                                      <p:to>
                                        <p:strVal val="visible"/>
                                      </p:to>
                                    </p:set>
                                    <p:animEffect transition="in" filter="fade">
                                      <p:cBhvr>
                                        <p:cTn id="27" dur="500"/>
                                        <p:tgtEl>
                                          <p:spTgt spid="52">
                                            <p:txEl>
                                              <p:pRg st="0" end="0"/>
                                            </p:txEl>
                                          </p:spTgt>
                                        </p:tgtEl>
                                      </p:cBhvr>
                                    </p:animEffect>
                                  </p:childTnLst>
                                </p:cTn>
                              </p:par>
                            </p:childTnLst>
                          </p:cTn>
                        </p:par>
                        <p:par>
                          <p:cTn id="28" fill="hold">
                            <p:stCondLst>
                              <p:cond delay="2500"/>
                            </p:stCondLst>
                            <p:childTnLst>
                              <p:par>
                                <p:cTn id="29" presetID="2" presetClass="entr" presetSubtype="4" accel="50000" decel="50000" fill="hold" grpId="0" nodeType="afterEffect" nodePh="1">
                                  <p:stCondLst>
                                    <p:cond delay="0"/>
                                  </p:stCondLst>
                                  <p:endCondLst>
                                    <p:cond evt="begin" delay="0">
                                      <p:tn val="29"/>
                                    </p:cond>
                                  </p:endCondLst>
                                  <p:childTnLst>
                                    <p:set>
                                      <p:cBhvr>
                                        <p:cTn id="30" dur="1" fill="hold">
                                          <p:stCondLst>
                                            <p:cond delay="0"/>
                                          </p:stCondLst>
                                        </p:cTn>
                                        <p:tgtEl>
                                          <p:spTgt spid="51">
                                            <p:txEl>
                                              <p:pRg st="0" end="0"/>
                                            </p:txEl>
                                          </p:spTgt>
                                        </p:tgtEl>
                                        <p:attrNameLst>
                                          <p:attrName>style.visibility</p:attrName>
                                        </p:attrNameLst>
                                      </p:cBhvr>
                                      <p:to>
                                        <p:strVal val="visible"/>
                                      </p:to>
                                    </p:set>
                                    <p:anim calcmode="lin" valueType="num">
                                      <p:cBhvr additive="base">
                                        <p:cTn id="31" dur="500" fill="hold"/>
                                        <p:tgtEl>
                                          <p:spTgt spid="51">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
                                            <p:txEl>
                                              <p:pRg st="0" end="0"/>
                                            </p:txEl>
                                          </p:spTgt>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10" presetClass="entr" presetSubtype="0" fill="hold" grpId="0" nodeType="afterEffect" nodePh="1">
                                  <p:stCondLst>
                                    <p:cond delay="0"/>
                                  </p:stCondLst>
                                  <p:endCondLst>
                                    <p:cond evt="begin" delay="0">
                                      <p:tn val="34"/>
                                    </p:cond>
                                  </p:endCondLst>
                                  <p:childTnLst>
                                    <p:set>
                                      <p:cBhvr>
                                        <p:cTn id="35" dur="1" fill="hold">
                                          <p:stCondLst>
                                            <p:cond delay="0"/>
                                          </p:stCondLst>
                                        </p:cTn>
                                        <p:tgtEl>
                                          <p:spTgt spid="55">
                                            <p:txEl>
                                              <p:pRg st="0" end="0"/>
                                            </p:txEl>
                                          </p:spTgt>
                                        </p:tgtEl>
                                        <p:attrNameLst>
                                          <p:attrName>style.visibility</p:attrName>
                                        </p:attrNameLst>
                                      </p:cBhvr>
                                      <p:to>
                                        <p:strVal val="visible"/>
                                      </p:to>
                                    </p:set>
                                    <p:animEffect transition="in" filter="fade">
                                      <p:cBhvr>
                                        <p:cTn id="36" dur="500"/>
                                        <p:tgtEl>
                                          <p:spTgt spid="55">
                                            <p:txEl>
                                              <p:pRg st="0" end="0"/>
                                            </p:txEl>
                                          </p:spTgt>
                                        </p:tgtEl>
                                      </p:cBhvr>
                                    </p:animEffect>
                                  </p:childTnLst>
                                </p:cTn>
                              </p:par>
                            </p:childTnLst>
                          </p:cTn>
                        </p:par>
                        <p:par>
                          <p:cTn id="37" fill="hold">
                            <p:stCondLst>
                              <p:cond delay="3500"/>
                            </p:stCondLst>
                            <p:childTnLst>
                              <p:par>
                                <p:cTn id="38" presetID="2" presetClass="entr" presetSubtype="4" accel="50000" decel="50000" fill="hold" grpId="0" nodeType="afterEffect" nodePh="1">
                                  <p:stCondLst>
                                    <p:cond delay="0"/>
                                  </p:stCondLst>
                                  <p:endCondLst>
                                    <p:cond evt="begin" delay="0">
                                      <p:tn val="38"/>
                                    </p:cond>
                                  </p:endCondLst>
                                  <p:childTnLst>
                                    <p:set>
                                      <p:cBhvr>
                                        <p:cTn id="39" dur="1" fill="hold">
                                          <p:stCondLst>
                                            <p:cond delay="0"/>
                                          </p:stCondLst>
                                        </p:cTn>
                                        <p:tgtEl>
                                          <p:spTgt spid="54">
                                            <p:txEl>
                                              <p:pRg st="0" end="0"/>
                                            </p:txEl>
                                          </p:spTgt>
                                        </p:tgtEl>
                                        <p:attrNameLst>
                                          <p:attrName>style.visibility</p:attrName>
                                        </p:attrNameLst>
                                      </p:cBhvr>
                                      <p:to>
                                        <p:strVal val="visible"/>
                                      </p:to>
                                    </p:set>
                                    <p:anim calcmode="lin" valueType="num">
                                      <p:cBhvr additive="base">
                                        <p:cTn id="40" dur="50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4">
                                            <p:txEl>
                                              <p:pRg st="0" end="0"/>
                                            </p:txEl>
                                          </p:spTgt>
                                        </p:tgtEl>
                                        <p:attrNameLst>
                                          <p:attrName>ppt_y</p:attrName>
                                        </p:attrNameLst>
                                      </p:cBhvr>
                                      <p:tavLst>
                                        <p:tav tm="0">
                                          <p:val>
                                            <p:strVal val="1+#ppt_h/2"/>
                                          </p:val>
                                        </p:tav>
                                        <p:tav tm="100000">
                                          <p:val>
                                            <p:strVal val="#ppt_y"/>
                                          </p:val>
                                        </p:tav>
                                      </p:tavLst>
                                    </p:anim>
                                  </p:childTnLst>
                                </p:cTn>
                              </p:par>
                            </p:childTnLst>
                          </p:cTn>
                        </p:par>
                        <p:par>
                          <p:cTn id="42" fill="hold">
                            <p:stCondLst>
                              <p:cond delay="4000"/>
                            </p:stCondLst>
                            <p:childTnLst>
                              <p:par>
                                <p:cTn id="43" presetID="10" presetClass="entr" presetSubtype="0" fill="hold" grpId="0" nodeType="afterEffect" nodePh="1">
                                  <p:stCondLst>
                                    <p:cond delay="0"/>
                                  </p:stCondLst>
                                  <p:endCondLst>
                                    <p:cond evt="begin" delay="0">
                                      <p:tn val="43"/>
                                    </p:cond>
                                  </p:endCondLst>
                                  <p:childTnLst>
                                    <p:set>
                                      <p:cBhvr>
                                        <p:cTn id="44" dur="1" fill="hold">
                                          <p:stCondLst>
                                            <p:cond delay="0"/>
                                          </p:stCondLst>
                                        </p:cTn>
                                        <p:tgtEl>
                                          <p:spTgt spid="58">
                                            <p:txEl>
                                              <p:pRg st="0" end="0"/>
                                            </p:txEl>
                                          </p:spTgt>
                                        </p:tgtEl>
                                        <p:attrNameLst>
                                          <p:attrName>style.visibility</p:attrName>
                                        </p:attrNameLst>
                                      </p:cBhvr>
                                      <p:to>
                                        <p:strVal val="visible"/>
                                      </p:to>
                                    </p:set>
                                    <p:animEffect transition="in" filter="fade">
                                      <p:cBhvr>
                                        <p:cTn id="45" dur="500"/>
                                        <p:tgtEl>
                                          <p:spTgt spid="58">
                                            <p:txEl>
                                              <p:pRg st="0" end="0"/>
                                            </p:txEl>
                                          </p:spTgt>
                                        </p:tgtEl>
                                      </p:cBhvr>
                                    </p:animEffect>
                                  </p:childTnLst>
                                </p:cTn>
                              </p:par>
                            </p:childTnLst>
                          </p:cTn>
                        </p:par>
                        <p:par>
                          <p:cTn id="46" fill="hold">
                            <p:stCondLst>
                              <p:cond delay="4500"/>
                            </p:stCondLst>
                            <p:childTnLst>
                              <p:par>
                                <p:cTn id="47" presetID="2" presetClass="entr" presetSubtype="4" accel="50000" decel="50000" fill="hold" grpId="0" nodeType="afterEffect" nodePh="1">
                                  <p:stCondLst>
                                    <p:cond delay="0"/>
                                  </p:stCondLst>
                                  <p:endCondLst>
                                    <p:cond evt="begin" delay="0">
                                      <p:tn val="47"/>
                                    </p:cond>
                                  </p:endCondLst>
                                  <p:childTnLst>
                                    <p:set>
                                      <p:cBhvr>
                                        <p:cTn id="48" dur="1" fill="hold">
                                          <p:stCondLst>
                                            <p:cond delay="0"/>
                                          </p:stCondLst>
                                        </p:cTn>
                                        <p:tgtEl>
                                          <p:spTgt spid="57">
                                            <p:txEl>
                                              <p:pRg st="0" end="0"/>
                                            </p:txEl>
                                          </p:spTgt>
                                        </p:tgtEl>
                                        <p:attrNameLst>
                                          <p:attrName>style.visibility</p:attrName>
                                        </p:attrNameLst>
                                      </p:cBhvr>
                                      <p:to>
                                        <p:strVal val="visible"/>
                                      </p:to>
                                    </p:set>
                                    <p:anim calcmode="lin" valueType="num">
                                      <p:cBhvr additive="base">
                                        <p:cTn id="49" dur="500" fill="hold"/>
                                        <p:tgtEl>
                                          <p:spTgt spid="57">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7">
                                            <p:txEl>
                                              <p:pRg st="0" end="0"/>
                                            </p:txEl>
                                          </p:spTgt>
                                        </p:tgtEl>
                                        <p:attrNameLst>
                                          <p:attrName>ppt_y</p:attrName>
                                        </p:attrNameLst>
                                      </p:cBhvr>
                                      <p:tavLst>
                                        <p:tav tm="0">
                                          <p:val>
                                            <p:strVal val="1+#ppt_h/2"/>
                                          </p:val>
                                        </p:tav>
                                        <p:tav tm="100000">
                                          <p:val>
                                            <p:strVal val="#ppt_y"/>
                                          </p:val>
                                        </p:tav>
                                      </p:tavLst>
                                    </p:anim>
                                  </p:childTnLst>
                                </p:cTn>
                              </p:par>
                            </p:childTnLst>
                          </p:cTn>
                        </p:par>
                        <p:par>
                          <p:cTn id="51" fill="hold">
                            <p:stCondLst>
                              <p:cond delay="5000"/>
                            </p:stCondLst>
                            <p:childTnLst>
                              <p:par>
                                <p:cTn id="52" presetID="10" presetClass="entr" presetSubtype="0" fill="hold" grpId="0" nodeType="afterEffect" nodePh="1">
                                  <p:stCondLst>
                                    <p:cond delay="0"/>
                                  </p:stCondLst>
                                  <p:endCondLst>
                                    <p:cond evt="begin" delay="0">
                                      <p:tn val="52"/>
                                    </p:cond>
                                  </p:endCondLst>
                                  <p:childTnLst>
                                    <p:set>
                                      <p:cBhvr>
                                        <p:cTn id="53" dur="1" fill="hold">
                                          <p:stCondLst>
                                            <p:cond delay="0"/>
                                          </p:stCondLst>
                                        </p:cTn>
                                        <p:tgtEl>
                                          <p:spTgt spid="61">
                                            <p:txEl>
                                              <p:pRg st="0" end="0"/>
                                            </p:txEl>
                                          </p:spTgt>
                                        </p:tgtEl>
                                        <p:attrNameLst>
                                          <p:attrName>style.visibility</p:attrName>
                                        </p:attrNameLst>
                                      </p:cBhvr>
                                      <p:to>
                                        <p:strVal val="visible"/>
                                      </p:to>
                                    </p:set>
                                    <p:animEffect transition="in" filter="fade">
                                      <p:cBhvr>
                                        <p:cTn id="54" dur="500"/>
                                        <p:tgtEl>
                                          <p:spTgt spid="61">
                                            <p:txEl>
                                              <p:pRg st="0" end="0"/>
                                            </p:txEl>
                                          </p:spTgt>
                                        </p:tgtEl>
                                      </p:cBhvr>
                                    </p:animEffect>
                                  </p:childTnLst>
                                </p:cTn>
                              </p:par>
                            </p:childTnLst>
                          </p:cTn>
                        </p:par>
                        <p:par>
                          <p:cTn id="55" fill="hold">
                            <p:stCondLst>
                              <p:cond delay="5500"/>
                            </p:stCondLst>
                            <p:childTnLst>
                              <p:par>
                                <p:cTn id="56" presetID="2" presetClass="entr" presetSubtype="4" accel="50000" decel="50000" fill="hold" grpId="0" nodeType="afterEffect" nodePh="1">
                                  <p:stCondLst>
                                    <p:cond delay="0"/>
                                  </p:stCondLst>
                                  <p:endCondLst>
                                    <p:cond evt="begin" delay="0">
                                      <p:tn val="56"/>
                                    </p:cond>
                                  </p:endCondLst>
                                  <p:childTnLst>
                                    <p:set>
                                      <p:cBhvr>
                                        <p:cTn id="57" dur="1" fill="hold">
                                          <p:stCondLst>
                                            <p:cond delay="0"/>
                                          </p:stCondLst>
                                        </p:cTn>
                                        <p:tgtEl>
                                          <p:spTgt spid="60">
                                            <p:txEl>
                                              <p:pRg st="0" end="0"/>
                                            </p:txEl>
                                          </p:spTgt>
                                        </p:tgtEl>
                                        <p:attrNameLst>
                                          <p:attrName>style.visibility</p:attrName>
                                        </p:attrNameLst>
                                      </p:cBhvr>
                                      <p:to>
                                        <p:strVal val="visible"/>
                                      </p:to>
                                    </p:set>
                                    <p:anim calcmode="lin" valueType="num">
                                      <p:cBhvr additive="base">
                                        <p:cTn id="58"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6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animBg="1"/>
      <p:bldP spid="49" grpId="0" animBg="1"/>
      <p:bldP spid="51"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51"/>
                        </p:tgtEl>
                        <p:attrNameLst>
                          <p:attrName>style.visibility</p:attrName>
                        </p:attrNameLst>
                      </p:cBhvr>
                      <p:to>
                        <p:strVal val="visible"/>
                      </p:to>
                    </p:set>
                    <p:anim calcmode="lin" valueType="num">
                      <p:cBhvr additive="base">
                        <p:cTn dur="500" fill="hold"/>
                        <p:tgtEl>
                          <p:spTgt spid="51"/>
                        </p:tgtEl>
                        <p:attrNameLst>
                          <p:attrName>ppt_x</p:attrName>
                        </p:attrNameLst>
                      </p:cBhvr>
                      <p:tavLst>
                        <p:tav tm="0">
                          <p:val>
                            <p:strVal val="#ppt_x"/>
                          </p:val>
                        </p:tav>
                        <p:tav tm="100000">
                          <p:val>
                            <p:strVal val="#ppt_x"/>
                          </p:val>
                        </p:tav>
                      </p:tavLst>
                    </p:anim>
                    <p:anim calcmode="lin" valueType="num">
                      <p:cBhvr additive="base">
                        <p:cTn dur="500" fill="hold"/>
                        <p:tgtEl>
                          <p:spTgt spid="51"/>
                        </p:tgtEl>
                        <p:attrNameLst>
                          <p:attrName>ppt_y</p:attrName>
                        </p:attrNameLst>
                      </p:cBhvr>
                      <p:tavLst>
                        <p:tav tm="0">
                          <p:val>
                            <p:strVal val="1+#ppt_h/2"/>
                          </p:val>
                        </p:tav>
                        <p:tav tm="100000">
                          <p:val>
                            <p:strVal val="#ppt_y"/>
                          </p:val>
                        </p:tav>
                      </p:tavLst>
                    </p:anim>
                  </p:childTnLst>
                </p:cTn>
              </p:par>
            </p:tnLst>
          </p:tmpl>
        </p:tmplLst>
      </p:bldP>
      <p:bldP spid="52" grpId="0" build="p">
        <p:tmplLst>
          <p:tmpl lvl="1">
            <p:tnLst>
              <p:par>
                <p:cTn presetID="10" presetClass="entr" presetSubtype="0" fill="hold" nodeType="afterEffect" nodePh="1">
                  <p:stCondLst>
                    <p:cond delay="0"/>
                  </p:stCondLst>
                  <p:endCondLst>
                    <p:cond evt="begin" delay="0"/>
                  </p:end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ppt_x"/>
                          </p:val>
                        </p:tav>
                        <p:tav tm="100000">
                          <p:val>
                            <p:strVal val="#ppt_x"/>
                          </p:val>
                        </p:tav>
                      </p:tavLst>
                    </p:anim>
                    <p:anim calcmode="lin" valueType="num">
                      <p:cBhvr additive="base">
                        <p:cTn dur="500" fill="hold"/>
                        <p:tgtEl>
                          <p:spTgt spid="54"/>
                        </p:tgtEl>
                        <p:attrNameLst>
                          <p:attrName>ppt_y</p:attrName>
                        </p:attrNameLst>
                      </p:cBhvr>
                      <p:tavLst>
                        <p:tav tm="0">
                          <p:val>
                            <p:strVal val="1+#ppt_h/2"/>
                          </p:val>
                        </p:tav>
                        <p:tav tm="100000">
                          <p:val>
                            <p:strVal val="#ppt_y"/>
                          </p:val>
                        </p:tav>
                      </p:tavLst>
                    </p:anim>
                  </p:childTnLst>
                </p:cTn>
              </p:par>
            </p:tnLst>
          </p:tmpl>
        </p:tmplLst>
      </p:bldP>
      <p:bldP spid="55" grpId="0" build="p">
        <p:tmplLst>
          <p:tmpl lvl="1">
            <p:tnLst>
              <p:par>
                <p:cTn presetID="10" presetClass="entr" presetSubtype="0" fill="hold" nodeType="afterEffect" nodePh="1">
                  <p:stCondLst>
                    <p:cond delay="0"/>
                  </p:stCondLst>
                  <p:endCondLst>
                    <p:cond evt="begin" delay="0"/>
                  </p:end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ppt_x"/>
                          </p:val>
                        </p:tav>
                        <p:tav tm="100000">
                          <p:val>
                            <p:strVal val="#ppt_x"/>
                          </p:val>
                        </p:tav>
                      </p:tavLst>
                    </p:anim>
                    <p:anim calcmode="lin" valueType="num">
                      <p:cBhvr additive="base">
                        <p:cTn dur="500" fill="hold"/>
                        <p:tgtEl>
                          <p:spTgt spid="57"/>
                        </p:tgtEl>
                        <p:attrNameLst>
                          <p:attrName>ppt_y</p:attrName>
                        </p:attrNameLst>
                      </p:cBhvr>
                      <p:tavLst>
                        <p:tav tm="0">
                          <p:val>
                            <p:strVal val="1+#ppt_h/2"/>
                          </p:val>
                        </p:tav>
                        <p:tav tm="100000">
                          <p:val>
                            <p:strVal val="#ppt_y"/>
                          </p:val>
                        </p:tav>
                      </p:tavLst>
                    </p:anim>
                  </p:childTnLst>
                </p:cTn>
              </p:par>
            </p:tnLst>
          </p:tmpl>
        </p:tmplLst>
      </p:bldP>
      <p:bldP spid="58" grpId="0" build="p">
        <p:tmplLst>
          <p:tmpl lvl="1">
            <p:tnLst>
              <p:par>
                <p:cTn presetID="10" presetClass="entr" presetSubtype="0" fill="hold" nodeType="afterEffect" nodePh="1">
                  <p:stCondLst>
                    <p:cond delay="0"/>
                  </p:stCondLst>
                  <p:endCondLst>
                    <p:cond evt="begin" delay="0"/>
                  </p:end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60"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ppt_x"/>
                          </p:val>
                        </p:tav>
                        <p:tav tm="100000">
                          <p:val>
                            <p:strVal val="#ppt_x"/>
                          </p:val>
                        </p:tav>
                      </p:tavLst>
                    </p:anim>
                    <p:anim calcmode="lin" valueType="num">
                      <p:cBhvr additive="base">
                        <p:cTn dur="500" fill="hold"/>
                        <p:tgtEl>
                          <p:spTgt spid="60"/>
                        </p:tgtEl>
                        <p:attrNameLst>
                          <p:attrName>ppt_y</p:attrName>
                        </p:attrNameLst>
                      </p:cBhvr>
                      <p:tavLst>
                        <p:tav tm="0">
                          <p:val>
                            <p:strVal val="1+#ppt_h/2"/>
                          </p:val>
                        </p:tav>
                        <p:tav tm="100000">
                          <p:val>
                            <p:strVal val="#ppt_y"/>
                          </p:val>
                        </p:tav>
                      </p:tavLst>
                    </p:anim>
                  </p:childTnLst>
                </p:cTn>
              </p:par>
            </p:tnLst>
          </p:tmpl>
        </p:tmplLst>
      </p:bldP>
      <p:bldP spid="61" grpId="0" build="p">
        <p:tmplLst>
          <p:tmpl lvl="1">
            <p:tnLst>
              <p:par>
                <p:cTn presetID="10" presetClass="entr" presetSubtype="0" fill="hold" nodeType="afterEffect" nodePh="1">
                  <p:stCondLst>
                    <p:cond delay="0"/>
                  </p:stCondLst>
                  <p:endCondLst>
                    <p:cond evt="begin" delay="0"/>
                  </p:end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6_team.">
    <p:bg>
      <p:bgPr>
        <a:solidFill>
          <a:schemeClr val="bg1"/>
        </a:solidFill>
        <a:effectLst/>
      </p:bgPr>
    </p:bg>
    <p:spTree>
      <p:nvGrpSpPr>
        <p:cNvPr id="1" name=""/>
        <p:cNvGrpSpPr/>
        <p:nvPr/>
      </p:nvGrpSpPr>
      <p:grpSpPr>
        <a:xfrm>
          <a:off x="0" y="0"/>
          <a:ext cx="0" cy="0"/>
          <a:chOff x="0" y="0"/>
          <a:chExt cx="0" cy="0"/>
        </a:xfrm>
      </p:grpSpPr>
      <p:sp>
        <p:nvSpPr>
          <p:cNvPr id="29" name="Title 1"/>
          <p:cNvSpPr>
            <a:spLocks noGrp="1"/>
          </p:cNvSpPr>
          <p:nvPr>
            <p:ph type="title" hasCustomPrompt="1"/>
          </p:nvPr>
        </p:nvSpPr>
        <p:spPr>
          <a:xfrm>
            <a:off x="2350352" y="283110"/>
            <a:ext cx="4443296" cy="310112"/>
          </a:xfrm>
          <a:prstGeom prst="rect">
            <a:avLst/>
          </a:prstGeom>
        </p:spPr>
        <p:txBody>
          <a:bodyPr wrap="none" lIns="0" tIns="0" rIns="0" bIns="0" anchor="ctr">
            <a:noAutofit/>
          </a:bodyPr>
          <a:lstStyle>
            <a:lvl1pPr algn="ctr">
              <a:defRPr sz="2400" b="1" i="0" baseline="0">
                <a:solidFill>
                  <a:schemeClr val="tx1">
                    <a:lumMod val="50000"/>
                    <a:lumOff val="50000"/>
                  </a:schemeClr>
                </a:solidFill>
                <a:latin typeface="+mn-lt"/>
              </a:defRPr>
            </a:lvl1pPr>
          </a:lstStyle>
          <a:p>
            <a:r>
              <a:rPr lang="en-US" dirty="0"/>
              <a:t>Click To Edit Master Title Style</a:t>
            </a:r>
          </a:p>
        </p:txBody>
      </p:sp>
      <p:sp>
        <p:nvSpPr>
          <p:cNvPr id="30" name="Text Placeholder 3"/>
          <p:cNvSpPr>
            <a:spLocks noGrp="1"/>
          </p:cNvSpPr>
          <p:nvPr>
            <p:ph type="body" sz="half" idx="2" hasCustomPrompt="1"/>
          </p:nvPr>
        </p:nvSpPr>
        <p:spPr>
          <a:xfrm>
            <a:off x="3271838" y="627929"/>
            <a:ext cx="2600325" cy="200746"/>
          </a:xfrm>
          <a:prstGeom prst="rect">
            <a:avLst/>
          </a:prstGeom>
        </p:spPr>
        <p:txBody>
          <a:bodyPr wrap="square" lIns="0" tIns="0" rIns="0" bIns="0" anchor="ctr">
            <a:noAutofit/>
          </a:bodyPr>
          <a:lstStyle>
            <a:lvl1pPr marL="0" indent="0" algn="ctr">
              <a:buNone/>
              <a:defRPr sz="1600" b="1" i="0" baseline="0">
                <a:solidFill>
                  <a:schemeClr val="tx1">
                    <a:lumMod val="50000"/>
                    <a:lumOff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57" name="Text Placeholder 3"/>
          <p:cNvSpPr>
            <a:spLocks noGrp="1"/>
          </p:cNvSpPr>
          <p:nvPr>
            <p:ph type="body" sz="half" idx="61"/>
          </p:nvPr>
        </p:nvSpPr>
        <p:spPr>
          <a:xfrm>
            <a:off x="1866900" y="1753247"/>
            <a:ext cx="1426464" cy="622308"/>
          </a:xfrm>
          <a:prstGeom prst="rect">
            <a:avLst/>
          </a:prstGeom>
        </p:spPr>
        <p:txBody>
          <a:bodyPr wrap="square" lIns="0" tIns="0" rIns="0" bIns="0" anchor="t">
            <a:noAutofit/>
          </a:bodyPr>
          <a:lstStyle>
            <a:lvl1pPr marL="0" indent="0" algn="l" rtl="0">
              <a:buNone/>
              <a:defRPr sz="9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58" name="Text Placeholder 3"/>
          <p:cNvSpPr>
            <a:spLocks noGrp="1"/>
          </p:cNvSpPr>
          <p:nvPr>
            <p:ph type="body" sz="half" idx="62"/>
          </p:nvPr>
        </p:nvSpPr>
        <p:spPr>
          <a:xfrm>
            <a:off x="1866900" y="1533499"/>
            <a:ext cx="1426464" cy="192780"/>
          </a:xfrm>
          <a:prstGeom prst="rect">
            <a:avLst/>
          </a:prstGeom>
        </p:spPr>
        <p:txBody>
          <a:bodyPr wrap="square" lIns="0" tIns="0" rIns="0" bIns="0" anchor="ctr">
            <a:noAutofit/>
          </a:bodyPr>
          <a:lstStyle>
            <a:lvl1pPr marL="0" indent="0" algn="l" rtl="0">
              <a:buNone/>
              <a:defRPr sz="14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19" name="Picture Placeholder 7"/>
          <p:cNvSpPr>
            <a:spLocks noGrp="1"/>
          </p:cNvSpPr>
          <p:nvPr>
            <p:ph type="pic" sz="quarter" idx="63" hasCustomPrompt="1"/>
          </p:nvPr>
        </p:nvSpPr>
        <p:spPr>
          <a:xfrm>
            <a:off x="583092" y="3295130"/>
            <a:ext cx="1163158" cy="1163158"/>
          </a:xfrm>
          <a:prstGeom prst="roundRect">
            <a:avLst/>
          </a:prstGeom>
          <a:ln w="57150" cap="flat">
            <a:solidFill>
              <a:schemeClr val="bg1">
                <a:lumMod val="65000"/>
              </a:schemeClr>
            </a:solidFill>
            <a:miter lim="800000"/>
          </a:ln>
          <a:effectLst/>
        </p:spPr>
        <p:txBody>
          <a:bodyPr wrap="none" tIns="0" bIns="182880" anchor="b"/>
          <a:lstStyle>
            <a:lvl1pPr algn="ctr" rtl="0">
              <a:buNone/>
              <a:defRPr sz="900" b="1" i="1" baseline="0">
                <a:solidFill>
                  <a:schemeClr val="tx1">
                    <a:lumMod val="50000"/>
                    <a:lumOff val="50000"/>
                  </a:schemeClr>
                </a:solidFill>
              </a:defRPr>
            </a:lvl1pPr>
          </a:lstStyle>
          <a:p>
            <a:r>
              <a:rPr lang="en-US" dirty="0"/>
              <a:t>Click Icon To Add Image</a:t>
            </a:r>
          </a:p>
        </p:txBody>
      </p:sp>
      <p:sp>
        <p:nvSpPr>
          <p:cNvPr id="32" name="Picture Placeholder 7"/>
          <p:cNvSpPr>
            <a:spLocks noGrp="1"/>
          </p:cNvSpPr>
          <p:nvPr>
            <p:ph type="pic" sz="quarter" idx="64" hasCustomPrompt="1"/>
          </p:nvPr>
        </p:nvSpPr>
        <p:spPr>
          <a:xfrm>
            <a:off x="3314146" y="3295130"/>
            <a:ext cx="1163158" cy="1163158"/>
          </a:xfrm>
          <a:prstGeom prst="roundRect">
            <a:avLst/>
          </a:prstGeom>
          <a:ln w="57150" cap="flat">
            <a:solidFill>
              <a:schemeClr val="bg1">
                <a:lumMod val="65000"/>
              </a:schemeClr>
            </a:solidFill>
            <a:miter lim="800000"/>
          </a:ln>
          <a:effectLst/>
        </p:spPr>
        <p:txBody>
          <a:bodyPr wrap="none" tIns="0" bIns="182880" anchor="b"/>
          <a:lstStyle>
            <a:lvl1pPr algn="ctr" rtl="0">
              <a:buNone/>
              <a:defRPr sz="900" b="1" i="1" baseline="0">
                <a:solidFill>
                  <a:schemeClr val="tx1">
                    <a:lumMod val="50000"/>
                    <a:lumOff val="50000"/>
                  </a:schemeClr>
                </a:solidFill>
              </a:defRPr>
            </a:lvl1pPr>
          </a:lstStyle>
          <a:p>
            <a:r>
              <a:rPr lang="en-US" dirty="0"/>
              <a:t>Click Icon To Add Image</a:t>
            </a:r>
          </a:p>
        </p:txBody>
      </p:sp>
      <p:sp>
        <p:nvSpPr>
          <p:cNvPr id="34" name="Picture Placeholder 7"/>
          <p:cNvSpPr>
            <a:spLocks noGrp="1"/>
          </p:cNvSpPr>
          <p:nvPr>
            <p:ph type="pic" sz="quarter" idx="65" hasCustomPrompt="1"/>
          </p:nvPr>
        </p:nvSpPr>
        <p:spPr>
          <a:xfrm>
            <a:off x="6045200" y="3295130"/>
            <a:ext cx="1163158" cy="1163158"/>
          </a:xfrm>
          <a:prstGeom prst="roundRect">
            <a:avLst/>
          </a:prstGeom>
          <a:ln w="57150" cap="flat">
            <a:solidFill>
              <a:schemeClr val="bg1">
                <a:lumMod val="65000"/>
              </a:schemeClr>
            </a:solidFill>
            <a:miter lim="800000"/>
          </a:ln>
          <a:effectLst/>
        </p:spPr>
        <p:txBody>
          <a:bodyPr wrap="none" tIns="0" bIns="182880" anchor="b"/>
          <a:lstStyle>
            <a:lvl1pPr algn="ctr" rtl="0">
              <a:buNone/>
              <a:defRPr sz="900" b="1" i="1" baseline="0">
                <a:solidFill>
                  <a:schemeClr val="tx1">
                    <a:lumMod val="50000"/>
                    <a:lumOff val="50000"/>
                  </a:schemeClr>
                </a:solidFill>
              </a:defRPr>
            </a:lvl1pPr>
          </a:lstStyle>
          <a:p>
            <a:r>
              <a:rPr lang="en-US" dirty="0"/>
              <a:t>Click Icon To Add Image</a:t>
            </a:r>
          </a:p>
        </p:txBody>
      </p:sp>
      <p:sp>
        <p:nvSpPr>
          <p:cNvPr id="36" name="Picture Placeholder 7"/>
          <p:cNvSpPr>
            <a:spLocks noGrp="1"/>
          </p:cNvSpPr>
          <p:nvPr>
            <p:ph type="pic" sz="quarter" idx="66" hasCustomPrompt="1"/>
          </p:nvPr>
        </p:nvSpPr>
        <p:spPr>
          <a:xfrm>
            <a:off x="583092" y="1391238"/>
            <a:ext cx="1163158" cy="1163158"/>
          </a:xfrm>
          <a:prstGeom prst="roundRect">
            <a:avLst/>
          </a:prstGeom>
          <a:ln w="57150" cap="flat">
            <a:solidFill>
              <a:schemeClr val="bg1">
                <a:lumMod val="65000"/>
              </a:schemeClr>
            </a:solidFill>
            <a:miter lim="800000"/>
          </a:ln>
          <a:effectLst/>
        </p:spPr>
        <p:txBody>
          <a:bodyPr wrap="none" tIns="0" bIns="182880" anchor="b"/>
          <a:lstStyle>
            <a:lvl1pPr algn="ctr" rtl="0">
              <a:buNone/>
              <a:defRPr sz="900" b="1" i="1" baseline="0">
                <a:solidFill>
                  <a:schemeClr val="tx1">
                    <a:lumMod val="50000"/>
                    <a:lumOff val="50000"/>
                  </a:schemeClr>
                </a:solidFill>
              </a:defRPr>
            </a:lvl1pPr>
          </a:lstStyle>
          <a:p>
            <a:r>
              <a:rPr lang="en-US" dirty="0"/>
              <a:t>Click Icon To Add Image</a:t>
            </a:r>
          </a:p>
        </p:txBody>
      </p:sp>
      <p:sp>
        <p:nvSpPr>
          <p:cNvPr id="37" name="Text Placeholder 3"/>
          <p:cNvSpPr>
            <a:spLocks noGrp="1"/>
          </p:cNvSpPr>
          <p:nvPr>
            <p:ph type="body" sz="half" idx="67"/>
          </p:nvPr>
        </p:nvSpPr>
        <p:spPr>
          <a:xfrm>
            <a:off x="1898062" y="3695504"/>
            <a:ext cx="1426464" cy="621792"/>
          </a:xfrm>
          <a:prstGeom prst="rect">
            <a:avLst/>
          </a:prstGeom>
        </p:spPr>
        <p:txBody>
          <a:bodyPr wrap="square" lIns="0" tIns="0" rIns="0" bIns="0" anchor="t">
            <a:noAutofit/>
          </a:bodyPr>
          <a:lstStyle>
            <a:lvl1pPr marL="0" indent="0" algn="l" rtl="0">
              <a:buNone/>
              <a:defRPr sz="9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38" name="Text Placeholder 3"/>
          <p:cNvSpPr>
            <a:spLocks noGrp="1"/>
          </p:cNvSpPr>
          <p:nvPr>
            <p:ph type="body" sz="half" idx="68"/>
          </p:nvPr>
        </p:nvSpPr>
        <p:spPr>
          <a:xfrm>
            <a:off x="1898062" y="3475756"/>
            <a:ext cx="1426464" cy="192780"/>
          </a:xfrm>
          <a:prstGeom prst="rect">
            <a:avLst/>
          </a:prstGeom>
        </p:spPr>
        <p:txBody>
          <a:bodyPr wrap="square" lIns="0" tIns="0" rIns="0" bIns="0" anchor="ctr">
            <a:noAutofit/>
          </a:bodyPr>
          <a:lstStyle>
            <a:lvl1pPr marL="0" indent="0" algn="l" rtl="0">
              <a:buNone/>
              <a:defRPr sz="14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39" name="Text Placeholder 3"/>
          <p:cNvSpPr>
            <a:spLocks noGrp="1"/>
          </p:cNvSpPr>
          <p:nvPr>
            <p:ph type="body" sz="half" idx="69"/>
          </p:nvPr>
        </p:nvSpPr>
        <p:spPr>
          <a:xfrm>
            <a:off x="4615862" y="3695504"/>
            <a:ext cx="1426464" cy="621792"/>
          </a:xfrm>
          <a:prstGeom prst="rect">
            <a:avLst/>
          </a:prstGeom>
        </p:spPr>
        <p:txBody>
          <a:bodyPr wrap="square" lIns="0" tIns="0" rIns="0" bIns="0" anchor="t">
            <a:noAutofit/>
          </a:bodyPr>
          <a:lstStyle>
            <a:lvl1pPr marL="0" indent="0" algn="l" rtl="0">
              <a:buNone/>
              <a:defRPr sz="9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40" name="Text Placeholder 3"/>
          <p:cNvSpPr>
            <a:spLocks noGrp="1"/>
          </p:cNvSpPr>
          <p:nvPr>
            <p:ph type="body" sz="half" idx="70"/>
          </p:nvPr>
        </p:nvSpPr>
        <p:spPr>
          <a:xfrm>
            <a:off x="4615862" y="3475756"/>
            <a:ext cx="1426464" cy="192780"/>
          </a:xfrm>
          <a:prstGeom prst="rect">
            <a:avLst/>
          </a:prstGeom>
        </p:spPr>
        <p:txBody>
          <a:bodyPr wrap="square" lIns="0" tIns="0" rIns="0" bIns="0" anchor="ctr">
            <a:noAutofit/>
          </a:bodyPr>
          <a:lstStyle>
            <a:lvl1pPr marL="0" indent="0" algn="l" rtl="0">
              <a:buNone/>
              <a:defRPr sz="14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1" name="Text Placeholder 3"/>
          <p:cNvSpPr>
            <a:spLocks noGrp="1"/>
          </p:cNvSpPr>
          <p:nvPr>
            <p:ph type="body" sz="half" idx="71"/>
          </p:nvPr>
        </p:nvSpPr>
        <p:spPr>
          <a:xfrm>
            <a:off x="7371762" y="3695504"/>
            <a:ext cx="1426464" cy="621792"/>
          </a:xfrm>
          <a:prstGeom prst="rect">
            <a:avLst/>
          </a:prstGeom>
        </p:spPr>
        <p:txBody>
          <a:bodyPr wrap="square" lIns="0" tIns="0" rIns="0" bIns="0" anchor="t">
            <a:noAutofit/>
          </a:bodyPr>
          <a:lstStyle>
            <a:lvl1pPr marL="0" indent="0" algn="l" rtl="0">
              <a:buNone/>
              <a:defRPr sz="9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42" name="Text Placeholder 3"/>
          <p:cNvSpPr>
            <a:spLocks noGrp="1"/>
          </p:cNvSpPr>
          <p:nvPr>
            <p:ph type="body" sz="half" idx="72"/>
          </p:nvPr>
        </p:nvSpPr>
        <p:spPr>
          <a:xfrm>
            <a:off x="7371762" y="3475756"/>
            <a:ext cx="1426464" cy="192780"/>
          </a:xfrm>
          <a:prstGeom prst="rect">
            <a:avLst/>
          </a:prstGeom>
        </p:spPr>
        <p:txBody>
          <a:bodyPr wrap="square" lIns="0" tIns="0" rIns="0" bIns="0" anchor="ctr">
            <a:noAutofit/>
          </a:bodyPr>
          <a:lstStyle>
            <a:lvl1pPr marL="0" indent="0" algn="l" rtl="0">
              <a:buNone/>
              <a:defRPr sz="1400" b="1" baseline="0">
                <a:solidFill>
                  <a:schemeClr val="accent4"/>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cxnSp>
        <p:nvCxnSpPr>
          <p:cNvPr id="44" name="Straight Connector 43"/>
          <p:cNvCxnSpPr/>
          <p:nvPr userDrawn="1"/>
        </p:nvCxnSpPr>
        <p:spPr>
          <a:xfrm flipV="1">
            <a:off x="1165465" y="2953338"/>
            <a:ext cx="269748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3743325" y="3104944"/>
            <a:ext cx="304800" cy="1588"/>
          </a:xfrm>
          <a:prstGeom prst="line">
            <a:avLst/>
          </a:prstGeom>
          <a:ln>
            <a:solidFill>
              <a:schemeClr val="bg1">
                <a:lumMod val="65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4" name="Group 63"/>
          <p:cNvGrpSpPr/>
          <p:nvPr userDrawn="1"/>
        </p:nvGrpSpPr>
        <p:grpSpPr>
          <a:xfrm>
            <a:off x="1163877" y="2648538"/>
            <a:ext cx="1588" cy="609600"/>
            <a:chOff x="1163877" y="2705100"/>
            <a:chExt cx="1588" cy="609600"/>
          </a:xfrm>
        </p:grpSpPr>
        <p:cxnSp>
          <p:nvCxnSpPr>
            <p:cNvPr id="56" name="Straight Connector 55"/>
            <p:cNvCxnSpPr/>
            <p:nvPr userDrawn="1"/>
          </p:nvCxnSpPr>
          <p:spPr>
            <a:xfrm rot="5400000">
              <a:off x="1012271" y="3161506"/>
              <a:ext cx="304800" cy="1588"/>
            </a:xfrm>
            <a:prstGeom prst="line">
              <a:avLst/>
            </a:prstGeom>
            <a:ln>
              <a:solidFill>
                <a:schemeClr val="bg1">
                  <a:lumMod val="65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1012271" y="2856706"/>
              <a:ext cx="304800" cy="1588"/>
            </a:xfrm>
            <a:prstGeom prst="line">
              <a:avLst/>
            </a:prstGeom>
            <a:ln>
              <a:solidFill>
                <a:schemeClr val="bg1">
                  <a:lumMod val="65000"/>
                </a:schemeClr>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62" name="Straight Connector 61"/>
          <p:cNvCxnSpPr/>
          <p:nvPr userDrawn="1"/>
        </p:nvCxnSpPr>
        <p:spPr>
          <a:xfrm flipV="1">
            <a:off x="3899934" y="2953338"/>
            <a:ext cx="269748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rot="5400000">
            <a:off x="6477794" y="3104944"/>
            <a:ext cx="304800" cy="1588"/>
          </a:xfrm>
          <a:prstGeom prst="line">
            <a:avLst/>
          </a:prstGeom>
          <a:ln>
            <a:solidFill>
              <a:schemeClr val="bg1">
                <a:lumMod val="65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58">
                                            <p:txEl>
                                              <p:pRg st="0" end="0"/>
                                            </p:txEl>
                                          </p:spTgt>
                                        </p:tgtEl>
                                        <p:attrNameLst>
                                          <p:attrName>style.visibility</p:attrName>
                                        </p:attrNameLst>
                                      </p:cBhvr>
                                      <p:to>
                                        <p:strVal val="visible"/>
                                      </p:to>
                                    </p:set>
                                    <p:animEffect transition="in" filter="fade">
                                      <p:cBhvr>
                                        <p:cTn id="12" dur="500"/>
                                        <p:tgtEl>
                                          <p:spTgt spid="58">
                                            <p:txEl>
                                              <p:pRg st="0" end="0"/>
                                            </p:txEl>
                                          </p:spTgt>
                                        </p:tgtEl>
                                      </p:cBhvr>
                                    </p:animEffect>
                                  </p:childTnLst>
                                </p:cTn>
                              </p:par>
                            </p:childTnLst>
                          </p:cTn>
                        </p:par>
                        <p:par>
                          <p:cTn id="13" fill="hold">
                            <p:stCondLst>
                              <p:cond delay="1000"/>
                            </p:stCondLst>
                            <p:childTnLst>
                              <p:par>
                                <p:cTn id="14" presetID="10" presetClass="entr" presetSubtype="0" fill="hold" grpId="0" nodeType="afterEffect" nodePh="1">
                                  <p:stCondLst>
                                    <p:cond delay="0"/>
                                  </p:stCondLst>
                                  <p:endCondLst>
                                    <p:cond evt="begin" delay="0">
                                      <p:tn val="14"/>
                                    </p:cond>
                                  </p:endCondLst>
                                  <p:childTnLst>
                                    <p:set>
                                      <p:cBhvr>
                                        <p:cTn id="15" dur="1" fill="hold">
                                          <p:stCondLst>
                                            <p:cond delay="0"/>
                                          </p:stCondLst>
                                        </p:cTn>
                                        <p:tgtEl>
                                          <p:spTgt spid="57">
                                            <p:txEl>
                                              <p:pRg st="0" end="0"/>
                                            </p:txEl>
                                          </p:spTgt>
                                        </p:tgtEl>
                                        <p:attrNameLst>
                                          <p:attrName>style.visibility</p:attrName>
                                        </p:attrNameLst>
                                      </p:cBhvr>
                                      <p:to>
                                        <p:strVal val="visible"/>
                                      </p:to>
                                    </p:set>
                                    <p:animEffect transition="in" filter="fade">
                                      <p:cBhvr>
                                        <p:cTn id="16" dur="500"/>
                                        <p:tgtEl>
                                          <p:spTgt spid="57">
                                            <p:txEl>
                                              <p:pRg st="0" end="0"/>
                                            </p:txEl>
                                          </p:spTgt>
                                        </p:tgtEl>
                                      </p:cBhvr>
                                    </p:animEffect>
                                  </p:childTnLst>
                                </p:cTn>
                              </p:par>
                            </p:childTnLst>
                          </p:cTn>
                        </p:par>
                        <p:par>
                          <p:cTn id="17" fill="hold">
                            <p:stCondLst>
                              <p:cond delay="1500"/>
                            </p:stCondLst>
                            <p:childTnLst>
                              <p:par>
                                <p:cTn id="18" presetID="22" presetClass="entr" presetSubtype="1" fill="hold" nodeType="afterEffect">
                                  <p:stCondLst>
                                    <p:cond delay="0"/>
                                  </p:stCondLst>
                                  <p:childTnLst>
                                    <p:set>
                                      <p:cBhvr>
                                        <p:cTn id="19" dur="1" fill="hold">
                                          <p:stCondLst>
                                            <p:cond delay="0"/>
                                          </p:stCondLst>
                                        </p:cTn>
                                        <p:tgtEl>
                                          <p:spTgt spid="64"/>
                                        </p:tgtEl>
                                        <p:attrNameLst>
                                          <p:attrName>style.visibility</p:attrName>
                                        </p:attrNameLst>
                                      </p:cBhvr>
                                      <p:to>
                                        <p:strVal val="visible"/>
                                      </p:to>
                                    </p:set>
                                    <p:animEffect transition="in" filter="wipe(up)">
                                      <p:cBhvr>
                                        <p:cTn id="20" dur="500"/>
                                        <p:tgtEl>
                                          <p:spTgt spid="64"/>
                                        </p:tgtEl>
                                      </p:cBhvr>
                                    </p:animEffect>
                                  </p:childTnLst>
                                </p:cTn>
                              </p:par>
                            </p:childTnLst>
                          </p:cTn>
                        </p:par>
                        <p:par>
                          <p:cTn id="21" fill="hold">
                            <p:stCondLst>
                              <p:cond delay="2000"/>
                            </p:stCondLst>
                            <p:childTnLst>
                              <p:par>
                                <p:cTn id="22" presetID="23" presetClass="entr" presetSubtype="16"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p:cTn id="24" dur="500" fill="hold"/>
                                        <p:tgtEl>
                                          <p:spTgt spid="19"/>
                                        </p:tgtEl>
                                        <p:attrNameLst>
                                          <p:attrName>ppt_w</p:attrName>
                                        </p:attrNameLst>
                                      </p:cBhvr>
                                      <p:tavLst>
                                        <p:tav tm="0">
                                          <p:val>
                                            <p:fltVal val="0"/>
                                          </p:val>
                                        </p:tav>
                                        <p:tav tm="100000">
                                          <p:val>
                                            <p:strVal val="#ppt_w"/>
                                          </p:val>
                                        </p:tav>
                                      </p:tavLst>
                                    </p:anim>
                                    <p:anim calcmode="lin" valueType="num">
                                      <p:cBhvr>
                                        <p:cTn id="25" dur="500" fill="hold"/>
                                        <p:tgtEl>
                                          <p:spTgt spid="19"/>
                                        </p:tgtEl>
                                        <p:attrNameLst>
                                          <p:attrName>ppt_h</p:attrName>
                                        </p:attrNameLst>
                                      </p:cBhvr>
                                      <p:tavLst>
                                        <p:tav tm="0">
                                          <p:val>
                                            <p:fltVal val="0"/>
                                          </p:val>
                                        </p:tav>
                                        <p:tav tm="100000">
                                          <p:val>
                                            <p:strVal val="#ppt_h"/>
                                          </p:val>
                                        </p:tav>
                                      </p:tavLst>
                                    </p:anim>
                                  </p:childTnLst>
                                </p:cTn>
                              </p:par>
                            </p:childTnLst>
                          </p:cTn>
                        </p:par>
                        <p:par>
                          <p:cTn id="26" fill="hold">
                            <p:stCondLst>
                              <p:cond delay="2500"/>
                            </p:stCondLst>
                            <p:childTnLst>
                              <p:par>
                                <p:cTn id="27" presetID="10" presetClass="entr" presetSubtype="0" fill="hold" grpId="0" nodeType="afterEffect" nodePh="1">
                                  <p:stCondLst>
                                    <p:cond delay="0"/>
                                  </p:stCondLst>
                                  <p:endCondLst>
                                    <p:cond evt="begin" delay="0">
                                      <p:tn val="27"/>
                                    </p:cond>
                                  </p:endCondLst>
                                  <p:childTnLst>
                                    <p:set>
                                      <p:cBhvr>
                                        <p:cTn id="28" dur="1" fill="hold">
                                          <p:stCondLst>
                                            <p:cond delay="0"/>
                                          </p:stCondLst>
                                        </p:cTn>
                                        <p:tgtEl>
                                          <p:spTgt spid="38">
                                            <p:txEl>
                                              <p:pRg st="0" end="0"/>
                                            </p:txEl>
                                          </p:spTgt>
                                        </p:tgtEl>
                                        <p:attrNameLst>
                                          <p:attrName>style.visibility</p:attrName>
                                        </p:attrNameLst>
                                      </p:cBhvr>
                                      <p:to>
                                        <p:strVal val="visible"/>
                                      </p:to>
                                    </p:set>
                                    <p:animEffect transition="in" filter="fade">
                                      <p:cBhvr>
                                        <p:cTn id="29" dur="500"/>
                                        <p:tgtEl>
                                          <p:spTgt spid="38">
                                            <p:txEl>
                                              <p:pRg st="0" end="0"/>
                                            </p:txEl>
                                          </p:spTgt>
                                        </p:tgtEl>
                                      </p:cBhvr>
                                    </p:animEffect>
                                  </p:childTnLst>
                                </p:cTn>
                              </p:par>
                            </p:childTnLst>
                          </p:cTn>
                        </p:par>
                        <p:par>
                          <p:cTn id="30" fill="hold">
                            <p:stCondLst>
                              <p:cond delay="3000"/>
                            </p:stCondLst>
                            <p:childTnLst>
                              <p:par>
                                <p:cTn id="31" presetID="10" presetClass="entr" presetSubtype="0" fill="hold" grpId="0" nodeType="afterEffect" nodePh="1">
                                  <p:stCondLst>
                                    <p:cond delay="0"/>
                                  </p:stCondLst>
                                  <p:endCondLst>
                                    <p:cond evt="begin" delay="0">
                                      <p:tn val="31"/>
                                    </p:cond>
                                  </p:endCondLst>
                                  <p:childTnLst>
                                    <p:set>
                                      <p:cBhvr>
                                        <p:cTn id="32" dur="1" fill="hold">
                                          <p:stCondLst>
                                            <p:cond delay="0"/>
                                          </p:stCondLst>
                                        </p:cTn>
                                        <p:tgtEl>
                                          <p:spTgt spid="37">
                                            <p:txEl>
                                              <p:pRg st="0" end="0"/>
                                            </p:txEl>
                                          </p:spTgt>
                                        </p:tgtEl>
                                        <p:attrNameLst>
                                          <p:attrName>style.visibility</p:attrName>
                                        </p:attrNameLst>
                                      </p:cBhvr>
                                      <p:to>
                                        <p:strVal val="visible"/>
                                      </p:to>
                                    </p:set>
                                    <p:animEffect transition="in" filter="fade">
                                      <p:cBhvr>
                                        <p:cTn id="33" dur="500"/>
                                        <p:tgtEl>
                                          <p:spTgt spid="37">
                                            <p:txEl>
                                              <p:pRg st="0" end="0"/>
                                            </p:txEl>
                                          </p:spTgt>
                                        </p:tgtEl>
                                      </p:cBhvr>
                                    </p:animEffect>
                                  </p:childTnLst>
                                </p:cTn>
                              </p:par>
                            </p:childTnLst>
                          </p:cTn>
                        </p:par>
                        <p:par>
                          <p:cTn id="34" fill="hold">
                            <p:stCondLst>
                              <p:cond delay="3500"/>
                            </p:stCondLst>
                            <p:childTnLst>
                              <p:par>
                                <p:cTn id="35" presetID="22" presetClass="entr" presetSubtype="8" fill="hold" nodeType="after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wipe(left)">
                                      <p:cBhvr>
                                        <p:cTn id="37" dur="500"/>
                                        <p:tgtEl>
                                          <p:spTgt spid="44"/>
                                        </p:tgtEl>
                                      </p:cBhvr>
                                    </p:animEffect>
                                  </p:childTnLst>
                                </p:cTn>
                              </p:par>
                            </p:childTnLst>
                          </p:cTn>
                        </p:par>
                        <p:par>
                          <p:cTn id="38" fill="hold">
                            <p:stCondLst>
                              <p:cond delay="4000"/>
                            </p:stCondLst>
                            <p:childTnLst>
                              <p:par>
                                <p:cTn id="39" presetID="22" presetClass="entr" presetSubtype="1" fill="hold" nodeType="after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wipe(up)">
                                      <p:cBhvr>
                                        <p:cTn id="41" dur="500"/>
                                        <p:tgtEl>
                                          <p:spTgt spid="53"/>
                                        </p:tgtEl>
                                      </p:cBhvr>
                                    </p:animEffect>
                                  </p:childTnLst>
                                </p:cTn>
                              </p:par>
                            </p:childTnLst>
                          </p:cTn>
                        </p:par>
                        <p:par>
                          <p:cTn id="42" fill="hold">
                            <p:stCondLst>
                              <p:cond delay="4500"/>
                            </p:stCondLst>
                            <p:childTnLst>
                              <p:par>
                                <p:cTn id="43" presetID="23" presetClass="entr" presetSubtype="16" fill="hold" grpId="0" nodeType="afterEffect">
                                  <p:stCondLst>
                                    <p:cond delay="0"/>
                                  </p:stCondLst>
                                  <p:childTnLst>
                                    <p:set>
                                      <p:cBhvr>
                                        <p:cTn id="44" dur="1" fill="hold">
                                          <p:stCondLst>
                                            <p:cond delay="0"/>
                                          </p:stCondLst>
                                        </p:cTn>
                                        <p:tgtEl>
                                          <p:spTgt spid="32"/>
                                        </p:tgtEl>
                                        <p:attrNameLst>
                                          <p:attrName>style.visibility</p:attrName>
                                        </p:attrNameLst>
                                      </p:cBhvr>
                                      <p:to>
                                        <p:strVal val="visible"/>
                                      </p:to>
                                    </p:set>
                                    <p:anim calcmode="lin" valueType="num">
                                      <p:cBhvr>
                                        <p:cTn id="45" dur="500" fill="hold"/>
                                        <p:tgtEl>
                                          <p:spTgt spid="32"/>
                                        </p:tgtEl>
                                        <p:attrNameLst>
                                          <p:attrName>ppt_w</p:attrName>
                                        </p:attrNameLst>
                                      </p:cBhvr>
                                      <p:tavLst>
                                        <p:tav tm="0">
                                          <p:val>
                                            <p:fltVal val="0"/>
                                          </p:val>
                                        </p:tav>
                                        <p:tav tm="100000">
                                          <p:val>
                                            <p:strVal val="#ppt_w"/>
                                          </p:val>
                                        </p:tav>
                                      </p:tavLst>
                                    </p:anim>
                                    <p:anim calcmode="lin" valueType="num">
                                      <p:cBhvr>
                                        <p:cTn id="46" dur="500" fill="hold"/>
                                        <p:tgtEl>
                                          <p:spTgt spid="32"/>
                                        </p:tgtEl>
                                        <p:attrNameLst>
                                          <p:attrName>ppt_h</p:attrName>
                                        </p:attrNameLst>
                                      </p:cBhvr>
                                      <p:tavLst>
                                        <p:tav tm="0">
                                          <p:val>
                                            <p:fltVal val="0"/>
                                          </p:val>
                                        </p:tav>
                                        <p:tav tm="100000">
                                          <p:val>
                                            <p:strVal val="#ppt_h"/>
                                          </p:val>
                                        </p:tav>
                                      </p:tavLst>
                                    </p:anim>
                                  </p:childTnLst>
                                </p:cTn>
                              </p:par>
                            </p:childTnLst>
                          </p:cTn>
                        </p:par>
                        <p:par>
                          <p:cTn id="47" fill="hold">
                            <p:stCondLst>
                              <p:cond delay="5000"/>
                            </p:stCondLst>
                            <p:childTnLst>
                              <p:par>
                                <p:cTn id="48" presetID="10" presetClass="entr" presetSubtype="0" fill="hold" grpId="0" nodeType="afterEffect" nodePh="1">
                                  <p:stCondLst>
                                    <p:cond delay="0"/>
                                  </p:stCondLst>
                                  <p:endCondLst>
                                    <p:cond evt="begin" delay="0">
                                      <p:tn val="48"/>
                                    </p:cond>
                                  </p:endCondLst>
                                  <p:childTnLst>
                                    <p:set>
                                      <p:cBhvr>
                                        <p:cTn id="49" dur="1" fill="hold">
                                          <p:stCondLst>
                                            <p:cond delay="0"/>
                                          </p:stCondLst>
                                        </p:cTn>
                                        <p:tgtEl>
                                          <p:spTgt spid="40">
                                            <p:txEl>
                                              <p:pRg st="0" end="0"/>
                                            </p:txEl>
                                          </p:spTgt>
                                        </p:tgtEl>
                                        <p:attrNameLst>
                                          <p:attrName>style.visibility</p:attrName>
                                        </p:attrNameLst>
                                      </p:cBhvr>
                                      <p:to>
                                        <p:strVal val="visible"/>
                                      </p:to>
                                    </p:set>
                                    <p:animEffect transition="in" filter="fade">
                                      <p:cBhvr>
                                        <p:cTn id="50" dur="500"/>
                                        <p:tgtEl>
                                          <p:spTgt spid="40">
                                            <p:txEl>
                                              <p:pRg st="0" end="0"/>
                                            </p:txEl>
                                          </p:spTgt>
                                        </p:tgtEl>
                                      </p:cBhvr>
                                    </p:animEffect>
                                  </p:childTnLst>
                                </p:cTn>
                              </p:par>
                            </p:childTnLst>
                          </p:cTn>
                        </p:par>
                        <p:par>
                          <p:cTn id="51" fill="hold">
                            <p:stCondLst>
                              <p:cond delay="5500"/>
                            </p:stCondLst>
                            <p:childTnLst>
                              <p:par>
                                <p:cTn id="52" presetID="10" presetClass="entr" presetSubtype="0" fill="hold" grpId="0" nodeType="afterEffect" nodePh="1">
                                  <p:stCondLst>
                                    <p:cond delay="0"/>
                                  </p:stCondLst>
                                  <p:endCondLst>
                                    <p:cond evt="begin" delay="0">
                                      <p:tn val="52"/>
                                    </p:cond>
                                  </p:endCondLst>
                                  <p:childTnLst>
                                    <p:set>
                                      <p:cBhvr>
                                        <p:cTn id="53" dur="1" fill="hold">
                                          <p:stCondLst>
                                            <p:cond delay="0"/>
                                          </p:stCondLst>
                                        </p:cTn>
                                        <p:tgtEl>
                                          <p:spTgt spid="39">
                                            <p:txEl>
                                              <p:pRg st="0" end="0"/>
                                            </p:txEl>
                                          </p:spTgt>
                                        </p:tgtEl>
                                        <p:attrNameLst>
                                          <p:attrName>style.visibility</p:attrName>
                                        </p:attrNameLst>
                                      </p:cBhvr>
                                      <p:to>
                                        <p:strVal val="visible"/>
                                      </p:to>
                                    </p:set>
                                    <p:animEffect transition="in" filter="fade">
                                      <p:cBhvr>
                                        <p:cTn id="54" dur="500"/>
                                        <p:tgtEl>
                                          <p:spTgt spid="39">
                                            <p:txEl>
                                              <p:pRg st="0" end="0"/>
                                            </p:txEl>
                                          </p:spTgt>
                                        </p:tgtEl>
                                      </p:cBhvr>
                                    </p:animEffect>
                                  </p:childTnLst>
                                </p:cTn>
                              </p:par>
                            </p:childTnLst>
                          </p:cTn>
                        </p:par>
                        <p:par>
                          <p:cTn id="55" fill="hold">
                            <p:stCondLst>
                              <p:cond delay="6000"/>
                            </p:stCondLst>
                            <p:childTnLst>
                              <p:par>
                                <p:cTn id="56" presetID="22" presetClass="entr" presetSubtype="8" fill="hold" nodeType="afterEffect">
                                  <p:stCondLst>
                                    <p:cond delay="0"/>
                                  </p:stCondLst>
                                  <p:childTnLst>
                                    <p:set>
                                      <p:cBhvr>
                                        <p:cTn id="57" dur="1" fill="hold">
                                          <p:stCondLst>
                                            <p:cond delay="0"/>
                                          </p:stCondLst>
                                        </p:cTn>
                                        <p:tgtEl>
                                          <p:spTgt spid="62"/>
                                        </p:tgtEl>
                                        <p:attrNameLst>
                                          <p:attrName>style.visibility</p:attrName>
                                        </p:attrNameLst>
                                      </p:cBhvr>
                                      <p:to>
                                        <p:strVal val="visible"/>
                                      </p:to>
                                    </p:set>
                                    <p:animEffect transition="in" filter="wipe(left)">
                                      <p:cBhvr>
                                        <p:cTn id="58" dur="500"/>
                                        <p:tgtEl>
                                          <p:spTgt spid="62"/>
                                        </p:tgtEl>
                                      </p:cBhvr>
                                    </p:animEffect>
                                  </p:childTnLst>
                                </p:cTn>
                              </p:par>
                            </p:childTnLst>
                          </p:cTn>
                        </p:par>
                        <p:par>
                          <p:cTn id="59" fill="hold">
                            <p:stCondLst>
                              <p:cond delay="6500"/>
                            </p:stCondLst>
                            <p:childTnLst>
                              <p:par>
                                <p:cTn id="60" presetID="22" presetClass="entr" presetSubtype="1" fill="hold" nodeType="afterEffect">
                                  <p:stCondLst>
                                    <p:cond delay="0"/>
                                  </p:stCondLst>
                                  <p:childTnLst>
                                    <p:set>
                                      <p:cBhvr>
                                        <p:cTn id="61" dur="1" fill="hold">
                                          <p:stCondLst>
                                            <p:cond delay="0"/>
                                          </p:stCondLst>
                                        </p:cTn>
                                        <p:tgtEl>
                                          <p:spTgt spid="63"/>
                                        </p:tgtEl>
                                        <p:attrNameLst>
                                          <p:attrName>style.visibility</p:attrName>
                                        </p:attrNameLst>
                                      </p:cBhvr>
                                      <p:to>
                                        <p:strVal val="visible"/>
                                      </p:to>
                                    </p:set>
                                    <p:animEffect transition="in" filter="wipe(up)">
                                      <p:cBhvr>
                                        <p:cTn id="62" dur="500"/>
                                        <p:tgtEl>
                                          <p:spTgt spid="63"/>
                                        </p:tgtEl>
                                      </p:cBhvr>
                                    </p:animEffect>
                                  </p:childTnLst>
                                </p:cTn>
                              </p:par>
                            </p:childTnLst>
                          </p:cTn>
                        </p:par>
                        <p:par>
                          <p:cTn id="63" fill="hold">
                            <p:stCondLst>
                              <p:cond delay="7000"/>
                            </p:stCondLst>
                            <p:childTnLst>
                              <p:par>
                                <p:cTn id="64" presetID="23" presetClass="entr" presetSubtype="16" fill="hold" grpId="0" nodeType="afterEffect">
                                  <p:stCondLst>
                                    <p:cond delay="0"/>
                                  </p:stCondLst>
                                  <p:childTnLst>
                                    <p:set>
                                      <p:cBhvr>
                                        <p:cTn id="65" dur="1" fill="hold">
                                          <p:stCondLst>
                                            <p:cond delay="0"/>
                                          </p:stCondLst>
                                        </p:cTn>
                                        <p:tgtEl>
                                          <p:spTgt spid="34"/>
                                        </p:tgtEl>
                                        <p:attrNameLst>
                                          <p:attrName>style.visibility</p:attrName>
                                        </p:attrNameLst>
                                      </p:cBhvr>
                                      <p:to>
                                        <p:strVal val="visible"/>
                                      </p:to>
                                    </p:set>
                                    <p:anim calcmode="lin" valueType="num">
                                      <p:cBhvr>
                                        <p:cTn id="66" dur="500" fill="hold"/>
                                        <p:tgtEl>
                                          <p:spTgt spid="34"/>
                                        </p:tgtEl>
                                        <p:attrNameLst>
                                          <p:attrName>ppt_w</p:attrName>
                                        </p:attrNameLst>
                                      </p:cBhvr>
                                      <p:tavLst>
                                        <p:tav tm="0">
                                          <p:val>
                                            <p:fltVal val="0"/>
                                          </p:val>
                                        </p:tav>
                                        <p:tav tm="100000">
                                          <p:val>
                                            <p:strVal val="#ppt_w"/>
                                          </p:val>
                                        </p:tav>
                                      </p:tavLst>
                                    </p:anim>
                                    <p:anim calcmode="lin" valueType="num">
                                      <p:cBhvr>
                                        <p:cTn id="67" dur="500" fill="hold"/>
                                        <p:tgtEl>
                                          <p:spTgt spid="34"/>
                                        </p:tgtEl>
                                        <p:attrNameLst>
                                          <p:attrName>ppt_h</p:attrName>
                                        </p:attrNameLst>
                                      </p:cBhvr>
                                      <p:tavLst>
                                        <p:tav tm="0">
                                          <p:val>
                                            <p:fltVal val="0"/>
                                          </p:val>
                                        </p:tav>
                                        <p:tav tm="100000">
                                          <p:val>
                                            <p:strVal val="#ppt_h"/>
                                          </p:val>
                                        </p:tav>
                                      </p:tavLst>
                                    </p:anim>
                                  </p:childTnLst>
                                </p:cTn>
                              </p:par>
                            </p:childTnLst>
                          </p:cTn>
                        </p:par>
                        <p:par>
                          <p:cTn id="68" fill="hold">
                            <p:stCondLst>
                              <p:cond delay="7500"/>
                            </p:stCondLst>
                            <p:childTnLst>
                              <p:par>
                                <p:cTn id="69" presetID="10" presetClass="entr" presetSubtype="0" fill="hold" grpId="0" nodeType="afterEffect" nodePh="1">
                                  <p:stCondLst>
                                    <p:cond delay="0"/>
                                  </p:stCondLst>
                                  <p:endCondLst>
                                    <p:cond evt="begin" delay="0">
                                      <p:tn val="69"/>
                                    </p:cond>
                                  </p:endCondLst>
                                  <p:childTnLst>
                                    <p:set>
                                      <p:cBhvr>
                                        <p:cTn id="70" dur="1" fill="hold">
                                          <p:stCondLst>
                                            <p:cond delay="0"/>
                                          </p:stCondLst>
                                        </p:cTn>
                                        <p:tgtEl>
                                          <p:spTgt spid="42">
                                            <p:txEl>
                                              <p:pRg st="0" end="0"/>
                                            </p:txEl>
                                          </p:spTgt>
                                        </p:tgtEl>
                                        <p:attrNameLst>
                                          <p:attrName>style.visibility</p:attrName>
                                        </p:attrNameLst>
                                      </p:cBhvr>
                                      <p:to>
                                        <p:strVal val="visible"/>
                                      </p:to>
                                    </p:set>
                                    <p:animEffect transition="in" filter="fade">
                                      <p:cBhvr>
                                        <p:cTn id="71" dur="500"/>
                                        <p:tgtEl>
                                          <p:spTgt spid="42">
                                            <p:txEl>
                                              <p:pRg st="0" end="0"/>
                                            </p:txEl>
                                          </p:spTgt>
                                        </p:tgtEl>
                                      </p:cBhvr>
                                    </p:animEffect>
                                  </p:childTnLst>
                                </p:cTn>
                              </p:par>
                            </p:childTnLst>
                          </p:cTn>
                        </p:par>
                        <p:par>
                          <p:cTn id="72" fill="hold">
                            <p:stCondLst>
                              <p:cond delay="8000"/>
                            </p:stCondLst>
                            <p:childTnLst>
                              <p:par>
                                <p:cTn id="73" presetID="10" presetClass="entr" presetSubtype="0" fill="hold" grpId="0" nodeType="afterEffect" nodePh="1">
                                  <p:stCondLst>
                                    <p:cond delay="0"/>
                                  </p:stCondLst>
                                  <p:endCondLst>
                                    <p:cond evt="begin" delay="0">
                                      <p:tn val="73"/>
                                    </p:cond>
                                  </p:endCondLst>
                                  <p:childTnLst>
                                    <p:set>
                                      <p:cBhvr>
                                        <p:cTn id="74" dur="1" fill="hold">
                                          <p:stCondLst>
                                            <p:cond delay="0"/>
                                          </p:stCondLst>
                                        </p:cTn>
                                        <p:tgtEl>
                                          <p:spTgt spid="41">
                                            <p:txEl>
                                              <p:pRg st="0" end="0"/>
                                            </p:txEl>
                                          </p:spTgt>
                                        </p:tgtEl>
                                        <p:attrNameLst>
                                          <p:attrName>style.visibility</p:attrName>
                                        </p:attrNameLst>
                                      </p:cBhvr>
                                      <p:to>
                                        <p:strVal val="visible"/>
                                      </p:to>
                                    </p:set>
                                    <p:animEffect transition="in" filter="fade">
                                      <p:cBhvr>
                                        <p:cTn id="75" dur="5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uild="p">
        <p:tmplLst>
          <p:tmpl lvl="1">
            <p:tnLst>
              <p:par>
                <p:cTn presetID="10" presetClass="entr" presetSubtype="0" fill="hold" nodeType="afterEffect" nodePh="1">
                  <p:stCondLst>
                    <p:cond delay="0"/>
                  </p:stCondLst>
                  <p:endCondLst>
                    <p:cond evt="begin" delay="0"/>
                  </p:end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afterEffect" nodePh="1">
                  <p:stCondLst>
                    <p:cond delay="0"/>
                  </p:stCondLst>
                  <p:endCondLst>
                    <p:cond evt="begin" delay="0"/>
                  </p:end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19" grpId="0" animBg="1"/>
      <p:bldP spid="32" grpId="0" animBg="1"/>
      <p:bldP spid="34" grpId="0" animBg="1"/>
      <p:bldP spid="36" grpId="0" animBg="1"/>
      <p:bldP spid="37" grpId="0" build="p">
        <p:tmplLst>
          <p:tmpl lvl="1">
            <p:tnLst>
              <p:par>
                <p:cTn presetID="10" presetClass="entr" presetSubtype="0" fill="hold" nodeType="afterEffect" nodePh="1">
                  <p:stCondLst>
                    <p:cond delay="0"/>
                  </p:stCondLst>
                  <p:endCondLst>
                    <p:cond evt="begin" delay="0"/>
                  </p:end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afterEffect" nodePh="1">
                  <p:stCondLst>
                    <p:cond delay="0"/>
                  </p:stCondLst>
                  <p:endCondLst>
                    <p:cond evt="begin" delay="0"/>
                  </p:end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afterEffect" nodePh="1">
                  <p:stCondLst>
                    <p:cond delay="0"/>
                  </p:stCondLst>
                  <p:endCondLst>
                    <p:cond evt="begin" delay="0"/>
                  </p:end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afterEffect" nodePh="1">
                  <p:stCondLst>
                    <p:cond delay="0"/>
                  </p:stCondLst>
                  <p:endCondLst>
                    <p:cond evt="begin" delay="0"/>
                  </p:end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afterEffect" nodePh="1">
                  <p:stCondLst>
                    <p:cond delay="0"/>
                  </p:stCondLst>
                  <p:endCondLst>
                    <p:cond evt="begin" delay="0"/>
                  </p:end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eam.">
    <p:bg>
      <p:bgPr>
        <a:solidFill>
          <a:schemeClr val="bg1"/>
        </a:solidFill>
        <a:effectLst/>
      </p:bgPr>
    </p:bg>
    <p:spTree>
      <p:nvGrpSpPr>
        <p:cNvPr id="1" name=""/>
        <p:cNvGrpSpPr/>
        <p:nvPr/>
      </p:nvGrpSpPr>
      <p:grpSpPr>
        <a:xfrm>
          <a:off x="0" y="0"/>
          <a:ext cx="0" cy="0"/>
          <a:chOff x="0" y="0"/>
          <a:chExt cx="0" cy="0"/>
        </a:xfrm>
      </p:grpSpPr>
      <p:sp>
        <p:nvSpPr>
          <p:cNvPr id="29" name="Title 1"/>
          <p:cNvSpPr>
            <a:spLocks noGrp="1"/>
          </p:cNvSpPr>
          <p:nvPr>
            <p:ph type="title" hasCustomPrompt="1"/>
          </p:nvPr>
        </p:nvSpPr>
        <p:spPr>
          <a:xfrm>
            <a:off x="2350352" y="283110"/>
            <a:ext cx="4443296" cy="310112"/>
          </a:xfrm>
          <a:prstGeom prst="rect">
            <a:avLst/>
          </a:prstGeom>
        </p:spPr>
        <p:txBody>
          <a:bodyPr wrap="none" lIns="0" tIns="0" rIns="0" bIns="0" anchor="ctr">
            <a:noAutofit/>
          </a:bodyPr>
          <a:lstStyle>
            <a:lvl1pPr algn="ctr">
              <a:defRPr sz="2400" b="1" i="0" baseline="0">
                <a:solidFill>
                  <a:schemeClr val="tx1">
                    <a:lumMod val="50000"/>
                    <a:lumOff val="50000"/>
                  </a:schemeClr>
                </a:solidFill>
                <a:latin typeface="+mn-lt"/>
              </a:defRPr>
            </a:lvl1pPr>
          </a:lstStyle>
          <a:p>
            <a:r>
              <a:rPr lang="en-US" dirty="0"/>
              <a:t>Click To Edit Master Title Style</a:t>
            </a:r>
          </a:p>
        </p:txBody>
      </p:sp>
      <p:sp>
        <p:nvSpPr>
          <p:cNvPr id="30" name="Text Placeholder 3"/>
          <p:cNvSpPr>
            <a:spLocks noGrp="1"/>
          </p:cNvSpPr>
          <p:nvPr>
            <p:ph type="body" sz="half" idx="2" hasCustomPrompt="1"/>
          </p:nvPr>
        </p:nvSpPr>
        <p:spPr>
          <a:xfrm>
            <a:off x="3271838" y="627929"/>
            <a:ext cx="2600325" cy="200746"/>
          </a:xfrm>
          <a:prstGeom prst="rect">
            <a:avLst/>
          </a:prstGeom>
        </p:spPr>
        <p:txBody>
          <a:bodyPr wrap="square" lIns="0" tIns="0" rIns="0" bIns="0" anchor="ctr">
            <a:noAutofit/>
          </a:bodyPr>
          <a:lstStyle>
            <a:lvl1pPr marL="0" indent="0" algn="ctr">
              <a:buNone/>
              <a:defRPr sz="1600" b="1" i="0" baseline="0">
                <a:solidFill>
                  <a:schemeClr val="tx1">
                    <a:lumMod val="50000"/>
                    <a:lumOff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12" name="Picture Placeholder 7"/>
          <p:cNvSpPr>
            <a:spLocks noGrp="1"/>
          </p:cNvSpPr>
          <p:nvPr>
            <p:ph type="pic" sz="quarter" idx="53" hasCustomPrompt="1"/>
          </p:nvPr>
        </p:nvSpPr>
        <p:spPr>
          <a:xfrm>
            <a:off x="3754438" y="2641600"/>
            <a:ext cx="1635124" cy="1635124"/>
          </a:xfrm>
          <a:prstGeom prst="ellipse">
            <a:avLst/>
          </a:prstGeom>
          <a:ln w="76200">
            <a:solidFill>
              <a:schemeClr val="bg1">
                <a:lumMod val="65000"/>
              </a:schemeClr>
            </a:solidFill>
          </a:ln>
          <a:effectLst/>
        </p:spPr>
        <p:txBody>
          <a:bodyPr wrap="none" tIns="0" bIns="274320" anchor="b"/>
          <a:lstStyle>
            <a:lvl1pPr algn="ctr" rtl="0">
              <a:buNone/>
              <a:defRPr sz="1000" b="1" i="1" baseline="0">
                <a:solidFill>
                  <a:schemeClr val="tx1">
                    <a:lumMod val="50000"/>
                    <a:lumOff val="50000"/>
                  </a:schemeClr>
                </a:solidFill>
              </a:defRPr>
            </a:lvl1pPr>
          </a:lstStyle>
          <a:p>
            <a:r>
              <a:rPr lang="en-US" dirty="0"/>
              <a:t>Click Icon To Add Image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12"/>
                                        </p:tgtEl>
                                        <p:attrNameLst>
                                          <p:attrName>style.visibility</p:attrName>
                                        </p:attrNameLst>
                                      </p:cBhvr>
                                      <p:to>
                                        <p:strVal val="visible"/>
                                      </p:to>
                                    </p:set>
                                    <p:anim calcmode="lin" valueType="num">
                                      <p:cBhvr>
                                        <p:cTn id="7" dur="500" fill="hold"/>
                                        <p:tgtEl>
                                          <p:spTgt spid="112"/>
                                        </p:tgtEl>
                                        <p:attrNameLst>
                                          <p:attrName>ppt_w</p:attrName>
                                        </p:attrNameLst>
                                      </p:cBhvr>
                                      <p:tavLst>
                                        <p:tav tm="0">
                                          <p:val>
                                            <p:fltVal val="0"/>
                                          </p:val>
                                        </p:tav>
                                        <p:tav tm="100000">
                                          <p:val>
                                            <p:strVal val="#ppt_w"/>
                                          </p:val>
                                        </p:tav>
                                      </p:tavLst>
                                    </p:anim>
                                    <p:anim calcmode="lin" valueType="num">
                                      <p:cBhvr>
                                        <p:cTn id="8" dur="500" fill="hold"/>
                                        <p:tgtEl>
                                          <p:spTgt spid="1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pic">
    <p:spTree>
      <p:nvGrpSpPr>
        <p:cNvPr id="1" name=""/>
        <p:cNvGrpSpPr/>
        <p:nvPr/>
      </p:nvGrpSpPr>
      <p:grpSpPr>
        <a:xfrm>
          <a:off x="0" y="0"/>
          <a:ext cx="0" cy="0"/>
          <a:chOff x="0" y="0"/>
          <a:chExt cx="0" cy="0"/>
        </a:xfrm>
      </p:grpSpPr>
      <p:sp>
        <p:nvSpPr>
          <p:cNvPr id="7" name="Picture Placeholder 7"/>
          <p:cNvSpPr>
            <a:spLocks noGrp="1"/>
          </p:cNvSpPr>
          <p:nvPr>
            <p:ph type="pic" sz="quarter" idx="53" hasCustomPrompt="1"/>
          </p:nvPr>
        </p:nvSpPr>
        <p:spPr>
          <a:xfrm>
            <a:off x="0" y="0"/>
            <a:ext cx="9144000" cy="2781300"/>
          </a:xfrm>
          <a:prstGeom prst="rect">
            <a:avLst/>
          </a:prstGeom>
          <a:ln w="3175">
            <a:noFill/>
          </a:ln>
        </p:spPr>
        <p:txBody>
          <a:bodyPr wrap="none" tIns="0" bIns="1005840" anchor="b"/>
          <a:lstStyle>
            <a:lvl1pPr algn="ctr" rtl="0">
              <a:buNone/>
              <a:defRPr sz="1800" b="1" baseline="0">
                <a:solidFill>
                  <a:schemeClr val="tx1">
                    <a:lumMod val="50000"/>
                    <a:lumOff val="50000"/>
                  </a:schemeClr>
                </a:solidFill>
              </a:defRPr>
            </a:lvl1pPr>
          </a:lstStyle>
          <a:p>
            <a:r>
              <a:rPr lang="en-US" dirty="0"/>
              <a:t>Click Icon To Add Image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8_team.">
    <p:bg>
      <p:bgPr>
        <a:solidFill>
          <a:schemeClr val="bg1"/>
        </a:solidFill>
        <a:effectLst/>
      </p:bgPr>
    </p:bg>
    <p:spTree>
      <p:nvGrpSpPr>
        <p:cNvPr id="1" name=""/>
        <p:cNvGrpSpPr/>
        <p:nvPr/>
      </p:nvGrpSpPr>
      <p:grpSpPr>
        <a:xfrm>
          <a:off x="0" y="0"/>
          <a:ext cx="0" cy="0"/>
          <a:chOff x="0" y="0"/>
          <a:chExt cx="0" cy="0"/>
        </a:xfrm>
      </p:grpSpPr>
      <p:sp>
        <p:nvSpPr>
          <p:cNvPr id="29" name="Title 1"/>
          <p:cNvSpPr>
            <a:spLocks noGrp="1"/>
          </p:cNvSpPr>
          <p:nvPr>
            <p:ph type="title" hasCustomPrompt="1"/>
          </p:nvPr>
        </p:nvSpPr>
        <p:spPr>
          <a:xfrm>
            <a:off x="2350352" y="283110"/>
            <a:ext cx="4443296" cy="310112"/>
          </a:xfrm>
          <a:prstGeom prst="rect">
            <a:avLst/>
          </a:prstGeom>
        </p:spPr>
        <p:txBody>
          <a:bodyPr wrap="none" lIns="0" tIns="0" rIns="0" bIns="0" anchor="ctr">
            <a:noAutofit/>
          </a:bodyPr>
          <a:lstStyle>
            <a:lvl1pPr algn="ctr">
              <a:defRPr sz="2400" b="1" i="0" baseline="0">
                <a:solidFill>
                  <a:schemeClr val="tx1">
                    <a:lumMod val="50000"/>
                    <a:lumOff val="50000"/>
                  </a:schemeClr>
                </a:solidFill>
                <a:latin typeface="+mn-lt"/>
              </a:defRPr>
            </a:lvl1pPr>
          </a:lstStyle>
          <a:p>
            <a:r>
              <a:rPr lang="en-US" dirty="0"/>
              <a:t>Click To Edit Master Title Style</a:t>
            </a:r>
          </a:p>
        </p:txBody>
      </p:sp>
      <p:sp>
        <p:nvSpPr>
          <p:cNvPr id="30" name="Text Placeholder 3"/>
          <p:cNvSpPr>
            <a:spLocks noGrp="1"/>
          </p:cNvSpPr>
          <p:nvPr>
            <p:ph type="body" sz="half" idx="2" hasCustomPrompt="1"/>
          </p:nvPr>
        </p:nvSpPr>
        <p:spPr>
          <a:xfrm>
            <a:off x="3271838" y="627929"/>
            <a:ext cx="2600325" cy="200746"/>
          </a:xfrm>
          <a:prstGeom prst="rect">
            <a:avLst/>
          </a:prstGeom>
        </p:spPr>
        <p:txBody>
          <a:bodyPr wrap="square" lIns="0" tIns="0" rIns="0" bIns="0" anchor="ctr">
            <a:noAutofit/>
          </a:bodyPr>
          <a:lstStyle>
            <a:lvl1pPr marL="0" indent="0" algn="ctr">
              <a:buNone/>
              <a:defRPr sz="1600" b="1" i="0" baseline="0">
                <a:solidFill>
                  <a:schemeClr val="tx1">
                    <a:lumMod val="50000"/>
                    <a:lumOff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7" name="Text Placeholder 3"/>
          <p:cNvSpPr>
            <a:spLocks noGrp="1"/>
          </p:cNvSpPr>
          <p:nvPr>
            <p:ph type="body" sz="half" idx="36"/>
          </p:nvPr>
        </p:nvSpPr>
        <p:spPr>
          <a:xfrm>
            <a:off x="875408" y="3425386"/>
            <a:ext cx="1600200" cy="192780"/>
          </a:xfrm>
          <a:prstGeom prst="rect">
            <a:avLst/>
          </a:prstGeom>
        </p:spPr>
        <p:txBody>
          <a:bodyPr wrap="square" lIns="0" tIns="0" rIns="0" bIns="0" anchor="ctr">
            <a:noAutofit/>
          </a:bodyPr>
          <a:lstStyle>
            <a:lvl1pPr marL="0" indent="0" algn="ctr">
              <a:buNone/>
              <a:defRPr sz="1400" b="1" baseline="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8" name="Text Placeholder 3"/>
          <p:cNvSpPr>
            <a:spLocks noGrp="1"/>
          </p:cNvSpPr>
          <p:nvPr>
            <p:ph type="body" sz="half" idx="37"/>
          </p:nvPr>
        </p:nvSpPr>
        <p:spPr>
          <a:xfrm flipH="1">
            <a:off x="875408" y="3687889"/>
            <a:ext cx="1600200" cy="192780"/>
          </a:xfrm>
          <a:prstGeom prst="rect">
            <a:avLst/>
          </a:prstGeom>
        </p:spPr>
        <p:txBody>
          <a:bodyPr wrap="square" lIns="0" tIns="0" rIns="0" bIns="0" anchor="ctr">
            <a:noAutofit/>
          </a:bodyPr>
          <a:lstStyle>
            <a:lvl1pPr marL="0" indent="0" algn="ctr">
              <a:buNone/>
              <a:defRPr sz="1200" b="1"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cxnSp>
        <p:nvCxnSpPr>
          <p:cNvPr id="9" name="Straight Connector 8"/>
          <p:cNvCxnSpPr/>
          <p:nvPr userDrawn="1"/>
        </p:nvCxnSpPr>
        <p:spPr>
          <a:xfrm>
            <a:off x="761108" y="3661512"/>
            <a:ext cx="1828800" cy="1588"/>
          </a:xfrm>
          <a:prstGeom prst="line">
            <a:avLst/>
          </a:prstGeom>
          <a:ln w="190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 name="Text Placeholder 3"/>
          <p:cNvSpPr>
            <a:spLocks noGrp="1"/>
          </p:cNvSpPr>
          <p:nvPr>
            <p:ph type="body" sz="half" idx="41"/>
          </p:nvPr>
        </p:nvSpPr>
        <p:spPr>
          <a:xfrm>
            <a:off x="761108" y="3937005"/>
            <a:ext cx="1828800" cy="517280"/>
          </a:xfrm>
          <a:prstGeom prst="rect">
            <a:avLst/>
          </a:prstGeom>
        </p:spPr>
        <p:txBody>
          <a:bodyPr wrap="square" lIns="0" tIns="0" rIns="0" bIns="0" anchor="t">
            <a:noAutofit/>
          </a:bodyPr>
          <a:lstStyle>
            <a:lvl1pPr marL="0" indent="0" algn="ctr">
              <a:buNone/>
              <a:defRPr sz="10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11" name="Picture Placeholder 7"/>
          <p:cNvSpPr>
            <a:spLocks noGrp="1"/>
          </p:cNvSpPr>
          <p:nvPr>
            <p:ph type="pic" sz="quarter" idx="44" hasCustomPrompt="1"/>
          </p:nvPr>
        </p:nvSpPr>
        <p:spPr>
          <a:xfrm>
            <a:off x="665034" y="1272619"/>
            <a:ext cx="2020948" cy="2020948"/>
          </a:xfrm>
          <a:prstGeom prst="roundRect">
            <a:avLst>
              <a:gd name="adj" fmla="val 12935"/>
            </a:avLst>
          </a:prstGeom>
          <a:ln w="3175">
            <a:solidFill>
              <a:schemeClr val="bg1">
                <a:lumMod val="85000"/>
              </a:schemeClr>
            </a:solidFill>
          </a:ln>
        </p:spPr>
        <p:txBody>
          <a:bodyPr wrap="none" tIns="0" bIns="274320" anchor="b"/>
          <a:lstStyle>
            <a:lvl1pPr algn="ctr" rtl="0">
              <a:buNone/>
              <a:defRPr sz="1400" b="1">
                <a:solidFill>
                  <a:schemeClr val="tx1">
                    <a:lumMod val="50000"/>
                    <a:lumOff val="50000"/>
                  </a:schemeClr>
                </a:solidFill>
              </a:defRPr>
            </a:lvl1pPr>
          </a:lstStyle>
          <a:p>
            <a:r>
              <a:rPr lang="en-US" dirty="0"/>
              <a:t>Click Icon To Add Image </a:t>
            </a:r>
          </a:p>
        </p:txBody>
      </p:sp>
      <p:grpSp>
        <p:nvGrpSpPr>
          <p:cNvPr id="2" name="Group 11"/>
          <p:cNvGrpSpPr/>
          <p:nvPr userDrawn="1"/>
        </p:nvGrpSpPr>
        <p:grpSpPr>
          <a:xfrm>
            <a:off x="1163608" y="4493849"/>
            <a:ext cx="1023800" cy="298690"/>
            <a:chOff x="3733800" y="3067050"/>
            <a:chExt cx="1504430" cy="438912"/>
          </a:xfrm>
          <a:solidFill>
            <a:schemeClr val="tx1">
              <a:lumMod val="50000"/>
              <a:lumOff val="50000"/>
            </a:schemeClr>
          </a:solidFill>
        </p:grpSpPr>
        <p:sp>
          <p:nvSpPr>
            <p:cNvPr id="13" name="Freeform 15"/>
            <p:cNvSpPr>
              <a:spLocks noEditPoints="1"/>
            </p:cNvSpPr>
            <p:nvPr/>
          </p:nvSpPr>
          <p:spPr bwMode="auto">
            <a:xfrm>
              <a:off x="4267200" y="3067050"/>
              <a:ext cx="438912" cy="438912"/>
            </a:xfrm>
            <a:custGeom>
              <a:avLst/>
              <a:gdLst/>
              <a:ahLst/>
              <a:cxnLst>
                <a:cxn ang="0">
                  <a:pos x="79" y="0"/>
                </a:cxn>
                <a:cxn ang="0">
                  <a:pos x="0" y="79"/>
                </a:cxn>
                <a:cxn ang="0">
                  <a:pos x="79" y="159"/>
                </a:cxn>
                <a:cxn ang="0">
                  <a:pos x="159" y="79"/>
                </a:cxn>
                <a:cxn ang="0">
                  <a:pos x="79" y="0"/>
                </a:cxn>
                <a:cxn ang="0">
                  <a:pos x="115" y="61"/>
                </a:cxn>
                <a:cxn ang="0">
                  <a:pos x="115" y="64"/>
                </a:cxn>
                <a:cxn ang="0">
                  <a:pos x="63" y="116"/>
                </a:cxn>
                <a:cxn ang="0">
                  <a:pos x="35" y="107"/>
                </a:cxn>
                <a:cxn ang="0">
                  <a:pos x="39" y="108"/>
                </a:cxn>
                <a:cxn ang="0">
                  <a:pos x="62" y="100"/>
                </a:cxn>
                <a:cxn ang="0">
                  <a:pos x="45" y="87"/>
                </a:cxn>
                <a:cxn ang="0">
                  <a:pos x="48" y="87"/>
                </a:cxn>
                <a:cxn ang="0">
                  <a:pos x="53" y="87"/>
                </a:cxn>
                <a:cxn ang="0">
                  <a:pos x="38" y="69"/>
                </a:cxn>
                <a:cxn ang="0">
                  <a:pos x="38" y="69"/>
                </a:cxn>
                <a:cxn ang="0">
                  <a:pos x="47" y="71"/>
                </a:cxn>
                <a:cxn ang="0">
                  <a:pos x="39" y="56"/>
                </a:cxn>
                <a:cxn ang="0">
                  <a:pos x="41" y="47"/>
                </a:cxn>
                <a:cxn ang="0">
                  <a:pos x="79" y="66"/>
                </a:cxn>
                <a:cxn ang="0">
                  <a:pos x="78" y="62"/>
                </a:cxn>
                <a:cxn ang="0">
                  <a:pos x="97" y="43"/>
                </a:cxn>
                <a:cxn ang="0">
                  <a:pos x="110" y="49"/>
                </a:cxn>
                <a:cxn ang="0">
                  <a:pos x="122" y="45"/>
                </a:cxn>
                <a:cxn ang="0">
                  <a:pos x="114" y="55"/>
                </a:cxn>
                <a:cxn ang="0">
                  <a:pos x="124" y="52"/>
                </a:cxn>
                <a:cxn ang="0">
                  <a:pos x="115" y="61"/>
                </a:cxn>
                <a:cxn ang="0">
                  <a:pos x="115" y="61"/>
                </a:cxn>
                <a:cxn ang="0">
                  <a:pos x="115" y="61"/>
                </a:cxn>
              </a:cxnLst>
              <a:rect l="0" t="0" r="r" b="b"/>
              <a:pathLst>
                <a:path w="159" h="159">
                  <a:moveTo>
                    <a:pt x="79" y="0"/>
                  </a:moveTo>
                  <a:cubicBezTo>
                    <a:pt x="36" y="0"/>
                    <a:pt x="0" y="36"/>
                    <a:pt x="0" y="79"/>
                  </a:cubicBezTo>
                  <a:cubicBezTo>
                    <a:pt x="0" y="123"/>
                    <a:pt x="36" y="159"/>
                    <a:pt x="79" y="159"/>
                  </a:cubicBezTo>
                  <a:cubicBezTo>
                    <a:pt x="123" y="159"/>
                    <a:pt x="159" y="123"/>
                    <a:pt x="159" y="79"/>
                  </a:cubicBezTo>
                  <a:cubicBezTo>
                    <a:pt x="159" y="36"/>
                    <a:pt x="123" y="0"/>
                    <a:pt x="79" y="0"/>
                  </a:cubicBezTo>
                  <a:close/>
                  <a:moveTo>
                    <a:pt x="115" y="61"/>
                  </a:moveTo>
                  <a:cubicBezTo>
                    <a:pt x="115" y="62"/>
                    <a:pt x="115" y="63"/>
                    <a:pt x="115" y="64"/>
                  </a:cubicBezTo>
                  <a:cubicBezTo>
                    <a:pt x="115" y="88"/>
                    <a:pt x="97" y="116"/>
                    <a:pt x="63" y="116"/>
                  </a:cubicBezTo>
                  <a:cubicBezTo>
                    <a:pt x="53" y="116"/>
                    <a:pt x="43" y="113"/>
                    <a:pt x="35" y="107"/>
                  </a:cubicBezTo>
                  <a:cubicBezTo>
                    <a:pt x="36" y="108"/>
                    <a:pt x="38" y="108"/>
                    <a:pt x="39" y="108"/>
                  </a:cubicBezTo>
                  <a:cubicBezTo>
                    <a:pt x="48" y="108"/>
                    <a:pt x="56" y="105"/>
                    <a:pt x="62" y="100"/>
                  </a:cubicBezTo>
                  <a:cubicBezTo>
                    <a:pt x="54" y="100"/>
                    <a:pt x="47" y="94"/>
                    <a:pt x="45" y="87"/>
                  </a:cubicBezTo>
                  <a:cubicBezTo>
                    <a:pt x="46" y="87"/>
                    <a:pt x="47" y="87"/>
                    <a:pt x="48" y="87"/>
                  </a:cubicBezTo>
                  <a:cubicBezTo>
                    <a:pt x="50" y="87"/>
                    <a:pt x="52" y="87"/>
                    <a:pt x="53" y="87"/>
                  </a:cubicBezTo>
                  <a:cubicBezTo>
                    <a:pt x="45" y="85"/>
                    <a:pt x="38" y="78"/>
                    <a:pt x="38" y="69"/>
                  </a:cubicBezTo>
                  <a:cubicBezTo>
                    <a:pt x="38" y="69"/>
                    <a:pt x="38" y="69"/>
                    <a:pt x="38" y="69"/>
                  </a:cubicBezTo>
                  <a:cubicBezTo>
                    <a:pt x="41" y="70"/>
                    <a:pt x="44" y="71"/>
                    <a:pt x="47" y="71"/>
                  </a:cubicBezTo>
                  <a:cubicBezTo>
                    <a:pt x="42" y="68"/>
                    <a:pt x="39" y="62"/>
                    <a:pt x="39" y="56"/>
                  </a:cubicBezTo>
                  <a:cubicBezTo>
                    <a:pt x="39" y="52"/>
                    <a:pt x="40" y="49"/>
                    <a:pt x="41" y="47"/>
                  </a:cubicBezTo>
                  <a:cubicBezTo>
                    <a:pt x="50" y="58"/>
                    <a:pt x="64" y="65"/>
                    <a:pt x="79" y="66"/>
                  </a:cubicBezTo>
                  <a:cubicBezTo>
                    <a:pt x="78" y="64"/>
                    <a:pt x="78" y="63"/>
                    <a:pt x="78" y="62"/>
                  </a:cubicBezTo>
                  <a:cubicBezTo>
                    <a:pt x="78" y="51"/>
                    <a:pt x="86" y="43"/>
                    <a:pt x="97" y="43"/>
                  </a:cubicBezTo>
                  <a:cubicBezTo>
                    <a:pt x="102" y="43"/>
                    <a:pt x="107" y="45"/>
                    <a:pt x="110" y="49"/>
                  </a:cubicBezTo>
                  <a:cubicBezTo>
                    <a:pt x="114" y="48"/>
                    <a:pt x="118" y="47"/>
                    <a:pt x="122" y="45"/>
                  </a:cubicBezTo>
                  <a:cubicBezTo>
                    <a:pt x="120" y="49"/>
                    <a:pt x="117" y="52"/>
                    <a:pt x="114" y="55"/>
                  </a:cubicBezTo>
                  <a:cubicBezTo>
                    <a:pt x="117" y="54"/>
                    <a:pt x="121" y="53"/>
                    <a:pt x="124" y="52"/>
                  </a:cubicBezTo>
                  <a:cubicBezTo>
                    <a:pt x="122" y="55"/>
                    <a:pt x="118" y="59"/>
                    <a:pt x="115" y="61"/>
                  </a:cubicBezTo>
                  <a:close/>
                  <a:moveTo>
                    <a:pt x="115" y="61"/>
                  </a:moveTo>
                  <a:cubicBezTo>
                    <a:pt x="115" y="61"/>
                    <a:pt x="115" y="61"/>
                    <a:pt x="115" y="6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26"/>
            <p:cNvSpPr>
              <a:spLocks noEditPoints="1"/>
            </p:cNvSpPr>
            <p:nvPr/>
          </p:nvSpPr>
          <p:spPr bwMode="auto">
            <a:xfrm>
              <a:off x="3733800" y="3067050"/>
              <a:ext cx="438912" cy="438912"/>
            </a:xfrm>
            <a:custGeom>
              <a:avLst/>
              <a:gdLst/>
              <a:ahLst/>
              <a:cxnLst>
                <a:cxn ang="0">
                  <a:pos x="79" y="0"/>
                </a:cxn>
                <a:cxn ang="0">
                  <a:pos x="0" y="79"/>
                </a:cxn>
                <a:cxn ang="0">
                  <a:pos x="79" y="159"/>
                </a:cxn>
                <a:cxn ang="0">
                  <a:pos x="159" y="79"/>
                </a:cxn>
                <a:cxn ang="0">
                  <a:pos x="79" y="0"/>
                </a:cxn>
                <a:cxn ang="0">
                  <a:pos x="99" y="82"/>
                </a:cxn>
                <a:cxn ang="0">
                  <a:pos x="86" y="82"/>
                </a:cxn>
                <a:cxn ang="0">
                  <a:pos x="86" y="128"/>
                </a:cxn>
                <a:cxn ang="0">
                  <a:pos x="67" y="128"/>
                </a:cxn>
                <a:cxn ang="0">
                  <a:pos x="67" y="82"/>
                </a:cxn>
                <a:cxn ang="0">
                  <a:pos x="58" y="82"/>
                </a:cxn>
                <a:cxn ang="0">
                  <a:pos x="58" y="66"/>
                </a:cxn>
                <a:cxn ang="0">
                  <a:pos x="67" y="66"/>
                </a:cxn>
                <a:cxn ang="0">
                  <a:pos x="67" y="55"/>
                </a:cxn>
                <a:cxn ang="0">
                  <a:pos x="86" y="36"/>
                </a:cxn>
                <a:cxn ang="0">
                  <a:pos x="101" y="36"/>
                </a:cxn>
                <a:cxn ang="0">
                  <a:pos x="101" y="52"/>
                </a:cxn>
                <a:cxn ang="0">
                  <a:pos x="90" y="52"/>
                </a:cxn>
                <a:cxn ang="0">
                  <a:pos x="86" y="56"/>
                </a:cxn>
                <a:cxn ang="0">
                  <a:pos x="86" y="66"/>
                </a:cxn>
                <a:cxn ang="0">
                  <a:pos x="101" y="66"/>
                </a:cxn>
                <a:cxn ang="0">
                  <a:pos x="99" y="82"/>
                </a:cxn>
                <a:cxn ang="0">
                  <a:pos x="99" y="82"/>
                </a:cxn>
                <a:cxn ang="0">
                  <a:pos x="99" y="82"/>
                </a:cxn>
              </a:cxnLst>
              <a:rect l="0" t="0" r="r" b="b"/>
              <a:pathLst>
                <a:path w="159" h="159">
                  <a:moveTo>
                    <a:pt x="79" y="0"/>
                  </a:moveTo>
                  <a:cubicBezTo>
                    <a:pt x="36" y="0"/>
                    <a:pt x="0" y="36"/>
                    <a:pt x="0" y="79"/>
                  </a:cubicBezTo>
                  <a:cubicBezTo>
                    <a:pt x="0" y="123"/>
                    <a:pt x="36" y="159"/>
                    <a:pt x="79" y="159"/>
                  </a:cubicBezTo>
                  <a:cubicBezTo>
                    <a:pt x="123" y="159"/>
                    <a:pt x="159" y="123"/>
                    <a:pt x="159" y="79"/>
                  </a:cubicBezTo>
                  <a:cubicBezTo>
                    <a:pt x="159" y="36"/>
                    <a:pt x="123" y="0"/>
                    <a:pt x="79" y="0"/>
                  </a:cubicBezTo>
                  <a:close/>
                  <a:moveTo>
                    <a:pt x="99" y="82"/>
                  </a:moveTo>
                  <a:cubicBezTo>
                    <a:pt x="86" y="82"/>
                    <a:pt x="86" y="82"/>
                    <a:pt x="86" y="82"/>
                  </a:cubicBezTo>
                  <a:cubicBezTo>
                    <a:pt x="86" y="128"/>
                    <a:pt x="86" y="128"/>
                    <a:pt x="86" y="128"/>
                  </a:cubicBezTo>
                  <a:cubicBezTo>
                    <a:pt x="67" y="128"/>
                    <a:pt x="67" y="128"/>
                    <a:pt x="67" y="128"/>
                  </a:cubicBezTo>
                  <a:cubicBezTo>
                    <a:pt x="67" y="82"/>
                    <a:pt x="67" y="82"/>
                    <a:pt x="67" y="82"/>
                  </a:cubicBezTo>
                  <a:cubicBezTo>
                    <a:pt x="58" y="82"/>
                    <a:pt x="58" y="82"/>
                    <a:pt x="58" y="82"/>
                  </a:cubicBezTo>
                  <a:cubicBezTo>
                    <a:pt x="58" y="66"/>
                    <a:pt x="58" y="66"/>
                    <a:pt x="58" y="66"/>
                  </a:cubicBezTo>
                  <a:cubicBezTo>
                    <a:pt x="67" y="66"/>
                    <a:pt x="67" y="66"/>
                    <a:pt x="67" y="66"/>
                  </a:cubicBezTo>
                  <a:cubicBezTo>
                    <a:pt x="67" y="55"/>
                    <a:pt x="67" y="55"/>
                    <a:pt x="67" y="55"/>
                  </a:cubicBezTo>
                  <a:cubicBezTo>
                    <a:pt x="67" y="48"/>
                    <a:pt x="71" y="36"/>
                    <a:pt x="86" y="36"/>
                  </a:cubicBezTo>
                  <a:cubicBezTo>
                    <a:pt x="101" y="36"/>
                    <a:pt x="101" y="36"/>
                    <a:pt x="101" y="36"/>
                  </a:cubicBezTo>
                  <a:cubicBezTo>
                    <a:pt x="101" y="52"/>
                    <a:pt x="101" y="52"/>
                    <a:pt x="101" y="52"/>
                  </a:cubicBezTo>
                  <a:cubicBezTo>
                    <a:pt x="90" y="52"/>
                    <a:pt x="90" y="52"/>
                    <a:pt x="90" y="52"/>
                  </a:cubicBezTo>
                  <a:cubicBezTo>
                    <a:pt x="89" y="52"/>
                    <a:pt x="86" y="53"/>
                    <a:pt x="86" y="56"/>
                  </a:cubicBezTo>
                  <a:cubicBezTo>
                    <a:pt x="86" y="66"/>
                    <a:pt x="86" y="66"/>
                    <a:pt x="86" y="66"/>
                  </a:cubicBezTo>
                  <a:cubicBezTo>
                    <a:pt x="101" y="66"/>
                    <a:pt x="101" y="66"/>
                    <a:pt x="101" y="66"/>
                  </a:cubicBezTo>
                  <a:lnTo>
                    <a:pt x="99" y="82"/>
                  </a:lnTo>
                  <a:close/>
                  <a:moveTo>
                    <a:pt x="99" y="82"/>
                  </a:moveTo>
                  <a:cubicBezTo>
                    <a:pt x="99" y="82"/>
                    <a:pt x="99" y="82"/>
                    <a:pt x="99" y="8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 name="Group 39"/>
            <p:cNvGrpSpPr/>
            <p:nvPr userDrawn="1"/>
          </p:nvGrpSpPr>
          <p:grpSpPr>
            <a:xfrm>
              <a:off x="4800612" y="3067691"/>
              <a:ext cx="437632" cy="437630"/>
              <a:chOff x="3736975" y="1812925"/>
              <a:chExt cx="608013" cy="608013"/>
            </a:xfrm>
            <a:grpFill/>
          </p:grpSpPr>
          <p:sp>
            <p:nvSpPr>
              <p:cNvPr id="18" name="Freeform 19"/>
              <p:cNvSpPr>
                <a:spLocks noEditPoints="1"/>
              </p:cNvSpPr>
              <p:nvPr/>
            </p:nvSpPr>
            <p:spPr bwMode="auto">
              <a:xfrm>
                <a:off x="4005263" y="2073275"/>
                <a:ext cx="149225" cy="153988"/>
              </a:xfrm>
              <a:custGeom>
                <a:avLst/>
                <a:gdLst/>
                <a:ahLst/>
                <a:cxnLst>
                  <a:cxn ang="0">
                    <a:pos x="24" y="0"/>
                  </a:cxn>
                  <a:cxn ang="0">
                    <a:pos x="12" y="7"/>
                  </a:cxn>
                  <a:cxn ang="0">
                    <a:pos x="12" y="1"/>
                  </a:cxn>
                  <a:cxn ang="0">
                    <a:pos x="0" y="1"/>
                  </a:cxn>
                  <a:cxn ang="0">
                    <a:pos x="0" y="40"/>
                  </a:cxn>
                  <a:cxn ang="0">
                    <a:pos x="12" y="40"/>
                  </a:cxn>
                  <a:cxn ang="0">
                    <a:pos x="12" y="18"/>
                  </a:cxn>
                  <a:cxn ang="0">
                    <a:pos x="13" y="15"/>
                  </a:cxn>
                  <a:cxn ang="0">
                    <a:pos x="19" y="10"/>
                  </a:cxn>
                  <a:cxn ang="0">
                    <a:pos x="26" y="19"/>
                  </a:cxn>
                  <a:cxn ang="0">
                    <a:pos x="26" y="40"/>
                  </a:cxn>
                  <a:cxn ang="0">
                    <a:pos x="39" y="40"/>
                  </a:cxn>
                  <a:cxn ang="0">
                    <a:pos x="39" y="17"/>
                  </a:cxn>
                  <a:cxn ang="0">
                    <a:pos x="24" y="0"/>
                  </a:cxn>
                  <a:cxn ang="0">
                    <a:pos x="12" y="7"/>
                  </a:cxn>
                  <a:cxn ang="0">
                    <a:pos x="12" y="7"/>
                  </a:cxn>
                  <a:cxn ang="0">
                    <a:pos x="12" y="7"/>
                  </a:cxn>
                  <a:cxn ang="0">
                    <a:pos x="12" y="7"/>
                  </a:cxn>
                  <a:cxn ang="0">
                    <a:pos x="12" y="7"/>
                  </a:cxn>
                </a:cxnLst>
                <a:rect l="0" t="0" r="r" b="b"/>
                <a:pathLst>
                  <a:path w="39" h="40">
                    <a:moveTo>
                      <a:pt x="24" y="0"/>
                    </a:moveTo>
                    <a:cubicBezTo>
                      <a:pt x="17" y="0"/>
                      <a:pt x="14" y="4"/>
                      <a:pt x="12" y="7"/>
                    </a:cubicBezTo>
                    <a:cubicBezTo>
                      <a:pt x="12" y="1"/>
                      <a:pt x="12" y="1"/>
                      <a:pt x="12" y="1"/>
                    </a:cubicBezTo>
                    <a:cubicBezTo>
                      <a:pt x="0" y="1"/>
                      <a:pt x="0" y="1"/>
                      <a:pt x="0" y="1"/>
                    </a:cubicBezTo>
                    <a:cubicBezTo>
                      <a:pt x="0" y="5"/>
                      <a:pt x="0" y="40"/>
                      <a:pt x="0" y="40"/>
                    </a:cubicBezTo>
                    <a:cubicBezTo>
                      <a:pt x="12" y="40"/>
                      <a:pt x="12" y="40"/>
                      <a:pt x="12" y="40"/>
                    </a:cubicBezTo>
                    <a:cubicBezTo>
                      <a:pt x="12" y="18"/>
                      <a:pt x="12" y="18"/>
                      <a:pt x="12" y="18"/>
                    </a:cubicBezTo>
                    <a:cubicBezTo>
                      <a:pt x="12" y="17"/>
                      <a:pt x="12" y="16"/>
                      <a:pt x="13" y="15"/>
                    </a:cubicBezTo>
                    <a:cubicBezTo>
                      <a:pt x="14" y="13"/>
                      <a:pt x="16" y="10"/>
                      <a:pt x="19" y="10"/>
                    </a:cubicBezTo>
                    <a:cubicBezTo>
                      <a:pt x="24" y="10"/>
                      <a:pt x="26" y="14"/>
                      <a:pt x="26" y="19"/>
                    </a:cubicBezTo>
                    <a:cubicBezTo>
                      <a:pt x="26" y="40"/>
                      <a:pt x="26" y="40"/>
                      <a:pt x="26" y="40"/>
                    </a:cubicBezTo>
                    <a:cubicBezTo>
                      <a:pt x="39" y="40"/>
                      <a:pt x="39" y="40"/>
                      <a:pt x="39" y="40"/>
                    </a:cubicBezTo>
                    <a:cubicBezTo>
                      <a:pt x="39" y="17"/>
                      <a:pt x="39" y="17"/>
                      <a:pt x="39" y="17"/>
                    </a:cubicBezTo>
                    <a:cubicBezTo>
                      <a:pt x="39" y="6"/>
                      <a:pt x="32" y="0"/>
                      <a:pt x="24" y="0"/>
                    </a:cubicBezTo>
                    <a:close/>
                    <a:moveTo>
                      <a:pt x="12" y="7"/>
                    </a:moveTo>
                    <a:cubicBezTo>
                      <a:pt x="12" y="7"/>
                      <a:pt x="12" y="7"/>
                      <a:pt x="12" y="7"/>
                    </a:cubicBezTo>
                    <a:cubicBezTo>
                      <a:pt x="12" y="7"/>
                      <a:pt x="12" y="7"/>
                      <a:pt x="12" y="7"/>
                    </a:cubicBezTo>
                    <a:close/>
                    <a:moveTo>
                      <a:pt x="12" y="7"/>
                    </a:moveTo>
                    <a:cubicBezTo>
                      <a:pt x="12" y="7"/>
                      <a:pt x="12" y="7"/>
                      <a:pt x="12" y="7"/>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20"/>
              <p:cNvSpPr>
                <a:spLocks noChangeArrowheads="1"/>
              </p:cNvSpPr>
              <p:nvPr/>
            </p:nvSpPr>
            <p:spPr bwMode="auto">
              <a:xfrm>
                <a:off x="3929063" y="2078038"/>
                <a:ext cx="46038" cy="1492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1"/>
              <p:cNvSpPr>
                <a:spLocks noEditPoints="1"/>
              </p:cNvSpPr>
              <p:nvPr/>
            </p:nvSpPr>
            <p:spPr bwMode="auto">
              <a:xfrm>
                <a:off x="3736975" y="1812925"/>
                <a:ext cx="608013" cy="608013"/>
              </a:xfrm>
              <a:custGeom>
                <a:avLst/>
                <a:gdLst/>
                <a:ahLst/>
                <a:cxnLst>
                  <a:cxn ang="0">
                    <a:pos x="79" y="0"/>
                  </a:cxn>
                  <a:cxn ang="0">
                    <a:pos x="0" y="79"/>
                  </a:cxn>
                  <a:cxn ang="0">
                    <a:pos x="79" y="159"/>
                  </a:cxn>
                  <a:cxn ang="0">
                    <a:pos x="159" y="79"/>
                  </a:cxn>
                  <a:cxn ang="0">
                    <a:pos x="79" y="0"/>
                  </a:cxn>
                  <a:cxn ang="0">
                    <a:pos x="122" y="115"/>
                  </a:cxn>
                  <a:cxn ang="0">
                    <a:pos x="115" y="121"/>
                  </a:cxn>
                  <a:cxn ang="0">
                    <a:pos x="43" y="121"/>
                  </a:cxn>
                  <a:cxn ang="0">
                    <a:pos x="37" y="115"/>
                  </a:cxn>
                  <a:cxn ang="0">
                    <a:pos x="37" y="42"/>
                  </a:cxn>
                  <a:cxn ang="0">
                    <a:pos x="43" y="36"/>
                  </a:cxn>
                  <a:cxn ang="0">
                    <a:pos x="115" y="36"/>
                  </a:cxn>
                  <a:cxn ang="0">
                    <a:pos x="122" y="42"/>
                  </a:cxn>
                  <a:cxn ang="0">
                    <a:pos x="122" y="115"/>
                  </a:cxn>
                  <a:cxn ang="0">
                    <a:pos x="122" y="115"/>
                  </a:cxn>
                  <a:cxn ang="0">
                    <a:pos x="122" y="115"/>
                  </a:cxn>
                </a:cxnLst>
                <a:rect l="0" t="0" r="r" b="b"/>
                <a:pathLst>
                  <a:path w="159" h="159">
                    <a:moveTo>
                      <a:pt x="79" y="0"/>
                    </a:moveTo>
                    <a:cubicBezTo>
                      <a:pt x="36" y="0"/>
                      <a:pt x="0" y="36"/>
                      <a:pt x="0" y="79"/>
                    </a:cubicBezTo>
                    <a:cubicBezTo>
                      <a:pt x="0" y="123"/>
                      <a:pt x="36" y="159"/>
                      <a:pt x="79" y="159"/>
                    </a:cubicBezTo>
                    <a:cubicBezTo>
                      <a:pt x="123" y="159"/>
                      <a:pt x="159" y="123"/>
                      <a:pt x="159" y="79"/>
                    </a:cubicBezTo>
                    <a:cubicBezTo>
                      <a:pt x="159" y="36"/>
                      <a:pt x="123" y="0"/>
                      <a:pt x="79" y="0"/>
                    </a:cubicBezTo>
                    <a:close/>
                    <a:moveTo>
                      <a:pt x="122" y="115"/>
                    </a:moveTo>
                    <a:cubicBezTo>
                      <a:pt x="122" y="119"/>
                      <a:pt x="119" y="121"/>
                      <a:pt x="115" y="121"/>
                    </a:cubicBezTo>
                    <a:cubicBezTo>
                      <a:pt x="43" y="121"/>
                      <a:pt x="43" y="121"/>
                      <a:pt x="43" y="121"/>
                    </a:cubicBezTo>
                    <a:cubicBezTo>
                      <a:pt x="40" y="121"/>
                      <a:pt x="37" y="119"/>
                      <a:pt x="37" y="115"/>
                    </a:cubicBezTo>
                    <a:cubicBezTo>
                      <a:pt x="37" y="42"/>
                      <a:pt x="37" y="42"/>
                      <a:pt x="37" y="42"/>
                    </a:cubicBezTo>
                    <a:cubicBezTo>
                      <a:pt x="37" y="39"/>
                      <a:pt x="40" y="36"/>
                      <a:pt x="43" y="36"/>
                    </a:cubicBezTo>
                    <a:cubicBezTo>
                      <a:pt x="115" y="36"/>
                      <a:pt x="115" y="36"/>
                      <a:pt x="115" y="36"/>
                    </a:cubicBezTo>
                    <a:cubicBezTo>
                      <a:pt x="119" y="36"/>
                      <a:pt x="122" y="39"/>
                      <a:pt x="122" y="42"/>
                    </a:cubicBezTo>
                    <a:lnTo>
                      <a:pt x="122" y="115"/>
                    </a:lnTo>
                    <a:close/>
                    <a:moveTo>
                      <a:pt x="122" y="115"/>
                    </a:moveTo>
                    <a:cubicBezTo>
                      <a:pt x="122" y="115"/>
                      <a:pt x="122" y="115"/>
                      <a:pt x="122" y="115"/>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2"/>
              <p:cNvSpPr>
                <a:spLocks noEditPoints="1"/>
              </p:cNvSpPr>
              <p:nvPr/>
            </p:nvSpPr>
            <p:spPr bwMode="auto">
              <a:xfrm>
                <a:off x="3924300" y="2005013"/>
                <a:ext cx="53975" cy="53975"/>
              </a:xfrm>
              <a:custGeom>
                <a:avLst/>
                <a:gdLst/>
                <a:ahLst/>
                <a:cxnLst>
                  <a:cxn ang="0">
                    <a:pos x="7" y="0"/>
                  </a:cxn>
                  <a:cxn ang="0">
                    <a:pos x="0" y="7"/>
                  </a:cxn>
                  <a:cxn ang="0">
                    <a:pos x="7" y="14"/>
                  </a:cxn>
                  <a:cxn ang="0">
                    <a:pos x="7" y="14"/>
                  </a:cxn>
                  <a:cxn ang="0">
                    <a:pos x="14" y="7"/>
                  </a:cxn>
                  <a:cxn ang="0">
                    <a:pos x="7" y="0"/>
                  </a:cxn>
                  <a:cxn ang="0">
                    <a:pos x="7" y="0"/>
                  </a:cxn>
                  <a:cxn ang="0">
                    <a:pos x="7" y="0"/>
                  </a:cxn>
                </a:cxnLst>
                <a:rect l="0" t="0" r="r" b="b"/>
                <a:pathLst>
                  <a:path w="14" h="14">
                    <a:moveTo>
                      <a:pt x="7" y="0"/>
                    </a:moveTo>
                    <a:cubicBezTo>
                      <a:pt x="3" y="0"/>
                      <a:pt x="0" y="3"/>
                      <a:pt x="0" y="7"/>
                    </a:cubicBezTo>
                    <a:cubicBezTo>
                      <a:pt x="0" y="11"/>
                      <a:pt x="3" y="14"/>
                      <a:pt x="7" y="14"/>
                    </a:cubicBezTo>
                    <a:cubicBezTo>
                      <a:pt x="7" y="14"/>
                      <a:pt x="7" y="14"/>
                      <a:pt x="7" y="14"/>
                    </a:cubicBezTo>
                    <a:cubicBezTo>
                      <a:pt x="12" y="14"/>
                      <a:pt x="14" y="11"/>
                      <a:pt x="14" y="7"/>
                    </a:cubicBezTo>
                    <a:cubicBezTo>
                      <a:pt x="14" y="3"/>
                      <a:pt x="12" y="0"/>
                      <a:pt x="7" y="0"/>
                    </a:cubicBezTo>
                    <a:close/>
                    <a:moveTo>
                      <a:pt x="7" y="0"/>
                    </a:moveTo>
                    <a:cubicBezTo>
                      <a:pt x="7" y="0"/>
                      <a:pt x="7" y="0"/>
                      <a:pt x="7"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nodePh="1">
                                  <p:stCondLst>
                                    <p:cond delay="0"/>
                                  </p:stCondLst>
                                  <p:endCondLst>
                                    <p:cond evt="begin" delay="0">
                                      <p:tn val="17"/>
                                    </p:cond>
                                  </p:end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par>
                          <p:cTn id="20" fill="hold">
                            <p:stCondLst>
                              <p:cond delay="1500"/>
                            </p:stCondLst>
                            <p:childTnLst>
                              <p:par>
                                <p:cTn id="21" presetID="2" presetClass="entr" presetSubtype="4" accel="50000" decel="50000" fill="hold" grpId="0" nodeType="afterEffect" nodePh="1">
                                  <p:stCondLst>
                                    <p:cond delay="0"/>
                                  </p:stCondLst>
                                  <p:endCondLst>
                                    <p:cond evt="begin" delay="0">
                                      <p:tn val="21"/>
                                    </p:cond>
                                  </p:end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10" presetClass="entr" presetSubtype="0" fill="hold" nodeType="afterEffect" nodePh="1">
                  <p:stCondLst>
                    <p:cond delay="0"/>
                  </p:stCondLst>
                  <p:endCondLst>
                    <p:cond evt="begin" delay="0"/>
                  </p:end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p">
        <p:tmplLst>
          <p:tmpl lvl="1">
            <p:tnLst>
              <p:par>
                <p:cTn presetID="10" presetClass="entr" presetSubtype="0" fill="hold" nodeType="withEffect" nodePh="1">
                  <p:stCondLst>
                    <p:cond delay="0"/>
                  </p:stCondLst>
                  <p:endCondLst>
                    <p:cond evt="begin" delay="0"/>
                  </p:end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0"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ppt_x"/>
                          </p:val>
                        </p:tav>
                        <p:tav tm="100000">
                          <p:val>
                            <p:strVal val="#ppt_x"/>
                          </p:val>
                        </p:tav>
                      </p:tavLst>
                    </p:anim>
                    <p:anim calcmode="lin" valueType="num">
                      <p:cBhvr additive="base">
                        <p:cTn dur="50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7_team.">
    <p:bg>
      <p:bgPr>
        <a:solidFill>
          <a:schemeClr val="bg1"/>
        </a:solidFill>
        <a:effectLst/>
      </p:bgPr>
    </p:bg>
    <p:spTree>
      <p:nvGrpSpPr>
        <p:cNvPr id="1" name=""/>
        <p:cNvGrpSpPr/>
        <p:nvPr/>
      </p:nvGrpSpPr>
      <p:grpSpPr>
        <a:xfrm>
          <a:off x="0" y="0"/>
          <a:ext cx="0" cy="0"/>
          <a:chOff x="0" y="0"/>
          <a:chExt cx="0" cy="0"/>
        </a:xfrm>
      </p:grpSpPr>
      <p:sp>
        <p:nvSpPr>
          <p:cNvPr id="29" name="Title 1"/>
          <p:cNvSpPr>
            <a:spLocks noGrp="1"/>
          </p:cNvSpPr>
          <p:nvPr>
            <p:ph type="title" hasCustomPrompt="1"/>
          </p:nvPr>
        </p:nvSpPr>
        <p:spPr>
          <a:xfrm>
            <a:off x="2350352" y="283110"/>
            <a:ext cx="4443296" cy="310112"/>
          </a:xfrm>
          <a:prstGeom prst="rect">
            <a:avLst/>
          </a:prstGeom>
        </p:spPr>
        <p:txBody>
          <a:bodyPr wrap="none" lIns="0" tIns="0" rIns="0" bIns="0" anchor="ctr">
            <a:noAutofit/>
          </a:bodyPr>
          <a:lstStyle>
            <a:lvl1pPr algn="ctr">
              <a:defRPr sz="2400" b="1" i="0" baseline="0">
                <a:solidFill>
                  <a:schemeClr val="tx1">
                    <a:lumMod val="50000"/>
                    <a:lumOff val="50000"/>
                  </a:schemeClr>
                </a:solidFill>
                <a:latin typeface="+mn-lt"/>
              </a:defRPr>
            </a:lvl1pPr>
          </a:lstStyle>
          <a:p>
            <a:r>
              <a:rPr lang="en-US" dirty="0"/>
              <a:t>Click To Edit Master Title Style</a:t>
            </a:r>
          </a:p>
        </p:txBody>
      </p:sp>
      <p:sp>
        <p:nvSpPr>
          <p:cNvPr id="30" name="Text Placeholder 3"/>
          <p:cNvSpPr>
            <a:spLocks noGrp="1"/>
          </p:cNvSpPr>
          <p:nvPr>
            <p:ph type="body" sz="half" idx="2" hasCustomPrompt="1"/>
          </p:nvPr>
        </p:nvSpPr>
        <p:spPr>
          <a:xfrm>
            <a:off x="3271838" y="627929"/>
            <a:ext cx="2600325" cy="200746"/>
          </a:xfrm>
          <a:prstGeom prst="rect">
            <a:avLst/>
          </a:prstGeom>
        </p:spPr>
        <p:txBody>
          <a:bodyPr wrap="square" lIns="0" tIns="0" rIns="0" bIns="0" anchor="ctr">
            <a:noAutofit/>
          </a:bodyPr>
          <a:lstStyle>
            <a:lvl1pPr marL="0" indent="0" algn="ctr">
              <a:buNone/>
              <a:defRPr sz="1600" b="1" i="0" baseline="0">
                <a:solidFill>
                  <a:schemeClr val="tx1">
                    <a:lumMod val="50000"/>
                    <a:lumOff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7" name="Text Placeholder 3"/>
          <p:cNvSpPr>
            <a:spLocks noGrp="1"/>
          </p:cNvSpPr>
          <p:nvPr>
            <p:ph type="body" sz="half" idx="36"/>
          </p:nvPr>
        </p:nvSpPr>
        <p:spPr>
          <a:xfrm>
            <a:off x="3771900" y="3676211"/>
            <a:ext cx="1600200" cy="192780"/>
          </a:xfrm>
          <a:prstGeom prst="rect">
            <a:avLst/>
          </a:prstGeom>
        </p:spPr>
        <p:txBody>
          <a:bodyPr wrap="square" lIns="0" tIns="0" rIns="0" bIns="0" anchor="ctr">
            <a:noAutofit/>
          </a:bodyPr>
          <a:lstStyle>
            <a:lvl1pPr marL="0" indent="0" algn="ctr">
              <a:buNone/>
              <a:defRPr sz="1400" b="1" baseline="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8" name="Text Placeholder 3"/>
          <p:cNvSpPr>
            <a:spLocks noGrp="1"/>
          </p:cNvSpPr>
          <p:nvPr>
            <p:ph type="body" sz="half" idx="37"/>
          </p:nvPr>
        </p:nvSpPr>
        <p:spPr>
          <a:xfrm flipH="1">
            <a:off x="3771900" y="3938714"/>
            <a:ext cx="1600200" cy="192780"/>
          </a:xfrm>
          <a:prstGeom prst="rect">
            <a:avLst/>
          </a:prstGeom>
        </p:spPr>
        <p:txBody>
          <a:bodyPr wrap="square" lIns="0" tIns="0" rIns="0" bIns="0" anchor="ctr">
            <a:noAutofit/>
          </a:bodyPr>
          <a:lstStyle>
            <a:lvl1pPr marL="0" indent="0" algn="ctr">
              <a:buNone/>
              <a:defRPr sz="1200" b="1"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cxnSp>
        <p:nvCxnSpPr>
          <p:cNvPr id="9" name="Straight Connector 8"/>
          <p:cNvCxnSpPr/>
          <p:nvPr userDrawn="1"/>
        </p:nvCxnSpPr>
        <p:spPr>
          <a:xfrm>
            <a:off x="3657600" y="3912337"/>
            <a:ext cx="1828800" cy="1588"/>
          </a:xfrm>
          <a:prstGeom prst="line">
            <a:avLst/>
          </a:prstGeom>
          <a:ln w="190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 name="Text Placeholder 3"/>
          <p:cNvSpPr>
            <a:spLocks noGrp="1"/>
          </p:cNvSpPr>
          <p:nvPr>
            <p:ph type="body" sz="half" idx="41"/>
          </p:nvPr>
        </p:nvSpPr>
        <p:spPr>
          <a:xfrm>
            <a:off x="3657600" y="4187830"/>
            <a:ext cx="1828800" cy="517280"/>
          </a:xfrm>
          <a:prstGeom prst="rect">
            <a:avLst/>
          </a:prstGeom>
        </p:spPr>
        <p:txBody>
          <a:bodyPr wrap="square" lIns="0" tIns="0" rIns="0" bIns="0" anchor="t">
            <a:noAutofit/>
          </a:bodyPr>
          <a:lstStyle>
            <a:lvl1pPr marL="0" indent="0" algn="ctr">
              <a:buNone/>
              <a:defRPr sz="10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11" name="Picture Placeholder 7"/>
          <p:cNvSpPr>
            <a:spLocks noGrp="1"/>
          </p:cNvSpPr>
          <p:nvPr>
            <p:ph type="pic" sz="quarter" idx="44" hasCustomPrompt="1"/>
          </p:nvPr>
        </p:nvSpPr>
        <p:spPr>
          <a:xfrm>
            <a:off x="3561526" y="1523444"/>
            <a:ext cx="2020948" cy="2020948"/>
          </a:xfrm>
          <a:prstGeom prst="ellipse">
            <a:avLst/>
          </a:prstGeom>
          <a:ln w="3175">
            <a:solidFill>
              <a:schemeClr val="bg1">
                <a:lumMod val="85000"/>
              </a:schemeClr>
            </a:solidFill>
          </a:ln>
        </p:spPr>
        <p:txBody>
          <a:bodyPr wrap="none" tIns="0" bIns="274320" anchor="b"/>
          <a:lstStyle>
            <a:lvl1pPr algn="ctr" rtl="0">
              <a:buNone/>
              <a:defRPr sz="1400" b="1">
                <a:solidFill>
                  <a:schemeClr val="tx1">
                    <a:lumMod val="50000"/>
                    <a:lumOff val="50000"/>
                  </a:schemeClr>
                </a:solidFill>
              </a:defRPr>
            </a:lvl1pPr>
          </a:lstStyle>
          <a:p>
            <a:r>
              <a:rPr lang="en-US" dirty="0"/>
              <a:t>Click Icon To Add Image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nodePh="1">
                                  <p:stCondLst>
                                    <p:cond delay="0"/>
                                  </p:stCondLst>
                                  <p:endCondLst>
                                    <p:cond evt="begin" delay="0">
                                      <p:tn val="17"/>
                                    </p:cond>
                                  </p:end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par>
                          <p:cTn id="20" fill="hold">
                            <p:stCondLst>
                              <p:cond delay="1500"/>
                            </p:stCondLst>
                            <p:childTnLst>
                              <p:par>
                                <p:cTn id="21" presetID="2" presetClass="entr" presetSubtype="4" accel="50000" decel="50000" fill="hold" grpId="0" nodeType="afterEffect" nodePh="1">
                                  <p:stCondLst>
                                    <p:cond delay="0"/>
                                  </p:stCondLst>
                                  <p:endCondLst>
                                    <p:cond evt="begin" delay="0">
                                      <p:tn val="21"/>
                                    </p:cond>
                                  </p:end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10" presetClass="entr" presetSubtype="0" fill="hold" nodeType="afterEffect" nodePh="1">
                  <p:stCondLst>
                    <p:cond delay="0"/>
                  </p:stCondLst>
                  <p:endCondLst>
                    <p:cond evt="begin" delay="0"/>
                  </p:end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p">
        <p:tmplLst>
          <p:tmpl lvl="1">
            <p:tnLst>
              <p:par>
                <p:cTn presetID="10" presetClass="entr" presetSubtype="0" fill="hold" nodeType="withEffect" nodePh="1">
                  <p:stCondLst>
                    <p:cond delay="0"/>
                  </p:stCondLst>
                  <p:endCondLst>
                    <p:cond evt="begin" delay="0"/>
                  </p:end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0"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ppt_x"/>
                          </p:val>
                        </p:tav>
                        <p:tav tm="100000">
                          <p:val>
                            <p:strVal val="#ppt_x"/>
                          </p:val>
                        </p:tav>
                      </p:tavLst>
                    </p:anim>
                    <p:anim calcmode="lin" valueType="num">
                      <p:cBhvr additive="base">
                        <p:cTn dur="50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eam.">
    <p:bg>
      <p:bgPr>
        <a:solidFill>
          <a:schemeClr val="bg1"/>
        </a:solidFill>
        <a:effectLst/>
      </p:bgPr>
    </p:bg>
    <p:spTree>
      <p:nvGrpSpPr>
        <p:cNvPr id="1" name=""/>
        <p:cNvGrpSpPr/>
        <p:nvPr/>
      </p:nvGrpSpPr>
      <p:grpSpPr>
        <a:xfrm>
          <a:off x="0" y="0"/>
          <a:ext cx="0" cy="0"/>
          <a:chOff x="0" y="0"/>
          <a:chExt cx="0" cy="0"/>
        </a:xfrm>
      </p:grpSpPr>
      <p:sp>
        <p:nvSpPr>
          <p:cNvPr id="29" name="Title 1"/>
          <p:cNvSpPr>
            <a:spLocks noGrp="1"/>
          </p:cNvSpPr>
          <p:nvPr>
            <p:ph type="title" hasCustomPrompt="1"/>
          </p:nvPr>
        </p:nvSpPr>
        <p:spPr>
          <a:xfrm>
            <a:off x="2350352" y="283110"/>
            <a:ext cx="4443296" cy="310112"/>
          </a:xfrm>
          <a:prstGeom prst="rect">
            <a:avLst/>
          </a:prstGeom>
        </p:spPr>
        <p:txBody>
          <a:bodyPr wrap="none" lIns="0" tIns="0" rIns="0" bIns="0" anchor="ctr">
            <a:noAutofit/>
          </a:bodyPr>
          <a:lstStyle>
            <a:lvl1pPr algn="ctr">
              <a:defRPr sz="2400" b="1" i="0" baseline="0">
                <a:solidFill>
                  <a:schemeClr val="tx1">
                    <a:lumMod val="50000"/>
                    <a:lumOff val="50000"/>
                  </a:schemeClr>
                </a:solidFill>
                <a:latin typeface="+mn-lt"/>
              </a:defRPr>
            </a:lvl1pPr>
          </a:lstStyle>
          <a:p>
            <a:r>
              <a:rPr lang="en-US" dirty="0"/>
              <a:t>Click To Edit Master Title Style</a:t>
            </a:r>
          </a:p>
        </p:txBody>
      </p:sp>
      <p:sp>
        <p:nvSpPr>
          <p:cNvPr id="30" name="Text Placeholder 3"/>
          <p:cNvSpPr>
            <a:spLocks noGrp="1"/>
          </p:cNvSpPr>
          <p:nvPr>
            <p:ph type="body" sz="half" idx="2" hasCustomPrompt="1"/>
          </p:nvPr>
        </p:nvSpPr>
        <p:spPr>
          <a:xfrm>
            <a:off x="3271838" y="627929"/>
            <a:ext cx="2600325" cy="200746"/>
          </a:xfrm>
          <a:prstGeom prst="rect">
            <a:avLst/>
          </a:prstGeom>
        </p:spPr>
        <p:txBody>
          <a:bodyPr wrap="square" lIns="0" tIns="0" rIns="0" bIns="0" anchor="ctr">
            <a:noAutofit/>
          </a:bodyPr>
          <a:lstStyle>
            <a:lvl1pPr marL="0" indent="0" algn="ctr">
              <a:buNone/>
              <a:defRPr sz="1600" b="1" i="0" baseline="0">
                <a:solidFill>
                  <a:schemeClr val="tx1">
                    <a:lumMod val="50000"/>
                    <a:lumOff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7" name="Text Placeholder 3"/>
          <p:cNvSpPr>
            <a:spLocks noGrp="1"/>
          </p:cNvSpPr>
          <p:nvPr>
            <p:ph type="body" sz="half" idx="36"/>
          </p:nvPr>
        </p:nvSpPr>
        <p:spPr>
          <a:xfrm>
            <a:off x="1161894" y="3800036"/>
            <a:ext cx="1600200" cy="192780"/>
          </a:xfrm>
          <a:prstGeom prst="rect">
            <a:avLst/>
          </a:prstGeom>
        </p:spPr>
        <p:txBody>
          <a:bodyPr wrap="square" lIns="0" tIns="0" rIns="0" bIns="0" anchor="ctr">
            <a:noAutofit/>
          </a:bodyPr>
          <a:lstStyle>
            <a:lvl1pPr marL="0" indent="0" algn="ctr">
              <a:buNone/>
              <a:defRPr sz="1400" b="1" baseline="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8" name="Text Placeholder 3"/>
          <p:cNvSpPr>
            <a:spLocks noGrp="1"/>
          </p:cNvSpPr>
          <p:nvPr>
            <p:ph type="body" sz="half" idx="37"/>
          </p:nvPr>
        </p:nvSpPr>
        <p:spPr>
          <a:xfrm flipH="1">
            <a:off x="1161894" y="4062539"/>
            <a:ext cx="1600200" cy="192780"/>
          </a:xfrm>
          <a:prstGeom prst="rect">
            <a:avLst/>
          </a:prstGeom>
        </p:spPr>
        <p:txBody>
          <a:bodyPr wrap="square" lIns="0" tIns="0" rIns="0" bIns="0" anchor="ctr">
            <a:noAutofit/>
          </a:bodyPr>
          <a:lstStyle>
            <a:lvl1pPr marL="0" indent="0" algn="ctr">
              <a:buNone/>
              <a:defRPr sz="1200" b="1"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cxnSp>
        <p:nvCxnSpPr>
          <p:cNvPr id="9" name="Straight Connector 8"/>
          <p:cNvCxnSpPr/>
          <p:nvPr userDrawn="1"/>
        </p:nvCxnSpPr>
        <p:spPr>
          <a:xfrm>
            <a:off x="1047594" y="4036162"/>
            <a:ext cx="1828800" cy="1588"/>
          </a:xfrm>
          <a:prstGeom prst="line">
            <a:avLst/>
          </a:prstGeom>
          <a:ln w="190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 name="Text Placeholder 3"/>
          <p:cNvSpPr>
            <a:spLocks noGrp="1"/>
          </p:cNvSpPr>
          <p:nvPr>
            <p:ph type="body" sz="half" idx="41"/>
          </p:nvPr>
        </p:nvSpPr>
        <p:spPr>
          <a:xfrm>
            <a:off x="1047594" y="4311655"/>
            <a:ext cx="1828800" cy="517280"/>
          </a:xfrm>
          <a:prstGeom prst="rect">
            <a:avLst/>
          </a:prstGeom>
        </p:spPr>
        <p:txBody>
          <a:bodyPr wrap="square" lIns="0" tIns="0" rIns="0" bIns="0" anchor="t">
            <a:noAutofit/>
          </a:bodyPr>
          <a:lstStyle>
            <a:lvl1pPr marL="0" indent="0" algn="ctr">
              <a:buNone/>
              <a:defRPr sz="10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11" name="Picture Placeholder 7"/>
          <p:cNvSpPr>
            <a:spLocks noGrp="1"/>
          </p:cNvSpPr>
          <p:nvPr>
            <p:ph type="pic" sz="quarter" idx="44" hasCustomPrompt="1"/>
          </p:nvPr>
        </p:nvSpPr>
        <p:spPr>
          <a:xfrm>
            <a:off x="951520" y="1647269"/>
            <a:ext cx="2020948" cy="2020948"/>
          </a:xfrm>
          <a:prstGeom prst="ellipse">
            <a:avLst/>
          </a:prstGeom>
          <a:ln w="3175">
            <a:solidFill>
              <a:schemeClr val="bg1">
                <a:lumMod val="85000"/>
              </a:schemeClr>
            </a:solidFill>
          </a:ln>
        </p:spPr>
        <p:txBody>
          <a:bodyPr wrap="none" tIns="0" bIns="274320" anchor="b"/>
          <a:lstStyle>
            <a:lvl1pPr algn="ctr" rtl="0">
              <a:buNone/>
              <a:defRPr sz="1400" b="1">
                <a:solidFill>
                  <a:schemeClr val="tx1">
                    <a:lumMod val="50000"/>
                    <a:lumOff val="50000"/>
                  </a:schemeClr>
                </a:solidFill>
              </a:defRPr>
            </a:lvl1pPr>
          </a:lstStyle>
          <a:p>
            <a:r>
              <a:rPr lang="en-US" dirty="0"/>
              <a:t>Click Icon To Add Image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nodePh="1">
                                  <p:stCondLst>
                                    <p:cond delay="0"/>
                                  </p:stCondLst>
                                  <p:endCondLst>
                                    <p:cond evt="begin" delay="0">
                                      <p:tn val="17"/>
                                    </p:cond>
                                  </p:end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par>
                          <p:cTn id="20" fill="hold">
                            <p:stCondLst>
                              <p:cond delay="1500"/>
                            </p:stCondLst>
                            <p:childTnLst>
                              <p:par>
                                <p:cTn id="21" presetID="2" presetClass="entr" presetSubtype="4" accel="50000" decel="50000" fill="hold" grpId="0" nodeType="afterEffect" nodePh="1">
                                  <p:stCondLst>
                                    <p:cond delay="0"/>
                                  </p:stCondLst>
                                  <p:endCondLst>
                                    <p:cond evt="begin" delay="0">
                                      <p:tn val="21"/>
                                    </p:cond>
                                  </p:end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10" presetClass="entr" presetSubtype="0" fill="hold" nodeType="afterEffect" nodePh="1">
                  <p:stCondLst>
                    <p:cond delay="0"/>
                  </p:stCondLst>
                  <p:endCondLst>
                    <p:cond evt="begin" delay="0"/>
                  </p:end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p">
        <p:tmplLst>
          <p:tmpl lvl="1">
            <p:tnLst>
              <p:par>
                <p:cTn presetID="10" presetClass="entr" presetSubtype="0" fill="hold" nodeType="withEffect" nodePh="1">
                  <p:stCondLst>
                    <p:cond delay="0"/>
                  </p:stCondLst>
                  <p:endCondLst>
                    <p:cond evt="begin" delay="0"/>
                  </p:end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0"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ppt_x"/>
                          </p:val>
                        </p:tav>
                        <p:tav tm="100000">
                          <p:val>
                            <p:strVal val="#ppt_x"/>
                          </p:val>
                        </p:tav>
                      </p:tavLst>
                    </p:anim>
                    <p:anim calcmode="lin" valueType="num">
                      <p:cBhvr additive="base">
                        <p:cTn dur="50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mock_up">
    <p:spTree>
      <p:nvGrpSpPr>
        <p:cNvPr id="1" name=""/>
        <p:cNvGrpSpPr/>
        <p:nvPr/>
      </p:nvGrpSpPr>
      <p:grpSpPr>
        <a:xfrm>
          <a:off x="0" y="0"/>
          <a:ext cx="0" cy="0"/>
          <a:chOff x="0" y="0"/>
          <a:chExt cx="0" cy="0"/>
        </a:xfrm>
      </p:grpSpPr>
      <p:sp>
        <p:nvSpPr>
          <p:cNvPr id="29" name="Title 1"/>
          <p:cNvSpPr>
            <a:spLocks noGrp="1"/>
          </p:cNvSpPr>
          <p:nvPr>
            <p:ph type="title" hasCustomPrompt="1"/>
          </p:nvPr>
        </p:nvSpPr>
        <p:spPr>
          <a:xfrm>
            <a:off x="2350352" y="283110"/>
            <a:ext cx="4443296" cy="310112"/>
          </a:xfrm>
          <a:prstGeom prst="rect">
            <a:avLst/>
          </a:prstGeom>
        </p:spPr>
        <p:txBody>
          <a:bodyPr wrap="none" lIns="0" tIns="0" rIns="0" bIns="0" anchor="ctr">
            <a:noAutofit/>
          </a:bodyPr>
          <a:lstStyle>
            <a:lvl1pPr algn="ctr">
              <a:defRPr sz="2400" b="1" i="0" baseline="0">
                <a:solidFill>
                  <a:schemeClr val="tx1">
                    <a:lumMod val="50000"/>
                    <a:lumOff val="50000"/>
                  </a:schemeClr>
                </a:solidFill>
                <a:latin typeface="+mn-lt"/>
              </a:defRPr>
            </a:lvl1pPr>
          </a:lstStyle>
          <a:p>
            <a:r>
              <a:rPr lang="en-US" dirty="0"/>
              <a:t>Click To Edit Master Title Style</a:t>
            </a:r>
          </a:p>
        </p:txBody>
      </p:sp>
      <p:sp>
        <p:nvSpPr>
          <p:cNvPr id="30" name="Text Placeholder 3"/>
          <p:cNvSpPr>
            <a:spLocks noGrp="1"/>
          </p:cNvSpPr>
          <p:nvPr>
            <p:ph type="body" sz="half" idx="2" hasCustomPrompt="1"/>
          </p:nvPr>
        </p:nvSpPr>
        <p:spPr>
          <a:xfrm>
            <a:off x="3271838" y="627929"/>
            <a:ext cx="2600325" cy="200746"/>
          </a:xfrm>
          <a:prstGeom prst="rect">
            <a:avLst/>
          </a:prstGeom>
        </p:spPr>
        <p:txBody>
          <a:bodyPr wrap="square" lIns="0" tIns="0" rIns="0" bIns="0" anchor="ctr">
            <a:noAutofit/>
          </a:bodyPr>
          <a:lstStyle>
            <a:lvl1pPr marL="0" indent="0" algn="ctr">
              <a:buNone/>
              <a:defRPr sz="1600" b="1" i="0" baseline="0">
                <a:solidFill>
                  <a:schemeClr val="tx1">
                    <a:lumMod val="50000"/>
                    <a:lumOff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pic>
        <p:nvPicPr>
          <p:cNvPr id="8" name="Picture 7" descr="Apple iMac 27_ Final_72dpi.png"/>
          <p:cNvPicPr>
            <a:picLocks noChangeAspect="1"/>
          </p:cNvPicPr>
          <p:nvPr userDrawn="1"/>
        </p:nvPicPr>
        <p:blipFill>
          <a:blip r:embed="rId2" cstate="print"/>
          <a:stretch>
            <a:fillRect/>
          </a:stretch>
        </p:blipFill>
        <p:spPr>
          <a:xfrm>
            <a:off x="860173" y="1310802"/>
            <a:ext cx="3135374" cy="2521896"/>
          </a:xfrm>
          <a:prstGeom prst="rect">
            <a:avLst/>
          </a:prstGeom>
        </p:spPr>
      </p:pic>
      <p:sp>
        <p:nvSpPr>
          <p:cNvPr id="11" name="Picture Placeholder 7"/>
          <p:cNvSpPr>
            <a:spLocks noGrp="1"/>
          </p:cNvSpPr>
          <p:nvPr>
            <p:ph type="pic" sz="quarter" idx="44" hasCustomPrompt="1"/>
          </p:nvPr>
        </p:nvSpPr>
        <p:spPr>
          <a:xfrm>
            <a:off x="980060" y="1428750"/>
            <a:ext cx="2895600" cy="1644649"/>
          </a:xfrm>
          <a:prstGeom prst="rect">
            <a:avLst/>
          </a:prstGeom>
          <a:solidFill>
            <a:schemeClr val="bg1">
              <a:lumMod val="85000"/>
            </a:schemeClr>
          </a:solidFill>
          <a:ln w="3175">
            <a:noFill/>
          </a:ln>
        </p:spPr>
        <p:txBody>
          <a:bodyPr wrap="none" tIns="0" bIns="274320" anchor="b"/>
          <a:lstStyle>
            <a:lvl1pPr algn="ctr" rtl="0">
              <a:buNone/>
              <a:defRPr sz="1400" b="1">
                <a:solidFill>
                  <a:schemeClr val="tx1">
                    <a:lumMod val="75000"/>
                    <a:lumOff val="25000"/>
                  </a:schemeClr>
                </a:solidFill>
              </a:defRPr>
            </a:lvl1pPr>
          </a:lstStyle>
          <a:p>
            <a:r>
              <a:rPr lang="en-US" dirty="0"/>
              <a:t>Click Icon To Add Image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42"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out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ock_up">
    <p:spTree>
      <p:nvGrpSpPr>
        <p:cNvPr id="1" name=""/>
        <p:cNvGrpSpPr/>
        <p:nvPr/>
      </p:nvGrpSpPr>
      <p:grpSpPr>
        <a:xfrm>
          <a:off x="0" y="0"/>
          <a:ext cx="0" cy="0"/>
          <a:chOff x="0" y="0"/>
          <a:chExt cx="0" cy="0"/>
        </a:xfrm>
      </p:grpSpPr>
      <p:pic>
        <p:nvPicPr>
          <p:cNvPr id="17" name="Picture 16" descr="apple_monitor.png"/>
          <p:cNvPicPr>
            <a:picLocks noChangeAspect="1"/>
          </p:cNvPicPr>
          <p:nvPr userDrawn="1"/>
        </p:nvPicPr>
        <p:blipFill>
          <a:blip r:embed="rId2"/>
          <a:stretch>
            <a:fillRect/>
          </a:stretch>
        </p:blipFill>
        <p:spPr>
          <a:xfrm>
            <a:off x="790575" y="1214038"/>
            <a:ext cx="3225798" cy="3491312"/>
          </a:xfrm>
          <a:prstGeom prst="rect">
            <a:avLst/>
          </a:prstGeom>
        </p:spPr>
      </p:pic>
      <p:sp>
        <p:nvSpPr>
          <p:cNvPr id="29" name="Title 1"/>
          <p:cNvSpPr>
            <a:spLocks noGrp="1"/>
          </p:cNvSpPr>
          <p:nvPr>
            <p:ph type="title" hasCustomPrompt="1"/>
          </p:nvPr>
        </p:nvSpPr>
        <p:spPr>
          <a:xfrm>
            <a:off x="2350352" y="283110"/>
            <a:ext cx="4443296" cy="310112"/>
          </a:xfrm>
          <a:prstGeom prst="rect">
            <a:avLst/>
          </a:prstGeom>
        </p:spPr>
        <p:txBody>
          <a:bodyPr wrap="none" lIns="0" tIns="0" rIns="0" bIns="0" anchor="ctr">
            <a:noAutofit/>
          </a:bodyPr>
          <a:lstStyle>
            <a:lvl1pPr algn="ctr">
              <a:defRPr sz="2400" b="1" i="0" baseline="0">
                <a:solidFill>
                  <a:schemeClr val="tx1">
                    <a:lumMod val="50000"/>
                    <a:lumOff val="50000"/>
                  </a:schemeClr>
                </a:solidFill>
                <a:latin typeface="+mn-lt"/>
              </a:defRPr>
            </a:lvl1pPr>
          </a:lstStyle>
          <a:p>
            <a:r>
              <a:rPr lang="en-US" dirty="0"/>
              <a:t>Click To Edit Master Title Style</a:t>
            </a:r>
          </a:p>
        </p:txBody>
      </p:sp>
      <p:sp>
        <p:nvSpPr>
          <p:cNvPr id="30" name="Text Placeholder 3"/>
          <p:cNvSpPr>
            <a:spLocks noGrp="1"/>
          </p:cNvSpPr>
          <p:nvPr>
            <p:ph type="body" sz="half" idx="2" hasCustomPrompt="1"/>
          </p:nvPr>
        </p:nvSpPr>
        <p:spPr>
          <a:xfrm>
            <a:off x="3271838" y="627929"/>
            <a:ext cx="2600325" cy="200746"/>
          </a:xfrm>
          <a:prstGeom prst="rect">
            <a:avLst/>
          </a:prstGeom>
        </p:spPr>
        <p:txBody>
          <a:bodyPr wrap="square" lIns="0" tIns="0" rIns="0" bIns="0" anchor="ctr">
            <a:noAutofit/>
          </a:bodyPr>
          <a:lstStyle>
            <a:lvl1pPr marL="0" indent="0" algn="ctr">
              <a:buNone/>
              <a:defRPr sz="1600" b="1" i="0" baseline="0">
                <a:solidFill>
                  <a:schemeClr val="tx1">
                    <a:lumMod val="50000"/>
                    <a:lumOff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1" name="Picture Placeholder 7"/>
          <p:cNvSpPr>
            <a:spLocks noGrp="1"/>
          </p:cNvSpPr>
          <p:nvPr>
            <p:ph type="pic" sz="quarter" idx="44" hasCustomPrompt="1"/>
          </p:nvPr>
        </p:nvSpPr>
        <p:spPr>
          <a:xfrm>
            <a:off x="1258889" y="1399760"/>
            <a:ext cx="2587686" cy="2144773"/>
          </a:xfrm>
          <a:custGeom>
            <a:avLst/>
            <a:gdLst>
              <a:gd name="connsiteX0" fmla="*/ 0 w 2020948"/>
              <a:gd name="connsiteY0" fmla="*/ 0 h 2020948"/>
              <a:gd name="connsiteX1" fmla="*/ 2020948 w 2020948"/>
              <a:gd name="connsiteY1" fmla="*/ 0 h 2020948"/>
              <a:gd name="connsiteX2" fmla="*/ 2020948 w 2020948"/>
              <a:gd name="connsiteY2" fmla="*/ 2020948 h 2020948"/>
              <a:gd name="connsiteX3" fmla="*/ 0 w 2020948"/>
              <a:gd name="connsiteY3" fmla="*/ 2020948 h 2020948"/>
              <a:gd name="connsiteX4" fmla="*/ 0 w 2020948"/>
              <a:gd name="connsiteY4" fmla="*/ 0 h 2020948"/>
              <a:gd name="connsiteX0" fmla="*/ 0 w 2468623"/>
              <a:gd name="connsiteY0" fmla="*/ 0 h 2020948"/>
              <a:gd name="connsiteX1" fmla="*/ 2468623 w 2468623"/>
              <a:gd name="connsiteY1" fmla="*/ 490538 h 2020948"/>
              <a:gd name="connsiteX2" fmla="*/ 2020948 w 2468623"/>
              <a:gd name="connsiteY2" fmla="*/ 2020948 h 2020948"/>
              <a:gd name="connsiteX3" fmla="*/ 0 w 2468623"/>
              <a:gd name="connsiteY3" fmla="*/ 2020948 h 2020948"/>
              <a:gd name="connsiteX4" fmla="*/ 0 w 2468623"/>
              <a:gd name="connsiteY4" fmla="*/ 0 h 2020948"/>
              <a:gd name="connsiteX0" fmla="*/ 0 w 2468623"/>
              <a:gd name="connsiteY0" fmla="*/ 0 h 2144773"/>
              <a:gd name="connsiteX1" fmla="*/ 2468623 w 2468623"/>
              <a:gd name="connsiteY1" fmla="*/ 490538 h 2144773"/>
              <a:gd name="connsiteX2" fmla="*/ 2020948 w 2468623"/>
              <a:gd name="connsiteY2" fmla="*/ 2020948 h 2144773"/>
              <a:gd name="connsiteX3" fmla="*/ 123825 w 2468623"/>
              <a:gd name="connsiteY3" fmla="*/ 2144773 h 2144773"/>
              <a:gd name="connsiteX4" fmla="*/ 0 w 2468623"/>
              <a:gd name="connsiteY4" fmla="*/ 0 h 2144773"/>
              <a:gd name="connsiteX0" fmla="*/ 0 w 2587686"/>
              <a:gd name="connsiteY0" fmla="*/ 0 h 2144773"/>
              <a:gd name="connsiteX1" fmla="*/ 2468623 w 2587686"/>
              <a:gd name="connsiteY1" fmla="*/ 490538 h 2144773"/>
              <a:gd name="connsiteX2" fmla="*/ 2587686 w 2587686"/>
              <a:gd name="connsiteY2" fmla="*/ 2120961 h 2144773"/>
              <a:gd name="connsiteX3" fmla="*/ 123825 w 2587686"/>
              <a:gd name="connsiteY3" fmla="*/ 2144773 h 2144773"/>
              <a:gd name="connsiteX4" fmla="*/ 0 w 2587686"/>
              <a:gd name="connsiteY4" fmla="*/ 0 h 2144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7686" h="2144773">
                <a:moveTo>
                  <a:pt x="0" y="0"/>
                </a:moveTo>
                <a:lnTo>
                  <a:pt x="2468623" y="490538"/>
                </a:lnTo>
                <a:lnTo>
                  <a:pt x="2587686" y="2120961"/>
                </a:lnTo>
                <a:lnTo>
                  <a:pt x="123825" y="2144773"/>
                </a:lnTo>
                <a:lnTo>
                  <a:pt x="0" y="0"/>
                </a:lnTo>
                <a:close/>
              </a:path>
            </a:pathLst>
          </a:custGeom>
          <a:ln w="3175">
            <a:noFill/>
          </a:ln>
        </p:spPr>
        <p:txBody>
          <a:bodyPr wrap="none" tIns="0" bIns="274320" anchor="b"/>
          <a:lstStyle>
            <a:lvl1pPr algn="ctr" rtl="0">
              <a:buNone/>
              <a:defRPr sz="1400" b="1">
                <a:solidFill>
                  <a:schemeClr val="tx1">
                    <a:lumMod val="75000"/>
                    <a:lumOff val="25000"/>
                  </a:schemeClr>
                </a:solidFill>
              </a:defRPr>
            </a:lvl1pPr>
          </a:lstStyle>
          <a:p>
            <a:r>
              <a:rPr lang="en-US" dirty="0"/>
              <a:t>Click Icon To Add Image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mock_up">
    <p:bg>
      <p:bgPr>
        <a:solidFill>
          <a:schemeClr val="bg1"/>
        </a:solidFill>
        <a:effectLst/>
      </p:bgPr>
    </p:bg>
    <p:spTree>
      <p:nvGrpSpPr>
        <p:cNvPr id="1" name=""/>
        <p:cNvGrpSpPr/>
        <p:nvPr/>
      </p:nvGrpSpPr>
      <p:grpSpPr>
        <a:xfrm>
          <a:off x="0" y="0"/>
          <a:ext cx="0" cy="0"/>
          <a:chOff x="0" y="0"/>
          <a:chExt cx="0" cy="0"/>
        </a:xfrm>
      </p:grpSpPr>
      <p:sp>
        <p:nvSpPr>
          <p:cNvPr id="29" name="Title 1"/>
          <p:cNvSpPr>
            <a:spLocks noGrp="1"/>
          </p:cNvSpPr>
          <p:nvPr>
            <p:ph type="title" hasCustomPrompt="1"/>
          </p:nvPr>
        </p:nvSpPr>
        <p:spPr>
          <a:xfrm>
            <a:off x="2350352" y="283110"/>
            <a:ext cx="4443296" cy="310112"/>
          </a:xfrm>
          <a:prstGeom prst="rect">
            <a:avLst/>
          </a:prstGeom>
        </p:spPr>
        <p:txBody>
          <a:bodyPr wrap="none" lIns="0" tIns="0" rIns="0" bIns="0" anchor="ctr">
            <a:noAutofit/>
          </a:bodyPr>
          <a:lstStyle>
            <a:lvl1pPr algn="ctr">
              <a:defRPr sz="2400" b="1" i="0" baseline="0">
                <a:solidFill>
                  <a:schemeClr val="tx1">
                    <a:lumMod val="50000"/>
                    <a:lumOff val="50000"/>
                  </a:schemeClr>
                </a:solidFill>
                <a:latin typeface="+mn-lt"/>
              </a:defRPr>
            </a:lvl1pPr>
          </a:lstStyle>
          <a:p>
            <a:r>
              <a:rPr lang="en-US" dirty="0"/>
              <a:t>Click To Edit Master Title Style</a:t>
            </a:r>
          </a:p>
        </p:txBody>
      </p:sp>
      <p:sp>
        <p:nvSpPr>
          <p:cNvPr id="30" name="Text Placeholder 3"/>
          <p:cNvSpPr>
            <a:spLocks noGrp="1"/>
          </p:cNvSpPr>
          <p:nvPr>
            <p:ph type="body" sz="half" idx="2" hasCustomPrompt="1"/>
          </p:nvPr>
        </p:nvSpPr>
        <p:spPr>
          <a:xfrm>
            <a:off x="3271838" y="627929"/>
            <a:ext cx="2600325" cy="200746"/>
          </a:xfrm>
          <a:prstGeom prst="rect">
            <a:avLst/>
          </a:prstGeom>
        </p:spPr>
        <p:txBody>
          <a:bodyPr wrap="square" lIns="0" tIns="0" rIns="0" bIns="0" anchor="ctr">
            <a:noAutofit/>
          </a:bodyPr>
          <a:lstStyle>
            <a:lvl1pPr marL="0" indent="0" algn="ctr">
              <a:buNone/>
              <a:defRPr sz="1600" b="1" i="0" baseline="0">
                <a:solidFill>
                  <a:schemeClr val="tx1">
                    <a:lumMod val="50000"/>
                    <a:lumOff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pic>
        <p:nvPicPr>
          <p:cNvPr id="8" name="Picture 7" descr="iPhone-5c-Angled-PSD-MockUp-P-Px.com.png"/>
          <p:cNvPicPr>
            <a:picLocks noChangeAspect="1"/>
          </p:cNvPicPr>
          <p:nvPr userDrawn="1"/>
        </p:nvPicPr>
        <p:blipFill>
          <a:blip r:embed="rId2" cstate="print"/>
          <a:stretch>
            <a:fillRect/>
          </a:stretch>
        </p:blipFill>
        <p:spPr>
          <a:xfrm rot="625501" flipH="1">
            <a:off x="358775" y="1882775"/>
            <a:ext cx="4208463" cy="2404836"/>
          </a:xfrm>
          <a:prstGeom prst="rect">
            <a:avLst/>
          </a:prstGeom>
        </p:spPr>
      </p:pic>
      <p:sp>
        <p:nvSpPr>
          <p:cNvPr id="11" name="Picture Placeholder 7"/>
          <p:cNvSpPr>
            <a:spLocks noGrp="1"/>
          </p:cNvSpPr>
          <p:nvPr>
            <p:ph type="pic" sz="quarter" idx="44" hasCustomPrompt="1"/>
          </p:nvPr>
        </p:nvSpPr>
        <p:spPr>
          <a:xfrm rot="664691">
            <a:off x="779908" y="2064965"/>
            <a:ext cx="3377202" cy="1654423"/>
          </a:xfrm>
          <a:custGeom>
            <a:avLst/>
            <a:gdLst>
              <a:gd name="connsiteX0" fmla="*/ 0 w 2020948"/>
              <a:gd name="connsiteY0" fmla="*/ 0 h 2020948"/>
              <a:gd name="connsiteX1" fmla="*/ 2020948 w 2020948"/>
              <a:gd name="connsiteY1" fmla="*/ 0 h 2020948"/>
              <a:gd name="connsiteX2" fmla="*/ 2020948 w 2020948"/>
              <a:gd name="connsiteY2" fmla="*/ 2020948 h 2020948"/>
              <a:gd name="connsiteX3" fmla="*/ 0 w 2020948"/>
              <a:gd name="connsiteY3" fmla="*/ 2020948 h 2020948"/>
              <a:gd name="connsiteX4" fmla="*/ 0 w 2020948"/>
              <a:gd name="connsiteY4" fmla="*/ 0 h 2020948"/>
              <a:gd name="connsiteX0" fmla="*/ 0 w 2468623"/>
              <a:gd name="connsiteY0" fmla="*/ 0 h 2020948"/>
              <a:gd name="connsiteX1" fmla="*/ 2468623 w 2468623"/>
              <a:gd name="connsiteY1" fmla="*/ 490538 h 2020948"/>
              <a:gd name="connsiteX2" fmla="*/ 2020948 w 2468623"/>
              <a:gd name="connsiteY2" fmla="*/ 2020948 h 2020948"/>
              <a:gd name="connsiteX3" fmla="*/ 0 w 2468623"/>
              <a:gd name="connsiteY3" fmla="*/ 2020948 h 2020948"/>
              <a:gd name="connsiteX4" fmla="*/ 0 w 2468623"/>
              <a:gd name="connsiteY4" fmla="*/ 0 h 2020948"/>
              <a:gd name="connsiteX0" fmla="*/ 0 w 2468623"/>
              <a:gd name="connsiteY0" fmla="*/ 0 h 2144773"/>
              <a:gd name="connsiteX1" fmla="*/ 2468623 w 2468623"/>
              <a:gd name="connsiteY1" fmla="*/ 490538 h 2144773"/>
              <a:gd name="connsiteX2" fmla="*/ 2020948 w 2468623"/>
              <a:gd name="connsiteY2" fmla="*/ 2020948 h 2144773"/>
              <a:gd name="connsiteX3" fmla="*/ 123825 w 2468623"/>
              <a:gd name="connsiteY3" fmla="*/ 2144773 h 2144773"/>
              <a:gd name="connsiteX4" fmla="*/ 0 w 2468623"/>
              <a:gd name="connsiteY4" fmla="*/ 0 h 2144773"/>
              <a:gd name="connsiteX0" fmla="*/ 0 w 2587686"/>
              <a:gd name="connsiteY0" fmla="*/ 0 h 2144773"/>
              <a:gd name="connsiteX1" fmla="*/ 2468623 w 2587686"/>
              <a:gd name="connsiteY1" fmla="*/ 490538 h 2144773"/>
              <a:gd name="connsiteX2" fmla="*/ 2587686 w 2587686"/>
              <a:gd name="connsiteY2" fmla="*/ 2120961 h 2144773"/>
              <a:gd name="connsiteX3" fmla="*/ 123825 w 2587686"/>
              <a:gd name="connsiteY3" fmla="*/ 2144773 h 2144773"/>
              <a:gd name="connsiteX4" fmla="*/ 0 w 2587686"/>
              <a:gd name="connsiteY4" fmla="*/ 0 h 2144773"/>
              <a:gd name="connsiteX0" fmla="*/ 1235075 w 3822761"/>
              <a:gd name="connsiteY0" fmla="*/ 0 h 2120961"/>
              <a:gd name="connsiteX1" fmla="*/ 3703698 w 3822761"/>
              <a:gd name="connsiteY1" fmla="*/ 490538 h 2120961"/>
              <a:gd name="connsiteX2" fmla="*/ 3822761 w 3822761"/>
              <a:gd name="connsiteY2" fmla="*/ 2120961 h 2120961"/>
              <a:gd name="connsiteX3" fmla="*/ 0 w 3822761"/>
              <a:gd name="connsiteY3" fmla="*/ 474723 h 2120961"/>
              <a:gd name="connsiteX4" fmla="*/ 1235075 w 3822761"/>
              <a:gd name="connsiteY4" fmla="*/ 0 h 2120961"/>
              <a:gd name="connsiteX0" fmla="*/ 949325 w 3537011"/>
              <a:gd name="connsiteY0" fmla="*/ 0 h 2120961"/>
              <a:gd name="connsiteX1" fmla="*/ 3417948 w 3537011"/>
              <a:gd name="connsiteY1" fmla="*/ 490538 h 2120961"/>
              <a:gd name="connsiteX2" fmla="*/ 3537011 w 3537011"/>
              <a:gd name="connsiteY2" fmla="*/ 2120961 h 2120961"/>
              <a:gd name="connsiteX3" fmla="*/ 0 w 3537011"/>
              <a:gd name="connsiteY3" fmla="*/ 531873 h 2120961"/>
              <a:gd name="connsiteX4" fmla="*/ 949325 w 3537011"/>
              <a:gd name="connsiteY4" fmla="*/ 0 h 2120961"/>
              <a:gd name="connsiteX0" fmla="*/ 1258888 w 3846574"/>
              <a:gd name="connsiteY0" fmla="*/ 0 h 2120961"/>
              <a:gd name="connsiteX1" fmla="*/ 3727511 w 3846574"/>
              <a:gd name="connsiteY1" fmla="*/ 490538 h 2120961"/>
              <a:gd name="connsiteX2" fmla="*/ 3846574 w 3846574"/>
              <a:gd name="connsiteY2" fmla="*/ 2120961 h 2120961"/>
              <a:gd name="connsiteX3" fmla="*/ 0 w 3846574"/>
              <a:gd name="connsiteY3" fmla="*/ 460436 h 2120961"/>
              <a:gd name="connsiteX4" fmla="*/ 1258888 w 3846574"/>
              <a:gd name="connsiteY4" fmla="*/ 0 h 2120961"/>
              <a:gd name="connsiteX0" fmla="*/ 1258888 w 3727511"/>
              <a:gd name="connsiteY0" fmla="*/ 0 h 1658999"/>
              <a:gd name="connsiteX1" fmla="*/ 3727511 w 3727511"/>
              <a:gd name="connsiteY1" fmla="*/ 490538 h 1658999"/>
              <a:gd name="connsiteX2" fmla="*/ 2079686 w 3727511"/>
              <a:gd name="connsiteY2" fmla="*/ 1658999 h 1658999"/>
              <a:gd name="connsiteX3" fmla="*/ 0 w 3727511"/>
              <a:gd name="connsiteY3" fmla="*/ 460436 h 1658999"/>
              <a:gd name="connsiteX4" fmla="*/ 1258888 w 3727511"/>
              <a:gd name="connsiteY4" fmla="*/ 0 h 1658999"/>
              <a:gd name="connsiteX0" fmla="*/ 1258888 w 3379849"/>
              <a:gd name="connsiteY0" fmla="*/ 0 h 1658999"/>
              <a:gd name="connsiteX1" fmla="*/ 3379849 w 3379849"/>
              <a:gd name="connsiteY1" fmla="*/ 1090613 h 1658999"/>
              <a:gd name="connsiteX2" fmla="*/ 2079686 w 3379849"/>
              <a:gd name="connsiteY2" fmla="*/ 1658999 h 1658999"/>
              <a:gd name="connsiteX3" fmla="*/ 0 w 3379849"/>
              <a:gd name="connsiteY3" fmla="*/ 460436 h 1658999"/>
              <a:gd name="connsiteX4" fmla="*/ 1258888 w 3379849"/>
              <a:gd name="connsiteY4" fmla="*/ 0 h 1658999"/>
              <a:gd name="connsiteX0" fmla="*/ 1258888 w 3379849"/>
              <a:gd name="connsiteY0" fmla="*/ 0 h 1767183"/>
              <a:gd name="connsiteX1" fmla="*/ 3379849 w 3379849"/>
              <a:gd name="connsiteY1" fmla="*/ 1090613 h 1767183"/>
              <a:gd name="connsiteX2" fmla="*/ 2270721 w 3379849"/>
              <a:gd name="connsiteY2" fmla="*/ 1767183 h 1767183"/>
              <a:gd name="connsiteX3" fmla="*/ 0 w 3379849"/>
              <a:gd name="connsiteY3" fmla="*/ 460436 h 1767183"/>
              <a:gd name="connsiteX4" fmla="*/ 1258888 w 3379849"/>
              <a:gd name="connsiteY4" fmla="*/ 0 h 1767183"/>
              <a:gd name="connsiteX0" fmla="*/ 1258888 w 3379849"/>
              <a:gd name="connsiteY0" fmla="*/ 0 h 1662757"/>
              <a:gd name="connsiteX1" fmla="*/ 3379849 w 3379849"/>
              <a:gd name="connsiteY1" fmla="*/ 1090613 h 1662757"/>
              <a:gd name="connsiteX2" fmla="*/ 2085275 w 3379849"/>
              <a:gd name="connsiteY2" fmla="*/ 1662757 h 1662757"/>
              <a:gd name="connsiteX3" fmla="*/ 0 w 3379849"/>
              <a:gd name="connsiteY3" fmla="*/ 460436 h 1662757"/>
              <a:gd name="connsiteX4" fmla="*/ 1258888 w 3379849"/>
              <a:gd name="connsiteY4" fmla="*/ 0 h 1662757"/>
              <a:gd name="connsiteX0" fmla="*/ 1258888 w 3483193"/>
              <a:gd name="connsiteY0" fmla="*/ 0 h 1662757"/>
              <a:gd name="connsiteX1" fmla="*/ 3483193 w 3483193"/>
              <a:gd name="connsiteY1" fmla="*/ 1172289 h 1662757"/>
              <a:gd name="connsiteX2" fmla="*/ 2085275 w 3483193"/>
              <a:gd name="connsiteY2" fmla="*/ 1662757 h 1662757"/>
              <a:gd name="connsiteX3" fmla="*/ 0 w 3483193"/>
              <a:gd name="connsiteY3" fmla="*/ 460436 h 1662757"/>
              <a:gd name="connsiteX4" fmla="*/ 1258888 w 3483193"/>
              <a:gd name="connsiteY4" fmla="*/ 0 h 1662757"/>
              <a:gd name="connsiteX0" fmla="*/ 1258888 w 3366841"/>
              <a:gd name="connsiteY0" fmla="*/ 0 h 1662757"/>
              <a:gd name="connsiteX1" fmla="*/ 3366841 w 3366841"/>
              <a:gd name="connsiteY1" fmla="*/ 1073747 h 1662757"/>
              <a:gd name="connsiteX2" fmla="*/ 2085275 w 3366841"/>
              <a:gd name="connsiteY2" fmla="*/ 1662757 h 1662757"/>
              <a:gd name="connsiteX3" fmla="*/ 0 w 3366841"/>
              <a:gd name="connsiteY3" fmla="*/ 460436 h 1662757"/>
              <a:gd name="connsiteX4" fmla="*/ 1258888 w 3366841"/>
              <a:gd name="connsiteY4" fmla="*/ 0 h 1662757"/>
              <a:gd name="connsiteX0" fmla="*/ 1099489 w 3366841"/>
              <a:gd name="connsiteY0" fmla="*/ 0 h 1510224"/>
              <a:gd name="connsiteX1" fmla="*/ 3366841 w 3366841"/>
              <a:gd name="connsiteY1" fmla="*/ 921214 h 1510224"/>
              <a:gd name="connsiteX2" fmla="*/ 2085275 w 3366841"/>
              <a:gd name="connsiteY2" fmla="*/ 1510224 h 1510224"/>
              <a:gd name="connsiteX3" fmla="*/ 0 w 3366841"/>
              <a:gd name="connsiteY3" fmla="*/ 307903 h 1510224"/>
              <a:gd name="connsiteX4" fmla="*/ 1099489 w 3366841"/>
              <a:gd name="connsiteY4" fmla="*/ 0 h 1510224"/>
              <a:gd name="connsiteX0" fmla="*/ 1241108 w 3366841"/>
              <a:gd name="connsiteY0" fmla="*/ 0 h 1654423"/>
              <a:gd name="connsiteX1" fmla="*/ 3366841 w 3366841"/>
              <a:gd name="connsiteY1" fmla="*/ 1065413 h 1654423"/>
              <a:gd name="connsiteX2" fmla="*/ 2085275 w 3366841"/>
              <a:gd name="connsiteY2" fmla="*/ 1654423 h 1654423"/>
              <a:gd name="connsiteX3" fmla="*/ 0 w 3366841"/>
              <a:gd name="connsiteY3" fmla="*/ 452102 h 1654423"/>
              <a:gd name="connsiteX4" fmla="*/ 1241108 w 3366841"/>
              <a:gd name="connsiteY4" fmla="*/ 0 h 1654423"/>
              <a:gd name="connsiteX0" fmla="*/ 817301 w 2943034"/>
              <a:gd name="connsiteY0" fmla="*/ 0 h 1654423"/>
              <a:gd name="connsiteX1" fmla="*/ 2943034 w 2943034"/>
              <a:gd name="connsiteY1" fmla="*/ 1065413 h 1654423"/>
              <a:gd name="connsiteX2" fmla="*/ 1661468 w 2943034"/>
              <a:gd name="connsiteY2" fmla="*/ 1654423 h 1654423"/>
              <a:gd name="connsiteX3" fmla="*/ 0 w 2943034"/>
              <a:gd name="connsiteY3" fmla="*/ 509857 h 1654423"/>
              <a:gd name="connsiteX4" fmla="*/ 817301 w 2943034"/>
              <a:gd name="connsiteY4" fmla="*/ 0 h 1654423"/>
              <a:gd name="connsiteX0" fmla="*/ 1251469 w 3377202"/>
              <a:gd name="connsiteY0" fmla="*/ 0 h 1654423"/>
              <a:gd name="connsiteX1" fmla="*/ 3377202 w 3377202"/>
              <a:gd name="connsiteY1" fmla="*/ 1065413 h 1654423"/>
              <a:gd name="connsiteX2" fmla="*/ 2095636 w 3377202"/>
              <a:gd name="connsiteY2" fmla="*/ 1654423 h 1654423"/>
              <a:gd name="connsiteX3" fmla="*/ 0 w 3377202"/>
              <a:gd name="connsiteY3" fmla="*/ 473543 h 1654423"/>
              <a:gd name="connsiteX4" fmla="*/ 1251469 w 3377202"/>
              <a:gd name="connsiteY4" fmla="*/ 0 h 1654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7202" h="1654423">
                <a:moveTo>
                  <a:pt x="1251469" y="0"/>
                </a:moveTo>
                <a:lnTo>
                  <a:pt x="3377202" y="1065413"/>
                </a:lnTo>
                <a:lnTo>
                  <a:pt x="2095636" y="1654423"/>
                </a:lnTo>
                <a:lnTo>
                  <a:pt x="0" y="473543"/>
                </a:lnTo>
                <a:lnTo>
                  <a:pt x="1251469" y="0"/>
                </a:lnTo>
                <a:close/>
              </a:path>
            </a:pathLst>
          </a:custGeom>
          <a:ln w="3175">
            <a:solidFill>
              <a:schemeClr val="bg1"/>
            </a:solidFill>
          </a:ln>
          <a:scene3d>
            <a:camera prst="orthographicFront">
              <a:rot lat="0" lon="0" rev="0"/>
            </a:camera>
            <a:lightRig rig="threePt" dir="t"/>
          </a:scene3d>
        </p:spPr>
        <p:txBody>
          <a:bodyPr wrap="none" tIns="0" bIns="548640" anchor="b"/>
          <a:lstStyle>
            <a:lvl1pPr algn="ctr" rtl="0">
              <a:buNone/>
              <a:defRPr sz="1000" b="1">
                <a:solidFill>
                  <a:schemeClr val="tx1">
                    <a:lumMod val="75000"/>
                    <a:lumOff val="25000"/>
                  </a:schemeClr>
                </a:solidFill>
              </a:defRPr>
            </a:lvl1pPr>
          </a:lstStyle>
          <a:p>
            <a:r>
              <a:rPr lang="en-US" dirty="0"/>
              <a:t>Click Icon To Add Image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42"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out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_mock_up">
    <p:bg>
      <p:bgPr>
        <a:solidFill>
          <a:schemeClr val="bg1"/>
        </a:solidFill>
        <a:effectLst/>
      </p:bgPr>
    </p:bg>
    <p:spTree>
      <p:nvGrpSpPr>
        <p:cNvPr id="1" name=""/>
        <p:cNvGrpSpPr/>
        <p:nvPr/>
      </p:nvGrpSpPr>
      <p:grpSpPr>
        <a:xfrm>
          <a:off x="0" y="0"/>
          <a:ext cx="0" cy="0"/>
          <a:chOff x="0" y="0"/>
          <a:chExt cx="0" cy="0"/>
        </a:xfrm>
      </p:grpSpPr>
      <p:sp>
        <p:nvSpPr>
          <p:cNvPr id="29" name="Title 1"/>
          <p:cNvSpPr>
            <a:spLocks noGrp="1"/>
          </p:cNvSpPr>
          <p:nvPr>
            <p:ph type="title" hasCustomPrompt="1"/>
          </p:nvPr>
        </p:nvSpPr>
        <p:spPr>
          <a:xfrm>
            <a:off x="2350352" y="283110"/>
            <a:ext cx="4443296" cy="310112"/>
          </a:xfrm>
          <a:prstGeom prst="rect">
            <a:avLst/>
          </a:prstGeom>
        </p:spPr>
        <p:txBody>
          <a:bodyPr wrap="none" lIns="0" tIns="0" rIns="0" bIns="0" anchor="ctr">
            <a:noAutofit/>
          </a:bodyPr>
          <a:lstStyle>
            <a:lvl1pPr algn="ctr">
              <a:defRPr sz="2400" b="1" i="0" baseline="0">
                <a:solidFill>
                  <a:schemeClr val="tx1">
                    <a:lumMod val="50000"/>
                    <a:lumOff val="50000"/>
                  </a:schemeClr>
                </a:solidFill>
                <a:latin typeface="+mn-lt"/>
              </a:defRPr>
            </a:lvl1pPr>
          </a:lstStyle>
          <a:p>
            <a:r>
              <a:rPr lang="en-US" dirty="0"/>
              <a:t>Click To Edit Master Title Style</a:t>
            </a:r>
          </a:p>
        </p:txBody>
      </p:sp>
      <p:sp>
        <p:nvSpPr>
          <p:cNvPr id="30" name="Text Placeholder 3"/>
          <p:cNvSpPr>
            <a:spLocks noGrp="1"/>
          </p:cNvSpPr>
          <p:nvPr>
            <p:ph type="body" sz="half" idx="2" hasCustomPrompt="1"/>
          </p:nvPr>
        </p:nvSpPr>
        <p:spPr>
          <a:xfrm>
            <a:off x="3271838" y="627929"/>
            <a:ext cx="2600325" cy="200746"/>
          </a:xfrm>
          <a:prstGeom prst="rect">
            <a:avLst/>
          </a:prstGeom>
        </p:spPr>
        <p:txBody>
          <a:bodyPr wrap="square" lIns="0" tIns="0" rIns="0" bIns="0" anchor="ctr">
            <a:noAutofit/>
          </a:bodyPr>
          <a:lstStyle>
            <a:lvl1pPr marL="0" indent="0" algn="ctr">
              <a:buNone/>
              <a:defRPr sz="1600" b="1" i="0" baseline="0">
                <a:solidFill>
                  <a:schemeClr val="tx1">
                    <a:lumMod val="50000"/>
                    <a:lumOff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pic>
        <p:nvPicPr>
          <p:cNvPr id="9" name="Picture 8" descr="iPhone-Mockup-PSD.png"/>
          <p:cNvPicPr>
            <a:picLocks noChangeAspect="1"/>
          </p:cNvPicPr>
          <p:nvPr userDrawn="1"/>
        </p:nvPicPr>
        <p:blipFill>
          <a:blip r:embed="rId2" cstate="print"/>
          <a:stretch>
            <a:fillRect/>
          </a:stretch>
        </p:blipFill>
        <p:spPr>
          <a:xfrm>
            <a:off x="5434349" y="778534"/>
            <a:ext cx="3709651" cy="4364966"/>
          </a:xfrm>
          <a:prstGeom prst="rect">
            <a:avLst/>
          </a:prstGeom>
        </p:spPr>
      </p:pic>
      <p:sp>
        <p:nvSpPr>
          <p:cNvPr id="8" name="Picture Placeholder 7"/>
          <p:cNvSpPr>
            <a:spLocks noGrp="1"/>
          </p:cNvSpPr>
          <p:nvPr>
            <p:ph type="pic" sz="quarter" idx="44" hasCustomPrompt="1"/>
          </p:nvPr>
        </p:nvSpPr>
        <p:spPr>
          <a:xfrm rot="20354325">
            <a:off x="6055150" y="1385086"/>
            <a:ext cx="1444752" cy="2551176"/>
          </a:xfrm>
          <a:prstGeom prst="rect">
            <a:avLst/>
          </a:prstGeom>
          <a:ln w="3175">
            <a:noFill/>
          </a:ln>
        </p:spPr>
        <p:txBody>
          <a:bodyPr wrap="none" tIns="0" bIns="640080" anchor="b"/>
          <a:lstStyle>
            <a:lvl1pPr algn="ctr" rtl="0">
              <a:buNone/>
              <a:defRPr sz="1100" b="1">
                <a:solidFill>
                  <a:schemeClr val="bg1"/>
                </a:solidFill>
              </a:defRPr>
            </a:lvl1pPr>
          </a:lstStyle>
          <a:p>
            <a:r>
              <a:rPr lang="en-US" dirty="0"/>
              <a:t>Click Icon To Add Image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Right)">
                                      <p:cBhvr>
                                        <p:cTn id="7" dur="500"/>
                                        <p:tgtEl>
                                          <p:spTgt spid="9"/>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outHorizont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5_mock_up">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bwMode="auto">
          <a:xfrm>
            <a:off x="0" y="3416300"/>
            <a:ext cx="9144000" cy="1727200"/>
          </a:xfrm>
          <a:prstGeom prst="rect">
            <a:avLst/>
          </a:prstGeom>
          <a:solidFill>
            <a:schemeClr val="tx1">
              <a:lumMod val="75000"/>
              <a:lumOff val="25000"/>
            </a:schemeClr>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29" name="Title 1"/>
          <p:cNvSpPr>
            <a:spLocks noGrp="1"/>
          </p:cNvSpPr>
          <p:nvPr>
            <p:ph type="title" hasCustomPrompt="1"/>
          </p:nvPr>
        </p:nvSpPr>
        <p:spPr>
          <a:xfrm>
            <a:off x="2350352" y="283110"/>
            <a:ext cx="4443296" cy="310112"/>
          </a:xfrm>
          <a:prstGeom prst="rect">
            <a:avLst/>
          </a:prstGeom>
        </p:spPr>
        <p:txBody>
          <a:bodyPr wrap="none" lIns="0" tIns="0" rIns="0" bIns="0" anchor="ctr">
            <a:noAutofit/>
          </a:bodyPr>
          <a:lstStyle>
            <a:lvl1pPr algn="ctr">
              <a:defRPr sz="2400" b="1" i="0" baseline="0">
                <a:solidFill>
                  <a:schemeClr val="tx1">
                    <a:lumMod val="50000"/>
                    <a:lumOff val="50000"/>
                  </a:schemeClr>
                </a:solidFill>
                <a:latin typeface="+mn-lt"/>
              </a:defRPr>
            </a:lvl1pPr>
          </a:lstStyle>
          <a:p>
            <a:r>
              <a:rPr lang="en-US" dirty="0"/>
              <a:t>Click To Edit Master Title Style</a:t>
            </a:r>
          </a:p>
        </p:txBody>
      </p:sp>
      <p:sp>
        <p:nvSpPr>
          <p:cNvPr id="30" name="Text Placeholder 3"/>
          <p:cNvSpPr>
            <a:spLocks noGrp="1"/>
          </p:cNvSpPr>
          <p:nvPr>
            <p:ph type="body" sz="half" idx="2" hasCustomPrompt="1"/>
          </p:nvPr>
        </p:nvSpPr>
        <p:spPr>
          <a:xfrm>
            <a:off x="3271838" y="627929"/>
            <a:ext cx="2600325" cy="200746"/>
          </a:xfrm>
          <a:prstGeom prst="rect">
            <a:avLst/>
          </a:prstGeom>
        </p:spPr>
        <p:txBody>
          <a:bodyPr wrap="square" lIns="0" tIns="0" rIns="0" bIns="0" anchor="ctr">
            <a:noAutofit/>
          </a:bodyPr>
          <a:lstStyle>
            <a:lvl1pPr marL="0" indent="0" algn="ctr">
              <a:buNone/>
              <a:defRPr sz="1600" b="1" i="0" baseline="0">
                <a:solidFill>
                  <a:schemeClr val="tx1">
                    <a:lumMod val="50000"/>
                    <a:lumOff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pic>
        <p:nvPicPr>
          <p:cNvPr id="9" name="Picture 8" descr="iPhone5s_Flat_Vitaly_Medvedev.png"/>
          <p:cNvPicPr>
            <a:picLocks noChangeAspect="1"/>
          </p:cNvPicPr>
          <p:nvPr userDrawn="1"/>
        </p:nvPicPr>
        <p:blipFill>
          <a:blip r:embed="rId2" cstate="print"/>
          <a:stretch>
            <a:fillRect/>
          </a:stretch>
        </p:blipFill>
        <p:spPr>
          <a:xfrm>
            <a:off x="3505200" y="1211154"/>
            <a:ext cx="2133600" cy="3667676"/>
          </a:xfrm>
          <a:prstGeom prst="rect">
            <a:avLst/>
          </a:prstGeom>
        </p:spPr>
      </p:pic>
      <p:sp>
        <p:nvSpPr>
          <p:cNvPr id="8" name="Picture Placeholder 7"/>
          <p:cNvSpPr>
            <a:spLocks noGrp="1"/>
          </p:cNvSpPr>
          <p:nvPr>
            <p:ph type="pic" sz="quarter" idx="44" hasCustomPrompt="1"/>
          </p:nvPr>
        </p:nvSpPr>
        <p:spPr>
          <a:xfrm>
            <a:off x="3845718" y="1714498"/>
            <a:ext cx="1452565" cy="2547940"/>
          </a:xfrm>
          <a:prstGeom prst="rect">
            <a:avLst/>
          </a:prstGeom>
          <a:solidFill>
            <a:schemeClr val="bg1">
              <a:lumMod val="75000"/>
            </a:schemeClr>
          </a:solidFill>
          <a:ln w="3175">
            <a:noFill/>
          </a:ln>
        </p:spPr>
        <p:txBody>
          <a:bodyPr wrap="none" tIns="0" bIns="822960" anchor="b"/>
          <a:lstStyle>
            <a:lvl1pPr algn="ctr" rtl="0">
              <a:buNone/>
              <a:defRPr sz="1100" b="1">
                <a:solidFill>
                  <a:schemeClr val="tx1">
                    <a:lumMod val="50000"/>
                    <a:lumOff val="50000"/>
                  </a:schemeClr>
                </a:solidFill>
              </a:defRPr>
            </a:lvl1pPr>
          </a:lstStyle>
          <a:p>
            <a:r>
              <a:rPr lang="en-US" dirty="0"/>
              <a:t>Click Icon To Add Image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Bottom)">
                                      <p:cBhvr>
                                        <p:cTn id="7" dur="500"/>
                                        <p:tgtEl>
                                          <p:spTgt spid="9"/>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outHorizontal)">
                                      <p:cBhvr>
                                        <p:cTn id="11" dur="500"/>
                                        <p:tgtEl>
                                          <p:spTgt spid="8"/>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animBg="1"/>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6_mock_up">
    <p:bg>
      <p:bgPr>
        <a:solidFill>
          <a:schemeClr val="bg1"/>
        </a:solidFill>
        <a:effectLst/>
      </p:bgPr>
    </p:bg>
    <p:spTree>
      <p:nvGrpSpPr>
        <p:cNvPr id="1" name=""/>
        <p:cNvGrpSpPr/>
        <p:nvPr/>
      </p:nvGrpSpPr>
      <p:grpSpPr>
        <a:xfrm>
          <a:off x="0" y="0"/>
          <a:ext cx="0" cy="0"/>
          <a:chOff x="0" y="0"/>
          <a:chExt cx="0" cy="0"/>
        </a:xfrm>
      </p:grpSpPr>
      <p:sp>
        <p:nvSpPr>
          <p:cNvPr id="29" name="Title 1"/>
          <p:cNvSpPr>
            <a:spLocks noGrp="1"/>
          </p:cNvSpPr>
          <p:nvPr>
            <p:ph type="title" hasCustomPrompt="1"/>
          </p:nvPr>
        </p:nvSpPr>
        <p:spPr>
          <a:xfrm>
            <a:off x="2350352" y="283110"/>
            <a:ext cx="4443296" cy="310112"/>
          </a:xfrm>
          <a:prstGeom prst="rect">
            <a:avLst/>
          </a:prstGeom>
        </p:spPr>
        <p:txBody>
          <a:bodyPr wrap="none" lIns="0" tIns="0" rIns="0" bIns="0" anchor="ctr">
            <a:noAutofit/>
          </a:bodyPr>
          <a:lstStyle>
            <a:lvl1pPr algn="ctr">
              <a:defRPr sz="2400" b="1" i="0" baseline="0">
                <a:solidFill>
                  <a:schemeClr val="tx1">
                    <a:lumMod val="50000"/>
                    <a:lumOff val="50000"/>
                  </a:schemeClr>
                </a:solidFill>
                <a:latin typeface="+mn-lt"/>
              </a:defRPr>
            </a:lvl1pPr>
          </a:lstStyle>
          <a:p>
            <a:r>
              <a:rPr lang="en-US" dirty="0"/>
              <a:t>Click To Edit Master Title Style</a:t>
            </a:r>
          </a:p>
        </p:txBody>
      </p:sp>
      <p:sp>
        <p:nvSpPr>
          <p:cNvPr id="30" name="Text Placeholder 3"/>
          <p:cNvSpPr>
            <a:spLocks noGrp="1"/>
          </p:cNvSpPr>
          <p:nvPr>
            <p:ph type="body" sz="half" idx="2" hasCustomPrompt="1"/>
          </p:nvPr>
        </p:nvSpPr>
        <p:spPr>
          <a:xfrm>
            <a:off x="3271838" y="627929"/>
            <a:ext cx="2600325" cy="200746"/>
          </a:xfrm>
          <a:prstGeom prst="rect">
            <a:avLst/>
          </a:prstGeom>
        </p:spPr>
        <p:txBody>
          <a:bodyPr wrap="square" lIns="0" tIns="0" rIns="0" bIns="0" anchor="ctr">
            <a:noAutofit/>
          </a:bodyPr>
          <a:lstStyle>
            <a:lvl1pPr marL="0" indent="0" algn="ctr">
              <a:buNone/>
              <a:defRPr sz="1600" b="1" i="0" baseline="0">
                <a:solidFill>
                  <a:schemeClr val="tx1">
                    <a:lumMod val="50000"/>
                    <a:lumOff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pic>
        <p:nvPicPr>
          <p:cNvPr id="10" name="Picture 9" descr="iphone-mockup-white.png"/>
          <p:cNvPicPr>
            <a:picLocks noChangeAspect="1"/>
          </p:cNvPicPr>
          <p:nvPr userDrawn="1"/>
        </p:nvPicPr>
        <p:blipFill>
          <a:blip r:embed="rId2"/>
          <a:stretch>
            <a:fillRect/>
          </a:stretch>
        </p:blipFill>
        <p:spPr>
          <a:xfrm flipH="1">
            <a:off x="0" y="971550"/>
            <a:ext cx="4104136" cy="4449589"/>
          </a:xfrm>
          <a:prstGeom prst="rect">
            <a:avLst/>
          </a:prstGeom>
        </p:spPr>
      </p:pic>
      <p:sp>
        <p:nvSpPr>
          <p:cNvPr id="8" name="Picture Placeholder 7"/>
          <p:cNvSpPr>
            <a:spLocks noGrp="1"/>
          </p:cNvSpPr>
          <p:nvPr>
            <p:ph type="pic" sz="quarter" idx="44" hasCustomPrompt="1"/>
          </p:nvPr>
        </p:nvSpPr>
        <p:spPr>
          <a:xfrm rot="1754418">
            <a:off x="2481322" y="1138311"/>
            <a:ext cx="901846" cy="2261088"/>
          </a:xfrm>
          <a:custGeom>
            <a:avLst/>
            <a:gdLst>
              <a:gd name="connsiteX0" fmla="*/ 0 w 1452565"/>
              <a:gd name="connsiteY0" fmla="*/ 0 h 2547940"/>
              <a:gd name="connsiteX1" fmla="*/ 1452565 w 1452565"/>
              <a:gd name="connsiteY1" fmla="*/ 0 h 2547940"/>
              <a:gd name="connsiteX2" fmla="*/ 1452565 w 1452565"/>
              <a:gd name="connsiteY2" fmla="*/ 2547940 h 2547940"/>
              <a:gd name="connsiteX3" fmla="*/ 0 w 1452565"/>
              <a:gd name="connsiteY3" fmla="*/ 2547940 h 2547940"/>
              <a:gd name="connsiteX4" fmla="*/ 0 w 1452565"/>
              <a:gd name="connsiteY4" fmla="*/ 0 h 2547940"/>
              <a:gd name="connsiteX0" fmla="*/ 0 w 1452565"/>
              <a:gd name="connsiteY0" fmla="*/ 0 h 2547940"/>
              <a:gd name="connsiteX1" fmla="*/ 1452565 w 1452565"/>
              <a:gd name="connsiteY1" fmla="*/ 0 h 2547940"/>
              <a:gd name="connsiteX2" fmla="*/ 1452565 w 1452565"/>
              <a:gd name="connsiteY2" fmla="*/ 2547940 h 2547940"/>
              <a:gd name="connsiteX3" fmla="*/ 68614 w 1452565"/>
              <a:gd name="connsiteY3" fmla="*/ 1643533 h 2547940"/>
              <a:gd name="connsiteX4" fmla="*/ 0 w 1452565"/>
              <a:gd name="connsiteY4" fmla="*/ 0 h 2547940"/>
              <a:gd name="connsiteX0" fmla="*/ 3471 w 1456036"/>
              <a:gd name="connsiteY0" fmla="*/ 0 h 2547940"/>
              <a:gd name="connsiteX1" fmla="*/ 1456036 w 1456036"/>
              <a:gd name="connsiteY1" fmla="*/ 0 h 2547940"/>
              <a:gd name="connsiteX2" fmla="*/ 1456036 w 1456036"/>
              <a:gd name="connsiteY2" fmla="*/ 2547940 h 2547940"/>
              <a:gd name="connsiteX3" fmla="*/ 0 w 1456036"/>
              <a:gd name="connsiteY3" fmla="*/ 2047750 h 2547940"/>
              <a:gd name="connsiteX4" fmla="*/ 3471 w 1456036"/>
              <a:gd name="connsiteY4" fmla="*/ 0 h 2547940"/>
              <a:gd name="connsiteX0" fmla="*/ 3471 w 1456036"/>
              <a:gd name="connsiteY0" fmla="*/ 0 h 2047750"/>
              <a:gd name="connsiteX1" fmla="*/ 1456036 w 1456036"/>
              <a:gd name="connsiteY1" fmla="*/ 0 h 2047750"/>
              <a:gd name="connsiteX2" fmla="*/ 937317 w 1456036"/>
              <a:gd name="connsiteY2" fmla="*/ 1972324 h 2047750"/>
              <a:gd name="connsiteX3" fmla="*/ 0 w 1456036"/>
              <a:gd name="connsiteY3" fmla="*/ 2047750 h 2047750"/>
              <a:gd name="connsiteX4" fmla="*/ 3471 w 1456036"/>
              <a:gd name="connsiteY4" fmla="*/ 0 h 2047750"/>
              <a:gd name="connsiteX0" fmla="*/ 3471 w 1456036"/>
              <a:gd name="connsiteY0" fmla="*/ 0 h 2047750"/>
              <a:gd name="connsiteX1" fmla="*/ 1456036 w 1456036"/>
              <a:gd name="connsiteY1" fmla="*/ 0 h 2047750"/>
              <a:gd name="connsiteX2" fmla="*/ 822550 w 1456036"/>
              <a:gd name="connsiteY2" fmla="*/ 1767312 h 2047750"/>
              <a:gd name="connsiteX3" fmla="*/ 0 w 1456036"/>
              <a:gd name="connsiteY3" fmla="*/ 2047750 h 2047750"/>
              <a:gd name="connsiteX4" fmla="*/ 3471 w 1456036"/>
              <a:gd name="connsiteY4" fmla="*/ 0 h 2047750"/>
              <a:gd name="connsiteX0" fmla="*/ 3471 w 1456036"/>
              <a:gd name="connsiteY0" fmla="*/ 0 h 2047750"/>
              <a:gd name="connsiteX1" fmla="*/ 1456036 w 1456036"/>
              <a:gd name="connsiteY1" fmla="*/ 0 h 2047750"/>
              <a:gd name="connsiteX2" fmla="*/ 881484 w 1456036"/>
              <a:gd name="connsiteY2" fmla="*/ 1872588 h 2047750"/>
              <a:gd name="connsiteX3" fmla="*/ 0 w 1456036"/>
              <a:gd name="connsiteY3" fmla="*/ 2047750 h 2047750"/>
              <a:gd name="connsiteX4" fmla="*/ 3471 w 1456036"/>
              <a:gd name="connsiteY4" fmla="*/ 0 h 2047750"/>
              <a:gd name="connsiteX0" fmla="*/ 3471 w 881484"/>
              <a:gd name="connsiteY0" fmla="*/ 202204 h 2249954"/>
              <a:gd name="connsiteX1" fmla="*/ 855264 w 881484"/>
              <a:gd name="connsiteY1" fmla="*/ 0 h 2249954"/>
              <a:gd name="connsiteX2" fmla="*/ 881484 w 881484"/>
              <a:gd name="connsiteY2" fmla="*/ 2074792 h 2249954"/>
              <a:gd name="connsiteX3" fmla="*/ 0 w 881484"/>
              <a:gd name="connsiteY3" fmla="*/ 2249954 h 2249954"/>
              <a:gd name="connsiteX4" fmla="*/ 3471 w 881484"/>
              <a:gd name="connsiteY4" fmla="*/ 202204 h 2249954"/>
              <a:gd name="connsiteX0" fmla="*/ 131335 w 881484"/>
              <a:gd name="connsiteY0" fmla="*/ 261617 h 2249954"/>
              <a:gd name="connsiteX1" fmla="*/ 855264 w 881484"/>
              <a:gd name="connsiteY1" fmla="*/ 0 h 2249954"/>
              <a:gd name="connsiteX2" fmla="*/ 881484 w 881484"/>
              <a:gd name="connsiteY2" fmla="*/ 2074792 h 2249954"/>
              <a:gd name="connsiteX3" fmla="*/ 0 w 881484"/>
              <a:gd name="connsiteY3" fmla="*/ 2249954 h 2249954"/>
              <a:gd name="connsiteX4" fmla="*/ 131335 w 881484"/>
              <a:gd name="connsiteY4" fmla="*/ 261617 h 2249954"/>
              <a:gd name="connsiteX0" fmla="*/ 0 w 884667"/>
              <a:gd name="connsiteY0" fmla="*/ 242316 h 2249954"/>
              <a:gd name="connsiteX1" fmla="*/ 858447 w 884667"/>
              <a:gd name="connsiteY1" fmla="*/ 0 h 2249954"/>
              <a:gd name="connsiteX2" fmla="*/ 884667 w 884667"/>
              <a:gd name="connsiteY2" fmla="*/ 2074792 h 2249954"/>
              <a:gd name="connsiteX3" fmla="*/ 3183 w 884667"/>
              <a:gd name="connsiteY3" fmla="*/ 2249954 h 2249954"/>
              <a:gd name="connsiteX4" fmla="*/ 0 w 884667"/>
              <a:gd name="connsiteY4" fmla="*/ 242316 h 2249954"/>
              <a:gd name="connsiteX0" fmla="*/ 0 w 899958"/>
              <a:gd name="connsiteY0" fmla="*/ 242316 h 2249954"/>
              <a:gd name="connsiteX1" fmla="*/ 858447 w 899958"/>
              <a:gd name="connsiteY1" fmla="*/ 0 h 2249954"/>
              <a:gd name="connsiteX2" fmla="*/ 899958 w 899958"/>
              <a:gd name="connsiteY2" fmla="*/ 2082607 h 2249954"/>
              <a:gd name="connsiteX3" fmla="*/ 3183 w 899958"/>
              <a:gd name="connsiteY3" fmla="*/ 2249954 h 2249954"/>
              <a:gd name="connsiteX4" fmla="*/ 0 w 899958"/>
              <a:gd name="connsiteY4" fmla="*/ 242316 h 2249954"/>
              <a:gd name="connsiteX0" fmla="*/ 0 w 899958"/>
              <a:gd name="connsiteY0" fmla="*/ 194039 h 2201677"/>
              <a:gd name="connsiteX1" fmla="*/ 806332 w 899958"/>
              <a:gd name="connsiteY1" fmla="*/ 0 h 2201677"/>
              <a:gd name="connsiteX2" fmla="*/ 899958 w 899958"/>
              <a:gd name="connsiteY2" fmla="*/ 2034330 h 2201677"/>
              <a:gd name="connsiteX3" fmla="*/ 3183 w 899958"/>
              <a:gd name="connsiteY3" fmla="*/ 2201677 h 2201677"/>
              <a:gd name="connsiteX4" fmla="*/ 0 w 899958"/>
              <a:gd name="connsiteY4" fmla="*/ 194039 h 2201677"/>
              <a:gd name="connsiteX0" fmla="*/ 0 w 899958"/>
              <a:gd name="connsiteY0" fmla="*/ 247883 h 2255521"/>
              <a:gd name="connsiteX1" fmla="*/ 863517 w 899958"/>
              <a:gd name="connsiteY1" fmla="*/ 0 h 2255521"/>
              <a:gd name="connsiteX2" fmla="*/ 899958 w 899958"/>
              <a:gd name="connsiteY2" fmla="*/ 2088174 h 2255521"/>
              <a:gd name="connsiteX3" fmla="*/ 3183 w 899958"/>
              <a:gd name="connsiteY3" fmla="*/ 2255521 h 2255521"/>
              <a:gd name="connsiteX4" fmla="*/ 0 w 899958"/>
              <a:gd name="connsiteY4" fmla="*/ 247883 h 2255521"/>
              <a:gd name="connsiteX0" fmla="*/ 1888 w 901846"/>
              <a:gd name="connsiteY0" fmla="*/ 247883 h 2261088"/>
              <a:gd name="connsiteX1" fmla="*/ 865405 w 901846"/>
              <a:gd name="connsiteY1" fmla="*/ 0 h 2261088"/>
              <a:gd name="connsiteX2" fmla="*/ 901846 w 901846"/>
              <a:gd name="connsiteY2" fmla="*/ 2088174 h 2261088"/>
              <a:gd name="connsiteX3" fmla="*/ 0 w 901846"/>
              <a:gd name="connsiteY3" fmla="*/ 2261088 h 2261088"/>
              <a:gd name="connsiteX4" fmla="*/ 1888 w 901846"/>
              <a:gd name="connsiteY4" fmla="*/ 247883 h 2261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846" h="2261088">
                <a:moveTo>
                  <a:pt x="1888" y="247883"/>
                </a:moveTo>
                <a:lnTo>
                  <a:pt x="865405" y="0"/>
                </a:lnTo>
                <a:lnTo>
                  <a:pt x="901846" y="2088174"/>
                </a:lnTo>
                <a:lnTo>
                  <a:pt x="0" y="2261088"/>
                </a:lnTo>
                <a:cubicBezTo>
                  <a:pt x="629" y="1590020"/>
                  <a:pt x="1259" y="918951"/>
                  <a:pt x="1888" y="247883"/>
                </a:cubicBezTo>
                <a:close/>
              </a:path>
            </a:pathLst>
          </a:custGeom>
          <a:solidFill>
            <a:schemeClr val="bg1">
              <a:lumMod val="75000"/>
            </a:schemeClr>
          </a:solidFill>
          <a:ln w="3175">
            <a:noFill/>
          </a:ln>
        </p:spPr>
        <p:txBody>
          <a:bodyPr wrap="none" tIns="0" bIns="822960" anchor="b"/>
          <a:lstStyle>
            <a:lvl1pPr algn="ctr" rtl="0">
              <a:buNone/>
              <a:defRPr sz="600" b="1">
                <a:solidFill>
                  <a:schemeClr val="tx1">
                    <a:lumMod val="50000"/>
                    <a:lumOff val="50000"/>
                  </a:schemeClr>
                </a:solidFill>
              </a:defRPr>
            </a:lvl1pPr>
          </a:lstStyle>
          <a:p>
            <a:r>
              <a:rPr lang="en-US" dirty="0"/>
              <a:t>Click Icon To Add Image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42"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out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7_mock_up">
    <p:bg>
      <p:bgPr>
        <a:solidFill>
          <a:schemeClr val="bg1"/>
        </a:solidFill>
        <a:effectLst/>
      </p:bgPr>
    </p:bg>
    <p:spTree>
      <p:nvGrpSpPr>
        <p:cNvPr id="1" name=""/>
        <p:cNvGrpSpPr/>
        <p:nvPr/>
      </p:nvGrpSpPr>
      <p:grpSpPr>
        <a:xfrm>
          <a:off x="0" y="0"/>
          <a:ext cx="0" cy="0"/>
          <a:chOff x="0" y="0"/>
          <a:chExt cx="0" cy="0"/>
        </a:xfrm>
      </p:grpSpPr>
      <p:sp>
        <p:nvSpPr>
          <p:cNvPr id="29" name="Title 1"/>
          <p:cNvSpPr>
            <a:spLocks noGrp="1"/>
          </p:cNvSpPr>
          <p:nvPr>
            <p:ph type="title" hasCustomPrompt="1"/>
          </p:nvPr>
        </p:nvSpPr>
        <p:spPr>
          <a:xfrm>
            <a:off x="2350352" y="283110"/>
            <a:ext cx="4443296" cy="310112"/>
          </a:xfrm>
          <a:prstGeom prst="rect">
            <a:avLst/>
          </a:prstGeom>
        </p:spPr>
        <p:txBody>
          <a:bodyPr wrap="none" lIns="0" tIns="0" rIns="0" bIns="0" anchor="ctr">
            <a:noAutofit/>
          </a:bodyPr>
          <a:lstStyle>
            <a:lvl1pPr algn="ctr">
              <a:defRPr sz="2400" b="1" i="0" baseline="0">
                <a:solidFill>
                  <a:schemeClr val="tx1">
                    <a:lumMod val="50000"/>
                    <a:lumOff val="50000"/>
                  </a:schemeClr>
                </a:solidFill>
                <a:latin typeface="+mn-lt"/>
              </a:defRPr>
            </a:lvl1pPr>
          </a:lstStyle>
          <a:p>
            <a:r>
              <a:rPr lang="en-US" dirty="0"/>
              <a:t>Click To Edit Master Title Style</a:t>
            </a:r>
          </a:p>
        </p:txBody>
      </p:sp>
      <p:sp>
        <p:nvSpPr>
          <p:cNvPr id="30" name="Text Placeholder 3"/>
          <p:cNvSpPr>
            <a:spLocks noGrp="1"/>
          </p:cNvSpPr>
          <p:nvPr>
            <p:ph type="body" sz="half" idx="2" hasCustomPrompt="1"/>
          </p:nvPr>
        </p:nvSpPr>
        <p:spPr>
          <a:xfrm>
            <a:off x="3271838" y="627929"/>
            <a:ext cx="2600325" cy="200746"/>
          </a:xfrm>
          <a:prstGeom prst="rect">
            <a:avLst/>
          </a:prstGeom>
        </p:spPr>
        <p:txBody>
          <a:bodyPr wrap="square" lIns="0" tIns="0" rIns="0" bIns="0" anchor="ctr">
            <a:noAutofit/>
          </a:bodyPr>
          <a:lstStyle>
            <a:lvl1pPr marL="0" indent="0" algn="ctr">
              <a:buNone/>
              <a:defRPr sz="1600" b="1" i="0" baseline="0">
                <a:solidFill>
                  <a:schemeClr val="tx1">
                    <a:lumMod val="50000"/>
                    <a:lumOff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pic>
        <p:nvPicPr>
          <p:cNvPr id="9" name="Picture 8" descr="iPhone-5-Black-White-MockUp.png"/>
          <p:cNvPicPr>
            <a:picLocks noChangeAspect="1"/>
          </p:cNvPicPr>
          <p:nvPr userDrawn="1"/>
        </p:nvPicPr>
        <p:blipFill>
          <a:blip r:embed="rId2" cstate="print"/>
          <a:stretch>
            <a:fillRect/>
          </a:stretch>
        </p:blipFill>
        <p:spPr>
          <a:xfrm>
            <a:off x="3703797" y="1188613"/>
            <a:ext cx="1736406" cy="3640562"/>
          </a:xfrm>
          <a:prstGeom prst="rect">
            <a:avLst/>
          </a:prstGeom>
        </p:spPr>
      </p:pic>
      <p:sp>
        <p:nvSpPr>
          <p:cNvPr id="8" name="Picture Placeholder 7"/>
          <p:cNvSpPr>
            <a:spLocks noGrp="1"/>
          </p:cNvSpPr>
          <p:nvPr>
            <p:ph type="pic" sz="quarter" idx="44" hasCustomPrompt="1"/>
          </p:nvPr>
        </p:nvSpPr>
        <p:spPr>
          <a:xfrm>
            <a:off x="3835400" y="1727200"/>
            <a:ext cx="1473200" cy="2597150"/>
          </a:xfrm>
          <a:prstGeom prst="rect">
            <a:avLst/>
          </a:prstGeom>
          <a:solidFill>
            <a:schemeClr val="bg1">
              <a:lumMod val="75000"/>
            </a:schemeClr>
          </a:solidFill>
          <a:ln w="3175">
            <a:noFill/>
          </a:ln>
        </p:spPr>
        <p:txBody>
          <a:bodyPr wrap="none" tIns="0" bIns="822960" anchor="b"/>
          <a:lstStyle>
            <a:lvl1pPr algn="ctr" rtl="0">
              <a:buNone/>
              <a:defRPr sz="1050" b="1">
                <a:solidFill>
                  <a:schemeClr val="tx1">
                    <a:lumMod val="50000"/>
                    <a:lumOff val="50000"/>
                  </a:schemeClr>
                </a:solidFill>
              </a:defRPr>
            </a:lvl1pPr>
          </a:lstStyle>
          <a:p>
            <a:r>
              <a:rPr lang="en-US" dirty="0"/>
              <a:t>Click Icon To Add Image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42"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out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pic">
    <p:spTree>
      <p:nvGrpSpPr>
        <p:cNvPr id="1" name=""/>
        <p:cNvGrpSpPr/>
        <p:nvPr/>
      </p:nvGrpSpPr>
      <p:grpSpPr>
        <a:xfrm>
          <a:off x="0" y="0"/>
          <a:ext cx="0" cy="0"/>
          <a:chOff x="0" y="0"/>
          <a:chExt cx="0" cy="0"/>
        </a:xfrm>
      </p:grpSpPr>
      <p:sp>
        <p:nvSpPr>
          <p:cNvPr id="7" name="Picture Placeholder 7"/>
          <p:cNvSpPr>
            <a:spLocks noGrp="1"/>
          </p:cNvSpPr>
          <p:nvPr>
            <p:ph type="pic" sz="quarter" idx="53" hasCustomPrompt="1"/>
          </p:nvPr>
        </p:nvSpPr>
        <p:spPr>
          <a:xfrm>
            <a:off x="0" y="0"/>
            <a:ext cx="9144000" cy="5143500"/>
          </a:xfrm>
          <a:prstGeom prst="rect">
            <a:avLst/>
          </a:prstGeom>
          <a:ln w="3175">
            <a:noFill/>
          </a:ln>
        </p:spPr>
        <p:txBody>
          <a:bodyPr wrap="none" tIns="0" bIns="2011680" anchor="b"/>
          <a:lstStyle>
            <a:lvl1pPr algn="ctr" rtl="0">
              <a:buNone/>
              <a:defRPr sz="1800" b="1" baseline="0">
                <a:solidFill>
                  <a:schemeClr val="tx1">
                    <a:lumMod val="50000"/>
                    <a:lumOff val="50000"/>
                  </a:schemeClr>
                </a:solidFill>
              </a:defRPr>
            </a:lvl1pPr>
          </a:lstStyle>
          <a:p>
            <a:r>
              <a:rPr lang="en-US" dirty="0"/>
              <a:t>Click Icon To Add Image</a:t>
            </a:r>
          </a:p>
        </p:txBody>
      </p:sp>
      <p:sp>
        <p:nvSpPr>
          <p:cNvPr id="5" name="Title 1"/>
          <p:cNvSpPr>
            <a:spLocks noGrp="1"/>
          </p:cNvSpPr>
          <p:nvPr>
            <p:ph type="title" hasCustomPrompt="1"/>
          </p:nvPr>
        </p:nvSpPr>
        <p:spPr>
          <a:xfrm>
            <a:off x="2190750" y="200025"/>
            <a:ext cx="4762500" cy="419132"/>
          </a:xfrm>
          <a:prstGeom prst="rect">
            <a:avLst/>
          </a:prstGeom>
        </p:spPr>
        <p:txBody>
          <a:bodyPr wrap="none" lIns="0" tIns="0" rIns="0" bIns="0" anchor="ctr">
            <a:noAutofit/>
          </a:bodyPr>
          <a:lstStyle>
            <a:lvl1pPr algn="ctr">
              <a:defRPr sz="2800" b="1" i="0" baseline="0">
                <a:solidFill>
                  <a:schemeClr val="bg1">
                    <a:lumMod val="85000"/>
                  </a:schemeClr>
                </a:solidFill>
                <a:latin typeface="+mn-lt"/>
              </a:defRPr>
            </a:lvl1pPr>
          </a:lstStyle>
          <a:p>
            <a:r>
              <a:rPr lang="en-US" dirty="0"/>
              <a:t>Click To Edit Master Title Style</a:t>
            </a:r>
          </a:p>
        </p:txBody>
      </p:sp>
      <p:sp>
        <p:nvSpPr>
          <p:cNvPr id="6" name="Text Placeholder 3"/>
          <p:cNvSpPr>
            <a:spLocks noGrp="1"/>
          </p:cNvSpPr>
          <p:nvPr>
            <p:ph type="body" sz="half" idx="2" hasCustomPrompt="1"/>
          </p:nvPr>
        </p:nvSpPr>
        <p:spPr>
          <a:xfrm>
            <a:off x="3271838" y="627929"/>
            <a:ext cx="2600325" cy="200746"/>
          </a:xfrm>
          <a:prstGeom prst="rect">
            <a:avLst/>
          </a:prstGeom>
        </p:spPr>
        <p:txBody>
          <a:bodyPr wrap="square" lIns="0" tIns="0" rIns="0" bIns="0" anchor="ctr">
            <a:noAutofit/>
          </a:bodyPr>
          <a:lstStyle>
            <a:lvl1pPr marL="0" indent="0" algn="ctr">
              <a:buNone/>
              <a:defRPr sz="1600" b="1" i="0" baseline="0">
                <a:solidFill>
                  <a:schemeClr val="bg1">
                    <a:lumMod val="85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8_mock_up">
    <p:bg>
      <p:bgPr>
        <a:solidFill>
          <a:schemeClr val="bg1"/>
        </a:solidFill>
        <a:effectLst/>
      </p:bgPr>
    </p:bg>
    <p:spTree>
      <p:nvGrpSpPr>
        <p:cNvPr id="1" name=""/>
        <p:cNvGrpSpPr/>
        <p:nvPr/>
      </p:nvGrpSpPr>
      <p:grpSpPr>
        <a:xfrm>
          <a:off x="0" y="0"/>
          <a:ext cx="0" cy="0"/>
          <a:chOff x="0" y="0"/>
          <a:chExt cx="0" cy="0"/>
        </a:xfrm>
      </p:grpSpPr>
      <p:sp>
        <p:nvSpPr>
          <p:cNvPr id="29" name="Title 1"/>
          <p:cNvSpPr>
            <a:spLocks noGrp="1"/>
          </p:cNvSpPr>
          <p:nvPr>
            <p:ph type="title" hasCustomPrompt="1"/>
          </p:nvPr>
        </p:nvSpPr>
        <p:spPr>
          <a:xfrm>
            <a:off x="2350352" y="283110"/>
            <a:ext cx="4443296" cy="310112"/>
          </a:xfrm>
          <a:prstGeom prst="rect">
            <a:avLst/>
          </a:prstGeom>
        </p:spPr>
        <p:txBody>
          <a:bodyPr wrap="none" lIns="0" tIns="0" rIns="0" bIns="0" anchor="ctr">
            <a:noAutofit/>
          </a:bodyPr>
          <a:lstStyle>
            <a:lvl1pPr algn="ctr">
              <a:defRPr sz="2400" b="1" i="0" baseline="0">
                <a:solidFill>
                  <a:schemeClr val="tx1">
                    <a:lumMod val="50000"/>
                    <a:lumOff val="50000"/>
                  </a:schemeClr>
                </a:solidFill>
                <a:latin typeface="+mn-lt"/>
              </a:defRPr>
            </a:lvl1pPr>
          </a:lstStyle>
          <a:p>
            <a:r>
              <a:rPr lang="en-US" dirty="0"/>
              <a:t>Click To Edit Master Title Style</a:t>
            </a:r>
          </a:p>
        </p:txBody>
      </p:sp>
      <p:sp>
        <p:nvSpPr>
          <p:cNvPr id="30" name="Text Placeholder 3"/>
          <p:cNvSpPr>
            <a:spLocks noGrp="1"/>
          </p:cNvSpPr>
          <p:nvPr>
            <p:ph type="body" sz="half" idx="2" hasCustomPrompt="1"/>
          </p:nvPr>
        </p:nvSpPr>
        <p:spPr>
          <a:xfrm>
            <a:off x="3271838" y="627929"/>
            <a:ext cx="2600325" cy="200746"/>
          </a:xfrm>
          <a:prstGeom prst="rect">
            <a:avLst/>
          </a:prstGeom>
        </p:spPr>
        <p:txBody>
          <a:bodyPr wrap="square" lIns="0" tIns="0" rIns="0" bIns="0" anchor="ctr">
            <a:noAutofit/>
          </a:bodyPr>
          <a:lstStyle>
            <a:lvl1pPr marL="0" indent="0" algn="ctr">
              <a:buNone/>
              <a:defRPr sz="1600" b="1" i="0" baseline="0">
                <a:solidFill>
                  <a:schemeClr val="tx1">
                    <a:lumMod val="50000"/>
                    <a:lumOff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pic>
        <p:nvPicPr>
          <p:cNvPr id="11" name="Picture 10" descr="iPhone-5-Black-White-MockUp.png"/>
          <p:cNvPicPr>
            <a:picLocks noChangeAspect="1"/>
          </p:cNvPicPr>
          <p:nvPr userDrawn="1"/>
        </p:nvPicPr>
        <p:blipFill>
          <a:blip r:embed="rId2" cstate="print"/>
          <a:stretch>
            <a:fillRect/>
          </a:stretch>
        </p:blipFill>
        <p:spPr>
          <a:xfrm>
            <a:off x="2624156" y="1581166"/>
            <a:ext cx="1381088" cy="2895600"/>
          </a:xfrm>
          <a:prstGeom prst="rect">
            <a:avLst/>
          </a:prstGeom>
        </p:spPr>
      </p:pic>
      <p:sp>
        <p:nvSpPr>
          <p:cNvPr id="12" name="Oval 11"/>
          <p:cNvSpPr/>
          <p:nvPr userDrawn="1"/>
        </p:nvSpPr>
        <p:spPr bwMode="auto">
          <a:xfrm>
            <a:off x="4229100" y="2686066"/>
            <a:ext cx="685800" cy="685800"/>
          </a:xfrm>
          <a:prstGeom prst="ellipse">
            <a:avLst/>
          </a:prstGeom>
          <a:solidFill>
            <a:schemeClr val="bg1">
              <a:lumMod val="75000"/>
            </a:schemeClr>
          </a:solidFill>
          <a:ln w="19050">
            <a:noFill/>
            <a:round/>
            <a:headEnd/>
            <a:tailEnd/>
          </a:ln>
        </p:spPr>
        <p:txBody>
          <a:bodyPr vert="horz" wrap="none" lIns="91440" tIns="45720" rIns="91440" bIns="45720" numCol="1" rtlCol="0" anchor="ctr" anchorCtr="1" compatLnSpc="1">
            <a:prstTxWarp prst="textNoShape">
              <a:avLst/>
            </a:prstTxWarp>
          </a:bodyPr>
          <a:lstStyle/>
          <a:p>
            <a:pPr algn="ctr"/>
            <a:r>
              <a:rPr lang="en-US" sz="2400" b="1" dirty="0">
                <a:solidFill>
                  <a:schemeClr val="tx1">
                    <a:lumMod val="85000"/>
                    <a:lumOff val="15000"/>
                  </a:schemeClr>
                </a:solidFill>
              </a:rPr>
              <a:t>VS</a:t>
            </a:r>
          </a:p>
        </p:txBody>
      </p:sp>
      <p:sp>
        <p:nvSpPr>
          <p:cNvPr id="8" name="Picture Placeholder 7"/>
          <p:cNvSpPr>
            <a:spLocks noGrp="1"/>
          </p:cNvSpPr>
          <p:nvPr>
            <p:ph type="pic" sz="quarter" idx="44" hasCustomPrompt="1"/>
          </p:nvPr>
        </p:nvSpPr>
        <p:spPr>
          <a:xfrm>
            <a:off x="2702826" y="1987550"/>
            <a:ext cx="1223748" cy="2111372"/>
          </a:xfrm>
          <a:prstGeom prst="rect">
            <a:avLst/>
          </a:prstGeom>
          <a:solidFill>
            <a:schemeClr val="bg1">
              <a:lumMod val="85000"/>
            </a:schemeClr>
          </a:solidFill>
          <a:ln w="3175">
            <a:noFill/>
          </a:ln>
        </p:spPr>
        <p:txBody>
          <a:bodyPr wrap="none" tIns="0" bIns="731520" anchor="b"/>
          <a:lstStyle>
            <a:lvl1pPr algn="ctr" rtl="0">
              <a:buNone/>
              <a:defRPr sz="900" b="1">
                <a:solidFill>
                  <a:schemeClr val="tx1">
                    <a:lumMod val="50000"/>
                    <a:lumOff val="50000"/>
                  </a:schemeClr>
                </a:solidFill>
              </a:defRPr>
            </a:lvl1pPr>
          </a:lstStyle>
          <a:p>
            <a:r>
              <a:rPr lang="en-US" dirty="0"/>
              <a:t>Click Icon To Add Image </a:t>
            </a:r>
          </a:p>
        </p:txBody>
      </p:sp>
      <p:pic>
        <p:nvPicPr>
          <p:cNvPr id="10" name="Picture 9" descr="iPhone-5-Black-White-Moc.png"/>
          <p:cNvPicPr>
            <a:picLocks noChangeAspect="1"/>
          </p:cNvPicPr>
          <p:nvPr userDrawn="1"/>
        </p:nvPicPr>
        <p:blipFill>
          <a:blip r:embed="rId3" cstate="print"/>
          <a:stretch>
            <a:fillRect/>
          </a:stretch>
        </p:blipFill>
        <p:spPr>
          <a:xfrm>
            <a:off x="5134208" y="1581166"/>
            <a:ext cx="1385636" cy="2895600"/>
          </a:xfrm>
          <a:prstGeom prst="rect">
            <a:avLst/>
          </a:prstGeom>
        </p:spPr>
      </p:pic>
      <p:sp>
        <p:nvSpPr>
          <p:cNvPr id="13" name="Picture Placeholder 7"/>
          <p:cNvSpPr>
            <a:spLocks noGrp="1"/>
          </p:cNvSpPr>
          <p:nvPr>
            <p:ph type="pic" sz="quarter" idx="45" hasCustomPrompt="1"/>
          </p:nvPr>
        </p:nvSpPr>
        <p:spPr>
          <a:xfrm>
            <a:off x="5226265" y="1987550"/>
            <a:ext cx="1223748" cy="2111372"/>
          </a:xfrm>
          <a:prstGeom prst="rect">
            <a:avLst/>
          </a:prstGeom>
          <a:solidFill>
            <a:schemeClr val="bg1">
              <a:lumMod val="85000"/>
            </a:schemeClr>
          </a:solidFill>
          <a:ln w="3175">
            <a:noFill/>
          </a:ln>
        </p:spPr>
        <p:txBody>
          <a:bodyPr wrap="none" tIns="0" bIns="731520" anchor="b"/>
          <a:lstStyle>
            <a:lvl1pPr algn="ctr" rtl="0">
              <a:buNone/>
              <a:defRPr sz="900" b="1">
                <a:solidFill>
                  <a:schemeClr val="tx1">
                    <a:lumMod val="50000"/>
                    <a:lumOff val="50000"/>
                  </a:schemeClr>
                </a:solidFill>
              </a:defRPr>
            </a:lvl1pPr>
          </a:lstStyle>
          <a:p>
            <a:r>
              <a:rPr lang="en-US" dirty="0"/>
              <a:t>Click Icon To Add Image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42"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outHorizontal)">
                                      <p:cBhvr>
                                        <p:cTn id="12" dur="500"/>
                                        <p:tgtEl>
                                          <p:spTgt spid="8"/>
                                        </p:tgtEl>
                                      </p:cBhvr>
                                    </p:animEffect>
                                  </p:childTnLst>
                                </p:cTn>
                              </p:par>
                            </p:childTnLst>
                          </p:cTn>
                        </p:par>
                        <p:par>
                          <p:cTn id="13" fill="hold">
                            <p:stCondLst>
                              <p:cond delay="1000"/>
                            </p:stCondLst>
                            <p:childTnLst>
                              <p:par>
                                <p:cTn id="14" presetID="23" presetClass="entr" presetSubtype="16"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ppt_w</p:attrName>
                                        </p:attrNameLst>
                                      </p:cBhvr>
                                      <p:tavLst>
                                        <p:tav tm="0">
                                          <p:val>
                                            <p:fltVal val="0"/>
                                          </p:val>
                                        </p:tav>
                                        <p:tav tm="100000">
                                          <p:val>
                                            <p:strVal val="#ppt_w"/>
                                          </p:val>
                                        </p:tav>
                                      </p:tavLst>
                                    </p:anim>
                                    <p:anim calcmode="lin" valueType="num">
                                      <p:cBhvr>
                                        <p:cTn id="17" dur="500" fill="hold"/>
                                        <p:tgtEl>
                                          <p:spTgt spid="12"/>
                                        </p:tgtEl>
                                        <p:attrNameLst>
                                          <p:attrName>ppt_h</p:attrName>
                                        </p:attrNameLst>
                                      </p:cBhvr>
                                      <p:tavLst>
                                        <p:tav tm="0">
                                          <p:val>
                                            <p:fltVal val="0"/>
                                          </p:val>
                                        </p:tav>
                                        <p:tav tm="100000">
                                          <p:val>
                                            <p:strVal val="#ppt_h"/>
                                          </p:val>
                                        </p:tav>
                                      </p:tavLst>
                                    </p:anim>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16" presetClass="entr" presetSubtype="42"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arn(outHorizontal)">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animBg="1"/>
      <p:bldP spid="13" grpId="0" animBg="1"/>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0_mock_up">
    <p:bg>
      <p:bgPr>
        <a:solidFill>
          <a:schemeClr val="bg1"/>
        </a:solidFill>
        <a:effectLst/>
      </p:bgPr>
    </p:bg>
    <p:spTree>
      <p:nvGrpSpPr>
        <p:cNvPr id="1" name=""/>
        <p:cNvGrpSpPr/>
        <p:nvPr/>
      </p:nvGrpSpPr>
      <p:grpSpPr>
        <a:xfrm>
          <a:off x="0" y="0"/>
          <a:ext cx="0" cy="0"/>
          <a:chOff x="0" y="0"/>
          <a:chExt cx="0" cy="0"/>
        </a:xfrm>
      </p:grpSpPr>
      <p:sp>
        <p:nvSpPr>
          <p:cNvPr id="29" name="Title 1"/>
          <p:cNvSpPr>
            <a:spLocks noGrp="1"/>
          </p:cNvSpPr>
          <p:nvPr>
            <p:ph type="title" hasCustomPrompt="1"/>
          </p:nvPr>
        </p:nvSpPr>
        <p:spPr>
          <a:xfrm>
            <a:off x="2350352" y="283110"/>
            <a:ext cx="4443296" cy="310112"/>
          </a:xfrm>
          <a:prstGeom prst="rect">
            <a:avLst/>
          </a:prstGeom>
        </p:spPr>
        <p:txBody>
          <a:bodyPr wrap="none" lIns="0" tIns="0" rIns="0" bIns="0" anchor="ctr">
            <a:noAutofit/>
          </a:bodyPr>
          <a:lstStyle>
            <a:lvl1pPr algn="ctr">
              <a:defRPr sz="2400" b="1" i="0" baseline="0">
                <a:solidFill>
                  <a:schemeClr val="tx1">
                    <a:lumMod val="50000"/>
                    <a:lumOff val="50000"/>
                  </a:schemeClr>
                </a:solidFill>
                <a:latin typeface="+mn-lt"/>
              </a:defRPr>
            </a:lvl1pPr>
          </a:lstStyle>
          <a:p>
            <a:r>
              <a:rPr lang="en-US" dirty="0"/>
              <a:t>Click To Edit Master Title Style</a:t>
            </a:r>
          </a:p>
        </p:txBody>
      </p:sp>
      <p:sp>
        <p:nvSpPr>
          <p:cNvPr id="30" name="Text Placeholder 3"/>
          <p:cNvSpPr>
            <a:spLocks noGrp="1"/>
          </p:cNvSpPr>
          <p:nvPr>
            <p:ph type="body" sz="half" idx="2" hasCustomPrompt="1"/>
          </p:nvPr>
        </p:nvSpPr>
        <p:spPr>
          <a:xfrm>
            <a:off x="3271838" y="627929"/>
            <a:ext cx="2600325" cy="200746"/>
          </a:xfrm>
          <a:prstGeom prst="rect">
            <a:avLst/>
          </a:prstGeom>
        </p:spPr>
        <p:txBody>
          <a:bodyPr wrap="square" lIns="0" tIns="0" rIns="0" bIns="0" anchor="ctr">
            <a:noAutofit/>
          </a:bodyPr>
          <a:lstStyle>
            <a:lvl1pPr marL="0" indent="0" algn="ctr">
              <a:buNone/>
              <a:defRPr sz="1600" b="1" i="0" baseline="0">
                <a:solidFill>
                  <a:schemeClr val="tx1">
                    <a:lumMod val="50000"/>
                    <a:lumOff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pic>
        <p:nvPicPr>
          <p:cNvPr id="16" name="Picture 15" descr="iPhone-5-three-quarter-perspective-Mockup.png"/>
          <p:cNvPicPr>
            <a:picLocks noChangeAspect="1"/>
          </p:cNvPicPr>
          <p:nvPr userDrawn="1"/>
        </p:nvPicPr>
        <p:blipFill>
          <a:blip r:embed="rId2" cstate="print"/>
          <a:stretch>
            <a:fillRect/>
          </a:stretch>
        </p:blipFill>
        <p:spPr>
          <a:xfrm>
            <a:off x="901700" y="577850"/>
            <a:ext cx="2251641" cy="4508500"/>
          </a:xfrm>
          <a:prstGeom prst="rect">
            <a:avLst/>
          </a:prstGeom>
        </p:spPr>
      </p:pic>
      <p:sp>
        <p:nvSpPr>
          <p:cNvPr id="13" name="Picture Placeholder 7"/>
          <p:cNvSpPr>
            <a:spLocks noGrp="1"/>
          </p:cNvSpPr>
          <p:nvPr>
            <p:ph type="pic" sz="quarter" idx="45" hasCustomPrompt="1"/>
          </p:nvPr>
        </p:nvSpPr>
        <p:spPr>
          <a:xfrm>
            <a:off x="1508760" y="1337310"/>
            <a:ext cx="1234440" cy="3009900"/>
          </a:xfrm>
          <a:custGeom>
            <a:avLst/>
            <a:gdLst>
              <a:gd name="connsiteX0" fmla="*/ 0 w 1223748"/>
              <a:gd name="connsiteY0" fmla="*/ 0 h 2960370"/>
              <a:gd name="connsiteX1" fmla="*/ 1223748 w 1223748"/>
              <a:gd name="connsiteY1" fmla="*/ 0 h 2960370"/>
              <a:gd name="connsiteX2" fmla="*/ 1223748 w 1223748"/>
              <a:gd name="connsiteY2" fmla="*/ 2960370 h 2960370"/>
              <a:gd name="connsiteX3" fmla="*/ 0 w 1223748"/>
              <a:gd name="connsiteY3" fmla="*/ 2960370 h 2960370"/>
              <a:gd name="connsiteX4" fmla="*/ 0 w 1223748"/>
              <a:gd name="connsiteY4" fmla="*/ 0 h 2960370"/>
              <a:gd name="connsiteX0" fmla="*/ 0 w 1223748"/>
              <a:gd name="connsiteY0" fmla="*/ 0 h 2960370"/>
              <a:gd name="connsiteX1" fmla="*/ 1102884 w 1223748"/>
              <a:gd name="connsiteY1" fmla="*/ 400050 h 2960370"/>
              <a:gd name="connsiteX2" fmla="*/ 1223748 w 1223748"/>
              <a:gd name="connsiteY2" fmla="*/ 2960370 h 2960370"/>
              <a:gd name="connsiteX3" fmla="*/ 0 w 1223748"/>
              <a:gd name="connsiteY3" fmla="*/ 2960370 h 2960370"/>
              <a:gd name="connsiteX4" fmla="*/ 0 w 1223748"/>
              <a:gd name="connsiteY4" fmla="*/ 0 h 2960370"/>
              <a:gd name="connsiteX0" fmla="*/ 0 w 1223748"/>
              <a:gd name="connsiteY0" fmla="*/ 0 h 2960370"/>
              <a:gd name="connsiteX1" fmla="*/ 1223748 w 1223748"/>
              <a:gd name="connsiteY1" fmla="*/ 224790 h 2960370"/>
              <a:gd name="connsiteX2" fmla="*/ 1223748 w 1223748"/>
              <a:gd name="connsiteY2" fmla="*/ 2960370 h 2960370"/>
              <a:gd name="connsiteX3" fmla="*/ 0 w 1223748"/>
              <a:gd name="connsiteY3" fmla="*/ 2960370 h 2960370"/>
              <a:gd name="connsiteX4" fmla="*/ 0 w 1223748"/>
              <a:gd name="connsiteY4" fmla="*/ 0 h 2960370"/>
              <a:gd name="connsiteX0" fmla="*/ 0 w 1223748"/>
              <a:gd name="connsiteY0" fmla="*/ 0 h 2960370"/>
              <a:gd name="connsiteX1" fmla="*/ 1223748 w 1223748"/>
              <a:gd name="connsiteY1" fmla="*/ 224790 h 2960370"/>
              <a:gd name="connsiteX2" fmla="*/ 1208640 w 1223748"/>
              <a:gd name="connsiteY2" fmla="*/ 2644140 h 2960370"/>
              <a:gd name="connsiteX3" fmla="*/ 0 w 1223748"/>
              <a:gd name="connsiteY3" fmla="*/ 2960370 h 2960370"/>
              <a:gd name="connsiteX4" fmla="*/ 0 w 1223748"/>
              <a:gd name="connsiteY4" fmla="*/ 0 h 2960370"/>
              <a:gd name="connsiteX0" fmla="*/ 0 w 1223748"/>
              <a:gd name="connsiteY0" fmla="*/ 0 h 3009900"/>
              <a:gd name="connsiteX1" fmla="*/ 1223748 w 1223748"/>
              <a:gd name="connsiteY1" fmla="*/ 224790 h 3009900"/>
              <a:gd name="connsiteX2" fmla="*/ 1223748 w 1223748"/>
              <a:gd name="connsiteY2" fmla="*/ 3009900 h 3009900"/>
              <a:gd name="connsiteX3" fmla="*/ 0 w 1223748"/>
              <a:gd name="connsiteY3" fmla="*/ 2960370 h 3009900"/>
              <a:gd name="connsiteX4" fmla="*/ 0 w 1223748"/>
              <a:gd name="connsiteY4" fmla="*/ 0 h 300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748" h="3009900">
                <a:moveTo>
                  <a:pt x="0" y="0"/>
                </a:moveTo>
                <a:lnTo>
                  <a:pt x="1223748" y="224790"/>
                </a:lnTo>
                <a:lnTo>
                  <a:pt x="1223748" y="3009900"/>
                </a:lnTo>
                <a:lnTo>
                  <a:pt x="0" y="2960370"/>
                </a:lnTo>
                <a:lnTo>
                  <a:pt x="0" y="0"/>
                </a:lnTo>
                <a:close/>
              </a:path>
            </a:pathLst>
          </a:custGeom>
          <a:solidFill>
            <a:schemeClr val="bg1">
              <a:lumMod val="85000"/>
            </a:schemeClr>
          </a:solidFill>
          <a:ln w="3175">
            <a:noFill/>
          </a:ln>
        </p:spPr>
        <p:txBody>
          <a:bodyPr wrap="none" tIns="0" bIns="731520" anchor="b"/>
          <a:lstStyle>
            <a:lvl1pPr algn="ctr" rtl="0">
              <a:buNone/>
              <a:defRPr sz="900" b="1">
                <a:solidFill>
                  <a:schemeClr val="tx1">
                    <a:lumMod val="50000"/>
                    <a:lumOff val="50000"/>
                  </a:schemeClr>
                </a:solidFill>
              </a:defRPr>
            </a:lvl1pPr>
          </a:lstStyle>
          <a:p>
            <a:r>
              <a:rPr lang="en-US" dirty="0"/>
              <a:t>Click Icon To Add Image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42"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outHorizont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_mock_up">
    <p:bg>
      <p:bgPr>
        <a:solidFill>
          <a:schemeClr val="bg1"/>
        </a:solidFill>
        <a:effectLst/>
      </p:bgPr>
    </p:bg>
    <p:spTree>
      <p:nvGrpSpPr>
        <p:cNvPr id="1" name=""/>
        <p:cNvGrpSpPr/>
        <p:nvPr/>
      </p:nvGrpSpPr>
      <p:grpSpPr>
        <a:xfrm>
          <a:off x="0" y="0"/>
          <a:ext cx="0" cy="0"/>
          <a:chOff x="0" y="0"/>
          <a:chExt cx="0" cy="0"/>
        </a:xfrm>
      </p:grpSpPr>
      <p:sp>
        <p:nvSpPr>
          <p:cNvPr id="29" name="Title 1"/>
          <p:cNvSpPr>
            <a:spLocks noGrp="1"/>
          </p:cNvSpPr>
          <p:nvPr>
            <p:ph type="title" hasCustomPrompt="1"/>
          </p:nvPr>
        </p:nvSpPr>
        <p:spPr>
          <a:xfrm>
            <a:off x="2350352" y="283110"/>
            <a:ext cx="4443296" cy="310112"/>
          </a:xfrm>
          <a:prstGeom prst="rect">
            <a:avLst/>
          </a:prstGeom>
        </p:spPr>
        <p:txBody>
          <a:bodyPr wrap="none" lIns="0" tIns="0" rIns="0" bIns="0" anchor="ctr">
            <a:noAutofit/>
          </a:bodyPr>
          <a:lstStyle>
            <a:lvl1pPr algn="ctr">
              <a:defRPr sz="2400" b="1" i="0" baseline="0">
                <a:solidFill>
                  <a:schemeClr val="tx1">
                    <a:lumMod val="50000"/>
                    <a:lumOff val="50000"/>
                  </a:schemeClr>
                </a:solidFill>
                <a:latin typeface="+mn-lt"/>
              </a:defRPr>
            </a:lvl1pPr>
          </a:lstStyle>
          <a:p>
            <a:r>
              <a:rPr lang="en-US" dirty="0"/>
              <a:t>Click To Edit Master Title Style</a:t>
            </a:r>
          </a:p>
        </p:txBody>
      </p:sp>
      <p:sp>
        <p:nvSpPr>
          <p:cNvPr id="30" name="Text Placeholder 3"/>
          <p:cNvSpPr>
            <a:spLocks noGrp="1"/>
          </p:cNvSpPr>
          <p:nvPr>
            <p:ph type="body" sz="half" idx="2" hasCustomPrompt="1"/>
          </p:nvPr>
        </p:nvSpPr>
        <p:spPr>
          <a:xfrm>
            <a:off x="3271838" y="627929"/>
            <a:ext cx="2600325" cy="200746"/>
          </a:xfrm>
          <a:prstGeom prst="rect">
            <a:avLst/>
          </a:prstGeom>
        </p:spPr>
        <p:txBody>
          <a:bodyPr wrap="square" lIns="0" tIns="0" rIns="0" bIns="0" anchor="ctr">
            <a:noAutofit/>
          </a:bodyPr>
          <a:lstStyle>
            <a:lvl1pPr marL="0" indent="0" algn="ctr">
              <a:buNone/>
              <a:defRPr sz="1600" b="1" i="0" baseline="0">
                <a:solidFill>
                  <a:schemeClr val="tx1">
                    <a:lumMod val="50000"/>
                    <a:lumOff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pic>
        <p:nvPicPr>
          <p:cNvPr id="10" name="Picture 9" descr="Macbook Air - Fully Scalable PSD for Free Download - cssauthor.com.png"/>
          <p:cNvPicPr>
            <a:picLocks noChangeAspect="1"/>
          </p:cNvPicPr>
          <p:nvPr userDrawn="1"/>
        </p:nvPicPr>
        <p:blipFill>
          <a:blip r:embed="rId2"/>
          <a:stretch>
            <a:fillRect/>
          </a:stretch>
        </p:blipFill>
        <p:spPr>
          <a:xfrm>
            <a:off x="2445656" y="1312141"/>
            <a:ext cx="4252688" cy="2280726"/>
          </a:xfrm>
          <a:prstGeom prst="rect">
            <a:avLst/>
          </a:prstGeom>
        </p:spPr>
      </p:pic>
      <p:sp>
        <p:nvSpPr>
          <p:cNvPr id="8" name="Picture Placeholder 7"/>
          <p:cNvSpPr>
            <a:spLocks noGrp="1"/>
          </p:cNvSpPr>
          <p:nvPr>
            <p:ph type="pic" sz="quarter" idx="44" hasCustomPrompt="1"/>
          </p:nvPr>
        </p:nvSpPr>
        <p:spPr>
          <a:xfrm>
            <a:off x="3187304" y="1468439"/>
            <a:ext cx="2769393" cy="1738311"/>
          </a:xfrm>
          <a:prstGeom prst="rect">
            <a:avLst/>
          </a:prstGeom>
          <a:solidFill>
            <a:schemeClr val="bg1">
              <a:lumMod val="75000"/>
            </a:schemeClr>
          </a:solidFill>
          <a:ln w="3175">
            <a:noFill/>
          </a:ln>
        </p:spPr>
        <p:txBody>
          <a:bodyPr wrap="none" tIns="0" bIns="457200" anchor="b"/>
          <a:lstStyle>
            <a:lvl1pPr algn="ctr" rtl="0">
              <a:buNone/>
              <a:defRPr sz="1100" b="1">
                <a:solidFill>
                  <a:schemeClr val="tx1">
                    <a:lumMod val="50000"/>
                    <a:lumOff val="50000"/>
                  </a:schemeClr>
                </a:solidFill>
              </a:defRPr>
            </a:lvl1pPr>
          </a:lstStyle>
          <a:p>
            <a:r>
              <a:rPr lang="en-US" dirty="0"/>
              <a:t>Click Icon To Add Image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37"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out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9_mock_up">
    <p:bg>
      <p:bgPr>
        <a:solidFill>
          <a:schemeClr val="bg1"/>
        </a:solidFill>
        <a:effectLst/>
      </p:bgPr>
    </p:bg>
    <p:spTree>
      <p:nvGrpSpPr>
        <p:cNvPr id="1" name=""/>
        <p:cNvGrpSpPr/>
        <p:nvPr/>
      </p:nvGrpSpPr>
      <p:grpSpPr>
        <a:xfrm>
          <a:off x="0" y="0"/>
          <a:ext cx="0" cy="0"/>
          <a:chOff x="0" y="0"/>
          <a:chExt cx="0" cy="0"/>
        </a:xfrm>
      </p:grpSpPr>
      <p:sp>
        <p:nvSpPr>
          <p:cNvPr id="29" name="Title 1"/>
          <p:cNvSpPr>
            <a:spLocks noGrp="1"/>
          </p:cNvSpPr>
          <p:nvPr>
            <p:ph type="title" hasCustomPrompt="1"/>
          </p:nvPr>
        </p:nvSpPr>
        <p:spPr>
          <a:xfrm>
            <a:off x="2350352" y="283110"/>
            <a:ext cx="4443296" cy="310112"/>
          </a:xfrm>
          <a:prstGeom prst="rect">
            <a:avLst/>
          </a:prstGeom>
        </p:spPr>
        <p:txBody>
          <a:bodyPr wrap="none" lIns="0" tIns="0" rIns="0" bIns="0" anchor="ctr">
            <a:noAutofit/>
          </a:bodyPr>
          <a:lstStyle>
            <a:lvl1pPr algn="ctr">
              <a:defRPr sz="2400" b="1" i="0" baseline="0">
                <a:solidFill>
                  <a:schemeClr val="tx1">
                    <a:lumMod val="50000"/>
                    <a:lumOff val="50000"/>
                  </a:schemeClr>
                </a:solidFill>
                <a:latin typeface="+mn-lt"/>
              </a:defRPr>
            </a:lvl1pPr>
          </a:lstStyle>
          <a:p>
            <a:r>
              <a:rPr lang="en-US" dirty="0"/>
              <a:t>Click To Edit Master Title Style</a:t>
            </a:r>
          </a:p>
        </p:txBody>
      </p:sp>
      <p:sp>
        <p:nvSpPr>
          <p:cNvPr id="30" name="Text Placeholder 3"/>
          <p:cNvSpPr>
            <a:spLocks noGrp="1"/>
          </p:cNvSpPr>
          <p:nvPr>
            <p:ph type="body" sz="half" idx="2" hasCustomPrompt="1"/>
          </p:nvPr>
        </p:nvSpPr>
        <p:spPr>
          <a:xfrm>
            <a:off x="3271838" y="627929"/>
            <a:ext cx="2600325" cy="200746"/>
          </a:xfrm>
          <a:prstGeom prst="rect">
            <a:avLst/>
          </a:prstGeom>
        </p:spPr>
        <p:txBody>
          <a:bodyPr wrap="square" lIns="0" tIns="0" rIns="0" bIns="0" anchor="ctr">
            <a:noAutofit/>
          </a:bodyPr>
          <a:lstStyle>
            <a:lvl1pPr marL="0" indent="0" algn="ctr">
              <a:buNone/>
              <a:defRPr sz="1600" b="1" i="0" baseline="0">
                <a:solidFill>
                  <a:schemeClr val="tx1">
                    <a:lumMod val="50000"/>
                    <a:lumOff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grpSp>
        <p:nvGrpSpPr>
          <p:cNvPr id="101" name="Group 100"/>
          <p:cNvGrpSpPr/>
          <p:nvPr userDrawn="1"/>
        </p:nvGrpSpPr>
        <p:grpSpPr>
          <a:xfrm>
            <a:off x="279400" y="1312141"/>
            <a:ext cx="4252688" cy="2280726"/>
            <a:chOff x="228600" y="1312141"/>
            <a:chExt cx="4252688" cy="2280726"/>
          </a:xfrm>
        </p:grpSpPr>
        <p:pic>
          <p:nvPicPr>
            <p:cNvPr id="10" name="Picture 9" descr="Macbook Air - Fully Scalable PSD for Free Download - cssauthor.com.png"/>
            <p:cNvPicPr>
              <a:picLocks noChangeAspect="1"/>
            </p:cNvPicPr>
            <p:nvPr userDrawn="1"/>
          </p:nvPicPr>
          <p:blipFill>
            <a:blip r:embed="rId2"/>
            <a:stretch>
              <a:fillRect/>
            </a:stretch>
          </p:blipFill>
          <p:spPr>
            <a:xfrm>
              <a:off x="228600" y="1312141"/>
              <a:ext cx="4252688" cy="2280726"/>
            </a:xfrm>
            <a:prstGeom prst="rect">
              <a:avLst/>
            </a:prstGeom>
          </p:spPr>
        </p:pic>
        <p:sp>
          <p:nvSpPr>
            <p:cNvPr id="99" name="Rectangle 98"/>
            <p:cNvSpPr/>
            <p:nvPr userDrawn="1"/>
          </p:nvSpPr>
          <p:spPr bwMode="auto">
            <a:xfrm>
              <a:off x="935719" y="1466850"/>
              <a:ext cx="2838450" cy="1737360"/>
            </a:xfrm>
            <a:prstGeom prst="rect">
              <a:avLst/>
            </a:prstGeom>
            <a:solidFill>
              <a:schemeClr val="bg1">
                <a:lumMod val="75000"/>
              </a:schemeClr>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grpSp>
      <p:sp>
        <p:nvSpPr>
          <p:cNvPr id="102" name="Picture Placeholder 7"/>
          <p:cNvSpPr>
            <a:spLocks noGrp="1"/>
          </p:cNvSpPr>
          <p:nvPr>
            <p:ph type="pic" sz="quarter" idx="44" hasCustomPrompt="1"/>
          </p:nvPr>
        </p:nvSpPr>
        <p:spPr>
          <a:xfrm>
            <a:off x="988424" y="1468439"/>
            <a:ext cx="2834640" cy="1738311"/>
          </a:xfrm>
          <a:prstGeom prst="rect">
            <a:avLst/>
          </a:prstGeom>
          <a:solidFill>
            <a:schemeClr val="bg1">
              <a:lumMod val="75000"/>
            </a:schemeClr>
          </a:solidFill>
          <a:ln w="3175">
            <a:noFill/>
          </a:ln>
        </p:spPr>
        <p:txBody>
          <a:bodyPr wrap="none" tIns="0" bIns="457200" anchor="b"/>
          <a:lstStyle>
            <a:lvl1pPr algn="ctr" rtl="0">
              <a:buNone/>
              <a:defRPr sz="1100" b="1">
                <a:solidFill>
                  <a:schemeClr val="tx1">
                    <a:lumMod val="50000"/>
                    <a:lumOff val="50000"/>
                  </a:schemeClr>
                </a:solidFill>
              </a:defRPr>
            </a:lvl1pPr>
          </a:lstStyle>
          <a:p>
            <a:r>
              <a:rPr lang="en-US" dirty="0"/>
              <a:t>Click Icon To Add Image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1"/>
                                        </p:tgtEl>
                                        <p:attrNameLst>
                                          <p:attrName>style.visibility</p:attrName>
                                        </p:attrNameLst>
                                      </p:cBhvr>
                                      <p:to>
                                        <p:strVal val="visible"/>
                                      </p:to>
                                    </p:set>
                                    <p:anim calcmode="lin" valueType="num">
                                      <p:cBhvr additive="base">
                                        <p:cTn id="7" dur="500" fill="hold"/>
                                        <p:tgtEl>
                                          <p:spTgt spid="101"/>
                                        </p:tgtEl>
                                        <p:attrNameLst>
                                          <p:attrName>ppt_x</p:attrName>
                                        </p:attrNameLst>
                                      </p:cBhvr>
                                      <p:tavLst>
                                        <p:tav tm="0">
                                          <p:val>
                                            <p:strVal val="#ppt_x"/>
                                          </p:val>
                                        </p:tav>
                                        <p:tav tm="100000">
                                          <p:val>
                                            <p:strVal val="#ppt_x"/>
                                          </p:val>
                                        </p:tav>
                                      </p:tavLst>
                                    </p:anim>
                                    <p:anim calcmode="lin" valueType="num">
                                      <p:cBhvr additive="base">
                                        <p:cTn id="8" dur="500" fill="hold"/>
                                        <p:tgtEl>
                                          <p:spTgt spid="10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37" fill="hold" grpId="0" nodeType="afterEffect">
                                  <p:stCondLst>
                                    <p:cond delay="0"/>
                                  </p:stCondLst>
                                  <p:childTnLst>
                                    <p:set>
                                      <p:cBhvr>
                                        <p:cTn id="11" dur="1" fill="hold">
                                          <p:stCondLst>
                                            <p:cond delay="0"/>
                                          </p:stCondLst>
                                        </p:cTn>
                                        <p:tgtEl>
                                          <p:spTgt spid="102"/>
                                        </p:tgtEl>
                                        <p:attrNameLst>
                                          <p:attrName>style.visibility</p:attrName>
                                        </p:attrNameLst>
                                      </p:cBhvr>
                                      <p:to>
                                        <p:strVal val="visible"/>
                                      </p:to>
                                    </p:set>
                                    <p:animEffect transition="in" filter="barn(outVertical)">
                                      <p:cBhvr>
                                        <p:cTn id="12"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1_mock_up">
    <p:bg>
      <p:bgPr>
        <a:solidFill>
          <a:schemeClr val="bg1"/>
        </a:solidFill>
        <a:effectLst/>
      </p:bgPr>
    </p:bg>
    <p:spTree>
      <p:nvGrpSpPr>
        <p:cNvPr id="1" name=""/>
        <p:cNvGrpSpPr/>
        <p:nvPr/>
      </p:nvGrpSpPr>
      <p:grpSpPr>
        <a:xfrm>
          <a:off x="0" y="0"/>
          <a:ext cx="0" cy="0"/>
          <a:chOff x="0" y="0"/>
          <a:chExt cx="0" cy="0"/>
        </a:xfrm>
      </p:grpSpPr>
      <p:sp>
        <p:nvSpPr>
          <p:cNvPr id="29" name="Title 1"/>
          <p:cNvSpPr>
            <a:spLocks noGrp="1"/>
          </p:cNvSpPr>
          <p:nvPr>
            <p:ph type="title" hasCustomPrompt="1"/>
          </p:nvPr>
        </p:nvSpPr>
        <p:spPr>
          <a:xfrm>
            <a:off x="2350352" y="283110"/>
            <a:ext cx="4443296" cy="310112"/>
          </a:xfrm>
          <a:prstGeom prst="rect">
            <a:avLst/>
          </a:prstGeom>
        </p:spPr>
        <p:txBody>
          <a:bodyPr wrap="none" lIns="0" tIns="0" rIns="0" bIns="0" anchor="ctr">
            <a:noAutofit/>
          </a:bodyPr>
          <a:lstStyle>
            <a:lvl1pPr algn="ctr">
              <a:defRPr sz="2400" b="1" i="0" baseline="0">
                <a:solidFill>
                  <a:schemeClr val="tx1">
                    <a:lumMod val="50000"/>
                    <a:lumOff val="50000"/>
                  </a:schemeClr>
                </a:solidFill>
                <a:latin typeface="+mn-lt"/>
              </a:defRPr>
            </a:lvl1pPr>
          </a:lstStyle>
          <a:p>
            <a:r>
              <a:rPr lang="en-US" dirty="0"/>
              <a:t>Click To Edit Master Title Style</a:t>
            </a:r>
          </a:p>
        </p:txBody>
      </p:sp>
      <p:sp>
        <p:nvSpPr>
          <p:cNvPr id="30" name="Text Placeholder 3"/>
          <p:cNvSpPr>
            <a:spLocks noGrp="1"/>
          </p:cNvSpPr>
          <p:nvPr>
            <p:ph type="body" sz="half" idx="2" hasCustomPrompt="1"/>
          </p:nvPr>
        </p:nvSpPr>
        <p:spPr>
          <a:xfrm>
            <a:off x="3271838" y="627929"/>
            <a:ext cx="2600325" cy="200746"/>
          </a:xfrm>
          <a:prstGeom prst="rect">
            <a:avLst/>
          </a:prstGeom>
        </p:spPr>
        <p:txBody>
          <a:bodyPr wrap="square" lIns="0" tIns="0" rIns="0" bIns="0" anchor="ctr">
            <a:noAutofit/>
          </a:bodyPr>
          <a:lstStyle>
            <a:lvl1pPr marL="0" indent="0" algn="ctr">
              <a:buNone/>
              <a:defRPr sz="1600" b="1" i="0" baseline="0">
                <a:solidFill>
                  <a:schemeClr val="tx1">
                    <a:lumMod val="50000"/>
                    <a:lumOff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pic>
        <p:nvPicPr>
          <p:cNvPr id="12" name="Picture 11" descr="iPad-Air-Black-Perspective-by-GWENO.png"/>
          <p:cNvPicPr>
            <a:picLocks noChangeAspect="1"/>
          </p:cNvPicPr>
          <p:nvPr userDrawn="1"/>
        </p:nvPicPr>
        <p:blipFill>
          <a:blip r:embed="rId2" cstate="print"/>
          <a:stretch>
            <a:fillRect/>
          </a:stretch>
        </p:blipFill>
        <p:spPr>
          <a:xfrm>
            <a:off x="97059" y="1681608"/>
            <a:ext cx="4215398" cy="3042792"/>
          </a:xfrm>
          <a:prstGeom prst="rect">
            <a:avLst/>
          </a:prstGeom>
        </p:spPr>
      </p:pic>
      <p:sp>
        <p:nvSpPr>
          <p:cNvPr id="13" name="Picture Placeholder 7"/>
          <p:cNvSpPr>
            <a:spLocks noGrp="1"/>
          </p:cNvSpPr>
          <p:nvPr>
            <p:ph type="pic" sz="quarter" idx="44" hasCustomPrompt="1"/>
          </p:nvPr>
        </p:nvSpPr>
        <p:spPr>
          <a:xfrm rot="20894674">
            <a:off x="868934" y="2034249"/>
            <a:ext cx="2973148" cy="2029047"/>
          </a:xfrm>
          <a:custGeom>
            <a:avLst/>
            <a:gdLst>
              <a:gd name="connsiteX0" fmla="*/ 0 w 2834640"/>
              <a:gd name="connsiteY0" fmla="*/ 0 h 1674772"/>
              <a:gd name="connsiteX1" fmla="*/ 2834640 w 2834640"/>
              <a:gd name="connsiteY1" fmla="*/ 0 h 1674772"/>
              <a:gd name="connsiteX2" fmla="*/ 2834640 w 2834640"/>
              <a:gd name="connsiteY2" fmla="*/ 1674772 h 1674772"/>
              <a:gd name="connsiteX3" fmla="*/ 0 w 2834640"/>
              <a:gd name="connsiteY3" fmla="*/ 1674772 h 1674772"/>
              <a:gd name="connsiteX4" fmla="*/ 0 w 2834640"/>
              <a:gd name="connsiteY4" fmla="*/ 0 h 1674772"/>
              <a:gd name="connsiteX0" fmla="*/ 0 w 2834640"/>
              <a:gd name="connsiteY0" fmla="*/ 0 h 2029047"/>
              <a:gd name="connsiteX1" fmla="*/ 2834640 w 2834640"/>
              <a:gd name="connsiteY1" fmla="*/ 0 h 2029047"/>
              <a:gd name="connsiteX2" fmla="*/ 2834640 w 2834640"/>
              <a:gd name="connsiteY2" fmla="*/ 1674772 h 2029047"/>
              <a:gd name="connsiteX3" fmla="*/ 299871 w 2834640"/>
              <a:gd name="connsiteY3" fmla="*/ 2029047 h 2029047"/>
              <a:gd name="connsiteX4" fmla="*/ 0 w 2834640"/>
              <a:gd name="connsiteY4" fmla="*/ 0 h 2029047"/>
              <a:gd name="connsiteX0" fmla="*/ 0 w 2834640"/>
              <a:gd name="connsiteY0" fmla="*/ 0 h 2029047"/>
              <a:gd name="connsiteX1" fmla="*/ 2394834 w 2834640"/>
              <a:gd name="connsiteY1" fmla="*/ 56358 h 2029047"/>
              <a:gd name="connsiteX2" fmla="*/ 2834640 w 2834640"/>
              <a:gd name="connsiteY2" fmla="*/ 1674772 h 2029047"/>
              <a:gd name="connsiteX3" fmla="*/ 299871 w 2834640"/>
              <a:gd name="connsiteY3" fmla="*/ 2029047 h 2029047"/>
              <a:gd name="connsiteX4" fmla="*/ 0 w 2834640"/>
              <a:gd name="connsiteY4" fmla="*/ 0 h 2029047"/>
              <a:gd name="connsiteX0" fmla="*/ 0 w 2834640"/>
              <a:gd name="connsiteY0" fmla="*/ 0 h 2029047"/>
              <a:gd name="connsiteX1" fmla="*/ 2213805 w 2834640"/>
              <a:gd name="connsiteY1" fmla="*/ 178242 h 2029047"/>
              <a:gd name="connsiteX2" fmla="*/ 2834640 w 2834640"/>
              <a:gd name="connsiteY2" fmla="*/ 1674772 h 2029047"/>
              <a:gd name="connsiteX3" fmla="*/ 299871 w 2834640"/>
              <a:gd name="connsiteY3" fmla="*/ 2029047 h 2029047"/>
              <a:gd name="connsiteX4" fmla="*/ 0 w 2834640"/>
              <a:gd name="connsiteY4" fmla="*/ 0 h 2029047"/>
              <a:gd name="connsiteX0" fmla="*/ 0 w 2834640"/>
              <a:gd name="connsiteY0" fmla="*/ 0 h 2029047"/>
              <a:gd name="connsiteX1" fmla="*/ 2385347 w 2834640"/>
              <a:gd name="connsiteY1" fmla="*/ 27142 h 2029047"/>
              <a:gd name="connsiteX2" fmla="*/ 2834640 w 2834640"/>
              <a:gd name="connsiteY2" fmla="*/ 1674772 h 2029047"/>
              <a:gd name="connsiteX3" fmla="*/ 299871 w 2834640"/>
              <a:gd name="connsiteY3" fmla="*/ 2029047 h 2029047"/>
              <a:gd name="connsiteX4" fmla="*/ 0 w 2834640"/>
              <a:gd name="connsiteY4" fmla="*/ 0 h 2029047"/>
              <a:gd name="connsiteX0" fmla="*/ 0 w 2973148"/>
              <a:gd name="connsiteY0" fmla="*/ 0 h 2029047"/>
              <a:gd name="connsiteX1" fmla="*/ 2385347 w 2973148"/>
              <a:gd name="connsiteY1" fmla="*/ 27142 h 2029047"/>
              <a:gd name="connsiteX2" fmla="*/ 2973148 w 2973148"/>
              <a:gd name="connsiteY2" fmla="*/ 1832020 h 2029047"/>
              <a:gd name="connsiteX3" fmla="*/ 299871 w 2973148"/>
              <a:gd name="connsiteY3" fmla="*/ 2029047 h 2029047"/>
              <a:gd name="connsiteX4" fmla="*/ 0 w 2973148"/>
              <a:gd name="connsiteY4" fmla="*/ 0 h 20290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3148" h="2029047">
                <a:moveTo>
                  <a:pt x="0" y="0"/>
                </a:moveTo>
                <a:lnTo>
                  <a:pt x="2385347" y="27142"/>
                </a:lnTo>
                <a:lnTo>
                  <a:pt x="2973148" y="1832020"/>
                </a:lnTo>
                <a:lnTo>
                  <a:pt x="299871" y="2029047"/>
                </a:lnTo>
                <a:lnTo>
                  <a:pt x="0" y="0"/>
                </a:lnTo>
                <a:close/>
              </a:path>
            </a:pathLst>
          </a:custGeom>
          <a:solidFill>
            <a:schemeClr val="bg1">
              <a:lumMod val="75000"/>
            </a:schemeClr>
          </a:solidFill>
          <a:ln w="3175">
            <a:noFill/>
          </a:ln>
        </p:spPr>
        <p:txBody>
          <a:bodyPr wrap="none" tIns="0" bIns="457200" anchor="b"/>
          <a:lstStyle>
            <a:lvl1pPr algn="ctr" rtl="0">
              <a:buNone/>
              <a:defRPr sz="1100" b="1">
                <a:solidFill>
                  <a:schemeClr val="tx1">
                    <a:lumMod val="50000"/>
                    <a:lumOff val="50000"/>
                  </a:schemeClr>
                </a:solidFill>
              </a:defRPr>
            </a:lvl1pPr>
          </a:lstStyle>
          <a:p>
            <a:r>
              <a:rPr lang="en-US" dirty="0"/>
              <a:t>Click Icon To Add Image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37"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outVertic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2_mock_up">
    <p:bg>
      <p:bgPr>
        <a:solidFill>
          <a:schemeClr val="bg1"/>
        </a:solidFill>
        <a:effectLst/>
      </p:bgPr>
    </p:bg>
    <p:spTree>
      <p:nvGrpSpPr>
        <p:cNvPr id="1" name=""/>
        <p:cNvGrpSpPr/>
        <p:nvPr/>
      </p:nvGrpSpPr>
      <p:grpSpPr>
        <a:xfrm>
          <a:off x="0" y="0"/>
          <a:ext cx="0" cy="0"/>
          <a:chOff x="0" y="0"/>
          <a:chExt cx="0" cy="0"/>
        </a:xfrm>
      </p:grpSpPr>
      <p:sp>
        <p:nvSpPr>
          <p:cNvPr id="29" name="Title 1"/>
          <p:cNvSpPr>
            <a:spLocks noGrp="1"/>
          </p:cNvSpPr>
          <p:nvPr>
            <p:ph type="title" hasCustomPrompt="1"/>
          </p:nvPr>
        </p:nvSpPr>
        <p:spPr>
          <a:xfrm>
            <a:off x="2350352" y="283110"/>
            <a:ext cx="4443296" cy="310112"/>
          </a:xfrm>
          <a:prstGeom prst="rect">
            <a:avLst/>
          </a:prstGeom>
        </p:spPr>
        <p:txBody>
          <a:bodyPr wrap="none" lIns="0" tIns="0" rIns="0" bIns="0" anchor="ctr">
            <a:noAutofit/>
          </a:bodyPr>
          <a:lstStyle>
            <a:lvl1pPr algn="ctr">
              <a:defRPr sz="2400" b="1" i="0" baseline="0">
                <a:solidFill>
                  <a:schemeClr val="tx1">
                    <a:lumMod val="50000"/>
                    <a:lumOff val="50000"/>
                  </a:schemeClr>
                </a:solidFill>
                <a:latin typeface="+mn-lt"/>
              </a:defRPr>
            </a:lvl1pPr>
          </a:lstStyle>
          <a:p>
            <a:r>
              <a:rPr lang="en-US" dirty="0"/>
              <a:t>Click To Edit Master Title Style</a:t>
            </a:r>
          </a:p>
        </p:txBody>
      </p:sp>
      <p:sp>
        <p:nvSpPr>
          <p:cNvPr id="30" name="Text Placeholder 3"/>
          <p:cNvSpPr>
            <a:spLocks noGrp="1"/>
          </p:cNvSpPr>
          <p:nvPr>
            <p:ph type="body" sz="half" idx="2" hasCustomPrompt="1"/>
          </p:nvPr>
        </p:nvSpPr>
        <p:spPr>
          <a:xfrm>
            <a:off x="3271838" y="627929"/>
            <a:ext cx="2600325" cy="200746"/>
          </a:xfrm>
          <a:prstGeom prst="rect">
            <a:avLst/>
          </a:prstGeom>
        </p:spPr>
        <p:txBody>
          <a:bodyPr wrap="square" lIns="0" tIns="0" rIns="0" bIns="0" anchor="ctr">
            <a:noAutofit/>
          </a:bodyPr>
          <a:lstStyle>
            <a:lvl1pPr marL="0" indent="0" algn="ctr">
              <a:buNone/>
              <a:defRPr sz="1600" b="1" i="0" baseline="0">
                <a:solidFill>
                  <a:schemeClr val="tx1">
                    <a:lumMod val="50000"/>
                    <a:lumOff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pic>
        <p:nvPicPr>
          <p:cNvPr id="9" name="Picture 8" descr="1.png"/>
          <p:cNvPicPr>
            <a:picLocks noChangeAspect="1"/>
          </p:cNvPicPr>
          <p:nvPr/>
        </p:nvPicPr>
        <p:blipFill>
          <a:blip r:embed="rId2"/>
          <a:stretch>
            <a:fillRect/>
          </a:stretch>
        </p:blipFill>
        <p:spPr>
          <a:xfrm>
            <a:off x="2328301" y="1249574"/>
            <a:ext cx="4487398" cy="2103226"/>
          </a:xfrm>
          <a:prstGeom prst="rect">
            <a:avLst/>
          </a:prstGeom>
        </p:spPr>
      </p:pic>
      <p:pic>
        <p:nvPicPr>
          <p:cNvPr id="10" name="Picture 9" descr="2.png"/>
          <p:cNvPicPr>
            <a:picLocks noChangeAspect="1"/>
          </p:cNvPicPr>
          <p:nvPr/>
        </p:nvPicPr>
        <p:blipFill>
          <a:blip r:embed="rId3"/>
          <a:stretch>
            <a:fillRect/>
          </a:stretch>
        </p:blipFill>
        <p:spPr>
          <a:xfrm>
            <a:off x="2350287" y="873691"/>
            <a:ext cx="4443426" cy="2082614"/>
          </a:xfrm>
          <a:prstGeom prst="rect">
            <a:avLst/>
          </a:prstGeom>
        </p:spPr>
      </p:pic>
      <p:sp>
        <p:nvSpPr>
          <p:cNvPr id="13" name="Picture Placeholder 7"/>
          <p:cNvSpPr>
            <a:spLocks noGrp="1"/>
          </p:cNvSpPr>
          <p:nvPr userDrawn="1">
            <p:ph type="pic" sz="quarter" idx="44" hasCustomPrompt="1"/>
          </p:nvPr>
        </p:nvSpPr>
        <p:spPr>
          <a:xfrm rot="20387625">
            <a:off x="2867224" y="1259641"/>
            <a:ext cx="3534220" cy="1289014"/>
          </a:xfrm>
          <a:custGeom>
            <a:avLst/>
            <a:gdLst>
              <a:gd name="connsiteX0" fmla="*/ 0 w 2973148"/>
              <a:gd name="connsiteY0" fmla="*/ 0 h 2029047"/>
              <a:gd name="connsiteX1" fmla="*/ 2973148 w 2973148"/>
              <a:gd name="connsiteY1" fmla="*/ 0 h 2029047"/>
              <a:gd name="connsiteX2" fmla="*/ 2973148 w 2973148"/>
              <a:gd name="connsiteY2" fmla="*/ 2029047 h 2029047"/>
              <a:gd name="connsiteX3" fmla="*/ 0 w 2973148"/>
              <a:gd name="connsiteY3" fmla="*/ 2029047 h 2029047"/>
              <a:gd name="connsiteX4" fmla="*/ 0 w 2973148"/>
              <a:gd name="connsiteY4" fmla="*/ 0 h 2029047"/>
              <a:gd name="connsiteX0" fmla="*/ 0 w 4012154"/>
              <a:gd name="connsiteY0" fmla="*/ 0 h 2029047"/>
              <a:gd name="connsiteX1" fmla="*/ 2973148 w 4012154"/>
              <a:gd name="connsiteY1" fmla="*/ 0 h 2029047"/>
              <a:gd name="connsiteX2" fmla="*/ 4012154 w 4012154"/>
              <a:gd name="connsiteY2" fmla="*/ 1173198 h 2029047"/>
              <a:gd name="connsiteX3" fmla="*/ 0 w 4012154"/>
              <a:gd name="connsiteY3" fmla="*/ 2029047 h 2029047"/>
              <a:gd name="connsiteX4" fmla="*/ 0 w 4012154"/>
              <a:gd name="connsiteY4" fmla="*/ 0 h 2029047"/>
              <a:gd name="connsiteX0" fmla="*/ 0 w 4012154"/>
              <a:gd name="connsiteY0" fmla="*/ 0 h 1483861"/>
              <a:gd name="connsiteX1" fmla="*/ 2973148 w 4012154"/>
              <a:gd name="connsiteY1" fmla="*/ 0 h 1483861"/>
              <a:gd name="connsiteX2" fmla="*/ 4012154 w 4012154"/>
              <a:gd name="connsiteY2" fmla="*/ 1173198 h 1483861"/>
              <a:gd name="connsiteX3" fmla="*/ 1405083 w 4012154"/>
              <a:gd name="connsiteY3" fmla="*/ 1483861 h 1483861"/>
              <a:gd name="connsiteX4" fmla="*/ 0 w 4012154"/>
              <a:gd name="connsiteY4" fmla="*/ 0 h 1483861"/>
              <a:gd name="connsiteX0" fmla="*/ 0 w 4012154"/>
              <a:gd name="connsiteY0" fmla="*/ 0 h 1240981"/>
              <a:gd name="connsiteX1" fmla="*/ 2973148 w 4012154"/>
              <a:gd name="connsiteY1" fmla="*/ 0 h 1240981"/>
              <a:gd name="connsiteX2" fmla="*/ 4012154 w 4012154"/>
              <a:gd name="connsiteY2" fmla="*/ 1173198 h 1240981"/>
              <a:gd name="connsiteX3" fmla="*/ 1866629 w 4012154"/>
              <a:gd name="connsiteY3" fmla="*/ 1240981 h 1240981"/>
              <a:gd name="connsiteX4" fmla="*/ 0 w 4012154"/>
              <a:gd name="connsiteY4" fmla="*/ 0 h 1240981"/>
              <a:gd name="connsiteX0" fmla="*/ 0 w 4012154"/>
              <a:gd name="connsiteY0" fmla="*/ 0 h 1467513"/>
              <a:gd name="connsiteX1" fmla="*/ 2973148 w 4012154"/>
              <a:gd name="connsiteY1" fmla="*/ 0 h 1467513"/>
              <a:gd name="connsiteX2" fmla="*/ 4012154 w 4012154"/>
              <a:gd name="connsiteY2" fmla="*/ 1173198 h 1467513"/>
              <a:gd name="connsiteX3" fmla="*/ 1526129 w 4012154"/>
              <a:gd name="connsiteY3" fmla="*/ 1467513 h 1467513"/>
              <a:gd name="connsiteX4" fmla="*/ 0 w 4012154"/>
              <a:gd name="connsiteY4" fmla="*/ 0 h 1467513"/>
              <a:gd name="connsiteX0" fmla="*/ 0 w 4012154"/>
              <a:gd name="connsiteY0" fmla="*/ 0 h 1494767"/>
              <a:gd name="connsiteX1" fmla="*/ 2973148 w 4012154"/>
              <a:gd name="connsiteY1" fmla="*/ 0 h 1494767"/>
              <a:gd name="connsiteX2" fmla="*/ 4012154 w 4012154"/>
              <a:gd name="connsiteY2" fmla="*/ 1173198 h 1494767"/>
              <a:gd name="connsiteX3" fmla="*/ 1592543 w 4012154"/>
              <a:gd name="connsiteY3" fmla="*/ 1494767 h 1494767"/>
              <a:gd name="connsiteX4" fmla="*/ 0 w 4012154"/>
              <a:gd name="connsiteY4" fmla="*/ 0 h 1494767"/>
              <a:gd name="connsiteX0" fmla="*/ 0 w 4012154"/>
              <a:gd name="connsiteY0" fmla="*/ 0 h 1351842"/>
              <a:gd name="connsiteX1" fmla="*/ 2973148 w 4012154"/>
              <a:gd name="connsiteY1" fmla="*/ 0 h 1351842"/>
              <a:gd name="connsiteX2" fmla="*/ 4012154 w 4012154"/>
              <a:gd name="connsiteY2" fmla="*/ 1173198 h 1351842"/>
              <a:gd name="connsiteX3" fmla="*/ 1644792 w 4012154"/>
              <a:gd name="connsiteY3" fmla="*/ 1351842 h 1351842"/>
              <a:gd name="connsiteX4" fmla="*/ 0 w 4012154"/>
              <a:gd name="connsiteY4" fmla="*/ 0 h 1351842"/>
              <a:gd name="connsiteX0" fmla="*/ 0 w 4012154"/>
              <a:gd name="connsiteY0" fmla="*/ 0 h 1356335"/>
              <a:gd name="connsiteX1" fmla="*/ 2973148 w 4012154"/>
              <a:gd name="connsiteY1" fmla="*/ 0 h 1356335"/>
              <a:gd name="connsiteX2" fmla="*/ 4012154 w 4012154"/>
              <a:gd name="connsiteY2" fmla="*/ 1173198 h 1356335"/>
              <a:gd name="connsiteX3" fmla="*/ 1619719 w 4012154"/>
              <a:gd name="connsiteY3" fmla="*/ 1356335 h 1356335"/>
              <a:gd name="connsiteX4" fmla="*/ 0 w 4012154"/>
              <a:gd name="connsiteY4" fmla="*/ 0 h 1356335"/>
              <a:gd name="connsiteX0" fmla="*/ 0 w 4012154"/>
              <a:gd name="connsiteY0" fmla="*/ 0 h 1477257"/>
              <a:gd name="connsiteX1" fmla="*/ 2973148 w 4012154"/>
              <a:gd name="connsiteY1" fmla="*/ 0 h 1477257"/>
              <a:gd name="connsiteX2" fmla="*/ 4012154 w 4012154"/>
              <a:gd name="connsiteY2" fmla="*/ 1173198 h 1477257"/>
              <a:gd name="connsiteX3" fmla="*/ 1534615 w 4012154"/>
              <a:gd name="connsiteY3" fmla="*/ 1477257 h 1477257"/>
              <a:gd name="connsiteX4" fmla="*/ 0 w 4012154"/>
              <a:gd name="connsiteY4" fmla="*/ 0 h 1477257"/>
              <a:gd name="connsiteX0" fmla="*/ 0 w 3793691"/>
              <a:gd name="connsiteY0" fmla="*/ 114238 h 1477257"/>
              <a:gd name="connsiteX1" fmla="*/ 2754685 w 3793691"/>
              <a:gd name="connsiteY1" fmla="*/ 0 h 1477257"/>
              <a:gd name="connsiteX2" fmla="*/ 3793691 w 3793691"/>
              <a:gd name="connsiteY2" fmla="*/ 1173198 h 1477257"/>
              <a:gd name="connsiteX3" fmla="*/ 1316152 w 3793691"/>
              <a:gd name="connsiteY3" fmla="*/ 1477257 h 1477257"/>
              <a:gd name="connsiteX4" fmla="*/ 0 w 3793691"/>
              <a:gd name="connsiteY4" fmla="*/ 114238 h 1477257"/>
              <a:gd name="connsiteX0" fmla="*/ 0 w 4016540"/>
              <a:gd name="connsiteY0" fmla="*/ 11919 h 1477257"/>
              <a:gd name="connsiteX1" fmla="*/ 2977534 w 4016540"/>
              <a:gd name="connsiteY1" fmla="*/ 0 h 1477257"/>
              <a:gd name="connsiteX2" fmla="*/ 4016540 w 4016540"/>
              <a:gd name="connsiteY2" fmla="*/ 1173198 h 1477257"/>
              <a:gd name="connsiteX3" fmla="*/ 1539001 w 4016540"/>
              <a:gd name="connsiteY3" fmla="*/ 1477257 h 1477257"/>
              <a:gd name="connsiteX4" fmla="*/ 0 w 4016540"/>
              <a:gd name="connsiteY4" fmla="*/ 11919 h 1477257"/>
              <a:gd name="connsiteX0" fmla="*/ 0 w 4016540"/>
              <a:gd name="connsiteY0" fmla="*/ 0 h 1465338"/>
              <a:gd name="connsiteX1" fmla="*/ 2939771 w 4016540"/>
              <a:gd name="connsiteY1" fmla="*/ 72296 h 1465338"/>
              <a:gd name="connsiteX2" fmla="*/ 4016540 w 4016540"/>
              <a:gd name="connsiteY2" fmla="*/ 1161279 h 1465338"/>
              <a:gd name="connsiteX3" fmla="*/ 1539001 w 4016540"/>
              <a:gd name="connsiteY3" fmla="*/ 1465338 h 1465338"/>
              <a:gd name="connsiteX4" fmla="*/ 0 w 4016540"/>
              <a:gd name="connsiteY4" fmla="*/ 0 h 1465338"/>
              <a:gd name="connsiteX0" fmla="*/ 0 w 4016540"/>
              <a:gd name="connsiteY0" fmla="*/ 1240 h 1466578"/>
              <a:gd name="connsiteX1" fmla="*/ 2445820 w 4016540"/>
              <a:gd name="connsiteY1" fmla="*/ 0 h 1466578"/>
              <a:gd name="connsiteX2" fmla="*/ 4016540 w 4016540"/>
              <a:gd name="connsiteY2" fmla="*/ 1162519 h 1466578"/>
              <a:gd name="connsiteX3" fmla="*/ 1539001 w 4016540"/>
              <a:gd name="connsiteY3" fmla="*/ 1466578 h 1466578"/>
              <a:gd name="connsiteX4" fmla="*/ 0 w 4016540"/>
              <a:gd name="connsiteY4" fmla="*/ 1240 h 1466578"/>
              <a:gd name="connsiteX0" fmla="*/ 0 w 3917276"/>
              <a:gd name="connsiteY0" fmla="*/ 1240 h 1466578"/>
              <a:gd name="connsiteX1" fmla="*/ 2445820 w 3917276"/>
              <a:gd name="connsiteY1" fmla="*/ 0 h 1466578"/>
              <a:gd name="connsiteX2" fmla="*/ 3917276 w 3917276"/>
              <a:gd name="connsiteY2" fmla="*/ 1208773 h 1466578"/>
              <a:gd name="connsiteX3" fmla="*/ 1539001 w 3917276"/>
              <a:gd name="connsiteY3" fmla="*/ 1466578 h 1466578"/>
              <a:gd name="connsiteX4" fmla="*/ 0 w 3917276"/>
              <a:gd name="connsiteY4" fmla="*/ 1240 h 1466578"/>
              <a:gd name="connsiteX0" fmla="*/ 0 w 4021065"/>
              <a:gd name="connsiteY0" fmla="*/ 1240 h 1466578"/>
              <a:gd name="connsiteX1" fmla="*/ 2445820 w 4021065"/>
              <a:gd name="connsiteY1" fmla="*/ 0 h 1466578"/>
              <a:gd name="connsiteX2" fmla="*/ 4021065 w 4021065"/>
              <a:gd name="connsiteY2" fmla="*/ 1165775 h 1466578"/>
              <a:gd name="connsiteX3" fmla="*/ 1539001 w 4021065"/>
              <a:gd name="connsiteY3" fmla="*/ 1466578 h 1466578"/>
              <a:gd name="connsiteX4" fmla="*/ 0 w 4021065"/>
              <a:gd name="connsiteY4" fmla="*/ 1240 h 146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1065" h="1466578">
                <a:moveTo>
                  <a:pt x="0" y="1240"/>
                </a:moveTo>
                <a:lnTo>
                  <a:pt x="2445820" y="0"/>
                </a:lnTo>
                <a:lnTo>
                  <a:pt x="4021065" y="1165775"/>
                </a:lnTo>
                <a:lnTo>
                  <a:pt x="1539001" y="1466578"/>
                </a:lnTo>
                <a:lnTo>
                  <a:pt x="0" y="1240"/>
                </a:lnTo>
                <a:close/>
              </a:path>
            </a:pathLst>
          </a:custGeom>
          <a:solidFill>
            <a:schemeClr val="bg1">
              <a:lumMod val="75000"/>
            </a:schemeClr>
          </a:solidFill>
          <a:ln w="3175">
            <a:noFill/>
          </a:ln>
        </p:spPr>
        <p:txBody>
          <a:bodyPr wrap="none" tIns="0" bIns="457200" anchor="b"/>
          <a:lstStyle>
            <a:lvl1pPr algn="ctr" rtl="0">
              <a:buNone/>
              <a:defRPr sz="1100" b="1">
                <a:solidFill>
                  <a:schemeClr val="tx1">
                    <a:lumMod val="50000"/>
                    <a:lumOff val="50000"/>
                  </a:schemeClr>
                </a:solidFill>
              </a:defRPr>
            </a:lvl1pPr>
          </a:lstStyle>
          <a:p>
            <a:r>
              <a:rPr lang="en-US" dirty="0"/>
              <a:t>Click Icon To Add Image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3" presetClass="entr" presetSubtype="16"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childTnLst>
                                </p:cTn>
                              </p:par>
                            </p:childTnLst>
                          </p:cTn>
                        </p:par>
                        <p:par>
                          <p:cTn id="14" fill="hold">
                            <p:stCondLst>
                              <p:cond delay="1500"/>
                            </p:stCondLst>
                            <p:childTnLst>
                              <p:par>
                                <p:cTn id="15" presetID="16" presetClass="entr" presetSubtype="37"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outVertic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3_mock_up">
    <p:bg>
      <p:bgPr>
        <a:solidFill>
          <a:schemeClr val="bg1"/>
        </a:solidFill>
        <a:effectLst/>
      </p:bgPr>
    </p:bg>
    <p:spTree>
      <p:nvGrpSpPr>
        <p:cNvPr id="1" name=""/>
        <p:cNvGrpSpPr/>
        <p:nvPr/>
      </p:nvGrpSpPr>
      <p:grpSpPr>
        <a:xfrm>
          <a:off x="0" y="0"/>
          <a:ext cx="0" cy="0"/>
          <a:chOff x="0" y="0"/>
          <a:chExt cx="0" cy="0"/>
        </a:xfrm>
      </p:grpSpPr>
      <p:sp>
        <p:nvSpPr>
          <p:cNvPr id="29" name="Title 1"/>
          <p:cNvSpPr>
            <a:spLocks noGrp="1"/>
          </p:cNvSpPr>
          <p:nvPr>
            <p:ph type="title" hasCustomPrompt="1"/>
          </p:nvPr>
        </p:nvSpPr>
        <p:spPr>
          <a:xfrm>
            <a:off x="2350352" y="283110"/>
            <a:ext cx="4443296" cy="310112"/>
          </a:xfrm>
          <a:prstGeom prst="rect">
            <a:avLst/>
          </a:prstGeom>
        </p:spPr>
        <p:txBody>
          <a:bodyPr wrap="none" lIns="0" tIns="0" rIns="0" bIns="0" anchor="ctr">
            <a:noAutofit/>
          </a:bodyPr>
          <a:lstStyle>
            <a:lvl1pPr algn="ctr">
              <a:defRPr sz="2400" b="1" i="0" baseline="0">
                <a:solidFill>
                  <a:schemeClr val="tx1">
                    <a:lumMod val="50000"/>
                    <a:lumOff val="50000"/>
                  </a:schemeClr>
                </a:solidFill>
                <a:latin typeface="+mn-lt"/>
              </a:defRPr>
            </a:lvl1pPr>
          </a:lstStyle>
          <a:p>
            <a:r>
              <a:rPr lang="en-US" dirty="0"/>
              <a:t>Click To Edit Master Title Style</a:t>
            </a:r>
          </a:p>
        </p:txBody>
      </p:sp>
      <p:sp>
        <p:nvSpPr>
          <p:cNvPr id="30" name="Text Placeholder 3"/>
          <p:cNvSpPr>
            <a:spLocks noGrp="1"/>
          </p:cNvSpPr>
          <p:nvPr>
            <p:ph type="body" sz="half" idx="2" hasCustomPrompt="1"/>
          </p:nvPr>
        </p:nvSpPr>
        <p:spPr>
          <a:xfrm>
            <a:off x="3271838" y="627929"/>
            <a:ext cx="2600325" cy="200746"/>
          </a:xfrm>
          <a:prstGeom prst="rect">
            <a:avLst/>
          </a:prstGeom>
        </p:spPr>
        <p:txBody>
          <a:bodyPr wrap="square" lIns="0" tIns="0" rIns="0" bIns="0" anchor="ctr">
            <a:noAutofit/>
          </a:bodyPr>
          <a:lstStyle>
            <a:lvl1pPr marL="0" indent="0" algn="ctr">
              <a:buNone/>
              <a:defRPr sz="1600" b="1" i="0" baseline="0">
                <a:solidFill>
                  <a:schemeClr val="tx1">
                    <a:lumMod val="50000"/>
                    <a:lumOff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grpSp>
        <p:nvGrpSpPr>
          <p:cNvPr id="17" name="Group 16"/>
          <p:cNvGrpSpPr/>
          <p:nvPr userDrawn="1"/>
        </p:nvGrpSpPr>
        <p:grpSpPr>
          <a:xfrm>
            <a:off x="673100" y="1187360"/>
            <a:ext cx="2742192" cy="3562440"/>
            <a:chOff x="673100" y="1187360"/>
            <a:chExt cx="2742192" cy="3562440"/>
          </a:xfrm>
        </p:grpSpPr>
        <p:pic>
          <p:nvPicPr>
            <p:cNvPr id="11" name="Picture 10" descr="iPad-Retina-Display-Mockup.png"/>
            <p:cNvPicPr>
              <a:picLocks noChangeAspect="1"/>
            </p:cNvPicPr>
            <p:nvPr userDrawn="1"/>
          </p:nvPicPr>
          <p:blipFill>
            <a:blip r:embed="rId2" cstate="print"/>
            <a:stretch>
              <a:fillRect/>
            </a:stretch>
          </p:blipFill>
          <p:spPr>
            <a:xfrm>
              <a:off x="673100" y="1187360"/>
              <a:ext cx="2742192" cy="3562440"/>
            </a:xfrm>
            <a:prstGeom prst="rect">
              <a:avLst/>
            </a:prstGeom>
          </p:spPr>
        </p:pic>
        <p:sp>
          <p:nvSpPr>
            <p:cNvPr id="12" name="Rectangle 11"/>
            <p:cNvSpPr/>
            <p:nvPr userDrawn="1"/>
          </p:nvSpPr>
          <p:spPr bwMode="auto">
            <a:xfrm>
              <a:off x="942344" y="1497330"/>
              <a:ext cx="2203704" cy="2907792"/>
            </a:xfrm>
            <a:prstGeom prst="rect">
              <a:avLst/>
            </a:prstGeom>
            <a:solidFill>
              <a:schemeClr val="bg1">
                <a:lumMod val="75000"/>
              </a:schemeClr>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grpSp>
      <p:sp>
        <p:nvSpPr>
          <p:cNvPr id="18" name="Picture Placeholder 7"/>
          <p:cNvSpPr>
            <a:spLocks noGrp="1"/>
          </p:cNvSpPr>
          <p:nvPr>
            <p:ph type="pic" sz="quarter" idx="44" hasCustomPrompt="1"/>
          </p:nvPr>
        </p:nvSpPr>
        <p:spPr>
          <a:xfrm>
            <a:off x="941332" y="1497711"/>
            <a:ext cx="2205728" cy="2907030"/>
          </a:xfrm>
          <a:prstGeom prst="rect">
            <a:avLst/>
          </a:prstGeom>
          <a:solidFill>
            <a:schemeClr val="bg1">
              <a:lumMod val="75000"/>
            </a:schemeClr>
          </a:solidFill>
          <a:ln w="3175">
            <a:noFill/>
          </a:ln>
        </p:spPr>
        <p:txBody>
          <a:bodyPr wrap="none" tIns="0" bIns="1005840" anchor="b"/>
          <a:lstStyle>
            <a:lvl1pPr algn="ctr" rtl="0">
              <a:buNone/>
              <a:defRPr sz="1100" b="1">
                <a:solidFill>
                  <a:schemeClr val="tx1">
                    <a:lumMod val="50000"/>
                    <a:lumOff val="50000"/>
                  </a:schemeClr>
                </a:solidFill>
              </a:defRPr>
            </a:lvl1pPr>
          </a:lstStyle>
          <a:p>
            <a:r>
              <a:rPr lang="en-US" dirty="0"/>
              <a:t>Click Icon To Add Image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42"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outHorizontal)">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4_mock_up">
    <p:bg>
      <p:bgPr>
        <a:solidFill>
          <a:schemeClr val="bg1"/>
        </a:solidFill>
        <a:effectLst/>
      </p:bgPr>
    </p:bg>
    <p:spTree>
      <p:nvGrpSpPr>
        <p:cNvPr id="1" name=""/>
        <p:cNvGrpSpPr/>
        <p:nvPr/>
      </p:nvGrpSpPr>
      <p:grpSpPr>
        <a:xfrm>
          <a:off x="0" y="0"/>
          <a:ext cx="0" cy="0"/>
          <a:chOff x="0" y="0"/>
          <a:chExt cx="0" cy="0"/>
        </a:xfrm>
      </p:grpSpPr>
      <p:sp>
        <p:nvSpPr>
          <p:cNvPr id="29" name="Title 1"/>
          <p:cNvSpPr>
            <a:spLocks noGrp="1"/>
          </p:cNvSpPr>
          <p:nvPr>
            <p:ph type="title" hasCustomPrompt="1"/>
          </p:nvPr>
        </p:nvSpPr>
        <p:spPr>
          <a:xfrm>
            <a:off x="2350352" y="283110"/>
            <a:ext cx="4443296" cy="310112"/>
          </a:xfrm>
          <a:prstGeom prst="rect">
            <a:avLst/>
          </a:prstGeom>
        </p:spPr>
        <p:txBody>
          <a:bodyPr wrap="none" lIns="0" tIns="0" rIns="0" bIns="0" anchor="ctr">
            <a:noAutofit/>
          </a:bodyPr>
          <a:lstStyle>
            <a:lvl1pPr algn="ctr">
              <a:defRPr sz="2400" b="1" i="0" baseline="0">
                <a:solidFill>
                  <a:schemeClr val="tx1">
                    <a:lumMod val="50000"/>
                    <a:lumOff val="50000"/>
                  </a:schemeClr>
                </a:solidFill>
                <a:latin typeface="+mn-lt"/>
              </a:defRPr>
            </a:lvl1pPr>
          </a:lstStyle>
          <a:p>
            <a:r>
              <a:rPr lang="en-US" dirty="0"/>
              <a:t>Click To Edit Master Title Style</a:t>
            </a:r>
          </a:p>
        </p:txBody>
      </p:sp>
      <p:sp>
        <p:nvSpPr>
          <p:cNvPr id="30" name="Text Placeholder 3"/>
          <p:cNvSpPr>
            <a:spLocks noGrp="1"/>
          </p:cNvSpPr>
          <p:nvPr>
            <p:ph type="body" sz="half" idx="2" hasCustomPrompt="1"/>
          </p:nvPr>
        </p:nvSpPr>
        <p:spPr>
          <a:xfrm>
            <a:off x="3271838" y="627929"/>
            <a:ext cx="2600325" cy="200746"/>
          </a:xfrm>
          <a:prstGeom prst="rect">
            <a:avLst/>
          </a:prstGeom>
        </p:spPr>
        <p:txBody>
          <a:bodyPr wrap="square" lIns="0" tIns="0" rIns="0" bIns="0" anchor="ctr">
            <a:noAutofit/>
          </a:bodyPr>
          <a:lstStyle>
            <a:lvl1pPr marL="0" indent="0" algn="ctr">
              <a:buNone/>
              <a:defRPr sz="1600" b="1" i="0" baseline="0">
                <a:solidFill>
                  <a:schemeClr val="tx1">
                    <a:lumMod val="50000"/>
                    <a:lumOff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grpSp>
        <p:nvGrpSpPr>
          <p:cNvPr id="13" name="Group 12"/>
          <p:cNvGrpSpPr/>
          <p:nvPr userDrawn="1"/>
        </p:nvGrpSpPr>
        <p:grpSpPr>
          <a:xfrm>
            <a:off x="2831043" y="1628657"/>
            <a:ext cx="3481914" cy="2686168"/>
            <a:chOff x="2831043" y="1628657"/>
            <a:chExt cx="3481914" cy="2686168"/>
          </a:xfrm>
        </p:grpSpPr>
        <p:pic>
          <p:nvPicPr>
            <p:cNvPr id="10" name="Picture 9" descr="iPad-Landscape-Retina-Display-Mockup.png"/>
            <p:cNvPicPr>
              <a:picLocks noChangeAspect="1"/>
            </p:cNvPicPr>
            <p:nvPr userDrawn="1"/>
          </p:nvPicPr>
          <p:blipFill>
            <a:blip r:embed="rId2" cstate="print"/>
            <a:stretch>
              <a:fillRect/>
            </a:stretch>
          </p:blipFill>
          <p:spPr>
            <a:xfrm>
              <a:off x="2831043" y="1628657"/>
              <a:ext cx="3481914" cy="2686168"/>
            </a:xfrm>
            <a:prstGeom prst="rect">
              <a:avLst/>
            </a:prstGeom>
          </p:spPr>
        </p:pic>
        <p:sp>
          <p:nvSpPr>
            <p:cNvPr id="12" name="Rectangle 11"/>
            <p:cNvSpPr/>
            <p:nvPr userDrawn="1"/>
          </p:nvSpPr>
          <p:spPr bwMode="auto">
            <a:xfrm rot="5400000">
              <a:off x="3474720" y="1554421"/>
              <a:ext cx="2141220" cy="2834640"/>
            </a:xfrm>
            <a:prstGeom prst="rect">
              <a:avLst/>
            </a:prstGeom>
            <a:solidFill>
              <a:schemeClr val="bg1">
                <a:lumMod val="75000"/>
              </a:schemeClr>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grpSp>
      <p:sp>
        <p:nvSpPr>
          <p:cNvPr id="16" name="Picture Placeholder 7"/>
          <p:cNvSpPr>
            <a:spLocks noGrp="1"/>
          </p:cNvSpPr>
          <p:nvPr>
            <p:ph type="pic" sz="quarter" idx="44" hasCustomPrompt="1"/>
          </p:nvPr>
        </p:nvSpPr>
        <p:spPr>
          <a:xfrm>
            <a:off x="3128010" y="1889642"/>
            <a:ext cx="2872740" cy="2164198"/>
          </a:xfrm>
          <a:prstGeom prst="rect">
            <a:avLst/>
          </a:prstGeom>
          <a:solidFill>
            <a:schemeClr val="bg1">
              <a:lumMod val="75000"/>
            </a:schemeClr>
          </a:solidFill>
          <a:ln w="3175">
            <a:noFill/>
          </a:ln>
        </p:spPr>
        <p:txBody>
          <a:bodyPr wrap="none" tIns="0" bIns="640080" anchor="b"/>
          <a:lstStyle>
            <a:lvl1pPr algn="ctr" rtl="0">
              <a:buNone/>
              <a:defRPr sz="1200" b="1">
                <a:solidFill>
                  <a:schemeClr val="tx1">
                    <a:lumMod val="50000"/>
                    <a:lumOff val="50000"/>
                  </a:schemeClr>
                </a:solidFill>
              </a:defRPr>
            </a:lvl1pPr>
          </a:lstStyle>
          <a:p>
            <a:r>
              <a:rPr lang="en-US" dirty="0"/>
              <a:t>Click Icon To Add Image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37"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arn(outVertical)">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reak_S">
    <p:bg>
      <p:bgPr>
        <a:solidFill>
          <a:schemeClr val="bg1"/>
        </a:solidFill>
        <a:effectLst/>
      </p:bgPr>
    </p:bg>
    <p:spTree>
      <p:nvGrpSpPr>
        <p:cNvPr id="1" name=""/>
        <p:cNvGrpSpPr/>
        <p:nvPr/>
      </p:nvGrpSpPr>
      <p:grpSpPr>
        <a:xfrm>
          <a:off x="0" y="0"/>
          <a:ext cx="0" cy="0"/>
          <a:chOff x="0" y="0"/>
          <a:chExt cx="0" cy="0"/>
        </a:xfrm>
      </p:grpSpPr>
      <p:sp>
        <p:nvSpPr>
          <p:cNvPr id="16" name="Picture Placeholder 7"/>
          <p:cNvSpPr>
            <a:spLocks noGrp="1"/>
          </p:cNvSpPr>
          <p:nvPr>
            <p:ph type="pic" sz="quarter" idx="44" hasCustomPrompt="1"/>
          </p:nvPr>
        </p:nvSpPr>
        <p:spPr>
          <a:xfrm>
            <a:off x="0" y="-9525"/>
            <a:ext cx="9144000" cy="5162550"/>
          </a:xfrm>
          <a:prstGeom prst="rect">
            <a:avLst/>
          </a:prstGeom>
          <a:noFill/>
          <a:ln w="3175">
            <a:noFill/>
          </a:ln>
        </p:spPr>
        <p:txBody>
          <a:bodyPr wrap="none" tIns="0" bIns="2011680" anchor="b"/>
          <a:lstStyle>
            <a:lvl1pPr algn="ctr" rtl="0">
              <a:buNone/>
              <a:defRPr sz="2000" b="1">
                <a:solidFill>
                  <a:schemeClr val="tx1">
                    <a:lumMod val="50000"/>
                    <a:lumOff val="50000"/>
                  </a:schemeClr>
                </a:solidFill>
              </a:defRPr>
            </a:lvl1pPr>
          </a:lstStyle>
          <a:p>
            <a:r>
              <a:rPr lang="en-US" dirty="0"/>
              <a:t>Click Icon To Add Image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pic">
    <p:spTree>
      <p:nvGrpSpPr>
        <p:cNvPr id="1" name=""/>
        <p:cNvGrpSpPr/>
        <p:nvPr/>
      </p:nvGrpSpPr>
      <p:grpSpPr>
        <a:xfrm>
          <a:off x="0" y="0"/>
          <a:ext cx="0" cy="0"/>
          <a:chOff x="0" y="0"/>
          <a:chExt cx="0" cy="0"/>
        </a:xfrm>
      </p:grpSpPr>
      <p:sp>
        <p:nvSpPr>
          <p:cNvPr id="7" name="Picture Placeholder 7"/>
          <p:cNvSpPr>
            <a:spLocks noGrp="1"/>
          </p:cNvSpPr>
          <p:nvPr>
            <p:ph type="pic" sz="quarter" idx="53" hasCustomPrompt="1"/>
          </p:nvPr>
        </p:nvSpPr>
        <p:spPr>
          <a:xfrm>
            <a:off x="0" y="0"/>
            <a:ext cx="9144000" cy="5143500"/>
          </a:xfrm>
          <a:prstGeom prst="rect">
            <a:avLst/>
          </a:prstGeom>
          <a:ln w="3175">
            <a:noFill/>
          </a:ln>
        </p:spPr>
        <p:txBody>
          <a:bodyPr wrap="none" tIns="0" bIns="2011680" anchor="b"/>
          <a:lstStyle>
            <a:lvl1pPr algn="ctr" rtl="0">
              <a:buNone/>
              <a:defRPr sz="1800" b="1" baseline="0">
                <a:solidFill>
                  <a:schemeClr val="tx1">
                    <a:lumMod val="50000"/>
                    <a:lumOff val="50000"/>
                  </a:schemeClr>
                </a:solidFill>
              </a:defRPr>
            </a:lvl1pPr>
          </a:lstStyle>
          <a:p>
            <a:r>
              <a:rPr lang="en-US" dirty="0"/>
              <a:t>Click Icon To Add Image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pic">
    <p:spTree>
      <p:nvGrpSpPr>
        <p:cNvPr id="1" name=""/>
        <p:cNvGrpSpPr/>
        <p:nvPr/>
      </p:nvGrpSpPr>
      <p:grpSpPr>
        <a:xfrm>
          <a:off x="0" y="0"/>
          <a:ext cx="0" cy="0"/>
          <a:chOff x="0" y="0"/>
          <a:chExt cx="0" cy="0"/>
        </a:xfrm>
      </p:grpSpPr>
      <p:sp>
        <p:nvSpPr>
          <p:cNvPr id="5" name="Picture Placeholder 7"/>
          <p:cNvSpPr>
            <a:spLocks noGrp="1"/>
          </p:cNvSpPr>
          <p:nvPr>
            <p:ph type="pic" sz="quarter" idx="11" hasCustomPrompt="1"/>
          </p:nvPr>
        </p:nvSpPr>
        <p:spPr>
          <a:xfrm>
            <a:off x="0" y="1200150"/>
            <a:ext cx="2572512" cy="2670048"/>
          </a:xfrm>
          <a:prstGeom prst="rect">
            <a:avLst/>
          </a:prstGeom>
          <a:ln>
            <a:noFill/>
          </a:ln>
        </p:spPr>
        <p:txBody>
          <a:bodyPr wrap="none" tIns="0" bIns="731520" anchor="b"/>
          <a:lstStyle>
            <a:lvl1pPr algn="ctr">
              <a:buNone/>
              <a:defRPr sz="1600" b="1">
                <a:solidFill>
                  <a:schemeClr val="tx1">
                    <a:lumMod val="50000"/>
                    <a:lumOff val="50000"/>
                  </a:schemeClr>
                </a:solidFill>
              </a:defRPr>
            </a:lvl1pPr>
          </a:lstStyle>
          <a:p>
            <a:r>
              <a:rPr lang="en-US" dirty="0"/>
              <a:t>Click Icon To Add Image </a:t>
            </a:r>
          </a:p>
        </p:txBody>
      </p:sp>
      <p:sp>
        <p:nvSpPr>
          <p:cNvPr id="6" name="Title 1"/>
          <p:cNvSpPr>
            <a:spLocks noGrp="1"/>
          </p:cNvSpPr>
          <p:nvPr>
            <p:ph type="title" hasCustomPrompt="1"/>
          </p:nvPr>
        </p:nvSpPr>
        <p:spPr>
          <a:xfrm>
            <a:off x="2190750" y="200025"/>
            <a:ext cx="4762500" cy="419132"/>
          </a:xfrm>
          <a:prstGeom prst="rect">
            <a:avLst/>
          </a:prstGeom>
        </p:spPr>
        <p:txBody>
          <a:bodyPr wrap="none" lIns="0" tIns="0" rIns="0" bIns="0" anchor="ctr">
            <a:noAutofit/>
          </a:bodyPr>
          <a:lstStyle>
            <a:lvl1pPr algn="ctr">
              <a:defRPr sz="2800" b="1" i="0" baseline="0">
                <a:solidFill>
                  <a:schemeClr val="tx1">
                    <a:lumMod val="50000"/>
                    <a:lumOff val="50000"/>
                  </a:schemeClr>
                </a:solidFill>
                <a:latin typeface="+mn-lt"/>
              </a:defRPr>
            </a:lvl1pPr>
          </a:lstStyle>
          <a:p>
            <a:r>
              <a:rPr lang="en-US" dirty="0"/>
              <a:t>Click To Edit Master Title Style</a:t>
            </a:r>
          </a:p>
        </p:txBody>
      </p:sp>
      <p:sp>
        <p:nvSpPr>
          <p:cNvPr id="8" name="Text Placeholder 3"/>
          <p:cNvSpPr>
            <a:spLocks noGrp="1"/>
          </p:cNvSpPr>
          <p:nvPr>
            <p:ph type="body" sz="half" idx="2" hasCustomPrompt="1"/>
          </p:nvPr>
        </p:nvSpPr>
        <p:spPr>
          <a:xfrm>
            <a:off x="3271838" y="627929"/>
            <a:ext cx="2600325" cy="200746"/>
          </a:xfrm>
          <a:prstGeom prst="rect">
            <a:avLst/>
          </a:prstGeom>
        </p:spPr>
        <p:txBody>
          <a:bodyPr wrap="square" lIns="0" tIns="0" rIns="0" bIns="0" anchor="ctr">
            <a:noAutofit/>
          </a:bodyPr>
          <a:lstStyle>
            <a:lvl1pPr marL="0" indent="0" algn="ctr">
              <a:buNone/>
              <a:defRPr sz="1600" b="1" i="0" baseline="0">
                <a:solidFill>
                  <a:schemeClr val="tx1">
                    <a:lumMod val="50000"/>
                    <a:lumOff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6" name="Picture Placeholder 7"/>
          <p:cNvSpPr>
            <a:spLocks noGrp="1"/>
          </p:cNvSpPr>
          <p:nvPr>
            <p:ph type="pic" sz="quarter" idx="12" hasCustomPrompt="1"/>
          </p:nvPr>
        </p:nvSpPr>
        <p:spPr>
          <a:xfrm>
            <a:off x="6571488" y="1200150"/>
            <a:ext cx="2572512" cy="2670048"/>
          </a:xfrm>
          <a:prstGeom prst="rect">
            <a:avLst/>
          </a:prstGeom>
          <a:ln>
            <a:noFill/>
          </a:ln>
        </p:spPr>
        <p:txBody>
          <a:bodyPr wrap="none" tIns="0" bIns="731520" anchor="b"/>
          <a:lstStyle>
            <a:lvl1pPr algn="ctr">
              <a:buNone/>
              <a:defRPr sz="1600" b="1">
                <a:solidFill>
                  <a:schemeClr val="tx1">
                    <a:lumMod val="50000"/>
                    <a:lumOff val="50000"/>
                  </a:schemeClr>
                </a:solidFill>
              </a:defRPr>
            </a:lvl1pPr>
          </a:lstStyle>
          <a:p>
            <a:r>
              <a:rPr lang="en-US" dirty="0"/>
              <a:t>Click Icon To Add Image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down)">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who are we">
    <p:spTree>
      <p:nvGrpSpPr>
        <p:cNvPr id="1" name=""/>
        <p:cNvGrpSpPr/>
        <p:nvPr/>
      </p:nvGrpSpPr>
      <p:grpSpPr>
        <a:xfrm>
          <a:off x="0" y="0"/>
          <a:ext cx="0" cy="0"/>
          <a:chOff x="0" y="0"/>
          <a:chExt cx="0" cy="0"/>
        </a:xfrm>
      </p:grpSpPr>
      <p:sp>
        <p:nvSpPr>
          <p:cNvPr id="17" name="Picture Placeholder 11"/>
          <p:cNvSpPr>
            <a:spLocks noGrp="1"/>
          </p:cNvSpPr>
          <p:nvPr>
            <p:ph type="pic" sz="quarter" idx="10" hasCustomPrompt="1"/>
          </p:nvPr>
        </p:nvSpPr>
        <p:spPr>
          <a:xfrm>
            <a:off x="2135124" y="1273077"/>
            <a:ext cx="4873752" cy="2130552"/>
          </a:xfrm>
          <a:prstGeom prst="roundRect">
            <a:avLst>
              <a:gd name="adj" fmla="val 1482"/>
            </a:avLst>
          </a:prstGeom>
        </p:spPr>
        <p:txBody>
          <a:bodyPr tIns="914400" anchor="ctr"/>
          <a:lstStyle>
            <a:lvl1pPr algn="ctr">
              <a:buNone/>
              <a:defRPr sz="2000" b="1" baseline="0">
                <a:solidFill>
                  <a:schemeClr val="tx1">
                    <a:lumMod val="75000"/>
                    <a:lumOff val="25000"/>
                  </a:schemeClr>
                </a:solidFill>
              </a:defRPr>
            </a:lvl1pPr>
          </a:lstStyle>
          <a:p>
            <a:r>
              <a:rPr lang="en-US" dirty="0"/>
              <a:t>Click Icon To Add Image </a:t>
            </a:r>
          </a:p>
        </p:txBody>
      </p:sp>
      <p:sp>
        <p:nvSpPr>
          <p:cNvPr id="20" name="Title 1"/>
          <p:cNvSpPr>
            <a:spLocks noGrp="1"/>
          </p:cNvSpPr>
          <p:nvPr>
            <p:ph type="title" hasCustomPrompt="1"/>
          </p:nvPr>
        </p:nvSpPr>
        <p:spPr>
          <a:xfrm>
            <a:off x="2190750" y="200025"/>
            <a:ext cx="4762500" cy="419132"/>
          </a:xfrm>
          <a:prstGeom prst="rect">
            <a:avLst/>
          </a:prstGeom>
        </p:spPr>
        <p:txBody>
          <a:bodyPr wrap="none" lIns="0" tIns="0" rIns="0" bIns="0" anchor="ctr">
            <a:noAutofit/>
          </a:bodyPr>
          <a:lstStyle>
            <a:lvl1pPr algn="ctr">
              <a:defRPr sz="2800" b="1" i="0" baseline="0">
                <a:solidFill>
                  <a:schemeClr val="tx1">
                    <a:lumMod val="50000"/>
                    <a:lumOff val="50000"/>
                  </a:schemeClr>
                </a:solidFill>
                <a:latin typeface="+mn-lt"/>
              </a:defRPr>
            </a:lvl1pPr>
          </a:lstStyle>
          <a:p>
            <a:r>
              <a:rPr lang="en-US" dirty="0"/>
              <a:t>Click To Edit Master Title Style</a:t>
            </a:r>
          </a:p>
        </p:txBody>
      </p:sp>
      <p:sp>
        <p:nvSpPr>
          <p:cNvPr id="21" name="Text Placeholder 3"/>
          <p:cNvSpPr>
            <a:spLocks noGrp="1"/>
          </p:cNvSpPr>
          <p:nvPr>
            <p:ph type="body" sz="half" idx="2" hasCustomPrompt="1"/>
          </p:nvPr>
        </p:nvSpPr>
        <p:spPr>
          <a:xfrm>
            <a:off x="3271838" y="627929"/>
            <a:ext cx="2600325" cy="200746"/>
          </a:xfrm>
          <a:prstGeom prst="rect">
            <a:avLst/>
          </a:prstGeom>
        </p:spPr>
        <p:txBody>
          <a:bodyPr wrap="square" lIns="0" tIns="0" rIns="0" bIns="0" anchor="ctr">
            <a:noAutofit/>
          </a:bodyPr>
          <a:lstStyle>
            <a:lvl1pPr marL="0" indent="0" algn="ctr">
              <a:buNone/>
              <a:defRPr sz="1600" b="1" i="0" baseline="0">
                <a:solidFill>
                  <a:schemeClr val="tx1">
                    <a:lumMod val="50000"/>
                    <a:lumOff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ut_com">
    <p:spTree>
      <p:nvGrpSpPr>
        <p:cNvPr id="1" name=""/>
        <p:cNvGrpSpPr/>
        <p:nvPr/>
      </p:nvGrpSpPr>
      <p:grpSpPr>
        <a:xfrm>
          <a:off x="0" y="0"/>
          <a:ext cx="0" cy="0"/>
          <a:chOff x="0" y="0"/>
          <a:chExt cx="0" cy="0"/>
        </a:xfrm>
      </p:grpSpPr>
      <p:sp>
        <p:nvSpPr>
          <p:cNvPr id="9" name="Picture Placeholder 7"/>
          <p:cNvSpPr>
            <a:spLocks noGrp="1"/>
          </p:cNvSpPr>
          <p:nvPr>
            <p:ph type="pic" sz="quarter" idx="53" hasCustomPrompt="1"/>
          </p:nvPr>
        </p:nvSpPr>
        <p:spPr>
          <a:xfrm>
            <a:off x="0" y="1295400"/>
            <a:ext cx="3324225" cy="2130552"/>
          </a:xfrm>
          <a:prstGeom prst="rightArrow">
            <a:avLst>
              <a:gd name="adj1" fmla="val 100000"/>
              <a:gd name="adj2" fmla="val 21388"/>
            </a:avLst>
          </a:prstGeom>
          <a:ln w="3175">
            <a:noFill/>
          </a:ln>
        </p:spPr>
        <p:txBody>
          <a:bodyPr wrap="none" tIns="0" bIns="274320" anchor="b"/>
          <a:lstStyle>
            <a:lvl1pPr algn="ctr" rtl="0">
              <a:buNone/>
              <a:defRPr sz="1800" b="1" baseline="0">
                <a:solidFill>
                  <a:schemeClr val="tx1">
                    <a:lumMod val="50000"/>
                    <a:lumOff val="50000"/>
                  </a:schemeClr>
                </a:solidFill>
              </a:defRPr>
            </a:lvl1pPr>
          </a:lstStyle>
          <a:p>
            <a:r>
              <a:rPr lang="en-US" dirty="0"/>
              <a:t>Click Icon To Add Image</a:t>
            </a:r>
          </a:p>
        </p:txBody>
      </p:sp>
      <p:sp>
        <p:nvSpPr>
          <p:cNvPr id="10" name="Picture Placeholder 7"/>
          <p:cNvSpPr>
            <a:spLocks noGrp="1"/>
          </p:cNvSpPr>
          <p:nvPr>
            <p:ph type="pic" sz="quarter" idx="54" hasCustomPrompt="1"/>
          </p:nvPr>
        </p:nvSpPr>
        <p:spPr>
          <a:xfrm>
            <a:off x="5819775" y="1295400"/>
            <a:ext cx="3324225" cy="2130552"/>
          </a:xfrm>
          <a:prstGeom prst="leftArrow">
            <a:avLst>
              <a:gd name="adj1" fmla="val 100000"/>
              <a:gd name="adj2" fmla="val 20941"/>
            </a:avLst>
          </a:prstGeom>
          <a:ln w="3175">
            <a:noFill/>
          </a:ln>
        </p:spPr>
        <p:txBody>
          <a:bodyPr wrap="none" tIns="0" bIns="274320" anchor="b"/>
          <a:lstStyle>
            <a:lvl1pPr algn="ctr" rtl="0">
              <a:buNone/>
              <a:defRPr sz="1800" b="1" baseline="0">
                <a:solidFill>
                  <a:schemeClr val="tx1">
                    <a:lumMod val="50000"/>
                    <a:lumOff val="50000"/>
                  </a:schemeClr>
                </a:solidFill>
              </a:defRPr>
            </a:lvl1pPr>
          </a:lstStyle>
          <a:p>
            <a:r>
              <a:rPr lang="en-US" dirty="0"/>
              <a:t>Click Icon To Add Image</a:t>
            </a:r>
          </a:p>
        </p:txBody>
      </p:sp>
      <p:sp>
        <p:nvSpPr>
          <p:cNvPr id="11" name="Title 1"/>
          <p:cNvSpPr>
            <a:spLocks noGrp="1"/>
          </p:cNvSpPr>
          <p:nvPr>
            <p:ph type="title" hasCustomPrompt="1"/>
          </p:nvPr>
        </p:nvSpPr>
        <p:spPr>
          <a:xfrm>
            <a:off x="2190750" y="200025"/>
            <a:ext cx="4762500" cy="419132"/>
          </a:xfrm>
          <a:prstGeom prst="rect">
            <a:avLst/>
          </a:prstGeom>
        </p:spPr>
        <p:txBody>
          <a:bodyPr wrap="none" lIns="0" tIns="0" rIns="0" bIns="0" anchor="ctr">
            <a:noAutofit/>
          </a:bodyPr>
          <a:lstStyle>
            <a:lvl1pPr algn="ctr">
              <a:defRPr sz="2800" b="1" i="0" baseline="0">
                <a:solidFill>
                  <a:schemeClr val="tx1">
                    <a:lumMod val="50000"/>
                    <a:lumOff val="50000"/>
                  </a:schemeClr>
                </a:solidFill>
                <a:latin typeface="+mn-lt"/>
              </a:defRPr>
            </a:lvl1pPr>
          </a:lstStyle>
          <a:p>
            <a:r>
              <a:rPr lang="en-US" dirty="0"/>
              <a:t>Click To Edit Master Title Style</a:t>
            </a:r>
          </a:p>
        </p:txBody>
      </p:sp>
      <p:sp>
        <p:nvSpPr>
          <p:cNvPr id="12" name="Text Placeholder 3"/>
          <p:cNvSpPr>
            <a:spLocks noGrp="1"/>
          </p:cNvSpPr>
          <p:nvPr>
            <p:ph type="body" sz="half" idx="2" hasCustomPrompt="1"/>
          </p:nvPr>
        </p:nvSpPr>
        <p:spPr>
          <a:xfrm>
            <a:off x="3271838" y="627929"/>
            <a:ext cx="2600325" cy="200746"/>
          </a:xfrm>
          <a:prstGeom prst="rect">
            <a:avLst/>
          </a:prstGeom>
        </p:spPr>
        <p:txBody>
          <a:bodyPr wrap="square" lIns="0" tIns="0" rIns="0" bIns="0" anchor="ctr">
            <a:noAutofit/>
          </a:bodyPr>
          <a:lstStyle>
            <a:lvl1pPr marL="0" indent="0" algn="ctr">
              <a:buNone/>
              <a:defRPr sz="1600" b="1" i="0" baseline="0">
                <a:solidFill>
                  <a:schemeClr val="tx1">
                    <a:lumMod val="50000"/>
                    <a:lumOff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 id="2147483847" r:id="rId2"/>
    <p:sldLayoutId id="2147483849" r:id="rId3"/>
    <p:sldLayoutId id="2147483858" r:id="rId4"/>
    <p:sldLayoutId id="2147483859" r:id="rId5"/>
    <p:sldLayoutId id="2147483861" r:id="rId6"/>
    <p:sldLayoutId id="2147483866" r:id="rId7"/>
    <p:sldLayoutId id="2147483763" r:id="rId8"/>
    <p:sldLayoutId id="2147483862" r:id="rId9"/>
    <p:sldLayoutId id="2147483863" r:id="rId10"/>
    <p:sldLayoutId id="2147483864" r:id="rId11"/>
    <p:sldLayoutId id="2147483865" r:id="rId12"/>
    <p:sldLayoutId id="2147483867" r:id="rId13"/>
    <p:sldLayoutId id="2147483871" r:id="rId14"/>
    <p:sldLayoutId id="2147483874" r:id="rId15"/>
    <p:sldLayoutId id="2147483860" r:id="rId16"/>
    <p:sldLayoutId id="2147483873" r:id="rId17"/>
    <p:sldLayoutId id="2147483875" r:id="rId18"/>
    <p:sldLayoutId id="2147483872" r:id="rId19"/>
    <p:sldLayoutId id="2147483876" r:id="rId20"/>
    <p:sldLayoutId id="2147483877" r:id="rId21"/>
    <p:sldLayoutId id="2147483878" r:id="rId22"/>
    <p:sldLayoutId id="2147483881" r:id="rId23"/>
    <p:sldLayoutId id="2147483884" r:id="rId24"/>
    <p:sldLayoutId id="2147483879" r:id="rId25"/>
    <p:sldLayoutId id="2147483882" r:id="rId26"/>
    <p:sldLayoutId id="2147483885" r:id="rId27"/>
    <p:sldLayoutId id="2147483883" r:id="rId28"/>
    <p:sldLayoutId id="2147483949" r:id="rId29"/>
    <p:sldLayoutId id="2147483948" r:id="rId30"/>
    <p:sldLayoutId id="2147483951" r:id="rId31"/>
    <p:sldLayoutId id="2147483950" r:id="rId32"/>
    <p:sldLayoutId id="2147483850" r:id="rId33"/>
    <p:sldLayoutId id="2147483851" r:id="rId34"/>
    <p:sldLayoutId id="2147483852" r:id="rId35"/>
    <p:sldLayoutId id="2147483855" r:id="rId36"/>
    <p:sldLayoutId id="2147483854" r:id="rId37"/>
    <p:sldLayoutId id="2147483856" r:id="rId38"/>
    <p:sldLayoutId id="2147483853" r:id="rId39"/>
    <p:sldLayoutId id="2147483869" r:id="rId40"/>
    <p:sldLayoutId id="2147483868" r:id="rId41"/>
    <p:sldLayoutId id="2147483870" r:id="rId42"/>
    <p:sldLayoutId id="2147483944" r:id="rId43"/>
    <p:sldLayoutId id="2147483932" r:id="rId44"/>
    <p:sldLayoutId id="2147483933" r:id="rId45"/>
    <p:sldLayoutId id="2147483935" r:id="rId46"/>
    <p:sldLayoutId id="2147483937" r:id="rId47"/>
    <p:sldLayoutId id="2147483938" r:id="rId48"/>
    <p:sldLayoutId id="2147483939" r:id="rId49"/>
    <p:sldLayoutId id="2147483940" r:id="rId50"/>
    <p:sldLayoutId id="2147483942" r:id="rId51"/>
    <p:sldLayoutId id="2147483936" r:id="rId52"/>
    <p:sldLayoutId id="2147483941" r:id="rId53"/>
    <p:sldLayoutId id="2147483943" r:id="rId54"/>
    <p:sldLayoutId id="2147483945" r:id="rId55"/>
    <p:sldLayoutId id="2147483946" r:id="rId56"/>
    <p:sldLayoutId id="2147483947" r:id="rId57"/>
    <p:sldLayoutId id="2147483952" r:id="rId5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9.png"/><Relationship Id="rId4" Type="http://schemas.openxmlformats.org/officeDocument/2006/relationships/image" Target="../media/image21.jpeg"/></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png"/><Relationship Id="rId4" Type="http://schemas.openxmlformats.org/officeDocument/2006/relationships/image" Target="../media/image25.gif"/></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33.jpeg"/><Relationship Id="rId4" Type="http://schemas.openxmlformats.org/officeDocument/2006/relationships/image" Target="../media/image32.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8.jpeg"/><Relationship Id="rId7" Type="http://schemas.openxmlformats.org/officeDocument/2006/relationships/image" Target="../media/image42.png"/><Relationship Id="rId2" Type="http://schemas.openxmlformats.org/officeDocument/2006/relationships/notesSlide" Target="../notesSlides/notesSlide70.xml"/><Relationship Id="rId1" Type="http://schemas.openxmlformats.org/officeDocument/2006/relationships/slideLayout" Target="../slideLayouts/slideLayout39.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CA5F62D-9F37-414C-B8E9-09F180D6C5A8}"/>
              </a:ext>
            </a:extLst>
          </p:cNvPr>
          <p:cNvSpPr/>
          <p:nvPr/>
        </p:nvSpPr>
        <p:spPr bwMode="auto">
          <a:xfrm>
            <a:off x="0" y="0"/>
            <a:ext cx="9144000" cy="5143500"/>
          </a:xfrm>
          <a:prstGeom prst="rect">
            <a:avLst/>
          </a:prstGeom>
          <a:solidFill>
            <a:srgbClr val="176490">
              <a:alpha val="70000"/>
            </a:srgbClr>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2" name="Title 1">
            <a:extLst>
              <a:ext uri="{FF2B5EF4-FFF2-40B4-BE49-F238E27FC236}">
                <a16:creationId xmlns:a16="http://schemas.microsoft.com/office/drawing/2014/main" id="{4F88ED1C-E562-49D8-8A58-7B8DE4E33961}"/>
              </a:ext>
            </a:extLst>
          </p:cNvPr>
          <p:cNvSpPr>
            <a:spLocks noGrp="1"/>
          </p:cNvSpPr>
          <p:nvPr>
            <p:ph type="title"/>
          </p:nvPr>
        </p:nvSpPr>
        <p:spPr>
          <a:xfrm>
            <a:off x="1371600" y="1733550"/>
            <a:ext cx="7543800" cy="1066800"/>
          </a:xfrm>
        </p:spPr>
        <p:txBody>
          <a:bodyPr/>
          <a:lstStyle/>
          <a:p>
            <a:pPr algn="r"/>
            <a:r>
              <a:rPr lang="en-US" sz="6000" dirty="0">
                <a:solidFill>
                  <a:schemeClr val="bg1"/>
                </a:solidFill>
              </a:rPr>
              <a:t>The New .NET World</a:t>
            </a:r>
          </a:p>
        </p:txBody>
      </p:sp>
      <p:sp>
        <p:nvSpPr>
          <p:cNvPr id="3" name="Text Placeholder 2">
            <a:extLst>
              <a:ext uri="{FF2B5EF4-FFF2-40B4-BE49-F238E27FC236}">
                <a16:creationId xmlns:a16="http://schemas.microsoft.com/office/drawing/2014/main" id="{2F3B8989-F5DD-4964-9504-DC6FF7A96EE3}"/>
              </a:ext>
            </a:extLst>
          </p:cNvPr>
          <p:cNvSpPr>
            <a:spLocks noGrp="1"/>
          </p:cNvSpPr>
          <p:nvPr>
            <p:ph type="body" sz="half" idx="2"/>
          </p:nvPr>
        </p:nvSpPr>
        <p:spPr>
          <a:xfrm>
            <a:off x="3043237" y="2647950"/>
            <a:ext cx="5872163" cy="609600"/>
          </a:xfrm>
        </p:spPr>
        <p:txBody>
          <a:bodyPr/>
          <a:lstStyle/>
          <a:p>
            <a:pPr algn="r"/>
            <a:r>
              <a:rPr lang="en-US" sz="3600" dirty="0">
                <a:solidFill>
                  <a:schemeClr val="bg1"/>
                </a:solidFill>
              </a:rPr>
              <a:t>Framework, Core, &amp; Standard</a:t>
            </a:r>
          </a:p>
        </p:txBody>
      </p:sp>
      <p:grpSp>
        <p:nvGrpSpPr>
          <p:cNvPr id="4" name="Group 3">
            <a:extLst>
              <a:ext uri="{FF2B5EF4-FFF2-40B4-BE49-F238E27FC236}">
                <a16:creationId xmlns:a16="http://schemas.microsoft.com/office/drawing/2014/main" id="{71282B5C-68F2-43A8-85CD-F1EB41E8D6AB}"/>
              </a:ext>
            </a:extLst>
          </p:cNvPr>
          <p:cNvGrpSpPr/>
          <p:nvPr/>
        </p:nvGrpSpPr>
        <p:grpSpPr>
          <a:xfrm>
            <a:off x="76200" y="1343283"/>
            <a:ext cx="2633694" cy="2447668"/>
            <a:chOff x="3744913" y="3697288"/>
            <a:chExt cx="427038" cy="396875"/>
          </a:xfrm>
          <a:solidFill>
            <a:schemeClr val="bg1"/>
          </a:solidFill>
        </p:grpSpPr>
        <p:sp>
          <p:nvSpPr>
            <p:cNvPr id="5" name="Freeform 84">
              <a:extLst>
                <a:ext uri="{FF2B5EF4-FFF2-40B4-BE49-F238E27FC236}">
                  <a16:creationId xmlns:a16="http://schemas.microsoft.com/office/drawing/2014/main" id="{BC242AEF-70E7-41B3-94DA-982BDF9E6F3F}"/>
                </a:ext>
              </a:extLst>
            </p:cNvPr>
            <p:cNvSpPr>
              <a:spLocks/>
            </p:cNvSpPr>
            <p:nvPr/>
          </p:nvSpPr>
          <p:spPr bwMode="auto">
            <a:xfrm>
              <a:off x="3989388" y="3867150"/>
              <a:ext cx="12700" cy="25400"/>
            </a:xfrm>
            <a:custGeom>
              <a:avLst/>
              <a:gdLst/>
              <a:ahLst/>
              <a:cxnLst>
                <a:cxn ang="0">
                  <a:pos x="5" y="6"/>
                </a:cxn>
                <a:cxn ang="0">
                  <a:pos x="5" y="4"/>
                </a:cxn>
                <a:cxn ang="0">
                  <a:pos x="5" y="4"/>
                </a:cxn>
                <a:cxn ang="0">
                  <a:pos x="5" y="3"/>
                </a:cxn>
                <a:cxn ang="0">
                  <a:pos x="5" y="2"/>
                </a:cxn>
                <a:cxn ang="0">
                  <a:pos x="5" y="1"/>
                </a:cxn>
                <a:cxn ang="0">
                  <a:pos x="3" y="1"/>
                </a:cxn>
                <a:cxn ang="0">
                  <a:pos x="2" y="1"/>
                </a:cxn>
                <a:cxn ang="0">
                  <a:pos x="1" y="1"/>
                </a:cxn>
                <a:cxn ang="0">
                  <a:pos x="1" y="0"/>
                </a:cxn>
                <a:cxn ang="0">
                  <a:pos x="0" y="0"/>
                </a:cxn>
                <a:cxn ang="0">
                  <a:pos x="0" y="0"/>
                </a:cxn>
                <a:cxn ang="0">
                  <a:pos x="0" y="2"/>
                </a:cxn>
                <a:cxn ang="0">
                  <a:pos x="0" y="3"/>
                </a:cxn>
                <a:cxn ang="0">
                  <a:pos x="0" y="4"/>
                </a:cxn>
                <a:cxn ang="0">
                  <a:pos x="1" y="4"/>
                </a:cxn>
                <a:cxn ang="0">
                  <a:pos x="3" y="5"/>
                </a:cxn>
                <a:cxn ang="0">
                  <a:pos x="4" y="6"/>
                </a:cxn>
                <a:cxn ang="0">
                  <a:pos x="4" y="7"/>
                </a:cxn>
                <a:cxn ang="0">
                  <a:pos x="3" y="8"/>
                </a:cxn>
                <a:cxn ang="0">
                  <a:pos x="3" y="9"/>
                </a:cxn>
                <a:cxn ang="0">
                  <a:pos x="2" y="10"/>
                </a:cxn>
                <a:cxn ang="0">
                  <a:pos x="2" y="11"/>
                </a:cxn>
                <a:cxn ang="0">
                  <a:pos x="3" y="11"/>
                </a:cxn>
                <a:cxn ang="0">
                  <a:pos x="3" y="9"/>
                </a:cxn>
                <a:cxn ang="0">
                  <a:pos x="4" y="8"/>
                </a:cxn>
                <a:cxn ang="0">
                  <a:pos x="5" y="8"/>
                </a:cxn>
                <a:cxn ang="0">
                  <a:pos x="5" y="7"/>
                </a:cxn>
                <a:cxn ang="0">
                  <a:pos x="6" y="7"/>
                </a:cxn>
                <a:cxn ang="0">
                  <a:pos x="6" y="6"/>
                </a:cxn>
                <a:cxn ang="0">
                  <a:pos x="5" y="6"/>
                </a:cxn>
              </a:cxnLst>
              <a:rect l="0" t="0" r="r" b="b"/>
              <a:pathLst>
                <a:path w="6" h="11">
                  <a:moveTo>
                    <a:pt x="5" y="6"/>
                  </a:moveTo>
                  <a:cubicBezTo>
                    <a:pt x="5" y="5"/>
                    <a:pt x="5" y="5"/>
                    <a:pt x="5" y="4"/>
                  </a:cubicBezTo>
                  <a:cubicBezTo>
                    <a:pt x="5" y="4"/>
                    <a:pt x="5" y="4"/>
                    <a:pt x="5" y="4"/>
                  </a:cubicBezTo>
                  <a:cubicBezTo>
                    <a:pt x="5" y="4"/>
                    <a:pt x="5" y="3"/>
                    <a:pt x="5" y="3"/>
                  </a:cubicBezTo>
                  <a:cubicBezTo>
                    <a:pt x="5" y="3"/>
                    <a:pt x="5" y="2"/>
                    <a:pt x="5" y="2"/>
                  </a:cubicBezTo>
                  <a:cubicBezTo>
                    <a:pt x="5" y="2"/>
                    <a:pt x="5" y="2"/>
                    <a:pt x="5" y="1"/>
                  </a:cubicBezTo>
                  <a:cubicBezTo>
                    <a:pt x="4" y="1"/>
                    <a:pt x="4" y="1"/>
                    <a:pt x="3" y="1"/>
                  </a:cubicBezTo>
                  <a:cubicBezTo>
                    <a:pt x="3" y="1"/>
                    <a:pt x="3" y="1"/>
                    <a:pt x="2" y="1"/>
                  </a:cubicBezTo>
                  <a:cubicBezTo>
                    <a:pt x="2" y="1"/>
                    <a:pt x="2" y="1"/>
                    <a:pt x="1" y="1"/>
                  </a:cubicBezTo>
                  <a:cubicBezTo>
                    <a:pt x="1" y="1"/>
                    <a:pt x="1" y="1"/>
                    <a:pt x="1" y="0"/>
                  </a:cubicBezTo>
                  <a:cubicBezTo>
                    <a:pt x="1" y="0"/>
                    <a:pt x="1" y="0"/>
                    <a:pt x="0" y="0"/>
                  </a:cubicBezTo>
                  <a:cubicBezTo>
                    <a:pt x="0" y="0"/>
                    <a:pt x="0" y="0"/>
                    <a:pt x="0" y="0"/>
                  </a:cubicBezTo>
                  <a:cubicBezTo>
                    <a:pt x="0" y="1"/>
                    <a:pt x="0" y="1"/>
                    <a:pt x="0" y="2"/>
                  </a:cubicBezTo>
                  <a:cubicBezTo>
                    <a:pt x="0" y="2"/>
                    <a:pt x="0" y="2"/>
                    <a:pt x="0" y="3"/>
                  </a:cubicBezTo>
                  <a:cubicBezTo>
                    <a:pt x="0" y="3"/>
                    <a:pt x="0" y="3"/>
                    <a:pt x="0" y="4"/>
                  </a:cubicBezTo>
                  <a:cubicBezTo>
                    <a:pt x="1" y="4"/>
                    <a:pt x="1" y="4"/>
                    <a:pt x="1" y="4"/>
                  </a:cubicBezTo>
                  <a:cubicBezTo>
                    <a:pt x="2" y="4"/>
                    <a:pt x="2" y="4"/>
                    <a:pt x="3" y="5"/>
                  </a:cubicBezTo>
                  <a:cubicBezTo>
                    <a:pt x="3" y="5"/>
                    <a:pt x="3" y="5"/>
                    <a:pt x="4" y="6"/>
                  </a:cubicBezTo>
                  <a:cubicBezTo>
                    <a:pt x="4" y="6"/>
                    <a:pt x="4" y="7"/>
                    <a:pt x="4" y="7"/>
                  </a:cubicBezTo>
                  <a:cubicBezTo>
                    <a:pt x="3" y="8"/>
                    <a:pt x="3" y="8"/>
                    <a:pt x="3" y="8"/>
                  </a:cubicBezTo>
                  <a:cubicBezTo>
                    <a:pt x="3" y="9"/>
                    <a:pt x="3" y="9"/>
                    <a:pt x="3" y="9"/>
                  </a:cubicBezTo>
                  <a:cubicBezTo>
                    <a:pt x="2" y="9"/>
                    <a:pt x="2" y="10"/>
                    <a:pt x="2" y="10"/>
                  </a:cubicBezTo>
                  <a:cubicBezTo>
                    <a:pt x="2" y="10"/>
                    <a:pt x="2" y="11"/>
                    <a:pt x="2" y="11"/>
                  </a:cubicBezTo>
                  <a:cubicBezTo>
                    <a:pt x="3" y="11"/>
                    <a:pt x="3" y="11"/>
                    <a:pt x="3" y="11"/>
                  </a:cubicBezTo>
                  <a:cubicBezTo>
                    <a:pt x="3" y="10"/>
                    <a:pt x="3" y="10"/>
                    <a:pt x="3" y="9"/>
                  </a:cubicBezTo>
                  <a:cubicBezTo>
                    <a:pt x="4" y="9"/>
                    <a:pt x="4" y="9"/>
                    <a:pt x="4" y="8"/>
                  </a:cubicBezTo>
                  <a:cubicBezTo>
                    <a:pt x="5" y="8"/>
                    <a:pt x="5" y="8"/>
                    <a:pt x="5" y="8"/>
                  </a:cubicBezTo>
                  <a:cubicBezTo>
                    <a:pt x="5" y="7"/>
                    <a:pt x="5" y="7"/>
                    <a:pt x="5" y="7"/>
                  </a:cubicBezTo>
                  <a:cubicBezTo>
                    <a:pt x="5" y="7"/>
                    <a:pt x="5" y="7"/>
                    <a:pt x="6" y="7"/>
                  </a:cubicBezTo>
                  <a:cubicBezTo>
                    <a:pt x="6" y="6"/>
                    <a:pt x="6" y="6"/>
                    <a:pt x="6" y="6"/>
                  </a:cubicBezTo>
                  <a:cubicBezTo>
                    <a:pt x="6" y="6"/>
                    <a:pt x="5" y="6"/>
                    <a:pt x="5" y="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85">
              <a:extLst>
                <a:ext uri="{FF2B5EF4-FFF2-40B4-BE49-F238E27FC236}">
                  <a16:creationId xmlns:a16="http://schemas.microsoft.com/office/drawing/2014/main" id="{37B86433-17BF-4E22-A092-9869C46D84A3}"/>
                </a:ext>
              </a:extLst>
            </p:cNvPr>
            <p:cNvSpPr>
              <a:spLocks/>
            </p:cNvSpPr>
            <p:nvPr/>
          </p:nvSpPr>
          <p:spPr bwMode="auto">
            <a:xfrm>
              <a:off x="3952875" y="3862388"/>
              <a:ext cx="31750" cy="9525"/>
            </a:xfrm>
            <a:custGeom>
              <a:avLst/>
              <a:gdLst/>
              <a:ahLst/>
              <a:cxnLst>
                <a:cxn ang="0">
                  <a:pos x="13" y="2"/>
                </a:cxn>
                <a:cxn ang="0">
                  <a:pos x="12" y="2"/>
                </a:cxn>
                <a:cxn ang="0">
                  <a:pos x="11" y="2"/>
                </a:cxn>
                <a:cxn ang="0">
                  <a:pos x="10" y="2"/>
                </a:cxn>
                <a:cxn ang="0">
                  <a:pos x="9" y="1"/>
                </a:cxn>
                <a:cxn ang="0">
                  <a:pos x="8" y="0"/>
                </a:cxn>
                <a:cxn ang="0">
                  <a:pos x="6" y="0"/>
                </a:cxn>
                <a:cxn ang="0">
                  <a:pos x="4" y="0"/>
                </a:cxn>
                <a:cxn ang="0">
                  <a:pos x="3" y="0"/>
                </a:cxn>
                <a:cxn ang="0">
                  <a:pos x="3" y="1"/>
                </a:cxn>
                <a:cxn ang="0">
                  <a:pos x="3" y="2"/>
                </a:cxn>
                <a:cxn ang="0">
                  <a:pos x="0" y="2"/>
                </a:cxn>
                <a:cxn ang="0">
                  <a:pos x="0" y="2"/>
                </a:cxn>
                <a:cxn ang="0">
                  <a:pos x="0" y="3"/>
                </a:cxn>
                <a:cxn ang="0">
                  <a:pos x="3" y="4"/>
                </a:cxn>
                <a:cxn ang="0">
                  <a:pos x="5" y="4"/>
                </a:cxn>
                <a:cxn ang="0">
                  <a:pos x="7" y="3"/>
                </a:cxn>
                <a:cxn ang="0">
                  <a:pos x="9" y="3"/>
                </a:cxn>
                <a:cxn ang="0">
                  <a:pos x="10" y="2"/>
                </a:cxn>
                <a:cxn ang="0">
                  <a:pos x="11" y="4"/>
                </a:cxn>
                <a:cxn ang="0">
                  <a:pos x="13" y="4"/>
                </a:cxn>
                <a:cxn ang="0">
                  <a:pos x="13" y="4"/>
                </a:cxn>
                <a:cxn ang="0">
                  <a:pos x="14" y="3"/>
                </a:cxn>
                <a:cxn ang="0">
                  <a:pos x="13" y="3"/>
                </a:cxn>
                <a:cxn ang="0">
                  <a:pos x="13" y="2"/>
                </a:cxn>
              </a:cxnLst>
              <a:rect l="0" t="0" r="r" b="b"/>
              <a:pathLst>
                <a:path w="14" h="4">
                  <a:moveTo>
                    <a:pt x="13" y="2"/>
                  </a:moveTo>
                  <a:cubicBezTo>
                    <a:pt x="13" y="2"/>
                    <a:pt x="13" y="2"/>
                    <a:pt x="12" y="2"/>
                  </a:cubicBezTo>
                  <a:cubicBezTo>
                    <a:pt x="12" y="2"/>
                    <a:pt x="11" y="2"/>
                    <a:pt x="11" y="2"/>
                  </a:cubicBezTo>
                  <a:cubicBezTo>
                    <a:pt x="10" y="2"/>
                    <a:pt x="10" y="2"/>
                    <a:pt x="10" y="2"/>
                  </a:cubicBezTo>
                  <a:cubicBezTo>
                    <a:pt x="10" y="1"/>
                    <a:pt x="10" y="1"/>
                    <a:pt x="9" y="1"/>
                  </a:cubicBezTo>
                  <a:cubicBezTo>
                    <a:pt x="9" y="1"/>
                    <a:pt x="8" y="1"/>
                    <a:pt x="8" y="0"/>
                  </a:cubicBezTo>
                  <a:cubicBezTo>
                    <a:pt x="7" y="0"/>
                    <a:pt x="6" y="0"/>
                    <a:pt x="6" y="0"/>
                  </a:cubicBezTo>
                  <a:cubicBezTo>
                    <a:pt x="5" y="0"/>
                    <a:pt x="4" y="0"/>
                    <a:pt x="4" y="0"/>
                  </a:cubicBezTo>
                  <a:cubicBezTo>
                    <a:pt x="3" y="0"/>
                    <a:pt x="3" y="0"/>
                    <a:pt x="3" y="0"/>
                  </a:cubicBezTo>
                  <a:cubicBezTo>
                    <a:pt x="3" y="1"/>
                    <a:pt x="3" y="1"/>
                    <a:pt x="3" y="1"/>
                  </a:cubicBezTo>
                  <a:cubicBezTo>
                    <a:pt x="3" y="2"/>
                    <a:pt x="3" y="2"/>
                    <a:pt x="3" y="2"/>
                  </a:cubicBezTo>
                  <a:cubicBezTo>
                    <a:pt x="2" y="2"/>
                    <a:pt x="1" y="2"/>
                    <a:pt x="0" y="2"/>
                  </a:cubicBezTo>
                  <a:cubicBezTo>
                    <a:pt x="0" y="2"/>
                    <a:pt x="0" y="2"/>
                    <a:pt x="0" y="2"/>
                  </a:cubicBezTo>
                  <a:cubicBezTo>
                    <a:pt x="0" y="3"/>
                    <a:pt x="0" y="3"/>
                    <a:pt x="0" y="3"/>
                  </a:cubicBezTo>
                  <a:cubicBezTo>
                    <a:pt x="2" y="3"/>
                    <a:pt x="2" y="3"/>
                    <a:pt x="3" y="4"/>
                  </a:cubicBezTo>
                  <a:cubicBezTo>
                    <a:pt x="4" y="4"/>
                    <a:pt x="4" y="4"/>
                    <a:pt x="5" y="4"/>
                  </a:cubicBezTo>
                  <a:cubicBezTo>
                    <a:pt x="6" y="3"/>
                    <a:pt x="7" y="3"/>
                    <a:pt x="7" y="3"/>
                  </a:cubicBezTo>
                  <a:cubicBezTo>
                    <a:pt x="8" y="3"/>
                    <a:pt x="9" y="3"/>
                    <a:pt x="9" y="3"/>
                  </a:cubicBezTo>
                  <a:cubicBezTo>
                    <a:pt x="10" y="2"/>
                    <a:pt x="10" y="2"/>
                    <a:pt x="10" y="2"/>
                  </a:cubicBezTo>
                  <a:cubicBezTo>
                    <a:pt x="11" y="3"/>
                    <a:pt x="11" y="3"/>
                    <a:pt x="11" y="4"/>
                  </a:cubicBezTo>
                  <a:cubicBezTo>
                    <a:pt x="12" y="4"/>
                    <a:pt x="12" y="4"/>
                    <a:pt x="13" y="4"/>
                  </a:cubicBezTo>
                  <a:cubicBezTo>
                    <a:pt x="13" y="4"/>
                    <a:pt x="13" y="4"/>
                    <a:pt x="13" y="4"/>
                  </a:cubicBezTo>
                  <a:cubicBezTo>
                    <a:pt x="14" y="3"/>
                    <a:pt x="14" y="3"/>
                    <a:pt x="14" y="3"/>
                  </a:cubicBezTo>
                  <a:cubicBezTo>
                    <a:pt x="14" y="3"/>
                    <a:pt x="14" y="3"/>
                    <a:pt x="13" y="3"/>
                  </a:cubicBezTo>
                  <a:cubicBezTo>
                    <a:pt x="13" y="2"/>
                    <a:pt x="13" y="2"/>
                    <a:pt x="13"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86">
              <a:extLst>
                <a:ext uri="{FF2B5EF4-FFF2-40B4-BE49-F238E27FC236}">
                  <a16:creationId xmlns:a16="http://schemas.microsoft.com/office/drawing/2014/main" id="{D6E1B387-76EF-4E12-86D9-CA843E4CC5F8}"/>
                </a:ext>
              </a:extLst>
            </p:cNvPr>
            <p:cNvSpPr>
              <a:spLocks/>
            </p:cNvSpPr>
            <p:nvPr/>
          </p:nvSpPr>
          <p:spPr bwMode="auto">
            <a:xfrm>
              <a:off x="3944938" y="3870325"/>
              <a:ext cx="6350" cy="3175"/>
            </a:xfrm>
            <a:custGeom>
              <a:avLst/>
              <a:gdLst/>
              <a:ahLst/>
              <a:cxnLst>
                <a:cxn ang="0">
                  <a:pos x="1" y="0"/>
                </a:cxn>
                <a:cxn ang="0">
                  <a:pos x="0" y="0"/>
                </a:cxn>
                <a:cxn ang="0">
                  <a:pos x="0" y="1"/>
                </a:cxn>
                <a:cxn ang="0">
                  <a:pos x="1" y="2"/>
                </a:cxn>
                <a:cxn ang="0">
                  <a:pos x="3" y="2"/>
                </a:cxn>
                <a:cxn ang="0">
                  <a:pos x="3" y="0"/>
                </a:cxn>
                <a:cxn ang="0">
                  <a:pos x="1" y="0"/>
                </a:cxn>
              </a:cxnLst>
              <a:rect l="0" t="0" r="r" b="b"/>
              <a:pathLst>
                <a:path w="3" h="2">
                  <a:moveTo>
                    <a:pt x="1" y="0"/>
                  </a:moveTo>
                  <a:cubicBezTo>
                    <a:pt x="1" y="0"/>
                    <a:pt x="0" y="0"/>
                    <a:pt x="0" y="0"/>
                  </a:cubicBezTo>
                  <a:cubicBezTo>
                    <a:pt x="0" y="0"/>
                    <a:pt x="0" y="0"/>
                    <a:pt x="0" y="1"/>
                  </a:cubicBezTo>
                  <a:cubicBezTo>
                    <a:pt x="0" y="1"/>
                    <a:pt x="1" y="1"/>
                    <a:pt x="1" y="2"/>
                  </a:cubicBezTo>
                  <a:cubicBezTo>
                    <a:pt x="2" y="2"/>
                    <a:pt x="2" y="2"/>
                    <a:pt x="3" y="2"/>
                  </a:cubicBezTo>
                  <a:cubicBezTo>
                    <a:pt x="3" y="1"/>
                    <a:pt x="3" y="1"/>
                    <a:pt x="3" y="0"/>
                  </a:cubicBezTo>
                  <a:cubicBezTo>
                    <a:pt x="2" y="0"/>
                    <a:pt x="2"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7">
              <a:extLst>
                <a:ext uri="{FF2B5EF4-FFF2-40B4-BE49-F238E27FC236}">
                  <a16:creationId xmlns:a16="http://schemas.microsoft.com/office/drawing/2014/main" id="{19FEA554-55B3-47E7-8B1A-3496FF1F6C97}"/>
                </a:ext>
              </a:extLst>
            </p:cNvPr>
            <p:cNvSpPr>
              <a:spLocks/>
            </p:cNvSpPr>
            <p:nvPr/>
          </p:nvSpPr>
          <p:spPr bwMode="auto">
            <a:xfrm>
              <a:off x="3919538" y="3856038"/>
              <a:ext cx="38100" cy="11113"/>
            </a:xfrm>
            <a:custGeom>
              <a:avLst/>
              <a:gdLst/>
              <a:ahLst/>
              <a:cxnLst>
                <a:cxn ang="0">
                  <a:pos x="16" y="4"/>
                </a:cxn>
                <a:cxn ang="0">
                  <a:pos x="16" y="3"/>
                </a:cxn>
                <a:cxn ang="0">
                  <a:pos x="17" y="2"/>
                </a:cxn>
                <a:cxn ang="0">
                  <a:pos x="17" y="1"/>
                </a:cxn>
                <a:cxn ang="0">
                  <a:pos x="16" y="1"/>
                </a:cxn>
                <a:cxn ang="0">
                  <a:pos x="15" y="1"/>
                </a:cxn>
                <a:cxn ang="0">
                  <a:pos x="15" y="2"/>
                </a:cxn>
                <a:cxn ang="0">
                  <a:pos x="13" y="2"/>
                </a:cxn>
                <a:cxn ang="0">
                  <a:pos x="12" y="1"/>
                </a:cxn>
                <a:cxn ang="0">
                  <a:pos x="10" y="1"/>
                </a:cxn>
                <a:cxn ang="0">
                  <a:pos x="9" y="0"/>
                </a:cxn>
                <a:cxn ang="0">
                  <a:pos x="7" y="0"/>
                </a:cxn>
                <a:cxn ang="0">
                  <a:pos x="6" y="0"/>
                </a:cxn>
                <a:cxn ang="0">
                  <a:pos x="2" y="0"/>
                </a:cxn>
                <a:cxn ang="0">
                  <a:pos x="1" y="2"/>
                </a:cxn>
                <a:cxn ang="0">
                  <a:pos x="1" y="3"/>
                </a:cxn>
                <a:cxn ang="0">
                  <a:pos x="4" y="2"/>
                </a:cxn>
                <a:cxn ang="0">
                  <a:pos x="8" y="2"/>
                </a:cxn>
                <a:cxn ang="0">
                  <a:pos x="10" y="5"/>
                </a:cxn>
                <a:cxn ang="0">
                  <a:pos x="13" y="5"/>
                </a:cxn>
                <a:cxn ang="0">
                  <a:pos x="13" y="5"/>
                </a:cxn>
                <a:cxn ang="0">
                  <a:pos x="15" y="5"/>
                </a:cxn>
                <a:cxn ang="0">
                  <a:pos x="16" y="5"/>
                </a:cxn>
                <a:cxn ang="0">
                  <a:pos x="16" y="4"/>
                </a:cxn>
              </a:cxnLst>
              <a:rect l="0" t="0" r="r" b="b"/>
              <a:pathLst>
                <a:path w="17" h="5">
                  <a:moveTo>
                    <a:pt x="16" y="4"/>
                  </a:moveTo>
                  <a:cubicBezTo>
                    <a:pt x="16" y="3"/>
                    <a:pt x="16" y="3"/>
                    <a:pt x="16" y="3"/>
                  </a:cubicBezTo>
                  <a:cubicBezTo>
                    <a:pt x="16" y="3"/>
                    <a:pt x="17" y="3"/>
                    <a:pt x="17" y="2"/>
                  </a:cubicBezTo>
                  <a:cubicBezTo>
                    <a:pt x="17" y="2"/>
                    <a:pt x="17" y="2"/>
                    <a:pt x="17" y="1"/>
                  </a:cubicBezTo>
                  <a:cubicBezTo>
                    <a:pt x="17" y="1"/>
                    <a:pt x="16" y="1"/>
                    <a:pt x="16" y="1"/>
                  </a:cubicBezTo>
                  <a:cubicBezTo>
                    <a:pt x="15" y="1"/>
                    <a:pt x="15" y="1"/>
                    <a:pt x="15" y="1"/>
                  </a:cubicBezTo>
                  <a:cubicBezTo>
                    <a:pt x="15" y="2"/>
                    <a:pt x="15" y="2"/>
                    <a:pt x="15" y="2"/>
                  </a:cubicBezTo>
                  <a:cubicBezTo>
                    <a:pt x="14" y="2"/>
                    <a:pt x="14" y="2"/>
                    <a:pt x="13" y="2"/>
                  </a:cubicBezTo>
                  <a:cubicBezTo>
                    <a:pt x="13" y="2"/>
                    <a:pt x="13" y="2"/>
                    <a:pt x="12" y="1"/>
                  </a:cubicBezTo>
                  <a:cubicBezTo>
                    <a:pt x="11" y="1"/>
                    <a:pt x="11" y="1"/>
                    <a:pt x="10" y="1"/>
                  </a:cubicBezTo>
                  <a:cubicBezTo>
                    <a:pt x="10" y="0"/>
                    <a:pt x="9" y="0"/>
                    <a:pt x="9" y="0"/>
                  </a:cubicBezTo>
                  <a:cubicBezTo>
                    <a:pt x="8" y="0"/>
                    <a:pt x="7" y="0"/>
                    <a:pt x="7" y="0"/>
                  </a:cubicBezTo>
                  <a:cubicBezTo>
                    <a:pt x="6" y="0"/>
                    <a:pt x="6" y="0"/>
                    <a:pt x="6" y="0"/>
                  </a:cubicBezTo>
                  <a:cubicBezTo>
                    <a:pt x="4" y="0"/>
                    <a:pt x="4" y="0"/>
                    <a:pt x="2" y="0"/>
                  </a:cubicBezTo>
                  <a:cubicBezTo>
                    <a:pt x="2" y="1"/>
                    <a:pt x="1" y="1"/>
                    <a:pt x="1" y="2"/>
                  </a:cubicBezTo>
                  <a:cubicBezTo>
                    <a:pt x="1" y="2"/>
                    <a:pt x="0" y="2"/>
                    <a:pt x="1" y="3"/>
                  </a:cubicBezTo>
                  <a:cubicBezTo>
                    <a:pt x="2" y="4"/>
                    <a:pt x="2" y="3"/>
                    <a:pt x="4" y="2"/>
                  </a:cubicBezTo>
                  <a:cubicBezTo>
                    <a:pt x="6" y="1"/>
                    <a:pt x="6" y="2"/>
                    <a:pt x="8" y="2"/>
                  </a:cubicBezTo>
                  <a:cubicBezTo>
                    <a:pt x="9" y="3"/>
                    <a:pt x="10" y="5"/>
                    <a:pt x="10" y="5"/>
                  </a:cubicBezTo>
                  <a:cubicBezTo>
                    <a:pt x="11" y="5"/>
                    <a:pt x="12" y="5"/>
                    <a:pt x="13" y="5"/>
                  </a:cubicBezTo>
                  <a:cubicBezTo>
                    <a:pt x="13" y="5"/>
                    <a:pt x="13" y="5"/>
                    <a:pt x="13" y="5"/>
                  </a:cubicBezTo>
                  <a:cubicBezTo>
                    <a:pt x="14" y="5"/>
                    <a:pt x="14" y="5"/>
                    <a:pt x="15" y="5"/>
                  </a:cubicBezTo>
                  <a:cubicBezTo>
                    <a:pt x="15" y="5"/>
                    <a:pt x="15" y="5"/>
                    <a:pt x="16" y="5"/>
                  </a:cubicBezTo>
                  <a:cubicBezTo>
                    <a:pt x="16" y="4"/>
                    <a:pt x="16" y="4"/>
                    <a:pt x="16"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8">
              <a:extLst>
                <a:ext uri="{FF2B5EF4-FFF2-40B4-BE49-F238E27FC236}">
                  <a16:creationId xmlns:a16="http://schemas.microsoft.com/office/drawing/2014/main" id="{E6477EF8-121C-4D35-AAA0-7CD208597C09}"/>
                </a:ext>
              </a:extLst>
            </p:cNvPr>
            <p:cNvSpPr>
              <a:spLocks noEditPoints="1"/>
            </p:cNvSpPr>
            <p:nvPr/>
          </p:nvSpPr>
          <p:spPr bwMode="auto">
            <a:xfrm>
              <a:off x="3744913" y="3697288"/>
              <a:ext cx="427038" cy="396875"/>
            </a:xfrm>
            <a:custGeom>
              <a:avLst/>
              <a:gdLst/>
              <a:ahLst/>
              <a:cxnLst>
                <a:cxn ang="0">
                  <a:pos x="99" y="8"/>
                </a:cxn>
                <a:cxn ang="0">
                  <a:pos x="112" y="10"/>
                </a:cxn>
                <a:cxn ang="0">
                  <a:pos x="108" y="11"/>
                </a:cxn>
                <a:cxn ang="0">
                  <a:pos x="99" y="14"/>
                </a:cxn>
                <a:cxn ang="0">
                  <a:pos x="95" y="16"/>
                </a:cxn>
                <a:cxn ang="0">
                  <a:pos x="93" y="13"/>
                </a:cxn>
                <a:cxn ang="0">
                  <a:pos x="79" y="15"/>
                </a:cxn>
                <a:cxn ang="0">
                  <a:pos x="80" y="17"/>
                </a:cxn>
                <a:cxn ang="0">
                  <a:pos x="63" y="21"/>
                </a:cxn>
                <a:cxn ang="0">
                  <a:pos x="47" y="27"/>
                </a:cxn>
                <a:cxn ang="0">
                  <a:pos x="36" y="40"/>
                </a:cxn>
                <a:cxn ang="0">
                  <a:pos x="46" y="35"/>
                </a:cxn>
                <a:cxn ang="0">
                  <a:pos x="49" y="39"/>
                </a:cxn>
                <a:cxn ang="0">
                  <a:pos x="44" y="48"/>
                </a:cxn>
                <a:cxn ang="0">
                  <a:pos x="39" y="60"/>
                </a:cxn>
                <a:cxn ang="0">
                  <a:pos x="40" y="69"/>
                </a:cxn>
                <a:cxn ang="0">
                  <a:pos x="45" y="73"/>
                </a:cxn>
                <a:cxn ang="0">
                  <a:pos x="43" y="64"/>
                </a:cxn>
                <a:cxn ang="0">
                  <a:pos x="48" y="74"/>
                </a:cxn>
                <a:cxn ang="0">
                  <a:pos x="57" y="82"/>
                </a:cxn>
                <a:cxn ang="0">
                  <a:pos x="69" y="86"/>
                </a:cxn>
                <a:cxn ang="0">
                  <a:pos x="76" y="93"/>
                </a:cxn>
                <a:cxn ang="0">
                  <a:pos x="82" y="92"/>
                </a:cxn>
                <a:cxn ang="0">
                  <a:pos x="82" y="102"/>
                </a:cxn>
                <a:cxn ang="0">
                  <a:pos x="82" y="114"/>
                </a:cxn>
                <a:cxn ang="0">
                  <a:pos x="97" y="135"/>
                </a:cxn>
                <a:cxn ang="0">
                  <a:pos x="99" y="151"/>
                </a:cxn>
                <a:cxn ang="0">
                  <a:pos x="102" y="162"/>
                </a:cxn>
                <a:cxn ang="0">
                  <a:pos x="33" y="42"/>
                </a:cxn>
                <a:cxn ang="0">
                  <a:pos x="111" y="163"/>
                </a:cxn>
                <a:cxn ang="0">
                  <a:pos x="113" y="154"/>
                </a:cxn>
                <a:cxn ang="0">
                  <a:pos x="125" y="143"/>
                </a:cxn>
                <a:cxn ang="0">
                  <a:pos x="135" y="132"/>
                </a:cxn>
                <a:cxn ang="0">
                  <a:pos x="139" y="121"/>
                </a:cxn>
                <a:cxn ang="0">
                  <a:pos x="140" y="107"/>
                </a:cxn>
                <a:cxn ang="0">
                  <a:pos x="124" y="100"/>
                </a:cxn>
                <a:cxn ang="0">
                  <a:pos x="110" y="90"/>
                </a:cxn>
                <a:cxn ang="0">
                  <a:pos x="97" y="88"/>
                </a:cxn>
                <a:cxn ang="0">
                  <a:pos x="81" y="91"/>
                </a:cxn>
                <a:cxn ang="0">
                  <a:pos x="74" y="76"/>
                </a:cxn>
                <a:cxn ang="0">
                  <a:pos x="61" y="76"/>
                </a:cxn>
                <a:cxn ang="0">
                  <a:pos x="74" y="64"/>
                </a:cxn>
                <a:cxn ang="0">
                  <a:pos x="84" y="70"/>
                </a:cxn>
                <a:cxn ang="0">
                  <a:pos x="88" y="66"/>
                </a:cxn>
                <a:cxn ang="0">
                  <a:pos x="94" y="57"/>
                </a:cxn>
                <a:cxn ang="0">
                  <a:pos x="102" y="48"/>
                </a:cxn>
                <a:cxn ang="0">
                  <a:pos x="119" y="43"/>
                </a:cxn>
                <a:cxn ang="0">
                  <a:pos x="124" y="38"/>
                </a:cxn>
                <a:cxn ang="0">
                  <a:pos x="127" y="38"/>
                </a:cxn>
                <a:cxn ang="0">
                  <a:pos x="120" y="27"/>
                </a:cxn>
                <a:cxn ang="0">
                  <a:pos x="109" y="24"/>
                </a:cxn>
                <a:cxn ang="0">
                  <a:pos x="100" y="35"/>
                </a:cxn>
                <a:cxn ang="0">
                  <a:pos x="92" y="27"/>
                </a:cxn>
                <a:cxn ang="0">
                  <a:pos x="105" y="22"/>
                </a:cxn>
                <a:cxn ang="0">
                  <a:pos x="113" y="17"/>
                </a:cxn>
                <a:cxn ang="0">
                  <a:pos x="115" y="21"/>
                </a:cxn>
                <a:cxn ang="0">
                  <a:pos x="122" y="25"/>
                </a:cxn>
                <a:cxn ang="0">
                  <a:pos x="126" y="21"/>
                </a:cxn>
                <a:cxn ang="0">
                  <a:pos x="118" y="13"/>
                </a:cxn>
                <a:cxn ang="0">
                  <a:pos x="133" y="16"/>
                </a:cxn>
                <a:cxn ang="0">
                  <a:pos x="137" y="29"/>
                </a:cxn>
                <a:cxn ang="0">
                  <a:pos x="151" y="29"/>
                </a:cxn>
              </a:cxnLst>
              <a:rect l="0" t="0" r="r" b="b"/>
              <a:pathLst>
                <a:path w="190" h="177">
                  <a:moveTo>
                    <a:pt x="184" y="64"/>
                  </a:moveTo>
                  <a:cubicBezTo>
                    <a:pt x="173" y="26"/>
                    <a:pt x="138" y="0"/>
                    <a:pt x="99" y="0"/>
                  </a:cubicBezTo>
                  <a:cubicBezTo>
                    <a:pt x="90" y="0"/>
                    <a:pt x="82" y="1"/>
                    <a:pt x="74" y="3"/>
                  </a:cubicBezTo>
                  <a:cubicBezTo>
                    <a:pt x="27" y="17"/>
                    <a:pt x="0" y="66"/>
                    <a:pt x="14" y="113"/>
                  </a:cubicBezTo>
                  <a:cubicBezTo>
                    <a:pt x="25" y="150"/>
                    <a:pt x="60" y="177"/>
                    <a:pt x="99" y="177"/>
                  </a:cubicBezTo>
                  <a:cubicBezTo>
                    <a:pt x="99" y="177"/>
                    <a:pt x="99" y="177"/>
                    <a:pt x="99" y="177"/>
                  </a:cubicBezTo>
                  <a:cubicBezTo>
                    <a:pt x="107" y="177"/>
                    <a:pt x="115" y="175"/>
                    <a:pt x="123" y="173"/>
                  </a:cubicBezTo>
                  <a:cubicBezTo>
                    <a:pt x="146" y="166"/>
                    <a:pt x="165" y="151"/>
                    <a:pt x="176" y="131"/>
                  </a:cubicBezTo>
                  <a:cubicBezTo>
                    <a:pt x="187" y="110"/>
                    <a:pt x="190" y="86"/>
                    <a:pt x="184" y="64"/>
                  </a:cubicBezTo>
                  <a:close/>
                  <a:moveTo>
                    <a:pt x="99" y="8"/>
                  </a:moveTo>
                  <a:cubicBezTo>
                    <a:pt x="105" y="8"/>
                    <a:pt x="111" y="9"/>
                    <a:pt x="117" y="10"/>
                  </a:cubicBezTo>
                  <a:cubicBezTo>
                    <a:pt x="117" y="10"/>
                    <a:pt x="117" y="10"/>
                    <a:pt x="117" y="10"/>
                  </a:cubicBezTo>
                  <a:cubicBezTo>
                    <a:pt x="116" y="10"/>
                    <a:pt x="116" y="10"/>
                    <a:pt x="116" y="10"/>
                  </a:cubicBezTo>
                  <a:cubicBezTo>
                    <a:pt x="115" y="10"/>
                    <a:pt x="115" y="10"/>
                    <a:pt x="115" y="10"/>
                  </a:cubicBezTo>
                  <a:cubicBezTo>
                    <a:pt x="115" y="10"/>
                    <a:pt x="114" y="10"/>
                    <a:pt x="114" y="9"/>
                  </a:cubicBezTo>
                  <a:cubicBezTo>
                    <a:pt x="114" y="10"/>
                    <a:pt x="114" y="10"/>
                    <a:pt x="113" y="10"/>
                  </a:cubicBezTo>
                  <a:cubicBezTo>
                    <a:pt x="114" y="10"/>
                    <a:pt x="114" y="11"/>
                    <a:pt x="114" y="11"/>
                  </a:cubicBezTo>
                  <a:cubicBezTo>
                    <a:pt x="114" y="11"/>
                    <a:pt x="114" y="11"/>
                    <a:pt x="113" y="11"/>
                  </a:cubicBezTo>
                  <a:cubicBezTo>
                    <a:pt x="113" y="11"/>
                    <a:pt x="113" y="11"/>
                    <a:pt x="113" y="11"/>
                  </a:cubicBezTo>
                  <a:cubicBezTo>
                    <a:pt x="112" y="10"/>
                    <a:pt x="112" y="10"/>
                    <a:pt x="112" y="10"/>
                  </a:cubicBezTo>
                  <a:cubicBezTo>
                    <a:pt x="111" y="10"/>
                    <a:pt x="111" y="10"/>
                    <a:pt x="111" y="10"/>
                  </a:cubicBezTo>
                  <a:cubicBezTo>
                    <a:pt x="110" y="10"/>
                    <a:pt x="110" y="10"/>
                    <a:pt x="110" y="10"/>
                  </a:cubicBezTo>
                  <a:cubicBezTo>
                    <a:pt x="110" y="10"/>
                    <a:pt x="109" y="10"/>
                    <a:pt x="109" y="11"/>
                  </a:cubicBezTo>
                  <a:cubicBezTo>
                    <a:pt x="109" y="11"/>
                    <a:pt x="109" y="11"/>
                    <a:pt x="109" y="12"/>
                  </a:cubicBezTo>
                  <a:cubicBezTo>
                    <a:pt x="110" y="12"/>
                    <a:pt x="110" y="12"/>
                    <a:pt x="111" y="12"/>
                  </a:cubicBezTo>
                  <a:cubicBezTo>
                    <a:pt x="111" y="12"/>
                    <a:pt x="111" y="12"/>
                    <a:pt x="111" y="12"/>
                  </a:cubicBezTo>
                  <a:cubicBezTo>
                    <a:pt x="110" y="12"/>
                    <a:pt x="110" y="12"/>
                    <a:pt x="110" y="12"/>
                  </a:cubicBezTo>
                  <a:cubicBezTo>
                    <a:pt x="109" y="12"/>
                    <a:pt x="109" y="12"/>
                    <a:pt x="109" y="12"/>
                  </a:cubicBezTo>
                  <a:cubicBezTo>
                    <a:pt x="109" y="12"/>
                    <a:pt x="109" y="12"/>
                    <a:pt x="108" y="12"/>
                  </a:cubicBezTo>
                  <a:cubicBezTo>
                    <a:pt x="108" y="12"/>
                    <a:pt x="108" y="12"/>
                    <a:pt x="108" y="11"/>
                  </a:cubicBezTo>
                  <a:cubicBezTo>
                    <a:pt x="107" y="11"/>
                    <a:pt x="107" y="11"/>
                    <a:pt x="106" y="11"/>
                  </a:cubicBezTo>
                  <a:cubicBezTo>
                    <a:pt x="106" y="11"/>
                    <a:pt x="106" y="12"/>
                    <a:pt x="105" y="12"/>
                  </a:cubicBezTo>
                  <a:cubicBezTo>
                    <a:pt x="105" y="12"/>
                    <a:pt x="105" y="12"/>
                    <a:pt x="104" y="12"/>
                  </a:cubicBezTo>
                  <a:cubicBezTo>
                    <a:pt x="104" y="12"/>
                    <a:pt x="104" y="12"/>
                    <a:pt x="103" y="12"/>
                  </a:cubicBezTo>
                  <a:cubicBezTo>
                    <a:pt x="103" y="12"/>
                    <a:pt x="103" y="12"/>
                    <a:pt x="102" y="12"/>
                  </a:cubicBezTo>
                  <a:cubicBezTo>
                    <a:pt x="102" y="12"/>
                    <a:pt x="101" y="12"/>
                    <a:pt x="101" y="12"/>
                  </a:cubicBezTo>
                  <a:cubicBezTo>
                    <a:pt x="101" y="12"/>
                    <a:pt x="100" y="12"/>
                    <a:pt x="100" y="12"/>
                  </a:cubicBezTo>
                  <a:cubicBezTo>
                    <a:pt x="99" y="12"/>
                    <a:pt x="99" y="12"/>
                    <a:pt x="98" y="12"/>
                  </a:cubicBezTo>
                  <a:cubicBezTo>
                    <a:pt x="98" y="13"/>
                    <a:pt x="98" y="13"/>
                    <a:pt x="99" y="13"/>
                  </a:cubicBezTo>
                  <a:cubicBezTo>
                    <a:pt x="99" y="13"/>
                    <a:pt x="99" y="14"/>
                    <a:pt x="99" y="14"/>
                  </a:cubicBezTo>
                  <a:cubicBezTo>
                    <a:pt x="100" y="14"/>
                    <a:pt x="100" y="14"/>
                    <a:pt x="101" y="14"/>
                  </a:cubicBezTo>
                  <a:cubicBezTo>
                    <a:pt x="101" y="14"/>
                    <a:pt x="101" y="14"/>
                    <a:pt x="101" y="15"/>
                  </a:cubicBezTo>
                  <a:cubicBezTo>
                    <a:pt x="100" y="15"/>
                    <a:pt x="100" y="15"/>
                    <a:pt x="100" y="15"/>
                  </a:cubicBezTo>
                  <a:cubicBezTo>
                    <a:pt x="100" y="15"/>
                    <a:pt x="100" y="15"/>
                    <a:pt x="99" y="15"/>
                  </a:cubicBezTo>
                  <a:cubicBezTo>
                    <a:pt x="99" y="15"/>
                    <a:pt x="98" y="15"/>
                    <a:pt x="98" y="15"/>
                  </a:cubicBezTo>
                  <a:cubicBezTo>
                    <a:pt x="98" y="16"/>
                    <a:pt x="97" y="16"/>
                    <a:pt x="97" y="16"/>
                  </a:cubicBezTo>
                  <a:cubicBezTo>
                    <a:pt x="97" y="16"/>
                    <a:pt x="97" y="17"/>
                    <a:pt x="97" y="17"/>
                  </a:cubicBezTo>
                  <a:cubicBezTo>
                    <a:pt x="97" y="17"/>
                    <a:pt x="97" y="17"/>
                    <a:pt x="96" y="17"/>
                  </a:cubicBezTo>
                  <a:cubicBezTo>
                    <a:pt x="96" y="17"/>
                    <a:pt x="95" y="17"/>
                    <a:pt x="95" y="17"/>
                  </a:cubicBezTo>
                  <a:cubicBezTo>
                    <a:pt x="95" y="17"/>
                    <a:pt x="95" y="17"/>
                    <a:pt x="95" y="16"/>
                  </a:cubicBezTo>
                  <a:cubicBezTo>
                    <a:pt x="95" y="16"/>
                    <a:pt x="95" y="16"/>
                    <a:pt x="96" y="16"/>
                  </a:cubicBezTo>
                  <a:cubicBezTo>
                    <a:pt x="96" y="15"/>
                    <a:pt x="96" y="15"/>
                    <a:pt x="97" y="15"/>
                  </a:cubicBezTo>
                  <a:cubicBezTo>
                    <a:pt x="97" y="15"/>
                    <a:pt x="97" y="15"/>
                    <a:pt x="97" y="15"/>
                  </a:cubicBezTo>
                  <a:cubicBezTo>
                    <a:pt x="96" y="15"/>
                    <a:pt x="96" y="15"/>
                    <a:pt x="96" y="14"/>
                  </a:cubicBezTo>
                  <a:cubicBezTo>
                    <a:pt x="96" y="14"/>
                    <a:pt x="96" y="14"/>
                    <a:pt x="96" y="14"/>
                  </a:cubicBezTo>
                  <a:cubicBezTo>
                    <a:pt x="96" y="13"/>
                    <a:pt x="96" y="13"/>
                    <a:pt x="96" y="13"/>
                  </a:cubicBezTo>
                  <a:cubicBezTo>
                    <a:pt x="96" y="13"/>
                    <a:pt x="96" y="13"/>
                    <a:pt x="96" y="12"/>
                  </a:cubicBezTo>
                  <a:cubicBezTo>
                    <a:pt x="95" y="12"/>
                    <a:pt x="95" y="12"/>
                    <a:pt x="95" y="12"/>
                  </a:cubicBezTo>
                  <a:cubicBezTo>
                    <a:pt x="95" y="12"/>
                    <a:pt x="94" y="12"/>
                    <a:pt x="94" y="12"/>
                  </a:cubicBezTo>
                  <a:cubicBezTo>
                    <a:pt x="94" y="12"/>
                    <a:pt x="94" y="12"/>
                    <a:pt x="93" y="13"/>
                  </a:cubicBezTo>
                  <a:cubicBezTo>
                    <a:pt x="93" y="13"/>
                    <a:pt x="93" y="13"/>
                    <a:pt x="93" y="13"/>
                  </a:cubicBezTo>
                  <a:cubicBezTo>
                    <a:pt x="92" y="13"/>
                    <a:pt x="92" y="13"/>
                    <a:pt x="91" y="13"/>
                  </a:cubicBezTo>
                  <a:cubicBezTo>
                    <a:pt x="90" y="13"/>
                    <a:pt x="90" y="13"/>
                    <a:pt x="90" y="12"/>
                  </a:cubicBezTo>
                  <a:cubicBezTo>
                    <a:pt x="89" y="12"/>
                    <a:pt x="89" y="12"/>
                    <a:pt x="89" y="12"/>
                  </a:cubicBezTo>
                  <a:cubicBezTo>
                    <a:pt x="88" y="12"/>
                    <a:pt x="88" y="12"/>
                    <a:pt x="88" y="12"/>
                  </a:cubicBezTo>
                  <a:cubicBezTo>
                    <a:pt x="87" y="12"/>
                    <a:pt x="87" y="12"/>
                    <a:pt x="86" y="12"/>
                  </a:cubicBezTo>
                  <a:cubicBezTo>
                    <a:pt x="86" y="12"/>
                    <a:pt x="85" y="12"/>
                    <a:pt x="85" y="12"/>
                  </a:cubicBezTo>
                  <a:cubicBezTo>
                    <a:pt x="84" y="12"/>
                    <a:pt x="83" y="12"/>
                    <a:pt x="82" y="13"/>
                  </a:cubicBezTo>
                  <a:cubicBezTo>
                    <a:pt x="81" y="13"/>
                    <a:pt x="81" y="14"/>
                    <a:pt x="80" y="14"/>
                  </a:cubicBezTo>
                  <a:cubicBezTo>
                    <a:pt x="80" y="14"/>
                    <a:pt x="80" y="14"/>
                    <a:pt x="79" y="15"/>
                  </a:cubicBezTo>
                  <a:cubicBezTo>
                    <a:pt x="79" y="15"/>
                    <a:pt x="79" y="15"/>
                    <a:pt x="79" y="16"/>
                  </a:cubicBezTo>
                  <a:cubicBezTo>
                    <a:pt x="80" y="16"/>
                    <a:pt x="80" y="16"/>
                    <a:pt x="80" y="16"/>
                  </a:cubicBezTo>
                  <a:cubicBezTo>
                    <a:pt x="81" y="16"/>
                    <a:pt x="81" y="15"/>
                    <a:pt x="82" y="15"/>
                  </a:cubicBezTo>
                  <a:cubicBezTo>
                    <a:pt x="82" y="15"/>
                    <a:pt x="83" y="15"/>
                    <a:pt x="83" y="15"/>
                  </a:cubicBezTo>
                  <a:cubicBezTo>
                    <a:pt x="83" y="15"/>
                    <a:pt x="83" y="15"/>
                    <a:pt x="83" y="16"/>
                  </a:cubicBezTo>
                  <a:cubicBezTo>
                    <a:pt x="83" y="16"/>
                    <a:pt x="83" y="16"/>
                    <a:pt x="83" y="16"/>
                  </a:cubicBezTo>
                  <a:cubicBezTo>
                    <a:pt x="83" y="17"/>
                    <a:pt x="83" y="17"/>
                    <a:pt x="83" y="17"/>
                  </a:cubicBezTo>
                  <a:cubicBezTo>
                    <a:pt x="83" y="17"/>
                    <a:pt x="82" y="17"/>
                    <a:pt x="82" y="17"/>
                  </a:cubicBezTo>
                  <a:cubicBezTo>
                    <a:pt x="82" y="17"/>
                    <a:pt x="81" y="17"/>
                    <a:pt x="81" y="17"/>
                  </a:cubicBezTo>
                  <a:cubicBezTo>
                    <a:pt x="80" y="17"/>
                    <a:pt x="80" y="17"/>
                    <a:pt x="80" y="17"/>
                  </a:cubicBezTo>
                  <a:cubicBezTo>
                    <a:pt x="79" y="17"/>
                    <a:pt x="79" y="17"/>
                    <a:pt x="79" y="17"/>
                  </a:cubicBezTo>
                  <a:cubicBezTo>
                    <a:pt x="78" y="17"/>
                    <a:pt x="77" y="17"/>
                    <a:pt x="76" y="17"/>
                  </a:cubicBezTo>
                  <a:cubicBezTo>
                    <a:pt x="75" y="17"/>
                    <a:pt x="75" y="17"/>
                    <a:pt x="74" y="17"/>
                  </a:cubicBezTo>
                  <a:cubicBezTo>
                    <a:pt x="74" y="18"/>
                    <a:pt x="73" y="18"/>
                    <a:pt x="73" y="18"/>
                  </a:cubicBezTo>
                  <a:cubicBezTo>
                    <a:pt x="72" y="18"/>
                    <a:pt x="71" y="18"/>
                    <a:pt x="71" y="19"/>
                  </a:cubicBezTo>
                  <a:cubicBezTo>
                    <a:pt x="70" y="19"/>
                    <a:pt x="69" y="19"/>
                    <a:pt x="69" y="19"/>
                  </a:cubicBezTo>
                  <a:cubicBezTo>
                    <a:pt x="68" y="20"/>
                    <a:pt x="68" y="20"/>
                    <a:pt x="67" y="20"/>
                  </a:cubicBezTo>
                  <a:cubicBezTo>
                    <a:pt x="67" y="20"/>
                    <a:pt x="67" y="20"/>
                    <a:pt x="66" y="20"/>
                  </a:cubicBezTo>
                  <a:cubicBezTo>
                    <a:pt x="65" y="20"/>
                    <a:pt x="65" y="20"/>
                    <a:pt x="64" y="20"/>
                  </a:cubicBezTo>
                  <a:cubicBezTo>
                    <a:pt x="64" y="21"/>
                    <a:pt x="63" y="21"/>
                    <a:pt x="63" y="21"/>
                  </a:cubicBezTo>
                  <a:cubicBezTo>
                    <a:pt x="62" y="21"/>
                    <a:pt x="62" y="21"/>
                    <a:pt x="61" y="21"/>
                  </a:cubicBezTo>
                  <a:cubicBezTo>
                    <a:pt x="61" y="21"/>
                    <a:pt x="60" y="21"/>
                    <a:pt x="59" y="22"/>
                  </a:cubicBezTo>
                  <a:cubicBezTo>
                    <a:pt x="59" y="21"/>
                    <a:pt x="59" y="21"/>
                    <a:pt x="59" y="21"/>
                  </a:cubicBezTo>
                  <a:cubicBezTo>
                    <a:pt x="58" y="21"/>
                    <a:pt x="58" y="22"/>
                    <a:pt x="57" y="22"/>
                  </a:cubicBezTo>
                  <a:cubicBezTo>
                    <a:pt x="56" y="22"/>
                    <a:pt x="55" y="23"/>
                    <a:pt x="55" y="23"/>
                  </a:cubicBezTo>
                  <a:cubicBezTo>
                    <a:pt x="54" y="23"/>
                    <a:pt x="53" y="24"/>
                    <a:pt x="52" y="24"/>
                  </a:cubicBezTo>
                  <a:cubicBezTo>
                    <a:pt x="52" y="24"/>
                    <a:pt x="51" y="25"/>
                    <a:pt x="51" y="25"/>
                  </a:cubicBezTo>
                  <a:cubicBezTo>
                    <a:pt x="50" y="25"/>
                    <a:pt x="50" y="25"/>
                    <a:pt x="49" y="26"/>
                  </a:cubicBezTo>
                  <a:cubicBezTo>
                    <a:pt x="49" y="26"/>
                    <a:pt x="49" y="26"/>
                    <a:pt x="48" y="26"/>
                  </a:cubicBezTo>
                  <a:cubicBezTo>
                    <a:pt x="48" y="27"/>
                    <a:pt x="47" y="27"/>
                    <a:pt x="47" y="27"/>
                  </a:cubicBezTo>
                  <a:cubicBezTo>
                    <a:pt x="46" y="28"/>
                    <a:pt x="46" y="28"/>
                    <a:pt x="45" y="29"/>
                  </a:cubicBezTo>
                  <a:cubicBezTo>
                    <a:pt x="45" y="29"/>
                    <a:pt x="45" y="29"/>
                    <a:pt x="45" y="29"/>
                  </a:cubicBezTo>
                  <a:cubicBezTo>
                    <a:pt x="53" y="21"/>
                    <a:pt x="64" y="14"/>
                    <a:pt x="76" y="11"/>
                  </a:cubicBezTo>
                  <a:cubicBezTo>
                    <a:pt x="84" y="9"/>
                    <a:pt x="91" y="8"/>
                    <a:pt x="99" y="8"/>
                  </a:cubicBezTo>
                  <a:close/>
                  <a:moveTo>
                    <a:pt x="33" y="42"/>
                  </a:moveTo>
                  <a:cubicBezTo>
                    <a:pt x="33" y="42"/>
                    <a:pt x="33" y="42"/>
                    <a:pt x="33" y="42"/>
                  </a:cubicBezTo>
                  <a:cubicBezTo>
                    <a:pt x="34" y="42"/>
                    <a:pt x="34" y="41"/>
                    <a:pt x="34" y="41"/>
                  </a:cubicBezTo>
                  <a:cubicBezTo>
                    <a:pt x="35" y="41"/>
                    <a:pt x="35" y="41"/>
                    <a:pt x="35" y="41"/>
                  </a:cubicBezTo>
                  <a:cubicBezTo>
                    <a:pt x="35" y="41"/>
                    <a:pt x="35" y="40"/>
                    <a:pt x="35" y="40"/>
                  </a:cubicBezTo>
                  <a:cubicBezTo>
                    <a:pt x="35" y="40"/>
                    <a:pt x="36" y="40"/>
                    <a:pt x="36" y="40"/>
                  </a:cubicBezTo>
                  <a:cubicBezTo>
                    <a:pt x="36" y="39"/>
                    <a:pt x="36" y="39"/>
                    <a:pt x="37" y="39"/>
                  </a:cubicBezTo>
                  <a:cubicBezTo>
                    <a:pt x="37" y="38"/>
                    <a:pt x="37" y="38"/>
                    <a:pt x="38" y="38"/>
                  </a:cubicBezTo>
                  <a:cubicBezTo>
                    <a:pt x="38" y="38"/>
                    <a:pt x="38" y="38"/>
                    <a:pt x="39" y="38"/>
                  </a:cubicBezTo>
                  <a:cubicBezTo>
                    <a:pt x="39" y="37"/>
                    <a:pt x="39" y="37"/>
                    <a:pt x="39" y="37"/>
                  </a:cubicBezTo>
                  <a:cubicBezTo>
                    <a:pt x="40" y="37"/>
                    <a:pt x="40" y="37"/>
                    <a:pt x="40" y="37"/>
                  </a:cubicBezTo>
                  <a:cubicBezTo>
                    <a:pt x="41" y="36"/>
                    <a:pt x="41" y="36"/>
                    <a:pt x="42" y="36"/>
                  </a:cubicBezTo>
                  <a:cubicBezTo>
                    <a:pt x="43" y="35"/>
                    <a:pt x="43" y="35"/>
                    <a:pt x="43" y="35"/>
                  </a:cubicBezTo>
                  <a:cubicBezTo>
                    <a:pt x="43" y="35"/>
                    <a:pt x="44" y="35"/>
                    <a:pt x="44" y="35"/>
                  </a:cubicBezTo>
                  <a:cubicBezTo>
                    <a:pt x="44" y="35"/>
                    <a:pt x="44" y="35"/>
                    <a:pt x="45" y="35"/>
                  </a:cubicBezTo>
                  <a:cubicBezTo>
                    <a:pt x="45" y="35"/>
                    <a:pt x="46" y="35"/>
                    <a:pt x="46" y="35"/>
                  </a:cubicBezTo>
                  <a:cubicBezTo>
                    <a:pt x="47" y="35"/>
                    <a:pt x="47" y="34"/>
                    <a:pt x="47" y="34"/>
                  </a:cubicBezTo>
                  <a:cubicBezTo>
                    <a:pt x="48" y="34"/>
                    <a:pt x="48" y="34"/>
                    <a:pt x="48" y="35"/>
                  </a:cubicBezTo>
                  <a:cubicBezTo>
                    <a:pt x="48" y="35"/>
                    <a:pt x="48" y="35"/>
                    <a:pt x="49" y="35"/>
                  </a:cubicBezTo>
                  <a:cubicBezTo>
                    <a:pt x="48" y="35"/>
                    <a:pt x="48" y="35"/>
                    <a:pt x="48" y="35"/>
                  </a:cubicBezTo>
                  <a:cubicBezTo>
                    <a:pt x="48" y="36"/>
                    <a:pt x="48" y="36"/>
                    <a:pt x="48" y="36"/>
                  </a:cubicBezTo>
                  <a:cubicBezTo>
                    <a:pt x="48" y="37"/>
                    <a:pt x="48" y="37"/>
                    <a:pt x="48" y="37"/>
                  </a:cubicBezTo>
                  <a:cubicBezTo>
                    <a:pt x="48" y="37"/>
                    <a:pt x="48" y="37"/>
                    <a:pt x="48" y="37"/>
                  </a:cubicBezTo>
                  <a:cubicBezTo>
                    <a:pt x="48" y="38"/>
                    <a:pt x="48" y="38"/>
                    <a:pt x="48" y="38"/>
                  </a:cubicBezTo>
                  <a:cubicBezTo>
                    <a:pt x="48" y="38"/>
                    <a:pt x="49" y="38"/>
                    <a:pt x="49" y="38"/>
                  </a:cubicBezTo>
                  <a:cubicBezTo>
                    <a:pt x="49" y="39"/>
                    <a:pt x="49" y="39"/>
                    <a:pt x="49" y="39"/>
                  </a:cubicBezTo>
                  <a:cubicBezTo>
                    <a:pt x="48" y="39"/>
                    <a:pt x="48" y="40"/>
                    <a:pt x="48" y="40"/>
                  </a:cubicBezTo>
                  <a:cubicBezTo>
                    <a:pt x="48" y="41"/>
                    <a:pt x="48" y="41"/>
                    <a:pt x="48" y="41"/>
                  </a:cubicBezTo>
                  <a:cubicBezTo>
                    <a:pt x="48" y="42"/>
                    <a:pt x="47" y="42"/>
                    <a:pt x="47" y="42"/>
                  </a:cubicBezTo>
                  <a:cubicBezTo>
                    <a:pt x="47" y="42"/>
                    <a:pt x="47" y="43"/>
                    <a:pt x="46" y="43"/>
                  </a:cubicBezTo>
                  <a:cubicBezTo>
                    <a:pt x="46" y="43"/>
                    <a:pt x="46" y="43"/>
                    <a:pt x="46" y="44"/>
                  </a:cubicBezTo>
                  <a:cubicBezTo>
                    <a:pt x="46" y="44"/>
                    <a:pt x="47" y="44"/>
                    <a:pt x="47" y="44"/>
                  </a:cubicBezTo>
                  <a:cubicBezTo>
                    <a:pt x="47" y="44"/>
                    <a:pt x="47" y="44"/>
                    <a:pt x="47" y="45"/>
                  </a:cubicBezTo>
                  <a:cubicBezTo>
                    <a:pt x="47" y="45"/>
                    <a:pt x="47" y="45"/>
                    <a:pt x="46" y="46"/>
                  </a:cubicBezTo>
                  <a:cubicBezTo>
                    <a:pt x="46" y="46"/>
                    <a:pt x="46" y="47"/>
                    <a:pt x="45" y="47"/>
                  </a:cubicBezTo>
                  <a:cubicBezTo>
                    <a:pt x="45" y="48"/>
                    <a:pt x="45" y="48"/>
                    <a:pt x="44" y="48"/>
                  </a:cubicBezTo>
                  <a:cubicBezTo>
                    <a:pt x="44" y="49"/>
                    <a:pt x="44" y="49"/>
                    <a:pt x="43" y="50"/>
                  </a:cubicBezTo>
                  <a:cubicBezTo>
                    <a:pt x="42" y="50"/>
                    <a:pt x="42" y="51"/>
                    <a:pt x="41" y="51"/>
                  </a:cubicBezTo>
                  <a:cubicBezTo>
                    <a:pt x="41" y="52"/>
                    <a:pt x="41" y="52"/>
                    <a:pt x="40" y="53"/>
                  </a:cubicBezTo>
                  <a:cubicBezTo>
                    <a:pt x="40" y="53"/>
                    <a:pt x="39" y="54"/>
                    <a:pt x="39" y="54"/>
                  </a:cubicBezTo>
                  <a:cubicBezTo>
                    <a:pt x="39" y="55"/>
                    <a:pt x="39" y="55"/>
                    <a:pt x="39" y="55"/>
                  </a:cubicBezTo>
                  <a:cubicBezTo>
                    <a:pt x="38" y="56"/>
                    <a:pt x="38" y="56"/>
                    <a:pt x="38" y="56"/>
                  </a:cubicBezTo>
                  <a:cubicBezTo>
                    <a:pt x="38" y="57"/>
                    <a:pt x="38" y="57"/>
                    <a:pt x="38" y="57"/>
                  </a:cubicBezTo>
                  <a:cubicBezTo>
                    <a:pt x="38" y="57"/>
                    <a:pt x="38" y="58"/>
                    <a:pt x="38" y="58"/>
                  </a:cubicBezTo>
                  <a:cubicBezTo>
                    <a:pt x="38" y="58"/>
                    <a:pt x="38" y="59"/>
                    <a:pt x="38" y="59"/>
                  </a:cubicBezTo>
                  <a:cubicBezTo>
                    <a:pt x="38" y="60"/>
                    <a:pt x="38" y="60"/>
                    <a:pt x="39" y="60"/>
                  </a:cubicBezTo>
                  <a:cubicBezTo>
                    <a:pt x="38" y="61"/>
                    <a:pt x="38" y="61"/>
                    <a:pt x="38" y="61"/>
                  </a:cubicBezTo>
                  <a:cubicBezTo>
                    <a:pt x="39" y="62"/>
                    <a:pt x="39" y="62"/>
                    <a:pt x="39" y="62"/>
                  </a:cubicBezTo>
                  <a:cubicBezTo>
                    <a:pt x="39" y="62"/>
                    <a:pt x="39" y="62"/>
                    <a:pt x="40" y="62"/>
                  </a:cubicBezTo>
                  <a:cubicBezTo>
                    <a:pt x="40" y="62"/>
                    <a:pt x="40" y="62"/>
                    <a:pt x="40" y="63"/>
                  </a:cubicBezTo>
                  <a:cubicBezTo>
                    <a:pt x="40" y="64"/>
                    <a:pt x="40" y="64"/>
                    <a:pt x="40" y="65"/>
                  </a:cubicBezTo>
                  <a:cubicBezTo>
                    <a:pt x="40" y="65"/>
                    <a:pt x="40" y="65"/>
                    <a:pt x="40" y="66"/>
                  </a:cubicBezTo>
                  <a:cubicBezTo>
                    <a:pt x="40" y="66"/>
                    <a:pt x="40" y="66"/>
                    <a:pt x="40" y="66"/>
                  </a:cubicBezTo>
                  <a:cubicBezTo>
                    <a:pt x="40" y="67"/>
                    <a:pt x="41" y="67"/>
                    <a:pt x="41" y="67"/>
                  </a:cubicBezTo>
                  <a:cubicBezTo>
                    <a:pt x="41" y="67"/>
                    <a:pt x="41" y="68"/>
                    <a:pt x="41" y="68"/>
                  </a:cubicBezTo>
                  <a:cubicBezTo>
                    <a:pt x="41" y="68"/>
                    <a:pt x="40" y="69"/>
                    <a:pt x="40" y="69"/>
                  </a:cubicBezTo>
                  <a:cubicBezTo>
                    <a:pt x="41" y="70"/>
                    <a:pt x="41" y="70"/>
                    <a:pt x="41" y="70"/>
                  </a:cubicBezTo>
                  <a:cubicBezTo>
                    <a:pt x="41" y="70"/>
                    <a:pt x="41" y="70"/>
                    <a:pt x="42" y="70"/>
                  </a:cubicBezTo>
                  <a:cubicBezTo>
                    <a:pt x="42" y="70"/>
                    <a:pt x="42" y="70"/>
                    <a:pt x="42" y="71"/>
                  </a:cubicBezTo>
                  <a:cubicBezTo>
                    <a:pt x="42" y="71"/>
                    <a:pt x="42" y="71"/>
                    <a:pt x="42" y="72"/>
                  </a:cubicBezTo>
                  <a:cubicBezTo>
                    <a:pt x="42" y="72"/>
                    <a:pt x="42" y="72"/>
                    <a:pt x="42" y="73"/>
                  </a:cubicBezTo>
                  <a:cubicBezTo>
                    <a:pt x="42" y="73"/>
                    <a:pt x="42" y="73"/>
                    <a:pt x="43" y="73"/>
                  </a:cubicBezTo>
                  <a:cubicBezTo>
                    <a:pt x="43" y="74"/>
                    <a:pt x="43" y="74"/>
                    <a:pt x="43" y="74"/>
                  </a:cubicBezTo>
                  <a:cubicBezTo>
                    <a:pt x="44" y="74"/>
                    <a:pt x="44" y="74"/>
                    <a:pt x="44" y="74"/>
                  </a:cubicBezTo>
                  <a:cubicBezTo>
                    <a:pt x="44" y="74"/>
                    <a:pt x="45" y="74"/>
                    <a:pt x="45" y="74"/>
                  </a:cubicBezTo>
                  <a:cubicBezTo>
                    <a:pt x="45" y="73"/>
                    <a:pt x="45" y="73"/>
                    <a:pt x="45" y="73"/>
                  </a:cubicBezTo>
                  <a:cubicBezTo>
                    <a:pt x="45" y="73"/>
                    <a:pt x="45" y="73"/>
                    <a:pt x="45" y="72"/>
                  </a:cubicBezTo>
                  <a:cubicBezTo>
                    <a:pt x="45" y="72"/>
                    <a:pt x="44" y="71"/>
                    <a:pt x="44" y="71"/>
                  </a:cubicBezTo>
                  <a:cubicBezTo>
                    <a:pt x="44" y="71"/>
                    <a:pt x="44" y="71"/>
                    <a:pt x="44" y="71"/>
                  </a:cubicBezTo>
                  <a:cubicBezTo>
                    <a:pt x="44" y="70"/>
                    <a:pt x="44" y="70"/>
                    <a:pt x="44" y="70"/>
                  </a:cubicBezTo>
                  <a:cubicBezTo>
                    <a:pt x="44" y="69"/>
                    <a:pt x="44" y="69"/>
                    <a:pt x="44" y="69"/>
                  </a:cubicBezTo>
                  <a:cubicBezTo>
                    <a:pt x="43" y="68"/>
                    <a:pt x="43" y="68"/>
                    <a:pt x="43" y="68"/>
                  </a:cubicBezTo>
                  <a:cubicBezTo>
                    <a:pt x="43" y="67"/>
                    <a:pt x="43" y="67"/>
                    <a:pt x="43" y="66"/>
                  </a:cubicBezTo>
                  <a:cubicBezTo>
                    <a:pt x="43" y="66"/>
                    <a:pt x="43" y="66"/>
                    <a:pt x="42" y="65"/>
                  </a:cubicBezTo>
                  <a:cubicBezTo>
                    <a:pt x="43" y="65"/>
                    <a:pt x="43" y="65"/>
                    <a:pt x="43" y="64"/>
                  </a:cubicBezTo>
                  <a:cubicBezTo>
                    <a:pt x="43" y="64"/>
                    <a:pt x="43" y="64"/>
                    <a:pt x="43" y="64"/>
                  </a:cubicBezTo>
                  <a:cubicBezTo>
                    <a:pt x="44" y="65"/>
                    <a:pt x="44" y="65"/>
                    <a:pt x="44" y="65"/>
                  </a:cubicBezTo>
                  <a:cubicBezTo>
                    <a:pt x="44" y="66"/>
                    <a:pt x="44" y="66"/>
                    <a:pt x="44" y="66"/>
                  </a:cubicBezTo>
                  <a:cubicBezTo>
                    <a:pt x="44" y="67"/>
                    <a:pt x="44" y="67"/>
                    <a:pt x="44" y="68"/>
                  </a:cubicBezTo>
                  <a:cubicBezTo>
                    <a:pt x="44" y="68"/>
                    <a:pt x="44" y="68"/>
                    <a:pt x="45" y="69"/>
                  </a:cubicBezTo>
                  <a:cubicBezTo>
                    <a:pt x="45" y="69"/>
                    <a:pt x="45" y="69"/>
                    <a:pt x="46" y="70"/>
                  </a:cubicBezTo>
                  <a:cubicBezTo>
                    <a:pt x="46" y="70"/>
                    <a:pt x="46" y="70"/>
                    <a:pt x="46" y="71"/>
                  </a:cubicBezTo>
                  <a:cubicBezTo>
                    <a:pt x="46" y="71"/>
                    <a:pt x="46" y="71"/>
                    <a:pt x="46" y="71"/>
                  </a:cubicBezTo>
                  <a:cubicBezTo>
                    <a:pt x="46" y="72"/>
                    <a:pt x="47" y="72"/>
                    <a:pt x="47" y="72"/>
                  </a:cubicBezTo>
                  <a:cubicBezTo>
                    <a:pt x="47" y="72"/>
                    <a:pt x="47" y="72"/>
                    <a:pt x="48" y="72"/>
                  </a:cubicBezTo>
                  <a:cubicBezTo>
                    <a:pt x="48" y="73"/>
                    <a:pt x="48" y="73"/>
                    <a:pt x="48" y="74"/>
                  </a:cubicBezTo>
                  <a:cubicBezTo>
                    <a:pt x="48" y="74"/>
                    <a:pt x="48" y="74"/>
                    <a:pt x="49" y="74"/>
                  </a:cubicBezTo>
                  <a:cubicBezTo>
                    <a:pt x="49" y="75"/>
                    <a:pt x="49" y="75"/>
                    <a:pt x="49" y="75"/>
                  </a:cubicBezTo>
                  <a:cubicBezTo>
                    <a:pt x="48" y="76"/>
                    <a:pt x="48" y="76"/>
                    <a:pt x="48" y="76"/>
                  </a:cubicBezTo>
                  <a:cubicBezTo>
                    <a:pt x="48" y="77"/>
                    <a:pt x="48" y="77"/>
                    <a:pt x="48" y="77"/>
                  </a:cubicBezTo>
                  <a:cubicBezTo>
                    <a:pt x="49" y="78"/>
                    <a:pt x="49" y="78"/>
                    <a:pt x="49" y="78"/>
                  </a:cubicBezTo>
                  <a:cubicBezTo>
                    <a:pt x="50" y="79"/>
                    <a:pt x="50" y="79"/>
                    <a:pt x="50" y="79"/>
                  </a:cubicBezTo>
                  <a:cubicBezTo>
                    <a:pt x="51" y="80"/>
                    <a:pt x="51" y="80"/>
                    <a:pt x="52" y="80"/>
                  </a:cubicBezTo>
                  <a:cubicBezTo>
                    <a:pt x="53" y="81"/>
                    <a:pt x="53" y="81"/>
                    <a:pt x="54" y="81"/>
                  </a:cubicBezTo>
                  <a:cubicBezTo>
                    <a:pt x="54" y="81"/>
                    <a:pt x="54" y="81"/>
                    <a:pt x="55" y="82"/>
                  </a:cubicBezTo>
                  <a:cubicBezTo>
                    <a:pt x="56" y="82"/>
                    <a:pt x="56" y="82"/>
                    <a:pt x="57" y="82"/>
                  </a:cubicBezTo>
                  <a:cubicBezTo>
                    <a:pt x="57" y="82"/>
                    <a:pt x="57" y="82"/>
                    <a:pt x="58" y="82"/>
                  </a:cubicBezTo>
                  <a:cubicBezTo>
                    <a:pt x="58" y="83"/>
                    <a:pt x="59" y="83"/>
                    <a:pt x="59" y="83"/>
                  </a:cubicBezTo>
                  <a:cubicBezTo>
                    <a:pt x="60" y="83"/>
                    <a:pt x="60" y="83"/>
                    <a:pt x="60" y="82"/>
                  </a:cubicBezTo>
                  <a:cubicBezTo>
                    <a:pt x="61" y="82"/>
                    <a:pt x="61" y="82"/>
                    <a:pt x="62" y="82"/>
                  </a:cubicBezTo>
                  <a:cubicBezTo>
                    <a:pt x="63" y="83"/>
                    <a:pt x="63" y="84"/>
                    <a:pt x="64" y="84"/>
                  </a:cubicBezTo>
                  <a:cubicBezTo>
                    <a:pt x="64" y="84"/>
                    <a:pt x="65" y="84"/>
                    <a:pt x="65" y="84"/>
                  </a:cubicBezTo>
                  <a:cubicBezTo>
                    <a:pt x="65" y="85"/>
                    <a:pt x="66" y="85"/>
                    <a:pt x="66" y="86"/>
                  </a:cubicBezTo>
                  <a:cubicBezTo>
                    <a:pt x="67" y="86"/>
                    <a:pt x="67" y="86"/>
                    <a:pt x="67" y="86"/>
                  </a:cubicBezTo>
                  <a:cubicBezTo>
                    <a:pt x="68" y="86"/>
                    <a:pt x="68" y="86"/>
                    <a:pt x="69" y="86"/>
                  </a:cubicBezTo>
                  <a:cubicBezTo>
                    <a:pt x="69" y="86"/>
                    <a:pt x="69" y="86"/>
                    <a:pt x="69" y="86"/>
                  </a:cubicBezTo>
                  <a:cubicBezTo>
                    <a:pt x="70" y="86"/>
                    <a:pt x="70" y="86"/>
                    <a:pt x="71" y="86"/>
                  </a:cubicBezTo>
                  <a:cubicBezTo>
                    <a:pt x="71" y="86"/>
                    <a:pt x="71" y="87"/>
                    <a:pt x="71" y="87"/>
                  </a:cubicBezTo>
                  <a:cubicBezTo>
                    <a:pt x="71" y="87"/>
                    <a:pt x="71" y="87"/>
                    <a:pt x="71" y="87"/>
                  </a:cubicBezTo>
                  <a:cubicBezTo>
                    <a:pt x="72" y="88"/>
                    <a:pt x="72" y="88"/>
                    <a:pt x="72" y="89"/>
                  </a:cubicBezTo>
                  <a:cubicBezTo>
                    <a:pt x="72" y="89"/>
                    <a:pt x="73" y="89"/>
                    <a:pt x="73" y="90"/>
                  </a:cubicBezTo>
                  <a:cubicBezTo>
                    <a:pt x="73" y="90"/>
                    <a:pt x="73" y="90"/>
                    <a:pt x="73" y="91"/>
                  </a:cubicBezTo>
                  <a:cubicBezTo>
                    <a:pt x="73" y="91"/>
                    <a:pt x="74" y="91"/>
                    <a:pt x="74" y="92"/>
                  </a:cubicBezTo>
                  <a:cubicBezTo>
                    <a:pt x="74" y="92"/>
                    <a:pt x="74" y="92"/>
                    <a:pt x="74" y="92"/>
                  </a:cubicBezTo>
                  <a:cubicBezTo>
                    <a:pt x="75" y="92"/>
                    <a:pt x="75" y="92"/>
                    <a:pt x="75" y="92"/>
                  </a:cubicBezTo>
                  <a:cubicBezTo>
                    <a:pt x="76" y="92"/>
                    <a:pt x="76" y="93"/>
                    <a:pt x="76" y="93"/>
                  </a:cubicBezTo>
                  <a:cubicBezTo>
                    <a:pt x="76" y="93"/>
                    <a:pt x="77" y="93"/>
                    <a:pt x="77" y="93"/>
                  </a:cubicBezTo>
                  <a:cubicBezTo>
                    <a:pt x="77" y="93"/>
                    <a:pt x="77" y="93"/>
                    <a:pt x="77" y="93"/>
                  </a:cubicBezTo>
                  <a:cubicBezTo>
                    <a:pt x="78" y="93"/>
                    <a:pt x="78" y="93"/>
                    <a:pt x="78" y="93"/>
                  </a:cubicBezTo>
                  <a:cubicBezTo>
                    <a:pt x="78" y="94"/>
                    <a:pt x="79" y="94"/>
                    <a:pt x="79" y="94"/>
                  </a:cubicBezTo>
                  <a:cubicBezTo>
                    <a:pt x="79" y="94"/>
                    <a:pt x="80" y="94"/>
                    <a:pt x="80" y="94"/>
                  </a:cubicBezTo>
                  <a:cubicBezTo>
                    <a:pt x="80" y="94"/>
                    <a:pt x="80" y="94"/>
                    <a:pt x="81" y="94"/>
                  </a:cubicBezTo>
                  <a:cubicBezTo>
                    <a:pt x="81" y="94"/>
                    <a:pt x="81" y="94"/>
                    <a:pt x="82" y="94"/>
                  </a:cubicBezTo>
                  <a:cubicBezTo>
                    <a:pt x="82" y="93"/>
                    <a:pt x="82" y="93"/>
                    <a:pt x="82" y="93"/>
                  </a:cubicBezTo>
                  <a:cubicBezTo>
                    <a:pt x="82" y="93"/>
                    <a:pt x="82" y="93"/>
                    <a:pt x="82" y="92"/>
                  </a:cubicBezTo>
                  <a:cubicBezTo>
                    <a:pt x="82" y="92"/>
                    <a:pt x="82" y="92"/>
                    <a:pt x="82" y="92"/>
                  </a:cubicBezTo>
                  <a:cubicBezTo>
                    <a:pt x="83" y="92"/>
                    <a:pt x="83" y="92"/>
                    <a:pt x="83" y="92"/>
                  </a:cubicBezTo>
                  <a:cubicBezTo>
                    <a:pt x="83" y="92"/>
                    <a:pt x="83" y="93"/>
                    <a:pt x="84" y="93"/>
                  </a:cubicBezTo>
                  <a:cubicBezTo>
                    <a:pt x="84" y="93"/>
                    <a:pt x="83" y="93"/>
                    <a:pt x="83" y="94"/>
                  </a:cubicBezTo>
                  <a:cubicBezTo>
                    <a:pt x="84" y="94"/>
                    <a:pt x="84" y="94"/>
                    <a:pt x="84" y="94"/>
                  </a:cubicBezTo>
                  <a:cubicBezTo>
                    <a:pt x="84" y="95"/>
                    <a:pt x="84" y="95"/>
                    <a:pt x="85" y="95"/>
                  </a:cubicBezTo>
                  <a:cubicBezTo>
                    <a:pt x="85" y="96"/>
                    <a:pt x="85" y="96"/>
                    <a:pt x="85" y="96"/>
                  </a:cubicBezTo>
                  <a:cubicBezTo>
                    <a:pt x="85" y="97"/>
                    <a:pt x="85" y="97"/>
                    <a:pt x="85" y="97"/>
                  </a:cubicBezTo>
                  <a:cubicBezTo>
                    <a:pt x="85" y="98"/>
                    <a:pt x="85" y="98"/>
                    <a:pt x="84" y="99"/>
                  </a:cubicBezTo>
                  <a:cubicBezTo>
                    <a:pt x="84" y="99"/>
                    <a:pt x="84" y="100"/>
                    <a:pt x="84" y="100"/>
                  </a:cubicBezTo>
                  <a:cubicBezTo>
                    <a:pt x="83" y="101"/>
                    <a:pt x="83" y="101"/>
                    <a:pt x="82" y="102"/>
                  </a:cubicBezTo>
                  <a:cubicBezTo>
                    <a:pt x="82" y="102"/>
                    <a:pt x="82" y="102"/>
                    <a:pt x="81" y="103"/>
                  </a:cubicBezTo>
                  <a:cubicBezTo>
                    <a:pt x="81" y="103"/>
                    <a:pt x="81" y="104"/>
                    <a:pt x="80" y="105"/>
                  </a:cubicBezTo>
                  <a:cubicBezTo>
                    <a:pt x="80" y="105"/>
                    <a:pt x="80" y="105"/>
                    <a:pt x="79" y="106"/>
                  </a:cubicBezTo>
                  <a:cubicBezTo>
                    <a:pt x="79" y="106"/>
                    <a:pt x="79" y="106"/>
                    <a:pt x="79" y="107"/>
                  </a:cubicBezTo>
                  <a:cubicBezTo>
                    <a:pt x="80" y="107"/>
                    <a:pt x="80" y="108"/>
                    <a:pt x="81" y="108"/>
                  </a:cubicBezTo>
                  <a:cubicBezTo>
                    <a:pt x="81" y="108"/>
                    <a:pt x="80" y="109"/>
                    <a:pt x="80" y="109"/>
                  </a:cubicBezTo>
                  <a:cubicBezTo>
                    <a:pt x="80" y="109"/>
                    <a:pt x="80" y="110"/>
                    <a:pt x="79" y="110"/>
                  </a:cubicBezTo>
                  <a:cubicBezTo>
                    <a:pt x="80" y="110"/>
                    <a:pt x="80" y="111"/>
                    <a:pt x="80" y="111"/>
                  </a:cubicBezTo>
                  <a:cubicBezTo>
                    <a:pt x="80" y="112"/>
                    <a:pt x="80" y="112"/>
                    <a:pt x="80" y="113"/>
                  </a:cubicBezTo>
                  <a:cubicBezTo>
                    <a:pt x="81" y="113"/>
                    <a:pt x="81" y="114"/>
                    <a:pt x="82" y="114"/>
                  </a:cubicBezTo>
                  <a:cubicBezTo>
                    <a:pt x="82" y="115"/>
                    <a:pt x="82" y="115"/>
                    <a:pt x="83" y="116"/>
                  </a:cubicBezTo>
                  <a:cubicBezTo>
                    <a:pt x="83" y="116"/>
                    <a:pt x="84" y="117"/>
                    <a:pt x="84" y="118"/>
                  </a:cubicBezTo>
                  <a:cubicBezTo>
                    <a:pt x="84" y="119"/>
                    <a:pt x="85" y="119"/>
                    <a:pt x="85" y="120"/>
                  </a:cubicBezTo>
                  <a:cubicBezTo>
                    <a:pt x="86" y="120"/>
                    <a:pt x="86" y="121"/>
                    <a:pt x="87" y="122"/>
                  </a:cubicBezTo>
                  <a:cubicBezTo>
                    <a:pt x="87" y="123"/>
                    <a:pt x="88" y="123"/>
                    <a:pt x="88" y="124"/>
                  </a:cubicBezTo>
                  <a:cubicBezTo>
                    <a:pt x="89" y="125"/>
                    <a:pt x="90" y="125"/>
                    <a:pt x="91" y="126"/>
                  </a:cubicBezTo>
                  <a:cubicBezTo>
                    <a:pt x="92" y="127"/>
                    <a:pt x="93" y="127"/>
                    <a:pt x="95" y="128"/>
                  </a:cubicBezTo>
                  <a:cubicBezTo>
                    <a:pt x="96" y="129"/>
                    <a:pt x="96" y="129"/>
                    <a:pt x="97" y="130"/>
                  </a:cubicBezTo>
                  <a:cubicBezTo>
                    <a:pt x="98" y="131"/>
                    <a:pt x="98" y="131"/>
                    <a:pt x="98" y="132"/>
                  </a:cubicBezTo>
                  <a:cubicBezTo>
                    <a:pt x="98" y="133"/>
                    <a:pt x="98" y="134"/>
                    <a:pt x="97" y="135"/>
                  </a:cubicBezTo>
                  <a:cubicBezTo>
                    <a:pt x="97" y="136"/>
                    <a:pt x="97" y="137"/>
                    <a:pt x="97" y="137"/>
                  </a:cubicBezTo>
                  <a:cubicBezTo>
                    <a:pt x="98" y="138"/>
                    <a:pt x="98" y="138"/>
                    <a:pt x="99" y="138"/>
                  </a:cubicBezTo>
                  <a:cubicBezTo>
                    <a:pt x="98" y="138"/>
                    <a:pt x="98" y="139"/>
                    <a:pt x="97" y="139"/>
                  </a:cubicBezTo>
                  <a:cubicBezTo>
                    <a:pt x="98" y="140"/>
                    <a:pt x="98" y="140"/>
                    <a:pt x="98" y="141"/>
                  </a:cubicBezTo>
                  <a:cubicBezTo>
                    <a:pt x="98" y="142"/>
                    <a:pt x="98" y="143"/>
                    <a:pt x="98" y="144"/>
                  </a:cubicBezTo>
                  <a:cubicBezTo>
                    <a:pt x="98" y="144"/>
                    <a:pt x="98" y="145"/>
                    <a:pt x="99" y="146"/>
                  </a:cubicBezTo>
                  <a:cubicBezTo>
                    <a:pt x="99" y="146"/>
                    <a:pt x="99" y="147"/>
                    <a:pt x="99" y="147"/>
                  </a:cubicBezTo>
                  <a:cubicBezTo>
                    <a:pt x="99" y="147"/>
                    <a:pt x="99" y="148"/>
                    <a:pt x="99" y="148"/>
                  </a:cubicBezTo>
                  <a:cubicBezTo>
                    <a:pt x="99" y="149"/>
                    <a:pt x="99" y="149"/>
                    <a:pt x="99" y="150"/>
                  </a:cubicBezTo>
                  <a:cubicBezTo>
                    <a:pt x="99" y="150"/>
                    <a:pt x="99" y="150"/>
                    <a:pt x="99" y="151"/>
                  </a:cubicBezTo>
                  <a:cubicBezTo>
                    <a:pt x="99" y="152"/>
                    <a:pt x="99" y="152"/>
                    <a:pt x="99" y="153"/>
                  </a:cubicBezTo>
                  <a:cubicBezTo>
                    <a:pt x="99" y="153"/>
                    <a:pt x="99" y="153"/>
                    <a:pt x="99" y="154"/>
                  </a:cubicBezTo>
                  <a:cubicBezTo>
                    <a:pt x="99" y="154"/>
                    <a:pt x="99" y="155"/>
                    <a:pt x="99" y="155"/>
                  </a:cubicBezTo>
                  <a:cubicBezTo>
                    <a:pt x="100" y="156"/>
                    <a:pt x="100" y="156"/>
                    <a:pt x="100" y="157"/>
                  </a:cubicBezTo>
                  <a:cubicBezTo>
                    <a:pt x="101" y="157"/>
                    <a:pt x="101" y="158"/>
                    <a:pt x="102" y="158"/>
                  </a:cubicBezTo>
                  <a:cubicBezTo>
                    <a:pt x="102" y="158"/>
                    <a:pt x="102" y="159"/>
                    <a:pt x="102" y="159"/>
                  </a:cubicBezTo>
                  <a:cubicBezTo>
                    <a:pt x="102" y="160"/>
                    <a:pt x="102" y="160"/>
                    <a:pt x="102" y="160"/>
                  </a:cubicBezTo>
                  <a:cubicBezTo>
                    <a:pt x="102" y="160"/>
                    <a:pt x="102" y="160"/>
                    <a:pt x="102" y="161"/>
                  </a:cubicBezTo>
                  <a:cubicBezTo>
                    <a:pt x="102" y="161"/>
                    <a:pt x="102" y="161"/>
                    <a:pt x="102" y="161"/>
                  </a:cubicBezTo>
                  <a:cubicBezTo>
                    <a:pt x="102" y="161"/>
                    <a:pt x="102" y="162"/>
                    <a:pt x="102" y="162"/>
                  </a:cubicBezTo>
                  <a:cubicBezTo>
                    <a:pt x="102" y="162"/>
                    <a:pt x="102" y="162"/>
                    <a:pt x="101" y="162"/>
                  </a:cubicBezTo>
                  <a:cubicBezTo>
                    <a:pt x="101" y="163"/>
                    <a:pt x="101" y="163"/>
                    <a:pt x="101" y="163"/>
                  </a:cubicBezTo>
                  <a:cubicBezTo>
                    <a:pt x="102" y="163"/>
                    <a:pt x="102" y="164"/>
                    <a:pt x="102" y="164"/>
                  </a:cubicBezTo>
                  <a:cubicBezTo>
                    <a:pt x="103" y="164"/>
                    <a:pt x="103" y="165"/>
                    <a:pt x="103" y="165"/>
                  </a:cubicBezTo>
                  <a:cubicBezTo>
                    <a:pt x="103" y="166"/>
                    <a:pt x="103" y="166"/>
                    <a:pt x="104" y="166"/>
                  </a:cubicBezTo>
                  <a:cubicBezTo>
                    <a:pt x="104" y="167"/>
                    <a:pt x="104" y="167"/>
                    <a:pt x="105" y="167"/>
                  </a:cubicBezTo>
                  <a:cubicBezTo>
                    <a:pt x="105" y="168"/>
                    <a:pt x="105" y="168"/>
                    <a:pt x="105" y="168"/>
                  </a:cubicBezTo>
                  <a:cubicBezTo>
                    <a:pt x="103" y="168"/>
                    <a:pt x="101" y="168"/>
                    <a:pt x="99" y="168"/>
                  </a:cubicBezTo>
                  <a:cubicBezTo>
                    <a:pt x="63" y="168"/>
                    <a:pt x="31" y="145"/>
                    <a:pt x="21" y="110"/>
                  </a:cubicBezTo>
                  <a:cubicBezTo>
                    <a:pt x="14" y="86"/>
                    <a:pt x="20" y="61"/>
                    <a:pt x="33" y="42"/>
                  </a:cubicBezTo>
                  <a:close/>
                  <a:moveTo>
                    <a:pt x="42" y="31"/>
                  </a:moveTo>
                  <a:cubicBezTo>
                    <a:pt x="42" y="31"/>
                    <a:pt x="42" y="31"/>
                    <a:pt x="42" y="31"/>
                  </a:cubicBezTo>
                  <a:cubicBezTo>
                    <a:pt x="42" y="31"/>
                    <a:pt x="42" y="31"/>
                    <a:pt x="42" y="31"/>
                  </a:cubicBezTo>
                  <a:cubicBezTo>
                    <a:pt x="42" y="31"/>
                    <a:pt x="42" y="31"/>
                    <a:pt x="42" y="31"/>
                  </a:cubicBezTo>
                  <a:close/>
                  <a:moveTo>
                    <a:pt x="111" y="168"/>
                  </a:moveTo>
                  <a:cubicBezTo>
                    <a:pt x="110" y="168"/>
                    <a:pt x="110" y="167"/>
                    <a:pt x="110" y="167"/>
                  </a:cubicBezTo>
                  <a:cubicBezTo>
                    <a:pt x="110" y="167"/>
                    <a:pt x="110" y="167"/>
                    <a:pt x="110" y="167"/>
                  </a:cubicBezTo>
                  <a:cubicBezTo>
                    <a:pt x="110" y="166"/>
                    <a:pt x="110" y="166"/>
                    <a:pt x="111" y="166"/>
                  </a:cubicBezTo>
                  <a:cubicBezTo>
                    <a:pt x="111" y="165"/>
                    <a:pt x="111" y="165"/>
                    <a:pt x="112" y="165"/>
                  </a:cubicBezTo>
                  <a:cubicBezTo>
                    <a:pt x="112" y="164"/>
                    <a:pt x="112" y="163"/>
                    <a:pt x="111" y="163"/>
                  </a:cubicBezTo>
                  <a:cubicBezTo>
                    <a:pt x="111" y="162"/>
                    <a:pt x="110" y="162"/>
                    <a:pt x="110" y="162"/>
                  </a:cubicBezTo>
                  <a:cubicBezTo>
                    <a:pt x="110" y="162"/>
                    <a:pt x="110" y="161"/>
                    <a:pt x="110" y="161"/>
                  </a:cubicBezTo>
                  <a:cubicBezTo>
                    <a:pt x="111" y="160"/>
                    <a:pt x="111" y="160"/>
                    <a:pt x="111" y="160"/>
                  </a:cubicBezTo>
                  <a:cubicBezTo>
                    <a:pt x="111" y="159"/>
                    <a:pt x="111" y="159"/>
                    <a:pt x="112" y="159"/>
                  </a:cubicBezTo>
                  <a:cubicBezTo>
                    <a:pt x="112" y="158"/>
                    <a:pt x="112" y="158"/>
                    <a:pt x="112" y="158"/>
                  </a:cubicBezTo>
                  <a:cubicBezTo>
                    <a:pt x="112" y="157"/>
                    <a:pt x="111" y="157"/>
                    <a:pt x="111" y="157"/>
                  </a:cubicBezTo>
                  <a:cubicBezTo>
                    <a:pt x="111" y="157"/>
                    <a:pt x="112" y="157"/>
                    <a:pt x="112" y="157"/>
                  </a:cubicBezTo>
                  <a:cubicBezTo>
                    <a:pt x="112" y="157"/>
                    <a:pt x="113" y="157"/>
                    <a:pt x="113" y="157"/>
                  </a:cubicBezTo>
                  <a:cubicBezTo>
                    <a:pt x="113" y="156"/>
                    <a:pt x="113" y="156"/>
                    <a:pt x="113" y="155"/>
                  </a:cubicBezTo>
                  <a:cubicBezTo>
                    <a:pt x="113" y="155"/>
                    <a:pt x="113" y="154"/>
                    <a:pt x="113" y="154"/>
                  </a:cubicBezTo>
                  <a:cubicBezTo>
                    <a:pt x="114" y="154"/>
                    <a:pt x="115" y="153"/>
                    <a:pt x="116" y="153"/>
                  </a:cubicBezTo>
                  <a:cubicBezTo>
                    <a:pt x="116" y="153"/>
                    <a:pt x="117" y="153"/>
                    <a:pt x="117" y="153"/>
                  </a:cubicBezTo>
                  <a:cubicBezTo>
                    <a:pt x="117" y="152"/>
                    <a:pt x="118" y="152"/>
                    <a:pt x="118" y="152"/>
                  </a:cubicBezTo>
                  <a:cubicBezTo>
                    <a:pt x="118" y="151"/>
                    <a:pt x="118" y="151"/>
                    <a:pt x="118" y="151"/>
                  </a:cubicBezTo>
                  <a:cubicBezTo>
                    <a:pt x="118" y="150"/>
                    <a:pt x="118" y="149"/>
                    <a:pt x="118" y="149"/>
                  </a:cubicBezTo>
                  <a:cubicBezTo>
                    <a:pt x="118" y="149"/>
                    <a:pt x="118" y="149"/>
                    <a:pt x="119" y="148"/>
                  </a:cubicBezTo>
                  <a:cubicBezTo>
                    <a:pt x="120" y="148"/>
                    <a:pt x="120" y="148"/>
                    <a:pt x="121" y="148"/>
                  </a:cubicBezTo>
                  <a:cubicBezTo>
                    <a:pt x="121" y="148"/>
                    <a:pt x="121" y="147"/>
                    <a:pt x="122" y="147"/>
                  </a:cubicBezTo>
                  <a:cubicBezTo>
                    <a:pt x="123" y="146"/>
                    <a:pt x="123" y="145"/>
                    <a:pt x="124" y="145"/>
                  </a:cubicBezTo>
                  <a:cubicBezTo>
                    <a:pt x="124" y="144"/>
                    <a:pt x="125" y="144"/>
                    <a:pt x="125" y="143"/>
                  </a:cubicBezTo>
                  <a:cubicBezTo>
                    <a:pt x="125" y="142"/>
                    <a:pt x="125" y="142"/>
                    <a:pt x="125" y="142"/>
                  </a:cubicBezTo>
                  <a:cubicBezTo>
                    <a:pt x="126" y="142"/>
                    <a:pt x="126" y="141"/>
                    <a:pt x="126" y="141"/>
                  </a:cubicBezTo>
                  <a:cubicBezTo>
                    <a:pt x="127" y="141"/>
                    <a:pt x="127" y="140"/>
                    <a:pt x="127" y="140"/>
                  </a:cubicBezTo>
                  <a:cubicBezTo>
                    <a:pt x="127" y="139"/>
                    <a:pt x="127" y="139"/>
                    <a:pt x="127" y="138"/>
                  </a:cubicBezTo>
                  <a:cubicBezTo>
                    <a:pt x="127" y="138"/>
                    <a:pt x="127" y="138"/>
                    <a:pt x="126" y="137"/>
                  </a:cubicBezTo>
                  <a:cubicBezTo>
                    <a:pt x="127" y="137"/>
                    <a:pt x="127" y="136"/>
                    <a:pt x="128" y="136"/>
                  </a:cubicBezTo>
                  <a:cubicBezTo>
                    <a:pt x="129" y="135"/>
                    <a:pt x="129" y="135"/>
                    <a:pt x="130" y="134"/>
                  </a:cubicBezTo>
                  <a:cubicBezTo>
                    <a:pt x="131" y="134"/>
                    <a:pt x="131" y="133"/>
                    <a:pt x="132" y="133"/>
                  </a:cubicBezTo>
                  <a:cubicBezTo>
                    <a:pt x="133" y="133"/>
                    <a:pt x="133" y="133"/>
                    <a:pt x="134" y="133"/>
                  </a:cubicBezTo>
                  <a:cubicBezTo>
                    <a:pt x="134" y="133"/>
                    <a:pt x="135" y="132"/>
                    <a:pt x="135" y="132"/>
                  </a:cubicBezTo>
                  <a:cubicBezTo>
                    <a:pt x="136" y="132"/>
                    <a:pt x="136" y="131"/>
                    <a:pt x="136" y="131"/>
                  </a:cubicBezTo>
                  <a:cubicBezTo>
                    <a:pt x="136" y="131"/>
                    <a:pt x="136" y="131"/>
                    <a:pt x="137" y="130"/>
                  </a:cubicBezTo>
                  <a:cubicBezTo>
                    <a:pt x="137" y="130"/>
                    <a:pt x="137" y="130"/>
                    <a:pt x="137" y="130"/>
                  </a:cubicBezTo>
                  <a:cubicBezTo>
                    <a:pt x="137" y="129"/>
                    <a:pt x="137" y="129"/>
                    <a:pt x="138" y="128"/>
                  </a:cubicBezTo>
                  <a:cubicBezTo>
                    <a:pt x="138" y="128"/>
                    <a:pt x="138" y="128"/>
                    <a:pt x="138" y="127"/>
                  </a:cubicBezTo>
                  <a:cubicBezTo>
                    <a:pt x="138" y="127"/>
                    <a:pt x="138" y="126"/>
                    <a:pt x="138" y="126"/>
                  </a:cubicBezTo>
                  <a:cubicBezTo>
                    <a:pt x="138" y="125"/>
                    <a:pt x="138" y="125"/>
                    <a:pt x="138" y="125"/>
                  </a:cubicBezTo>
                  <a:cubicBezTo>
                    <a:pt x="139" y="125"/>
                    <a:pt x="139" y="125"/>
                    <a:pt x="139" y="124"/>
                  </a:cubicBezTo>
                  <a:cubicBezTo>
                    <a:pt x="139" y="124"/>
                    <a:pt x="139" y="123"/>
                    <a:pt x="139" y="123"/>
                  </a:cubicBezTo>
                  <a:cubicBezTo>
                    <a:pt x="139" y="122"/>
                    <a:pt x="139" y="121"/>
                    <a:pt x="139" y="121"/>
                  </a:cubicBezTo>
                  <a:cubicBezTo>
                    <a:pt x="139" y="121"/>
                    <a:pt x="141" y="119"/>
                    <a:pt x="141" y="119"/>
                  </a:cubicBezTo>
                  <a:cubicBezTo>
                    <a:pt x="141" y="119"/>
                    <a:pt x="142" y="117"/>
                    <a:pt x="142" y="117"/>
                  </a:cubicBezTo>
                  <a:cubicBezTo>
                    <a:pt x="143" y="117"/>
                    <a:pt x="143" y="116"/>
                    <a:pt x="143" y="116"/>
                  </a:cubicBezTo>
                  <a:cubicBezTo>
                    <a:pt x="144" y="115"/>
                    <a:pt x="144" y="115"/>
                    <a:pt x="144" y="115"/>
                  </a:cubicBezTo>
                  <a:cubicBezTo>
                    <a:pt x="145" y="114"/>
                    <a:pt x="145" y="114"/>
                    <a:pt x="145" y="114"/>
                  </a:cubicBezTo>
                  <a:cubicBezTo>
                    <a:pt x="145" y="113"/>
                    <a:pt x="145" y="113"/>
                    <a:pt x="145" y="113"/>
                  </a:cubicBezTo>
                  <a:cubicBezTo>
                    <a:pt x="145" y="112"/>
                    <a:pt x="146" y="112"/>
                    <a:pt x="146" y="111"/>
                  </a:cubicBezTo>
                  <a:cubicBezTo>
                    <a:pt x="145" y="110"/>
                    <a:pt x="145" y="110"/>
                    <a:pt x="145" y="109"/>
                  </a:cubicBezTo>
                  <a:cubicBezTo>
                    <a:pt x="143" y="109"/>
                    <a:pt x="143" y="109"/>
                    <a:pt x="142" y="109"/>
                  </a:cubicBezTo>
                  <a:cubicBezTo>
                    <a:pt x="141" y="108"/>
                    <a:pt x="140" y="108"/>
                    <a:pt x="140" y="107"/>
                  </a:cubicBezTo>
                  <a:cubicBezTo>
                    <a:pt x="139" y="107"/>
                    <a:pt x="139" y="107"/>
                    <a:pt x="138" y="107"/>
                  </a:cubicBezTo>
                  <a:cubicBezTo>
                    <a:pt x="137" y="107"/>
                    <a:pt x="137" y="107"/>
                    <a:pt x="136" y="106"/>
                  </a:cubicBezTo>
                  <a:cubicBezTo>
                    <a:pt x="135" y="107"/>
                    <a:pt x="134" y="107"/>
                    <a:pt x="133" y="107"/>
                  </a:cubicBezTo>
                  <a:cubicBezTo>
                    <a:pt x="133" y="106"/>
                    <a:pt x="133" y="106"/>
                    <a:pt x="132" y="106"/>
                  </a:cubicBezTo>
                  <a:cubicBezTo>
                    <a:pt x="132" y="105"/>
                    <a:pt x="131" y="105"/>
                    <a:pt x="130" y="105"/>
                  </a:cubicBezTo>
                  <a:cubicBezTo>
                    <a:pt x="130" y="105"/>
                    <a:pt x="129" y="105"/>
                    <a:pt x="128" y="105"/>
                  </a:cubicBezTo>
                  <a:cubicBezTo>
                    <a:pt x="128" y="105"/>
                    <a:pt x="127" y="104"/>
                    <a:pt x="126" y="104"/>
                  </a:cubicBezTo>
                  <a:cubicBezTo>
                    <a:pt x="126" y="103"/>
                    <a:pt x="125" y="103"/>
                    <a:pt x="125" y="103"/>
                  </a:cubicBezTo>
                  <a:cubicBezTo>
                    <a:pt x="125" y="103"/>
                    <a:pt x="125" y="102"/>
                    <a:pt x="125" y="102"/>
                  </a:cubicBezTo>
                  <a:cubicBezTo>
                    <a:pt x="125" y="101"/>
                    <a:pt x="124" y="101"/>
                    <a:pt x="124" y="100"/>
                  </a:cubicBezTo>
                  <a:cubicBezTo>
                    <a:pt x="124" y="100"/>
                    <a:pt x="124" y="99"/>
                    <a:pt x="124" y="99"/>
                  </a:cubicBezTo>
                  <a:cubicBezTo>
                    <a:pt x="123" y="98"/>
                    <a:pt x="123" y="97"/>
                    <a:pt x="122" y="97"/>
                  </a:cubicBezTo>
                  <a:cubicBezTo>
                    <a:pt x="121" y="96"/>
                    <a:pt x="121" y="96"/>
                    <a:pt x="120" y="96"/>
                  </a:cubicBezTo>
                  <a:cubicBezTo>
                    <a:pt x="119" y="96"/>
                    <a:pt x="119" y="96"/>
                    <a:pt x="118" y="96"/>
                  </a:cubicBezTo>
                  <a:cubicBezTo>
                    <a:pt x="117" y="96"/>
                    <a:pt x="117" y="96"/>
                    <a:pt x="116" y="96"/>
                  </a:cubicBezTo>
                  <a:cubicBezTo>
                    <a:pt x="115" y="95"/>
                    <a:pt x="115" y="95"/>
                    <a:pt x="115" y="95"/>
                  </a:cubicBezTo>
                  <a:cubicBezTo>
                    <a:pt x="114" y="94"/>
                    <a:pt x="113" y="94"/>
                    <a:pt x="113" y="93"/>
                  </a:cubicBezTo>
                  <a:cubicBezTo>
                    <a:pt x="113" y="93"/>
                    <a:pt x="112" y="93"/>
                    <a:pt x="112" y="92"/>
                  </a:cubicBezTo>
                  <a:cubicBezTo>
                    <a:pt x="111" y="92"/>
                    <a:pt x="111" y="91"/>
                    <a:pt x="111" y="91"/>
                  </a:cubicBezTo>
                  <a:cubicBezTo>
                    <a:pt x="110" y="91"/>
                    <a:pt x="110" y="91"/>
                    <a:pt x="110" y="90"/>
                  </a:cubicBezTo>
                  <a:cubicBezTo>
                    <a:pt x="110" y="90"/>
                    <a:pt x="110" y="90"/>
                    <a:pt x="110" y="89"/>
                  </a:cubicBezTo>
                  <a:cubicBezTo>
                    <a:pt x="111" y="89"/>
                    <a:pt x="111" y="89"/>
                    <a:pt x="111" y="89"/>
                  </a:cubicBezTo>
                  <a:cubicBezTo>
                    <a:pt x="111" y="89"/>
                    <a:pt x="111" y="89"/>
                    <a:pt x="111" y="89"/>
                  </a:cubicBezTo>
                  <a:cubicBezTo>
                    <a:pt x="110" y="89"/>
                    <a:pt x="110" y="89"/>
                    <a:pt x="110" y="89"/>
                  </a:cubicBezTo>
                  <a:cubicBezTo>
                    <a:pt x="109" y="89"/>
                    <a:pt x="109" y="89"/>
                    <a:pt x="108" y="89"/>
                  </a:cubicBezTo>
                  <a:cubicBezTo>
                    <a:pt x="107" y="90"/>
                    <a:pt x="107" y="90"/>
                    <a:pt x="106" y="90"/>
                  </a:cubicBezTo>
                  <a:cubicBezTo>
                    <a:pt x="105" y="90"/>
                    <a:pt x="104" y="90"/>
                    <a:pt x="104" y="90"/>
                  </a:cubicBezTo>
                  <a:cubicBezTo>
                    <a:pt x="102" y="89"/>
                    <a:pt x="102" y="89"/>
                    <a:pt x="100" y="89"/>
                  </a:cubicBezTo>
                  <a:cubicBezTo>
                    <a:pt x="100" y="89"/>
                    <a:pt x="99" y="89"/>
                    <a:pt x="99" y="89"/>
                  </a:cubicBezTo>
                  <a:cubicBezTo>
                    <a:pt x="98" y="88"/>
                    <a:pt x="98" y="88"/>
                    <a:pt x="97" y="88"/>
                  </a:cubicBezTo>
                  <a:cubicBezTo>
                    <a:pt x="97" y="88"/>
                    <a:pt x="96" y="88"/>
                    <a:pt x="95" y="88"/>
                  </a:cubicBezTo>
                  <a:cubicBezTo>
                    <a:pt x="94" y="87"/>
                    <a:pt x="94" y="87"/>
                    <a:pt x="93" y="87"/>
                  </a:cubicBezTo>
                  <a:cubicBezTo>
                    <a:pt x="93" y="87"/>
                    <a:pt x="93" y="88"/>
                    <a:pt x="92" y="88"/>
                  </a:cubicBezTo>
                  <a:cubicBezTo>
                    <a:pt x="92" y="88"/>
                    <a:pt x="91" y="88"/>
                    <a:pt x="91" y="89"/>
                  </a:cubicBezTo>
                  <a:cubicBezTo>
                    <a:pt x="90" y="89"/>
                    <a:pt x="89" y="89"/>
                    <a:pt x="88" y="89"/>
                  </a:cubicBezTo>
                  <a:cubicBezTo>
                    <a:pt x="88" y="90"/>
                    <a:pt x="88" y="90"/>
                    <a:pt x="88" y="91"/>
                  </a:cubicBezTo>
                  <a:cubicBezTo>
                    <a:pt x="87" y="91"/>
                    <a:pt x="86" y="91"/>
                    <a:pt x="86" y="92"/>
                  </a:cubicBezTo>
                  <a:cubicBezTo>
                    <a:pt x="85" y="91"/>
                    <a:pt x="85" y="91"/>
                    <a:pt x="84" y="91"/>
                  </a:cubicBezTo>
                  <a:cubicBezTo>
                    <a:pt x="84" y="91"/>
                    <a:pt x="83" y="91"/>
                    <a:pt x="82" y="91"/>
                  </a:cubicBezTo>
                  <a:cubicBezTo>
                    <a:pt x="82" y="91"/>
                    <a:pt x="81" y="91"/>
                    <a:pt x="81" y="91"/>
                  </a:cubicBezTo>
                  <a:cubicBezTo>
                    <a:pt x="80" y="91"/>
                    <a:pt x="80" y="91"/>
                    <a:pt x="79" y="91"/>
                  </a:cubicBezTo>
                  <a:cubicBezTo>
                    <a:pt x="78" y="90"/>
                    <a:pt x="78" y="90"/>
                    <a:pt x="78" y="90"/>
                  </a:cubicBezTo>
                  <a:cubicBezTo>
                    <a:pt x="77" y="89"/>
                    <a:pt x="77" y="88"/>
                    <a:pt x="77" y="88"/>
                  </a:cubicBezTo>
                  <a:cubicBezTo>
                    <a:pt x="77" y="87"/>
                    <a:pt x="77" y="86"/>
                    <a:pt x="78" y="85"/>
                  </a:cubicBezTo>
                  <a:cubicBezTo>
                    <a:pt x="78" y="84"/>
                    <a:pt x="78" y="84"/>
                    <a:pt x="78" y="83"/>
                  </a:cubicBezTo>
                  <a:cubicBezTo>
                    <a:pt x="77" y="83"/>
                    <a:pt x="77" y="83"/>
                    <a:pt x="77" y="82"/>
                  </a:cubicBezTo>
                  <a:cubicBezTo>
                    <a:pt x="76" y="82"/>
                    <a:pt x="75" y="82"/>
                    <a:pt x="74" y="82"/>
                  </a:cubicBezTo>
                  <a:cubicBezTo>
                    <a:pt x="73" y="82"/>
                    <a:pt x="73" y="82"/>
                    <a:pt x="72" y="82"/>
                  </a:cubicBezTo>
                  <a:cubicBezTo>
                    <a:pt x="72" y="81"/>
                    <a:pt x="72" y="80"/>
                    <a:pt x="72" y="79"/>
                  </a:cubicBezTo>
                  <a:cubicBezTo>
                    <a:pt x="72" y="79"/>
                    <a:pt x="74" y="77"/>
                    <a:pt x="74" y="76"/>
                  </a:cubicBezTo>
                  <a:cubicBezTo>
                    <a:pt x="74" y="76"/>
                    <a:pt x="73" y="75"/>
                    <a:pt x="73" y="75"/>
                  </a:cubicBezTo>
                  <a:cubicBezTo>
                    <a:pt x="73" y="75"/>
                    <a:pt x="73" y="75"/>
                    <a:pt x="73" y="74"/>
                  </a:cubicBezTo>
                  <a:cubicBezTo>
                    <a:pt x="73" y="74"/>
                    <a:pt x="72" y="74"/>
                    <a:pt x="72" y="74"/>
                  </a:cubicBezTo>
                  <a:cubicBezTo>
                    <a:pt x="71" y="74"/>
                    <a:pt x="71" y="74"/>
                    <a:pt x="70" y="75"/>
                  </a:cubicBezTo>
                  <a:cubicBezTo>
                    <a:pt x="69" y="75"/>
                    <a:pt x="69" y="75"/>
                    <a:pt x="68" y="76"/>
                  </a:cubicBezTo>
                  <a:cubicBezTo>
                    <a:pt x="68" y="76"/>
                    <a:pt x="68" y="77"/>
                    <a:pt x="67" y="77"/>
                  </a:cubicBezTo>
                  <a:cubicBezTo>
                    <a:pt x="67" y="78"/>
                    <a:pt x="66" y="78"/>
                    <a:pt x="66" y="78"/>
                  </a:cubicBezTo>
                  <a:cubicBezTo>
                    <a:pt x="65" y="78"/>
                    <a:pt x="65" y="78"/>
                    <a:pt x="64" y="78"/>
                  </a:cubicBezTo>
                  <a:cubicBezTo>
                    <a:pt x="64" y="78"/>
                    <a:pt x="62" y="77"/>
                    <a:pt x="62" y="77"/>
                  </a:cubicBezTo>
                  <a:cubicBezTo>
                    <a:pt x="61" y="77"/>
                    <a:pt x="61" y="76"/>
                    <a:pt x="61" y="76"/>
                  </a:cubicBezTo>
                  <a:cubicBezTo>
                    <a:pt x="61" y="76"/>
                    <a:pt x="61" y="76"/>
                    <a:pt x="60" y="75"/>
                  </a:cubicBezTo>
                  <a:cubicBezTo>
                    <a:pt x="60" y="74"/>
                    <a:pt x="60" y="74"/>
                    <a:pt x="60" y="73"/>
                  </a:cubicBezTo>
                  <a:cubicBezTo>
                    <a:pt x="61" y="72"/>
                    <a:pt x="61" y="72"/>
                    <a:pt x="61" y="71"/>
                  </a:cubicBezTo>
                  <a:cubicBezTo>
                    <a:pt x="61" y="70"/>
                    <a:pt x="62" y="70"/>
                    <a:pt x="62" y="69"/>
                  </a:cubicBezTo>
                  <a:cubicBezTo>
                    <a:pt x="63" y="68"/>
                    <a:pt x="63" y="67"/>
                    <a:pt x="64" y="67"/>
                  </a:cubicBezTo>
                  <a:cubicBezTo>
                    <a:pt x="65" y="66"/>
                    <a:pt x="65" y="66"/>
                    <a:pt x="66" y="65"/>
                  </a:cubicBezTo>
                  <a:cubicBezTo>
                    <a:pt x="67" y="65"/>
                    <a:pt x="68" y="64"/>
                    <a:pt x="69" y="64"/>
                  </a:cubicBezTo>
                  <a:cubicBezTo>
                    <a:pt x="70" y="64"/>
                    <a:pt x="70" y="64"/>
                    <a:pt x="71" y="64"/>
                  </a:cubicBezTo>
                  <a:cubicBezTo>
                    <a:pt x="71" y="64"/>
                    <a:pt x="71" y="64"/>
                    <a:pt x="72" y="65"/>
                  </a:cubicBezTo>
                  <a:cubicBezTo>
                    <a:pt x="73" y="64"/>
                    <a:pt x="73" y="64"/>
                    <a:pt x="74" y="64"/>
                  </a:cubicBezTo>
                  <a:cubicBezTo>
                    <a:pt x="74" y="64"/>
                    <a:pt x="74" y="63"/>
                    <a:pt x="74" y="63"/>
                  </a:cubicBezTo>
                  <a:cubicBezTo>
                    <a:pt x="75" y="63"/>
                    <a:pt x="75" y="63"/>
                    <a:pt x="76" y="63"/>
                  </a:cubicBezTo>
                  <a:cubicBezTo>
                    <a:pt x="76" y="63"/>
                    <a:pt x="77" y="63"/>
                    <a:pt x="77" y="63"/>
                  </a:cubicBezTo>
                  <a:cubicBezTo>
                    <a:pt x="78" y="63"/>
                    <a:pt x="78" y="63"/>
                    <a:pt x="79" y="63"/>
                  </a:cubicBezTo>
                  <a:cubicBezTo>
                    <a:pt x="80" y="64"/>
                    <a:pt x="80" y="64"/>
                    <a:pt x="81" y="64"/>
                  </a:cubicBezTo>
                  <a:cubicBezTo>
                    <a:pt x="81" y="64"/>
                    <a:pt x="81" y="64"/>
                    <a:pt x="82" y="65"/>
                  </a:cubicBezTo>
                  <a:cubicBezTo>
                    <a:pt x="82" y="65"/>
                    <a:pt x="82" y="66"/>
                    <a:pt x="81" y="66"/>
                  </a:cubicBezTo>
                  <a:cubicBezTo>
                    <a:pt x="82" y="67"/>
                    <a:pt x="82" y="67"/>
                    <a:pt x="82" y="68"/>
                  </a:cubicBezTo>
                  <a:cubicBezTo>
                    <a:pt x="82" y="68"/>
                    <a:pt x="82" y="69"/>
                    <a:pt x="83" y="69"/>
                  </a:cubicBezTo>
                  <a:cubicBezTo>
                    <a:pt x="83" y="69"/>
                    <a:pt x="83" y="69"/>
                    <a:pt x="84" y="70"/>
                  </a:cubicBezTo>
                  <a:cubicBezTo>
                    <a:pt x="84" y="69"/>
                    <a:pt x="85" y="69"/>
                    <a:pt x="85" y="69"/>
                  </a:cubicBezTo>
                  <a:cubicBezTo>
                    <a:pt x="85" y="69"/>
                    <a:pt x="85" y="69"/>
                    <a:pt x="86" y="69"/>
                  </a:cubicBezTo>
                  <a:cubicBezTo>
                    <a:pt x="86" y="70"/>
                    <a:pt x="86" y="70"/>
                    <a:pt x="86" y="70"/>
                  </a:cubicBezTo>
                  <a:cubicBezTo>
                    <a:pt x="87" y="71"/>
                    <a:pt x="87" y="71"/>
                    <a:pt x="88" y="71"/>
                  </a:cubicBezTo>
                  <a:cubicBezTo>
                    <a:pt x="88" y="70"/>
                    <a:pt x="88" y="70"/>
                    <a:pt x="88" y="70"/>
                  </a:cubicBezTo>
                  <a:cubicBezTo>
                    <a:pt x="88" y="70"/>
                    <a:pt x="88" y="69"/>
                    <a:pt x="88" y="69"/>
                  </a:cubicBezTo>
                  <a:cubicBezTo>
                    <a:pt x="89" y="69"/>
                    <a:pt x="89" y="69"/>
                    <a:pt x="90" y="68"/>
                  </a:cubicBezTo>
                  <a:cubicBezTo>
                    <a:pt x="90" y="68"/>
                    <a:pt x="90" y="68"/>
                    <a:pt x="90" y="67"/>
                  </a:cubicBezTo>
                  <a:cubicBezTo>
                    <a:pt x="90" y="67"/>
                    <a:pt x="90" y="67"/>
                    <a:pt x="90" y="66"/>
                  </a:cubicBezTo>
                  <a:cubicBezTo>
                    <a:pt x="90" y="66"/>
                    <a:pt x="89" y="66"/>
                    <a:pt x="88" y="66"/>
                  </a:cubicBezTo>
                  <a:cubicBezTo>
                    <a:pt x="88" y="66"/>
                    <a:pt x="87" y="66"/>
                    <a:pt x="87" y="66"/>
                  </a:cubicBezTo>
                  <a:cubicBezTo>
                    <a:pt x="86" y="67"/>
                    <a:pt x="86" y="67"/>
                    <a:pt x="86" y="67"/>
                  </a:cubicBezTo>
                  <a:cubicBezTo>
                    <a:pt x="86" y="67"/>
                    <a:pt x="86" y="67"/>
                    <a:pt x="85" y="66"/>
                  </a:cubicBezTo>
                  <a:cubicBezTo>
                    <a:pt x="85" y="65"/>
                    <a:pt x="85" y="65"/>
                    <a:pt x="85" y="64"/>
                  </a:cubicBezTo>
                  <a:cubicBezTo>
                    <a:pt x="85" y="63"/>
                    <a:pt x="85" y="63"/>
                    <a:pt x="86" y="62"/>
                  </a:cubicBezTo>
                  <a:cubicBezTo>
                    <a:pt x="86" y="62"/>
                    <a:pt x="86" y="61"/>
                    <a:pt x="86" y="60"/>
                  </a:cubicBezTo>
                  <a:cubicBezTo>
                    <a:pt x="87" y="60"/>
                    <a:pt x="88" y="60"/>
                    <a:pt x="88" y="59"/>
                  </a:cubicBezTo>
                  <a:cubicBezTo>
                    <a:pt x="89" y="59"/>
                    <a:pt x="89" y="58"/>
                    <a:pt x="90" y="58"/>
                  </a:cubicBezTo>
                  <a:cubicBezTo>
                    <a:pt x="91" y="58"/>
                    <a:pt x="91" y="57"/>
                    <a:pt x="92" y="57"/>
                  </a:cubicBezTo>
                  <a:cubicBezTo>
                    <a:pt x="93" y="57"/>
                    <a:pt x="93" y="57"/>
                    <a:pt x="94" y="57"/>
                  </a:cubicBezTo>
                  <a:cubicBezTo>
                    <a:pt x="94" y="56"/>
                    <a:pt x="94" y="56"/>
                    <a:pt x="95" y="56"/>
                  </a:cubicBezTo>
                  <a:cubicBezTo>
                    <a:pt x="95" y="55"/>
                    <a:pt x="95" y="55"/>
                    <a:pt x="95" y="54"/>
                  </a:cubicBezTo>
                  <a:cubicBezTo>
                    <a:pt x="95" y="54"/>
                    <a:pt x="95" y="53"/>
                    <a:pt x="95" y="53"/>
                  </a:cubicBezTo>
                  <a:cubicBezTo>
                    <a:pt x="96" y="53"/>
                    <a:pt x="96" y="52"/>
                    <a:pt x="97" y="52"/>
                  </a:cubicBezTo>
                  <a:cubicBezTo>
                    <a:pt x="97" y="52"/>
                    <a:pt x="97" y="52"/>
                    <a:pt x="97" y="51"/>
                  </a:cubicBezTo>
                  <a:cubicBezTo>
                    <a:pt x="97" y="51"/>
                    <a:pt x="98" y="51"/>
                    <a:pt x="98" y="50"/>
                  </a:cubicBezTo>
                  <a:cubicBezTo>
                    <a:pt x="99" y="50"/>
                    <a:pt x="99" y="50"/>
                    <a:pt x="99" y="50"/>
                  </a:cubicBezTo>
                  <a:cubicBezTo>
                    <a:pt x="100" y="50"/>
                    <a:pt x="100" y="50"/>
                    <a:pt x="100" y="49"/>
                  </a:cubicBezTo>
                  <a:cubicBezTo>
                    <a:pt x="100" y="49"/>
                    <a:pt x="100" y="49"/>
                    <a:pt x="101" y="48"/>
                  </a:cubicBezTo>
                  <a:cubicBezTo>
                    <a:pt x="101" y="48"/>
                    <a:pt x="102" y="48"/>
                    <a:pt x="102" y="48"/>
                  </a:cubicBezTo>
                  <a:cubicBezTo>
                    <a:pt x="103" y="48"/>
                    <a:pt x="104" y="47"/>
                    <a:pt x="105" y="47"/>
                  </a:cubicBezTo>
                  <a:cubicBezTo>
                    <a:pt x="106" y="46"/>
                    <a:pt x="106" y="46"/>
                    <a:pt x="107" y="45"/>
                  </a:cubicBezTo>
                  <a:cubicBezTo>
                    <a:pt x="108" y="45"/>
                    <a:pt x="108" y="45"/>
                    <a:pt x="109" y="44"/>
                  </a:cubicBezTo>
                  <a:cubicBezTo>
                    <a:pt x="109" y="44"/>
                    <a:pt x="111" y="44"/>
                    <a:pt x="111" y="44"/>
                  </a:cubicBezTo>
                  <a:cubicBezTo>
                    <a:pt x="111" y="44"/>
                    <a:pt x="111" y="44"/>
                    <a:pt x="111" y="44"/>
                  </a:cubicBezTo>
                  <a:cubicBezTo>
                    <a:pt x="111" y="45"/>
                    <a:pt x="112" y="45"/>
                    <a:pt x="112" y="45"/>
                  </a:cubicBezTo>
                  <a:cubicBezTo>
                    <a:pt x="113" y="45"/>
                    <a:pt x="113" y="45"/>
                    <a:pt x="114" y="45"/>
                  </a:cubicBezTo>
                  <a:cubicBezTo>
                    <a:pt x="115" y="45"/>
                    <a:pt x="115" y="45"/>
                    <a:pt x="116" y="44"/>
                  </a:cubicBezTo>
                  <a:cubicBezTo>
                    <a:pt x="118" y="44"/>
                    <a:pt x="118" y="44"/>
                    <a:pt x="119" y="43"/>
                  </a:cubicBezTo>
                  <a:cubicBezTo>
                    <a:pt x="119" y="43"/>
                    <a:pt x="119" y="43"/>
                    <a:pt x="119" y="43"/>
                  </a:cubicBezTo>
                  <a:cubicBezTo>
                    <a:pt x="118" y="43"/>
                    <a:pt x="118" y="42"/>
                    <a:pt x="117" y="42"/>
                  </a:cubicBezTo>
                  <a:cubicBezTo>
                    <a:pt x="117" y="42"/>
                    <a:pt x="115" y="42"/>
                    <a:pt x="115" y="42"/>
                  </a:cubicBezTo>
                  <a:cubicBezTo>
                    <a:pt x="115" y="41"/>
                    <a:pt x="116" y="40"/>
                    <a:pt x="116" y="40"/>
                  </a:cubicBezTo>
                  <a:cubicBezTo>
                    <a:pt x="116" y="40"/>
                    <a:pt x="115" y="39"/>
                    <a:pt x="115" y="39"/>
                  </a:cubicBezTo>
                  <a:cubicBezTo>
                    <a:pt x="115" y="38"/>
                    <a:pt x="114" y="38"/>
                    <a:pt x="114" y="38"/>
                  </a:cubicBezTo>
                  <a:cubicBezTo>
                    <a:pt x="115" y="38"/>
                    <a:pt x="115" y="38"/>
                    <a:pt x="116" y="38"/>
                  </a:cubicBezTo>
                  <a:cubicBezTo>
                    <a:pt x="116" y="38"/>
                    <a:pt x="117" y="38"/>
                    <a:pt x="118" y="38"/>
                  </a:cubicBezTo>
                  <a:cubicBezTo>
                    <a:pt x="118" y="38"/>
                    <a:pt x="120" y="38"/>
                    <a:pt x="120" y="38"/>
                  </a:cubicBezTo>
                  <a:cubicBezTo>
                    <a:pt x="120" y="38"/>
                    <a:pt x="121" y="38"/>
                    <a:pt x="122" y="38"/>
                  </a:cubicBezTo>
                  <a:cubicBezTo>
                    <a:pt x="122" y="38"/>
                    <a:pt x="124" y="38"/>
                    <a:pt x="124" y="38"/>
                  </a:cubicBezTo>
                  <a:cubicBezTo>
                    <a:pt x="124" y="38"/>
                    <a:pt x="124" y="38"/>
                    <a:pt x="124" y="39"/>
                  </a:cubicBezTo>
                  <a:cubicBezTo>
                    <a:pt x="123" y="39"/>
                    <a:pt x="123" y="39"/>
                    <a:pt x="122" y="40"/>
                  </a:cubicBezTo>
                  <a:cubicBezTo>
                    <a:pt x="122" y="40"/>
                    <a:pt x="122" y="40"/>
                    <a:pt x="121" y="41"/>
                  </a:cubicBezTo>
                  <a:cubicBezTo>
                    <a:pt x="122" y="41"/>
                    <a:pt x="122" y="41"/>
                    <a:pt x="123" y="42"/>
                  </a:cubicBezTo>
                  <a:cubicBezTo>
                    <a:pt x="123" y="42"/>
                    <a:pt x="126" y="42"/>
                    <a:pt x="126" y="42"/>
                  </a:cubicBezTo>
                  <a:cubicBezTo>
                    <a:pt x="127" y="42"/>
                    <a:pt x="128" y="42"/>
                    <a:pt x="128" y="42"/>
                  </a:cubicBezTo>
                  <a:cubicBezTo>
                    <a:pt x="128" y="42"/>
                    <a:pt x="129" y="42"/>
                    <a:pt x="129" y="42"/>
                  </a:cubicBezTo>
                  <a:cubicBezTo>
                    <a:pt x="129" y="42"/>
                    <a:pt x="129" y="41"/>
                    <a:pt x="129" y="40"/>
                  </a:cubicBezTo>
                  <a:cubicBezTo>
                    <a:pt x="129" y="40"/>
                    <a:pt x="127" y="40"/>
                    <a:pt x="127" y="40"/>
                  </a:cubicBezTo>
                  <a:cubicBezTo>
                    <a:pt x="127" y="40"/>
                    <a:pt x="127" y="38"/>
                    <a:pt x="127" y="38"/>
                  </a:cubicBezTo>
                  <a:cubicBezTo>
                    <a:pt x="127" y="38"/>
                    <a:pt x="127" y="37"/>
                    <a:pt x="127" y="37"/>
                  </a:cubicBezTo>
                  <a:cubicBezTo>
                    <a:pt x="127" y="36"/>
                    <a:pt x="127" y="36"/>
                    <a:pt x="128" y="36"/>
                  </a:cubicBezTo>
                  <a:cubicBezTo>
                    <a:pt x="128" y="35"/>
                    <a:pt x="128" y="35"/>
                    <a:pt x="128" y="35"/>
                  </a:cubicBezTo>
                  <a:cubicBezTo>
                    <a:pt x="127" y="34"/>
                    <a:pt x="127" y="34"/>
                    <a:pt x="127" y="34"/>
                  </a:cubicBezTo>
                  <a:cubicBezTo>
                    <a:pt x="126" y="34"/>
                    <a:pt x="126" y="34"/>
                    <a:pt x="125" y="33"/>
                  </a:cubicBezTo>
                  <a:cubicBezTo>
                    <a:pt x="125" y="33"/>
                    <a:pt x="125" y="33"/>
                    <a:pt x="124" y="33"/>
                  </a:cubicBezTo>
                  <a:cubicBezTo>
                    <a:pt x="124" y="33"/>
                    <a:pt x="123" y="30"/>
                    <a:pt x="123" y="29"/>
                  </a:cubicBezTo>
                  <a:cubicBezTo>
                    <a:pt x="123" y="29"/>
                    <a:pt x="123" y="28"/>
                    <a:pt x="122" y="28"/>
                  </a:cubicBezTo>
                  <a:cubicBezTo>
                    <a:pt x="122" y="27"/>
                    <a:pt x="122" y="27"/>
                    <a:pt x="122" y="27"/>
                  </a:cubicBezTo>
                  <a:cubicBezTo>
                    <a:pt x="121" y="27"/>
                    <a:pt x="121" y="27"/>
                    <a:pt x="120" y="27"/>
                  </a:cubicBezTo>
                  <a:cubicBezTo>
                    <a:pt x="120" y="27"/>
                    <a:pt x="120" y="27"/>
                    <a:pt x="119" y="28"/>
                  </a:cubicBezTo>
                  <a:cubicBezTo>
                    <a:pt x="119" y="28"/>
                    <a:pt x="119" y="28"/>
                    <a:pt x="118" y="28"/>
                  </a:cubicBezTo>
                  <a:cubicBezTo>
                    <a:pt x="118" y="28"/>
                    <a:pt x="118" y="28"/>
                    <a:pt x="118" y="27"/>
                  </a:cubicBezTo>
                  <a:cubicBezTo>
                    <a:pt x="117" y="27"/>
                    <a:pt x="117" y="27"/>
                    <a:pt x="117" y="26"/>
                  </a:cubicBezTo>
                  <a:cubicBezTo>
                    <a:pt x="117" y="25"/>
                    <a:pt x="117" y="25"/>
                    <a:pt x="116" y="25"/>
                  </a:cubicBezTo>
                  <a:cubicBezTo>
                    <a:pt x="116" y="25"/>
                    <a:pt x="115" y="24"/>
                    <a:pt x="115" y="24"/>
                  </a:cubicBezTo>
                  <a:cubicBezTo>
                    <a:pt x="114" y="24"/>
                    <a:pt x="114" y="24"/>
                    <a:pt x="113" y="24"/>
                  </a:cubicBezTo>
                  <a:cubicBezTo>
                    <a:pt x="113" y="23"/>
                    <a:pt x="112" y="23"/>
                    <a:pt x="112" y="23"/>
                  </a:cubicBezTo>
                  <a:cubicBezTo>
                    <a:pt x="111" y="23"/>
                    <a:pt x="111" y="23"/>
                    <a:pt x="111" y="24"/>
                  </a:cubicBezTo>
                  <a:cubicBezTo>
                    <a:pt x="110" y="24"/>
                    <a:pt x="110" y="24"/>
                    <a:pt x="109" y="24"/>
                  </a:cubicBezTo>
                  <a:cubicBezTo>
                    <a:pt x="109" y="24"/>
                    <a:pt x="109" y="24"/>
                    <a:pt x="109" y="25"/>
                  </a:cubicBezTo>
                  <a:cubicBezTo>
                    <a:pt x="109" y="25"/>
                    <a:pt x="109" y="26"/>
                    <a:pt x="108" y="26"/>
                  </a:cubicBezTo>
                  <a:cubicBezTo>
                    <a:pt x="108" y="26"/>
                    <a:pt x="108" y="26"/>
                    <a:pt x="107" y="26"/>
                  </a:cubicBezTo>
                  <a:cubicBezTo>
                    <a:pt x="107" y="27"/>
                    <a:pt x="107" y="27"/>
                    <a:pt x="107" y="28"/>
                  </a:cubicBezTo>
                  <a:cubicBezTo>
                    <a:pt x="107" y="28"/>
                    <a:pt x="107" y="28"/>
                    <a:pt x="107" y="29"/>
                  </a:cubicBezTo>
                  <a:cubicBezTo>
                    <a:pt x="106" y="29"/>
                    <a:pt x="106" y="30"/>
                    <a:pt x="106" y="30"/>
                  </a:cubicBezTo>
                  <a:cubicBezTo>
                    <a:pt x="105" y="30"/>
                    <a:pt x="105" y="31"/>
                    <a:pt x="104" y="31"/>
                  </a:cubicBezTo>
                  <a:cubicBezTo>
                    <a:pt x="103" y="31"/>
                    <a:pt x="103" y="31"/>
                    <a:pt x="103" y="32"/>
                  </a:cubicBezTo>
                  <a:cubicBezTo>
                    <a:pt x="102" y="33"/>
                    <a:pt x="102" y="33"/>
                    <a:pt x="102" y="34"/>
                  </a:cubicBezTo>
                  <a:cubicBezTo>
                    <a:pt x="101" y="34"/>
                    <a:pt x="101" y="34"/>
                    <a:pt x="100" y="35"/>
                  </a:cubicBezTo>
                  <a:cubicBezTo>
                    <a:pt x="100" y="35"/>
                    <a:pt x="100" y="35"/>
                    <a:pt x="99" y="35"/>
                  </a:cubicBezTo>
                  <a:cubicBezTo>
                    <a:pt x="99" y="35"/>
                    <a:pt x="99" y="34"/>
                    <a:pt x="99" y="34"/>
                  </a:cubicBezTo>
                  <a:cubicBezTo>
                    <a:pt x="99" y="34"/>
                    <a:pt x="99" y="33"/>
                    <a:pt x="99" y="33"/>
                  </a:cubicBezTo>
                  <a:cubicBezTo>
                    <a:pt x="99" y="32"/>
                    <a:pt x="99" y="32"/>
                    <a:pt x="100" y="31"/>
                  </a:cubicBezTo>
                  <a:cubicBezTo>
                    <a:pt x="99" y="31"/>
                    <a:pt x="99" y="31"/>
                    <a:pt x="99" y="30"/>
                  </a:cubicBezTo>
                  <a:cubicBezTo>
                    <a:pt x="98" y="30"/>
                    <a:pt x="98" y="30"/>
                    <a:pt x="97" y="30"/>
                  </a:cubicBezTo>
                  <a:cubicBezTo>
                    <a:pt x="97" y="30"/>
                    <a:pt x="96" y="30"/>
                    <a:pt x="96" y="29"/>
                  </a:cubicBezTo>
                  <a:cubicBezTo>
                    <a:pt x="96" y="29"/>
                    <a:pt x="95" y="29"/>
                    <a:pt x="95" y="29"/>
                  </a:cubicBezTo>
                  <a:cubicBezTo>
                    <a:pt x="94" y="29"/>
                    <a:pt x="94" y="29"/>
                    <a:pt x="93" y="28"/>
                  </a:cubicBezTo>
                  <a:cubicBezTo>
                    <a:pt x="92" y="28"/>
                    <a:pt x="92" y="28"/>
                    <a:pt x="92" y="27"/>
                  </a:cubicBezTo>
                  <a:cubicBezTo>
                    <a:pt x="92" y="27"/>
                    <a:pt x="92" y="27"/>
                    <a:pt x="91" y="26"/>
                  </a:cubicBezTo>
                  <a:cubicBezTo>
                    <a:pt x="92" y="26"/>
                    <a:pt x="92" y="26"/>
                    <a:pt x="93" y="25"/>
                  </a:cubicBezTo>
                  <a:cubicBezTo>
                    <a:pt x="93" y="25"/>
                    <a:pt x="93" y="25"/>
                    <a:pt x="94" y="24"/>
                  </a:cubicBezTo>
                  <a:cubicBezTo>
                    <a:pt x="95" y="24"/>
                    <a:pt x="95" y="24"/>
                    <a:pt x="95" y="23"/>
                  </a:cubicBezTo>
                  <a:cubicBezTo>
                    <a:pt x="96" y="23"/>
                    <a:pt x="97" y="23"/>
                    <a:pt x="98" y="23"/>
                  </a:cubicBezTo>
                  <a:cubicBezTo>
                    <a:pt x="98" y="22"/>
                    <a:pt x="98" y="22"/>
                    <a:pt x="99" y="22"/>
                  </a:cubicBezTo>
                  <a:cubicBezTo>
                    <a:pt x="100" y="22"/>
                    <a:pt x="100" y="22"/>
                    <a:pt x="101" y="21"/>
                  </a:cubicBezTo>
                  <a:cubicBezTo>
                    <a:pt x="102" y="21"/>
                    <a:pt x="102" y="21"/>
                    <a:pt x="103" y="21"/>
                  </a:cubicBezTo>
                  <a:cubicBezTo>
                    <a:pt x="103" y="22"/>
                    <a:pt x="104" y="22"/>
                    <a:pt x="104" y="22"/>
                  </a:cubicBezTo>
                  <a:cubicBezTo>
                    <a:pt x="105" y="22"/>
                    <a:pt x="105" y="22"/>
                    <a:pt x="105" y="22"/>
                  </a:cubicBezTo>
                  <a:cubicBezTo>
                    <a:pt x="106" y="22"/>
                    <a:pt x="106" y="22"/>
                    <a:pt x="107" y="22"/>
                  </a:cubicBezTo>
                  <a:cubicBezTo>
                    <a:pt x="108" y="22"/>
                    <a:pt x="108" y="22"/>
                    <a:pt x="108" y="23"/>
                  </a:cubicBezTo>
                  <a:cubicBezTo>
                    <a:pt x="109" y="23"/>
                    <a:pt x="109" y="22"/>
                    <a:pt x="109" y="22"/>
                  </a:cubicBezTo>
                  <a:cubicBezTo>
                    <a:pt x="109" y="22"/>
                    <a:pt x="109" y="22"/>
                    <a:pt x="109" y="21"/>
                  </a:cubicBezTo>
                  <a:cubicBezTo>
                    <a:pt x="109" y="21"/>
                    <a:pt x="108" y="20"/>
                    <a:pt x="108" y="20"/>
                  </a:cubicBezTo>
                  <a:cubicBezTo>
                    <a:pt x="108" y="20"/>
                    <a:pt x="108" y="20"/>
                    <a:pt x="107" y="19"/>
                  </a:cubicBezTo>
                  <a:cubicBezTo>
                    <a:pt x="108" y="19"/>
                    <a:pt x="109" y="19"/>
                    <a:pt x="109" y="19"/>
                  </a:cubicBezTo>
                  <a:cubicBezTo>
                    <a:pt x="110" y="19"/>
                    <a:pt x="110" y="19"/>
                    <a:pt x="111" y="19"/>
                  </a:cubicBezTo>
                  <a:cubicBezTo>
                    <a:pt x="111" y="19"/>
                    <a:pt x="111" y="19"/>
                    <a:pt x="112" y="18"/>
                  </a:cubicBezTo>
                  <a:cubicBezTo>
                    <a:pt x="112" y="18"/>
                    <a:pt x="112" y="17"/>
                    <a:pt x="113" y="17"/>
                  </a:cubicBezTo>
                  <a:cubicBezTo>
                    <a:pt x="113" y="17"/>
                    <a:pt x="112" y="16"/>
                    <a:pt x="112" y="16"/>
                  </a:cubicBezTo>
                  <a:cubicBezTo>
                    <a:pt x="113" y="16"/>
                    <a:pt x="113" y="16"/>
                    <a:pt x="113" y="17"/>
                  </a:cubicBezTo>
                  <a:cubicBezTo>
                    <a:pt x="114" y="17"/>
                    <a:pt x="114" y="17"/>
                    <a:pt x="115" y="17"/>
                  </a:cubicBezTo>
                  <a:cubicBezTo>
                    <a:pt x="115" y="16"/>
                    <a:pt x="115" y="16"/>
                    <a:pt x="116" y="16"/>
                  </a:cubicBezTo>
                  <a:cubicBezTo>
                    <a:pt x="116" y="17"/>
                    <a:pt x="117" y="17"/>
                    <a:pt x="117" y="17"/>
                  </a:cubicBezTo>
                  <a:cubicBezTo>
                    <a:pt x="118" y="18"/>
                    <a:pt x="119" y="19"/>
                    <a:pt x="120" y="20"/>
                  </a:cubicBezTo>
                  <a:cubicBezTo>
                    <a:pt x="119" y="20"/>
                    <a:pt x="119" y="20"/>
                    <a:pt x="119" y="20"/>
                  </a:cubicBezTo>
                  <a:cubicBezTo>
                    <a:pt x="118" y="20"/>
                    <a:pt x="118" y="20"/>
                    <a:pt x="117" y="19"/>
                  </a:cubicBezTo>
                  <a:cubicBezTo>
                    <a:pt x="117" y="20"/>
                    <a:pt x="116" y="20"/>
                    <a:pt x="116" y="20"/>
                  </a:cubicBezTo>
                  <a:cubicBezTo>
                    <a:pt x="115" y="20"/>
                    <a:pt x="115" y="21"/>
                    <a:pt x="115" y="21"/>
                  </a:cubicBezTo>
                  <a:cubicBezTo>
                    <a:pt x="114" y="20"/>
                    <a:pt x="113" y="20"/>
                    <a:pt x="113" y="20"/>
                  </a:cubicBezTo>
                  <a:cubicBezTo>
                    <a:pt x="112" y="21"/>
                    <a:pt x="112" y="21"/>
                    <a:pt x="112" y="21"/>
                  </a:cubicBezTo>
                  <a:cubicBezTo>
                    <a:pt x="112" y="22"/>
                    <a:pt x="113" y="22"/>
                    <a:pt x="113" y="22"/>
                  </a:cubicBezTo>
                  <a:cubicBezTo>
                    <a:pt x="114" y="22"/>
                    <a:pt x="114" y="22"/>
                    <a:pt x="114" y="22"/>
                  </a:cubicBezTo>
                  <a:cubicBezTo>
                    <a:pt x="115" y="22"/>
                    <a:pt x="115" y="22"/>
                    <a:pt x="115" y="22"/>
                  </a:cubicBezTo>
                  <a:cubicBezTo>
                    <a:pt x="116" y="22"/>
                    <a:pt x="116" y="22"/>
                    <a:pt x="116" y="22"/>
                  </a:cubicBezTo>
                  <a:cubicBezTo>
                    <a:pt x="116" y="22"/>
                    <a:pt x="117" y="24"/>
                    <a:pt x="118" y="24"/>
                  </a:cubicBezTo>
                  <a:cubicBezTo>
                    <a:pt x="118" y="24"/>
                    <a:pt x="119" y="25"/>
                    <a:pt x="119" y="25"/>
                  </a:cubicBezTo>
                  <a:cubicBezTo>
                    <a:pt x="120" y="25"/>
                    <a:pt x="120" y="25"/>
                    <a:pt x="121" y="25"/>
                  </a:cubicBezTo>
                  <a:cubicBezTo>
                    <a:pt x="121" y="25"/>
                    <a:pt x="122" y="25"/>
                    <a:pt x="122" y="25"/>
                  </a:cubicBezTo>
                  <a:cubicBezTo>
                    <a:pt x="122" y="25"/>
                    <a:pt x="122" y="24"/>
                    <a:pt x="122" y="24"/>
                  </a:cubicBezTo>
                  <a:cubicBezTo>
                    <a:pt x="122" y="24"/>
                    <a:pt x="122" y="24"/>
                    <a:pt x="123" y="24"/>
                  </a:cubicBezTo>
                  <a:cubicBezTo>
                    <a:pt x="123" y="24"/>
                    <a:pt x="123" y="24"/>
                    <a:pt x="123" y="24"/>
                  </a:cubicBezTo>
                  <a:cubicBezTo>
                    <a:pt x="123" y="24"/>
                    <a:pt x="123" y="23"/>
                    <a:pt x="123" y="23"/>
                  </a:cubicBezTo>
                  <a:cubicBezTo>
                    <a:pt x="123" y="23"/>
                    <a:pt x="123" y="22"/>
                    <a:pt x="123" y="22"/>
                  </a:cubicBezTo>
                  <a:cubicBezTo>
                    <a:pt x="123" y="22"/>
                    <a:pt x="123" y="22"/>
                    <a:pt x="124" y="22"/>
                  </a:cubicBezTo>
                  <a:cubicBezTo>
                    <a:pt x="124" y="22"/>
                    <a:pt x="125" y="22"/>
                    <a:pt x="125" y="23"/>
                  </a:cubicBezTo>
                  <a:cubicBezTo>
                    <a:pt x="126" y="23"/>
                    <a:pt x="126" y="22"/>
                    <a:pt x="127" y="22"/>
                  </a:cubicBezTo>
                  <a:cubicBezTo>
                    <a:pt x="127" y="22"/>
                    <a:pt x="127" y="22"/>
                    <a:pt x="127" y="21"/>
                  </a:cubicBezTo>
                  <a:cubicBezTo>
                    <a:pt x="127" y="21"/>
                    <a:pt x="126" y="21"/>
                    <a:pt x="126" y="21"/>
                  </a:cubicBezTo>
                  <a:cubicBezTo>
                    <a:pt x="125" y="20"/>
                    <a:pt x="125" y="20"/>
                    <a:pt x="124" y="19"/>
                  </a:cubicBezTo>
                  <a:cubicBezTo>
                    <a:pt x="124" y="18"/>
                    <a:pt x="124" y="18"/>
                    <a:pt x="124" y="18"/>
                  </a:cubicBezTo>
                  <a:cubicBezTo>
                    <a:pt x="124" y="17"/>
                    <a:pt x="123" y="17"/>
                    <a:pt x="123" y="17"/>
                  </a:cubicBezTo>
                  <a:cubicBezTo>
                    <a:pt x="122" y="17"/>
                    <a:pt x="122" y="17"/>
                    <a:pt x="121" y="16"/>
                  </a:cubicBezTo>
                  <a:cubicBezTo>
                    <a:pt x="121" y="16"/>
                    <a:pt x="121" y="16"/>
                    <a:pt x="120" y="15"/>
                  </a:cubicBezTo>
                  <a:cubicBezTo>
                    <a:pt x="120" y="15"/>
                    <a:pt x="119" y="15"/>
                    <a:pt x="119" y="15"/>
                  </a:cubicBezTo>
                  <a:cubicBezTo>
                    <a:pt x="118" y="15"/>
                    <a:pt x="118" y="14"/>
                    <a:pt x="118" y="14"/>
                  </a:cubicBezTo>
                  <a:cubicBezTo>
                    <a:pt x="117" y="14"/>
                    <a:pt x="117" y="14"/>
                    <a:pt x="116" y="13"/>
                  </a:cubicBezTo>
                  <a:cubicBezTo>
                    <a:pt x="117" y="13"/>
                    <a:pt x="117" y="13"/>
                    <a:pt x="118" y="13"/>
                  </a:cubicBezTo>
                  <a:cubicBezTo>
                    <a:pt x="118" y="13"/>
                    <a:pt x="118" y="13"/>
                    <a:pt x="118" y="13"/>
                  </a:cubicBezTo>
                  <a:cubicBezTo>
                    <a:pt x="118" y="12"/>
                    <a:pt x="118" y="12"/>
                    <a:pt x="119" y="12"/>
                  </a:cubicBezTo>
                  <a:cubicBezTo>
                    <a:pt x="119" y="12"/>
                    <a:pt x="120" y="12"/>
                    <a:pt x="120" y="12"/>
                  </a:cubicBezTo>
                  <a:cubicBezTo>
                    <a:pt x="121" y="12"/>
                    <a:pt x="122" y="12"/>
                    <a:pt x="122" y="12"/>
                  </a:cubicBezTo>
                  <a:cubicBezTo>
                    <a:pt x="123" y="12"/>
                    <a:pt x="123" y="12"/>
                    <a:pt x="124" y="12"/>
                  </a:cubicBezTo>
                  <a:cubicBezTo>
                    <a:pt x="125" y="12"/>
                    <a:pt x="125" y="12"/>
                    <a:pt x="126" y="13"/>
                  </a:cubicBezTo>
                  <a:cubicBezTo>
                    <a:pt x="126" y="13"/>
                    <a:pt x="126" y="13"/>
                    <a:pt x="126" y="13"/>
                  </a:cubicBezTo>
                  <a:cubicBezTo>
                    <a:pt x="127" y="13"/>
                    <a:pt x="127" y="13"/>
                    <a:pt x="128" y="14"/>
                  </a:cubicBezTo>
                  <a:cubicBezTo>
                    <a:pt x="128" y="14"/>
                    <a:pt x="128" y="14"/>
                    <a:pt x="129" y="14"/>
                  </a:cubicBezTo>
                  <a:cubicBezTo>
                    <a:pt x="130" y="15"/>
                    <a:pt x="130" y="15"/>
                    <a:pt x="131" y="15"/>
                  </a:cubicBezTo>
                  <a:cubicBezTo>
                    <a:pt x="132" y="15"/>
                    <a:pt x="132" y="16"/>
                    <a:pt x="133" y="16"/>
                  </a:cubicBezTo>
                  <a:cubicBezTo>
                    <a:pt x="133" y="17"/>
                    <a:pt x="134" y="17"/>
                    <a:pt x="134" y="18"/>
                  </a:cubicBezTo>
                  <a:cubicBezTo>
                    <a:pt x="135" y="19"/>
                    <a:pt x="135" y="19"/>
                    <a:pt x="135" y="20"/>
                  </a:cubicBezTo>
                  <a:cubicBezTo>
                    <a:pt x="136" y="20"/>
                    <a:pt x="136" y="20"/>
                    <a:pt x="137" y="21"/>
                  </a:cubicBezTo>
                  <a:cubicBezTo>
                    <a:pt x="137" y="21"/>
                    <a:pt x="137" y="21"/>
                    <a:pt x="137" y="22"/>
                  </a:cubicBezTo>
                  <a:cubicBezTo>
                    <a:pt x="137" y="22"/>
                    <a:pt x="137" y="22"/>
                    <a:pt x="137" y="22"/>
                  </a:cubicBezTo>
                  <a:cubicBezTo>
                    <a:pt x="136" y="22"/>
                    <a:pt x="136" y="23"/>
                    <a:pt x="135" y="23"/>
                  </a:cubicBezTo>
                  <a:cubicBezTo>
                    <a:pt x="135" y="23"/>
                    <a:pt x="135" y="23"/>
                    <a:pt x="135" y="24"/>
                  </a:cubicBezTo>
                  <a:cubicBezTo>
                    <a:pt x="135" y="24"/>
                    <a:pt x="135" y="25"/>
                    <a:pt x="135" y="25"/>
                  </a:cubicBezTo>
                  <a:cubicBezTo>
                    <a:pt x="135" y="26"/>
                    <a:pt x="135" y="26"/>
                    <a:pt x="136" y="27"/>
                  </a:cubicBezTo>
                  <a:cubicBezTo>
                    <a:pt x="136" y="28"/>
                    <a:pt x="137" y="28"/>
                    <a:pt x="137" y="29"/>
                  </a:cubicBezTo>
                  <a:cubicBezTo>
                    <a:pt x="138" y="29"/>
                    <a:pt x="139" y="30"/>
                    <a:pt x="140" y="31"/>
                  </a:cubicBezTo>
                  <a:cubicBezTo>
                    <a:pt x="140" y="31"/>
                    <a:pt x="141" y="31"/>
                    <a:pt x="142" y="31"/>
                  </a:cubicBezTo>
                  <a:cubicBezTo>
                    <a:pt x="142" y="31"/>
                    <a:pt x="142" y="31"/>
                    <a:pt x="142" y="31"/>
                  </a:cubicBezTo>
                  <a:cubicBezTo>
                    <a:pt x="143" y="30"/>
                    <a:pt x="143" y="30"/>
                    <a:pt x="143" y="30"/>
                  </a:cubicBezTo>
                  <a:cubicBezTo>
                    <a:pt x="144" y="29"/>
                    <a:pt x="144" y="29"/>
                    <a:pt x="145" y="29"/>
                  </a:cubicBezTo>
                  <a:cubicBezTo>
                    <a:pt x="145" y="29"/>
                    <a:pt x="145" y="28"/>
                    <a:pt x="146" y="28"/>
                  </a:cubicBezTo>
                  <a:cubicBezTo>
                    <a:pt x="146" y="28"/>
                    <a:pt x="147" y="28"/>
                    <a:pt x="148" y="29"/>
                  </a:cubicBezTo>
                  <a:cubicBezTo>
                    <a:pt x="148" y="29"/>
                    <a:pt x="149" y="29"/>
                    <a:pt x="149" y="29"/>
                  </a:cubicBezTo>
                  <a:cubicBezTo>
                    <a:pt x="150" y="29"/>
                    <a:pt x="150" y="29"/>
                    <a:pt x="151" y="29"/>
                  </a:cubicBezTo>
                  <a:cubicBezTo>
                    <a:pt x="151" y="29"/>
                    <a:pt x="151" y="29"/>
                    <a:pt x="151" y="29"/>
                  </a:cubicBezTo>
                  <a:cubicBezTo>
                    <a:pt x="152" y="29"/>
                    <a:pt x="153" y="29"/>
                    <a:pt x="154" y="30"/>
                  </a:cubicBezTo>
                  <a:cubicBezTo>
                    <a:pt x="154" y="30"/>
                    <a:pt x="154" y="30"/>
                    <a:pt x="154" y="30"/>
                  </a:cubicBezTo>
                  <a:cubicBezTo>
                    <a:pt x="164" y="40"/>
                    <a:pt x="172" y="52"/>
                    <a:pt x="176" y="66"/>
                  </a:cubicBezTo>
                  <a:cubicBezTo>
                    <a:pt x="188" y="108"/>
                    <a:pt x="163" y="153"/>
                    <a:pt x="121" y="165"/>
                  </a:cubicBezTo>
                  <a:cubicBezTo>
                    <a:pt x="118" y="166"/>
                    <a:pt x="114" y="167"/>
                    <a:pt x="111" y="16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89">
              <a:extLst>
                <a:ext uri="{FF2B5EF4-FFF2-40B4-BE49-F238E27FC236}">
                  <a16:creationId xmlns:a16="http://schemas.microsoft.com/office/drawing/2014/main" id="{B2EAE2A9-3D6C-4C64-A659-222A284B76D5}"/>
                </a:ext>
              </a:extLst>
            </p:cNvPr>
            <p:cNvSpPr>
              <a:spLocks/>
            </p:cNvSpPr>
            <p:nvPr/>
          </p:nvSpPr>
          <p:spPr bwMode="auto">
            <a:xfrm>
              <a:off x="3989388" y="3867150"/>
              <a:ext cx="12700" cy="25400"/>
            </a:xfrm>
            <a:custGeom>
              <a:avLst/>
              <a:gdLst/>
              <a:ahLst/>
              <a:cxnLst>
                <a:cxn ang="0">
                  <a:pos x="5" y="6"/>
                </a:cxn>
                <a:cxn ang="0">
                  <a:pos x="5" y="4"/>
                </a:cxn>
                <a:cxn ang="0">
                  <a:pos x="5" y="4"/>
                </a:cxn>
                <a:cxn ang="0">
                  <a:pos x="5" y="3"/>
                </a:cxn>
                <a:cxn ang="0">
                  <a:pos x="5" y="2"/>
                </a:cxn>
                <a:cxn ang="0">
                  <a:pos x="5" y="1"/>
                </a:cxn>
                <a:cxn ang="0">
                  <a:pos x="3" y="1"/>
                </a:cxn>
                <a:cxn ang="0">
                  <a:pos x="2" y="1"/>
                </a:cxn>
                <a:cxn ang="0">
                  <a:pos x="1" y="1"/>
                </a:cxn>
                <a:cxn ang="0">
                  <a:pos x="1" y="0"/>
                </a:cxn>
                <a:cxn ang="0">
                  <a:pos x="0" y="0"/>
                </a:cxn>
                <a:cxn ang="0">
                  <a:pos x="0" y="0"/>
                </a:cxn>
                <a:cxn ang="0">
                  <a:pos x="0" y="2"/>
                </a:cxn>
                <a:cxn ang="0">
                  <a:pos x="0" y="3"/>
                </a:cxn>
                <a:cxn ang="0">
                  <a:pos x="0" y="4"/>
                </a:cxn>
                <a:cxn ang="0">
                  <a:pos x="1" y="4"/>
                </a:cxn>
                <a:cxn ang="0">
                  <a:pos x="3" y="5"/>
                </a:cxn>
                <a:cxn ang="0">
                  <a:pos x="4" y="6"/>
                </a:cxn>
                <a:cxn ang="0">
                  <a:pos x="4" y="7"/>
                </a:cxn>
                <a:cxn ang="0">
                  <a:pos x="3" y="8"/>
                </a:cxn>
                <a:cxn ang="0">
                  <a:pos x="3" y="9"/>
                </a:cxn>
                <a:cxn ang="0">
                  <a:pos x="2" y="10"/>
                </a:cxn>
                <a:cxn ang="0">
                  <a:pos x="2" y="11"/>
                </a:cxn>
                <a:cxn ang="0">
                  <a:pos x="3" y="11"/>
                </a:cxn>
                <a:cxn ang="0">
                  <a:pos x="3" y="9"/>
                </a:cxn>
                <a:cxn ang="0">
                  <a:pos x="4" y="8"/>
                </a:cxn>
                <a:cxn ang="0">
                  <a:pos x="5" y="8"/>
                </a:cxn>
                <a:cxn ang="0">
                  <a:pos x="5" y="7"/>
                </a:cxn>
                <a:cxn ang="0">
                  <a:pos x="6" y="7"/>
                </a:cxn>
                <a:cxn ang="0">
                  <a:pos x="6" y="6"/>
                </a:cxn>
                <a:cxn ang="0">
                  <a:pos x="5" y="6"/>
                </a:cxn>
              </a:cxnLst>
              <a:rect l="0" t="0" r="r" b="b"/>
              <a:pathLst>
                <a:path w="6" h="11">
                  <a:moveTo>
                    <a:pt x="5" y="6"/>
                  </a:moveTo>
                  <a:cubicBezTo>
                    <a:pt x="5" y="5"/>
                    <a:pt x="5" y="5"/>
                    <a:pt x="5" y="4"/>
                  </a:cubicBezTo>
                  <a:cubicBezTo>
                    <a:pt x="5" y="4"/>
                    <a:pt x="5" y="4"/>
                    <a:pt x="5" y="4"/>
                  </a:cubicBezTo>
                  <a:cubicBezTo>
                    <a:pt x="5" y="4"/>
                    <a:pt x="5" y="3"/>
                    <a:pt x="5" y="3"/>
                  </a:cubicBezTo>
                  <a:cubicBezTo>
                    <a:pt x="5" y="3"/>
                    <a:pt x="5" y="2"/>
                    <a:pt x="5" y="2"/>
                  </a:cubicBezTo>
                  <a:cubicBezTo>
                    <a:pt x="5" y="2"/>
                    <a:pt x="5" y="2"/>
                    <a:pt x="5" y="1"/>
                  </a:cubicBezTo>
                  <a:cubicBezTo>
                    <a:pt x="4" y="1"/>
                    <a:pt x="4" y="1"/>
                    <a:pt x="3" y="1"/>
                  </a:cubicBezTo>
                  <a:cubicBezTo>
                    <a:pt x="3" y="1"/>
                    <a:pt x="3" y="1"/>
                    <a:pt x="2" y="1"/>
                  </a:cubicBezTo>
                  <a:cubicBezTo>
                    <a:pt x="2" y="1"/>
                    <a:pt x="2" y="1"/>
                    <a:pt x="1" y="1"/>
                  </a:cubicBezTo>
                  <a:cubicBezTo>
                    <a:pt x="1" y="1"/>
                    <a:pt x="1" y="1"/>
                    <a:pt x="1" y="0"/>
                  </a:cubicBezTo>
                  <a:cubicBezTo>
                    <a:pt x="1" y="0"/>
                    <a:pt x="1" y="0"/>
                    <a:pt x="0" y="0"/>
                  </a:cubicBezTo>
                  <a:cubicBezTo>
                    <a:pt x="0" y="0"/>
                    <a:pt x="0" y="0"/>
                    <a:pt x="0" y="0"/>
                  </a:cubicBezTo>
                  <a:cubicBezTo>
                    <a:pt x="0" y="1"/>
                    <a:pt x="0" y="1"/>
                    <a:pt x="0" y="2"/>
                  </a:cubicBezTo>
                  <a:cubicBezTo>
                    <a:pt x="0" y="2"/>
                    <a:pt x="0" y="2"/>
                    <a:pt x="0" y="3"/>
                  </a:cubicBezTo>
                  <a:cubicBezTo>
                    <a:pt x="0" y="3"/>
                    <a:pt x="0" y="3"/>
                    <a:pt x="0" y="4"/>
                  </a:cubicBezTo>
                  <a:cubicBezTo>
                    <a:pt x="1" y="4"/>
                    <a:pt x="1" y="4"/>
                    <a:pt x="1" y="4"/>
                  </a:cubicBezTo>
                  <a:cubicBezTo>
                    <a:pt x="2" y="4"/>
                    <a:pt x="2" y="4"/>
                    <a:pt x="3" y="5"/>
                  </a:cubicBezTo>
                  <a:cubicBezTo>
                    <a:pt x="3" y="5"/>
                    <a:pt x="3" y="5"/>
                    <a:pt x="4" y="6"/>
                  </a:cubicBezTo>
                  <a:cubicBezTo>
                    <a:pt x="4" y="6"/>
                    <a:pt x="4" y="7"/>
                    <a:pt x="4" y="7"/>
                  </a:cubicBezTo>
                  <a:cubicBezTo>
                    <a:pt x="3" y="8"/>
                    <a:pt x="3" y="8"/>
                    <a:pt x="3" y="8"/>
                  </a:cubicBezTo>
                  <a:cubicBezTo>
                    <a:pt x="3" y="9"/>
                    <a:pt x="3" y="9"/>
                    <a:pt x="3" y="9"/>
                  </a:cubicBezTo>
                  <a:cubicBezTo>
                    <a:pt x="2" y="9"/>
                    <a:pt x="2" y="10"/>
                    <a:pt x="2" y="10"/>
                  </a:cubicBezTo>
                  <a:cubicBezTo>
                    <a:pt x="2" y="10"/>
                    <a:pt x="2" y="11"/>
                    <a:pt x="2" y="11"/>
                  </a:cubicBezTo>
                  <a:cubicBezTo>
                    <a:pt x="3" y="11"/>
                    <a:pt x="3" y="11"/>
                    <a:pt x="3" y="11"/>
                  </a:cubicBezTo>
                  <a:cubicBezTo>
                    <a:pt x="3" y="10"/>
                    <a:pt x="3" y="10"/>
                    <a:pt x="3" y="9"/>
                  </a:cubicBezTo>
                  <a:cubicBezTo>
                    <a:pt x="4" y="9"/>
                    <a:pt x="4" y="9"/>
                    <a:pt x="4" y="8"/>
                  </a:cubicBezTo>
                  <a:cubicBezTo>
                    <a:pt x="5" y="8"/>
                    <a:pt x="5" y="8"/>
                    <a:pt x="5" y="8"/>
                  </a:cubicBezTo>
                  <a:cubicBezTo>
                    <a:pt x="5" y="7"/>
                    <a:pt x="5" y="7"/>
                    <a:pt x="5" y="7"/>
                  </a:cubicBezTo>
                  <a:cubicBezTo>
                    <a:pt x="5" y="7"/>
                    <a:pt x="5" y="7"/>
                    <a:pt x="6" y="7"/>
                  </a:cubicBezTo>
                  <a:cubicBezTo>
                    <a:pt x="6" y="6"/>
                    <a:pt x="6" y="6"/>
                    <a:pt x="6" y="6"/>
                  </a:cubicBezTo>
                  <a:cubicBezTo>
                    <a:pt x="6" y="6"/>
                    <a:pt x="5" y="6"/>
                    <a:pt x="5" y="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90">
              <a:extLst>
                <a:ext uri="{FF2B5EF4-FFF2-40B4-BE49-F238E27FC236}">
                  <a16:creationId xmlns:a16="http://schemas.microsoft.com/office/drawing/2014/main" id="{74EBC437-A067-44E5-996F-2D73123B10F7}"/>
                </a:ext>
              </a:extLst>
            </p:cNvPr>
            <p:cNvSpPr>
              <a:spLocks/>
            </p:cNvSpPr>
            <p:nvPr/>
          </p:nvSpPr>
          <p:spPr bwMode="auto">
            <a:xfrm>
              <a:off x="3952875" y="3862388"/>
              <a:ext cx="31750" cy="9525"/>
            </a:xfrm>
            <a:custGeom>
              <a:avLst/>
              <a:gdLst/>
              <a:ahLst/>
              <a:cxnLst>
                <a:cxn ang="0">
                  <a:pos x="13" y="2"/>
                </a:cxn>
                <a:cxn ang="0">
                  <a:pos x="12" y="2"/>
                </a:cxn>
                <a:cxn ang="0">
                  <a:pos x="11" y="2"/>
                </a:cxn>
                <a:cxn ang="0">
                  <a:pos x="10" y="2"/>
                </a:cxn>
                <a:cxn ang="0">
                  <a:pos x="9" y="1"/>
                </a:cxn>
                <a:cxn ang="0">
                  <a:pos x="8" y="0"/>
                </a:cxn>
                <a:cxn ang="0">
                  <a:pos x="6" y="0"/>
                </a:cxn>
                <a:cxn ang="0">
                  <a:pos x="4" y="0"/>
                </a:cxn>
                <a:cxn ang="0">
                  <a:pos x="3" y="0"/>
                </a:cxn>
                <a:cxn ang="0">
                  <a:pos x="3" y="1"/>
                </a:cxn>
                <a:cxn ang="0">
                  <a:pos x="3" y="2"/>
                </a:cxn>
                <a:cxn ang="0">
                  <a:pos x="0" y="2"/>
                </a:cxn>
                <a:cxn ang="0">
                  <a:pos x="0" y="2"/>
                </a:cxn>
                <a:cxn ang="0">
                  <a:pos x="0" y="3"/>
                </a:cxn>
                <a:cxn ang="0">
                  <a:pos x="3" y="4"/>
                </a:cxn>
                <a:cxn ang="0">
                  <a:pos x="5" y="4"/>
                </a:cxn>
                <a:cxn ang="0">
                  <a:pos x="7" y="3"/>
                </a:cxn>
                <a:cxn ang="0">
                  <a:pos x="9" y="3"/>
                </a:cxn>
                <a:cxn ang="0">
                  <a:pos x="10" y="2"/>
                </a:cxn>
                <a:cxn ang="0">
                  <a:pos x="11" y="4"/>
                </a:cxn>
                <a:cxn ang="0">
                  <a:pos x="13" y="4"/>
                </a:cxn>
                <a:cxn ang="0">
                  <a:pos x="13" y="4"/>
                </a:cxn>
                <a:cxn ang="0">
                  <a:pos x="14" y="3"/>
                </a:cxn>
                <a:cxn ang="0">
                  <a:pos x="13" y="3"/>
                </a:cxn>
                <a:cxn ang="0">
                  <a:pos x="13" y="2"/>
                </a:cxn>
              </a:cxnLst>
              <a:rect l="0" t="0" r="r" b="b"/>
              <a:pathLst>
                <a:path w="14" h="4">
                  <a:moveTo>
                    <a:pt x="13" y="2"/>
                  </a:moveTo>
                  <a:cubicBezTo>
                    <a:pt x="13" y="2"/>
                    <a:pt x="13" y="2"/>
                    <a:pt x="12" y="2"/>
                  </a:cubicBezTo>
                  <a:cubicBezTo>
                    <a:pt x="12" y="2"/>
                    <a:pt x="11" y="2"/>
                    <a:pt x="11" y="2"/>
                  </a:cubicBezTo>
                  <a:cubicBezTo>
                    <a:pt x="10" y="2"/>
                    <a:pt x="10" y="2"/>
                    <a:pt x="10" y="2"/>
                  </a:cubicBezTo>
                  <a:cubicBezTo>
                    <a:pt x="10" y="1"/>
                    <a:pt x="10" y="1"/>
                    <a:pt x="9" y="1"/>
                  </a:cubicBezTo>
                  <a:cubicBezTo>
                    <a:pt x="9" y="1"/>
                    <a:pt x="8" y="1"/>
                    <a:pt x="8" y="0"/>
                  </a:cubicBezTo>
                  <a:cubicBezTo>
                    <a:pt x="7" y="0"/>
                    <a:pt x="6" y="0"/>
                    <a:pt x="6" y="0"/>
                  </a:cubicBezTo>
                  <a:cubicBezTo>
                    <a:pt x="5" y="0"/>
                    <a:pt x="4" y="0"/>
                    <a:pt x="4" y="0"/>
                  </a:cubicBezTo>
                  <a:cubicBezTo>
                    <a:pt x="3" y="0"/>
                    <a:pt x="3" y="0"/>
                    <a:pt x="3" y="0"/>
                  </a:cubicBezTo>
                  <a:cubicBezTo>
                    <a:pt x="3" y="1"/>
                    <a:pt x="3" y="1"/>
                    <a:pt x="3" y="1"/>
                  </a:cubicBezTo>
                  <a:cubicBezTo>
                    <a:pt x="3" y="2"/>
                    <a:pt x="3" y="2"/>
                    <a:pt x="3" y="2"/>
                  </a:cubicBezTo>
                  <a:cubicBezTo>
                    <a:pt x="2" y="2"/>
                    <a:pt x="1" y="2"/>
                    <a:pt x="0" y="2"/>
                  </a:cubicBezTo>
                  <a:cubicBezTo>
                    <a:pt x="0" y="2"/>
                    <a:pt x="0" y="2"/>
                    <a:pt x="0" y="2"/>
                  </a:cubicBezTo>
                  <a:cubicBezTo>
                    <a:pt x="0" y="3"/>
                    <a:pt x="0" y="3"/>
                    <a:pt x="0" y="3"/>
                  </a:cubicBezTo>
                  <a:cubicBezTo>
                    <a:pt x="2" y="3"/>
                    <a:pt x="2" y="3"/>
                    <a:pt x="3" y="4"/>
                  </a:cubicBezTo>
                  <a:cubicBezTo>
                    <a:pt x="4" y="4"/>
                    <a:pt x="4" y="4"/>
                    <a:pt x="5" y="4"/>
                  </a:cubicBezTo>
                  <a:cubicBezTo>
                    <a:pt x="6" y="3"/>
                    <a:pt x="7" y="3"/>
                    <a:pt x="7" y="3"/>
                  </a:cubicBezTo>
                  <a:cubicBezTo>
                    <a:pt x="8" y="3"/>
                    <a:pt x="9" y="3"/>
                    <a:pt x="9" y="3"/>
                  </a:cubicBezTo>
                  <a:cubicBezTo>
                    <a:pt x="10" y="2"/>
                    <a:pt x="10" y="2"/>
                    <a:pt x="10" y="2"/>
                  </a:cubicBezTo>
                  <a:cubicBezTo>
                    <a:pt x="11" y="3"/>
                    <a:pt x="11" y="3"/>
                    <a:pt x="11" y="4"/>
                  </a:cubicBezTo>
                  <a:cubicBezTo>
                    <a:pt x="12" y="4"/>
                    <a:pt x="12" y="4"/>
                    <a:pt x="13" y="4"/>
                  </a:cubicBezTo>
                  <a:cubicBezTo>
                    <a:pt x="13" y="4"/>
                    <a:pt x="13" y="4"/>
                    <a:pt x="13" y="4"/>
                  </a:cubicBezTo>
                  <a:cubicBezTo>
                    <a:pt x="14" y="3"/>
                    <a:pt x="14" y="3"/>
                    <a:pt x="14" y="3"/>
                  </a:cubicBezTo>
                  <a:cubicBezTo>
                    <a:pt x="14" y="3"/>
                    <a:pt x="14" y="3"/>
                    <a:pt x="13" y="3"/>
                  </a:cubicBezTo>
                  <a:cubicBezTo>
                    <a:pt x="13" y="2"/>
                    <a:pt x="13" y="2"/>
                    <a:pt x="13"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1">
              <a:extLst>
                <a:ext uri="{FF2B5EF4-FFF2-40B4-BE49-F238E27FC236}">
                  <a16:creationId xmlns:a16="http://schemas.microsoft.com/office/drawing/2014/main" id="{8697957B-DB82-4CED-A500-E6BEF29BEFEE}"/>
                </a:ext>
              </a:extLst>
            </p:cNvPr>
            <p:cNvSpPr>
              <a:spLocks/>
            </p:cNvSpPr>
            <p:nvPr/>
          </p:nvSpPr>
          <p:spPr bwMode="auto">
            <a:xfrm>
              <a:off x="3944938" y="3870325"/>
              <a:ext cx="6350" cy="3175"/>
            </a:xfrm>
            <a:custGeom>
              <a:avLst/>
              <a:gdLst/>
              <a:ahLst/>
              <a:cxnLst>
                <a:cxn ang="0">
                  <a:pos x="1" y="0"/>
                </a:cxn>
                <a:cxn ang="0">
                  <a:pos x="0" y="0"/>
                </a:cxn>
                <a:cxn ang="0">
                  <a:pos x="0" y="1"/>
                </a:cxn>
                <a:cxn ang="0">
                  <a:pos x="1" y="2"/>
                </a:cxn>
                <a:cxn ang="0">
                  <a:pos x="3" y="2"/>
                </a:cxn>
                <a:cxn ang="0">
                  <a:pos x="3" y="0"/>
                </a:cxn>
                <a:cxn ang="0">
                  <a:pos x="1" y="0"/>
                </a:cxn>
              </a:cxnLst>
              <a:rect l="0" t="0" r="r" b="b"/>
              <a:pathLst>
                <a:path w="3" h="2">
                  <a:moveTo>
                    <a:pt x="1" y="0"/>
                  </a:moveTo>
                  <a:cubicBezTo>
                    <a:pt x="1" y="0"/>
                    <a:pt x="0" y="0"/>
                    <a:pt x="0" y="0"/>
                  </a:cubicBezTo>
                  <a:cubicBezTo>
                    <a:pt x="0" y="0"/>
                    <a:pt x="0" y="0"/>
                    <a:pt x="0" y="1"/>
                  </a:cubicBezTo>
                  <a:cubicBezTo>
                    <a:pt x="0" y="1"/>
                    <a:pt x="1" y="1"/>
                    <a:pt x="1" y="2"/>
                  </a:cubicBezTo>
                  <a:cubicBezTo>
                    <a:pt x="2" y="2"/>
                    <a:pt x="2" y="2"/>
                    <a:pt x="3" y="2"/>
                  </a:cubicBezTo>
                  <a:cubicBezTo>
                    <a:pt x="3" y="1"/>
                    <a:pt x="3" y="1"/>
                    <a:pt x="3" y="0"/>
                  </a:cubicBezTo>
                  <a:cubicBezTo>
                    <a:pt x="2" y="0"/>
                    <a:pt x="2"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2">
              <a:extLst>
                <a:ext uri="{FF2B5EF4-FFF2-40B4-BE49-F238E27FC236}">
                  <a16:creationId xmlns:a16="http://schemas.microsoft.com/office/drawing/2014/main" id="{CDC0C376-0FDC-4E1A-8B91-52FF15F863FA}"/>
                </a:ext>
              </a:extLst>
            </p:cNvPr>
            <p:cNvSpPr>
              <a:spLocks/>
            </p:cNvSpPr>
            <p:nvPr/>
          </p:nvSpPr>
          <p:spPr bwMode="auto">
            <a:xfrm>
              <a:off x="3919538" y="3856038"/>
              <a:ext cx="38100" cy="11113"/>
            </a:xfrm>
            <a:custGeom>
              <a:avLst/>
              <a:gdLst/>
              <a:ahLst/>
              <a:cxnLst>
                <a:cxn ang="0">
                  <a:pos x="16" y="4"/>
                </a:cxn>
                <a:cxn ang="0">
                  <a:pos x="16" y="3"/>
                </a:cxn>
                <a:cxn ang="0">
                  <a:pos x="17" y="2"/>
                </a:cxn>
                <a:cxn ang="0">
                  <a:pos x="17" y="1"/>
                </a:cxn>
                <a:cxn ang="0">
                  <a:pos x="16" y="1"/>
                </a:cxn>
                <a:cxn ang="0">
                  <a:pos x="15" y="1"/>
                </a:cxn>
                <a:cxn ang="0">
                  <a:pos x="15" y="2"/>
                </a:cxn>
                <a:cxn ang="0">
                  <a:pos x="13" y="2"/>
                </a:cxn>
                <a:cxn ang="0">
                  <a:pos x="12" y="1"/>
                </a:cxn>
                <a:cxn ang="0">
                  <a:pos x="10" y="1"/>
                </a:cxn>
                <a:cxn ang="0">
                  <a:pos x="9" y="0"/>
                </a:cxn>
                <a:cxn ang="0">
                  <a:pos x="7" y="0"/>
                </a:cxn>
                <a:cxn ang="0">
                  <a:pos x="6" y="0"/>
                </a:cxn>
                <a:cxn ang="0">
                  <a:pos x="2" y="0"/>
                </a:cxn>
                <a:cxn ang="0">
                  <a:pos x="1" y="2"/>
                </a:cxn>
                <a:cxn ang="0">
                  <a:pos x="1" y="3"/>
                </a:cxn>
                <a:cxn ang="0">
                  <a:pos x="4" y="2"/>
                </a:cxn>
                <a:cxn ang="0">
                  <a:pos x="8" y="2"/>
                </a:cxn>
                <a:cxn ang="0">
                  <a:pos x="10" y="5"/>
                </a:cxn>
                <a:cxn ang="0">
                  <a:pos x="13" y="5"/>
                </a:cxn>
                <a:cxn ang="0">
                  <a:pos x="13" y="5"/>
                </a:cxn>
                <a:cxn ang="0">
                  <a:pos x="15" y="5"/>
                </a:cxn>
                <a:cxn ang="0">
                  <a:pos x="16" y="5"/>
                </a:cxn>
                <a:cxn ang="0">
                  <a:pos x="16" y="4"/>
                </a:cxn>
              </a:cxnLst>
              <a:rect l="0" t="0" r="r" b="b"/>
              <a:pathLst>
                <a:path w="17" h="5">
                  <a:moveTo>
                    <a:pt x="16" y="4"/>
                  </a:moveTo>
                  <a:cubicBezTo>
                    <a:pt x="16" y="3"/>
                    <a:pt x="16" y="3"/>
                    <a:pt x="16" y="3"/>
                  </a:cubicBezTo>
                  <a:cubicBezTo>
                    <a:pt x="16" y="3"/>
                    <a:pt x="17" y="3"/>
                    <a:pt x="17" y="2"/>
                  </a:cubicBezTo>
                  <a:cubicBezTo>
                    <a:pt x="17" y="2"/>
                    <a:pt x="17" y="2"/>
                    <a:pt x="17" y="1"/>
                  </a:cubicBezTo>
                  <a:cubicBezTo>
                    <a:pt x="17" y="1"/>
                    <a:pt x="16" y="1"/>
                    <a:pt x="16" y="1"/>
                  </a:cubicBezTo>
                  <a:cubicBezTo>
                    <a:pt x="15" y="1"/>
                    <a:pt x="15" y="1"/>
                    <a:pt x="15" y="1"/>
                  </a:cubicBezTo>
                  <a:cubicBezTo>
                    <a:pt x="15" y="2"/>
                    <a:pt x="15" y="2"/>
                    <a:pt x="15" y="2"/>
                  </a:cubicBezTo>
                  <a:cubicBezTo>
                    <a:pt x="14" y="2"/>
                    <a:pt x="14" y="2"/>
                    <a:pt x="13" y="2"/>
                  </a:cubicBezTo>
                  <a:cubicBezTo>
                    <a:pt x="13" y="2"/>
                    <a:pt x="13" y="2"/>
                    <a:pt x="12" y="1"/>
                  </a:cubicBezTo>
                  <a:cubicBezTo>
                    <a:pt x="11" y="1"/>
                    <a:pt x="11" y="1"/>
                    <a:pt x="10" y="1"/>
                  </a:cubicBezTo>
                  <a:cubicBezTo>
                    <a:pt x="10" y="0"/>
                    <a:pt x="9" y="0"/>
                    <a:pt x="9" y="0"/>
                  </a:cubicBezTo>
                  <a:cubicBezTo>
                    <a:pt x="8" y="0"/>
                    <a:pt x="7" y="0"/>
                    <a:pt x="7" y="0"/>
                  </a:cubicBezTo>
                  <a:cubicBezTo>
                    <a:pt x="6" y="0"/>
                    <a:pt x="6" y="0"/>
                    <a:pt x="6" y="0"/>
                  </a:cubicBezTo>
                  <a:cubicBezTo>
                    <a:pt x="4" y="0"/>
                    <a:pt x="4" y="0"/>
                    <a:pt x="2" y="0"/>
                  </a:cubicBezTo>
                  <a:cubicBezTo>
                    <a:pt x="2" y="1"/>
                    <a:pt x="1" y="1"/>
                    <a:pt x="1" y="2"/>
                  </a:cubicBezTo>
                  <a:cubicBezTo>
                    <a:pt x="1" y="2"/>
                    <a:pt x="0" y="2"/>
                    <a:pt x="1" y="3"/>
                  </a:cubicBezTo>
                  <a:cubicBezTo>
                    <a:pt x="2" y="4"/>
                    <a:pt x="2" y="3"/>
                    <a:pt x="4" y="2"/>
                  </a:cubicBezTo>
                  <a:cubicBezTo>
                    <a:pt x="6" y="1"/>
                    <a:pt x="6" y="2"/>
                    <a:pt x="8" y="2"/>
                  </a:cubicBezTo>
                  <a:cubicBezTo>
                    <a:pt x="9" y="3"/>
                    <a:pt x="10" y="5"/>
                    <a:pt x="10" y="5"/>
                  </a:cubicBezTo>
                  <a:cubicBezTo>
                    <a:pt x="11" y="5"/>
                    <a:pt x="12" y="5"/>
                    <a:pt x="13" y="5"/>
                  </a:cubicBezTo>
                  <a:cubicBezTo>
                    <a:pt x="13" y="5"/>
                    <a:pt x="13" y="5"/>
                    <a:pt x="13" y="5"/>
                  </a:cubicBezTo>
                  <a:cubicBezTo>
                    <a:pt x="14" y="5"/>
                    <a:pt x="14" y="5"/>
                    <a:pt x="15" y="5"/>
                  </a:cubicBezTo>
                  <a:cubicBezTo>
                    <a:pt x="15" y="5"/>
                    <a:pt x="15" y="5"/>
                    <a:pt x="16" y="5"/>
                  </a:cubicBezTo>
                  <a:cubicBezTo>
                    <a:pt x="16" y="4"/>
                    <a:pt x="16" y="4"/>
                    <a:pt x="16"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3">
              <a:extLst>
                <a:ext uri="{FF2B5EF4-FFF2-40B4-BE49-F238E27FC236}">
                  <a16:creationId xmlns:a16="http://schemas.microsoft.com/office/drawing/2014/main" id="{C277BED6-173E-4591-B6F1-A533CB9F2FFE}"/>
                </a:ext>
              </a:extLst>
            </p:cNvPr>
            <p:cNvSpPr>
              <a:spLocks noEditPoints="1"/>
            </p:cNvSpPr>
            <p:nvPr/>
          </p:nvSpPr>
          <p:spPr bwMode="auto">
            <a:xfrm>
              <a:off x="3744913" y="3697288"/>
              <a:ext cx="427038" cy="396875"/>
            </a:xfrm>
            <a:custGeom>
              <a:avLst/>
              <a:gdLst/>
              <a:ahLst/>
              <a:cxnLst>
                <a:cxn ang="0">
                  <a:pos x="99" y="8"/>
                </a:cxn>
                <a:cxn ang="0">
                  <a:pos x="112" y="10"/>
                </a:cxn>
                <a:cxn ang="0">
                  <a:pos x="108" y="11"/>
                </a:cxn>
                <a:cxn ang="0">
                  <a:pos x="99" y="14"/>
                </a:cxn>
                <a:cxn ang="0">
                  <a:pos x="95" y="16"/>
                </a:cxn>
                <a:cxn ang="0">
                  <a:pos x="93" y="13"/>
                </a:cxn>
                <a:cxn ang="0">
                  <a:pos x="79" y="15"/>
                </a:cxn>
                <a:cxn ang="0">
                  <a:pos x="80" y="17"/>
                </a:cxn>
                <a:cxn ang="0">
                  <a:pos x="63" y="21"/>
                </a:cxn>
                <a:cxn ang="0">
                  <a:pos x="47" y="27"/>
                </a:cxn>
                <a:cxn ang="0">
                  <a:pos x="36" y="40"/>
                </a:cxn>
                <a:cxn ang="0">
                  <a:pos x="46" y="35"/>
                </a:cxn>
                <a:cxn ang="0">
                  <a:pos x="49" y="39"/>
                </a:cxn>
                <a:cxn ang="0">
                  <a:pos x="44" y="48"/>
                </a:cxn>
                <a:cxn ang="0">
                  <a:pos x="39" y="60"/>
                </a:cxn>
                <a:cxn ang="0">
                  <a:pos x="40" y="69"/>
                </a:cxn>
                <a:cxn ang="0">
                  <a:pos x="45" y="73"/>
                </a:cxn>
                <a:cxn ang="0">
                  <a:pos x="43" y="64"/>
                </a:cxn>
                <a:cxn ang="0">
                  <a:pos x="48" y="74"/>
                </a:cxn>
                <a:cxn ang="0">
                  <a:pos x="57" y="82"/>
                </a:cxn>
                <a:cxn ang="0">
                  <a:pos x="69" y="86"/>
                </a:cxn>
                <a:cxn ang="0">
                  <a:pos x="76" y="93"/>
                </a:cxn>
                <a:cxn ang="0">
                  <a:pos x="82" y="92"/>
                </a:cxn>
                <a:cxn ang="0">
                  <a:pos x="82" y="102"/>
                </a:cxn>
                <a:cxn ang="0">
                  <a:pos x="82" y="114"/>
                </a:cxn>
                <a:cxn ang="0">
                  <a:pos x="97" y="135"/>
                </a:cxn>
                <a:cxn ang="0">
                  <a:pos x="99" y="151"/>
                </a:cxn>
                <a:cxn ang="0">
                  <a:pos x="102" y="162"/>
                </a:cxn>
                <a:cxn ang="0">
                  <a:pos x="33" y="42"/>
                </a:cxn>
                <a:cxn ang="0">
                  <a:pos x="111" y="163"/>
                </a:cxn>
                <a:cxn ang="0">
                  <a:pos x="113" y="154"/>
                </a:cxn>
                <a:cxn ang="0">
                  <a:pos x="125" y="143"/>
                </a:cxn>
                <a:cxn ang="0">
                  <a:pos x="135" y="132"/>
                </a:cxn>
                <a:cxn ang="0">
                  <a:pos x="139" y="121"/>
                </a:cxn>
                <a:cxn ang="0">
                  <a:pos x="140" y="107"/>
                </a:cxn>
                <a:cxn ang="0">
                  <a:pos x="124" y="100"/>
                </a:cxn>
                <a:cxn ang="0">
                  <a:pos x="110" y="90"/>
                </a:cxn>
                <a:cxn ang="0">
                  <a:pos x="97" y="88"/>
                </a:cxn>
                <a:cxn ang="0">
                  <a:pos x="81" y="91"/>
                </a:cxn>
                <a:cxn ang="0">
                  <a:pos x="74" y="76"/>
                </a:cxn>
                <a:cxn ang="0">
                  <a:pos x="61" y="76"/>
                </a:cxn>
                <a:cxn ang="0">
                  <a:pos x="74" y="64"/>
                </a:cxn>
                <a:cxn ang="0">
                  <a:pos x="84" y="70"/>
                </a:cxn>
                <a:cxn ang="0">
                  <a:pos x="88" y="66"/>
                </a:cxn>
                <a:cxn ang="0">
                  <a:pos x="94" y="57"/>
                </a:cxn>
                <a:cxn ang="0">
                  <a:pos x="102" y="48"/>
                </a:cxn>
                <a:cxn ang="0">
                  <a:pos x="119" y="43"/>
                </a:cxn>
                <a:cxn ang="0">
                  <a:pos x="124" y="38"/>
                </a:cxn>
                <a:cxn ang="0">
                  <a:pos x="127" y="38"/>
                </a:cxn>
                <a:cxn ang="0">
                  <a:pos x="120" y="27"/>
                </a:cxn>
                <a:cxn ang="0">
                  <a:pos x="109" y="24"/>
                </a:cxn>
                <a:cxn ang="0">
                  <a:pos x="100" y="35"/>
                </a:cxn>
                <a:cxn ang="0">
                  <a:pos x="92" y="27"/>
                </a:cxn>
                <a:cxn ang="0">
                  <a:pos x="105" y="22"/>
                </a:cxn>
                <a:cxn ang="0">
                  <a:pos x="113" y="17"/>
                </a:cxn>
                <a:cxn ang="0">
                  <a:pos x="115" y="21"/>
                </a:cxn>
                <a:cxn ang="0">
                  <a:pos x="122" y="25"/>
                </a:cxn>
                <a:cxn ang="0">
                  <a:pos x="126" y="21"/>
                </a:cxn>
                <a:cxn ang="0">
                  <a:pos x="118" y="13"/>
                </a:cxn>
                <a:cxn ang="0">
                  <a:pos x="133" y="16"/>
                </a:cxn>
                <a:cxn ang="0">
                  <a:pos x="137" y="29"/>
                </a:cxn>
                <a:cxn ang="0">
                  <a:pos x="151" y="29"/>
                </a:cxn>
              </a:cxnLst>
              <a:rect l="0" t="0" r="r" b="b"/>
              <a:pathLst>
                <a:path w="190" h="177">
                  <a:moveTo>
                    <a:pt x="184" y="64"/>
                  </a:moveTo>
                  <a:cubicBezTo>
                    <a:pt x="173" y="26"/>
                    <a:pt x="138" y="0"/>
                    <a:pt x="99" y="0"/>
                  </a:cubicBezTo>
                  <a:cubicBezTo>
                    <a:pt x="90" y="0"/>
                    <a:pt x="82" y="1"/>
                    <a:pt x="74" y="3"/>
                  </a:cubicBezTo>
                  <a:cubicBezTo>
                    <a:pt x="27" y="17"/>
                    <a:pt x="0" y="66"/>
                    <a:pt x="14" y="113"/>
                  </a:cubicBezTo>
                  <a:cubicBezTo>
                    <a:pt x="25" y="150"/>
                    <a:pt x="60" y="177"/>
                    <a:pt x="99" y="177"/>
                  </a:cubicBezTo>
                  <a:cubicBezTo>
                    <a:pt x="99" y="177"/>
                    <a:pt x="99" y="177"/>
                    <a:pt x="99" y="177"/>
                  </a:cubicBezTo>
                  <a:cubicBezTo>
                    <a:pt x="107" y="177"/>
                    <a:pt x="115" y="175"/>
                    <a:pt x="123" y="173"/>
                  </a:cubicBezTo>
                  <a:cubicBezTo>
                    <a:pt x="146" y="166"/>
                    <a:pt x="165" y="151"/>
                    <a:pt x="176" y="131"/>
                  </a:cubicBezTo>
                  <a:cubicBezTo>
                    <a:pt x="187" y="110"/>
                    <a:pt x="190" y="86"/>
                    <a:pt x="184" y="64"/>
                  </a:cubicBezTo>
                  <a:close/>
                  <a:moveTo>
                    <a:pt x="99" y="8"/>
                  </a:moveTo>
                  <a:cubicBezTo>
                    <a:pt x="105" y="8"/>
                    <a:pt x="111" y="9"/>
                    <a:pt x="117" y="10"/>
                  </a:cubicBezTo>
                  <a:cubicBezTo>
                    <a:pt x="117" y="10"/>
                    <a:pt x="117" y="10"/>
                    <a:pt x="117" y="10"/>
                  </a:cubicBezTo>
                  <a:cubicBezTo>
                    <a:pt x="116" y="10"/>
                    <a:pt x="116" y="10"/>
                    <a:pt x="116" y="10"/>
                  </a:cubicBezTo>
                  <a:cubicBezTo>
                    <a:pt x="115" y="10"/>
                    <a:pt x="115" y="10"/>
                    <a:pt x="115" y="10"/>
                  </a:cubicBezTo>
                  <a:cubicBezTo>
                    <a:pt x="115" y="10"/>
                    <a:pt x="114" y="10"/>
                    <a:pt x="114" y="9"/>
                  </a:cubicBezTo>
                  <a:cubicBezTo>
                    <a:pt x="114" y="10"/>
                    <a:pt x="114" y="10"/>
                    <a:pt x="113" y="10"/>
                  </a:cubicBezTo>
                  <a:cubicBezTo>
                    <a:pt x="114" y="10"/>
                    <a:pt x="114" y="11"/>
                    <a:pt x="114" y="11"/>
                  </a:cubicBezTo>
                  <a:cubicBezTo>
                    <a:pt x="114" y="11"/>
                    <a:pt x="114" y="11"/>
                    <a:pt x="113" y="11"/>
                  </a:cubicBezTo>
                  <a:cubicBezTo>
                    <a:pt x="113" y="11"/>
                    <a:pt x="113" y="11"/>
                    <a:pt x="113" y="11"/>
                  </a:cubicBezTo>
                  <a:cubicBezTo>
                    <a:pt x="112" y="10"/>
                    <a:pt x="112" y="10"/>
                    <a:pt x="112" y="10"/>
                  </a:cubicBezTo>
                  <a:cubicBezTo>
                    <a:pt x="111" y="10"/>
                    <a:pt x="111" y="10"/>
                    <a:pt x="111" y="10"/>
                  </a:cubicBezTo>
                  <a:cubicBezTo>
                    <a:pt x="110" y="10"/>
                    <a:pt x="110" y="10"/>
                    <a:pt x="110" y="10"/>
                  </a:cubicBezTo>
                  <a:cubicBezTo>
                    <a:pt x="110" y="10"/>
                    <a:pt x="109" y="10"/>
                    <a:pt x="109" y="11"/>
                  </a:cubicBezTo>
                  <a:cubicBezTo>
                    <a:pt x="109" y="11"/>
                    <a:pt x="109" y="11"/>
                    <a:pt x="109" y="12"/>
                  </a:cubicBezTo>
                  <a:cubicBezTo>
                    <a:pt x="110" y="12"/>
                    <a:pt x="110" y="12"/>
                    <a:pt x="111" y="12"/>
                  </a:cubicBezTo>
                  <a:cubicBezTo>
                    <a:pt x="111" y="12"/>
                    <a:pt x="111" y="12"/>
                    <a:pt x="111" y="12"/>
                  </a:cubicBezTo>
                  <a:cubicBezTo>
                    <a:pt x="110" y="12"/>
                    <a:pt x="110" y="12"/>
                    <a:pt x="110" y="12"/>
                  </a:cubicBezTo>
                  <a:cubicBezTo>
                    <a:pt x="109" y="12"/>
                    <a:pt x="109" y="12"/>
                    <a:pt x="109" y="12"/>
                  </a:cubicBezTo>
                  <a:cubicBezTo>
                    <a:pt x="109" y="12"/>
                    <a:pt x="109" y="12"/>
                    <a:pt x="108" y="12"/>
                  </a:cubicBezTo>
                  <a:cubicBezTo>
                    <a:pt x="108" y="12"/>
                    <a:pt x="108" y="12"/>
                    <a:pt x="108" y="11"/>
                  </a:cubicBezTo>
                  <a:cubicBezTo>
                    <a:pt x="107" y="11"/>
                    <a:pt x="107" y="11"/>
                    <a:pt x="106" y="11"/>
                  </a:cubicBezTo>
                  <a:cubicBezTo>
                    <a:pt x="106" y="11"/>
                    <a:pt x="106" y="12"/>
                    <a:pt x="105" y="12"/>
                  </a:cubicBezTo>
                  <a:cubicBezTo>
                    <a:pt x="105" y="12"/>
                    <a:pt x="105" y="12"/>
                    <a:pt x="104" y="12"/>
                  </a:cubicBezTo>
                  <a:cubicBezTo>
                    <a:pt x="104" y="12"/>
                    <a:pt x="104" y="12"/>
                    <a:pt x="103" y="12"/>
                  </a:cubicBezTo>
                  <a:cubicBezTo>
                    <a:pt x="103" y="12"/>
                    <a:pt x="103" y="12"/>
                    <a:pt x="102" y="12"/>
                  </a:cubicBezTo>
                  <a:cubicBezTo>
                    <a:pt x="102" y="12"/>
                    <a:pt x="101" y="12"/>
                    <a:pt x="101" y="12"/>
                  </a:cubicBezTo>
                  <a:cubicBezTo>
                    <a:pt x="101" y="12"/>
                    <a:pt x="100" y="12"/>
                    <a:pt x="100" y="12"/>
                  </a:cubicBezTo>
                  <a:cubicBezTo>
                    <a:pt x="99" y="12"/>
                    <a:pt x="99" y="12"/>
                    <a:pt x="98" y="12"/>
                  </a:cubicBezTo>
                  <a:cubicBezTo>
                    <a:pt x="98" y="13"/>
                    <a:pt x="98" y="13"/>
                    <a:pt x="99" y="13"/>
                  </a:cubicBezTo>
                  <a:cubicBezTo>
                    <a:pt x="99" y="13"/>
                    <a:pt x="99" y="14"/>
                    <a:pt x="99" y="14"/>
                  </a:cubicBezTo>
                  <a:cubicBezTo>
                    <a:pt x="100" y="14"/>
                    <a:pt x="100" y="14"/>
                    <a:pt x="101" y="14"/>
                  </a:cubicBezTo>
                  <a:cubicBezTo>
                    <a:pt x="101" y="14"/>
                    <a:pt x="101" y="14"/>
                    <a:pt x="101" y="15"/>
                  </a:cubicBezTo>
                  <a:cubicBezTo>
                    <a:pt x="100" y="15"/>
                    <a:pt x="100" y="15"/>
                    <a:pt x="100" y="15"/>
                  </a:cubicBezTo>
                  <a:cubicBezTo>
                    <a:pt x="100" y="15"/>
                    <a:pt x="100" y="15"/>
                    <a:pt x="99" y="15"/>
                  </a:cubicBezTo>
                  <a:cubicBezTo>
                    <a:pt x="99" y="15"/>
                    <a:pt x="98" y="15"/>
                    <a:pt x="98" y="15"/>
                  </a:cubicBezTo>
                  <a:cubicBezTo>
                    <a:pt x="98" y="16"/>
                    <a:pt x="97" y="16"/>
                    <a:pt x="97" y="16"/>
                  </a:cubicBezTo>
                  <a:cubicBezTo>
                    <a:pt x="97" y="16"/>
                    <a:pt x="97" y="17"/>
                    <a:pt x="97" y="17"/>
                  </a:cubicBezTo>
                  <a:cubicBezTo>
                    <a:pt x="97" y="17"/>
                    <a:pt x="97" y="17"/>
                    <a:pt x="96" y="17"/>
                  </a:cubicBezTo>
                  <a:cubicBezTo>
                    <a:pt x="96" y="17"/>
                    <a:pt x="95" y="17"/>
                    <a:pt x="95" y="17"/>
                  </a:cubicBezTo>
                  <a:cubicBezTo>
                    <a:pt x="95" y="17"/>
                    <a:pt x="95" y="17"/>
                    <a:pt x="95" y="16"/>
                  </a:cubicBezTo>
                  <a:cubicBezTo>
                    <a:pt x="95" y="16"/>
                    <a:pt x="95" y="16"/>
                    <a:pt x="96" y="16"/>
                  </a:cubicBezTo>
                  <a:cubicBezTo>
                    <a:pt x="96" y="15"/>
                    <a:pt x="96" y="15"/>
                    <a:pt x="97" y="15"/>
                  </a:cubicBezTo>
                  <a:cubicBezTo>
                    <a:pt x="97" y="15"/>
                    <a:pt x="97" y="15"/>
                    <a:pt x="97" y="15"/>
                  </a:cubicBezTo>
                  <a:cubicBezTo>
                    <a:pt x="96" y="15"/>
                    <a:pt x="96" y="15"/>
                    <a:pt x="96" y="14"/>
                  </a:cubicBezTo>
                  <a:cubicBezTo>
                    <a:pt x="96" y="14"/>
                    <a:pt x="96" y="14"/>
                    <a:pt x="96" y="14"/>
                  </a:cubicBezTo>
                  <a:cubicBezTo>
                    <a:pt x="96" y="13"/>
                    <a:pt x="96" y="13"/>
                    <a:pt x="96" y="13"/>
                  </a:cubicBezTo>
                  <a:cubicBezTo>
                    <a:pt x="96" y="13"/>
                    <a:pt x="96" y="13"/>
                    <a:pt x="96" y="12"/>
                  </a:cubicBezTo>
                  <a:cubicBezTo>
                    <a:pt x="95" y="12"/>
                    <a:pt x="95" y="12"/>
                    <a:pt x="95" y="12"/>
                  </a:cubicBezTo>
                  <a:cubicBezTo>
                    <a:pt x="95" y="12"/>
                    <a:pt x="94" y="12"/>
                    <a:pt x="94" y="12"/>
                  </a:cubicBezTo>
                  <a:cubicBezTo>
                    <a:pt x="94" y="12"/>
                    <a:pt x="94" y="12"/>
                    <a:pt x="93" y="13"/>
                  </a:cubicBezTo>
                  <a:cubicBezTo>
                    <a:pt x="93" y="13"/>
                    <a:pt x="93" y="13"/>
                    <a:pt x="93" y="13"/>
                  </a:cubicBezTo>
                  <a:cubicBezTo>
                    <a:pt x="92" y="13"/>
                    <a:pt x="92" y="13"/>
                    <a:pt x="91" y="13"/>
                  </a:cubicBezTo>
                  <a:cubicBezTo>
                    <a:pt x="90" y="13"/>
                    <a:pt x="90" y="13"/>
                    <a:pt x="90" y="12"/>
                  </a:cubicBezTo>
                  <a:cubicBezTo>
                    <a:pt x="89" y="12"/>
                    <a:pt x="89" y="12"/>
                    <a:pt x="89" y="12"/>
                  </a:cubicBezTo>
                  <a:cubicBezTo>
                    <a:pt x="88" y="12"/>
                    <a:pt x="88" y="12"/>
                    <a:pt x="88" y="12"/>
                  </a:cubicBezTo>
                  <a:cubicBezTo>
                    <a:pt x="87" y="12"/>
                    <a:pt x="87" y="12"/>
                    <a:pt x="86" y="12"/>
                  </a:cubicBezTo>
                  <a:cubicBezTo>
                    <a:pt x="86" y="12"/>
                    <a:pt x="85" y="12"/>
                    <a:pt x="85" y="12"/>
                  </a:cubicBezTo>
                  <a:cubicBezTo>
                    <a:pt x="84" y="12"/>
                    <a:pt x="83" y="12"/>
                    <a:pt x="82" y="13"/>
                  </a:cubicBezTo>
                  <a:cubicBezTo>
                    <a:pt x="81" y="13"/>
                    <a:pt x="81" y="14"/>
                    <a:pt x="80" y="14"/>
                  </a:cubicBezTo>
                  <a:cubicBezTo>
                    <a:pt x="80" y="14"/>
                    <a:pt x="80" y="14"/>
                    <a:pt x="79" y="15"/>
                  </a:cubicBezTo>
                  <a:cubicBezTo>
                    <a:pt x="79" y="15"/>
                    <a:pt x="79" y="15"/>
                    <a:pt x="79" y="16"/>
                  </a:cubicBezTo>
                  <a:cubicBezTo>
                    <a:pt x="80" y="16"/>
                    <a:pt x="80" y="16"/>
                    <a:pt x="80" y="16"/>
                  </a:cubicBezTo>
                  <a:cubicBezTo>
                    <a:pt x="81" y="16"/>
                    <a:pt x="81" y="15"/>
                    <a:pt x="82" y="15"/>
                  </a:cubicBezTo>
                  <a:cubicBezTo>
                    <a:pt x="82" y="15"/>
                    <a:pt x="83" y="15"/>
                    <a:pt x="83" y="15"/>
                  </a:cubicBezTo>
                  <a:cubicBezTo>
                    <a:pt x="83" y="15"/>
                    <a:pt x="83" y="15"/>
                    <a:pt x="83" y="16"/>
                  </a:cubicBezTo>
                  <a:cubicBezTo>
                    <a:pt x="83" y="16"/>
                    <a:pt x="83" y="16"/>
                    <a:pt x="83" y="16"/>
                  </a:cubicBezTo>
                  <a:cubicBezTo>
                    <a:pt x="83" y="17"/>
                    <a:pt x="83" y="17"/>
                    <a:pt x="83" y="17"/>
                  </a:cubicBezTo>
                  <a:cubicBezTo>
                    <a:pt x="83" y="17"/>
                    <a:pt x="82" y="17"/>
                    <a:pt x="82" y="17"/>
                  </a:cubicBezTo>
                  <a:cubicBezTo>
                    <a:pt x="82" y="17"/>
                    <a:pt x="81" y="17"/>
                    <a:pt x="81" y="17"/>
                  </a:cubicBezTo>
                  <a:cubicBezTo>
                    <a:pt x="80" y="17"/>
                    <a:pt x="80" y="17"/>
                    <a:pt x="80" y="17"/>
                  </a:cubicBezTo>
                  <a:cubicBezTo>
                    <a:pt x="79" y="17"/>
                    <a:pt x="79" y="17"/>
                    <a:pt x="79" y="17"/>
                  </a:cubicBezTo>
                  <a:cubicBezTo>
                    <a:pt x="78" y="17"/>
                    <a:pt x="77" y="17"/>
                    <a:pt x="76" y="17"/>
                  </a:cubicBezTo>
                  <a:cubicBezTo>
                    <a:pt x="75" y="17"/>
                    <a:pt x="75" y="17"/>
                    <a:pt x="74" y="17"/>
                  </a:cubicBezTo>
                  <a:cubicBezTo>
                    <a:pt x="74" y="18"/>
                    <a:pt x="73" y="18"/>
                    <a:pt x="73" y="18"/>
                  </a:cubicBezTo>
                  <a:cubicBezTo>
                    <a:pt x="72" y="18"/>
                    <a:pt x="71" y="18"/>
                    <a:pt x="71" y="19"/>
                  </a:cubicBezTo>
                  <a:cubicBezTo>
                    <a:pt x="70" y="19"/>
                    <a:pt x="69" y="19"/>
                    <a:pt x="69" y="19"/>
                  </a:cubicBezTo>
                  <a:cubicBezTo>
                    <a:pt x="68" y="20"/>
                    <a:pt x="68" y="20"/>
                    <a:pt x="67" y="20"/>
                  </a:cubicBezTo>
                  <a:cubicBezTo>
                    <a:pt x="67" y="20"/>
                    <a:pt x="67" y="20"/>
                    <a:pt x="66" y="20"/>
                  </a:cubicBezTo>
                  <a:cubicBezTo>
                    <a:pt x="65" y="20"/>
                    <a:pt x="65" y="20"/>
                    <a:pt x="64" y="20"/>
                  </a:cubicBezTo>
                  <a:cubicBezTo>
                    <a:pt x="64" y="21"/>
                    <a:pt x="63" y="21"/>
                    <a:pt x="63" y="21"/>
                  </a:cubicBezTo>
                  <a:cubicBezTo>
                    <a:pt x="62" y="21"/>
                    <a:pt x="62" y="21"/>
                    <a:pt x="61" y="21"/>
                  </a:cubicBezTo>
                  <a:cubicBezTo>
                    <a:pt x="61" y="21"/>
                    <a:pt x="60" y="21"/>
                    <a:pt x="59" y="22"/>
                  </a:cubicBezTo>
                  <a:cubicBezTo>
                    <a:pt x="59" y="21"/>
                    <a:pt x="59" y="21"/>
                    <a:pt x="59" y="21"/>
                  </a:cubicBezTo>
                  <a:cubicBezTo>
                    <a:pt x="58" y="21"/>
                    <a:pt x="58" y="22"/>
                    <a:pt x="57" y="22"/>
                  </a:cubicBezTo>
                  <a:cubicBezTo>
                    <a:pt x="56" y="22"/>
                    <a:pt x="55" y="23"/>
                    <a:pt x="55" y="23"/>
                  </a:cubicBezTo>
                  <a:cubicBezTo>
                    <a:pt x="54" y="23"/>
                    <a:pt x="53" y="24"/>
                    <a:pt x="52" y="24"/>
                  </a:cubicBezTo>
                  <a:cubicBezTo>
                    <a:pt x="52" y="24"/>
                    <a:pt x="51" y="25"/>
                    <a:pt x="51" y="25"/>
                  </a:cubicBezTo>
                  <a:cubicBezTo>
                    <a:pt x="50" y="25"/>
                    <a:pt x="50" y="25"/>
                    <a:pt x="49" y="26"/>
                  </a:cubicBezTo>
                  <a:cubicBezTo>
                    <a:pt x="49" y="26"/>
                    <a:pt x="49" y="26"/>
                    <a:pt x="48" y="26"/>
                  </a:cubicBezTo>
                  <a:cubicBezTo>
                    <a:pt x="48" y="27"/>
                    <a:pt x="47" y="27"/>
                    <a:pt x="47" y="27"/>
                  </a:cubicBezTo>
                  <a:cubicBezTo>
                    <a:pt x="46" y="28"/>
                    <a:pt x="46" y="28"/>
                    <a:pt x="45" y="29"/>
                  </a:cubicBezTo>
                  <a:cubicBezTo>
                    <a:pt x="45" y="29"/>
                    <a:pt x="45" y="29"/>
                    <a:pt x="45" y="29"/>
                  </a:cubicBezTo>
                  <a:cubicBezTo>
                    <a:pt x="53" y="21"/>
                    <a:pt x="64" y="14"/>
                    <a:pt x="76" y="11"/>
                  </a:cubicBezTo>
                  <a:cubicBezTo>
                    <a:pt x="84" y="9"/>
                    <a:pt x="91" y="8"/>
                    <a:pt x="99" y="8"/>
                  </a:cubicBezTo>
                  <a:close/>
                  <a:moveTo>
                    <a:pt x="33" y="42"/>
                  </a:moveTo>
                  <a:cubicBezTo>
                    <a:pt x="33" y="42"/>
                    <a:pt x="33" y="42"/>
                    <a:pt x="33" y="42"/>
                  </a:cubicBezTo>
                  <a:cubicBezTo>
                    <a:pt x="34" y="42"/>
                    <a:pt x="34" y="41"/>
                    <a:pt x="34" y="41"/>
                  </a:cubicBezTo>
                  <a:cubicBezTo>
                    <a:pt x="35" y="41"/>
                    <a:pt x="35" y="41"/>
                    <a:pt x="35" y="41"/>
                  </a:cubicBezTo>
                  <a:cubicBezTo>
                    <a:pt x="35" y="41"/>
                    <a:pt x="35" y="40"/>
                    <a:pt x="35" y="40"/>
                  </a:cubicBezTo>
                  <a:cubicBezTo>
                    <a:pt x="35" y="40"/>
                    <a:pt x="36" y="40"/>
                    <a:pt x="36" y="40"/>
                  </a:cubicBezTo>
                  <a:cubicBezTo>
                    <a:pt x="36" y="39"/>
                    <a:pt x="36" y="39"/>
                    <a:pt x="37" y="39"/>
                  </a:cubicBezTo>
                  <a:cubicBezTo>
                    <a:pt x="37" y="38"/>
                    <a:pt x="37" y="38"/>
                    <a:pt x="38" y="38"/>
                  </a:cubicBezTo>
                  <a:cubicBezTo>
                    <a:pt x="38" y="38"/>
                    <a:pt x="38" y="38"/>
                    <a:pt x="39" y="38"/>
                  </a:cubicBezTo>
                  <a:cubicBezTo>
                    <a:pt x="39" y="37"/>
                    <a:pt x="39" y="37"/>
                    <a:pt x="39" y="37"/>
                  </a:cubicBezTo>
                  <a:cubicBezTo>
                    <a:pt x="40" y="37"/>
                    <a:pt x="40" y="37"/>
                    <a:pt x="40" y="37"/>
                  </a:cubicBezTo>
                  <a:cubicBezTo>
                    <a:pt x="41" y="36"/>
                    <a:pt x="41" y="36"/>
                    <a:pt x="42" y="36"/>
                  </a:cubicBezTo>
                  <a:cubicBezTo>
                    <a:pt x="43" y="35"/>
                    <a:pt x="43" y="35"/>
                    <a:pt x="43" y="35"/>
                  </a:cubicBezTo>
                  <a:cubicBezTo>
                    <a:pt x="43" y="35"/>
                    <a:pt x="44" y="35"/>
                    <a:pt x="44" y="35"/>
                  </a:cubicBezTo>
                  <a:cubicBezTo>
                    <a:pt x="44" y="35"/>
                    <a:pt x="44" y="35"/>
                    <a:pt x="45" y="35"/>
                  </a:cubicBezTo>
                  <a:cubicBezTo>
                    <a:pt x="45" y="35"/>
                    <a:pt x="46" y="35"/>
                    <a:pt x="46" y="35"/>
                  </a:cubicBezTo>
                  <a:cubicBezTo>
                    <a:pt x="47" y="35"/>
                    <a:pt x="47" y="34"/>
                    <a:pt x="47" y="34"/>
                  </a:cubicBezTo>
                  <a:cubicBezTo>
                    <a:pt x="48" y="34"/>
                    <a:pt x="48" y="34"/>
                    <a:pt x="48" y="35"/>
                  </a:cubicBezTo>
                  <a:cubicBezTo>
                    <a:pt x="48" y="35"/>
                    <a:pt x="48" y="35"/>
                    <a:pt x="49" y="35"/>
                  </a:cubicBezTo>
                  <a:cubicBezTo>
                    <a:pt x="48" y="35"/>
                    <a:pt x="48" y="35"/>
                    <a:pt x="48" y="35"/>
                  </a:cubicBezTo>
                  <a:cubicBezTo>
                    <a:pt x="48" y="36"/>
                    <a:pt x="48" y="36"/>
                    <a:pt x="48" y="36"/>
                  </a:cubicBezTo>
                  <a:cubicBezTo>
                    <a:pt x="48" y="37"/>
                    <a:pt x="48" y="37"/>
                    <a:pt x="48" y="37"/>
                  </a:cubicBezTo>
                  <a:cubicBezTo>
                    <a:pt x="48" y="37"/>
                    <a:pt x="48" y="37"/>
                    <a:pt x="48" y="37"/>
                  </a:cubicBezTo>
                  <a:cubicBezTo>
                    <a:pt x="48" y="38"/>
                    <a:pt x="48" y="38"/>
                    <a:pt x="48" y="38"/>
                  </a:cubicBezTo>
                  <a:cubicBezTo>
                    <a:pt x="48" y="38"/>
                    <a:pt x="49" y="38"/>
                    <a:pt x="49" y="38"/>
                  </a:cubicBezTo>
                  <a:cubicBezTo>
                    <a:pt x="49" y="39"/>
                    <a:pt x="49" y="39"/>
                    <a:pt x="49" y="39"/>
                  </a:cubicBezTo>
                  <a:cubicBezTo>
                    <a:pt x="48" y="39"/>
                    <a:pt x="48" y="40"/>
                    <a:pt x="48" y="40"/>
                  </a:cubicBezTo>
                  <a:cubicBezTo>
                    <a:pt x="48" y="41"/>
                    <a:pt x="48" y="41"/>
                    <a:pt x="48" y="41"/>
                  </a:cubicBezTo>
                  <a:cubicBezTo>
                    <a:pt x="48" y="42"/>
                    <a:pt x="47" y="42"/>
                    <a:pt x="47" y="42"/>
                  </a:cubicBezTo>
                  <a:cubicBezTo>
                    <a:pt x="47" y="42"/>
                    <a:pt x="47" y="43"/>
                    <a:pt x="46" y="43"/>
                  </a:cubicBezTo>
                  <a:cubicBezTo>
                    <a:pt x="46" y="43"/>
                    <a:pt x="46" y="43"/>
                    <a:pt x="46" y="44"/>
                  </a:cubicBezTo>
                  <a:cubicBezTo>
                    <a:pt x="46" y="44"/>
                    <a:pt x="47" y="44"/>
                    <a:pt x="47" y="44"/>
                  </a:cubicBezTo>
                  <a:cubicBezTo>
                    <a:pt x="47" y="44"/>
                    <a:pt x="47" y="44"/>
                    <a:pt x="47" y="45"/>
                  </a:cubicBezTo>
                  <a:cubicBezTo>
                    <a:pt x="47" y="45"/>
                    <a:pt x="47" y="45"/>
                    <a:pt x="46" y="46"/>
                  </a:cubicBezTo>
                  <a:cubicBezTo>
                    <a:pt x="46" y="46"/>
                    <a:pt x="46" y="47"/>
                    <a:pt x="45" y="47"/>
                  </a:cubicBezTo>
                  <a:cubicBezTo>
                    <a:pt x="45" y="48"/>
                    <a:pt x="45" y="48"/>
                    <a:pt x="44" y="48"/>
                  </a:cubicBezTo>
                  <a:cubicBezTo>
                    <a:pt x="44" y="49"/>
                    <a:pt x="44" y="49"/>
                    <a:pt x="43" y="50"/>
                  </a:cubicBezTo>
                  <a:cubicBezTo>
                    <a:pt x="42" y="50"/>
                    <a:pt x="42" y="51"/>
                    <a:pt x="41" y="51"/>
                  </a:cubicBezTo>
                  <a:cubicBezTo>
                    <a:pt x="41" y="52"/>
                    <a:pt x="41" y="52"/>
                    <a:pt x="40" y="53"/>
                  </a:cubicBezTo>
                  <a:cubicBezTo>
                    <a:pt x="40" y="53"/>
                    <a:pt x="39" y="54"/>
                    <a:pt x="39" y="54"/>
                  </a:cubicBezTo>
                  <a:cubicBezTo>
                    <a:pt x="39" y="55"/>
                    <a:pt x="39" y="55"/>
                    <a:pt x="39" y="55"/>
                  </a:cubicBezTo>
                  <a:cubicBezTo>
                    <a:pt x="38" y="56"/>
                    <a:pt x="38" y="56"/>
                    <a:pt x="38" y="56"/>
                  </a:cubicBezTo>
                  <a:cubicBezTo>
                    <a:pt x="38" y="57"/>
                    <a:pt x="38" y="57"/>
                    <a:pt x="38" y="57"/>
                  </a:cubicBezTo>
                  <a:cubicBezTo>
                    <a:pt x="38" y="57"/>
                    <a:pt x="38" y="58"/>
                    <a:pt x="38" y="58"/>
                  </a:cubicBezTo>
                  <a:cubicBezTo>
                    <a:pt x="38" y="58"/>
                    <a:pt x="38" y="59"/>
                    <a:pt x="38" y="59"/>
                  </a:cubicBezTo>
                  <a:cubicBezTo>
                    <a:pt x="38" y="60"/>
                    <a:pt x="38" y="60"/>
                    <a:pt x="39" y="60"/>
                  </a:cubicBezTo>
                  <a:cubicBezTo>
                    <a:pt x="38" y="61"/>
                    <a:pt x="38" y="61"/>
                    <a:pt x="38" y="61"/>
                  </a:cubicBezTo>
                  <a:cubicBezTo>
                    <a:pt x="39" y="62"/>
                    <a:pt x="39" y="62"/>
                    <a:pt x="39" y="62"/>
                  </a:cubicBezTo>
                  <a:cubicBezTo>
                    <a:pt x="39" y="62"/>
                    <a:pt x="39" y="62"/>
                    <a:pt x="40" y="62"/>
                  </a:cubicBezTo>
                  <a:cubicBezTo>
                    <a:pt x="40" y="62"/>
                    <a:pt x="40" y="62"/>
                    <a:pt x="40" y="63"/>
                  </a:cubicBezTo>
                  <a:cubicBezTo>
                    <a:pt x="40" y="64"/>
                    <a:pt x="40" y="64"/>
                    <a:pt x="40" y="65"/>
                  </a:cubicBezTo>
                  <a:cubicBezTo>
                    <a:pt x="40" y="65"/>
                    <a:pt x="40" y="65"/>
                    <a:pt x="40" y="66"/>
                  </a:cubicBezTo>
                  <a:cubicBezTo>
                    <a:pt x="40" y="66"/>
                    <a:pt x="40" y="66"/>
                    <a:pt x="40" y="66"/>
                  </a:cubicBezTo>
                  <a:cubicBezTo>
                    <a:pt x="40" y="67"/>
                    <a:pt x="41" y="67"/>
                    <a:pt x="41" y="67"/>
                  </a:cubicBezTo>
                  <a:cubicBezTo>
                    <a:pt x="41" y="67"/>
                    <a:pt x="41" y="68"/>
                    <a:pt x="41" y="68"/>
                  </a:cubicBezTo>
                  <a:cubicBezTo>
                    <a:pt x="41" y="68"/>
                    <a:pt x="40" y="69"/>
                    <a:pt x="40" y="69"/>
                  </a:cubicBezTo>
                  <a:cubicBezTo>
                    <a:pt x="41" y="70"/>
                    <a:pt x="41" y="70"/>
                    <a:pt x="41" y="70"/>
                  </a:cubicBezTo>
                  <a:cubicBezTo>
                    <a:pt x="41" y="70"/>
                    <a:pt x="41" y="70"/>
                    <a:pt x="42" y="70"/>
                  </a:cubicBezTo>
                  <a:cubicBezTo>
                    <a:pt x="42" y="70"/>
                    <a:pt x="42" y="70"/>
                    <a:pt x="42" y="71"/>
                  </a:cubicBezTo>
                  <a:cubicBezTo>
                    <a:pt x="42" y="71"/>
                    <a:pt x="42" y="71"/>
                    <a:pt x="42" y="72"/>
                  </a:cubicBezTo>
                  <a:cubicBezTo>
                    <a:pt x="42" y="72"/>
                    <a:pt x="42" y="72"/>
                    <a:pt x="42" y="73"/>
                  </a:cubicBezTo>
                  <a:cubicBezTo>
                    <a:pt x="42" y="73"/>
                    <a:pt x="42" y="73"/>
                    <a:pt x="43" y="73"/>
                  </a:cubicBezTo>
                  <a:cubicBezTo>
                    <a:pt x="43" y="74"/>
                    <a:pt x="43" y="74"/>
                    <a:pt x="43" y="74"/>
                  </a:cubicBezTo>
                  <a:cubicBezTo>
                    <a:pt x="44" y="74"/>
                    <a:pt x="44" y="74"/>
                    <a:pt x="44" y="74"/>
                  </a:cubicBezTo>
                  <a:cubicBezTo>
                    <a:pt x="44" y="74"/>
                    <a:pt x="45" y="74"/>
                    <a:pt x="45" y="74"/>
                  </a:cubicBezTo>
                  <a:cubicBezTo>
                    <a:pt x="45" y="73"/>
                    <a:pt x="45" y="73"/>
                    <a:pt x="45" y="73"/>
                  </a:cubicBezTo>
                  <a:cubicBezTo>
                    <a:pt x="45" y="73"/>
                    <a:pt x="45" y="73"/>
                    <a:pt x="45" y="72"/>
                  </a:cubicBezTo>
                  <a:cubicBezTo>
                    <a:pt x="45" y="72"/>
                    <a:pt x="44" y="71"/>
                    <a:pt x="44" y="71"/>
                  </a:cubicBezTo>
                  <a:cubicBezTo>
                    <a:pt x="44" y="71"/>
                    <a:pt x="44" y="71"/>
                    <a:pt x="44" y="71"/>
                  </a:cubicBezTo>
                  <a:cubicBezTo>
                    <a:pt x="44" y="70"/>
                    <a:pt x="44" y="70"/>
                    <a:pt x="44" y="70"/>
                  </a:cubicBezTo>
                  <a:cubicBezTo>
                    <a:pt x="44" y="69"/>
                    <a:pt x="44" y="69"/>
                    <a:pt x="44" y="69"/>
                  </a:cubicBezTo>
                  <a:cubicBezTo>
                    <a:pt x="43" y="68"/>
                    <a:pt x="43" y="68"/>
                    <a:pt x="43" y="68"/>
                  </a:cubicBezTo>
                  <a:cubicBezTo>
                    <a:pt x="43" y="67"/>
                    <a:pt x="43" y="67"/>
                    <a:pt x="43" y="66"/>
                  </a:cubicBezTo>
                  <a:cubicBezTo>
                    <a:pt x="43" y="66"/>
                    <a:pt x="43" y="66"/>
                    <a:pt x="42" y="65"/>
                  </a:cubicBezTo>
                  <a:cubicBezTo>
                    <a:pt x="43" y="65"/>
                    <a:pt x="43" y="65"/>
                    <a:pt x="43" y="64"/>
                  </a:cubicBezTo>
                  <a:cubicBezTo>
                    <a:pt x="43" y="64"/>
                    <a:pt x="43" y="64"/>
                    <a:pt x="43" y="64"/>
                  </a:cubicBezTo>
                  <a:cubicBezTo>
                    <a:pt x="44" y="65"/>
                    <a:pt x="44" y="65"/>
                    <a:pt x="44" y="65"/>
                  </a:cubicBezTo>
                  <a:cubicBezTo>
                    <a:pt x="44" y="66"/>
                    <a:pt x="44" y="66"/>
                    <a:pt x="44" y="66"/>
                  </a:cubicBezTo>
                  <a:cubicBezTo>
                    <a:pt x="44" y="67"/>
                    <a:pt x="44" y="67"/>
                    <a:pt x="44" y="68"/>
                  </a:cubicBezTo>
                  <a:cubicBezTo>
                    <a:pt x="44" y="68"/>
                    <a:pt x="44" y="68"/>
                    <a:pt x="45" y="69"/>
                  </a:cubicBezTo>
                  <a:cubicBezTo>
                    <a:pt x="45" y="69"/>
                    <a:pt x="45" y="69"/>
                    <a:pt x="46" y="70"/>
                  </a:cubicBezTo>
                  <a:cubicBezTo>
                    <a:pt x="46" y="70"/>
                    <a:pt x="46" y="70"/>
                    <a:pt x="46" y="71"/>
                  </a:cubicBezTo>
                  <a:cubicBezTo>
                    <a:pt x="46" y="71"/>
                    <a:pt x="46" y="71"/>
                    <a:pt x="46" y="71"/>
                  </a:cubicBezTo>
                  <a:cubicBezTo>
                    <a:pt x="46" y="72"/>
                    <a:pt x="47" y="72"/>
                    <a:pt x="47" y="72"/>
                  </a:cubicBezTo>
                  <a:cubicBezTo>
                    <a:pt x="47" y="72"/>
                    <a:pt x="47" y="72"/>
                    <a:pt x="48" y="72"/>
                  </a:cubicBezTo>
                  <a:cubicBezTo>
                    <a:pt x="48" y="73"/>
                    <a:pt x="48" y="73"/>
                    <a:pt x="48" y="74"/>
                  </a:cubicBezTo>
                  <a:cubicBezTo>
                    <a:pt x="48" y="74"/>
                    <a:pt x="48" y="74"/>
                    <a:pt x="49" y="74"/>
                  </a:cubicBezTo>
                  <a:cubicBezTo>
                    <a:pt x="49" y="75"/>
                    <a:pt x="49" y="75"/>
                    <a:pt x="49" y="75"/>
                  </a:cubicBezTo>
                  <a:cubicBezTo>
                    <a:pt x="48" y="76"/>
                    <a:pt x="48" y="76"/>
                    <a:pt x="48" y="76"/>
                  </a:cubicBezTo>
                  <a:cubicBezTo>
                    <a:pt x="48" y="77"/>
                    <a:pt x="48" y="77"/>
                    <a:pt x="48" y="77"/>
                  </a:cubicBezTo>
                  <a:cubicBezTo>
                    <a:pt x="49" y="78"/>
                    <a:pt x="49" y="78"/>
                    <a:pt x="49" y="78"/>
                  </a:cubicBezTo>
                  <a:cubicBezTo>
                    <a:pt x="50" y="79"/>
                    <a:pt x="50" y="79"/>
                    <a:pt x="50" y="79"/>
                  </a:cubicBezTo>
                  <a:cubicBezTo>
                    <a:pt x="51" y="80"/>
                    <a:pt x="51" y="80"/>
                    <a:pt x="52" y="80"/>
                  </a:cubicBezTo>
                  <a:cubicBezTo>
                    <a:pt x="53" y="81"/>
                    <a:pt x="53" y="81"/>
                    <a:pt x="54" y="81"/>
                  </a:cubicBezTo>
                  <a:cubicBezTo>
                    <a:pt x="54" y="81"/>
                    <a:pt x="54" y="81"/>
                    <a:pt x="55" y="82"/>
                  </a:cubicBezTo>
                  <a:cubicBezTo>
                    <a:pt x="56" y="82"/>
                    <a:pt x="56" y="82"/>
                    <a:pt x="57" y="82"/>
                  </a:cubicBezTo>
                  <a:cubicBezTo>
                    <a:pt x="57" y="82"/>
                    <a:pt x="57" y="82"/>
                    <a:pt x="58" y="82"/>
                  </a:cubicBezTo>
                  <a:cubicBezTo>
                    <a:pt x="58" y="83"/>
                    <a:pt x="59" y="83"/>
                    <a:pt x="59" y="83"/>
                  </a:cubicBezTo>
                  <a:cubicBezTo>
                    <a:pt x="60" y="83"/>
                    <a:pt x="60" y="83"/>
                    <a:pt x="60" y="82"/>
                  </a:cubicBezTo>
                  <a:cubicBezTo>
                    <a:pt x="61" y="82"/>
                    <a:pt x="61" y="82"/>
                    <a:pt x="62" y="82"/>
                  </a:cubicBezTo>
                  <a:cubicBezTo>
                    <a:pt x="63" y="83"/>
                    <a:pt x="63" y="84"/>
                    <a:pt x="64" y="84"/>
                  </a:cubicBezTo>
                  <a:cubicBezTo>
                    <a:pt x="64" y="84"/>
                    <a:pt x="65" y="84"/>
                    <a:pt x="65" y="84"/>
                  </a:cubicBezTo>
                  <a:cubicBezTo>
                    <a:pt x="65" y="85"/>
                    <a:pt x="66" y="85"/>
                    <a:pt x="66" y="86"/>
                  </a:cubicBezTo>
                  <a:cubicBezTo>
                    <a:pt x="67" y="86"/>
                    <a:pt x="67" y="86"/>
                    <a:pt x="67" y="86"/>
                  </a:cubicBezTo>
                  <a:cubicBezTo>
                    <a:pt x="68" y="86"/>
                    <a:pt x="68" y="86"/>
                    <a:pt x="69" y="86"/>
                  </a:cubicBezTo>
                  <a:cubicBezTo>
                    <a:pt x="69" y="86"/>
                    <a:pt x="69" y="86"/>
                    <a:pt x="69" y="86"/>
                  </a:cubicBezTo>
                  <a:cubicBezTo>
                    <a:pt x="70" y="86"/>
                    <a:pt x="70" y="86"/>
                    <a:pt x="71" y="86"/>
                  </a:cubicBezTo>
                  <a:cubicBezTo>
                    <a:pt x="71" y="86"/>
                    <a:pt x="71" y="87"/>
                    <a:pt x="71" y="87"/>
                  </a:cubicBezTo>
                  <a:cubicBezTo>
                    <a:pt x="71" y="87"/>
                    <a:pt x="71" y="87"/>
                    <a:pt x="71" y="87"/>
                  </a:cubicBezTo>
                  <a:cubicBezTo>
                    <a:pt x="72" y="88"/>
                    <a:pt x="72" y="88"/>
                    <a:pt x="72" y="89"/>
                  </a:cubicBezTo>
                  <a:cubicBezTo>
                    <a:pt x="72" y="89"/>
                    <a:pt x="73" y="89"/>
                    <a:pt x="73" y="90"/>
                  </a:cubicBezTo>
                  <a:cubicBezTo>
                    <a:pt x="73" y="90"/>
                    <a:pt x="73" y="90"/>
                    <a:pt x="73" y="91"/>
                  </a:cubicBezTo>
                  <a:cubicBezTo>
                    <a:pt x="73" y="91"/>
                    <a:pt x="74" y="91"/>
                    <a:pt x="74" y="92"/>
                  </a:cubicBezTo>
                  <a:cubicBezTo>
                    <a:pt x="74" y="92"/>
                    <a:pt x="74" y="92"/>
                    <a:pt x="74" y="92"/>
                  </a:cubicBezTo>
                  <a:cubicBezTo>
                    <a:pt x="75" y="92"/>
                    <a:pt x="75" y="92"/>
                    <a:pt x="75" y="92"/>
                  </a:cubicBezTo>
                  <a:cubicBezTo>
                    <a:pt x="76" y="92"/>
                    <a:pt x="76" y="93"/>
                    <a:pt x="76" y="93"/>
                  </a:cubicBezTo>
                  <a:cubicBezTo>
                    <a:pt x="76" y="93"/>
                    <a:pt x="77" y="93"/>
                    <a:pt x="77" y="93"/>
                  </a:cubicBezTo>
                  <a:cubicBezTo>
                    <a:pt x="77" y="93"/>
                    <a:pt x="77" y="93"/>
                    <a:pt x="77" y="93"/>
                  </a:cubicBezTo>
                  <a:cubicBezTo>
                    <a:pt x="78" y="93"/>
                    <a:pt x="78" y="93"/>
                    <a:pt x="78" y="93"/>
                  </a:cubicBezTo>
                  <a:cubicBezTo>
                    <a:pt x="78" y="94"/>
                    <a:pt x="79" y="94"/>
                    <a:pt x="79" y="94"/>
                  </a:cubicBezTo>
                  <a:cubicBezTo>
                    <a:pt x="79" y="94"/>
                    <a:pt x="80" y="94"/>
                    <a:pt x="80" y="94"/>
                  </a:cubicBezTo>
                  <a:cubicBezTo>
                    <a:pt x="80" y="94"/>
                    <a:pt x="80" y="94"/>
                    <a:pt x="81" y="94"/>
                  </a:cubicBezTo>
                  <a:cubicBezTo>
                    <a:pt x="81" y="94"/>
                    <a:pt x="81" y="94"/>
                    <a:pt x="82" y="94"/>
                  </a:cubicBezTo>
                  <a:cubicBezTo>
                    <a:pt x="82" y="93"/>
                    <a:pt x="82" y="93"/>
                    <a:pt x="82" y="93"/>
                  </a:cubicBezTo>
                  <a:cubicBezTo>
                    <a:pt x="82" y="93"/>
                    <a:pt x="82" y="93"/>
                    <a:pt x="82" y="92"/>
                  </a:cubicBezTo>
                  <a:cubicBezTo>
                    <a:pt x="82" y="92"/>
                    <a:pt x="82" y="92"/>
                    <a:pt x="82" y="92"/>
                  </a:cubicBezTo>
                  <a:cubicBezTo>
                    <a:pt x="83" y="92"/>
                    <a:pt x="83" y="92"/>
                    <a:pt x="83" y="92"/>
                  </a:cubicBezTo>
                  <a:cubicBezTo>
                    <a:pt x="83" y="92"/>
                    <a:pt x="83" y="93"/>
                    <a:pt x="84" y="93"/>
                  </a:cubicBezTo>
                  <a:cubicBezTo>
                    <a:pt x="84" y="93"/>
                    <a:pt x="83" y="93"/>
                    <a:pt x="83" y="94"/>
                  </a:cubicBezTo>
                  <a:cubicBezTo>
                    <a:pt x="84" y="94"/>
                    <a:pt x="84" y="94"/>
                    <a:pt x="84" y="94"/>
                  </a:cubicBezTo>
                  <a:cubicBezTo>
                    <a:pt x="84" y="95"/>
                    <a:pt x="84" y="95"/>
                    <a:pt x="85" y="95"/>
                  </a:cubicBezTo>
                  <a:cubicBezTo>
                    <a:pt x="85" y="96"/>
                    <a:pt x="85" y="96"/>
                    <a:pt x="85" y="96"/>
                  </a:cubicBezTo>
                  <a:cubicBezTo>
                    <a:pt x="85" y="97"/>
                    <a:pt x="85" y="97"/>
                    <a:pt x="85" y="97"/>
                  </a:cubicBezTo>
                  <a:cubicBezTo>
                    <a:pt x="85" y="98"/>
                    <a:pt x="85" y="98"/>
                    <a:pt x="84" y="99"/>
                  </a:cubicBezTo>
                  <a:cubicBezTo>
                    <a:pt x="84" y="99"/>
                    <a:pt x="84" y="100"/>
                    <a:pt x="84" y="100"/>
                  </a:cubicBezTo>
                  <a:cubicBezTo>
                    <a:pt x="83" y="101"/>
                    <a:pt x="83" y="101"/>
                    <a:pt x="82" y="102"/>
                  </a:cubicBezTo>
                  <a:cubicBezTo>
                    <a:pt x="82" y="102"/>
                    <a:pt x="82" y="102"/>
                    <a:pt x="81" y="103"/>
                  </a:cubicBezTo>
                  <a:cubicBezTo>
                    <a:pt x="81" y="103"/>
                    <a:pt x="81" y="104"/>
                    <a:pt x="80" y="105"/>
                  </a:cubicBezTo>
                  <a:cubicBezTo>
                    <a:pt x="80" y="105"/>
                    <a:pt x="80" y="105"/>
                    <a:pt x="79" y="106"/>
                  </a:cubicBezTo>
                  <a:cubicBezTo>
                    <a:pt x="79" y="106"/>
                    <a:pt x="79" y="106"/>
                    <a:pt x="79" y="107"/>
                  </a:cubicBezTo>
                  <a:cubicBezTo>
                    <a:pt x="80" y="107"/>
                    <a:pt x="80" y="108"/>
                    <a:pt x="81" y="108"/>
                  </a:cubicBezTo>
                  <a:cubicBezTo>
                    <a:pt x="81" y="108"/>
                    <a:pt x="80" y="109"/>
                    <a:pt x="80" y="109"/>
                  </a:cubicBezTo>
                  <a:cubicBezTo>
                    <a:pt x="80" y="109"/>
                    <a:pt x="80" y="110"/>
                    <a:pt x="79" y="110"/>
                  </a:cubicBezTo>
                  <a:cubicBezTo>
                    <a:pt x="80" y="110"/>
                    <a:pt x="80" y="111"/>
                    <a:pt x="80" y="111"/>
                  </a:cubicBezTo>
                  <a:cubicBezTo>
                    <a:pt x="80" y="112"/>
                    <a:pt x="80" y="112"/>
                    <a:pt x="80" y="113"/>
                  </a:cubicBezTo>
                  <a:cubicBezTo>
                    <a:pt x="81" y="113"/>
                    <a:pt x="81" y="114"/>
                    <a:pt x="82" y="114"/>
                  </a:cubicBezTo>
                  <a:cubicBezTo>
                    <a:pt x="82" y="115"/>
                    <a:pt x="82" y="115"/>
                    <a:pt x="83" y="116"/>
                  </a:cubicBezTo>
                  <a:cubicBezTo>
                    <a:pt x="83" y="116"/>
                    <a:pt x="84" y="117"/>
                    <a:pt x="84" y="118"/>
                  </a:cubicBezTo>
                  <a:cubicBezTo>
                    <a:pt x="84" y="119"/>
                    <a:pt x="85" y="119"/>
                    <a:pt x="85" y="120"/>
                  </a:cubicBezTo>
                  <a:cubicBezTo>
                    <a:pt x="86" y="120"/>
                    <a:pt x="86" y="121"/>
                    <a:pt x="87" y="122"/>
                  </a:cubicBezTo>
                  <a:cubicBezTo>
                    <a:pt x="87" y="123"/>
                    <a:pt x="88" y="123"/>
                    <a:pt x="88" y="124"/>
                  </a:cubicBezTo>
                  <a:cubicBezTo>
                    <a:pt x="89" y="125"/>
                    <a:pt x="90" y="125"/>
                    <a:pt x="91" y="126"/>
                  </a:cubicBezTo>
                  <a:cubicBezTo>
                    <a:pt x="92" y="127"/>
                    <a:pt x="93" y="127"/>
                    <a:pt x="95" y="128"/>
                  </a:cubicBezTo>
                  <a:cubicBezTo>
                    <a:pt x="96" y="129"/>
                    <a:pt x="96" y="129"/>
                    <a:pt x="97" y="130"/>
                  </a:cubicBezTo>
                  <a:cubicBezTo>
                    <a:pt x="98" y="131"/>
                    <a:pt x="98" y="131"/>
                    <a:pt x="98" y="132"/>
                  </a:cubicBezTo>
                  <a:cubicBezTo>
                    <a:pt x="98" y="133"/>
                    <a:pt x="98" y="134"/>
                    <a:pt x="97" y="135"/>
                  </a:cubicBezTo>
                  <a:cubicBezTo>
                    <a:pt x="97" y="136"/>
                    <a:pt x="97" y="137"/>
                    <a:pt x="97" y="137"/>
                  </a:cubicBezTo>
                  <a:cubicBezTo>
                    <a:pt x="98" y="138"/>
                    <a:pt x="98" y="138"/>
                    <a:pt x="99" y="138"/>
                  </a:cubicBezTo>
                  <a:cubicBezTo>
                    <a:pt x="98" y="138"/>
                    <a:pt x="98" y="139"/>
                    <a:pt x="97" y="139"/>
                  </a:cubicBezTo>
                  <a:cubicBezTo>
                    <a:pt x="98" y="140"/>
                    <a:pt x="98" y="140"/>
                    <a:pt x="98" y="141"/>
                  </a:cubicBezTo>
                  <a:cubicBezTo>
                    <a:pt x="98" y="142"/>
                    <a:pt x="98" y="143"/>
                    <a:pt x="98" y="144"/>
                  </a:cubicBezTo>
                  <a:cubicBezTo>
                    <a:pt x="98" y="144"/>
                    <a:pt x="98" y="145"/>
                    <a:pt x="99" y="146"/>
                  </a:cubicBezTo>
                  <a:cubicBezTo>
                    <a:pt x="99" y="146"/>
                    <a:pt x="99" y="147"/>
                    <a:pt x="99" y="147"/>
                  </a:cubicBezTo>
                  <a:cubicBezTo>
                    <a:pt x="99" y="147"/>
                    <a:pt x="99" y="148"/>
                    <a:pt x="99" y="148"/>
                  </a:cubicBezTo>
                  <a:cubicBezTo>
                    <a:pt x="99" y="149"/>
                    <a:pt x="99" y="149"/>
                    <a:pt x="99" y="150"/>
                  </a:cubicBezTo>
                  <a:cubicBezTo>
                    <a:pt x="99" y="150"/>
                    <a:pt x="99" y="150"/>
                    <a:pt x="99" y="151"/>
                  </a:cubicBezTo>
                  <a:cubicBezTo>
                    <a:pt x="99" y="152"/>
                    <a:pt x="99" y="152"/>
                    <a:pt x="99" y="153"/>
                  </a:cubicBezTo>
                  <a:cubicBezTo>
                    <a:pt x="99" y="153"/>
                    <a:pt x="99" y="153"/>
                    <a:pt x="99" y="154"/>
                  </a:cubicBezTo>
                  <a:cubicBezTo>
                    <a:pt x="99" y="154"/>
                    <a:pt x="99" y="155"/>
                    <a:pt x="99" y="155"/>
                  </a:cubicBezTo>
                  <a:cubicBezTo>
                    <a:pt x="100" y="156"/>
                    <a:pt x="100" y="156"/>
                    <a:pt x="100" y="157"/>
                  </a:cubicBezTo>
                  <a:cubicBezTo>
                    <a:pt x="101" y="157"/>
                    <a:pt x="101" y="158"/>
                    <a:pt x="102" y="158"/>
                  </a:cubicBezTo>
                  <a:cubicBezTo>
                    <a:pt x="102" y="158"/>
                    <a:pt x="102" y="159"/>
                    <a:pt x="102" y="159"/>
                  </a:cubicBezTo>
                  <a:cubicBezTo>
                    <a:pt x="102" y="160"/>
                    <a:pt x="102" y="160"/>
                    <a:pt x="102" y="160"/>
                  </a:cubicBezTo>
                  <a:cubicBezTo>
                    <a:pt x="102" y="160"/>
                    <a:pt x="102" y="160"/>
                    <a:pt x="102" y="161"/>
                  </a:cubicBezTo>
                  <a:cubicBezTo>
                    <a:pt x="102" y="161"/>
                    <a:pt x="102" y="161"/>
                    <a:pt x="102" y="161"/>
                  </a:cubicBezTo>
                  <a:cubicBezTo>
                    <a:pt x="102" y="161"/>
                    <a:pt x="102" y="162"/>
                    <a:pt x="102" y="162"/>
                  </a:cubicBezTo>
                  <a:cubicBezTo>
                    <a:pt x="102" y="162"/>
                    <a:pt x="102" y="162"/>
                    <a:pt x="101" y="162"/>
                  </a:cubicBezTo>
                  <a:cubicBezTo>
                    <a:pt x="101" y="163"/>
                    <a:pt x="101" y="163"/>
                    <a:pt x="101" y="163"/>
                  </a:cubicBezTo>
                  <a:cubicBezTo>
                    <a:pt x="102" y="163"/>
                    <a:pt x="102" y="164"/>
                    <a:pt x="102" y="164"/>
                  </a:cubicBezTo>
                  <a:cubicBezTo>
                    <a:pt x="103" y="164"/>
                    <a:pt x="103" y="165"/>
                    <a:pt x="103" y="165"/>
                  </a:cubicBezTo>
                  <a:cubicBezTo>
                    <a:pt x="103" y="166"/>
                    <a:pt x="103" y="166"/>
                    <a:pt x="104" y="166"/>
                  </a:cubicBezTo>
                  <a:cubicBezTo>
                    <a:pt x="104" y="167"/>
                    <a:pt x="104" y="167"/>
                    <a:pt x="105" y="167"/>
                  </a:cubicBezTo>
                  <a:cubicBezTo>
                    <a:pt x="105" y="168"/>
                    <a:pt x="105" y="168"/>
                    <a:pt x="105" y="168"/>
                  </a:cubicBezTo>
                  <a:cubicBezTo>
                    <a:pt x="103" y="168"/>
                    <a:pt x="101" y="168"/>
                    <a:pt x="99" y="168"/>
                  </a:cubicBezTo>
                  <a:cubicBezTo>
                    <a:pt x="63" y="168"/>
                    <a:pt x="31" y="145"/>
                    <a:pt x="21" y="110"/>
                  </a:cubicBezTo>
                  <a:cubicBezTo>
                    <a:pt x="14" y="86"/>
                    <a:pt x="20" y="61"/>
                    <a:pt x="33" y="42"/>
                  </a:cubicBezTo>
                  <a:close/>
                  <a:moveTo>
                    <a:pt x="42" y="31"/>
                  </a:moveTo>
                  <a:cubicBezTo>
                    <a:pt x="42" y="31"/>
                    <a:pt x="42" y="31"/>
                    <a:pt x="42" y="31"/>
                  </a:cubicBezTo>
                  <a:cubicBezTo>
                    <a:pt x="42" y="31"/>
                    <a:pt x="42" y="31"/>
                    <a:pt x="42" y="31"/>
                  </a:cubicBezTo>
                  <a:cubicBezTo>
                    <a:pt x="42" y="31"/>
                    <a:pt x="42" y="31"/>
                    <a:pt x="42" y="31"/>
                  </a:cubicBezTo>
                  <a:close/>
                  <a:moveTo>
                    <a:pt x="111" y="168"/>
                  </a:moveTo>
                  <a:cubicBezTo>
                    <a:pt x="110" y="168"/>
                    <a:pt x="110" y="167"/>
                    <a:pt x="110" y="167"/>
                  </a:cubicBezTo>
                  <a:cubicBezTo>
                    <a:pt x="110" y="167"/>
                    <a:pt x="110" y="167"/>
                    <a:pt x="110" y="167"/>
                  </a:cubicBezTo>
                  <a:cubicBezTo>
                    <a:pt x="110" y="166"/>
                    <a:pt x="110" y="166"/>
                    <a:pt x="111" y="166"/>
                  </a:cubicBezTo>
                  <a:cubicBezTo>
                    <a:pt x="111" y="165"/>
                    <a:pt x="111" y="165"/>
                    <a:pt x="112" y="165"/>
                  </a:cubicBezTo>
                  <a:cubicBezTo>
                    <a:pt x="112" y="164"/>
                    <a:pt x="112" y="163"/>
                    <a:pt x="111" y="163"/>
                  </a:cubicBezTo>
                  <a:cubicBezTo>
                    <a:pt x="111" y="162"/>
                    <a:pt x="110" y="162"/>
                    <a:pt x="110" y="162"/>
                  </a:cubicBezTo>
                  <a:cubicBezTo>
                    <a:pt x="110" y="162"/>
                    <a:pt x="110" y="161"/>
                    <a:pt x="110" y="161"/>
                  </a:cubicBezTo>
                  <a:cubicBezTo>
                    <a:pt x="111" y="160"/>
                    <a:pt x="111" y="160"/>
                    <a:pt x="111" y="160"/>
                  </a:cubicBezTo>
                  <a:cubicBezTo>
                    <a:pt x="111" y="159"/>
                    <a:pt x="111" y="159"/>
                    <a:pt x="112" y="159"/>
                  </a:cubicBezTo>
                  <a:cubicBezTo>
                    <a:pt x="112" y="158"/>
                    <a:pt x="112" y="158"/>
                    <a:pt x="112" y="158"/>
                  </a:cubicBezTo>
                  <a:cubicBezTo>
                    <a:pt x="112" y="157"/>
                    <a:pt x="111" y="157"/>
                    <a:pt x="111" y="157"/>
                  </a:cubicBezTo>
                  <a:cubicBezTo>
                    <a:pt x="111" y="157"/>
                    <a:pt x="112" y="157"/>
                    <a:pt x="112" y="157"/>
                  </a:cubicBezTo>
                  <a:cubicBezTo>
                    <a:pt x="112" y="157"/>
                    <a:pt x="113" y="157"/>
                    <a:pt x="113" y="157"/>
                  </a:cubicBezTo>
                  <a:cubicBezTo>
                    <a:pt x="113" y="156"/>
                    <a:pt x="113" y="156"/>
                    <a:pt x="113" y="155"/>
                  </a:cubicBezTo>
                  <a:cubicBezTo>
                    <a:pt x="113" y="155"/>
                    <a:pt x="113" y="154"/>
                    <a:pt x="113" y="154"/>
                  </a:cubicBezTo>
                  <a:cubicBezTo>
                    <a:pt x="114" y="154"/>
                    <a:pt x="115" y="153"/>
                    <a:pt x="116" y="153"/>
                  </a:cubicBezTo>
                  <a:cubicBezTo>
                    <a:pt x="116" y="153"/>
                    <a:pt x="117" y="153"/>
                    <a:pt x="117" y="153"/>
                  </a:cubicBezTo>
                  <a:cubicBezTo>
                    <a:pt x="117" y="152"/>
                    <a:pt x="118" y="152"/>
                    <a:pt x="118" y="152"/>
                  </a:cubicBezTo>
                  <a:cubicBezTo>
                    <a:pt x="118" y="151"/>
                    <a:pt x="118" y="151"/>
                    <a:pt x="118" y="151"/>
                  </a:cubicBezTo>
                  <a:cubicBezTo>
                    <a:pt x="118" y="150"/>
                    <a:pt x="118" y="149"/>
                    <a:pt x="118" y="149"/>
                  </a:cubicBezTo>
                  <a:cubicBezTo>
                    <a:pt x="118" y="149"/>
                    <a:pt x="118" y="149"/>
                    <a:pt x="119" y="148"/>
                  </a:cubicBezTo>
                  <a:cubicBezTo>
                    <a:pt x="120" y="148"/>
                    <a:pt x="120" y="148"/>
                    <a:pt x="121" y="148"/>
                  </a:cubicBezTo>
                  <a:cubicBezTo>
                    <a:pt x="121" y="148"/>
                    <a:pt x="121" y="147"/>
                    <a:pt x="122" y="147"/>
                  </a:cubicBezTo>
                  <a:cubicBezTo>
                    <a:pt x="123" y="146"/>
                    <a:pt x="123" y="145"/>
                    <a:pt x="124" y="145"/>
                  </a:cubicBezTo>
                  <a:cubicBezTo>
                    <a:pt x="124" y="144"/>
                    <a:pt x="125" y="144"/>
                    <a:pt x="125" y="143"/>
                  </a:cubicBezTo>
                  <a:cubicBezTo>
                    <a:pt x="125" y="142"/>
                    <a:pt x="125" y="142"/>
                    <a:pt x="125" y="142"/>
                  </a:cubicBezTo>
                  <a:cubicBezTo>
                    <a:pt x="126" y="142"/>
                    <a:pt x="126" y="141"/>
                    <a:pt x="126" y="141"/>
                  </a:cubicBezTo>
                  <a:cubicBezTo>
                    <a:pt x="127" y="141"/>
                    <a:pt x="127" y="140"/>
                    <a:pt x="127" y="140"/>
                  </a:cubicBezTo>
                  <a:cubicBezTo>
                    <a:pt x="127" y="139"/>
                    <a:pt x="127" y="139"/>
                    <a:pt x="127" y="138"/>
                  </a:cubicBezTo>
                  <a:cubicBezTo>
                    <a:pt x="127" y="138"/>
                    <a:pt x="127" y="138"/>
                    <a:pt x="126" y="137"/>
                  </a:cubicBezTo>
                  <a:cubicBezTo>
                    <a:pt x="127" y="137"/>
                    <a:pt x="127" y="136"/>
                    <a:pt x="128" y="136"/>
                  </a:cubicBezTo>
                  <a:cubicBezTo>
                    <a:pt x="129" y="135"/>
                    <a:pt x="129" y="135"/>
                    <a:pt x="130" y="134"/>
                  </a:cubicBezTo>
                  <a:cubicBezTo>
                    <a:pt x="131" y="134"/>
                    <a:pt x="131" y="133"/>
                    <a:pt x="132" y="133"/>
                  </a:cubicBezTo>
                  <a:cubicBezTo>
                    <a:pt x="133" y="133"/>
                    <a:pt x="133" y="133"/>
                    <a:pt x="134" y="133"/>
                  </a:cubicBezTo>
                  <a:cubicBezTo>
                    <a:pt x="134" y="133"/>
                    <a:pt x="135" y="132"/>
                    <a:pt x="135" y="132"/>
                  </a:cubicBezTo>
                  <a:cubicBezTo>
                    <a:pt x="136" y="132"/>
                    <a:pt x="136" y="131"/>
                    <a:pt x="136" y="131"/>
                  </a:cubicBezTo>
                  <a:cubicBezTo>
                    <a:pt x="136" y="131"/>
                    <a:pt x="136" y="131"/>
                    <a:pt x="137" y="130"/>
                  </a:cubicBezTo>
                  <a:cubicBezTo>
                    <a:pt x="137" y="130"/>
                    <a:pt x="137" y="130"/>
                    <a:pt x="137" y="130"/>
                  </a:cubicBezTo>
                  <a:cubicBezTo>
                    <a:pt x="137" y="129"/>
                    <a:pt x="137" y="129"/>
                    <a:pt x="138" y="128"/>
                  </a:cubicBezTo>
                  <a:cubicBezTo>
                    <a:pt x="138" y="128"/>
                    <a:pt x="138" y="128"/>
                    <a:pt x="138" y="127"/>
                  </a:cubicBezTo>
                  <a:cubicBezTo>
                    <a:pt x="138" y="127"/>
                    <a:pt x="138" y="126"/>
                    <a:pt x="138" y="126"/>
                  </a:cubicBezTo>
                  <a:cubicBezTo>
                    <a:pt x="138" y="125"/>
                    <a:pt x="138" y="125"/>
                    <a:pt x="138" y="125"/>
                  </a:cubicBezTo>
                  <a:cubicBezTo>
                    <a:pt x="139" y="125"/>
                    <a:pt x="139" y="125"/>
                    <a:pt x="139" y="124"/>
                  </a:cubicBezTo>
                  <a:cubicBezTo>
                    <a:pt x="139" y="124"/>
                    <a:pt x="139" y="123"/>
                    <a:pt x="139" y="123"/>
                  </a:cubicBezTo>
                  <a:cubicBezTo>
                    <a:pt x="139" y="122"/>
                    <a:pt x="139" y="121"/>
                    <a:pt x="139" y="121"/>
                  </a:cubicBezTo>
                  <a:cubicBezTo>
                    <a:pt x="139" y="121"/>
                    <a:pt x="141" y="119"/>
                    <a:pt x="141" y="119"/>
                  </a:cubicBezTo>
                  <a:cubicBezTo>
                    <a:pt x="141" y="119"/>
                    <a:pt x="142" y="117"/>
                    <a:pt x="142" y="117"/>
                  </a:cubicBezTo>
                  <a:cubicBezTo>
                    <a:pt x="143" y="117"/>
                    <a:pt x="143" y="116"/>
                    <a:pt x="143" y="116"/>
                  </a:cubicBezTo>
                  <a:cubicBezTo>
                    <a:pt x="144" y="115"/>
                    <a:pt x="144" y="115"/>
                    <a:pt x="144" y="115"/>
                  </a:cubicBezTo>
                  <a:cubicBezTo>
                    <a:pt x="145" y="114"/>
                    <a:pt x="145" y="114"/>
                    <a:pt x="145" y="114"/>
                  </a:cubicBezTo>
                  <a:cubicBezTo>
                    <a:pt x="145" y="113"/>
                    <a:pt x="145" y="113"/>
                    <a:pt x="145" y="113"/>
                  </a:cubicBezTo>
                  <a:cubicBezTo>
                    <a:pt x="145" y="112"/>
                    <a:pt x="146" y="112"/>
                    <a:pt x="146" y="111"/>
                  </a:cubicBezTo>
                  <a:cubicBezTo>
                    <a:pt x="145" y="110"/>
                    <a:pt x="145" y="110"/>
                    <a:pt x="145" y="109"/>
                  </a:cubicBezTo>
                  <a:cubicBezTo>
                    <a:pt x="143" y="109"/>
                    <a:pt x="143" y="109"/>
                    <a:pt x="142" y="109"/>
                  </a:cubicBezTo>
                  <a:cubicBezTo>
                    <a:pt x="141" y="108"/>
                    <a:pt x="140" y="108"/>
                    <a:pt x="140" y="107"/>
                  </a:cubicBezTo>
                  <a:cubicBezTo>
                    <a:pt x="139" y="107"/>
                    <a:pt x="139" y="107"/>
                    <a:pt x="138" y="107"/>
                  </a:cubicBezTo>
                  <a:cubicBezTo>
                    <a:pt x="137" y="107"/>
                    <a:pt x="137" y="107"/>
                    <a:pt x="136" y="106"/>
                  </a:cubicBezTo>
                  <a:cubicBezTo>
                    <a:pt x="135" y="107"/>
                    <a:pt x="134" y="107"/>
                    <a:pt x="133" y="107"/>
                  </a:cubicBezTo>
                  <a:cubicBezTo>
                    <a:pt x="133" y="106"/>
                    <a:pt x="133" y="106"/>
                    <a:pt x="132" y="106"/>
                  </a:cubicBezTo>
                  <a:cubicBezTo>
                    <a:pt x="132" y="105"/>
                    <a:pt x="131" y="105"/>
                    <a:pt x="130" y="105"/>
                  </a:cubicBezTo>
                  <a:cubicBezTo>
                    <a:pt x="130" y="105"/>
                    <a:pt x="129" y="105"/>
                    <a:pt x="128" y="105"/>
                  </a:cubicBezTo>
                  <a:cubicBezTo>
                    <a:pt x="128" y="105"/>
                    <a:pt x="127" y="104"/>
                    <a:pt x="126" y="104"/>
                  </a:cubicBezTo>
                  <a:cubicBezTo>
                    <a:pt x="126" y="103"/>
                    <a:pt x="125" y="103"/>
                    <a:pt x="125" y="103"/>
                  </a:cubicBezTo>
                  <a:cubicBezTo>
                    <a:pt x="125" y="103"/>
                    <a:pt x="125" y="102"/>
                    <a:pt x="125" y="102"/>
                  </a:cubicBezTo>
                  <a:cubicBezTo>
                    <a:pt x="125" y="101"/>
                    <a:pt x="124" y="101"/>
                    <a:pt x="124" y="100"/>
                  </a:cubicBezTo>
                  <a:cubicBezTo>
                    <a:pt x="124" y="100"/>
                    <a:pt x="124" y="99"/>
                    <a:pt x="124" y="99"/>
                  </a:cubicBezTo>
                  <a:cubicBezTo>
                    <a:pt x="123" y="98"/>
                    <a:pt x="123" y="97"/>
                    <a:pt x="122" y="97"/>
                  </a:cubicBezTo>
                  <a:cubicBezTo>
                    <a:pt x="121" y="96"/>
                    <a:pt x="121" y="96"/>
                    <a:pt x="120" y="96"/>
                  </a:cubicBezTo>
                  <a:cubicBezTo>
                    <a:pt x="119" y="96"/>
                    <a:pt x="119" y="96"/>
                    <a:pt x="118" y="96"/>
                  </a:cubicBezTo>
                  <a:cubicBezTo>
                    <a:pt x="117" y="96"/>
                    <a:pt x="117" y="96"/>
                    <a:pt x="116" y="96"/>
                  </a:cubicBezTo>
                  <a:cubicBezTo>
                    <a:pt x="115" y="95"/>
                    <a:pt x="115" y="95"/>
                    <a:pt x="115" y="95"/>
                  </a:cubicBezTo>
                  <a:cubicBezTo>
                    <a:pt x="114" y="94"/>
                    <a:pt x="113" y="94"/>
                    <a:pt x="113" y="93"/>
                  </a:cubicBezTo>
                  <a:cubicBezTo>
                    <a:pt x="113" y="93"/>
                    <a:pt x="112" y="93"/>
                    <a:pt x="112" y="92"/>
                  </a:cubicBezTo>
                  <a:cubicBezTo>
                    <a:pt x="111" y="92"/>
                    <a:pt x="111" y="91"/>
                    <a:pt x="111" y="91"/>
                  </a:cubicBezTo>
                  <a:cubicBezTo>
                    <a:pt x="110" y="91"/>
                    <a:pt x="110" y="91"/>
                    <a:pt x="110" y="90"/>
                  </a:cubicBezTo>
                  <a:cubicBezTo>
                    <a:pt x="110" y="90"/>
                    <a:pt x="110" y="90"/>
                    <a:pt x="110" y="89"/>
                  </a:cubicBezTo>
                  <a:cubicBezTo>
                    <a:pt x="111" y="89"/>
                    <a:pt x="111" y="89"/>
                    <a:pt x="111" y="89"/>
                  </a:cubicBezTo>
                  <a:cubicBezTo>
                    <a:pt x="111" y="89"/>
                    <a:pt x="111" y="89"/>
                    <a:pt x="111" y="89"/>
                  </a:cubicBezTo>
                  <a:cubicBezTo>
                    <a:pt x="110" y="89"/>
                    <a:pt x="110" y="89"/>
                    <a:pt x="110" y="89"/>
                  </a:cubicBezTo>
                  <a:cubicBezTo>
                    <a:pt x="109" y="89"/>
                    <a:pt x="109" y="89"/>
                    <a:pt x="108" y="89"/>
                  </a:cubicBezTo>
                  <a:cubicBezTo>
                    <a:pt x="107" y="90"/>
                    <a:pt x="107" y="90"/>
                    <a:pt x="106" y="90"/>
                  </a:cubicBezTo>
                  <a:cubicBezTo>
                    <a:pt x="105" y="90"/>
                    <a:pt x="104" y="90"/>
                    <a:pt x="104" y="90"/>
                  </a:cubicBezTo>
                  <a:cubicBezTo>
                    <a:pt x="102" y="89"/>
                    <a:pt x="102" y="89"/>
                    <a:pt x="100" y="89"/>
                  </a:cubicBezTo>
                  <a:cubicBezTo>
                    <a:pt x="100" y="89"/>
                    <a:pt x="99" y="89"/>
                    <a:pt x="99" y="89"/>
                  </a:cubicBezTo>
                  <a:cubicBezTo>
                    <a:pt x="98" y="88"/>
                    <a:pt x="98" y="88"/>
                    <a:pt x="97" y="88"/>
                  </a:cubicBezTo>
                  <a:cubicBezTo>
                    <a:pt x="97" y="88"/>
                    <a:pt x="96" y="88"/>
                    <a:pt x="95" y="88"/>
                  </a:cubicBezTo>
                  <a:cubicBezTo>
                    <a:pt x="94" y="87"/>
                    <a:pt x="94" y="87"/>
                    <a:pt x="93" y="87"/>
                  </a:cubicBezTo>
                  <a:cubicBezTo>
                    <a:pt x="93" y="87"/>
                    <a:pt x="93" y="88"/>
                    <a:pt x="92" y="88"/>
                  </a:cubicBezTo>
                  <a:cubicBezTo>
                    <a:pt x="92" y="88"/>
                    <a:pt x="91" y="88"/>
                    <a:pt x="91" y="89"/>
                  </a:cubicBezTo>
                  <a:cubicBezTo>
                    <a:pt x="90" y="89"/>
                    <a:pt x="89" y="89"/>
                    <a:pt x="88" y="89"/>
                  </a:cubicBezTo>
                  <a:cubicBezTo>
                    <a:pt x="88" y="90"/>
                    <a:pt x="88" y="90"/>
                    <a:pt x="88" y="91"/>
                  </a:cubicBezTo>
                  <a:cubicBezTo>
                    <a:pt x="87" y="91"/>
                    <a:pt x="86" y="91"/>
                    <a:pt x="86" y="92"/>
                  </a:cubicBezTo>
                  <a:cubicBezTo>
                    <a:pt x="85" y="91"/>
                    <a:pt x="85" y="91"/>
                    <a:pt x="84" y="91"/>
                  </a:cubicBezTo>
                  <a:cubicBezTo>
                    <a:pt x="84" y="91"/>
                    <a:pt x="83" y="91"/>
                    <a:pt x="82" y="91"/>
                  </a:cubicBezTo>
                  <a:cubicBezTo>
                    <a:pt x="82" y="91"/>
                    <a:pt x="81" y="91"/>
                    <a:pt x="81" y="91"/>
                  </a:cubicBezTo>
                  <a:cubicBezTo>
                    <a:pt x="80" y="91"/>
                    <a:pt x="80" y="91"/>
                    <a:pt x="79" y="91"/>
                  </a:cubicBezTo>
                  <a:cubicBezTo>
                    <a:pt x="78" y="90"/>
                    <a:pt x="78" y="90"/>
                    <a:pt x="78" y="90"/>
                  </a:cubicBezTo>
                  <a:cubicBezTo>
                    <a:pt x="77" y="89"/>
                    <a:pt x="77" y="88"/>
                    <a:pt x="77" y="88"/>
                  </a:cubicBezTo>
                  <a:cubicBezTo>
                    <a:pt x="77" y="87"/>
                    <a:pt x="77" y="86"/>
                    <a:pt x="78" y="85"/>
                  </a:cubicBezTo>
                  <a:cubicBezTo>
                    <a:pt x="78" y="84"/>
                    <a:pt x="78" y="84"/>
                    <a:pt x="78" y="83"/>
                  </a:cubicBezTo>
                  <a:cubicBezTo>
                    <a:pt x="77" y="83"/>
                    <a:pt x="77" y="83"/>
                    <a:pt x="77" y="82"/>
                  </a:cubicBezTo>
                  <a:cubicBezTo>
                    <a:pt x="76" y="82"/>
                    <a:pt x="75" y="82"/>
                    <a:pt x="74" y="82"/>
                  </a:cubicBezTo>
                  <a:cubicBezTo>
                    <a:pt x="73" y="82"/>
                    <a:pt x="73" y="82"/>
                    <a:pt x="72" y="82"/>
                  </a:cubicBezTo>
                  <a:cubicBezTo>
                    <a:pt x="72" y="81"/>
                    <a:pt x="72" y="80"/>
                    <a:pt x="72" y="79"/>
                  </a:cubicBezTo>
                  <a:cubicBezTo>
                    <a:pt x="72" y="79"/>
                    <a:pt x="74" y="77"/>
                    <a:pt x="74" y="76"/>
                  </a:cubicBezTo>
                  <a:cubicBezTo>
                    <a:pt x="74" y="76"/>
                    <a:pt x="73" y="75"/>
                    <a:pt x="73" y="75"/>
                  </a:cubicBezTo>
                  <a:cubicBezTo>
                    <a:pt x="73" y="75"/>
                    <a:pt x="73" y="75"/>
                    <a:pt x="73" y="74"/>
                  </a:cubicBezTo>
                  <a:cubicBezTo>
                    <a:pt x="73" y="74"/>
                    <a:pt x="72" y="74"/>
                    <a:pt x="72" y="74"/>
                  </a:cubicBezTo>
                  <a:cubicBezTo>
                    <a:pt x="71" y="74"/>
                    <a:pt x="71" y="74"/>
                    <a:pt x="70" y="75"/>
                  </a:cubicBezTo>
                  <a:cubicBezTo>
                    <a:pt x="69" y="75"/>
                    <a:pt x="69" y="75"/>
                    <a:pt x="68" y="76"/>
                  </a:cubicBezTo>
                  <a:cubicBezTo>
                    <a:pt x="68" y="76"/>
                    <a:pt x="68" y="77"/>
                    <a:pt x="67" y="77"/>
                  </a:cubicBezTo>
                  <a:cubicBezTo>
                    <a:pt x="67" y="78"/>
                    <a:pt x="66" y="78"/>
                    <a:pt x="66" y="78"/>
                  </a:cubicBezTo>
                  <a:cubicBezTo>
                    <a:pt x="65" y="78"/>
                    <a:pt x="65" y="78"/>
                    <a:pt x="64" y="78"/>
                  </a:cubicBezTo>
                  <a:cubicBezTo>
                    <a:pt x="64" y="78"/>
                    <a:pt x="62" y="77"/>
                    <a:pt x="62" y="77"/>
                  </a:cubicBezTo>
                  <a:cubicBezTo>
                    <a:pt x="61" y="77"/>
                    <a:pt x="61" y="76"/>
                    <a:pt x="61" y="76"/>
                  </a:cubicBezTo>
                  <a:cubicBezTo>
                    <a:pt x="61" y="76"/>
                    <a:pt x="61" y="76"/>
                    <a:pt x="60" y="75"/>
                  </a:cubicBezTo>
                  <a:cubicBezTo>
                    <a:pt x="60" y="74"/>
                    <a:pt x="60" y="74"/>
                    <a:pt x="60" y="73"/>
                  </a:cubicBezTo>
                  <a:cubicBezTo>
                    <a:pt x="61" y="72"/>
                    <a:pt x="61" y="72"/>
                    <a:pt x="61" y="71"/>
                  </a:cubicBezTo>
                  <a:cubicBezTo>
                    <a:pt x="61" y="70"/>
                    <a:pt x="62" y="70"/>
                    <a:pt x="62" y="69"/>
                  </a:cubicBezTo>
                  <a:cubicBezTo>
                    <a:pt x="63" y="68"/>
                    <a:pt x="63" y="67"/>
                    <a:pt x="64" y="67"/>
                  </a:cubicBezTo>
                  <a:cubicBezTo>
                    <a:pt x="65" y="66"/>
                    <a:pt x="65" y="66"/>
                    <a:pt x="66" y="65"/>
                  </a:cubicBezTo>
                  <a:cubicBezTo>
                    <a:pt x="67" y="65"/>
                    <a:pt x="68" y="64"/>
                    <a:pt x="69" y="64"/>
                  </a:cubicBezTo>
                  <a:cubicBezTo>
                    <a:pt x="70" y="64"/>
                    <a:pt x="70" y="64"/>
                    <a:pt x="71" y="64"/>
                  </a:cubicBezTo>
                  <a:cubicBezTo>
                    <a:pt x="71" y="64"/>
                    <a:pt x="71" y="64"/>
                    <a:pt x="72" y="65"/>
                  </a:cubicBezTo>
                  <a:cubicBezTo>
                    <a:pt x="73" y="64"/>
                    <a:pt x="73" y="64"/>
                    <a:pt x="74" y="64"/>
                  </a:cubicBezTo>
                  <a:cubicBezTo>
                    <a:pt x="74" y="64"/>
                    <a:pt x="74" y="63"/>
                    <a:pt x="74" y="63"/>
                  </a:cubicBezTo>
                  <a:cubicBezTo>
                    <a:pt x="75" y="63"/>
                    <a:pt x="75" y="63"/>
                    <a:pt x="76" y="63"/>
                  </a:cubicBezTo>
                  <a:cubicBezTo>
                    <a:pt x="76" y="63"/>
                    <a:pt x="77" y="63"/>
                    <a:pt x="77" y="63"/>
                  </a:cubicBezTo>
                  <a:cubicBezTo>
                    <a:pt x="78" y="63"/>
                    <a:pt x="78" y="63"/>
                    <a:pt x="79" y="63"/>
                  </a:cubicBezTo>
                  <a:cubicBezTo>
                    <a:pt x="80" y="64"/>
                    <a:pt x="80" y="64"/>
                    <a:pt x="81" y="64"/>
                  </a:cubicBezTo>
                  <a:cubicBezTo>
                    <a:pt x="81" y="64"/>
                    <a:pt x="81" y="64"/>
                    <a:pt x="82" y="65"/>
                  </a:cubicBezTo>
                  <a:cubicBezTo>
                    <a:pt x="82" y="65"/>
                    <a:pt x="82" y="66"/>
                    <a:pt x="81" y="66"/>
                  </a:cubicBezTo>
                  <a:cubicBezTo>
                    <a:pt x="82" y="67"/>
                    <a:pt x="82" y="67"/>
                    <a:pt x="82" y="68"/>
                  </a:cubicBezTo>
                  <a:cubicBezTo>
                    <a:pt x="82" y="68"/>
                    <a:pt x="82" y="69"/>
                    <a:pt x="83" y="69"/>
                  </a:cubicBezTo>
                  <a:cubicBezTo>
                    <a:pt x="83" y="69"/>
                    <a:pt x="83" y="69"/>
                    <a:pt x="84" y="70"/>
                  </a:cubicBezTo>
                  <a:cubicBezTo>
                    <a:pt x="84" y="69"/>
                    <a:pt x="85" y="69"/>
                    <a:pt x="85" y="69"/>
                  </a:cubicBezTo>
                  <a:cubicBezTo>
                    <a:pt x="85" y="69"/>
                    <a:pt x="85" y="69"/>
                    <a:pt x="86" y="69"/>
                  </a:cubicBezTo>
                  <a:cubicBezTo>
                    <a:pt x="86" y="70"/>
                    <a:pt x="86" y="70"/>
                    <a:pt x="86" y="70"/>
                  </a:cubicBezTo>
                  <a:cubicBezTo>
                    <a:pt x="87" y="71"/>
                    <a:pt x="87" y="71"/>
                    <a:pt x="88" y="71"/>
                  </a:cubicBezTo>
                  <a:cubicBezTo>
                    <a:pt x="88" y="70"/>
                    <a:pt x="88" y="70"/>
                    <a:pt x="88" y="70"/>
                  </a:cubicBezTo>
                  <a:cubicBezTo>
                    <a:pt x="88" y="70"/>
                    <a:pt x="88" y="69"/>
                    <a:pt x="88" y="69"/>
                  </a:cubicBezTo>
                  <a:cubicBezTo>
                    <a:pt x="89" y="69"/>
                    <a:pt x="89" y="69"/>
                    <a:pt x="90" y="68"/>
                  </a:cubicBezTo>
                  <a:cubicBezTo>
                    <a:pt x="90" y="68"/>
                    <a:pt x="90" y="68"/>
                    <a:pt x="90" y="67"/>
                  </a:cubicBezTo>
                  <a:cubicBezTo>
                    <a:pt x="90" y="67"/>
                    <a:pt x="90" y="67"/>
                    <a:pt x="90" y="66"/>
                  </a:cubicBezTo>
                  <a:cubicBezTo>
                    <a:pt x="90" y="66"/>
                    <a:pt x="89" y="66"/>
                    <a:pt x="88" y="66"/>
                  </a:cubicBezTo>
                  <a:cubicBezTo>
                    <a:pt x="88" y="66"/>
                    <a:pt x="87" y="66"/>
                    <a:pt x="87" y="66"/>
                  </a:cubicBezTo>
                  <a:cubicBezTo>
                    <a:pt x="86" y="67"/>
                    <a:pt x="86" y="67"/>
                    <a:pt x="86" y="67"/>
                  </a:cubicBezTo>
                  <a:cubicBezTo>
                    <a:pt x="86" y="67"/>
                    <a:pt x="86" y="67"/>
                    <a:pt x="85" y="66"/>
                  </a:cubicBezTo>
                  <a:cubicBezTo>
                    <a:pt x="85" y="65"/>
                    <a:pt x="85" y="65"/>
                    <a:pt x="85" y="64"/>
                  </a:cubicBezTo>
                  <a:cubicBezTo>
                    <a:pt x="85" y="63"/>
                    <a:pt x="85" y="63"/>
                    <a:pt x="86" y="62"/>
                  </a:cubicBezTo>
                  <a:cubicBezTo>
                    <a:pt x="86" y="62"/>
                    <a:pt x="86" y="61"/>
                    <a:pt x="86" y="60"/>
                  </a:cubicBezTo>
                  <a:cubicBezTo>
                    <a:pt x="87" y="60"/>
                    <a:pt x="88" y="60"/>
                    <a:pt x="88" y="59"/>
                  </a:cubicBezTo>
                  <a:cubicBezTo>
                    <a:pt x="89" y="59"/>
                    <a:pt x="89" y="58"/>
                    <a:pt x="90" y="58"/>
                  </a:cubicBezTo>
                  <a:cubicBezTo>
                    <a:pt x="91" y="58"/>
                    <a:pt x="91" y="57"/>
                    <a:pt x="92" y="57"/>
                  </a:cubicBezTo>
                  <a:cubicBezTo>
                    <a:pt x="93" y="57"/>
                    <a:pt x="93" y="57"/>
                    <a:pt x="94" y="57"/>
                  </a:cubicBezTo>
                  <a:cubicBezTo>
                    <a:pt x="94" y="56"/>
                    <a:pt x="94" y="56"/>
                    <a:pt x="95" y="56"/>
                  </a:cubicBezTo>
                  <a:cubicBezTo>
                    <a:pt x="95" y="55"/>
                    <a:pt x="95" y="55"/>
                    <a:pt x="95" y="54"/>
                  </a:cubicBezTo>
                  <a:cubicBezTo>
                    <a:pt x="95" y="54"/>
                    <a:pt x="95" y="53"/>
                    <a:pt x="95" y="53"/>
                  </a:cubicBezTo>
                  <a:cubicBezTo>
                    <a:pt x="96" y="53"/>
                    <a:pt x="96" y="52"/>
                    <a:pt x="97" y="52"/>
                  </a:cubicBezTo>
                  <a:cubicBezTo>
                    <a:pt x="97" y="52"/>
                    <a:pt x="97" y="52"/>
                    <a:pt x="97" y="51"/>
                  </a:cubicBezTo>
                  <a:cubicBezTo>
                    <a:pt x="97" y="51"/>
                    <a:pt x="98" y="51"/>
                    <a:pt x="98" y="50"/>
                  </a:cubicBezTo>
                  <a:cubicBezTo>
                    <a:pt x="99" y="50"/>
                    <a:pt x="99" y="50"/>
                    <a:pt x="99" y="50"/>
                  </a:cubicBezTo>
                  <a:cubicBezTo>
                    <a:pt x="100" y="50"/>
                    <a:pt x="100" y="50"/>
                    <a:pt x="100" y="49"/>
                  </a:cubicBezTo>
                  <a:cubicBezTo>
                    <a:pt x="100" y="49"/>
                    <a:pt x="100" y="49"/>
                    <a:pt x="101" y="48"/>
                  </a:cubicBezTo>
                  <a:cubicBezTo>
                    <a:pt x="101" y="48"/>
                    <a:pt x="102" y="48"/>
                    <a:pt x="102" y="48"/>
                  </a:cubicBezTo>
                  <a:cubicBezTo>
                    <a:pt x="103" y="48"/>
                    <a:pt x="104" y="47"/>
                    <a:pt x="105" y="47"/>
                  </a:cubicBezTo>
                  <a:cubicBezTo>
                    <a:pt x="106" y="46"/>
                    <a:pt x="106" y="46"/>
                    <a:pt x="107" y="45"/>
                  </a:cubicBezTo>
                  <a:cubicBezTo>
                    <a:pt x="108" y="45"/>
                    <a:pt x="108" y="45"/>
                    <a:pt x="109" y="44"/>
                  </a:cubicBezTo>
                  <a:cubicBezTo>
                    <a:pt x="109" y="44"/>
                    <a:pt x="111" y="44"/>
                    <a:pt x="111" y="44"/>
                  </a:cubicBezTo>
                  <a:cubicBezTo>
                    <a:pt x="111" y="44"/>
                    <a:pt x="111" y="44"/>
                    <a:pt x="111" y="44"/>
                  </a:cubicBezTo>
                  <a:cubicBezTo>
                    <a:pt x="111" y="45"/>
                    <a:pt x="112" y="45"/>
                    <a:pt x="112" y="45"/>
                  </a:cubicBezTo>
                  <a:cubicBezTo>
                    <a:pt x="113" y="45"/>
                    <a:pt x="113" y="45"/>
                    <a:pt x="114" y="45"/>
                  </a:cubicBezTo>
                  <a:cubicBezTo>
                    <a:pt x="115" y="45"/>
                    <a:pt x="115" y="45"/>
                    <a:pt x="116" y="44"/>
                  </a:cubicBezTo>
                  <a:cubicBezTo>
                    <a:pt x="118" y="44"/>
                    <a:pt x="118" y="44"/>
                    <a:pt x="119" y="43"/>
                  </a:cubicBezTo>
                  <a:cubicBezTo>
                    <a:pt x="119" y="43"/>
                    <a:pt x="119" y="43"/>
                    <a:pt x="119" y="43"/>
                  </a:cubicBezTo>
                  <a:cubicBezTo>
                    <a:pt x="118" y="43"/>
                    <a:pt x="118" y="42"/>
                    <a:pt x="117" y="42"/>
                  </a:cubicBezTo>
                  <a:cubicBezTo>
                    <a:pt x="117" y="42"/>
                    <a:pt x="115" y="42"/>
                    <a:pt x="115" y="42"/>
                  </a:cubicBezTo>
                  <a:cubicBezTo>
                    <a:pt x="115" y="41"/>
                    <a:pt x="116" y="40"/>
                    <a:pt x="116" y="40"/>
                  </a:cubicBezTo>
                  <a:cubicBezTo>
                    <a:pt x="116" y="40"/>
                    <a:pt x="115" y="39"/>
                    <a:pt x="115" y="39"/>
                  </a:cubicBezTo>
                  <a:cubicBezTo>
                    <a:pt x="115" y="38"/>
                    <a:pt x="114" y="38"/>
                    <a:pt x="114" y="38"/>
                  </a:cubicBezTo>
                  <a:cubicBezTo>
                    <a:pt x="115" y="38"/>
                    <a:pt x="115" y="38"/>
                    <a:pt x="116" y="38"/>
                  </a:cubicBezTo>
                  <a:cubicBezTo>
                    <a:pt x="116" y="38"/>
                    <a:pt x="117" y="38"/>
                    <a:pt x="118" y="38"/>
                  </a:cubicBezTo>
                  <a:cubicBezTo>
                    <a:pt x="118" y="38"/>
                    <a:pt x="120" y="38"/>
                    <a:pt x="120" y="38"/>
                  </a:cubicBezTo>
                  <a:cubicBezTo>
                    <a:pt x="120" y="38"/>
                    <a:pt x="121" y="38"/>
                    <a:pt x="122" y="38"/>
                  </a:cubicBezTo>
                  <a:cubicBezTo>
                    <a:pt x="122" y="38"/>
                    <a:pt x="124" y="38"/>
                    <a:pt x="124" y="38"/>
                  </a:cubicBezTo>
                  <a:cubicBezTo>
                    <a:pt x="124" y="38"/>
                    <a:pt x="124" y="38"/>
                    <a:pt x="124" y="39"/>
                  </a:cubicBezTo>
                  <a:cubicBezTo>
                    <a:pt x="123" y="39"/>
                    <a:pt x="123" y="39"/>
                    <a:pt x="122" y="40"/>
                  </a:cubicBezTo>
                  <a:cubicBezTo>
                    <a:pt x="122" y="40"/>
                    <a:pt x="122" y="40"/>
                    <a:pt x="121" y="41"/>
                  </a:cubicBezTo>
                  <a:cubicBezTo>
                    <a:pt x="122" y="41"/>
                    <a:pt x="122" y="41"/>
                    <a:pt x="123" y="42"/>
                  </a:cubicBezTo>
                  <a:cubicBezTo>
                    <a:pt x="123" y="42"/>
                    <a:pt x="126" y="42"/>
                    <a:pt x="126" y="42"/>
                  </a:cubicBezTo>
                  <a:cubicBezTo>
                    <a:pt x="127" y="42"/>
                    <a:pt x="128" y="42"/>
                    <a:pt x="128" y="42"/>
                  </a:cubicBezTo>
                  <a:cubicBezTo>
                    <a:pt x="128" y="42"/>
                    <a:pt x="129" y="42"/>
                    <a:pt x="129" y="42"/>
                  </a:cubicBezTo>
                  <a:cubicBezTo>
                    <a:pt x="129" y="42"/>
                    <a:pt x="129" y="41"/>
                    <a:pt x="129" y="40"/>
                  </a:cubicBezTo>
                  <a:cubicBezTo>
                    <a:pt x="129" y="40"/>
                    <a:pt x="127" y="40"/>
                    <a:pt x="127" y="40"/>
                  </a:cubicBezTo>
                  <a:cubicBezTo>
                    <a:pt x="127" y="40"/>
                    <a:pt x="127" y="38"/>
                    <a:pt x="127" y="38"/>
                  </a:cubicBezTo>
                  <a:cubicBezTo>
                    <a:pt x="127" y="38"/>
                    <a:pt x="127" y="37"/>
                    <a:pt x="127" y="37"/>
                  </a:cubicBezTo>
                  <a:cubicBezTo>
                    <a:pt x="127" y="36"/>
                    <a:pt x="127" y="36"/>
                    <a:pt x="128" y="36"/>
                  </a:cubicBezTo>
                  <a:cubicBezTo>
                    <a:pt x="128" y="35"/>
                    <a:pt x="128" y="35"/>
                    <a:pt x="128" y="35"/>
                  </a:cubicBezTo>
                  <a:cubicBezTo>
                    <a:pt x="127" y="34"/>
                    <a:pt x="127" y="34"/>
                    <a:pt x="127" y="34"/>
                  </a:cubicBezTo>
                  <a:cubicBezTo>
                    <a:pt x="126" y="34"/>
                    <a:pt x="126" y="34"/>
                    <a:pt x="125" y="33"/>
                  </a:cubicBezTo>
                  <a:cubicBezTo>
                    <a:pt x="125" y="33"/>
                    <a:pt x="125" y="33"/>
                    <a:pt x="124" y="33"/>
                  </a:cubicBezTo>
                  <a:cubicBezTo>
                    <a:pt x="124" y="33"/>
                    <a:pt x="123" y="30"/>
                    <a:pt x="123" y="29"/>
                  </a:cubicBezTo>
                  <a:cubicBezTo>
                    <a:pt x="123" y="29"/>
                    <a:pt x="123" y="28"/>
                    <a:pt x="122" y="28"/>
                  </a:cubicBezTo>
                  <a:cubicBezTo>
                    <a:pt x="122" y="27"/>
                    <a:pt x="122" y="27"/>
                    <a:pt x="122" y="27"/>
                  </a:cubicBezTo>
                  <a:cubicBezTo>
                    <a:pt x="121" y="27"/>
                    <a:pt x="121" y="27"/>
                    <a:pt x="120" y="27"/>
                  </a:cubicBezTo>
                  <a:cubicBezTo>
                    <a:pt x="120" y="27"/>
                    <a:pt x="120" y="27"/>
                    <a:pt x="119" y="28"/>
                  </a:cubicBezTo>
                  <a:cubicBezTo>
                    <a:pt x="119" y="28"/>
                    <a:pt x="119" y="28"/>
                    <a:pt x="118" y="28"/>
                  </a:cubicBezTo>
                  <a:cubicBezTo>
                    <a:pt x="118" y="28"/>
                    <a:pt x="118" y="28"/>
                    <a:pt x="118" y="27"/>
                  </a:cubicBezTo>
                  <a:cubicBezTo>
                    <a:pt x="117" y="27"/>
                    <a:pt x="117" y="27"/>
                    <a:pt x="117" y="26"/>
                  </a:cubicBezTo>
                  <a:cubicBezTo>
                    <a:pt x="117" y="25"/>
                    <a:pt x="117" y="25"/>
                    <a:pt x="116" y="25"/>
                  </a:cubicBezTo>
                  <a:cubicBezTo>
                    <a:pt x="116" y="25"/>
                    <a:pt x="115" y="24"/>
                    <a:pt x="115" y="24"/>
                  </a:cubicBezTo>
                  <a:cubicBezTo>
                    <a:pt x="114" y="24"/>
                    <a:pt x="114" y="24"/>
                    <a:pt x="113" y="24"/>
                  </a:cubicBezTo>
                  <a:cubicBezTo>
                    <a:pt x="113" y="23"/>
                    <a:pt x="112" y="23"/>
                    <a:pt x="112" y="23"/>
                  </a:cubicBezTo>
                  <a:cubicBezTo>
                    <a:pt x="111" y="23"/>
                    <a:pt x="111" y="23"/>
                    <a:pt x="111" y="24"/>
                  </a:cubicBezTo>
                  <a:cubicBezTo>
                    <a:pt x="110" y="24"/>
                    <a:pt x="110" y="24"/>
                    <a:pt x="109" y="24"/>
                  </a:cubicBezTo>
                  <a:cubicBezTo>
                    <a:pt x="109" y="24"/>
                    <a:pt x="109" y="24"/>
                    <a:pt x="109" y="25"/>
                  </a:cubicBezTo>
                  <a:cubicBezTo>
                    <a:pt x="109" y="25"/>
                    <a:pt x="109" y="26"/>
                    <a:pt x="108" y="26"/>
                  </a:cubicBezTo>
                  <a:cubicBezTo>
                    <a:pt x="108" y="26"/>
                    <a:pt x="108" y="26"/>
                    <a:pt x="107" y="26"/>
                  </a:cubicBezTo>
                  <a:cubicBezTo>
                    <a:pt x="107" y="27"/>
                    <a:pt x="107" y="27"/>
                    <a:pt x="107" y="28"/>
                  </a:cubicBezTo>
                  <a:cubicBezTo>
                    <a:pt x="107" y="28"/>
                    <a:pt x="107" y="28"/>
                    <a:pt x="107" y="29"/>
                  </a:cubicBezTo>
                  <a:cubicBezTo>
                    <a:pt x="106" y="29"/>
                    <a:pt x="106" y="30"/>
                    <a:pt x="106" y="30"/>
                  </a:cubicBezTo>
                  <a:cubicBezTo>
                    <a:pt x="105" y="30"/>
                    <a:pt x="105" y="31"/>
                    <a:pt x="104" y="31"/>
                  </a:cubicBezTo>
                  <a:cubicBezTo>
                    <a:pt x="103" y="31"/>
                    <a:pt x="103" y="31"/>
                    <a:pt x="103" y="32"/>
                  </a:cubicBezTo>
                  <a:cubicBezTo>
                    <a:pt x="102" y="33"/>
                    <a:pt x="102" y="33"/>
                    <a:pt x="102" y="34"/>
                  </a:cubicBezTo>
                  <a:cubicBezTo>
                    <a:pt x="101" y="34"/>
                    <a:pt x="101" y="34"/>
                    <a:pt x="100" y="35"/>
                  </a:cubicBezTo>
                  <a:cubicBezTo>
                    <a:pt x="100" y="35"/>
                    <a:pt x="100" y="35"/>
                    <a:pt x="99" y="35"/>
                  </a:cubicBezTo>
                  <a:cubicBezTo>
                    <a:pt x="99" y="35"/>
                    <a:pt x="99" y="34"/>
                    <a:pt x="99" y="34"/>
                  </a:cubicBezTo>
                  <a:cubicBezTo>
                    <a:pt x="99" y="34"/>
                    <a:pt x="99" y="33"/>
                    <a:pt x="99" y="33"/>
                  </a:cubicBezTo>
                  <a:cubicBezTo>
                    <a:pt x="99" y="32"/>
                    <a:pt x="99" y="32"/>
                    <a:pt x="100" y="31"/>
                  </a:cubicBezTo>
                  <a:cubicBezTo>
                    <a:pt x="99" y="31"/>
                    <a:pt x="99" y="31"/>
                    <a:pt x="99" y="30"/>
                  </a:cubicBezTo>
                  <a:cubicBezTo>
                    <a:pt x="98" y="30"/>
                    <a:pt x="98" y="30"/>
                    <a:pt x="97" y="30"/>
                  </a:cubicBezTo>
                  <a:cubicBezTo>
                    <a:pt x="97" y="30"/>
                    <a:pt x="96" y="30"/>
                    <a:pt x="96" y="29"/>
                  </a:cubicBezTo>
                  <a:cubicBezTo>
                    <a:pt x="96" y="29"/>
                    <a:pt x="95" y="29"/>
                    <a:pt x="95" y="29"/>
                  </a:cubicBezTo>
                  <a:cubicBezTo>
                    <a:pt x="94" y="29"/>
                    <a:pt x="94" y="29"/>
                    <a:pt x="93" y="28"/>
                  </a:cubicBezTo>
                  <a:cubicBezTo>
                    <a:pt x="92" y="28"/>
                    <a:pt x="92" y="28"/>
                    <a:pt x="92" y="27"/>
                  </a:cubicBezTo>
                  <a:cubicBezTo>
                    <a:pt x="92" y="27"/>
                    <a:pt x="92" y="27"/>
                    <a:pt x="91" y="26"/>
                  </a:cubicBezTo>
                  <a:cubicBezTo>
                    <a:pt x="92" y="26"/>
                    <a:pt x="92" y="26"/>
                    <a:pt x="93" y="25"/>
                  </a:cubicBezTo>
                  <a:cubicBezTo>
                    <a:pt x="93" y="25"/>
                    <a:pt x="93" y="25"/>
                    <a:pt x="94" y="24"/>
                  </a:cubicBezTo>
                  <a:cubicBezTo>
                    <a:pt x="95" y="24"/>
                    <a:pt x="95" y="24"/>
                    <a:pt x="95" y="23"/>
                  </a:cubicBezTo>
                  <a:cubicBezTo>
                    <a:pt x="96" y="23"/>
                    <a:pt x="97" y="23"/>
                    <a:pt x="98" y="23"/>
                  </a:cubicBezTo>
                  <a:cubicBezTo>
                    <a:pt x="98" y="22"/>
                    <a:pt x="98" y="22"/>
                    <a:pt x="99" y="22"/>
                  </a:cubicBezTo>
                  <a:cubicBezTo>
                    <a:pt x="100" y="22"/>
                    <a:pt x="100" y="22"/>
                    <a:pt x="101" y="21"/>
                  </a:cubicBezTo>
                  <a:cubicBezTo>
                    <a:pt x="102" y="21"/>
                    <a:pt x="102" y="21"/>
                    <a:pt x="103" y="21"/>
                  </a:cubicBezTo>
                  <a:cubicBezTo>
                    <a:pt x="103" y="22"/>
                    <a:pt x="104" y="22"/>
                    <a:pt x="104" y="22"/>
                  </a:cubicBezTo>
                  <a:cubicBezTo>
                    <a:pt x="105" y="22"/>
                    <a:pt x="105" y="22"/>
                    <a:pt x="105" y="22"/>
                  </a:cubicBezTo>
                  <a:cubicBezTo>
                    <a:pt x="106" y="22"/>
                    <a:pt x="106" y="22"/>
                    <a:pt x="107" y="22"/>
                  </a:cubicBezTo>
                  <a:cubicBezTo>
                    <a:pt x="108" y="22"/>
                    <a:pt x="108" y="22"/>
                    <a:pt x="108" y="23"/>
                  </a:cubicBezTo>
                  <a:cubicBezTo>
                    <a:pt x="109" y="23"/>
                    <a:pt x="109" y="22"/>
                    <a:pt x="109" y="22"/>
                  </a:cubicBezTo>
                  <a:cubicBezTo>
                    <a:pt x="109" y="22"/>
                    <a:pt x="109" y="22"/>
                    <a:pt x="109" y="21"/>
                  </a:cubicBezTo>
                  <a:cubicBezTo>
                    <a:pt x="109" y="21"/>
                    <a:pt x="108" y="20"/>
                    <a:pt x="108" y="20"/>
                  </a:cubicBezTo>
                  <a:cubicBezTo>
                    <a:pt x="108" y="20"/>
                    <a:pt x="108" y="20"/>
                    <a:pt x="107" y="19"/>
                  </a:cubicBezTo>
                  <a:cubicBezTo>
                    <a:pt x="108" y="19"/>
                    <a:pt x="109" y="19"/>
                    <a:pt x="109" y="19"/>
                  </a:cubicBezTo>
                  <a:cubicBezTo>
                    <a:pt x="110" y="19"/>
                    <a:pt x="110" y="19"/>
                    <a:pt x="111" y="19"/>
                  </a:cubicBezTo>
                  <a:cubicBezTo>
                    <a:pt x="111" y="19"/>
                    <a:pt x="111" y="19"/>
                    <a:pt x="112" y="18"/>
                  </a:cubicBezTo>
                  <a:cubicBezTo>
                    <a:pt x="112" y="18"/>
                    <a:pt x="112" y="17"/>
                    <a:pt x="113" y="17"/>
                  </a:cubicBezTo>
                  <a:cubicBezTo>
                    <a:pt x="113" y="17"/>
                    <a:pt x="112" y="16"/>
                    <a:pt x="112" y="16"/>
                  </a:cubicBezTo>
                  <a:cubicBezTo>
                    <a:pt x="113" y="16"/>
                    <a:pt x="113" y="16"/>
                    <a:pt x="113" y="17"/>
                  </a:cubicBezTo>
                  <a:cubicBezTo>
                    <a:pt x="114" y="17"/>
                    <a:pt x="114" y="17"/>
                    <a:pt x="115" y="17"/>
                  </a:cubicBezTo>
                  <a:cubicBezTo>
                    <a:pt x="115" y="16"/>
                    <a:pt x="115" y="16"/>
                    <a:pt x="116" y="16"/>
                  </a:cubicBezTo>
                  <a:cubicBezTo>
                    <a:pt x="116" y="17"/>
                    <a:pt x="117" y="17"/>
                    <a:pt x="117" y="17"/>
                  </a:cubicBezTo>
                  <a:cubicBezTo>
                    <a:pt x="118" y="18"/>
                    <a:pt x="119" y="19"/>
                    <a:pt x="120" y="20"/>
                  </a:cubicBezTo>
                  <a:cubicBezTo>
                    <a:pt x="119" y="20"/>
                    <a:pt x="119" y="20"/>
                    <a:pt x="119" y="20"/>
                  </a:cubicBezTo>
                  <a:cubicBezTo>
                    <a:pt x="118" y="20"/>
                    <a:pt x="118" y="20"/>
                    <a:pt x="117" y="19"/>
                  </a:cubicBezTo>
                  <a:cubicBezTo>
                    <a:pt x="117" y="20"/>
                    <a:pt x="116" y="20"/>
                    <a:pt x="116" y="20"/>
                  </a:cubicBezTo>
                  <a:cubicBezTo>
                    <a:pt x="115" y="20"/>
                    <a:pt x="115" y="21"/>
                    <a:pt x="115" y="21"/>
                  </a:cubicBezTo>
                  <a:cubicBezTo>
                    <a:pt x="114" y="20"/>
                    <a:pt x="113" y="20"/>
                    <a:pt x="113" y="20"/>
                  </a:cubicBezTo>
                  <a:cubicBezTo>
                    <a:pt x="112" y="21"/>
                    <a:pt x="112" y="21"/>
                    <a:pt x="112" y="21"/>
                  </a:cubicBezTo>
                  <a:cubicBezTo>
                    <a:pt x="112" y="22"/>
                    <a:pt x="113" y="22"/>
                    <a:pt x="113" y="22"/>
                  </a:cubicBezTo>
                  <a:cubicBezTo>
                    <a:pt x="114" y="22"/>
                    <a:pt x="114" y="22"/>
                    <a:pt x="114" y="22"/>
                  </a:cubicBezTo>
                  <a:cubicBezTo>
                    <a:pt x="115" y="22"/>
                    <a:pt x="115" y="22"/>
                    <a:pt x="115" y="22"/>
                  </a:cubicBezTo>
                  <a:cubicBezTo>
                    <a:pt x="116" y="22"/>
                    <a:pt x="116" y="22"/>
                    <a:pt x="116" y="22"/>
                  </a:cubicBezTo>
                  <a:cubicBezTo>
                    <a:pt x="116" y="22"/>
                    <a:pt x="117" y="24"/>
                    <a:pt x="118" y="24"/>
                  </a:cubicBezTo>
                  <a:cubicBezTo>
                    <a:pt x="118" y="24"/>
                    <a:pt x="119" y="25"/>
                    <a:pt x="119" y="25"/>
                  </a:cubicBezTo>
                  <a:cubicBezTo>
                    <a:pt x="120" y="25"/>
                    <a:pt x="120" y="25"/>
                    <a:pt x="121" y="25"/>
                  </a:cubicBezTo>
                  <a:cubicBezTo>
                    <a:pt x="121" y="25"/>
                    <a:pt x="122" y="25"/>
                    <a:pt x="122" y="25"/>
                  </a:cubicBezTo>
                  <a:cubicBezTo>
                    <a:pt x="122" y="25"/>
                    <a:pt x="122" y="24"/>
                    <a:pt x="122" y="24"/>
                  </a:cubicBezTo>
                  <a:cubicBezTo>
                    <a:pt x="122" y="24"/>
                    <a:pt x="122" y="24"/>
                    <a:pt x="123" y="24"/>
                  </a:cubicBezTo>
                  <a:cubicBezTo>
                    <a:pt x="123" y="24"/>
                    <a:pt x="123" y="24"/>
                    <a:pt x="123" y="24"/>
                  </a:cubicBezTo>
                  <a:cubicBezTo>
                    <a:pt x="123" y="24"/>
                    <a:pt x="123" y="23"/>
                    <a:pt x="123" y="23"/>
                  </a:cubicBezTo>
                  <a:cubicBezTo>
                    <a:pt x="123" y="23"/>
                    <a:pt x="123" y="22"/>
                    <a:pt x="123" y="22"/>
                  </a:cubicBezTo>
                  <a:cubicBezTo>
                    <a:pt x="123" y="22"/>
                    <a:pt x="123" y="22"/>
                    <a:pt x="124" y="22"/>
                  </a:cubicBezTo>
                  <a:cubicBezTo>
                    <a:pt x="124" y="22"/>
                    <a:pt x="125" y="22"/>
                    <a:pt x="125" y="23"/>
                  </a:cubicBezTo>
                  <a:cubicBezTo>
                    <a:pt x="126" y="23"/>
                    <a:pt x="126" y="22"/>
                    <a:pt x="127" y="22"/>
                  </a:cubicBezTo>
                  <a:cubicBezTo>
                    <a:pt x="127" y="22"/>
                    <a:pt x="127" y="22"/>
                    <a:pt x="127" y="21"/>
                  </a:cubicBezTo>
                  <a:cubicBezTo>
                    <a:pt x="127" y="21"/>
                    <a:pt x="126" y="21"/>
                    <a:pt x="126" y="21"/>
                  </a:cubicBezTo>
                  <a:cubicBezTo>
                    <a:pt x="125" y="20"/>
                    <a:pt x="125" y="20"/>
                    <a:pt x="124" y="19"/>
                  </a:cubicBezTo>
                  <a:cubicBezTo>
                    <a:pt x="124" y="18"/>
                    <a:pt x="124" y="18"/>
                    <a:pt x="124" y="18"/>
                  </a:cubicBezTo>
                  <a:cubicBezTo>
                    <a:pt x="124" y="17"/>
                    <a:pt x="123" y="17"/>
                    <a:pt x="123" y="17"/>
                  </a:cubicBezTo>
                  <a:cubicBezTo>
                    <a:pt x="122" y="17"/>
                    <a:pt x="122" y="17"/>
                    <a:pt x="121" y="16"/>
                  </a:cubicBezTo>
                  <a:cubicBezTo>
                    <a:pt x="121" y="16"/>
                    <a:pt x="121" y="16"/>
                    <a:pt x="120" y="15"/>
                  </a:cubicBezTo>
                  <a:cubicBezTo>
                    <a:pt x="120" y="15"/>
                    <a:pt x="119" y="15"/>
                    <a:pt x="119" y="15"/>
                  </a:cubicBezTo>
                  <a:cubicBezTo>
                    <a:pt x="118" y="15"/>
                    <a:pt x="118" y="14"/>
                    <a:pt x="118" y="14"/>
                  </a:cubicBezTo>
                  <a:cubicBezTo>
                    <a:pt x="117" y="14"/>
                    <a:pt x="117" y="14"/>
                    <a:pt x="116" y="13"/>
                  </a:cubicBezTo>
                  <a:cubicBezTo>
                    <a:pt x="117" y="13"/>
                    <a:pt x="117" y="13"/>
                    <a:pt x="118" y="13"/>
                  </a:cubicBezTo>
                  <a:cubicBezTo>
                    <a:pt x="118" y="13"/>
                    <a:pt x="118" y="13"/>
                    <a:pt x="118" y="13"/>
                  </a:cubicBezTo>
                  <a:cubicBezTo>
                    <a:pt x="118" y="12"/>
                    <a:pt x="118" y="12"/>
                    <a:pt x="119" y="12"/>
                  </a:cubicBezTo>
                  <a:cubicBezTo>
                    <a:pt x="119" y="12"/>
                    <a:pt x="120" y="12"/>
                    <a:pt x="120" y="12"/>
                  </a:cubicBezTo>
                  <a:cubicBezTo>
                    <a:pt x="121" y="12"/>
                    <a:pt x="122" y="12"/>
                    <a:pt x="122" y="12"/>
                  </a:cubicBezTo>
                  <a:cubicBezTo>
                    <a:pt x="123" y="12"/>
                    <a:pt x="123" y="12"/>
                    <a:pt x="124" y="12"/>
                  </a:cubicBezTo>
                  <a:cubicBezTo>
                    <a:pt x="125" y="12"/>
                    <a:pt x="125" y="12"/>
                    <a:pt x="126" y="13"/>
                  </a:cubicBezTo>
                  <a:cubicBezTo>
                    <a:pt x="126" y="13"/>
                    <a:pt x="126" y="13"/>
                    <a:pt x="126" y="13"/>
                  </a:cubicBezTo>
                  <a:cubicBezTo>
                    <a:pt x="127" y="13"/>
                    <a:pt x="127" y="13"/>
                    <a:pt x="128" y="14"/>
                  </a:cubicBezTo>
                  <a:cubicBezTo>
                    <a:pt x="128" y="14"/>
                    <a:pt x="128" y="14"/>
                    <a:pt x="129" y="14"/>
                  </a:cubicBezTo>
                  <a:cubicBezTo>
                    <a:pt x="130" y="15"/>
                    <a:pt x="130" y="15"/>
                    <a:pt x="131" y="15"/>
                  </a:cubicBezTo>
                  <a:cubicBezTo>
                    <a:pt x="132" y="15"/>
                    <a:pt x="132" y="16"/>
                    <a:pt x="133" y="16"/>
                  </a:cubicBezTo>
                  <a:cubicBezTo>
                    <a:pt x="133" y="17"/>
                    <a:pt x="134" y="17"/>
                    <a:pt x="134" y="18"/>
                  </a:cubicBezTo>
                  <a:cubicBezTo>
                    <a:pt x="135" y="19"/>
                    <a:pt x="135" y="19"/>
                    <a:pt x="135" y="20"/>
                  </a:cubicBezTo>
                  <a:cubicBezTo>
                    <a:pt x="136" y="20"/>
                    <a:pt x="136" y="20"/>
                    <a:pt x="137" y="21"/>
                  </a:cubicBezTo>
                  <a:cubicBezTo>
                    <a:pt x="137" y="21"/>
                    <a:pt x="137" y="21"/>
                    <a:pt x="137" y="22"/>
                  </a:cubicBezTo>
                  <a:cubicBezTo>
                    <a:pt x="137" y="22"/>
                    <a:pt x="137" y="22"/>
                    <a:pt x="137" y="22"/>
                  </a:cubicBezTo>
                  <a:cubicBezTo>
                    <a:pt x="136" y="22"/>
                    <a:pt x="136" y="23"/>
                    <a:pt x="135" y="23"/>
                  </a:cubicBezTo>
                  <a:cubicBezTo>
                    <a:pt x="135" y="23"/>
                    <a:pt x="135" y="23"/>
                    <a:pt x="135" y="24"/>
                  </a:cubicBezTo>
                  <a:cubicBezTo>
                    <a:pt x="135" y="24"/>
                    <a:pt x="135" y="25"/>
                    <a:pt x="135" y="25"/>
                  </a:cubicBezTo>
                  <a:cubicBezTo>
                    <a:pt x="135" y="26"/>
                    <a:pt x="135" y="26"/>
                    <a:pt x="136" y="27"/>
                  </a:cubicBezTo>
                  <a:cubicBezTo>
                    <a:pt x="136" y="28"/>
                    <a:pt x="137" y="28"/>
                    <a:pt x="137" y="29"/>
                  </a:cubicBezTo>
                  <a:cubicBezTo>
                    <a:pt x="138" y="29"/>
                    <a:pt x="139" y="30"/>
                    <a:pt x="140" y="31"/>
                  </a:cubicBezTo>
                  <a:cubicBezTo>
                    <a:pt x="140" y="31"/>
                    <a:pt x="141" y="31"/>
                    <a:pt x="142" y="31"/>
                  </a:cubicBezTo>
                  <a:cubicBezTo>
                    <a:pt x="142" y="31"/>
                    <a:pt x="142" y="31"/>
                    <a:pt x="142" y="31"/>
                  </a:cubicBezTo>
                  <a:cubicBezTo>
                    <a:pt x="143" y="30"/>
                    <a:pt x="143" y="30"/>
                    <a:pt x="143" y="30"/>
                  </a:cubicBezTo>
                  <a:cubicBezTo>
                    <a:pt x="144" y="29"/>
                    <a:pt x="144" y="29"/>
                    <a:pt x="145" y="29"/>
                  </a:cubicBezTo>
                  <a:cubicBezTo>
                    <a:pt x="145" y="29"/>
                    <a:pt x="145" y="28"/>
                    <a:pt x="146" y="28"/>
                  </a:cubicBezTo>
                  <a:cubicBezTo>
                    <a:pt x="146" y="28"/>
                    <a:pt x="147" y="28"/>
                    <a:pt x="148" y="29"/>
                  </a:cubicBezTo>
                  <a:cubicBezTo>
                    <a:pt x="148" y="29"/>
                    <a:pt x="149" y="29"/>
                    <a:pt x="149" y="29"/>
                  </a:cubicBezTo>
                  <a:cubicBezTo>
                    <a:pt x="150" y="29"/>
                    <a:pt x="150" y="29"/>
                    <a:pt x="151" y="29"/>
                  </a:cubicBezTo>
                  <a:cubicBezTo>
                    <a:pt x="151" y="29"/>
                    <a:pt x="151" y="29"/>
                    <a:pt x="151" y="29"/>
                  </a:cubicBezTo>
                  <a:cubicBezTo>
                    <a:pt x="152" y="29"/>
                    <a:pt x="153" y="29"/>
                    <a:pt x="154" y="30"/>
                  </a:cubicBezTo>
                  <a:cubicBezTo>
                    <a:pt x="154" y="30"/>
                    <a:pt x="154" y="30"/>
                    <a:pt x="154" y="30"/>
                  </a:cubicBezTo>
                  <a:cubicBezTo>
                    <a:pt x="164" y="40"/>
                    <a:pt x="172" y="52"/>
                    <a:pt x="176" y="66"/>
                  </a:cubicBezTo>
                  <a:cubicBezTo>
                    <a:pt x="188" y="108"/>
                    <a:pt x="163" y="153"/>
                    <a:pt x="121" y="165"/>
                  </a:cubicBezTo>
                  <a:cubicBezTo>
                    <a:pt x="118" y="166"/>
                    <a:pt x="114" y="167"/>
                    <a:pt x="111" y="16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45000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7">
            <a:extLst>
              <a:ext uri="{FF2B5EF4-FFF2-40B4-BE49-F238E27FC236}">
                <a16:creationId xmlns:a16="http://schemas.microsoft.com/office/drawing/2014/main" id="{8F1C623E-958E-4E63-89C3-A221314504E1}"/>
              </a:ext>
            </a:extLst>
          </p:cNvPr>
          <p:cNvSpPr>
            <a:spLocks/>
          </p:cNvSpPr>
          <p:nvPr/>
        </p:nvSpPr>
        <p:spPr bwMode="auto">
          <a:xfrm>
            <a:off x="3940175" y="1571625"/>
            <a:ext cx="1374775" cy="2701925"/>
          </a:xfrm>
          <a:custGeom>
            <a:avLst/>
            <a:gdLst/>
            <a:ahLst/>
            <a:cxnLst>
              <a:cxn ang="0">
                <a:pos x="524" y="2052"/>
              </a:cxn>
              <a:cxn ang="0">
                <a:pos x="488" y="2050"/>
              </a:cxn>
              <a:cxn ang="0">
                <a:pos x="134" y="1874"/>
              </a:cxn>
              <a:cxn ang="0">
                <a:pos x="9" y="1499"/>
              </a:cxn>
              <a:cxn ang="0">
                <a:pos x="69" y="1292"/>
              </a:cxn>
              <a:cxn ang="0">
                <a:pos x="202" y="1132"/>
              </a:cxn>
              <a:cxn ang="0">
                <a:pos x="203" y="1132"/>
              </a:cxn>
              <a:cxn ang="0">
                <a:pos x="390" y="828"/>
              </a:cxn>
              <a:cxn ang="0">
                <a:pos x="345" y="615"/>
              </a:cxn>
              <a:cxn ang="0">
                <a:pos x="244" y="338"/>
              </a:cxn>
              <a:cxn ang="0">
                <a:pos x="359" y="97"/>
              </a:cxn>
              <a:cxn ang="0">
                <a:pos x="606" y="0"/>
              </a:cxn>
              <a:cxn ang="0">
                <a:pos x="632" y="1"/>
              </a:cxn>
              <a:cxn ang="0">
                <a:pos x="969" y="389"/>
              </a:cxn>
              <a:cxn ang="0">
                <a:pos x="830" y="649"/>
              </a:cxn>
              <a:cxn ang="0">
                <a:pos x="830" y="650"/>
              </a:cxn>
              <a:cxn ang="0">
                <a:pos x="764" y="810"/>
              </a:cxn>
              <a:cxn ang="0">
                <a:pos x="899" y="1181"/>
              </a:cxn>
              <a:cxn ang="0">
                <a:pos x="1009" y="1358"/>
              </a:cxn>
              <a:cxn ang="0">
                <a:pos x="1039" y="1572"/>
              </a:cxn>
              <a:cxn ang="0">
                <a:pos x="875" y="1914"/>
              </a:cxn>
              <a:cxn ang="0">
                <a:pos x="525" y="2052"/>
              </a:cxn>
              <a:cxn ang="0">
                <a:pos x="524" y="2052"/>
              </a:cxn>
            </a:cxnLst>
            <a:rect l="0" t="0" r="r" b="b"/>
            <a:pathLst>
              <a:path w="1044" h="2052">
                <a:moveTo>
                  <a:pt x="524" y="2052"/>
                </a:moveTo>
                <a:cubicBezTo>
                  <a:pt x="512" y="2052"/>
                  <a:pt x="500" y="2051"/>
                  <a:pt x="488" y="2050"/>
                </a:cubicBezTo>
                <a:cubicBezTo>
                  <a:pt x="350" y="2041"/>
                  <a:pt x="225" y="1978"/>
                  <a:pt x="134" y="1874"/>
                </a:cubicBezTo>
                <a:cubicBezTo>
                  <a:pt x="44" y="1770"/>
                  <a:pt x="0" y="1637"/>
                  <a:pt x="9" y="1499"/>
                </a:cubicBezTo>
                <a:cubicBezTo>
                  <a:pt x="14" y="1426"/>
                  <a:pt x="34" y="1356"/>
                  <a:pt x="69" y="1292"/>
                </a:cubicBezTo>
                <a:cubicBezTo>
                  <a:pt x="102" y="1230"/>
                  <a:pt x="147" y="1176"/>
                  <a:pt x="202" y="1132"/>
                </a:cubicBezTo>
                <a:cubicBezTo>
                  <a:pt x="203" y="1132"/>
                  <a:pt x="203" y="1132"/>
                  <a:pt x="203" y="1132"/>
                </a:cubicBezTo>
                <a:cubicBezTo>
                  <a:pt x="347" y="1034"/>
                  <a:pt x="382" y="899"/>
                  <a:pt x="390" y="828"/>
                </a:cubicBezTo>
                <a:cubicBezTo>
                  <a:pt x="401" y="727"/>
                  <a:pt x="374" y="647"/>
                  <a:pt x="345" y="615"/>
                </a:cubicBezTo>
                <a:cubicBezTo>
                  <a:pt x="274" y="541"/>
                  <a:pt x="237" y="440"/>
                  <a:pt x="244" y="338"/>
                </a:cubicBezTo>
                <a:cubicBezTo>
                  <a:pt x="250" y="245"/>
                  <a:pt x="291" y="160"/>
                  <a:pt x="359" y="97"/>
                </a:cubicBezTo>
                <a:cubicBezTo>
                  <a:pt x="427" y="34"/>
                  <a:pt x="514" y="0"/>
                  <a:pt x="606" y="0"/>
                </a:cubicBezTo>
                <a:cubicBezTo>
                  <a:pt x="615" y="0"/>
                  <a:pt x="623" y="0"/>
                  <a:pt x="632" y="1"/>
                </a:cubicBezTo>
                <a:cubicBezTo>
                  <a:pt x="832" y="15"/>
                  <a:pt x="983" y="189"/>
                  <a:pt x="969" y="389"/>
                </a:cubicBezTo>
                <a:cubicBezTo>
                  <a:pt x="962" y="491"/>
                  <a:pt x="911" y="586"/>
                  <a:pt x="830" y="649"/>
                </a:cubicBezTo>
                <a:cubicBezTo>
                  <a:pt x="830" y="650"/>
                  <a:pt x="830" y="650"/>
                  <a:pt x="830" y="650"/>
                </a:cubicBezTo>
                <a:cubicBezTo>
                  <a:pt x="797" y="671"/>
                  <a:pt x="771" y="734"/>
                  <a:pt x="764" y="810"/>
                </a:cubicBezTo>
                <a:cubicBezTo>
                  <a:pt x="752" y="951"/>
                  <a:pt x="802" y="1090"/>
                  <a:pt x="899" y="1181"/>
                </a:cubicBezTo>
                <a:cubicBezTo>
                  <a:pt x="947" y="1233"/>
                  <a:pt x="984" y="1292"/>
                  <a:pt x="1009" y="1358"/>
                </a:cubicBezTo>
                <a:cubicBezTo>
                  <a:pt x="1034" y="1427"/>
                  <a:pt x="1044" y="1499"/>
                  <a:pt x="1039" y="1572"/>
                </a:cubicBezTo>
                <a:cubicBezTo>
                  <a:pt x="1029" y="1703"/>
                  <a:pt x="971" y="1824"/>
                  <a:pt x="875" y="1914"/>
                </a:cubicBezTo>
                <a:cubicBezTo>
                  <a:pt x="779" y="2003"/>
                  <a:pt x="655" y="2052"/>
                  <a:pt x="525" y="2052"/>
                </a:cubicBezTo>
                <a:cubicBezTo>
                  <a:pt x="525" y="2052"/>
                  <a:pt x="525" y="2052"/>
                  <a:pt x="524" y="2052"/>
                </a:cubicBezTo>
                <a:close/>
              </a:path>
            </a:pathLst>
          </a:custGeom>
          <a:solidFill>
            <a:schemeClr val="bg1">
              <a:lumMod val="85000"/>
            </a:schemeClr>
          </a:solidFill>
          <a:ln w="9525">
            <a:noFill/>
            <a:round/>
            <a:headEnd/>
            <a:tailEnd/>
          </a:ln>
          <a:effectLst>
            <a:outerShdw blurRad="50800" dist="38100" algn="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dirty="0"/>
              <a:t>What We’re Going to Cover (cont.)</a:t>
            </a:r>
          </a:p>
        </p:txBody>
      </p:sp>
      <p:sp>
        <p:nvSpPr>
          <p:cNvPr id="3083" name="Freeform 11"/>
          <p:cNvSpPr>
            <a:spLocks/>
          </p:cNvSpPr>
          <p:nvPr/>
        </p:nvSpPr>
        <p:spPr bwMode="auto">
          <a:xfrm>
            <a:off x="2741613" y="2046288"/>
            <a:ext cx="2630488" cy="2432050"/>
          </a:xfrm>
          <a:custGeom>
            <a:avLst/>
            <a:gdLst/>
            <a:ahLst/>
            <a:cxnLst>
              <a:cxn ang="0">
                <a:pos x="1881" y="1591"/>
              </a:cxn>
              <a:cxn ang="0">
                <a:pos x="1857" y="1623"/>
              </a:cxn>
              <a:cxn ang="0">
                <a:pos x="1475" y="1830"/>
              </a:cxn>
              <a:cxn ang="0">
                <a:pos x="1058" y="1706"/>
              </a:cxn>
              <a:cxn ang="0">
                <a:pos x="909" y="1521"/>
              </a:cxn>
              <a:cxn ang="0">
                <a:pos x="849" y="1300"/>
              </a:cxn>
              <a:cxn ang="0">
                <a:pos x="849" y="1300"/>
              </a:cxn>
              <a:cxn ang="0">
                <a:pos x="693" y="938"/>
              </a:cxn>
              <a:cxn ang="0">
                <a:pos x="473" y="845"/>
              </a:cxn>
              <a:cxn ang="0">
                <a:pos x="159" y="760"/>
              </a:cxn>
              <a:cxn ang="0">
                <a:pos x="14" y="504"/>
              </a:cxn>
              <a:cxn ang="0">
                <a:pos x="83" y="220"/>
              </a:cxn>
              <a:cxn ang="0">
                <a:pos x="100" y="197"/>
              </a:cxn>
              <a:cxn ang="0">
                <a:pos x="663" y="139"/>
              </a:cxn>
              <a:cxn ang="0">
                <a:pos x="810" y="429"/>
              </a:cxn>
              <a:cxn ang="0">
                <a:pos x="810" y="429"/>
              </a:cxn>
              <a:cxn ang="0">
                <a:pos x="913" y="590"/>
              </a:cxn>
              <a:cxn ang="0">
                <a:pos x="1333" y="703"/>
              </a:cxn>
              <a:cxn ang="0">
                <a:pos x="1562" y="716"/>
              </a:cxn>
              <a:cxn ang="0">
                <a:pos x="1774" y="824"/>
              </a:cxn>
              <a:cxn ang="0">
                <a:pos x="1979" y="1187"/>
              </a:cxn>
              <a:cxn ang="0">
                <a:pos x="1881" y="1591"/>
              </a:cxn>
              <a:cxn ang="0">
                <a:pos x="1881" y="1591"/>
              </a:cxn>
            </a:cxnLst>
            <a:rect l="0" t="0" r="r" b="b"/>
            <a:pathLst>
              <a:path w="1998" h="1846">
                <a:moveTo>
                  <a:pt x="1881" y="1591"/>
                </a:moveTo>
                <a:cubicBezTo>
                  <a:pt x="1874" y="1602"/>
                  <a:pt x="1866" y="1613"/>
                  <a:pt x="1857" y="1623"/>
                </a:cubicBezTo>
                <a:cubicBezTo>
                  <a:pt x="1761" y="1741"/>
                  <a:pt x="1626" y="1815"/>
                  <a:pt x="1475" y="1830"/>
                </a:cubicBezTo>
                <a:cubicBezTo>
                  <a:pt x="1324" y="1846"/>
                  <a:pt x="1176" y="1802"/>
                  <a:pt x="1058" y="1706"/>
                </a:cubicBezTo>
                <a:cubicBezTo>
                  <a:pt x="995" y="1655"/>
                  <a:pt x="945" y="1593"/>
                  <a:pt x="909" y="1521"/>
                </a:cubicBezTo>
                <a:cubicBezTo>
                  <a:pt x="874" y="1452"/>
                  <a:pt x="853" y="1378"/>
                  <a:pt x="849" y="1300"/>
                </a:cubicBezTo>
                <a:cubicBezTo>
                  <a:pt x="849" y="1300"/>
                  <a:pt x="849" y="1300"/>
                  <a:pt x="849" y="1300"/>
                </a:cubicBezTo>
                <a:cubicBezTo>
                  <a:pt x="852" y="1107"/>
                  <a:pt x="752" y="991"/>
                  <a:pt x="693" y="938"/>
                </a:cubicBezTo>
                <a:cubicBezTo>
                  <a:pt x="609" y="864"/>
                  <a:pt x="520" y="838"/>
                  <a:pt x="473" y="845"/>
                </a:cubicBezTo>
                <a:cubicBezTo>
                  <a:pt x="361" y="862"/>
                  <a:pt x="246" y="831"/>
                  <a:pt x="159" y="760"/>
                </a:cubicBezTo>
                <a:cubicBezTo>
                  <a:pt x="79" y="696"/>
                  <a:pt x="28" y="605"/>
                  <a:pt x="14" y="504"/>
                </a:cubicBezTo>
                <a:cubicBezTo>
                  <a:pt x="0" y="404"/>
                  <a:pt x="25" y="303"/>
                  <a:pt x="83" y="220"/>
                </a:cubicBezTo>
                <a:cubicBezTo>
                  <a:pt x="88" y="212"/>
                  <a:pt x="94" y="205"/>
                  <a:pt x="100" y="197"/>
                </a:cubicBezTo>
                <a:cubicBezTo>
                  <a:pt x="239" y="26"/>
                  <a:pt x="491" y="0"/>
                  <a:pt x="663" y="139"/>
                </a:cubicBezTo>
                <a:cubicBezTo>
                  <a:pt x="751" y="210"/>
                  <a:pt x="804" y="316"/>
                  <a:pt x="810" y="429"/>
                </a:cubicBezTo>
                <a:cubicBezTo>
                  <a:pt x="810" y="429"/>
                  <a:pt x="810" y="429"/>
                  <a:pt x="810" y="429"/>
                </a:cubicBezTo>
                <a:cubicBezTo>
                  <a:pt x="809" y="472"/>
                  <a:pt x="849" y="535"/>
                  <a:pt x="913" y="590"/>
                </a:cubicBezTo>
                <a:cubicBezTo>
                  <a:pt x="1033" y="690"/>
                  <a:pt x="1190" y="733"/>
                  <a:pt x="1333" y="703"/>
                </a:cubicBezTo>
                <a:cubicBezTo>
                  <a:pt x="1410" y="692"/>
                  <a:pt x="1487" y="696"/>
                  <a:pt x="1562" y="716"/>
                </a:cubicBezTo>
                <a:cubicBezTo>
                  <a:pt x="1640" y="736"/>
                  <a:pt x="1711" y="773"/>
                  <a:pt x="1774" y="824"/>
                </a:cubicBezTo>
                <a:cubicBezTo>
                  <a:pt x="1886" y="915"/>
                  <a:pt x="1959" y="1044"/>
                  <a:pt x="1979" y="1187"/>
                </a:cubicBezTo>
                <a:cubicBezTo>
                  <a:pt x="1998" y="1330"/>
                  <a:pt x="1964" y="1473"/>
                  <a:pt x="1881" y="1591"/>
                </a:cubicBezTo>
                <a:cubicBezTo>
                  <a:pt x="1881" y="1591"/>
                  <a:pt x="1881" y="1591"/>
                  <a:pt x="1881" y="1591"/>
                </a:cubicBezTo>
                <a:close/>
              </a:path>
            </a:pathLst>
          </a:custGeom>
          <a:solidFill>
            <a:schemeClr val="bg1">
              <a:lumMod val="85000"/>
            </a:schemeClr>
          </a:solidFill>
          <a:ln w="9525">
            <a:noFill/>
            <a:round/>
            <a:headEnd/>
            <a:tailEnd/>
          </a:ln>
          <a:effectLst>
            <a:outerShdw blurRad="50800" dist="38100" algn="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084" name="Oval 12"/>
          <p:cNvSpPr>
            <a:spLocks noChangeArrowheads="1"/>
          </p:cNvSpPr>
          <p:nvPr/>
        </p:nvSpPr>
        <p:spPr bwMode="auto">
          <a:xfrm>
            <a:off x="3937000" y="3054350"/>
            <a:ext cx="1344613" cy="1346200"/>
          </a:xfrm>
          <a:prstGeom prst="ellipse">
            <a:avLst/>
          </a:pr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5" name="Oval 13"/>
          <p:cNvSpPr>
            <a:spLocks noChangeArrowheads="1"/>
          </p:cNvSpPr>
          <p:nvPr/>
        </p:nvSpPr>
        <p:spPr bwMode="auto">
          <a:xfrm>
            <a:off x="2831047" y="2184935"/>
            <a:ext cx="910156" cy="910156"/>
          </a:xfrm>
          <a:prstGeom prst="ellipse">
            <a:avLst/>
          </a:pr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TextBox 17"/>
          <p:cNvSpPr txBox="1"/>
          <p:nvPr/>
        </p:nvSpPr>
        <p:spPr>
          <a:xfrm>
            <a:off x="3893820" y="3272790"/>
            <a:ext cx="1416051" cy="830997"/>
          </a:xfrm>
          <a:prstGeom prst="rect">
            <a:avLst/>
          </a:prstGeom>
          <a:noFill/>
        </p:spPr>
        <p:txBody>
          <a:bodyPr wrap="square" rtlCol="0">
            <a:spAutoFit/>
          </a:bodyPr>
          <a:lstStyle/>
          <a:p>
            <a:pPr algn="ctr"/>
            <a:r>
              <a:rPr lang="en-US" sz="2400" dirty="0">
                <a:solidFill>
                  <a:schemeClr val="bg1"/>
                </a:solidFill>
              </a:rPr>
              <a:t>.NET Standard</a:t>
            </a:r>
          </a:p>
        </p:txBody>
      </p:sp>
      <p:sp>
        <p:nvSpPr>
          <p:cNvPr id="38" name="TextBox 37"/>
          <p:cNvSpPr txBox="1"/>
          <p:nvPr/>
        </p:nvSpPr>
        <p:spPr>
          <a:xfrm>
            <a:off x="229017" y="2371046"/>
            <a:ext cx="2435659" cy="553998"/>
          </a:xfrm>
          <a:prstGeom prst="rect">
            <a:avLst/>
          </a:prstGeom>
          <a:noFill/>
        </p:spPr>
        <p:txBody>
          <a:bodyPr wrap="square" lIns="0" tIns="0" rIns="0" bIns="0" rtlCol="0" anchor="ctr">
            <a:spAutoFit/>
          </a:bodyPr>
          <a:lstStyle/>
          <a:p>
            <a:pPr algn="r"/>
            <a:r>
              <a:rPr lang="en-US" b="1" dirty="0">
                <a:solidFill>
                  <a:schemeClr val="bg1">
                    <a:lumMod val="50000"/>
                  </a:schemeClr>
                </a:solidFill>
              </a:rPr>
              <a:t>How it differs from .NET Core / .NET Framework</a:t>
            </a:r>
          </a:p>
        </p:txBody>
      </p:sp>
      <p:sp>
        <p:nvSpPr>
          <p:cNvPr id="40" name="Text Placeholder 2">
            <a:extLst>
              <a:ext uri="{FF2B5EF4-FFF2-40B4-BE49-F238E27FC236}">
                <a16:creationId xmlns:a16="http://schemas.microsoft.com/office/drawing/2014/main" id="{FD3AF527-F2C3-43A1-8E59-6C02E955242C}"/>
              </a:ext>
            </a:extLst>
          </p:cNvPr>
          <p:cNvSpPr>
            <a:spLocks noGrp="1"/>
          </p:cNvSpPr>
          <p:nvPr>
            <p:ph type="body" sz="half" idx="2"/>
          </p:nvPr>
        </p:nvSpPr>
        <p:spPr>
          <a:xfrm>
            <a:off x="3100647" y="2180691"/>
            <a:ext cx="457200" cy="914400"/>
          </a:xfrm>
        </p:spPr>
        <p:txBody>
          <a:bodyPr/>
          <a:lstStyle/>
          <a:p>
            <a:pPr algn="l"/>
            <a:r>
              <a:rPr lang="en-US" sz="5400" dirty="0">
                <a:solidFill>
                  <a:schemeClr val="bg1">
                    <a:lumMod val="85000"/>
                  </a:schemeClr>
                </a:solidFill>
              </a:rPr>
              <a:t>1</a:t>
            </a:r>
          </a:p>
        </p:txBody>
      </p:sp>
      <p:sp>
        <p:nvSpPr>
          <p:cNvPr id="10" name="Oval 9">
            <a:extLst>
              <a:ext uri="{FF2B5EF4-FFF2-40B4-BE49-F238E27FC236}">
                <a16:creationId xmlns:a16="http://schemas.microsoft.com/office/drawing/2014/main" id="{7ECB2CE3-45A0-4A08-ADC8-D3958BE5244C}"/>
              </a:ext>
            </a:extLst>
          </p:cNvPr>
          <p:cNvSpPr>
            <a:spLocks noChangeArrowheads="1"/>
          </p:cNvSpPr>
          <p:nvPr/>
        </p:nvSpPr>
        <p:spPr bwMode="auto">
          <a:xfrm>
            <a:off x="4338955" y="1643380"/>
            <a:ext cx="809625" cy="809625"/>
          </a:xfrm>
          <a:prstGeom prst="ellipse">
            <a:avLst/>
          </a:pr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id="{5C164C1C-B724-4971-B66A-F2CE5D01E7BF}"/>
              </a:ext>
            </a:extLst>
          </p:cNvPr>
          <p:cNvSpPr txBox="1"/>
          <p:nvPr/>
        </p:nvSpPr>
        <p:spPr>
          <a:xfrm>
            <a:off x="5410201" y="1506279"/>
            <a:ext cx="3047999" cy="276999"/>
          </a:xfrm>
          <a:prstGeom prst="rect">
            <a:avLst/>
          </a:prstGeom>
          <a:noFill/>
        </p:spPr>
        <p:txBody>
          <a:bodyPr wrap="square" lIns="0" tIns="0" rIns="0" bIns="0" rtlCol="0" anchor="ctr">
            <a:spAutoFit/>
          </a:bodyPr>
          <a:lstStyle/>
          <a:p>
            <a:r>
              <a:rPr lang="en-US" b="1" dirty="0">
                <a:solidFill>
                  <a:schemeClr val="accent2"/>
                </a:solidFill>
              </a:rPr>
              <a:t>Who might need to use it &amp; when</a:t>
            </a:r>
          </a:p>
        </p:txBody>
      </p:sp>
      <p:sp>
        <p:nvSpPr>
          <p:cNvPr id="12" name="Text Placeholder 2">
            <a:extLst>
              <a:ext uri="{FF2B5EF4-FFF2-40B4-BE49-F238E27FC236}">
                <a16:creationId xmlns:a16="http://schemas.microsoft.com/office/drawing/2014/main" id="{F5A5A933-A217-46CF-8D99-26A8D955EAB6}"/>
              </a:ext>
            </a:extLst>
          </p:cNvPr>
          <p:cNvSpPr txBox="1">
            <a:spLocks/>
          </p:cNvSpPr>
          <p:nvPr/>
        </p:nvSpPr>
        <p:spPr>
          <a:xfrm>
            <a:off x="4602480" y="1581150"/>
            <a:ext cx="457200" cy="914400"/>
          </a:xfrm>
          <a:prstGeom prst="rect">
            <a:avLst/>
          </a:prstGeom>
        </p:spPr>
        <p:txBody>
          <a:bodyPr wrap="square" lIns="0" tIns="0" rIns="0" bIns="0" anchor="ctr">
            <a:noAutofit/>
          </a:bodyPr>
          <a:lstStyle>
            <a:lvl1pPr marL="0" indent="0" algn="ctr" defTabSz="914400" rtl="0" eaLnBrk="1" latinLnBrk="0" hangingPunct="1">
              <a:spcBef>
                <a:spcPct val="20000"/>
              </a:spcBef>
              <a:buFont typeface="Arial" pitchFamily="34" charset="0"/>
              <a:buNone/>
              <a:defRPr sz="1600" b="1" i="0" kern="1200" baseline="0">
                <a:solidFill>
                  <a:schemeClr val="tx1">
                    <a:lumMod val="50000"/>
                    <a:lumOff val="50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pPr algn="l"/>
            <a:r>
              <a:rPr lang="en-US" sz="4800" dirty="0">
                <a:solidFill>
                  <a:schemeClr val="bg1"/>
                </a:solidFill>
              </a:rPr>
              <a:t>2</a:t>
            </a:r>
            <a:endParaRPr lang="en-US" sz="5400" dirty="0">
              <a:solidFill>
                <a:schemeClr val="bg1"/>
              </a:solidFill>
            </a:endParaRPr>
          </a:p>
        </p:txBody>
      </p:sp>
    </p:spTree>
    <p:extLst>
      <p:ext uri="{BB962C8B-B14F-4D97-AF65-F5344CB8AC3E}">
        <p14:creationId xmlns:p14="http://schemas.microsoft.com/office/powerpoint/2010/main" val="277102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6">
            <a:extLst>
              <a:ext uri="{FF2B5EF4-FFF2-40B4-BE49-F238E27FC236}">
                <a16:creationId xmlns:a16="http://schemas.microsoft.com/office/drawing/2014/main" id="{8AAB6E16-2A9B-4F9F-8350-24E776D1A7A9}"/>
              </a:ext>
            </a:extLst>
          </p:cNvPr>
          <p:cNvSpPr>
            <a:spLocks/>
          </p:cNvSpPr>
          <p:nvPr/>
        </p:nvSpPr>
        <p:spPr bwMode="auto">
          <a:xfrm>
            <a:off x="4200525" y="2393950"/>
            <a:ext cx="2206625" cy="1781175"/>
          </a:xfrm>
          <a:custGeom>
            <a:avLst/>
            <a:gdLst/>
            <a:ahLst/>
            <a:cxnLst>
              <a:cxn ang="0">
                <a:pos x="473" y="1352"/>
              </a:cxn>
              <a:cxn ang="0">
                <a:pos x="91" y="1146"/>
              </a:cxn>
              <a:cxn ang="0">
                <a:pos x="25" y="803"/>
              </a:cxn>
              <a:cxn ang="0">
                <a:pos x="221" y="513"/>
              </a:cxn>
              <a:cxn ang="0">
                <a:pos x="472" y="437"/>
              </a:cxn>
              <a:cxn ang="0">
                <a:pos x="584" y="451"/>
              </a:cxn>
              <a:cxn ang="0">
                <a:pos x="584" y="451"/>
              </a:cxn>
              <a:cxn ang="0">
                <a:pos x="709" y="472"/>
              </a:cxn>
              <a:cxn ang="0">
                <a:pos x="710" y="472"/>
              </a:cxn>
              <a:cxn ang="0">
                <a:pos x="929" y="399"/>
              </a:cxn>
              <a:cxn ang="0">
                <a:pos x="1024" y="274"/>
              </a:cxn>
              <a:cxn ang="0">
                <a:pos x="1165" y="53"/>
              </a:cxn>
              <a:cxn ang="0">
                <a:pos x="1342" y="0"/>
              </a:cxn>
              <a:cxn ang="0">
                <a:pos x="1611" y="145"/>
              </a:cxn>
              <a:cxn ang="0">
                <a:pos x="1658" y="387"/>
              </a:cxn>
              <a:cxn ang="0">
                <a:pos x="1519" y="591"/>
              </a:cxn>
              <a:cxn ang="0">
                <a:pos x="1342" y="644"/>
              </a:cxn>
              <a:cxn ang="0">
                <a:pos x="1261" y="634"/>
              </a:cxn>
              <a:cxn ang="0">
                <a:pos x="1261" y="634"/>
              </a:cxn>
              <a:cxn ang="0">
                <a:pos x="1236" y="630"/>
              </a:cxn>
              <a:cxn ang="0">
                <a:pos x="1052" y="720"/>
              </a:cxn>
              <a:cxn ang="0">
                <a:pos x="924" y="968"/>
              </a:cxn>
              <a:cxn ang="0">
                <a:pos x="859" y="1141"/>
              </a:cxn>
              <a:cxn ang="0">
                <a:pos x="724" y="1277"/>
              </a:cxn>
              <a:cxn ang="0">
                <a:pos x="473" y="1352"/>
              </a:cxn>
              <a:cxn ang="0">
                <a:pos x="473" y="1352"/>
              </a:cxn>
            </a:cxnLst>
            <a:rect l="0" t="0" r="r" b="b"/>
            <a:pathLst>
              <a:path w="1675" h="1352">
                <a:moveTo>
                  <a:pt x="473" y="1352"/>
                </a:moveTo>
                <a:cubicBezTo>
                  <a:pt x="319" y="1352"/>
                  <a:pt x="176" y="1275"/>
                  <a:pt x="91" y="1146"/>
                </a:cubicBezTo>
                <a:cubicBezTo>
                  <a:pt x="24" y="1044"/>
                  <a:pt x="0" y="922"/>
                  <a:pt x="25" y="803"/>
                </a:cubicBezTo>
                <a:cubicBezTo>
                  <a:pt x="49" y="683"/>
                  <a:pt x="119" y="580"/>
                  <a:pt x="221" y="513"/>
                </a:cubicBezTo>
                <a:cubicBezTo>
                  <a:pt x="296" y="463"/>
                  <a:pt x="383" y="437"/>
                  <a:pt x="472" y="437"/>
                </a:cubicBezTo>
                <a:cubicBezTo>
                  <a:pt x="510" y="437"/>
                  <a:pt x="547" y="442"/>
                  <a:pt x="584" y="451"/>
                </a:cubicBezTo>
                <a:cubicBezTo>
                  <a:pt x="584" y="451"/>
                  <a:pt x="584" y="451"/>
                  <a:pt x="584" y="451"/>
                </a:cubicBezTo>
                <a:cubicBezTo>
                  <a:pt x="626" y="465"/>
                  <a:pt x="668" y="472"/>
                  <a:pt x="709" y="472"/>
                </a:cubicBezTo>
                <a:cubicBezTo>
                  <a:pt x="710" y="472"/>
                  <a:pt x="710" y="472"/>
                  <a:pt x="710" y="472"/>
                </a:cubicBezTo>
                <a:cubicBezTo>
                  <a:pt x="788" y="472"/>
                  <a:pt x="866" y="446"/>
                  <a:pt x="929" y="399"/>
                </a:cubicBezTo>
                <a:cubicBezTo>
                  <a:pt x="980" y="361"/>
                  <a:pt x="1017" y="311"/>
                  <a:pt x="1024" y="274"/>
                </a:cubicBezTo>
                <a:cubicBezTo>
                  <a:pt x="1037" y="184"/>
                  <a:pt x="1089" y="103"/>
                  <a:pt x="1165" y="53"/>
                </a:cubicBezTo>
                <a:cubicBezTo>
                  <a:pt x="1218" y="18"/>
                  <a:pt x="1279" y="0"/>
                  <a:pt x="1342" y="0"/>
                </a:cubicBezTo>
                <a:cubicBezTo>
                  <a:pt x="1451" y="0"/>
                  <a:pt x="1551" y="54"/>
                  <a:pt x="1611" y="145"/>
                </a:cubicBezTo>
                <a:cubicBezTo>
                  <a:pt x="1658" y="217"/>
                  <a:pt x="1675" y="303"/>
                  <a:pt x="1658" y="387"/>
                </a:cubicBezTo>
                <a:cubicBezTo>
                  <a:pt x="1640" y="471"/>
                  <a:pt x="1591" y="544"/>
                  <a:pt x="1519" y="591"/>
                </a:cubicBezTo>
                <a:cubicBezTo>
                  <a:pt x="1467" y="626"/>
                  <a:pt x="1405" y="644"/>
                  <a:pt x="1342" y="644"/>
                </a:cubicBezTo>
                <a:cubicBezTo>
                  <a:pt x="1315" y="644"/>
                  <a:pt x="1287" y="641"/>
                  <a:pt x="1261" y="634"/>
                </a:cubicBezTo>
                <a:cubicBezTo>
                  <a:pt x="1261" y="634"/>
                  <a:pt x="1261" y="634"/>
                  <a:pt x="1261" y="634"/>
                </a:cubicBezTo>
                <a:cubicBezTo>
                  <a:pt x="1254" y="631"/>
                  <a:pt x="1245" y="630"/>
                  <a:pt x="1236" y="630"/>
                </a:cubicBezTo>
                <a:cubicBezTo>
                  <a:pt x="1185" y="630"/>
                  <a:pt x="1111" y="666"/>
                  <a:pt x="1052" y="720"/>
                </a:cubicBezTo>
                <a:cubicBezTo>
                  <a:pt x="979" y="788"/>
                  <a:pt x="934" y="876"/>
                  <a:pt x="924" y="968"/>
                </a:cubicBezTo>
                <a:cubicBezTo>
                  <a:pt x="914" y="1030"/>
                  <a:pt x="892" y="1088"/>
                  <a:pt x="859" y="1141"/>
                </a:cubicBezTo>
                <a:cubicBezTo>
                  <a:pt x="824" y="1195"/>
                  <a:pt x="779" y="1241"/>
                  <a:pt x="724" y="1277"/>
                </a:cubicBezTo>
                <a:cubicBezTo>
                  <a:pt x="649" y="1326"/>
                  <a:pt x="562" y="1352"/>
                  <a:pt x="473" y="1352"/>
                </a:cubicBezTo>
                <a:cubicBezTo>
                  <a:pt x="473" y="1352"/>
                  <a:pt x="473" y="1352"/>
                  <a:pt x="473" y="1352"/>
                </a:cubicBezTo>
                <a:close/>
              </a:path>
            </a:pathLst>
          </a:custGeom>
          <a:solidFill>
            <a:schemeClr val="bg1">
              <a:lumMod val="85000"/>
            </a:schemeClr>
          </a:solidFill>
          <a:ln w="9525">
            <a:noFill/>
            <a:round/>
            <a:headEnd/>
            <a:tailEnd/>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8F1C623E-958E-4E63-89C3-A221314504E1}"/>
              </a:ext>
            </a:extLst>
          </p:cNvPr>
          <p:cNvSpPr>
            <a:spLocks/>
          </p:cNvSpPr>
          <p:nvPr/>
        </p:nvSpPr>
        <p:spPr bwMode="auto">
          <a:xfrm>
            <a:off x="3940175" y="1571625"/>
            <a:ext cx="1374775" cy="2701925"/>
          </a:xfrm>
          <a:custGeom>
            <a:avLst/>
            <a:gdLst/>
            <a:ahLst/>
            <a:cxnLst>
              <a:cxn ang="0">
                <a:pos x="524" y="2052"/>
              </a:cxn>
              <a:cxn ang="0">
                <a:pos x="488" y="2050"/>
              </a:cxn>
              <a:cxn ang="0">
                <a:pos x="134" y="1874"/>
              </a:cxn>
              <a:cxn ang="0">
                <a:pos x="9" y="1499"/>
              </a:cxn>
              <a:cxn ang="0">
                <a:pos x="69" y="1292"/>
              </a:cxn>
              <a:cxn ang="0">
                <a:pos x="202" y="1132"/>
              </a:cxn>
              <a:cxn ang="0">
                <a:pos x="203" y="1132"/>
              </a:cxn>
              <a:cxn ang="0">
                <a:pos x="390" y="828"/>
              </a:cxn>
              <a:cxn ang="0">
                <a:pos x="345" y="615"/>
              </a:cxn>
              <a:cxn ang="0">
                <a:pos x="244" y="338"/>
              </a:cxn>
              <a:cxn ang="0">
                <a:pos x="359" y="97"/>
              </a:cxn>
              <a:cxn ang="0">
                <a:pos x="606" y="0"/>
              </a:cxn>
              <a:cxn ang="0">
                <a:pos x="632" y="1"/>
              </a:cxn>
              <a:cxn ang="0">
                <a:pos x="969" y="389"/>
              </a:cxn>
              <a:cxn ang="0">
                <a:pos x="830" y="649"/>
              </a:cxn>
              <a:cxn ang="0">
                <a:pos x="830" y="650"/>
              </a:cxn>
              <a:cxn ang="0">
                <a:pos x="764" y="810"/>
              </a:cxn>
              <a:cxn ang="0">
                <a:pos x="899" y="1181"/>
              </a:cxn>
              <a:cxn ang="0">
                <a:pos x="1009" y="1358"/>
              </a:cxn>
              <a:cxn ang="0">
                <a:pos x="1039" y="1572"/>
              </a:cxn>
              <a:cxn ang="0">
                <a:pos x="875" y="1914"/>
              </a:cxn>
              <a:cxn ang="0">
                <a:pos x="525" y="2052"/>
              </a:cxn>
              <a:cxn ang="0">
                <a:pos x="524" y="2052"/>
              </a:cxn>
            </a:cxnLst>
            <a:rect l="0" t="0" r="r" b="b"/>
            <a:pathLst>
              <a:path w="1044" h="2052">
                <a:moveTo>
                  <a:pt x="524" y="2052"/>
                </a:moveTo>
                <a:cubicBezTo>
                  <a:pt x="512" y="2052"/>
                  <a:pt x="500" y="2051"/>
                  <a:pt x="488" y="2050"/>
                </a:cubicBezTo>
                <a:cubicBezTo>
                  <a:pt x="350" y="2041"/>
                  <a:pt x="225" y="1978"/>
                  <a:pt x="134" y="1874"/>
                </a:cubicBezTo>
                <a:cubicBezTo>
                  <a:pt x="44" y="1770"/>
                  <a:pt x="0" y="1637"/>
                  <a:pt x="9" y="1499"/>
                </a:cubicBezTo>
                <a:cubicBezTo>
                  <a:pt x="14" y="1426"/>
                  <a:pt x="34" y="1356"/>
                  <a:pt x="69" y="1292"/>
                </a:cubicBezTo>
                <a:cubicBezTo>
                  <a:pt x="102" y="1230"/>
                  <a:pt x="147" y="1176"/>
                  <a:pt x="202" y="1132"/>
                </a:cubicBezTo>
                <a:cubicBezTo>
                  <a:pt x="203" y="1132"/>
                  <a:pt x="203" y="1132"/>
                  <a:pt x="203" y="1132"/>
                </a:cubicBezTo>
                <a:cubicBezTo>
                  <a:pt x="347" y="1034"/>
                  <a:pt x="382" y="899"/>
                  <a:pt x="390" y="828"/>
                </a:cubicBezTo>
                <a:cubicBezTo>
                  <a:pt x="401" y="727"/>
                  <a:pt x="374" y="647"/>
                  <a:pt x="345" y="615"/>
                </a:cubicBezTo>
                <a:cubicBezTo>
                  <a:pt x="274" y="541"/>
                  <a:pt x="237" y="440"/>
                  <a:pt x="244" y="338"/>
                </a:cubicBezTo>
                <a:cubicBezTo>
                  <a:pt x="250" y="245"/>
                  <a:pt x="291" y="160"/>
                  <a:pt x="359" y="97"/>
                </a:cubicBezTo>
                <a:cubicBezTo>
                  <a:pt x="427" y="34"/>
                  <a:pt x="514" y="0"/>
                  <a:pt x="606" y="0"/>
                </a:cubicBezTo>
                <a:cubicBezTo>
                  <a:pt x="615" y="0"/>
                  <a:pt x="623" y="0"/>
                  <a:pt x="632" y="1"/>
                </a:cubicBezTo>
                <a:cubicBezTo>
                  <a:pt x="832" y="15"/>
                  <a:pt x="983" y="189"/>
                  <a:pt x="969" y="389"/>
                </a:cubicBezTo>
                <a:cubicBezTo>
                  <a:pt x="962" y="491"/>
                  <a:pt x="911" y="586"/>
                  <a:pt x="830" y="649"/>
                </a:cubicBezTo>
                <a:cubicBezTo>
                  <a:pt x="830" y="650"/>
                  <a:pt x="830" y="650"/>
                  <a:pt x="830" y="650"/>
                </a:cubicBezTo>
                <a:cubicBezTo>
                  <a:pt x="797" y="671"/>
                  <a:pt x="771" y="734"/>
                  <a:pt x="764" y="810"/>
                </a:cubicBezTo>
                <a:cubicBezTo>
                  <a:pt x="752" y="951"/>
                  <a:pt x="802" y="1090"/>
                  <a:pt x="899" y="1181"/>
                </a:cubicBezTo>
                <a:cubicBezTo>
                  <a:pt x="947" y="1233"/>
                  <a:pt x="984" y="1292"/>
                  <a:pt x="1009" y="1358"/>
                </a:cubicBezTo>
                <a:cubicBezTo>
                  <a:pt x="1034" y="1427"/>
                  <a:pt x="1044" y="1499"/>
                  <a:pt x="1039" y="1572"/>
                </a:cubicBezTo>
                <a:cubicBezTo>
                  <a:pt x="1029" y="1703"/>
                  <a:pt x="971" y="1824"/>
                  <a:pt x="875" y="1914"/>
                </a:cubicBezTo>
                <a:cubicBezTo>
                  <a:pt x="779" y="2003"/>
                  <a:pt x="655" y="2052"/>
                  <a:pt x="525" y="2052"/>
                </a:cubicBezTo>
                <a:cubicBezTo>
                  <a:pt x="525" y="2052"/>
                  <a:pt x="525" y="2052"/>
                  <a:pt x="524" y="2052"/>
                </a:cubicBezTo>
                <a:close/>
              </a:path>
            </a:pathLst>
          </a:custGeom>
          <a:solidFill>
            <a:schemeClr val="bg1">
              <a:lumMod val="85000"/>
            </a:schemeClr>
          </a:solidFill>
          <a:ln w="9525">
            <a:noFill/>
            <a:round/>
            <a:headEnd/>
            <a:tailEnd/>
          </a:ln>
          <a:effectLst>
            <a:outerShdw blurRad="50800" dist="38100" algn="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dirty="0"/>
              <a:t>What We’re Going to Cover (cont.)</a:t>
            </a:r>
          </a:p>
        </p:txBody>
      </p:sp>
      <p:sp>
        <p:nvSpPr>
          <p:cNvPr id="3083" name="Freeform 11"/>
          <p:cNvSpPr>
            <a:spLocks/>
          </p:cNvSpPr>
          <p:nvPr/>
        </p:nvSpPr>
        <p:spPr bwMode="auto">
          <a:xfrm>
            <a:off x="2741613" y="2046288"/>
            <a:ext cx="2630488" cy="2432050"/>
          </a:xfrm>
          <a:custGeom>
            <a:avLst/>
            <a:gdLst/>
            <a:ahLst/>
            <a:cxnLst>
              <a:cxn ang="0">
                <a:pos x="1881" y="1591"/>
              </a:cxn>
              <a:cxn ang="0">
                <a:pos x="1857" y="1623"/>
              </a:cxn>
              <a:cxn ang="0">
                <a:pos x="1475" y="1830"/>
              </a:cxn>
              <a:cxn ang="0">
                <a:pos x="1058" y="1706"/>
              </a:cxn>
              <a:cxn ang="0">
                <a:pos x="909" y="1521"/>
              </a:cxn>
              <a:cxn ang="0">
                <a:pos x="849" y="1300"/>
              </a:cxn>
              <a:cxn ang="0">
                <a:pos x="849" y="1300"/>
              </a:cxn>
              <a:cxn ang="0">
                <a:pos x="693" y="938"/>
              </a:cxn>
              <a:cxn ang="0">
                <a:pos x="473" y="845"/>
              </a:cxn>
              <a:cxn ang="0">
                <a:pos x="159" y="760"/>
              </a:cxn>
              <a:cxn ang="0">
                <a:pos x="14" y="504"/>
              </a:cxn>
              <a:cxn ang="0">
                <a:pos x="83" y="220"/>
              </a:cxn>
              <a:cxn ang="0">
                <a:pos x="100" y="197"/>
              </a:cxn>
              <a:cxn ang="0">
                <a:pos x="663" y="139"/>
              </a:cxn>
              <a:cxn ang="0">
                <a:pos x="810" y="429"/>
              </a:cxn>
              <a:cxn ang="0">
                <a:pos x="810" y="429"/>
              </a:cxn>
              <a:cxn ang="0">
                <a:pos x="913" y="590"/>
              </a:cxn>
              <a:cxn ang="0">
                <a:pos x="1333" y="703"/>
              </a:cxn>
              <a:cxn ang="0">
                <a:pos x="1562" y="716"/>
              </a:cxn>
              <a:cxn ang="0">
                <a:pos x="1774" y="824"/>
              </a:cxn>
              <a:cxn ang="0">
                <a:pos x="1979" y="1187"/>
              </a:cxn>
              <a:cxn ang="0">
                <a:pos x="1881" y="1591"/>
              </a:cxn>
              <a:cxn ang="0">
                <a:pos x="1881" y="1591"/>
              </a:cxn>
            </a:cxnLst>
            <a:rect l="0" t="0" r="r" b="b"/>
            <a:pathLst>
              <a:path w="1998" h="1846">
                <a:moveTo>
                  <a:pt x="1881" y="1591"/>
                </a:moveTo>
                <a:cubicBezTo>
                  <a:pt x="1874" y="1602"/>
                  <a:pt x="1866" y="1613"/>
                  <a:pt x="1857" y="1623"/>
                </a:cubicBezTo>
                <a:cubicBezTo>
                  <a:pt x="1761" y="1741"/>
                  <a:pt x="1626" y="1815"/>
                  <a:pt x="1475" y="1830"/>
                </a:cubicBezTo>
                <a:cubicBezTo>
                  <a:pt x="1324" y="1846"/>
                  <a:pt x="1176" y="1802"/>
                  <a:pt x="1058" y="1706"/>
                </a:cubicBezTo>
                <a:cubicBezTo>
                  <a:pt x="995" y="1655"/>
                  <a:pt x="945" y="1593"/>
                  <a:pt x="909" y="1521"/>
                </a:cubicBezTo>
                <a:cubicBezTo>
                  <a:pt x="874" y="1452"/>
                  <a:pt x="853" y="1378"/>
                  <a:pt x="849" y="1300"/>
                </a:cubicBezTo>
                <a:cubicBezTo>
                  <a:pt x="849" y="1300"/>
                  <a:pt x="849" y="1300"/>
                  <a:pt x="849" y="1300"/>
                </a:cubicBezTo>
                <a:cubicBezTo>
                  <a:pt x="852" y="1107"/>
                  <a:pt x="752" y="991"/>
                  <a:pt x="693" y="938"/>
                </a:cubicBezTo>
                <a:cubicBezTo>
                  <a:pt x="609" y="864"/>
                  <a:pt x="520" y="838"/>
                  <a:pt x="473" y="845"/>
                </a:cubicBezTo>
                <a:cubicBezTo>
                  <a:pt x="361" y="862"/>
                  <a:pt x="246" y="831"/>
                  <a:pt x="159" y="760"/>
                </a:cubicBezTo>
                <a:cubicBezTo>
                  <a:pt x="79" y="696"/>
                  <a:pt x="28" y="605"/>
                  <a:pt x="14" y="504"/>
                </a:cubicBezTo>
                <a:cubicBezTo>
                  <a:pt x="0" y="404"/>
                  <a:pt x="25" y="303"/>
                  <a:pt x="83" y="220"/>
                </a:cubicBezTo>
                <a:cubicBezTo>
                  <a:pt x="88" y="212"/>
                  <a:pt x="94" y="205"/>
                  <a:pt x="100" y="197"/>
                </a:cubicBezTo>
                <a:cubicBezTo>
                  <a:pt x="239" y="26"/>
                  <a:pt x="491" y="0"/>
                  <a:pt x="663" y="139"/>
                </a:cubicBezTo>
                <a:cubicBezTo>
                  <a:pt x="751" y="210"/>
                  <a:pt x="804" y="316"/>
                  <a:pt x="810" y="429"/>
                </a:cubicBezTo>
                <a:cubicBezTo>
                  <a:pt x="810" y="429"/>
                  <a:pt x="810" y="429"/>
                  <a:pt x="810" y="429"/>
                </a:cubicBezTo>
                <a:cubicBezTo>
                  <a:pt x="809" y="472"/>
                  <a:pt x="849" y="535"/>
                  <a:pt x="913" y="590"/>
                </a:cubicBezTo>
                <a:cubicBezTo>
                  <a:pt x="1033" y="690"/>
                  <a:pt x="1190" y="733"/>
                  <a:pt x="1333" y="703"/>
                </a:cubicBezTo>
                <a:cubicBezTo>
                  <a:pt x="1410" y="692"/>
                  <a:pt x="1487" y="696"/>
                  <a:pt x="1562" y="716"/>
                </a:cubicBezTo>
                <a:cubicBezTo>
                  <a:pt x="1640" y="736"/>
                  <a:pt x="1711" y="773"/>
                  <a:pt x="1774" y="824"/>
                </a:cubicBezTo>
                <a:cubicBezTo>
                  <a:pt x="1886" y="915"/>
                  <a:pt x="1959" y="1044"/>
                  <a:pt x="1979" y="1187"/>
                </a:cubicBezTo>
                <a:cubicBezTo>
                  <a:pt x="1998" y="1330"/>
                  <a:pt x="1964" y="1473"/>
                  <a:pt x="1881" y="1591"/>
                </a:cubicBezTo>
                <a:cubicBezTo>
                  <a:pt x="1881" y="1591"/>
                  <a:pt x="1881" y="1591"/>
                  <a:pt x="1881" y="1591"/>
                </a:cubicBezTo>
                <a:close/>
              </a:path>
            </a:pathLst>
          </a:custGeom>
          <a:solidFill>
            <a:schemeClr val="bg1">
              <a:lumMod val="85000"/>
            </a:schemeClr>
          </a:solidFill>
          <a:ln w="9525">
            <a:noFill/>
            <a:round/>
            <a:headEnd/>
            <a:tailEnd/>
          </a:ln>
          <a:effectLst>
            <a:outerShdw blurRad="50800" dist="38100" algn="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084" name="Oval 12"/>
          <p:cNvSpPr>
            <a:spLocks noChangeArrowheads="1"/>
          </p:cNvSpPr>
          <p:nvPr/>
        </p:nvSpPr>
        <p:spPr bwMode="auto">
          <a:xfrm>
            <a:off x="3937000" y="3054350"/>
            <a:ext cx="1344613" cy="1346200"/>
          </a:xfrm>
          <a:prstGeom prst="ellipse">
            <a:avLst/>
          </a:pr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5" name="Oval 13"/>
          <p:cNvSpPr>
            <a:spLocks noChangeArrowheads="1"/>
          </p:cNvSpPr>
          <p:nvPr/>
        </p:nvSpPr>
        <p:spPr bwMode="auto">
          <a:xfrm>
            <a:off x="2831047" y="2184935"/>
            <a:ext cx="910156" cy="910156"/>
          </a:xfrm>
          <a:prstGeom prst="ellipse">
            <a:avLst/>
          </a:pr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TextBox 17"/>
          <p:cNvSpPr txBox="1"/>
          <p:nvPr/>
        </p:nvSpPr>
        <p:spPr>
          <a:xfrm>
            <a:off x="3893820" y="3272790"/>
            <a:ext cx="1416051" cy="830997"/>
          </a:xfrm>
          <a:prstGeom prst="rect">
            <a:avLst/>
          </a:prstGeom>
          <a:noFill/>
        </p:spPr>
        <p:txBody>
          <a:bodyPr wrap="square" rtlCol="0">
            <a:spAutoFit/>
          </a:bodyPr>
          <a:lstStyle/>
          <a:p>
            <a:pPr algn="ctr"/>
            <a:r>
              <a:rPr lang="en-US" sz="2400" dirty="0">
                <a:solidFill>
                  <a:schemeClr val="bg1"/>
                </a:solidFill>
              </a:rPr>
              <a:t>.NET Standard</a:t>
            </a:r>
          </a:p>
        </p:txBody>
      </p:sp>
      <p:sp>
        <p:nvSpPr>
          <p:cNvPr id="38" name="TextBox 37"/>
          <p:cNvSpPr txBox="1"/>
          <p:nvPr/>
        </p:nvSpPr>
        <p:spPr>
          <a:xfrm>
            <a:off x="229017" y="2371046"/>
            <a:ext cx="2435659" cy="553998"/>
          </a:xfrm>
          <a:prstGeom prst="rect">
            <a:avLst/>
          </a:prstGeom>
          <a:noFill/>
        </p:spPr>
        <p:txBody>
          <a:bodyPr wrap="square" lIns="0" tIns="0" rIns="0" bIns="0" rtlCol="0" anchor="ctr">
            <a:spAutoFit/>
          </a:bodyPr>
          <a:lstStyle/>
          <a:p>
            <a:pPr algn="r"/>
            <a:r>
              <a:rPr lang="en-US" b="1" dirty="0">
                <a:solidFill>
                  <a:schemeClr val="bg1">
                    <a:lumMod val="50000"/>
                  </a:schemeClr>
                </a:solidFill>
              </a:rPr>
              <a:t>How it differs from .NET Core / .NET Framework</a:t>
            </a:r>
          </a:p>
        </p:txBody>
      </p:sp>
      <p:sp>
        <p:nvSpPr>
          <p:cNvPr id="40" name="Text Placeholder 2">
            <a:extLst>
              <a:ext uri="{FF2B5EF4-FFF2-40B4-BE49-F238E27FC236}">
                <a16:creationId xmlns:a16="http://schemas.microsoft.com/office/drawing/2014/main" id="{FD3AF527-F2C3-43A1-8E59-6C02E955242C}"/>
              </a:ext>
            </a:extLst>
          </p:cNvPr>
          <p:cNvSpPr>
            <a:spLocks noGrp="1"/>
          </p:cNvSpPr>
          <p:nvPr>
            <p:ph type="body" sz="half" idx="2"/>
          </p:nvPr>
        </p:nvSpPr>
        <p:spPr>
          <a:xfrm>
            <a:off x="3100647" y="2180691"/>
            <a:ext cx="457200" cy="914400"/>
          </a:xfrm>
        </p:spPr>
        <p:txBody>
          <a:bodyPr/>
          <a:lstStyle/>
          <a:p>
            <a:pPr algn="l"/>
            <a:r>
              <a:rPr lang="en-US" sz="5400" dirty="0">
                <a:solidFill>
                  <a:schemeClr val="bg1">
                    <a:lumMod val="85000"/>
                  </a:schemeClr>
                </a:solidFill>
              </a:rPr>
              <a:t>1</a:t>
            </a:r>
          </a:p>
        </p:txBody>
      </p:sp>
      <p:sp>
        <p:nvSpPr>
          <p:cNvPr id="10" name="Oval 9">
            <a:extLst>
              <a:ext uri="{FF2B5EF4-FFF2-40B4-BE49-F238E27FC236}">
                <a16:creationId xmlns:a16="http://schemas.microsoft.com/office/drawing/2014/main" id="{7ECB2CE3-45A0-4A08-ADC8-D3958BE5244C}"/>
              </a:ext>
            </a:extLst>
          </p:cNvPr>
          <p:cNvSpPr>
            <a:spLocks noChangeArrowheads="1"/>
          </p:cNvSpPr>
          <p:nvPr/>
        </p:nvSpPr>
        <p:spPr bwMode="auto">
          <a:xfrm>
            <a:off x="4338955" y="1643380"/>
            <a:ext cx="809625" cy="809625"/>
          </a:xfrm>
          <a:prstGeom prst="ellipse">
            <a:avLst/>
          </a:pr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id="{5C164C1C-B724-4971-B66A-F2CE5D01E7BF}"/>
              </a:ext>
            </a:extLst>
          </p:cNvPr>
          <p:cNvSpPr txBox="1"/>
          <p:nvPr/>
        </p:nvSpPr>
        <p:spPr>
          <a:xfrm>
            <a:off x="5410201" y="1506278"/>
            <a:ext cx="3047999" cy="276999"/>
          </a:xfrm>
          <a:prstGeom prst="rect">
            <a:avLst/>
          </a:prstGeom>
          <a:noFill/>
        </p:spPr>
        <p:txBody>
          <a:bodyPr wrap="square" lIns="0" tIns="0" rIns="0" bIns="0" rtlCol="0" anchor="ctr">
            <a:spAutoFit/>
          </a:bodyPr>
          <a:lstStyle/>
          <a:p>
            <a:r>
              <a:rPr lang="en-US" b="1" dirty="0">
                <a:solidFill>
                  <a:schemeClr val="bg1">
                    <a:lumMod val="50000"/>
                  </a:schemeClr>
                </a:solidFill>
              </a:rPr>
              <a:t>Who might need to use it &amp; when</a:t>
            </a:r>
          </a:p>
        </p:txBody>
      </p:sp>
      <p:sp>
        <p:nvSpPr>
          <p:cNvPr id="12" name="Text Placeholder 2">
            <a:extLst>
              <a:ext uri="{FF2B5EF4-FFF2-40B4-BE49-F238E27FC236}">
                <a16:creationId xmlns:a16="http://schemas.microsoft.com/office/drawing/2014/main" id="{F5A5A933-A217-46CF-8D99-26A8D955EAB6}"/>
              </a:ext>
            </a:extLst>
          </p:cNvPr>
          <p:cNvSpPr txBox="1">
            <a:spLocks/>
          </p:cNvSpPr>
          <p:nvPr/>
        </p:nvSpPr>
        <p:spPr>
          <a:xfrm>
            <a:off x="4602480" y="1581150"/>
            <a:ext cx="457200" cy="914400"/>
          </a:xfrm>
          <a:prstGeom prst="rect">
            <a:avLst/>
          </a:prstGeom>
        </p:spPr>
        <p:txBody>
          <a:bodyPr wrap="square" lIns="0" tIns="0" rIns="0" bIns="0" anchor="ctr">
            <a:noAutofit/>
          </a:bodyPr>
          <a:lstStyle>
            <a:lvl1pPr marL="0" indent="0" algn="ctr" defTabSz="914400" rtl="0" eaLnBrk="1" latinLnBrk="0" hangingPunct="1">
              <a:spcBef>
                <a:spcPct val="20000"/>
              </a:spcBef>
              <a:buFont typeface="Arial" pitchFamily="34" charset="0"/>
              <a:buNone/>
              <a:defRPr sz="1600" b="1" i="0" kern="1200" baseline="0">
                <a:solidFill>
                  <a:schemeClr val="tx1">
                    <a:lumMod val="50000"/>
                    <a:lumOff val="50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pPr algn="l"/>
            <a:r>
              <a:rPr lang="en-US" sz="4800" dirty="0">
                <a:solidFill>
                  <a:schemeClr val="bg1">
                    <a:lumMod val="85000"/>
                  </a:schemeClr>
                </a:solidFill>
              </a:rPr>
              <a:t>2</a:t>
            </a:r>
            <a:endParaRPr lang="en-US" sz="5400" dirty="0">
              <a:solidFill>
                <a:schemeClr val="bg1">
                  <a:lumMod val="85000"/>
                </a:schemeClr>
              </a:solidFill>
            </a:endParaRPr>
          </a:p>
        </p:txBody>
      </p:sp>
      <p:sp>
        <p:nvSpPr>
          <p:cNvPr id="14" name="Oval 8">
            <a:extLst>
              <a:ext uri="{FF2B5EF4-FFF2-40B4-BE49-F238E27FC236}">
                <a16:creationId xmlns:a16="http://schemas.microsoft.com/office/drawing/2014/main" id="{83D3712D-8249-4718-AF63-C33265A175BD}"/>
              </a:ext>
            </a:extLst>
          </p:cNvPr>
          <p:cNvSpPr>
            <a:spLocks noChangeArrowheads="1"/>
          </p:cNvSpPr>
          <p:nvPr/>
        </p:nvSpPr>
        <p:spPr bwMode="auto">
          <a:xfrm>
            <a:off x="5584825" y="2433638"/>
            <a:ext cx="768350" cy="768350"/>
          </a:xfrm>
          <a:prstGeom prst="ellipse">
            <a:avLst/>
          </a:pr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TextBox 14">
            <a:extLst>
              <a:ext uri="{FF2B5EF4-FFF2-40B4-BE49-F238E27FC236}">
                <a16:creationId xmlns:a16="http://schemas.microsoft.com/office/drawing/2014/main" id="{D5FC9075-EE5F-4714-9C47-35E8B8AD6B77}"/>
              </a:ext>
            </a:extLst>
          </p:cNvPr>
          <p:cNvSpPr txBox="1"/>
          <p:nvPr/>
        </p:nvSpPr>
        <p:spPr>
          <a:xfrm>
            <a:off x="6543676" y="2421953"/>
            <a:ext cx="2371307" cy="553998"/>
          </a:xfrm>
          <a:prstGeom prst="rect">
            <a:avLst/>
          </a:prstGeom>
          <a:noFill/>
        </p:spPr>
        <p:txBody>
          <a:bodyPr wrap="square" lIns="0" tIns="0" rIns="0" bIns="0" rtlCol="0" anchor="ctr">
            <a:spAutoFit/>
          </a:bodyPr>
          <a:lstStyle/>
          <a:p>
            <a:r>
              <a:rPr lang="en-US" b="1" dirty="0">
                <a:solidFill>
                  <a:schemeClr val="accent3"/>
                </a:solidFill>
              </a:rPr>
              <a:t>Version selection, targeting, and evolution</a:t>
            </a:r>
          </a:p>
        </p:txBody>
      </p:sp>
      <p:sp>
        <p:nvSpPr>
          <p:cNvPr id="16" name="Text Placeholder 2">
            <a:extLst>
              <a:ext uri="{FF2B5EF4-FFF2-40B4-BE49-F238E27FC236}">
                <a16:creationId xmlns:a16="http://schemas.microsoft.com/office/drawing/2014/main" id="{B4A6BE97-63C3-49CF-9CBF-8B563ADDC977}"/>
              </a:ext>
            </a:extLst>
          </p:cNvPr>
          <p:cNvSpPr txBox="1">
            <a:spLocks/>
          </p:cNvSpPr>
          <p:nvPr/>
        </p:nvSpPr>
        <p:spPr>
          <a:xfrm>
            <a:off x="5836920" y="2360930"/>
            <a:ext cx="457200" cy="914400"/>
          </a:xfrm>
          <a:prstGeom prst="rect">
            <a:avLst/>
          </a:prstGeom>
        </p:spPr>
        <p:txBody>
          <a:bodyPr wrap="square" lIns="0" tIns="0" rIns="0" bIns="0" anchor="ctr">
            <a:noAutofit/>
          </a:bodyPr>
          <a:lstStyle>
            <a:lvl1pPr marL="0" indent="0" algn="ctr" defTabSz="914400" rtl="0" eaLnBrk="1" latinLnBrk="0" hangingPunct="1">
              <a:spcBef>
                <a:spcPct val="20000"/>
              </a:spcBef>
              <a:buFont typeface="Arial" pitchFamily="34" charset="0"/>
              <a:buNone/>
              <a:defRPr sz="1600" b="1" i="0" kern="1200" baseline="0">
                <a:solidFill>
                  <a:schemeClr val="tx1">
                    <a:lumMod val="50000"/>
                    <a:lumOff val="50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pPr algn="l"/>
            <a:r>
              <a:rPr lang="en-US" sz="4400" dirty="0">
                <a:solidFill>
                  <a:schemeClr val="bg1"/>
                </a:solidFill>
              </a:rPr>
              <a:t>3</a:t>
            </a:r>
            <a:endParaRPr lang="en-US" sz="5400" dirty="0">
              <a:solidFill>
                <a:schemeClr val="bg1"/>
              </a:solidFill>
            </a:endParaRPr>
          </a:p>
        </p:txBody>
      </p:sp>
    </p:spTree>
    <p:extLst>
      <p:ext uri="{BB962C8B-B14F-4D97-AF65-F5344CB8AC3E}">
        <p14:creationId xmlns:p14="http://schemas.microsoft.com/office/powerpoint/2010/main" val="906908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alpha val="7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1E7885-AB0D-4B16-A39F-76EB0AF6906C}"/>
              </a:ext>
            </a:extLst>
          </p:cNvPr>
          <p:cNvSpPr/>
          <p:nvPr/>
        </p:nvSpPr>
        <p:spPr bwMode="auto">
          <a:xfrm>
            <a:off x="0" y="0"/>
            <a:ext cx="9144000" cy="5143500"/>
          </a:xfrm>
          <a:prstGeom prst="rect">
            <a:avLst/>
          </a:prstGeom>
          <a:solidFill>
            <a:srgbClr val="176490">
              <a:alpha val="70000"/>
            </a:srgbClr>
          </a:solidFill>
          <a:ln w="19050">
            <a:noFill/>
            <a:round/>
            <a:headEnd/>
            <a:tailEnd/>
          </a:ln>
        </p:spPr>
        <p:txBody>
          <a:bodyPr vert="horz" wrap="none" lIns="91440" tIns="45720" rIns="91440" bIns="45720" numCol="1" rtlCol="0" anchor="ctr" anchorCtr="1" compatLnSpc="1">
            <a:prstTxWarp prst="textNoShape">
              <a:avLst/>
            </a:prstTxWarp>
          </a:bodyPr>
          <a:lstStyle/>
          <a:p>
            <a:pPr algn="r"/>
            <a:endParaRPr lang="en-US" sz="1200" b="1" dirty="0">
              <a:solidFill>
                <a:schemeClr val="tx1">
                  <a:lumMod val="75000"/>
                  <a:lumOff val="25000"/>
                </a:schemeClr>
              </a:solidFill>
            </a:endParaRPr>
          </a:p>
        </p:txBody>
      </p:sp>
      <p:sp>
        <p:nvSpPr>
          <p:cNvPr id="5" name="Text Placeholder 2">
            <a:extLst>
              <a:ext uri="{FF2B5EF4-FFF2-40B4-BE49-F238E27FC236}">
                <a16:creationId xmlns:a16="http://schemas.microsoft.com/office/drawing/2014/main" id="{2FA49388-69EF-4C24-984F-EB185F38750B}"/>
              </a:ext>
            </a:extLst>
          </p:cNvPr>
          <p:cNvSpPr>
            <a:spLocks noGrp="1"/>
          </p:cNvSpPr>
          <p:nvPr>
            <p:ph type="body" sz="half" idx="2"/>
          </p:nvPr>
        </p:nvSpPr>
        <p:spPr>
          <a:xfrm>
            <a:off x="457200" y="2114550"/>
            <a:ext cx="8534400" cy="914400"/>
          </a:xfrm>
        </p:spPr>
        <p:txBody>
          <a:bodyPr/>
          <a:lstStyle/>
          <a:p>
            <a:pPr algn="r"/>
            <a:r>
              <a:rPr lang="en-US" sz="7200" dirty="0">
                <a:solidFill>
                  <a:schemeClr val="bg1"/>
                </a:solidFill>
              </a:rPr>
              <a:t>.NET Core</a:t>
            </a:r>
          </a:p>
        </p:txBody>
      </p:sp>
      <p:sp>
        <p:nvSpPr>
          <p:cNvPr id="6" name="Text Placeholder 2">
            <a:extLst>
              <a:ext uri="{FF2B5EF4-FFF2-40B4-BE49-F238E27FC236}">
                <a16:creationId xmlns:a16="http://schemas.microsoft.com/office/drawing/2014/main" id="{E687D94D-7A15-4F4A-8C7C-6B104C3EA46B}"/>
              </a:ext>
            </a:extLst>
          </p:cNvPr>
          <p:cNvSpPr txBox="1">
            <a:spLocks/>
          </p:cNvSpPr>
          <p:nvPr/>
        </p:nvSpPr>
        <p:spPr>
          <a:xfrm>
            <a:off x="2819400" y="4019550"/>
            <a:ext cx="6172200" cy="914400"/>
          </a:xfrm>
          <a:prstGeom prst="rect">
            <a:avLst/>
          </a:prstGeom>
        </p:spPr>
        <p:txBody>
          <a:bodyPr wrap="square" lIns="0" tIns="0" rIns="0" bIns="0" anchor="ctr">
            <a:noAutofit/>
          </a:bodyPr>
          <a:lstStyle>
            <a:lvl1pPr marL="0" indent="0" algn="ctr" defTabSz="914400" rtl="0" eaLnBrk="1" latinLnBrk="0" hangingPunct="1">
              <a:spcBef>
                <a:spcPct val="20000"/>
              </a:spcBef>
              <a:buFont typeface="Arial" pitchFamily="34" charset="0"/>
              <a:buNone/>
              <a:defRPr sz="1600" b="1" i="0" kern="1200" baseline="0">
                <a:solidFill>
                  <a:schemeClr val="tx1">
                    <a:lumMod val="50000"/>
                    <a:lumOff val="50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pPr algn="r"/>
            <a:r>
              <a:rPr lang="en-US" sz="3600">
                <a:solidFill>
                  <a:schemeClr val="bg1"/>
                </a:solidFill>
              </a:rPr>
              <a:t>History &amp; Timeline</a:t>
            </a:r>
            <a:endParaRPr lang="en-US" sz="3600" dirty="0">
              <a:solidFill>
                <a:schemeClr val="bg1"/>
              </a:solidFill>
            </a:endParaRPr>
          </a:p>
        </p:txBody>
      </p:sp>
    </p:spTree>
    <p:extLst>
      <p:ext uri="{BB962C8B-B14F-4D97-AF65-F5344CB8AC3E}">
        <p14:creationId xmlns:p14="http://schemas.microsoft.com/office/powerpoint/2010/main" val="92638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Timeline</a:t>
            </a:r>
          </a:p>
        </p:txBody>
      </p:sp>
      <p:sp>
        <p:nvSpPr>
          <p:cNvPr id="14" name="Rectangle 16"/>
          <p:cNvSpPr>
            <a:spLocks noChangeArrowheads="1"/>
          </p:cNvSpPr>
          <p:nvPr/>
        </p:nvSpPr>
        <p:spPr bwMode="auto">
          <a:xfrm>
            <a:off x="304800" y="2653568"/>
            <a:ext cx="1828800" cy="457200"/>
          </a:xfrm>
          <a:prstGeom prst="rect">
            <a:avLst/>
          </a:prstGeom>
          <a:solidFill>
            <a:srgbClr val="176490"/>
          </a:solidFill>
          <a:ln w="9525">
            <a:noFill/>
            <a:miter lim="800000"/>
            <a:headEnd/>
            <a:tailEnd/>
          </a:ln>
        </p:spPr>
        <p:txBody>
          <a:bodyPr vert="horz" wrap="square" lIns="91440" tIns="45720" rIns="91440" bIns="45720" numCol="1" anchor="ctr" anchorCtr="1" compatLnSpc="1">
            <a:prstTxWarp prst="textNoShape">
              <a:avLst/>
            </a:prstTxWarp>
          </a:bodyPr>
          <a:lstStyle/>
          <a:p>
            <a:r>
              <a:rPr lang="en-US" sz="2000" b="1" dirty="0">
                <a:solidFill>
                  <a:schemeClr val="bg1"/>
                </a:solidFill>
              </a:rPr>
              <a:t>2016</a:t>
            </a:r>
            <a:endParaRPr lang="en-US" sz="1050" b="1" dirty="0">
              <a:solidFill>
                <a:schemeClr val="bg1"/>
              </a:solidFill>
            </a:endParaRPr>
          </a:p>
        </p:txBody>
      </p:sp>
      <p:grpSp>
        <p:nvGrpSpPr>
          <p:cNvPr id="144" name="Group 143"/>
          <p:cNvGrpSpPr/>
          <p:nvPr/>
        </p:nvGrpSpPr>
        <p:grpSpPr>
          <a:xfrm>
            <a:off x="744229" y="1664468"/>
            <a:ext cx="304801" cy="961990"/>
            <a:chOff x="4495800" y="1504951"/>
            <a:chExt cx="304801" cy="961990"/>
          </a:xfrm>
        </p:grpSpPr>
        <p:sp>
          <p:nvSpPr>
            <p:cNvPr id="145" name="Oval 81"/>
            <p:cNvSpPr>
              <a:spLocks noChangeArrowheads="1"/>
            </p:cNvSpPr>
            <p:nvPr/>
          </p:nvSpPr>
          <p:spPr bwMode="auto">
            <a:xfrm>
              <a:off x="4495800" y="2381523"/>
              <a:ext cx="85692" cy="85418"/>
            </a:xfrm>
            <a:prstGeom prst="ellipse">
              <a:avLst/>
            </a:prstGeom>
            <a:solidFill>
              <a:schemeClr val="bg1">
                <a:lumMod val="50000"/>
              </a:schemeClr>
            </a:solidFill>
            <a:ln w="190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146" name="Elbow Connector 145"/>
            <p:cNvCxnSpPr/>
            <p:nvPr/>
          </p:nvCxnSpPr>
          <p:spPr>
            <a:xfrm rot="5400000" flipH="1" flipV="1">
              <a:off x="4210768" y="1829669"/>
              <a:ext cx="914552" cy="265115"/>
            </a:xfrm>
            <a:prstGeom prst="bentConnector3">
              <a:avLst>
                <a:gd name="adj1" fmla="val 99471"/>
              </a:avLst>
            </a:prstGeom>
            <a:ln w="1905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47" name="TextBox 146"/>
          <p:cNvSpPr txBox="1"/>
          <p:nvPr/>
        </p:nvSpPr>
        <p:spPr>
          <a:xfrm>
            <a:off x="1066800" y="1299686"/>
            <a:ext cx="1069524" cy="738664"/>
          </a:xfrm>
          <a:prstGeom prst="rect">
            <a:avLst/>
          </a:prstGeom>
          <a:noFill/>
        </p:spPr>
        <p:txBody>
          <a:bodyPr wrap="none" rtlCol="0">
            <a:spAutoFit/>
          </a:bodyPr>
          <a:lstStyle/>
          <a:p>
            <a:pPr algn="ctr"/>
            <a:r>
              <a:rPr lang="en-US" sz="2400" b="1" dirty="0">
                <a:solidFill>
                  <a:schemeClr val="accent1"/>
                </a:solidFill>
              </a:rPr>
              <a:t>v1.0</a:t>
            </a:r>
          </a:p>
          <a:p>
            <a:pPr algn="ctr"/>
            <a:r>
              <a:rPr lang="en-US" b="1" dirty="0">
                <a:solidFill>
                  <a:schemeClr val="bg1">
                    <a:lumMod val="65000"/>
                  </a:schemeClr>
                </a:solidFill>
              </a:rPr>
              <a:t>June 27th</a:t>
            </a:r>
          </a:p>
        </p:txBody>
      </p:sp>
      <p:sp>
        <p:nvSpPr>
          <p:cNvPr id="57" name="TextBox 56">
            <a:extLst>
              <a:ext uri="{FF2B5EF4-FFF2-40B4-BE49-F238E27FC236}">
                <a16:creationId xmlns:a16="http://schemas.microsoft.com/office/drawing/2014/main" id="{68196B3B-3D65-422E-9A0A-D4C7AF847221}"/>
              </a:ext>
            </a:extLst>
          </p:cNvPr>
          <p:cNvSpPr txBox="1"/>
          <p:nvPr/>
        </p:nvSpPr>
        <p:spPr>
          <a:xfrm>
            <a:off x="1889760" y="3653790"/>
            <a:ext cx="1548822" cy="738664"/>
          </a:xfrm>
          <a:prstGeom prst="rect">
            <a:avLst/>
          </a:prstGeom>
          <a:noFill/>
        </p:spPr>
        <p:txBody>
          <a:bodyPr wrap="none" rtlCol="0">
            <a:spAutoFit/>
          </a:bodyPr>
          <a:lstStyle/>
          <a:p>
            <a:pPr algn="ctr"/>
            <a:r>
              <a:rPr lang="en-US" sz="2400" b="1" dirty="0">
                <a:solidFill>
                  <a:srgbClr val="176490"/>
                </a:solidFill>
              </a:rPr>
              <a:t>v1.1</a:t>
            </a:r>
          </a:p>
          <a:p>
            <a:pPr algn="ctr"/>
            <a:r>
              <a:rPr lang="en-US" b="1" dirty="0">
                <a:solidFill>
                  <a:schemeClr val="bg1">
                    <a:lumMod val="65000"/>
                  </a:schemeClr>
                </a:solidFill>
              </a:rPr>
              <a:t>November 16th</a:t>
            </a:r>
          </a:p>
        </p:txBody>
      </p:sp>
      <p:grpSp>
        <p:nvGrpSpPr>
          <p:cNvPr id="59" name="Group 58">
            <a:extLst>
              <a:ext uri="{FF2B5EF4-FFF2-40B4-BE49-F238E27FC236}">
                <a16:creationId xmlns:a16="http://schemas.microsoft.com/office/drawing/2014/main" id="{865A35FC-10AA-47E4-9E11-399FD0C5B3F8}"/>
              </a:ext>
            </a:extLst>
          </p:cNvPr>
          <p:cNvGrpSpPr/>
          <p:nvPr/>
        </p:nvGrpSpPr>
        <p:grpSpPr>
          <a:xfrm flipV="1">
            <a:off x="1649131" y="3147216"/>
            <a:ext cx="304801" cy="879938"/>
            <a:chOff x="4495800" y="1504951"/>
            <a:chExt cx="304801" cy="961990"/>
          </a:xfrm>
        </p:grpSpPr>
        <p:sp>
          <p:nvSpPr>
            <p:cNvPr id="60" name="Oval 81">
              <a:extLst>
                <a:ext uri="{FF2B5EF4-FFF2-40B4-BE49-F238E27FC236}">
                  <a16:creationId xmlns:a16="http://schemas.microsoft.com/office/drawing/2014/main" id="{3BD0DD5A-A257-4E81-BBDA-22D388144FD8}"/>
                </a:ext>
              </a:extLst>
            </p:cNvPr>
            <p:cNvSpPr>
              <a:spLocks noChangeArrowheads="1"/>
            </p:cNvSpPr>
            <p:nvPr/>
          </p:nvSpPr>
          <p:spPr bwMode="auto">
            <a:xfrm>
              <a:off x="4495800" y="2381523"/>
              <a:ext cx="85692" cy="85418"/>
            </a:xfrm>
            <a:prstGeom prst="ellipse">
              <a:avLst/>
            </a:prstGeom>
            <a:solidFill>
              <a:schemeClr val="bg1">
                <a:lumMod val="50000"/>
              </a:schemeClr>
            </a:solidFill>
            <a:ln w="190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61" name="Elbow Connector 145">
              <a:extLst>
                <a:ext uri="{FF2B5EF4-FFF2-40B4-BE49-F238E27FC236}">
                  <a16:creationId xmlns:a16="http://schemas.microsoft.com/office/drawing/2014/main" id="{4352749E-ED7A-4A94-BF02-5F3633607257}"/>
                </a:ext>
              </a:extLst>
            </p:cNvPr>
            <p:cNvCxnSpPr/>
            <p:nvPr/>
          </p:nvCxnSpPr>
          <p:spPr>
            <a:xfrm rot="5400000" flipH="1" flipV="1">
              <a:off x="4210768" y="1829669"/>
              <a:ext cx="914552" cy="265115"/>
            </a:xfrm>
            <a:prstGeom prst="bentConnector3">
              <a:avLst>
                <a:gd name="adj1" fmla="val 99471"/>
              </a:avLst>
            </a:prstGeom>
            <a:ln w="1905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41245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F78D5657-5C83-4FEA-AB4F-C1660A9A449A}"/>
              </a:ext>
            </a:extLst>
          </p:cNvPr>
          <p:cNvSpPr txBox="1"/>
          <p:nvPr/>
        </p:nvSpPr>
        <p:spPr>
          <a:xfrm>
            <a:off x="3657600" y="1062359"/>
            <a:ext cx="1266693" cy="738664"/>
          </a:xfrm>
          <a:prstGeom prst="rect">
            <a:avLst/>
          </a:prstGeom>
          <a:noFill/>
        </p:spPr>
        <p:txBody>
          <a:bodyPr wrap="none" rtlCol="0">
            <a:spAutoFit/>
          </a:bodyPr>
          <a:lstStyle/>
          <a:p>
            <a:pPr algn="ctr"/>
            <a:r>
              <a:rPr lang="en-US" sz="2400" b="1" dirty="0">
                <a:solidFill>
                  <a:srgbClr val="176490"/>
                </a:solidFill>
              </a:rPr>
              <a:t>v2.0</a:t>
            </a:r>
          </a:p>
          <a:p>
            <a:pPr algn="ctr"/>
            <a:r>
              <a:rPr lang="en-US" b="1" dirty="0">
                <a:solidFill>
                  <a:schemeClr val="bg1">
                    <a:lumMod val="65000"/>
                  </a:schemeClr>
                </a:solidFill>
              </a:rPr>
              <a:t>August 14th</a:t>
            </a:r>
          </a:p>
        </p:txBody>
      </p:sp>
      <p:sp>
        <p:nvSpPr>
          <p:cNvPr id="2" name="Title 1"/>
          <p:cNvSpPr>
            <a:spLocks noGrp="1"/>
          </p:cNvSpPr>
          <p:nvPr>
            <p:ph type="title"/>
          </p:nvPr>
        </p:nvSpPr>
        <p:spPr/>
        <p:txBody>
          <a:bodyPr/>
          <a:lstStyle/>
          <a:p>
            <a:r>
              <a:rPr lang="en-US" dirty="0"/>
              <a:t>.NET Core Timeline</a:t>
            </a:r>
          </a:p>
        </p:txBody>
      </p:sp>
      <p:sp>
        <p:nvSpPr>
          <p:cNvPr id="14" name="Rectangle 16"/>
          <p:cNvSpPr>
            <a:spLocks noChangeArrowheads="1"/>
          </p:cNvSpPr>
          <p:nvPr/>
        </p:nvSpPr>
        <p:spPr bwMode="auto">
          <a:xfrm>
            <a:off x="304800" y="2653568"/>
            <a:ext cx="1828800" cy="457200"/>
          </a:xfrm>
          <a:prstGeom prst="rect">
            <a:avLst/>
          </a:prstGeom>
          <a:solidFill>
            <a:schemeClr val="bg1">
              <a:lumMod val="65000"/>
            </a:schemeClr>
          </a:solidFill>
          <a:ln w="9525">
            <a:noFill/>
            <a:miter lim="800000"/>
            <a:headEnd/>
            <a:tailEnd/>
          </a:ln>
        </p:spPr>
        <p:txBody>
          <a:bodyPr vert="horz" wrap="square" lIns="91440" tIns="45720" rIns="91440" bIns="45720" numCol="1" anchor="ctr" anchorCtr="1" compatLnSpc="1">
            <a:prstTxWarp prst="textNoShape">
              <a:avLst/>
            </a:prstTxWarp>
          </a:bodyPr>
          <a:lstStyle/>
          <a:p>
            <a:r>
              <a:rPr lang="en-US" sz="2000" b="1" dirty="0">
                <a:solidFill>
                  <a:schemeClr val="tx1">
                    <a:lumMod val="85000"/>
                    <a:lumOff val="15000"/>
                  </a:schemeClr>
                </a:solidFill>
              </a:rPr>
              <a:t>2016</a:t>
            </a:r>
            <a:endParaRPr lang="en-US" sz="1050" b="1" dirty="0">
              <a:solidFill>
                <a:schemeClr val="tx1">
                  <a:lumMod val="85000"/>
                  <a:lumOff val="15000"/>
                </a:schemeClr>
              </a:solidFill>
            </a:endParaRPr>
          </a:p>
        </p:txBody>
      </p:sp>
      <p:sp>
        <p:nvSpPr>
          <p:cNvPr id="126" name="Oval 81"/>
          <p:cNvSpPr>
            <a:spLocks noChangeArrowheads="1"/>
          </p:cNvSpPr>
          <p:nvPr/>
        </p:nvSpPr>
        <p:spPr bwMode="auto">
          <a:xfrm>
            <a:off x="3370236" y="2543175"/>
            <a:ext cx="85692" cy="85692"/>
          </a:xfrm>
          <a:prstGeom prst="ellipse">
            <a:avLst/>
          </a:prstGeom>
          <a:solidFill>
            <a:schemeClr val="bg1">
              <a:lumMod val="50000"/>
            </a:schemeClr>
          </a:solidFill>
          <a:ln w="190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127" name="Elbow Connector 126"/>
          <p:cNvCxnSpPr/>
          <p:nvPr/>
        </p:nvCxnSpPr>
        <p:spPr>
          <a:xfrm rot="5400000" flipH="1" flipV="1">
            <a:off x="2993998" y="1854200"/>
            <a:ext cx="1143000" cy="311150"/>
          </a:xfrm>
          <a:prstGeom prst="bentConnector3">
            <a:avLst>
              <a:gd name="adj1" fmla="val 100000"/>
            </a:avLst>
          </a:prstGeom>
          <a:ln w="1905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44" name="Group 143"/>
          <p:cNvGrpSpPr/>
          <p:nvPr/>
        </p:nvGrpSpPr>
        <p:grpSpPr>
          <a:xfrm>
            <a:off x="744229" y="1664468"/>
            <a:ext cx="304801" cy="961990"/>
            <a:chOff x="4495800" y="1504951"/>
            <a:chExt cx="304801" cy="961990"/>
          </a:xfrm>
        </p:grpSpPr>
        <p:sp>
          <p:nvSpPr>
            <p:cNvPr id="145" name="Oval 81"/>
            <p:cNvSpPr>
              <a:spLocks noChangeArrowheads="1"/>
            </p:cNvSpPr>
            <p:nvPr/>
          </p:nvSpPr>
          <p:spPr bwMode="auto">
            <a:xfrm>
              <a:off x="4495800" y="2381523"/>
              <a:ext cx="85692" cy="85418"/>
            </a:xfrm>
            <a:prstGeom prst="ellipse">
              <a:avLst/>
            </a:prstGeom>
            <a:solidFill>
              <a:schemeClr val="bg1">
                <a:lumMod val="50000"/>
              </a:schemeClr>
            </a:solidFill>
            <a:ln w="190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146" name="Elbow Connector 145"/>
            <p:cNvCxnSpPr/>
            <p:nvPr/>
          </p:nvCxnSpPr>
          <p:spPr>
            <a:xfrm rot="5400000" flipH="1" flipV="1">
              <a:off x="4210768" y="1829669"/>
              <a:ext cx="914552" cy="265115"/>
            </a:xfrm>
            <a:prstGeom prst="bentConnector3">
              <a:avLst>
                <a:gd name="adj1" fmla="val 99471"/>
              </a:avLst>
            </a:prstGeom>
            <a:ln w="1905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47" name="TextBox 146"/>
          <p:cNvSpPr txBox="1"/>
          <p:nvPr/>
        </p:nvSpPr>
        <p:spPr>
          <a:xfrm>
            <a:off x="1066800" y="1299686"/>
            <a:ext cx="1069524" cy="738664"/>
          </a:xfrm>
          <a:prstGeom prst="rect">
            <a:avLst/>
          </a:prstGeom>
          <a:noFill/>
        </p:spPr>
        <p:txBody>
          <a:bodyPr wrap="none" rtlCol="0">
            <a:spAutoFit/>
          </a:bodyPr>
          <a:lstStyle/>
          <a:p>
            <a:pPr algn="ctr"/>
            <a:r>
              <a:rPr lang="en-US" sz="2400" b="1" dirty="0">
                <a:solidFill>
                  <a:schemeClr val="bg1">
                    <a:lumMod val="65000"/>
                  </a:schemeClr>
                </a:solidFill>
              </a:rPr>
              <a:t>v1.0</a:t>
            </a:r>
          </a:p>
          <a:p>
            <a:pPr algn="ctr"/>
            <a:r>
              <a:rPr lang="en-US" b="1" dirty="0">
                <a:solidFill>
                  <a:schemeClr val="bg1">
                    <a:lumMod val="65000"/>
                  </a:schemeClr>
                </a:solidFill>
              </a:rPr>
              <a:t>June 27th</a:t>
            </a:r>
          </a:p>
        </p:txBody>
      </p:sp>
      <p:sp>
        <p:nvSpPr>
          <p:cNvPr id="51" name="Rectangle 16">
            <a:extLst>
              <a:ext uri="{FF2B5EF4-FFF2-40B4-BE49-F238E27FC236}">
                <a16:creationId xmlns:a16="http://schemas.microsoft.com/office/drawing/2014/main" id="{1238355B-1590-4099-9939-DBA203BBE7BD}"/>
              </a:ext>
            </a:extLst>
          </p:cNvPr>
          <p:cNvSpPr>
            <a:spLocks noChangeArrowheads="1"/>
          </p:cNvSpPr>
          <p:nvPr/>
        </p:nvSpPr>
        <p:spPr bwMode="auto">
          <a:xfrm>
            <a:off x="2536799" y="2653568"/>
            <a:ext cx="1828800" cy="457200"/>
          </a:xfrm>
          <a:prstGeom prst="rect">
            <a:avLst/>
          </a:prstGeom>
          <a:solidFill>
            <a:srgbClr val="176490"/>
          </a:solidFill>
          <a:ln w="9525">
            <a:noFill/>
            <a:miter lim="800000"/>
            <a:headEnd/>
            <a:tailEnd/>
          </a:ln>
        </p:spPr>
        <p:txBody>
          <a:bodyPr vert="horz" wrap="square" lIns="91440" tIns="45720" rIns="91440" bIns="45720" numCol="1" anchor="ctr" anchorCtr="1" compatLnSpc="1">
            <a:prstTxWarp prst="textNoShape">
              <a:avLst/>
            </a:prstTxWarp>
          </a:bodyPr>
          <a:lstStyle/>
          <a:p>
            <a:r>
              <a:rPr lang="en-US" sz="2000" b="1" dirty="0">
                <a:solidFill>
                  <a:schemeClr val="bg1"/>
                </a:solidFill>
              </a:rPr>
              <a:t>2017</a:t>
            </a:r>
            <a:endParaRPr lang="en-US" sz="1050" b="1" dirty="0">
              <a:solidFill>
                <a:schemeClr val="bg1"/>
              </a:solidFill>
            </a:endParaRPr>
          </a:p>
        </p:txBody>
      </p:sp>
      <p:sp>
        <p:nvSpPr>
          <p:cNvPr id="57" name="TextBox 56">
            <a:extLst>
              <a:ext uri="{FF2B5EF4-FFF2-40B4-BE49-F238E27FC236}">
                <a16:creationId xmlns:a16="http://schemas.microsoft.com/office/drawing/2014/main" id="{68196B3B-3D65-422E-9A0A-D4C7AF847221}"/>
              </a:ext>
            </a:extLst>
          </p:cNvPr>
          <p:cNvSpPr txBox="1"/>
          <p:nvPr/>
        </p:nvSpPr>
        <p:spPr>
          <a:xfrm>
            <a:off x="1889760" y="3653790"/>
            <a:ext cx="1548822" cy="738664"/>
          </a:xfrm>
          <a:prstGeom prst="rect">
            <a:avLst/>
          </a:prstGeom>
          <a:noFill/>
        </p:spPr>
        <p:txBody>
          <a:bodyPr wrap="none" rtlCol="0">
            <a:spAutoFit/>
          </a:bodyPr>
          <a:lstStyle/>
          <a:p>
            <a:pPr algn="ctr"/>
            <a:r>
              <a:rPr lang="en-US" sz="2400" b="1" dirty="0">
                <a:solidFill>
                  <a:schemeClr val="bg1">
                    <a:lumMod val="65000"/>
                  </a:schemeClr>
                </a:solidFill>
              </a:rPr>
              <a:t>v1.1</a:t>
            </a:r>
          </a:p>
          <a:p>
            <a:pPr algn="ctr"/>
            <a:r>
              <a:rPr lang="en-US" b="1" dirty="0">
                <a:solidFill>
                  <a:schemeClr val="bg1">
                    <a:lumMod val="65000"/>
                  </a:schemeClr>
                </a:solidFill>
              </a:rPr>
              <a:t>November 16th</a:t>
            </a:r>
          </a:p>
        </p:txBody>
      </p:sp>
      <p:grpSp>
        <p:nvGrpSpPr>
          <p:cNvPr id="59" name="Group 58">
            <a:extLst>
              <a:ext uri="{FF2B5EF4-FFF2-40B4-BE49-F238E27FC236}">
                <a16:creationId xmlns:a16="http://schemas.microsoft.com/office/drawing/2014/main" id="{865A35FC-10AA-47E4-9E11-399FD0C5B3F8}"/>
              </a:ext>
            </a:extLst>
          </p:cNvPr>
          <p:cNvGrpSpPr/>
          <p:nvPr/>
        </p:nvGrpSpPr>
        <p:grpSpPr>
          <a:xfrm flipV="1">
            <a:off x="1649131" y="3147216"/>
            <a:ext cx="304801" cy="879938"/>
            <a:chOff x="4495800" y="1504951"/>
            <a:chExt cx="304801" cy="961990"/>
          </a:xfrm>
        </p:grpSpPr>
        <p:sp>
          <p:nvSpPr>
            <p:cNvPr id="60" name="Oval 81">
              <a:extLst>
                <a:ext uri="{FF2B5EF4-FFF2-40B4-BE49-F238E27FC236}">
                  <a16:creationId xmlns:a16="http://schemas.microsoft.com/office/drawing/2014/main" id="{3BD0DD5A-A257-4E81-BBDA-22D388144FD8}"/>
                </a:ext>
              </a:extLst>
            </p:cNvPr>
            <p:cNvSpPr>
              <a:spLocks noChangeArrowheads="1"/>
            </p:cNvSpPr>
            <p:nvPr/>
          </p:nvSpPr>
          <p:spPr bwMode="auto">
            <a:xfrm>
              <a:off x="4495800" y="2381523"/>
              <a:ext cx="85692" cy="85418"/>
            </a:xfrm>
            <a:prstGeom prst="ellipse">
              <a:avLst/>
            </a:prstGeom>
            <a:solidFill>
              <a:schemeClr val="bg1">
                <a:lumMod val="50000"/>
              </a:schemeClr>
            </a:solidFill>
            <a:ln w="190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61" name="Elbow Connector 145">
              <a:extLst>
                <a:ext uri="{FF2B5EF4-FFF2-40B4-BE49-F238E27FC236}">
                  <a16:creationId xmlns:a16="http://schemas.microsoft.com/office/drawing/2014/main" id="{4352749E-ED7A-4A94-BF02-5F3633607257}"/>
                </a:ext>
              </a:extLst>
            </p:cNvPr>
            <p:cNvCxnSpPr/>
            <p:nvPr/>
          </p:nvCxnSpPr>
          <p:spPr>
            <a:xfrm rot="5400000" flipH="1" flipV="1">
              <a:off x="4210768" y="1829669"/>
              <a:ext cx="914552" cy="265115"/>
            </a:xfrm>
            <a:prstGeom prst="bentConnector3">
              <a:avLst>
                <a:gd name="adj1" fmla="val 99471"/>
              </a:avLst>
            </a:prstGeom>
            <a:ln w="1905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3414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F78D5657-5C83-4FEA-AB4F-C1660A9A449A}"/>
              </a:ext>
            </a:extLst>
          </p:cNvPr>
          <p:cNvSpPr txBox="1"/>
          <p:nvPr/>
        </p:nvSpPr>
        <p:spPr>
          <a:xfrm>
            <a:off x="3657600" y="1062359"/>
            <a:ext cx="1266693" cy="738664"/>
          </a:xfrm>
          <a:prstGeom prst="rect">
            <a:avLst/>
          </a:prstGeom>
          <a:noFill/>
        </p:spPr>
        <p:txBody>
          <a:bodyPr wrap="none" rtlCol="0">
            <a:spAutoFit/>
          </a:bodyPr>
          <a:lstStyle/>
          <a:p>
            <a:pPr algn="ctr"/>
            <a:r>
              <a:rPr lang="en-US" sz="2400" b="1" dirty="0">
                <a:solidFill>
                  <a:schemeClr val="bg1">
                    <a:lumMod val="65000"/>
                  </a:schemeClr>
                </a:solidFill>
              </a:rPr>
              <a:t>v2.0</a:t>
            </a:r>
          </a:p>
          <a:p>
            <a:pPr algn="ctr"/>
            <a:r>
              <a:rPr lang="en-US" b="1" dirty="0">
                <a:solidFill>
                  <a:schemeClr val="bg1">
                    <a:lumMod val="65000"/>
                  </a:schemeClr>
                </a:solidFill>
              </a:rPr>
              <a:t>August 14th</a:t>
            </a:r>
          </a:p>
        </p:txBody>
      </p:sp>
      <p:sp>
        <p:nvSpPr>
          <p:cNvPr id="2" name="Title 1"/>
          <p:cNvSpPr>
            <a:spLocks noGrp="1"/>
          </p:cNvSpPr>
          <p:nvPr>
            <p:ph type="title"/>
          </p:nvPr>
        </p:nvSpPr>
        <p:spPr/>
        <p:txBody>
          <a:bodyPr/>
          <a:lstStyle/>
          <a:p>
            <a:r>
              <a:rPr lang="en-US" dirty="0"/>
              <a:t>.NET Core Timeline</a:t>
            </a:r>
          </a:p>
        </p:txBody>
      </p:sp>
      <p:sp>
        <p:nvSpPr>
          <p:cNvPr id="14" name="Rectangle 16"/>
          <p:cNvSpPr>
            <a:spLocks noChangeArrowheads="1"/>
          </p:cNvSpPr>
          <p:nvPr/>
        </p:nvSpPr>
        <p:spPr bwMode="auto">
          <a:xfrm>
            <a:off x="304800" y="2653568"/>
            <a:ext cx="1828800" cy="457200"/>
          </a:xfrm>
          <a:prstGeom prst="rect">
            <a:avLst/>
          </a:prstGeom>
          <a:solidFill>
            <a:schemeClr val="bg1">
              <a:lumMod val="65000"/>
            </a:schemeClr>
          </a:solidFill>
          <a:ln w="9525">
            <a:noFill/>
            <a:miter lim="800000"/>
            <a:headEnd/>
            <a:tailEnd/>
          </a:ln>
        </p:spPr>
        <p:txBody>
          <a:bodyPr vert="horz" wrap="square" lIns="91440" tIns="45720" rIns="91440" bIns="45720" numCol="1" anchor="ctr" anchorCtr="1" compatLnSpc="1">
            <a:prstTxWarp prst="textNoShape">
              <a:avLst/>
            </a:prstTxWarp>
          </a:bodyPr>
          <a:lstStyle/>
          <a:p>
            <a:r>
              <a:rPr lang="en-US" sz="2000" b="1" dirty="0">
                <a:solidFill>
                  <a:schemeClr val="tx1">
                    <a:lumMod val="85000"/>
                    <a:lumOff val="15000"/>
                  </a:schemeClr>
                </a:solidFill>
              </a:rPr>
              <a:t>2016</a:t>
            </a:r>
            <a:endParaRPr lang="en-US" sz="1050" b="1" dirty="0">
              <a:solidFill>
                <a:schemeClr val="tx1">
                  <a:lumMod val="85000"/>
                  <a:lumOff val="15000"/>
                </a:schemeClr>
              </a:solidFill>
            </a:endParaRPr>
          </a:p>
        </p:txBody>
      </p:sp>
      <p:sp>
        <p:nvSpPr>
          <p:cNvPr id="126" name="Oval 81"/>
          <p:cNvSpPr>
            <a:spLocks noChangeArrowheads="1"/>
          </p:cNvSpPr>
          <p:nvPr/>
        </p:nvSpPr>
        <p:spPr bwMode="auto">
          <a:xfrm>
            <a:off x="3370236" y="2543175"/>
            <a:ext cx="85692" cy="85692"/>
          </a:xfrm>
          <a:prstGeom prst="ellipse">
            <a:avLst/>
          </a:prstGeom>
          <a:solidFill>
            <a:schemeClr val="bg1">
              <a:lumMod val="50000"/>
            </a:schemeClr>
          </a:solidFill>
          <a:ln w="190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127" name="Elbow Connector 126"/>
          <p:cNvCxnSpPr/>
          <p:nvPr/>
        </p:nvCxnSpPr>
        <p:spPr>
          <a:xfrm rot="5400000" flipH="1" flipV="1">
            <a:off x="2993998" y="1854200"/>
            <a:ext cx="1143000" cy="311150"/>
          </a:xfrm>
          <a:prstGeom prst="bentConnector3">
            <a:avLst>
              <a:gd name="adj1" fmla="val 100000"/>
            </a:avLst>
          </a:prstGeom>
          <a:ln w="1905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44" name="Group 143"/>
          <p:cNvGrpSpPr/>
          <p:nvPr/>
        </p:nvGrpSpPr>
        <p:grpSpPr>
          <a:xfrm>
            <a:off x="744229" y="1664468"/>
            <a:ext cx="304801" cy="961990"/>
            <a:chOff x="4495800" y="1504951"/>
            <a:chExt cx="304801" cy="961990"/>
          </a:xfrm>
        </p:grpSpPr>
        <p:sp>
          <p:nvSpPr>
            <p:cNvPr id="145" name="Oval 81"/>
            <p:cNvSpPr>
              <a:spLocks noChangeArrowheads="1"/>
            </p:cNvSpPr>
            <p:nvPr/>
          </p:nvSpPr>
          <p:spPr bwMode="auto">
            <a:xfrm>
              <a:off x="4495800" y="2381523"/>
              <a:ext cx="85692" cy="85418"/>
            </a:xfrm>
            <a:prstGeom prst="ellipse">
              <a:avLst/>
            </a:prstGeom>
            <a:solidFill>
              <a:schemeClr val="bg1">
                <a:lumMod val="50000"/>
              </a:schemeClr>
            </a:solidFill>
            <a:ln w="190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146" name="Elbow Connector 145"/>
            <p:cNvCxnSpPr/>
            <p:nvPr/>
          </p:nvCxnSpPr>
          <p:spPr>
            <a:xfrm rot="5400000" flipH="1" flipV="1">
              <a:off x="4210768" y="1829669"/>
              <a:ext cx="914552" cy="265115"/>
            </a:xfrm>
            <a:prstGeom prst="bentConnector3">
              <a:avLst>
                <a:gd name="adj1" fmla="val 99471"/>
              </a:avLst>
            </a:prstGeom>
            <a:ln w="1905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47" name="TextBox 146"/>
          <p:cNvSpPr txBox="1"/>
          <p:nvPr/>
        </p:nvSpPr>
        <p:spPr>
          <a:xfrm>
            <a:off x="1066800" y="1299686"/>
            <a:ext cx="1069524" cy="738664"/>
          </a:xfrm>
          <a:prstGeom prst="rect">
            <a:avLst/>
          </a:prstGeom>
          <a:noFill/>
        </p:spPr>
        <p:txBody>
          <a:bodyPr wrap="none" rtlCol="0">
            <a:spAutoFit/>
          </a:bodyPr>
          <a:lstStyle/>
          <a:p>
            <a:pPr algn="ctr"/>
            <a:r>
              <a:rPr lang="en-US" sz="2400" b="1" dirty="0">
                <a:solidFill>
                  <a:schemeClr val="bg1">
                    <a:lumMod val="65000"/>
                  </a:schemeClr>
                </a:solidFill>
              </a:rPr>
              <a:t>v1.0</a:t>
            </a:r>
          </a:p>
          <a:p>
            <a:pPr algn="ctr"/>
            <a:r>
              <a:rPr lang="en-US" b="1" dirty="0">
                <a:solidFill>
                  <a:schemeClr val="bg1">
                    <a:lumMod val="65000"/>
                  </a:schemeClr>
                </a:solidFill>
              </a:rPr>
              <a:t>June 27th</a:t>
            </a:r>
          </a:p>
        </p:txBody>
      </p:sp>
      <p:cxnSp>
        <p:nvCxnSpPr>
          <p:cNvPr id="150" name="Elbow Connector 149"/>
          <p:cNvCxnSpPr>
            <a:cxnSpLocks/>
          </p:cNvCxnSpPr>
          <p:nvPr/>
        </p:nvCxnSpPr>
        <p:spPr>
          <a:xfrm rot="5400000" flipH="1" flipV="1">
            <a:off x="4992640" y="2136823"/>
            <a:ext cx="525233" cy="352098"/>
          </a:xfrm>
          <a:prstGeom prst="bentConnector3">
            <a:avLst>
              <a:gd name="adj1" fmla="val 100000"/>
            </a:avLst>
          </a:prstGeom>
          <a:ln w="19050" cap="flat">
            <a:solidFill>
              <a:schemeClr val="bg1">
                <a:lumMod val="50000"/>
              </a:schemeClr>
            </a:solidFill>
            <a:bevel/>
            <a:headEnd type="none" w="sm" len="sm"/>
            <a:tailEnd type="triangle" w="med" len="med"/>
          </a:ln>
        </p:spPr>
        <p:style>
          <a:lnRef idx="1">
            <a:schemeClr val="accent1"/>
          </a:lnRef>
          <a:fillRef idx="0">
            <a:schemeClr val="accent1"/>
          </a:fillRef>
          <a:effectRef idx="0">
            <a:schemeClr val="accent1"/>
          </a:effectRef>
          <a:fontRef idx="minor">
            <a:schemeClr val="tx1"/>
          </a:fontRef>
        </p:style>
      </p:cxnSp>
      <p:sp>
        <p:nvSpPr>
          <p:cNvPr id="51" name="Rectangle 16">
            <a:extLst>
              <a:ext uri="{FF2B5EF4-FFF2-40B4-BE49-F238E27FC236}">
                <a16:creationId xmlns:a16="http://schemas.microsoft.com/office/drawing/2014/main" id="{1238355B-1590-4099-9939-DBA203BBE7BD}"/>
              </a:ext>
            </a:extLst>
          </p:cNvPr>
          <p:cNvSpPr>
            <a:spLocks noChangeArrowheads="1"/>
          </p:cNvSpPr>
          <p:nvPr/>
        </p:nvSpPr>
        <p:spPr bwMode="auto">
          <a:xfrm>
            <a:off x="2536799" y="2653568"/>
            <a:ext cx="1828800" cy="457200"/>
          </a:xfrm>
          <a:prstGeom prst="rect">
            <a:avLst/>
          </a:prstGeom>
          <a:solidFill>
            <a:schemeClr val="bg1">
              <a:lumMod val="65000"/>
            </a:schemeClr>
          </a:solidFill>
          <a:ln w="9525">
            <a:noFill/>
            <a:miter lim="800000"/>
            <a:headEnd/>
            <a:tailEnd/>
          </a:ln>
        </p:spPr>
        <p:txBody>
          <a:bodyPr vert="horz" wrap="square" lIns="91440" tIns="45720" rIns="91440" bIns="45720" numCol="1" anchor="ctr" anchorCtr="1" compatLnSpc="1">
            <a:prstTxWarp prst="textNoShape">
              <a:avLst/>
            </a:prstTxWarp>
          </a:bodyPr>
          <a:lstStyle/>
          <a:p>
            <a:r>
              <a:rPr lang="en-US" sz="2000" b="1" dirty="0">
                <a:solidFill>
                  <a:schemeClr val="tx1">
                    <a:lumMod val="85000"/>
                    <a:lumOff val="15000"/>
                  </a:schemeClr>
                </a:solidFill>
              </a:rPr>
              <a:t>2017</a:t>
            </a:r>
            <a:endParaRPr lang="en-US" sz="1050" b="1" dirty="0">
              <a:solidFill>
                <a:schemeClr val="tx1">
                  <a:lumMod val="85000"/>
                  <a:lumOff val="15000"/>
                </a:schemeClr>
              </a:solidFill>
            </a:endParaRPr>
          </a:p>
        </p:txBody>
      </p:sp>
      <p:sp>
        <p:nvSpPr>
          <p:cNvPr id="52" name="Rectangle 16">
            <a:extLst>
              <a:ext uri="{FF2B5EF4-FFF2-40B4-BE49-F238E27FC236}">
                <a16:creationId xmlns:a16="http://schemas.microsoft.com/office/drawing/2014/main" id="{88F703FA-910E-4C87-B2CD-0BEBEF8E4C0D}"/>
              </a:ext>
            </a:extLst>
          </p:cNvPr>
          <p:cNvSpPr>
            <a:spLocks noChangeArrowheads="1"/>
          </p:cNvSpPr>
          <p:nvPr/>
        </p:nvSpPr>
        <p:spPr bwMode="auto">
          <a:xfrm>
            <a:off x="4764066" y="2648724"/>
            <a:ext cx="1828800" cy="457200"/>
          </a:xfrm>
          <a:prstGeom prst="rect">
            <a:avLst/>
          </a:prstGeom>
          <a:solidFill>
            <a:srgbClr val="176490"/>
          </a:solidFill>
          <a:ln w="9525">
            <a:noFill/>
            <a:miter lim="800000"/>
            <a:headEnd/>
            <a:tailEnd/>
          </a:ln>
        </p:spPr>
        <p:txBody>
          <a:bodyPr vert="horz" wrap="square" lIns="91440" tIns="45720" rIns="91440" bIns="45720" numCol="1" anchor="ctr" anchorCtr="1" compatLnSpc="1">
            <a:prstTxWarp prst="textNoShape">
              <a:avLst/>
            </a:prstTxWarp>
          </a:bodyPr>
          <a:lstStyle/>
          <a:p>
            <a:r>
              <a:rPr lang="en-US" sz="2000" b="1" dirty="0">
                <a:solidFill>
                  <a:schemeClr val="bg1"/>
                </a:solidFill>
              </a:rPr>
              <a:t>2018</a:t>
            </a:r>
            <a:endParaRPr lang="en-US" sz="1050" b="1" dirty="0">
              <a:solidFill>
                <a:schemeClr val="bg1"/>
              </a:solidFill>
            </a:endParaRPr>
          </a:p>
        </p:txBody>
      </p:sp>
      <p:sp>
        <p:nvSpPr>
          <p:cNvPr id="57" name="TextBox 56">
            <a:extLst>
              <a:ext uri="{FF2B5EF4-FFF2-40B4-BE49-F238E27FC236}">
                <a16:creationId xmlns:a16="http://schemas.microsoft.com/office/drawing/2014/main" id="{68196B3B-3D65-422E-9A0A-D4C7AF847221}"/>
              </a:ext>
            </a:extLst>
          </p:cNvPr>
          <p:cNvSpPr txBox="1"/>
          <p:nvPr/>
        </p:nvSpPr>
        <p:spPr>
          <a:xfrm>
            <a:off x="1889760" y="3653790"/>
            <a:ext cx="1548822" cy="738664"/>
          </a:xfrm>
          <a:prstGeom prst="rect">
            <a:avLst/>
          </a:prstGeom>
          <a:noFill/>
        </p:spPr>
        <p:txBody>
          <a:bodyPr wrap="none" rtlCol="0">
            <a:spAutoFit/>
          </a:bodyPr>
          <a:lstStyle/>
          <a:p>
            <a:pPr algn="ctr"/>
            <a:r>
              <a:rPr lang="en-US" sz="2400" b="1" dirty="0">
                <a:solidFill>
                  <a:schemeClr val="bg1">
                    <a:lumMod val="65000"/>
                  </a:schemeClr>
                </a:solidFill>
              </a:rPr>
              <a:t>v1.1</a:t>
            </a:r>
          </a:p>
          <a:p>
            <a:pPr algn="ctr"/>
            <a:r>
              <a:rPr lang="en-US" b="1" dirty="0">
                <a:solidFill>
                  <a:schemeClr val="bg1">
                    <a:lumMod val="65000"/>
                  </a:schemeClr>
                </a:solidFill>
              </a:rPr>
              <a:t>November 16th</a:t>
            </a:r>
          </a:p>
        </p:txBody>
      </p:sp>
      <p:grpSp>
        <p:nvGrpSpPr>
          <p:cNvPr id="59" name="Group 58">
            <a:extLst>
              <a:ext uri="{FF2B5EF4-FFF2-40B4-BE49-F238E27FC236}">
                <a16:creationId xmlns:a16="http://schemas.microsoft.com/office/drawing/2014/main" id="{865A35FC-10AA-47E4-9E11-399FD0C5B3F8}"/>
              </a:ext>
            </a:extLst>
          </p:cNvPr>
          <p:cNvGrpSpPr/>
          <p:nvPr/>
        </p:nvGrpSpPr>
        <p:grpSpPr>
          <a:xfrm flipV="1">
            <a:off x="1649131" y="3147216"/>
            <a:ext cx="304801" cy="879938"/>
            <a:chOff x="4495800" y="1504951"/>
            <a:chExt cx="304801" cy="961990"/>
          </a:xfrm>
        </p:grpSpPr>
        <p:sp>
          <p:nvSpPr>
            <p:cNvPr id="60" name="Oval 81">
              <a:extLst>
                <a:ext uri="{FF2B5EF4-FFF2-40B4-BE49-F238E27FC236}">
                  <a16:creationId xmlns:a16="http://schemas.microsoft.com/office/drawing/2014/main" id="{3BD0DD5A-A257-4E81-BBDA-22D388144FD8}"/>
                </a:ext>
              </a:extLst>
            </p:cNvPr>
            <p:cNvSpPr>
              <a:spLocks noChangeArrowheads="1"/>
            </p:cNvSpPr>
            <p:nvPr/>
          </p:nvSpPr>
          <p:spPr bwMode="auto">
            <a:xfrm>
              <a:off x="4495800" y="2381523"/>
              <a:ext cx="85692" cy="85418"/>
            </a:xfrm>
            <a:prstGeom prst="ellipse">
              <a:avLst/>
            </a:prstGeom>
            <a:solidFill>
              <a:schemeClr val="bg1">
                <a:lumMod val="50000"/>
              </a:schemeClr>
            </a:solidFill>
            <a:ln w="190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61" name="Elbow Connector 145">
              <a:extLst>
                <a:ext uri="{FF2B5EF4-FFF2-40B4-BE49-F238E27FC236}">
                  <a16:creationId xmlns:a16="http://schemas.microsoft.com/office/drawing/2014/main" id="{4352749E-ED7A-4A94-BF02-5F3633607257}"/>
                </a:ext>
              </a:extLst>
            </p:cNvPr>
            <p:cNvCxnSpPr/>
            <p:nvPr/>
          </p:nvCxnSpPr>
          <p:spPr>
            <a:xfrm rot="5400000" flipH="1" flipV="1">
              <a:off x="4210768" y="1829669"/>
              <a:ext cx="914552" cy="265115"/>
            </a:xfrm>
            <a:prstGeom prst="bentConnector3">
              <a:avLst>
                <a:gd name="adj1" fmla="val 99471"/>
              </a:avLst>
            </a:prstGeom>
            <a:ln w="1905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63" name="Oval 81">
            <a:extLst>
              <a:ext uri="{FF2B5EF4-FFF2-40B4-BE49-F238E27FC236}">
                <a16:creationId xmlns:a16="http://schemas.microsoft.com/office/drawing/2014/main" id="{D6A0AA4B-1CA3-4062-8901-3E296F2E868F}"/>
              </a:ext>
            </a:extLst>
          </p:cNvPr>
          <p:cNvSpPr>
            <a:spLocks noChangeArrowheads="1"/>
          </p:cNvSpPr>
          <p:nvPr/>
        </p:nvSpPr>
        <p:spPr bwMode="auto">
          <a:xfrm>
            <a:off x="5052349" y="2556757"/>
            <a:ext cx="58529" cy="58529"/>
          </a:xfrm>
          <a:prstGeom prst="ellipse">
            <a:avLst/>
          </a:prstGeom>
          <a:solidFill>
            <a:schemeClr val="bg1">
              <a:lumMod val="50000"/>
            </a:schemeClr>
          </a:solidFill>
          <a:ln w="190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TextBox 64">
            <a:extLst>
              <a:ext uri="{FF2B5EF4-FFF2-40B4-BE49-F238E27FC236}">
                <a16:creationId xmlns:a16="http://schemas.microsoft.com/office/drawing/2014/main" id="{0C85EC4B-73D3-4CDA-AA10-396D13AAD8AB}"/>
              </a:ext>
            </a:extLst>
          </p:cNvPr>
          <p:cNvSpPr txBox="1"/>
          <p:nvPr/>
        </p:nvSpPr>
        <p:spPr>
          <a:xfrm>
            <a:off x="5410200" y="1703087"/>
            <a:ext cx="1011815" cy="738664"/>
          </a:xfrm>
          <a:prstGeom prst="rect">
            <a:avLst/>
          </a:prstGeom>
          <a:noFill/>
        </p:spPr>
        <p:txBody>
          <a:bodyPr wrap="none" rtlCol="0">
            <a:spAutoFit/>
          </a:bodyPr>
          <a:lstStyle/>
          <a:p>
            <a:pPr algn="ctr"/>
            <a:r>
              <a:rPr lang="en-US" sz="2400" b="1" dirty="0">
                <a:solidFill>
                  <a:schemeClr val="accent1"/>
                </a:solidFill>
              </a:rPr>
              <a:t>v2.1</a:t>
            </a:r>
          </a:p>
          <a:p>
            <a:pPr algn="ctr"/>
            <a:r>
              <a:rPr lang="en-US" b="1" dirty="0">
                <a:solidFill>
                  <a:schemeClr val="bg1">
                    <a:lumMod val="65000"/>
                  </a:schemeClr>
                </a:solidFill>
              </a:rPr>
              <a:t>May 30th</a:t>
            </a:r>
          </a:p>
        </p:txBody>
      </p:sp>
      <p:sp>
        <p:nvSpPr>
          <p:cNvPr id="66" name="TextBox 65">
            <a:extLst>
              <a:ext uri="{FF2B5EF4-FFF2-40B4-BE49-F238E27FC236}">
                <a16:creationId xmlns:a16="http://schemas.microsoft.com/office/drawing/2014/main" id="{52575F3F-36BE-4D08-BD14-597B580FBFDC}"/>
              </a:ext>
            </a:extLst>
          </p:cNvPr>
          <p:cNvSpPr txBox="1"/>
          <p:nvPr/>
        </p:nvSpPr>
        <p:spPr>
          <a:xfrm>
            <a:off x="6650206" y="3714750"/>
            <a:ext cx="1426994" cy="738664"/>
          </a:xfrm>
          <a:prstGeom prst="rect">
            <a:avLst/>
          </a:prstGeom>
          <a:noFill/>
        </p:spPr>
        <p:txBody>
          <a:bodyPr wrap="none" rtlCol="0">
            <a:spAutoFit/>
          </a:bodyPr>
          <a:lstStyle/>
          <a:p>
            <a:pPr algn="ctr"/>
            <a:r>
              <a:rPr lang="en-US" sz="2400" b="1" dirty="0">
                <a:solidFill>
                  <a:srgbClr val="176490"/>
                </a:solidFill>
              </a:rPr>
              <a:t>v2.2</a:t>
            </a:r>
          </a:p>
          <a:p>
            <a:pPr algn="ctr"/>
            <a:r>
              <a:rPr lang="en-US" b="1" dirty="0">
                <a:solidFill>
                  <a:schemeClr val="bg1">
                    <a:lumMod val="65000"/>
                  </a:schemeClr>
                </a:solidFill>
              </a:rPr>
              <a:t>December 4th</a:t>
            </a:r>
          </a:p>
        </p:txBody>
      </p:sp>
      <p:grpSp>
        <p:nvGrpSpPr>
          <p:cNvPr id="67" name="Group 66">
            <a:extLst>
              <a:ext uri="{FF2B5EF4-FFF2-40B4-BE49-F238E27FC236}">
                <a16:creationId xmlns:a16="http://schemas.microsoft.com/office/drawing/2014/main" id="{60CF1758-DA6A-4401-B50C-98D9037C3846}"/>
              </a:ext>
            </a:extLst>
          </p:cNvPr>
          <p:cNvGrpSpPr/>
          <p:nvPr/>
        </p:nvGrpSpPr>
        <p:grpSpPr>
          <a:xfrm flipV="1">
            <a:off x="6400799" y="3221409"/>
            <a:ext cx="304801" cy="879938"/>
            <a:chOff x="4495800" y="1504951"/>
            <a:chExt cx="304801" cy="961990"/>
          </a:xfrm>
        </p:grpSpPr>
        <p:sp>
          <p:nvSpPr>
            <p:cNvPr id="68" name="Oval 81">
              <a:extLst>
                <a:ext uri="{FF2B5EF4-FFF2-40B4-BE49-F238E27FC236}">
                  <a16:creationId xmlns:a16="http://schemas.microsoft.com/office/drawing/2014/main" id="{316427A3-4CD0-49AD-8301-4D1BAC8A77C6}"/>
                </a:ext>
              </a:extLst>
            </p:cNvPr>
            <p:cNvSpPr>
              <a:spLocks noChangeArrowheads="1"/>
            </p:cNvSpPr>
            <p:nvPr/>
          </p:nvSpPr>
          <p:spPr bwMode="auto">
            <a:xfrm>
              <a:off x="4495800" y="2381523"/>
              <a:ext cx="85692" cy="85418"/>
            </a:xfrm>
            <a:prstGeom prst="ellipse">
              <a:avLst/>
            </a:prstGeom>
            <a:solidFill>
              <a:schemeClr val="bg1">
                <a:lumMod val="50000"/>
              </a:schemeClr>
            </a:solidFill>
            <a:ln w="190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69" name="Elbow Connector 145">
              <a:extLst>
                <a:ext uri="{FF2B5EF4-FFF2-40B4-BE49-F238E27FC236}">
                  <a16:creationId xmlns:a16="http://schemas.microsoft.com/office/drawing/2014/main" id="{0A180942-F17D-4F9F-9BBC-34D229673708}"/>
                </a:ext>
              </a:extLst>
            </p:cNvPr>
            <p:cNvCxnSpPr/>
            <p:nvPr/>
          </p:nvCxnSpPr>
          <p:spPr>
            <a:xfrm rot="5400000" flipH="1" flipV="1">
              <a:off x="4210768" y="1829669"/>
              <a:ext cx="914552" cy="265115"/>
            </a:xfrm>
            <a:prstGeom prst="bentConnector3">
              <a:avLst>
                <a:gd name="adj1" fmla="val 99471"/>
              </a:avLst>
            </a:prstGeom>
            <a:ln w="1905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22385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F78D5657-5C83-4FEA-AB4F-C1660A9A449A}"/>
              </a:ext>
            </a:extLst>
          </p:cNvPr>
          <p:cNvSpPr txBox="1"/>
          <p:nvPr/>
        </p:nvSpPr>
        <p:spPr>
          <a:xfrm>
            <a:off x="3657600" y="1062359"/>
            <a:ext cx="1266693" cy="738664"/>
          </a:xfrm>
          <a:prstGeom prst="rect">
            <a:avLst/>
          </a:prstGeom>
          <a:noFill/>
        </p:spPr>
        <p:txBody>
          <a:bodyPr wrap="none" rtlCol="0">
            <a:spAutoFit/>
          </a:bodyPr>
          <a:lstStyle/>
          <a:p>
            <a:pPr algn="ctr"/>
            <a:r>
              <a:rPr lang="en-US" sz="2400" b="1" dirty="0">
                <a:solidFill>
                  <a:schemeClr val="bg1">
                    <a:lumMod val="65000"/>
                  </a:schemeClr>
                </a:solidFill>
              </a:rPr>
              <a:t>v2.0</a:t>
            </a:r>
          </a:p>
          <a:p>
            <a:pPr algn="ctr"/>
            <a:r>
              <a:rPr lang="en-US" b="1" dirty="0">
                <a:solidFill>
                  <a:schemeClr val="bg1">
                    <a:lumMod val="65000"/>
                  </a:schemeClr>
                </a:solidFill>
              </a:rPr>
              <a:t>August 14th</a:t>
            </a:r>
          </a:p>
        </p:txBody>
      </p:sp>
      <p:sp>
        <p:nvSpPr>
          <p:cNvPr id="2" name="Title 1"/>
          <p:cNvSpPr>
            <a:spLocks noGrp="1"/>
          </p:cNvSpPr>
          <p:nvPr>
            <p:ph type="title"/>
          </p:nvPr>
        </p:nvSpPr>
        <p:spPr/>
        <p:txBody>
          <a:bodyPr/>
          <a:lstStyle/>
          <a:p>
            <a:r>
              <a:rPr lang="en-US" dirty="0"/>
              <a:t>.NET Core Timeline</a:t>
            </a:r>
          </a:p>
        </p:txBody>
      </p:sp>
      <p:sp>
        <p:nvSpPr>
          <p:cNvPr id="14" name="Rectangle 16"/>
          <p:cNvSpPr>
            <a:spLocks noChangeArrowheads="1"/>
          </p:cNvSpPr>
          <p:nvPr/>
        </p:nvSpPr>
        <p:spPr bwMode="auto">
          <a:xfrm>
            <a:off x="304800" y="2653568"/>
            <a:ext cx="1828800" cy="457200"/>
          </a:xfrm>
          <a:prstGeom prst="rect">
            <a:avLst/>
          </a:prstGeom>
          <a:solidFill>
            <a:schemeClr val="bg1">
              <a:lumMod val="65000"/>
            </a:schemeClr>
          </a:solidFill>
          <a:ln w="9525">
            <a:noFill/>
            <a:miter lim="800000"/>
            <a:headEnd/>
            <a:tailEnd/>
          </a:ln>
        </p:spPr>
        <p:txBody>
          <a:bodyPr vert="horz" wrap="square" lIns="91440" tIns="45720" rIns="91440" bIns="45720" numCol="1" anchor="ctr" anchorCtr="1" compatLnSpc="1">
            <a:prstTxWarp prst="textNoShape">
              <a:avLst/>
            </a:prstTxWarp>
          </a:bodyPr>
          <a:lstStyle/>
          <a:p>
            <a:r>
              <a:rPr lang="en-US" sz="2000" b="1" dirty="0">
                <a:solidFill>
                  <a:schemeClr val="tx1">
                    <a:lumMod val="85000"/>
                    <a:lumOff val="15000"/>
                  </a:schemeClr>
                </a:solidFill>
              </a:rPr>
              <a:t>2016</a:t>
            </a:r>
            <a:endParaRPr lang="en-US" sz="1050" b="1" dirty="0">
              <a:solidFill>
                <a:schemeClr val="tx1">
                  <a:lumMod val="85000"/>
                  <a:lumOff val="15000"/>
                </a:schemeClr>
              </a:solidFill>
            </a:endParaRPr>
          </a:p>
        </p:txBody>
      </p:sp>
      <p:sp>
        <p:nvSpPr>
          <p:cNvPr id="126" name="Oval 81"/>
          <p:cNvSpPr>
            <a:spLocks noChangeArrowheads="1"/>
          </p:cNvSpPr>
          <p:nvPr/>
        </p:nvSpPr>
        <p:spPr bwMode="auto">
          <a:xfrm>
            <a:off x="3370236" y="2543175"/>
            <a:ext cx="85692" cy="85692"/>
          </a:xfrm>
          <a:prstGeom prst="ellipse">
            <a:avLst/>
          </a:prstGeom>
          <a:solidFill>
            <a:schemeClr val="bg1">
              <a:lumMod val="50000"/>
            </a:schemeClr>
          </a:solidFill>
          <a:ln w="190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127" name="Elbow Connector 126"/>
          <p:cNvCxnSpPr/>
          <p:nvPr/>
        </p:nvCxnSpPr>
        <p:spPr>
          <a:xfrm rot="5400000" flipH="1" flipV="1">
            <a:off x="2993998" y="1854200"/>
            <a:ext cx="1143000" cy="311150"/>
          </a:xfrm>
          <a:prstGeom prst="bentConnector3">
            <a:avLst>
              <a:gd name="adj1" fmla="val 100000"/>
            </a:avLst>
          </a:prstGeom>
          <a:ln w="1905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44" name="Group 143"/>
          <p:cNvGrpSpPr/>
          <p:nvPr/>
        </p:nvGrpSpPr>
        <p:grpSpPr>
          <a:xfrm>
            <a:off x="744229" y="1664468"/>
            <a:ext cx="304801" cy="961990"/>
            <a:chOff x="4495800" y="1504951"/>
            <a:chExt cx="304801" cy="961990"/>
          </a:xfrm>
        </p:grpSpPr>
        <p:sp>
          <p:nvSpPr>
            <p:cNvPr id="145" name="Oval 81"/>
            <p:cNvSpPr>
              <a:spLocks noChangeArrowheads="1"/>
            </p:cNvSpPr>
            <p:nvPr/>
          </p:nvSpPr>
          <p:spPr bwMode="auto">
            <a:xfrm>
              <a:off x="4495800" y="2381523"/>
              <a:ext cx="85692" cy="85418"/>
            </a:xfrm>
            <a:prstGeom prst="ellipse">
              <a:avLst/>
            </a:prstGeom>
            <a:solidFill>
              <a:schemeClr val="bg1">
                <a:lumMod val="50000"/>
              </a:schemeClr>
            </a:solidFill>
            <a:ln w="190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146" name="Elbow Connector 145"/>
            <p:cNvCxnSpPr/>
            <p:nvPr/>
          </p:nvCxnSpPr>
          <p:spPr>
            <a:xfrm rot="5400000" flipH="1" flipV="1">
              <a:off x="4210768" y="1829669"/>
              <a:ext cx="914552" cy="265115"/>
            </a:xfrm>
            <a:prstGeom prst="bentConnector3">
              <a:avLst>
                <a:gd name="adj1" fmla="val 99471"/>
              </a:avLst>
            </a:prstGeom>
            <a:ln w="1905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47" name="TextBox 146"/>
          <p:cNvSpPr txBox="1"/>
          <p:nvPr/>
        </p:nvSpPr>
        <p:spPr>
          <a:xfrm>
            <a:off x="1066800" y="1299686"/>
            <a:ext cx="1069524" cy="738664"/>
          </a:xfrm>
          <a:prstGeom prst="rect">
            <a:avLst/>
          </a:prstGeom>
          <a:noFill/>
        </p:spPr>
        <p:txBody>
          <a:bodyPr wrap="none" rtlCol="0">
            <a:spAutoFit/>
          </a:bodyPr>
          <a:lstStyle/>
          <a:p>
            <a:pPr algn="ctr"/>
            <a:r>
              <a:rPr lang="en-US" sz="2400" b="1" dirty="0">
                <a:solidFill>
                  <a:schemeClr val="bg1">
                    <a:lumMod val="65000"/>
                  </a:schemeClr>
                </a:solidFill>
              </a:rPr>
              <a:t>v1.0</a:t>
            </a:r>
          </a:p>
          <a:p>
            <a:pPr algn="ctr"/>
            <a:r>
              <a:rPr lang="en-US" b="1" dirty="0">
                <a:solidFill>
                  <a:schemeClr val="bg1">
                    <a:lumMod val="65000"/>
                  </a:schemeClr>
                </a:solidFill>
              </a:rPr>
              <a:t>June 27th</a:t>
            </a:r>
          </a:p>
        </p:txBody>
      </p:sp>
      <p:cxnSp>
        <p:nvCxnSpPr>
          <p:cNvPr id="150" name="Elbow Connector 149"/>
          <p:cNvCxnSpPr>
            <a:cxnSpLocks/>
          </p:cNvCxnSpPr>
          <p:nvPr/>
        </p:nvCxnSpPr>
        <p:spPr>
          <a:xfrm rot="5400000" flipH="1" flipV="1">
            <a:off x="4992640" y="2136823"/>
            <a:ext cx="525233" cy="352098"/>
          </a:xfrm>
          <a:prstGeom prst="bentConnector3">
            <a:avLst>
              <a:gd name="adj1" fmla="val 100000"/>
            </a:avLst>
          </a:prstGeom>
          <a:ln w="19050" cap="flat">
            <a:solidFill>
              <a:schemeClr val="bg1">
                <a:lumMod val="50000"/>
              </a:schemeClr>
            </a:solidFill>
            <a:bevel/>
            <a:headEnd type="none" w="sm" len="sm"/>
            <a:tailEnd type="triangle" w="med" len="med"/>
          </a:ln>
        </p:spPr>
        <p:style>
          <a:lnRef idx="1">
            <a:schemeClr val="accent1"/>
          </a:lnRef>
          <a:fillRef idx="0">
            <a:schemeClr val="accent1"/>
          </a:fillRef>
          <a:effectRef idx="0">
            <a:schemeClr val="accent1"/>
          </a:effectRef>
          <a:fontRef idx="minor">
            <a:schemeClr val="tx1"/>
          </a:fontRef>
        </p:style>
      </p:cxnSp>
      <p:sp>
        <p:nvSpPr>
          <p:cNvPr id="51" name="Rectangle 16">
            <a:extLst>
              <a:ext uri="{FF2B5EF4-FFF2-40B4-BE49-F238E27FC236}">
                <a16:creationId xmlns:a16="http://schemas.microsoft.com/office/drawing/2014/main" id="{1238355B-1590-4099-9939-DBA203BBE7BD}"/>
              </a:ext>
            </a:extLst>
          </p:cNvPr>
          <p:cNvSpPr>
            <a:spLocks noChangeArrowheads="1"/>
          </p:cNvSpPr>
          <p:nvPr/>
        </p:nvSpPr>
        <p:spPr bwMode="auto">
          <a:xfrm>
            <a:off x="2536799" y="2653568"/>
            <a:ext cx="1828800" cy="457200"/>
          </a:xfrm>
          <a:prstGeom prst="rect">
            <a:avLst/>
          </a:prstGeom>
          <a:solidFill>
            <a:schemeClr val="bg1">
              <a:lumMod val="65000"/>
            </a:schemeClr>
          </a:solidFill>
          <a:ln w="9525">
            <a:noFill/>
            <a:miter lim="800000"/>
            <a:headEnd/>
            <a:tailEnd/>
          </a:ln>
        </p:spPr>
        <p:txBody>
          <a:bodyPr vert="horz" wrap="square" lIns="91440" tIns="45720" rIns="91440" bIns="45720" numCol="1" anchor="ctr" anchorCtr="1" compatLnSpc="1">
            <a:prstTxWarp prst="textNoShape">
              <a:avLst/>
            </a:prstTxWarp>
          </a:bodyPr>
          <a:lstStyle/>
          <a:p>
            <a:r>
              <a:rPr lang="en-US" sz="2000" b="1" dirty="0">
                <a:solidFill>
                  <a:schemeClr val="tx1">
                    <a:lumMod val="85000"/>
                    <a:lumOff val="15000"/>
                  </a:schemeClr>
                </a:solidFill>
              </a:rPr>
              <a:t>2017</a:t>
            </a:r>
            <a:endParaRPr lang="en-US" sz="1050" b="1" dirty="0">
              <a:solidFill>
                <a:schemeClr val="tx1">
                  <a:lumMod val="85000"/>
                  <a:lumOff val="15000"/>
                </a:schemeClr>
              </a:solidFill>
            </a:endParaRPr>
          </a:p>
        </p:txBody>
      </p:sp>
      <p:sp>
        <p:nvSpPr>
          <p:cNvPr id="52" name="Rectangle 16">
            <a:extLst>
              <a:ext uri="{FF2B5EF4-FFF2-40B4-BE49-F238E27FC236}">
                <a16:creationId xmlns:a16="http://schemas.microsoft.com/office/drawing/2014/main" id="{88F703FA-910E-4C87-B2CD-0BEBEF8E4C0D}"/>
              </a:ext>
            </a:extLst>
          </p:cNvPr>
          <p:cNvSpPr>
            <a:spLocks noChangeArrowheads="1"/>
          </p:cNvSpPr>
          <p:nvPr/>
        </p:nvSpPr>
        <p:spPr bwMode="auto">
          <a:xfrm>
            <a:off x="4764066" y="2648724"/>
            <a:ext cx="1828800" cy="457200"/>
          </a:xfrm>
          <a:prstGeom prst="rect">
            <a:avLst/>
          </a:prstGeom>
          <a:solidFill>
            <a:schemeClr val="bg1">
              <a:lumMod val="65000"/>
            </a:schemeClr>
          </a:solidFill>
          <a:ln w="9525">
            <a:noFill/>
            <a:miter lim="800000"/>
            <a:headEnd/>
            <a:tailEnd/>
          </a:ln>
        </p:spPr>
        <p:txBody>
          <a:bodyPr vert="horz" wrap="square" lIns="91440" tIns="45720" rIns="91440" bIns="45720" numCol="1" anchor="ctr" anchorCtr="1" compatLnSpc="1">
            <a:prstTxWarp prst="textNoShape">
              <a:avLst/>
            </a:prstTxWarp>
          </a:bodyPr>
          <a:lstStyle/>
          <a:p>
            <a:r>
              <a:rPr lang="en-US" sz="2000" b="1" dirty="0">
                <a:solidFill>
                  <a:schemeClr val="tx1">
                    <a:lumMod val="85000"/>
                    <a:lumOff val="15000"/>
                  </a:schemeClr>
                </a:solidFill>
              </a:rPr>
              <a:t>2018</a:t>
            </a:r>
            <a:endParaRPr lang="en-US" sz="1050" b="1" dirty="0">
              <a:solidFill>
                <a:schemeClr val="tx1">
                  <a:lumMod val="85000"/>
                  <a:lumOff val="15000"/>
                </a:schemeClr>
              </a:solidFill>
            </a:endParaRPr>
          </a:p>
        </p:txBody>
      </p:sp>
      <p:sp>
        <p:nvSpPr>
          <p:cNvPr id="53" name="Rectangle 16">
            <a:extLst>
              <a:ext uri="{FF2B5EF4-FFF2-40B4-BE49-F238E27FC236}">
                <a16:creationId xmlns:a16="http://schemas.microsoft.com/office/drawing/2014/main" id="{D30177FF-CB9D-48B3-8D38-635FBFB15945}"/>
              </a:ext>
            </a:extLst>
          </p:cNvPr>
          <p:cNvSpPr>
            <a:spLocks noChangeArrowheads="1"/>
          </p:cNvSpPr>
          <p:nvPr/>
        </p:nvSpPr>
        <p:spPr bwMode="auto">
          <a:xfrm>
            <a:off x="6991333" y="2648724"/>
            <a:ext cx="1828800" cy="457200"/>
          </a:xfrm>
          <a:prstGeom prst="rect">
            <a:avLst/>
          </a:prstGeom>
          <a:solidFill>
            <a:srgbClr val="176490"/>
          </a:solidFill>
          <a:ln w="9525">
            <a:noFill/>
            <a:miter lim="800000"/>
            <a:headEnd/>
            <a:tailEnd/>
          </a:ln>
        </p:spPr>
        <p:txBody>
          <a:bodyPr vert="horz" wrap="square" lIns="91440" tIns="45720" rIns="91440" bIns="45720" numCol="1" anchor="ctr" anchorCtr="1" compatLnSpc="1">
            <a:prstTxWarp prst="textNoShape">
              <a:avLst/>
            </a:prstTxWarp>
          </a:bodyPr>
          <a:lstStyle/>
          <a:p>
            <a:r>
              <a:rPr lang="en-US" sz="2000" b="1" dirty="0">
                <a:solidFill>
                  <a:schemeClr val="bg1"/>
                </a:solidFill>
              </a:rPr>
              <a:t>2019</a:t>
            </a:r>
          </a:p>
        </p:txBody>
      </p:sp>
      <p:sp>
        <p:nvSpPr>
          <p:cNvPr id="57" name="TextBox 56">
            <a:extLst>
              <a:ext uri="{FF2B5EF4-FFF2-40B4-BE49-F238E27FC236}">
                <a16:creationId xmlns:a16="http://schemas.microsoft.com/office/drawing/2014/main" id="{68196B3B-3D65-422E-9A0A-D4C7AF847221}"/>
              </a:ext>
            </a:extLst>
          </p:cNvPr>
          <p:cNvSpPr txBox="1"/>
          <p:nvPr/>
        </p:nvSpPr>
        <p:spPr>
          <a:xfrm>
            <a:off x="1889760" y="3653790"/>
            <a:ext cx="1548822" cy="738664"/>
          </a:xfrm>
          <a:prstGeom prst="rect">
            <a:avLst/>
          </a:prstGeom>
          <a:noFill/>
        </p:spPr>
        <p:txBody>
          <a:bodyPr wrap="none" rtlCol="0">
            <a:spAutoFit/>
          </a:bodyPr>
          <a:lstStyle/>
          <a:p>
            <a:pPr algn="ctr"/>
            <a:r>
              <a:rPr lang="en-US" sz="2400" b="1" dirty="0">
                <a:solidFill>
                  <a:schemeClr val="bg1">
                    <a:lumMod val="65000"/>
                  </a:schemeClr>
                </a:solidFill>
              </a:rPr>
              <a:t>v1.1</a:t>
            </a:r>
          </a:p>
          <a:p>
            <a:pPr algn="ctr"/>
            <a:r>
              <a:rPr lang="en-US" b="1" dirty="0">
                <a:solidFill>
                  <a:schemeClr val="bg1">
                    <a:lumMod val="65000"/>
                  </a:schemeClr>
                </a:solidFill>
              </a:rPr>
              <a:t>November 16th</a:t>
            </a:r>
          </a:p>
        </p:txBody>
      </p:sp>
      <p:grpSp>
        <p:nvGrpSpPr>
          <p:cNvPr id="59" name="Group 58">
            <a:extLst>
              <a:ext uri="{FF2B5EF4-FFF2-40B4-BE49-F238E27FC236}">
                <a16:creationId xmlns:a16="http://schemas.microsoft.com/office/drawing/2014/main" id="{865A35FC-10AA-47E4-9E11-399FD0C5B3F8}"/>
              </a:ext>
            </a:extLst>
          </p:cNvPr>
          <p:cNvGrpSpPr/>
          <p:nvPr/>
        </p:nvGrpSpPr>
        <p:grpSpPr>
          <a:xfrm flipV="1">
            <a:off x="1649131" y="3147216"/>
            <a:ext cx="304801" cy="879938"/>
            <a:chOff x="4495800" y="1504951"/>
            <a:chExt cx="304801" cy="961990"/>
          </a:xfrm>
        </p:grpSpPr>
        <p:sp>
          <p:nvSpPr>
            <p:cNvPr id="60" name="Oval 81">
              <a:extLst>
                <a:ext uri="{FF2B5EF4-FFF2-40B4-BE49-F238E27FC236}">
                  <a16:creationId xmlns:a16="http://schemas.microsoft.com/office/drawing/2014/main" id="{3BD0DD5A-A257-4E81-BBDA-22D388144FD8}"/>
                </a:ext>
              </a:extLst>
            </p:cNvPr>
            <p:cNvSpPr>
              <a:spLocks noChangeArrowheads="1"/>
            </p:cNvSpPr>
            <p:nvPr/>
          </p:nvSpPr>
          <p:spPr bwMode="auto">
            <a:xfrm>
              <a:off x="4495800" y="2381523"/>
              <a:ext cx="85692" cy="85418"/>
            </a:xfrm>
            <a:prstGeom prst="ellipse">
              <a:avLst/>
            </a:prstGeom>
            <a:solidFill>
              <a:schemeClr val="bg1">
                <a:lumMod val="50000"/>
              </a:schemeClr>
            </a:solidFill>
            <a:ln w="190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61" name="Elbow Connector 145">
              <a:extLst>
                <a:ext uri="{FF2B5EF4-FFF2-40B4-BE49-F238E27FC236}">
                  <a16:creationId xmlns:a16="http://schemas.microsoft.com/office/drawing/2014/main" id="{4352749E-ED7A-4A94-BF02-5F3633607257}"/>
                </a:ext>
              </a:extLst>
            </p:cNvPr>
            <p:cNvCxnSpPr/>
            <p:nvPr/>
          </p:nvCxnSpPr>
          <p:spPr>
            <a:xfrm rot="5400000" flipH="1" flipV="1">
              <a:off x="4210768" y="1829669"/>
              <a:ext cx="914552" cy="265115"/>
            </a:xfrm>
            <a:prstGeom prst="bentConnector3">
              <a:avLst>
                <a:gd name="adj1" fmla="val 99471"/>
              </a:avLst>
            </a:prstGeom>
            <a:ln w="1905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63" name="Oval 81">
            <a:extLst>
              <a:ext uri="{FF2B5EF4-FFF2-40B4-BE49-F238E27FC236}">
                <a16:creationId xmlns:a16="http://schemas.microsoft.com/office/drawing/2014/main" id="{D6A0AA4B-1CA3-4062-8901-3E296F2E868F}"/>
              </a:ext>
            </a:extLst>
          </p:cNvPr>
          <p:cNvSpPr>
            <a:spLocks noChangeArrowheads="1"/>
          </p:cNvSpPr>
          <p:nvPr/>
        </p:nvSpPr>
        <p:spPr bwMode="auto">
          <a:xfrm>
            <a:off x="5052349" y="2556757"/>
            <a:ext cx="58529" cy="58529"/>
          </a:xfrm>
          <a:prstGeom prst="ellipse">
            <a:avLst/>
          </a:prstGeom>
          <a:solidFill>
            <a:schemeClr val="bg1">
              <a:lumMod val="50000"/>
            </a:schemeClr>
          </a:solidFill>
          <a:ln w="190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TextBox 64">
            <a:extLst>
              <a:ext uri="{FF2B5EF4-FFF2-40B4-BE49-F238E27FC236}">
                <a16:creationId xmlns:a16="http://schemas.microsoft.com/office/drawing/2014/main" id="{0C85EC4B-73D3-4CDA-AA10-396D13AAD8AB}"/>
              </a:ext>
            </a:extLst>
          </p:cNvPr>
          <p:cNvSpPr txBox="1"/>
          <p:nvPr/>
        </p:nvSpPr>
        <p:spPr>
          <a:xfrm>
            <a:off x="5410200" y="1703087"/>
            <a:ext cx="1011815" cy="738664"/>
          </a:xfrm>
          <a:prstGeom prst="rect">
            <a:avLst/>
          </a:prstGeom>
          <a:noFill/>
        </p:spPr>
        <p:txBody>
          <a:bodyPr wrap="none" rtlCol="0">
            <a:spAutoFit/>
          </a:bodyPr>
          <a:lstStyle/>
          <a:p>
            <a:pPr algn="ctr"/>
            <a:r>
              <a:rPr lang="en-US" sz="2400" b="1" dirty="0">
                <a:solidFill>
                  <a:schemeClr val="bg1">
                    <a:lumMod val="65000"/>
                  </a:schemeClr>
                </a:solidFill>
              </a:rPr>
              <a:t>v2.1</a:t>
            </a:r>
          </a:p>
          <a:p>
            <a:pPr algn="ctr"/>
            <a:r>
              <a:rPr lang="en-US" b="1" dirty="0">
                <a:solidFill>
                  <a:schemeClr val="bg1">
                    <a:lumMod val="65000"/>
                  </a:schemeClr>
                </a:solidFill>
              </a:rPr>
              <a:t>May 30th</a:t>
            </a:r>
          </a:p>
        </p:txBody>
      </p:sp>
      <p:sp>
        <p:nvSpPr>
          <p:cNvPr id="66" name="TextBox 65">
            <a:extLst>
              <a:ext uri="{FF2B5EF4-FFF2-40B4-BE49-F238E27FC236}">
                <a16:creationId xmlns:a16="http://schemas.microsoft.com/office/drawing/2014/main" id="{52575F3F-36BE-4D08-BD14-597B580FBFDC}"/>
              </a:ext>
            </a:extLst>
          </p:cNvPr>
          <p:cNvSpPr txBox="1"/>
          <p:nvPr/>
        </p:nvSpPr>
        <p:spPr>
          <a:xfrm>
            <a:off x="6650206" y="3714750"/>
            <a:ext cx="1426994" cy="738664"/>
          </a:xfrm>
          <a:prstGeom prst="rect">
            <a:avLst/>
          </a:prstGeom>
          <a:noFill/>
        </p:spPr>
        <p:txBody>
          <a:bodyPr wrap="none" rtlCol="0">
            <a:spAutoFit/>
          </a:bodyPr>
          <a:lstStyle/>
          <a:p>
            <a:pPr algn="ctr"/>
            <a:r>
              <a:rPr lang="en-US" sz="2400" b="1" dirty="0">
                <a:solidFill>
                  <a:schemeClr val="bg1">
                    <a:lumMod val="65000"/>
                  </a:schemeClr>
                </a:solidFill>
              </a:rPr>
              <a:t>v2.2</a:t>
            </a:r>
          </a:p>
          <a:p>
            <a:pPr algn="ctr"/>
            <a:r>
              <a:rPr lang="en-US" b="1" dirty="0">
                <a:solidFill>
                  <a:schemeClr val="bg1">
                    <a:lumMod val="65000"/>
                  </a:schemeClr>
                </a:solidFill>
              </a:rPr>
              <a:t>December 4th</a:t>
            </a:r>
          </a:p>
        </p:txBody>
      </p:sp>
      <p:grpSp>
        <p:nvGrpSpPr>
          <p:cNvPr id="67" name="Group 66">
            <a:extLst>
              <a:ext uri="{FF2B5EF4-FFF2-40B4-BE49-F238E27FC236}">
                <a16:creationId xmlns:a16="http://schemas.microsoft.com/office/drawing/2014/main" id="{60CF1758-DA6A-4401-B50C-98D9037C3846}"/>
              </a:ext>
            </a:extLst>
          </p:cNvPr>
          <p:cNvGrpSpPr/>
          <p:nvPr/>
        </p:nvGrpSpPr>
        <p:grpSpPr>
          <a:xfrm flipV="1">
            <a:off x="6400799" y="3221409"/>
            <a:ext cx="304801" cy="879938"/>
            <a:chOff x="4495800" y="1504951"/>
            <a:chExt cx="304801" cy="961990"/>
          </a:xfrm>
        </p:grpSpPr>
        <p:sp>
          <p:nvSpPr>
            <p:cNvPr id="68" name="Oval 81">
              <a:extLst>
                <a:ext uri="{FF2B5EF4-FFF2-40B4-BE49-F238E27FC236}">
                  <a16:creationId xmlns:a16="http://schemas.microsoft.com/office/drawing/2014/main" id="{316427A3-4CD0-49AD-8301-4D1BAC8A77C6}"/>
                </a:ext>
              </a:extLst>
            </p:cNvPr>
            <p:cNvSpPr>
              <a:spLocks noChangeArrowheads="1"/>
            </p:cNvSpPr>
            <p:nvPr/>
          </p:nvSpPr>
          <p:spPr bwMode="auto">
            <a:xfrm>
              <a:off x="4495800" y="2381523"/>
              <a:ext cx="85692" cy="85418"/>
            </a:xfrm>
            <a:prstGeom prst="ellipse">
              <a:avLst/>
            </a:prstGeom>
            <a:solidFill>
              <a:schemeClr val="bg1">
                <a:lumMod val="50000"/>
              </a:schemeClr>
            </a:solidFill>
            <a:ln w="190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69" name="Elbow Connector 145">
              <a:extLst>
                <a:ext uri="{FF2B5EF4-FFF2-40B4-BE49-F238E27FC236}">
                  <a16:creationId xmlns:a16="http://schemas.microsoft.com/office/drawing/2014/main" id="{0A180942-F17D-4F9F-9BBC-34D229673708}"/>
                </a:ext>
              </a:extLst>
            </p:cNvPr>
            <p:cNvCxnSpPr/>
            <p:nvPr/>
          </p:nvCxnSpPr>
          <p:spPr>
            <a:xfrm rot="5400000" flipH="1" flipV="1">
              <a:off x="4210768" y="1829669"/>
              <a:ext cx="914552" cy="265115"/>
            </a:xfrm>
            <a:prstGeom prst="bentConnector3">
              <a:avLst>
                <a:gd name="adj1" fmla="val 99471"/>
              </a:avLst>
            </a:prstGeom>
            <a:ln w="1905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70" name="Elbow Connector 126">
            <a:extLst>
              <a:ext uri="{FF2B5EF4-FFF2-40B4-BE49-F238E27FC236}">
                <a16:creationId xmlns:a16="http://schemas.microsoft.com/office/drawing/2014/main" id="{7F38FE5F-ED0B-46F2-ADB7-CFD20C012ACA}"/>
              </a:ext>
            </a:extLst>
          </p:cNvPr>
          <p:cNvCxnSpPr/>
          <p:nvPr/>
        </p:nvCxnSpPr>
        <p:spPr>
          <a:xfrm rot="5400000" flipH="1" flipV="1">
            <a:off x="7334233" y="1878489"/>
            <a:ext cx="1143000" cy="311150"/>
          </a:xfrm>
          <a:prstGeom prst="bentConnector3">
            <a:avLst>
              <a:gd name="adj1" fmla="val 100000"/>
            </a:avLst>
          </a:prstGeom>
          <a:ln w="1905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1" name="Oval 81">
            <a:extLst>
              <a:ext uri="{FF2B5EF4-FFF2-40B4-BE49-F238E27FC236}">
                <a16:creationId xmlns:a16="http://schemas.microsoft.com/office/drawing/2014/main" id="{1362F325-177E-4180-A3C9-C8C1BED9A408}"/>
              </a:ext>
            </a:extLst>
          </p:cNvPr>
          <p:cNvSpPr>
            <a:spLocks noChangeArrowheads="1"/>
          </p:cNvSpPr>
          <p:nvPr/>
        </p:nvSpPr>
        <p:spPr bwMode="auto">
          <a:xfrm>
            <a:off x="7723395" y="2553700"/>
            <a:ext cx="58529" cy="58529"/>
          </a:xfrm>
          <a:prstGeom prst="ellipse">
            <a:avLst/>
          </a:prstGeom>
          <a:solidFill>
            <a:schemeClr val="bg1">
              <a:lumMod val="50000"/>
            </a:schemeClr>
          </a:solidFill>
          <a:ln w="190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TextBox 71">
            <a:extLst>
              <a:ext uri="{FF2B5EF4-FFF2-40B4-BE49-F238E27FC236}">
                <a16:creationId xmlns:a16="http://schemas.microsoft.com/office/drawing/2014/main" id="{ADA9D5A3-0019-4625-84BF-80194C8B0D27}"/>
              </a:ext>
            </a:extLst>
          </p:cNvPr>
          <p:cNvSpPr txBox="1"/>
          <p:nvPr/>
        </p:nvSpPr>
        <p:spPr>
          <a:xfrm>
            <a:off x="8110931" y="1068853"/>
            <a:ext cx="692817" cy="738664"/>
          </a:xfrm>
          <a:prstGeom prst="rect">
            <a:avLst/>
          </a:prstGeom>
          <a:noFill/>
        </p:spPr>
        <p:txBody>
          <a:bodyPr wrap="none" rtlCol="0">
            <a:spAutoFit/>
          </a:bodyPr>
          <a:lstStyle/>
          <a:p>
            <a:pPr algn="ctr"/>
            <a:r>
              <a:rPr lang="en-US" sz="2400" b="1" dirty="0">
                <a:solidFill>
                  <a:srgbClr val="176490"/>
                </a:solidFill>
              </a:rPr>
              <a:t>v3.0</a:t>
            </a:r>
          </a:p>
          <a:p>
            <a:pPr algn="ctr"/>
            <a:r>
              <a:rPr lang="en-US" b="1" dirty="0">
                <a:solidFill>
                  <a:schemeClr val="bg1">
                    <a:lumMod val="65000"/>
                  </a:schemeClr>
                </a:solidFill>
              </a:rPr>
              <a:t>2019</a:t>
            </a:r>
            <a:endParaRPr lang="en-US" sz="2400" b="1" dirty="0">
              <a:solidFill>
                <a:schemeClr val="bg1">
                  <a:lumMod val="65000"/>
                </a:schemeClr>
              </a:solidFill>
            </a:endParaRPr>
          </a:p>
        </p:txBody>
      </p:sp>
    </p:spTree>
    <p:extLst>
      <p:ext uri="{BB962C8B-B14F-4D97-AF65-F5344CB8AC3E}">
        <p14:creationId xmlns:p14="http://schemas.microsoft.com/office/powerpoint/2010/main" val="958352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Timeline – for End of Life</a:t>
            </a:r>
          </a:p>
        </p:txBody>
      </p:sp>
      <p:sp>
        <p:nvSpPr>
          <p:cNvPr id="14" name="Rectangle 16"/>
          <p:cNvSpPr>
            <a:spLocks noChangeArrowheads="1"/>
          </p:cNvSpPr>
          <p:nvPr/>
        </p:nvSpPr>
        <p:spPr bwMode="auto">
          <a:xfrm>
            <a:off x="2590935" y="2648724"/>
            <a:ext cx="1828800" cy="457200"/>
          </a:xfrm>
          <a:prstGeom prst="rect">
            <a:avLst/>
          </a:prstGeom>
          <a:solidFill>
            <a:srgbClr val="176490"/>
          </a:solidFill>
          <a:ln w="9525">
            <a:noFill/>
            <a:miter lim="800000"/>
            <a:headEnd/>
            <a:tailEnd/>
          </a:ln>
        </p:spPr>
        <p:txBody>
          <a:bodyPr vert="horz" wrap="square" lIns="91440" tIns="45720" rIns="91440" bIns="45720" numCol="1" anchor="ctr" anchorCtr="1" compatLnSpc="1">
            <a:prstTxWarp prst="textNoShape">
              <a:avLst/>
            </a:prstTxWarp>
          </a:bodyPr>
          <a:lstStyle/>
          <a:p>
            <a:r>
              <a:rPr lang="en-US" sz="2000" b="1" dirty="0">
                <a:solidFill>
                  <a:schemeClr val="bg1"/>
                </a:solidFill>
              </a:rPr>
              <a:t>2019</a:t>
            </a:r>
            <a:endParaRPr lang="en-US" sz="1050" b="1" dirty="0">
              <a:solidFill>
                <a:schemeClr val="bg1"/>
              </a:solidFill>
            </a:endParaRPr>
          </a:p>
        </p:txBody>
      </p:sp>
      <p:grpSp>
        <p:nvGrpSpPr>
          <p:cNvPr id="144" name="Group 143"/>
          <p:cNvGrpSpPr/>
          <p:nvPr/>
        </p:nvGrpSpPr>
        <p:grpSpPr>
          <a:xfrm>
            <a:off x="3461980" y="1659624"/>
            <a:ext cx="304801" cy="961990"/>
            <a:chOff x="4495800" y="1504951"/>
            <a:chExt cx="304801" cy="961990"/>
          </a:xfrm>
        </p:grpSpPr>
        <p:sp>
          <p:nvSpPr>
            <p:cNvPr id="145" name="Oval 81"/>
            <p:cNvSpPr>
              <a:spLocks noChangeArrowheads="1"/>
            </p:cNvSpPr>
            <p:nvPr/>
          </p:nvSpPr>
          <p:spPr bwMode="auto">
            <a:xfrm>
              <a:off x="4495800" y="2381523"/>
              <a:ext cx="85692" cy="85418"/>
            </a:xfrm>
            <a:prstGeom prst="ellipse">
              <a:avLst/>
            </a:prstGeom>
            <a:solidFill>
              <a:schemeClr val="bg1">
                <a:lumMod val="50000"/>
              </a:schemeClr>
            </a:solidFill>
            <a:ln w="190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146" name="Elbow Connector 145"/>
            <p:cNvCxnSpPr/>
            <p:nvPr/>
          </p:nvCxnSpPr>
          <p:spPr>
            <a:xfrm rot="5400000" flipH="1" flipV="1">
              <a:off x="4210768" y="1829669"/>
              <a:ext cx="914552" cy="265115"/>
            </a:xfrm>
            <a:prstGeom prst="bentConnector3">
              <a:avLst>
                <a:gd name="adj1" fmla="val 99471"/>
              </a:avLst>
            </a:prstGeom>
            <a:ln w="1905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47" name="TextBox 146"/>
          <p:cNvSpPr txBox="1"/>
          <p:nvPr/>
        </p:nvSpPr>
        <p:spPr>
          <a:xfrm>
            <a:off x="3819015" y="1294842"/>
            <a:ext cx="1000595" cy="738664"/>
          </a:xfrm>
          <a:prstGeom prst="rect">
            <a:avLst/>
          </a:prstGeom>
          <a:noFill/>
        </p:spPr>
        <p:txBody>
          <a:bodyPr wrap="none" rtlCol="0">
            <a:spAutoFit/>
          </a:bodyPr>
          <a:lstStyle/>
          <a:p>
            <a:pPr algn="ctr"/>
            <a:r>
              <a:rPr lang="en-US" sz="2400" b="1" dirty="0">
                <a:solidFill>
                  <a:schemeClr val="bg1">
                    <a:lumMod val="65000"/>
                  </a:schemeClr>
                </a:solidFill>
              </a:rPr>
              <a:t>v1.0</a:t>
            </a:r>
          </a:p>
          <a:p>
            <a:pPr algn="ctr"/>
            <a:r>
              <a:rPr lang="en-US" b="1" dirty="0">
                <a:solidFill>
                  <a:schemeClr val="bg1">
                    <a:lumMod val="65000"/>
                  </a:schemeClr>
                </a:solidFill>
              </a:rPr>
              <a:t>July 29th</a:t>
            </a:r>
          </a:p>
        </p:txBody>
      </p:sp>
      <p:sp>
        <p:nvSpPr>
          <p:cNvPr id="57" name="TextBox 56">
            <a:extLst>
              <a:ext uri="{FF2B5EF4-FFF2-40B4-BE49-F238E27FC236}">
                <a16:creationId xmlns:a16="http://schemas.microsoft.com/office/drawing/2014/main" id="{68196B3B-3D65-422E-9A0A-D4C7AF847221}"/>
              </a:ext>
            </a:extLst>
          </p:cNvPr>
          <p:cNvSpPr txBox="1"/>
          <p:nvPr/>
        </p:nvSpPr>
        <p:spPr>
          <a:xfrm>
            <a:off x="3827550" y="3637199"/>
            <a:ext cx="1000595" cy="738664"/>
          </a:xfrm>
          <a:prstGeom prst="rect">
            <a:avLst/>
          </a:prstGeom>
          <a:noFill/>
        </p:spPr>
        <p:txBody>
          <a:bodyPr wrap="none" rtlCol="0">
            <a:spAutoFit/>
          </a:bodyPr>
          <a:lstStyle/>
          <a:p>
            <a:pPr algn="ctr"/>
            <a:r>
              <a:rPr lang="en-US" sz="2400" b="1" dirty="0">
                <a:solidFill>
                  <a:schemeClr val="bg1">
                    <a:lumMod val="65000"/>
                  </a:schemeClr>
                </a:solidFill>
              </a:rPr>
              <a:t>v1.1</a:t>
            </a:r>
          </a:p>
          <a:p>
            <a:pPr algn="ctr"/>
            <a:r>
              <a:rPr lang="en-US" b="1" dirty="0">
                <a:solidFill>
                  <a:schemeClr val="bg1">
                    <a:lumMod val="65000"/>
                  </a:schemeClr>
                </a:solidFill>
              </a:rPr>
              <a:t>July 29th</a:t>
            </a:r>
          </a:p>
        </p:txBody>
      </p:sp>
      <p:grpSp>
        <p:nvGrpSpPr>
          <p:cNvPr id="59" name="Group 58">
            <a:extLst>
              <a:ext uri="{FF2B5EF4-FFF2-40B4-BE49-F238E27FC236}">
                <a16:creationId xmlns:a16="http://schemas.microsoft.com/office/drawing/2014/main" id="{865A35FC-10AA-47E4-9E11-399FD0C5B3F8}"/>
              </a:ext>
            </a:extLst>
          </p:cNvPr>
          <p:cNvGrpSpPr/>
          <p:nvPr/>
        </p:nvGrpSpPr>
        <p:grpSpPr>
          <a:xfrm flipV="1">
            <a:off x="3461980" y="3130625"/>
            <a:ext cx="304801" cy="879938"/>
            <a:chOff x="4495800" y="1504951"/>
            <a:chExt cx="304801" cy="961990"/>
          </a:xfrm>
        </p:grpSpPr>
        <p:sp>
          <p:nvSpPr>
            <p:cNvPr id="60" name="Oval 81">
              <a:extLst>
                <a:ext uri="{FF2B5EF4-FFF2-40B4-BE49-F238E27FC236}">
                  <a16:creationId xmlns:a16="http://schemas.microsoft.com/office/drawing/2014/main" id="{3BD0DD5A-A257-4E81-BBDA-22D388144FD8}"/>
                </a:ext>
              </a:extLst>
            </p:cNvPr>
            <p:cNvSpPr>
              <a:spLocks noChangeArrowheads="1"/>
            </p:cNvSpPr>
            <p:nvPr/>
          </p:nvSpPr>
          <p:spPr bwMode="auto">
            <a:xfrm>
              <a:off x="4495800" y="2381523"/>
              <a:ext cx="85692" cy="85418"/>
            </a:xfrm>
            <a:prstGeom prst="ellipse">
              <a:avLst/>
            </a:prstGeom>
            <a:solidFill>
              <a:schemeClr val="bg1">
                <a:lumMod val="50000"/>
              </a:schemeClr>
            </a:solidFill>
            <a:ln w="190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61" name="Elbow Connector 145">
              <a:extLst>
                <a:ext uri="{FF2B5EF4-FFF2-40B4-BE49-F238E27FC236}">
                  <a16:creationId xmlns:a16="http://schemas.microsoft.com/office/drawing/2014/main" id="{4352749E-ED7A-4A94-BF02-5F3633607257}"/>
                </a:ext>
              </a:extLst>
            </p:cNvPr>
            <p:cNvCxnSpPr/>
            <p:nvPr/>
          </p:nvCxnSpPr>
          <p:spPr>
            <a:xfrm rot="5400000" flipH="1" flipV="1">
              <a:off x="4210768" y="1829669"/>
              <a:ext cx="914552" cy="265115"/>
            </a:xfrm>
            <a:prstGeom prst="bentConnector3">
              <a:avLst>
                <a:gd name="adj1" fmla="val 99471"/>
              </a:avLst>
            </a:prstGeom>
            <a:ln w="1905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9134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Timeline – for End of Life</a:t>
            </a:r>
          </a:p>
        </p:txBody>
      </p:sp>
      <p:sp>
        <p:nvSpPr>
          <p:cNvPr id="14" name="Rectangle 16"/>
          <p:cNvSpPr>
            <a:spLocks noChangeArrowheads="1"/>
          </p:cNvSpPr>
          <p:nvPr/>
        </p:nvSpPr>
        <p:spPr bwMode="auto">
          <a:xfrm>
            <a:off x="2590935" y="2648724"/>
            <a:ext cx="1828800" cy="457200"/>
          </a:xfrm>
          <a:prstGeom prst="rect">
            <a:avLst/>
          </a:prstGeom>
          <a:solidFill>
            <a:srgbClr val="176490"/>
          </a:solidFill>
          <a:ln w="9525">
            <a:noFill/>
            <a:miter lim="800000"/>
            <a:headEnd/>
            <a:tailEnd/>
          </a:ln>
        </p:spPr>
        <p:txBody>
          <a:bodyPr vert="horz" wrap="square" lIns="91440" tIns="45720" rIns="91440" bIns="45720" numCol="1" anchor="ctr" anchorCtr="1" compatLnSpc="1">
            <a:prstTxWarp prst="textNoShape">
              <a:avLst/>
            </a:prstTxWarp>
          </a:bodyPr>
          <a:lstStyle/>
          <a:p>
            <a:r>
              <a:rPr lang="en-US" sz="2000" b="1" dirty="0">
                <a:solidFill>
                  <a:schemeClr val="bg1"/>
                </a:solidFill>
              </a:rPr>
              <a:t>2019</a:t>
            </a:r>
            <a:endParaRPr lang="en-US" sz="1050" b="1" dirty="0">
              <a:solidFill>
                <a:schemeClr val="bg1"/>
              </a:solidFill>
            </a:endParaRPr>
          </a:p>
        </p:txBody>
      </p:sp>
      <p:grpSp>
        <p:nvGrpSpPr>
          <p:cNvPr id="144" name="Group 143"/>
          <p:cNvGrpSpPr/>
          <p:nvPr/>
        </p:nvGrpSpPr>
        <p:grpSpPr>
          <a:xfrm>
            <a:off x="3461980" y="1659624"/>
            <a:ext cx="304801" cy="961990"/>
            <a:chOff x="4495800" y="1504951"/>
            <a:chExt cx="304801" cy="961990"/>
          </a:xfrm>
        </p:grpSpPr>
        <p:sp>
          <p:nvSpPr>
            <p:cNvPr id="145" name="Oval 81"/>
            <p:cNvSpPr>
              <a:spLocks noChangeArrowheads="1"/>
            </p:cNvSpPr>
            <p:nvPr/>
          </p:nvSpPr>
          <p:spPr bwMode="auto">
            <a:xfrm>
              <a:off x="4495800" y="2381523"/>
              <a:ext cx="85692" cy="85418"/>
            </a:xfrm>
            <a:prstGeom prst="ellipse">
              <a:avLst/>
            </a:prstGeom>
            <a:solidFill>
              <a:schemeClr val="bg1">
                <a:lumMod val="50000"/>
              </a:schemeClr>
            </a:solidFill>
            <a:ln w="190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146" name="Elbow Connector 145"/>
            <p:cNvCxnSpPr/>
            <p:nvPr/>
          </p:nvCxnSpPr>
          <p:spPr>
            <a:xfrm rot="5400000" flipH="1" flipV="1">
              <a:off x="4210768" y="1829669"/>
              <a:ext cx="914552" cy="265115"/>
            </a:xfrm>
            <a:prstGeom prst="bentConnector3">
              <a:avLst>
                <a:gd name="adj1" fmla="val 99471"/>
              </a:avLst>
            </a:prstGeom>
            <a:ln w="1905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47" name="TextBox 146"/>
          <p:cNvSpPr txBox="1"/>
          <p:nvPr/>
        </p:nvSpPr>
        <p:spPr>
          <a:xfrm>
            <a:off x="3819015" y="1294842"/>
            <a:ext cx="1000595" cy="738664"/>
          </a:xfrm>
          <a:prstGeom prst="rect">
            <a:avLst/>
          </a:prstGeom>
          <a:noFill/>
        </p:spPr>
        <p:txBody>
          <a:bodyPr wrap="none" rtlCol="0">
            <a:spAutoFit/>
          </a:bodyPr>
          <a:lstStyle/>
          <a:p>
            <a:pPr algn="ctr"/>
            <a:r>
              <a:rPr lang="en-US" sz="2400" b="1" dirty="0">
                <a:solidFill>
                  <a:schemeClr val="bg1">
                    <a:lumMod val="65000"/>
                  </a:schemeClr>
                </a:solidFill>
              </a:rPr>
              <a:t>v1.0</a:t>
            </a:r>
          </a:p>
          <a:p>
            <a:pPr algn="ctr"/>
            <a:r>
              <a:rPr lang="en-US" b="1" dirty="0">
                <a:solidFill>
                  <a:schemeClr val="bg1">
                    <a:lumMod val="65000"/>
                  </a:schemeClr>
                </a:solidFill>
              </a:rPr>
              <a:t>July 29th</a:t>
            </a:r>
          </a:p>
        </p:txBody>
      </p:sp>
      <p:cxnSp>
        <p:nvCxnSpPr>
          <p:cNvPr id="150" name="Elbow Connector 149"/>
          <p:cNvCxnSpPr>
            <a:cxnSpLocks/>
          </p:cNvCxnSpPr>
          <p:nvPr/>
        </p:nvCxnSpPr>
        <p:spPr>
          <a:xfrm rot="5400000" flipH="1" flipV="1">
            <a:off x="703324" y="2136823"/>
            <a:ext cx="525233" cy="352098"/>
          </a:xfrm>
          <a:prstGeom prst="bentConnector3">
            <a:avLst>
              <a:gd name="adj1" fmla="val 100000"/>
            </a:avLst>
          </a:prstGeom>
          <a:ln w="19050" cap="flat">
            <a:solidFill>
              <a:schemeClr val="bg1">
                <a:lumMod val="50000"/>
              </a:schemeClr>
            </a:solidFill>
            <a:bevel/>
            <a:headEnd type="none" w="sm" len="sm"/>
            <a:tailEnd type="triangle" w="med" len="med"/>
          </a:ln>
        </p:spPr>
        <p:style>
          <a:lnRef idx="1">
            <a:schemeClr val="accent1"/>
          </a:lnRef>
          <a:fillRef idx="0">
            <a:schemeClr val="accent1"/>
          </a:fillRef>
          <a:effectRef idx="0">
            <a:schemeClr val="accent1"/>
          </a:effectRef>
          <a:fontRef idx="minor">
            <a:schemeClr val="tx1"/>
          </a:fontRef>
        </p:style>
      </p:cxnSp>
      <p:sp>
        <p:nvSpPr>
          <p:cNvPr id="52" name="Rectangle 16">
            <a:extLst>
              <a:ext uri="{FF2B5EF4-FFF2-40B4-BE49-F238E27FC236}">
                <a16:creationId xmlns:a16="http://schemas.microsoft.com/office/drawing/2014/main" id="{88F703FA-910E-4C87-B2CD-0BEBEF8E4C0D}"/>
              </a:ext>
            </a:extLst>
          </p:cNvPr>
          <p:cNvSpPr>
            <a:spLocks noChangeArrowheads="1"/>
          </p:cNvSpPr>
          <p:nvPr/>
        </p:nvSpPr>
        <p:spPr bwMode="auto">
          <a:xfrm>
            <a:off x="474750" y="2648724"/>
            <a:ext cx="1828800" cy="457200"/>
          </a:xfrm>
          <a:prstGeom prst="rect">
            <a:avLst/>
          </a:prstGeom>
          <a:solidFill>
            <a:srgbClr val="176490"/>
          </a:solidFill>
          <a:ln w="9525">
            <a:noFill/>
            <a:miter lim="800000"/>
            <a:headEnd/>
            <a:tailEnd/>
          </a:ln>
        </p:spPr>
        <p:txBody>
          <a:bodyPr vert="horz" wrap="square" lIns="91440" tIns="45720" rIns="91440" bIns="45720" numCol="1" anchor="ctr" anchorCtr="1" compatLnSpc="1">
            <a:prstTxWarp prst="textNoShape">
              <a:avLst/>
            </a:prstTxWarp>
          </a:bodyPr>
          <a:lstStyle/>
          <a:p>
            <a:r>
              <a:rPr lang="en-US" sz="2000" b="1" dirty="0">
                <a:solidFill>
                  <a:schemeClr val="bg1"/>
                </a:solidFill>
              </a:rPr>
              <a:t>2018</a:t>
            </a:r>
            <a:endParaRPr lang="en-US" sz="1050" b="1" dirty="0">
              <a:solidFill>
                <a:schemeClr val="bg1"/>
              </a:solidFill>
            </a:endParaRPr>
          </a:p>
        </p:txBody>
      </p:sp>
      <p:sp>
        <p:nvSpPr>
          <p:cNvPr id="57" name="TextBox 56">
            <a:extLst>
              <a:ext uri="{FF2B5EF4-FFF2-40B4-BE49-F238E27FC236}">
                <a16:creationId xmlns:a16="http://schemas.microsoft.com/office/drawing/2014/main" id="{68196B3B-3D65-422E-9A0A-D4C7AF847221}"/>
              </a:ext>
            </a:extLst>
          </p:cNvPr>
          <p:cNvSpPr txBox="1"/>
          <p:nvPr/>
        </p:nvSpPr>
        <p:spPr>
          <a:xfrm>
            <a:off x="3827550" y="3637199"/>
            <a:ext cx="1000595" cy="738664"/>
          </a:xfrm>
          <a:prstGeom prst="rect">
            <a:avLst/>
          </a:prstGeom>
          <a:noFill/>
        </p:spPr>
        <p:txBody>
          <a:bodyPr wrap="none" rtlCol="0">
            <a:spAutoFit/>
          </a:bodyPr>
          <a:lstStyle/>
          <a:p>
            <a:pPr algn="ctr"/>
            <a:r>
              <a:rPr lang="en-US" sz="2400" b="1" dirty="0">
                <a:solidFill>
                  <a:schemeClr val="bg1">
                    <a:lumMod val="65000"/>
                  </a:schemeClr>
                </a:solidFill>
              </a:rPr>
              <a:t>v1.1</a:t>
            </a:r>
          </a:p>
          <a:p>
            <a:pPr algn="ctr"/>
            <a:r>
              <a:rPr lang="en-US" b="1" dirty="0">
                <a:solidFill>
                  <a:schemeClr val="bg1">
                    <a:lumMod val="65000"/>
                  </a:schemeClr>
                </a:solidFill>
              </a:rPr>
              <a:t>July 29th</a:t>
            </a:r>
          </a:p>
        </p:txBody>
      </p:sp>
      <p:grpSp>
        <p:nvGrpSpPr>
          <p:cNvPr id="59" name="Group 58">
            <a:extLst>
              <a:ext uri="{FF2B5EF4-FFF2-40B4-BE49-F238E27FC236}">
                <a16:creationId xmlns:a16="http://schemas.microsoft.com/office/drawing/2014/main" id="{865A35FC-10AA-47E4-9E11-399FD0C5B3F8}"/>
              </a:ext>
            </a:extLst>
          </p:cNvPr>
          <p:cNvGrpSpPr/>
          <p:nvPr/>
        </p:nvGrpSpPr>
        <p:grpSpPr>
          <a:xfrm flipV="1">
            <a:off x="3461980" y="3130625"/>
            <a:ext cx="304801" cy="879938"/>
            <a:chOff x="4495800" y="1504951"/>
            <a:chExt cx="304801" cy="961990"/>
          </a:xfrm>
        </p:grpSpPr>
        <p:sp>
          <p:nvSpPr>
            <p:cNvPr id="60" name="Oval 81">
              <a:extLst>
                <a:ext uri="{FF2B5EF4-FFF2-40B4-BE49-F238E27FC236}">
                  <a16:creationId xmlns:a16="http://schemas.microsoft.com/office/drawing/2014/main" id="{3BD0DD5A-A257-4E81-BBDA-22D388144FD8}"/>
                </a:ext>
              </a:extLst>
            </p:cNvPr>
            <p:cNvSpPr>
              <a:spLocks noChangeArrowheads="1"/>
            </p:cNvSpPr>
            <p:nvPr/>
          </p:nvSpPr>
          <p:spPr bwMode="auto">
            <a:xfrm>
              <a:off x="4495800" y="2381523"/>
              <a:ext cx="85692" cy="85418"/>
            </a:xfrm>
            <a:prstGeom prst="ellipse">
              <a:avLst/>
            </a:prstGeom>
            <a:solidFill>
              <a:schemeClr val="bg1">
                <a:lumMod val="50000"/>
              </a:schemeClr>
            </a:solidFill>
            <a:ln w="190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61" name="Elbow Connector 145">
              <a:extLst>
                <a:ext uri="{FF2B5EF4-FFF2-40B4-BE49-F238E27FC236}">
                  <a16:creationId xmlns:a16="http://schemas.microsoft.com/office/drawing/2014/main" id="{4352749E-ED7A-4A94-BF02-5F3633607257}"/>
                </a:ext>
              </a:extLst>
            </p:cNvPr>
            <p:cNvCxnSpPr/>
            <p:nvPr/>
          </p:nvCxnSpPr>
          <p:spPr>
            <a:xfrm rot="5400000" flipH="1" flipV="1">
              <a:off x="4210768" y="1829669"/>
              <a:ext cx="914552" cy="265115"/>
            </a:xfrm>
            <a:prstGeom prst="bentConnector3">
              <a:avLst>
                <a:gd name="adj1" fmla="val 99471"/>
              </a:avLst>
            </a:prstGeom>
            <a:ln w="1905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63" name="Oval 81">
            <a:extLst>
              <a:ext uri="{FF2B5EF4-FFF2-40B4-BE49-F238E27FC236}">
                <a16:creationId xmlns:a16="http://schemas.microsoft.com/office/drawing/2014/main" id="{D6A0AA4B-1CA3-4062-8901-3E296F2E868F}"/>
              </a:ext>
            </a:extLst>
          </p:cNvPr>
          <p:cNvSpPr>
            <a:spLocks noChangeArrowheads="1"/>
          </p:cNvSpPr>
          <p:nvPr/>
        </p:nvSpPr>
        <p:spPr bwMode="auto">
          <a:xfrm>
            <a:off x="763033" y="2556757"/>
            <a:ext cx="58529" cy="58529"/>
          </a:xfrm>
          <a:prstGeom prst="ellipse">
            <a:avLst/>
          </a:prstGeom>
          <a:solidFill>
            <a:schemeClr val="bg1">
              <a:lumMod val="50000"/>
            </a:schemeClr>
          </a:solidFill>
          <a:ln w="190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TextBox 64">
            <a:extLst>
              <a:ext uri="{FF2B5EF4-FFF2-40B4-BE49-F238E27FC236}">
                <a16:creationId xmlns:a16="http://schemas.microsoft.com/office/drawing/2014/main" id="{0C85EC4B-73D3-4CDA-AA10-396D13AAD8AB}"/>
              </a:ext>
            </a:extLst>
          </p:cNvPr>
          <p:cNvSpPr txBox="1"/>
          <p:nvPr/>
        </p:nvSpPr>
        <p:spPr>
          <a:xfrm>
            <a:off x="1097303" y="1703087"/>
            <a:ext cx="1226619" cy="738664"/>
          </a:xfrm>
          <a:prstGeom prst="rect">
            <a:avLst/>
          </a:prstGeom>
          <a:noFill/>
        </p:spPr>
        <p:txBody>
          <a:bodyPr wrap="none" rtlCol="0">
            <a:spAutoFit/>
          </a:bodyPr>
          <a:lstStyle/>
          <a:p>
            <a:pPr algn="ctr"/>
            <a:r>
              <a:rPr lang="en-US" sz="2400" b="1" dirty="0">
                <a:solidFill>
                  <a:schemeClr val="bg1">
                    <a:lumMod val="65000"/>
                  </a:schemeClr>
                </a:solidFill>
              </a:rPr>
              <a:t>v2.0</a:t>
            </a:r>
          </a:p>
          <a:p>
            <a:pPr algn="ctr"/>
            <a:r>
              <a:rPr lang="en-US" b="1" dirty="0">
                <a:solidFill>
                  <a:schemeClr val="bg1">
                    <a:lumMod val="65000"/>
                  </a:schemeClr>
                </a:solidFill>
              </a:rPr>
              <a:t>October 1st</a:t>
            </a:r>
          </a:p>
        </p:txBody>
      </p:sp>
    </p:spTree>
    <p:extLst>
      <p:ext uri="{BB962C8B-B14F-4D97-AF65-F5344CB8AC3E}">
        <p14:creationId xmlns:p14="http://schemas.microsoft.com/office/powerpoint/2010/main" val="4259840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Timeline – for End of Life</a:t>
            </a:r>
          </a:p>
        </p:txBody>
      </p:sp>
      <p:sp>
        <p:nvSpPr>
          <p:cNvPr id="14" name="Rectangle 16"/>
          <p:cNvSpPr>
            <a:spLocks noChangeArrowheads="1"/>
          </p:cNvSpPr>
          <p:nvPr/>
        </p:nvSpPr>
        <p:spPr bwMode="auto">
          <a:xfrm>
            <a:off x="2590935" y="2648724"/>
            <a:ext cx="1828800" cy="457200"/>
          </a:xfrm>
          <a:prstGeom prst="rect">
            <a:avLst/>
          </a:prstGeom>
          <a:solidFill>
            <a:srgbClr val="176490"/>
          </a:solidFill>
          <a:ln w="9525">
            <a:noFill/>
            <a:miter lim="800000"/>
            <a:headEnd/>
            <a:tailEnd/>
          </a:ln>
        </p:spPr>
        <p:txBody>
          <a:bodyPr vert="horz" wrap="square" lIns="91440" tIns="45720" rIns="91440" bIns="45720" numCol="1" anchor="ctr" anchorCtr="1" compatLnSpc="1">
            <a:prstTxWarp prst="textNoShape">
              <a:avLst/>
            </a:prstTxWarp>
          </a:bodyPr>
          <a:lstStyle/>
          <a:p>
            <a:r>
              <a:rPr lang="en-US" sz="2000" b="1" dirty="0">
                <a:solidFill>
                  <a:schemeClr val="bg1"/>
                </a:solidFill>
              </a:rPr>
              <a:t>2019</a:t>
            </a:r>
            <a:endParaRPr lang="en-US" sz="1050" b="1" dirty="0">
              <a:solidFill>
                <a:schemeClr val="bg1"/>
              </a:solidFill>
            </a:endParaRPr>
          </a:p>
        </p:txBody>
      </p:sp>
      <p:grpSp>
        <p:nvGrpSpPr>
          <p:cNvPr id="144" name="Group 143"/>
          <p:cNvGrpSpPr/>
          <p:nvPr/>
        </p:nvGrpSpPr>
        <p:grpSpPr>
          <a:xfrm>
            <a:off x="3461980" y="1659624"/>
            <a:ext cx="304801" cy="961990"/>
            <a:chOff x="4495800" y="1504951"/>
            <a:chExt cx="304801" cy="961990"/>
          </a:xfrm>
        </p:grpSpPr>
        <p:sp>
          <p:nvSpPr>
            <p:cNvPr id="145" name="Oval 81"/>
            <p:cNvSpPr>
              <a:spLocks noChangeArrowheads="1"/>
            </p:cNvSpPr>
            <p:nvPr/>
          </p:nvSpPr>
          <p:spPr bwMode="auto">
            <a:xfrm>
              <a:off x="4495800" y="2381523"/>
              <a:ext cx="85692" cy="85418"/>
            </a:xfrm>
            <a:prstGeom prst="ellipse">
              <a:avLst/>
            </a:prstGeom>
            <a:solidFill>
              <a:schemeClr val="bg1">
                <a:lumMod val="50000"/>
              </a:schemeClr>
            </a:solidFill>
            <a:ln w="190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146" name="Elbow Connector 145"/>
            <p:cNvCxnSpPr/>
            <p:nvPr/>
          </p:nvCxnSpPr>
          <p:spPr>
            <a:xfrm rot="5400000" flipH="1" flipV="1">
              <a:off x="4210768" y="1829669"/>
              <a:ext cx="914552" cy="265115"/>
            </a:xfrm>
            <a:prstGeom prst="bentConnector3">
              <a:avLst>
                <a:gd name="adj1" fmla="val 99471"/>
              </a:avLst>
            </a:prstGeom>
            <a:ln w="1905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47" name="TextBox 146"/>
          <p:cNvSpPr txBox="1"/>
          <p:nvPr/>
        </p:nvSpPr>
        <p:spPr>
          <a:xfrm>
            <a:off x="3819015" y="1294842"/>
            <a:ext cx="1000595" cy="738664"/>
          </a:xfrm>
          <a:prstGeom prst="rect">
            <a:avLst/>
          </a:prstGeom>
          <a:noFill/>
        </p:spPr>
        <p:txBody>
          <a:bodyPr wrap="none" rtlCol="0">
            <a:spAutoFit/>
          </a:bodyPr>
          <a:lstStyle/>
          <a:p>
            <a:pPr algn="ctr"/>
            <a:r>
              <a:rPr lang="en-US" sz="2400" b="1" dirty="0">
                <a:solidFill>
                  <a:schemeClr val="bg1">
                    <a:lumMod val="65000"/>
                  </a:schemeClr>
                </a:solidFill>
              </a:rPr>
              <a:t>v1.0</a:t>
            </a:r>
          </a:p>
          <a:p>
            <a:pPr algn="ctr"/>
            <a:r>
              <a:rPr lang="en-US" b="1" dirty="0">
                <a:solidFill>
                  <a:schemeClr val="bg1">
                    <a:lumMod val="65000"/>
                  </a:schemeClr>
                </a:solidFill>
              </a:rPr>
              <a:t>July 29th</a:t>
            </a:r>
          </a:p>
        </p:txBody>
      </p:sp>
      <p:cxnSp>
        <p:nvCxnSpPr>
          <p:cNvPr id="150" name="Elbow Connector 149"/>
          <p:cNvCxnSpPr>
            <a:cxnSpLocks/>
          </p:cNvCxnSpPr>
          <p:nvPr/>
        </p:nvCxnSpPr>
        <p:spPr>
          <a:xfrm rot="5400000" flipH="1" flipV="1">
            <a:off x="703324" y="2136823"/>
            <a:ext cx="525233" cy="352098"/>
          </a:xfrm>
          <a:prstGeom prst="bentConnector3">
            <a:avLst>
              <a:gd name="adj1" fmla="val 100000"/>
            </a:avLst>
          </a:prstGeom>
          <a:ln w="19050" cap="flat">
            <a:solidFill>
              <a:schemeClr val="bg1">
                <a:lumMod val="50000"/>
              </a:schemeClr>
            </a:solidFill>
            <a:bevel/>
            <a:headEnd type="none" w="sm" len="sm"/>
            <a:tailEnd type="triangle" w="med" len="med"/>
          </a:ln>
        </p:spPr>
        <p:style>
          <a:lnRef idx="1">
            <a:schemeClr val="accent1"/>
          </a:lnRef>
          <a:fillRef idx="0">
            <a:schemeClr val="accent1"/>
          </a:fillRef>
          <a:effectRef idx="0">
            <a:schemeClr val="accent1"/>
          </a:effectRef>
          <a:fontRef idx="minor">
            <a:schemeClr val="tx1"/>
          </a:fontRef>
        </p:style>
      </p:cxnSp>
      <p:sp>
        <p:nvSpPr>
          <p:cNvPr id="52" name="Rectangle 16">
            <a:extLst>
              <a:ext uri="{FF2B5EF4-FFF2-40B4-BE49-F238E27FC236}">
                <a16:creationId xmlns:a16="http://schemas.microsoft.com/office/drawing/2014/main" id="{88F703FA-910E-4C87-B2CD-0BEBEF8E4C0D}"/>
              </a:ext>
            </a:extLst>
          </p:cNvPr>
          <p:cNvSpPr>
            <a:spLocks noChangeArrowheads="1"/>
          </p:cNvSpPr>
          <p:nvPr/>
        </p:nvSpPr>
        <p:spPr bwMode="auto">
          <a:xfrm>
            <a:off x="474750" y="2648724"/>
            <a:ext cx="1828800" cy="457200"/>
          </a:xfrm>
          <a:prstGeom prst="rect">
            <a:avLst/>
          </a:prstGeom>
          <a:solidFill>
            <a:srgbClr val="176490"/>
          </a:solidFill>
          <a:ln w="9525">
            <a:noFill/>
            <a:miter lim="800000"/>
            <a:headEnd/>
            <a:tailEnd/>
          </a:ln>
        </p:spPr>
        <p:txBody>
          <a:bodyPr vert="horz" wrap="square" lIns="91440" tIns="45720" rIns="91440" bIns="45720" numCol="1" anchor="ctr" anchorCtr="1" compatLnSpc="1">
            <a:prstTxWarp prst="textNoShape">
              <a:avLst/>
            </a:prstTxWarp>
          </a:bodyPr>
          <a:lstStyle/>
          <a:p>
            <a:r>
              <a:rPr lang="en-US" sz="2000" b="1" dirty="0">
                <a:solidFill>
                  <a:schemeClr val="bg1"/>
                </a:solidFill>
              </a:rPr>
              <a:t>2018</a:t>
            </a:r>
            <a:endParaRPr lang="en-US" sz="1050" b="1" dirty="0">
              <a:solidFill>
                <a:schemeClr val="bg1"/>
              </a:solidFill>
            </a:endParaRPr>
          </a:p>
        </p:txBody>
      </p:sp>
      <p:sp>
        <p:nvSpPr>
          <p:cNvPr id="53" name="Rectangle 16">
            <a:extLst>
              <a:ext uri="{FF2B5EF4-FFF2-40B4-BE49-F238E27FC236}">
                <a16:creationId xmlns:a16="http://schemas.microsoft.com/office/drawing/2014/main" id="{D30177FF-CB9D-48B3-8D38-635FBFB15945}"/>
              </a:ext>
            </a:extLst>
          </p:cNvPr>
          <p:cNvSpPr>
            <a:spLocks noChangeArrowheads="1"/>
          </p:cNvSpPr>
          <p:nvPr/>
        </p:nvSpPr>
        <p:spPr bwMode="auto">
          <a:xfrm>
            <a:off x="4707120" y="2648724"/>
            <a:ext cx="1828800" cy="457200"/>
          </a:xfrm>
          <a:prstGeom prst="rect">
            <a:avLst/>
          </a:prstGeom>
          <a:solidFill>
            <a:srgbClr val="176490"/>
          </a:solidFill>
          <a:ln w="9525">
            <a:noFill/>
            <a:miter lim="800000"/>
            <a:headEnd/>
            <a:tailEnd/>
          </a:ln>
        </p:spPr>
        <p:txBody>
          <a:bodyPr vert="horz" wrap="square" lIns="91440" tIns="45720" rIns="91440" bIns="45720" numCol="1" anchor="ctr" anchorCtr="1" compatLnSpc="1">
            <a:prstTxWarp prst="textNoShape">
              <a:avLst/>
            </a:prstTxWarp>
          </a:bodyPr>
          <a:lstStyle/>
          <a:p>
            <a:r>
              <a:rPr lang="en-US" sz="2000" b="1" dirty="0">
                <a:solidFill>
                  <a:schemeClr val="bg1"/>
                </a:solidFill>
              </a:rPr>
              <a:t>Current</a:t>
            </a:r>
          </a:p>
        </p:txBody>
      </p:sp>
      <p:sp>
        <p:nvSpPr>
          <p:cNvPr id="57" name="TextBox 56">
            <a:extLst>
              <a:ext uri="{FF2B5EF4-FFF2-40B4-BE49-F238E27FC236}">
                <a16:creationId xmlns:a16="http://schemas.microsoft.com/office/drawing/2014/main" id="{68196B3B-3D65-422E-9A0A-D4C7AF847221}"/>
              </a:ext>
            </a:extLst>
          </p:cNvPr>
          <p:cNvSpPr txBox="1"/>
          <p:nvPr/>
        </p:nvSpPr>
        <p:spPr>
          <a:xfrm>
            <a:off x="3827550" y="3637199"/>
            <a:ext cx="1000595" cy="738664"/>
          </a:xfrm>
          <a:prstGeom prst="rect">
            <a:avLst/>
          </a:prstGeom>
          <a:noFill/>
        </p:spPr>
        <p:txBody>
          <a:bodyPr wrap="none" rtlCol="0">
            <a:spAutoFit/>
          </a:bodyPr>
          <a:lstStyle/>
          <a:p>
            <a:pPr algn="ctr"/>
            <a:r>
              <a:rPr lang="en-US" sz="2400" b="1" dirty="0">
                <a:solidFill>
                  <a:schemeClr val="bg1">
                    <a:lumMod val="65000"/>
                  </a:schemeClr>
                </a:solidFill>
              </a:rPr>
              <a:t>v1.1</a:t>
            </a:r>
          </a:p>
          <a:p>
            <a:pPr algn="ctr"/>
            <a:r>
              <a:rPr lang="en-US" b="1" dirty="0">
                <a:solidFill>
                  <a:schemeClr val="bg1">
                    <a:lumMod val="65000"/>
                  </a:schemeClr>
                </a:solidFill>
              </a:rPr>
              <a:t>July 29th</a:t>
            </a:r>
          </a:p>
        </p:txBody>
      </p:sp>
      <p:grpSp>
        <p:nvGrpSpPr>
          <p:cNvPr id="59" name="Group 58">
            <a:extLst>
              <a:ext uri="{FF2B5EF4-FFF2-40B4-BE49-F238E27FC236}">
                <a16:creationId xmlns:a16="http://schemas.microsoft.com/office/drawing/2014/main" id="{865A35FC-10AA-47E4-9E11-399FD0C5B3F8}"/>
              </a:ext>
            </a:extLst>
          </p:cNvPr>
          <p:cNvGrpSpPr/>
          <p:nvPr/>
        </p:nvGrpSpPr>
        <p:grpSpPr>
          <a:xfrm flipV="1">
            <a:off x="3461980" y="3130625"/>
            <a:ext cx="304801" cy="879938"/>
            <a:chOff x="4495800" y="1504951"/>
            <a:chExt cx="304801" cy="961990"/>
          </a:xfrm>
        </p:grpSpPr>
        <p:sp>
          <p:nvSpPr>
            <p:cNvPr id="60" name="Oval 81">
              <a:extLst>
                <a:ext uri="{FF2B5EF4-FFF2-40B4-BE49-F238E27FC236}">
                  <a16:creationId xmlns:a16="http://schemas.microsoft.com/office/drawing/2014/main" id="{3BD0DD5A-A257-4E81-BBDA-22D388144FD8}"/>
                </a:ext>
              </a:extLst>
            </p:cNvPr>
            <p:cNvSpPr>
              <a:spLocks noChangeArrowheads="1"/>
            </p:cNvSpPr>
            <p:nvPr/>
          </p:nvSpPr>
          <p:spPr bwMode="auto">
            <a:xfrm>
              <a:off x="4495800" y="2381523"/>
              <a:ext cx="85692" cy="85418"/>
            </a:xfrm>
            <a:prstGeom prst="ellipse">
              <a:avLst/>
            </a:prstGeom>
            <a:solidFill>
              <a:schemeClr val="bg1">
                <a:lumMod val="50000"/>
              </a:schemeClr>
            </a:solidFill>
            <a:ln w="190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61" name="Elbow Connector 145">
              <a:extLst>
                <a:ext uri="{FF2B5EF4-FFF2-40B4-BE49-F238E27FC236}">
                  <a16:creationId xmlns:a16="http://schemas.microsoft.com/office/drawing/2014/main" id="{4352749E-ED7A-4A94-BF02-5F3633607257}"/>
                </a:ext>
              </a:extLst>
            </p:cNvPr>
            <p:cNvCxnSpPr/>
            <p:nvPr/>
          </p:nvCxnSpPr>
          <p:spPr>
            <a:xfrm rot="5400000" flipH="1" flipV="1">
              <a:off x="4210768" y="1829669"/>
              <a:ext cx="914552" cy="265115"/>
            </a:xfrm>
            <a:prstGeom prst="bentConnector3">
              <a:avLst>
                <a:gd name="adj1" fmla="val 99471"/>
              </a:avLst>
            </a:prstGeom>
            <a:ln w="1905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63" name="Oval 81">
            <a:extLst>
              <a:ext uri="{FF2B5EF4-FFF2-40B4-BE49-F238E27FC236}">
                <a16:creationId xmlns:a16="http://schemas.microsoft.com/office/drawing/2014/main" id="{D6A0AA4B-1CA3-4062-8901-3E296F2E868F}"/>
              </a:ext>
            </a:extLst>
          </p:cNvPr>
          <p:cNvSpPr>
            <a:spLocks noChangeArrowheads="1"/>
          </p:cNvSpPr>
          <p:nvPr/>
        </p:nvSpPr>
        <p:spPr bwMode="auto">
          <a:xfrm>
            <a:off x="763033" y="2556757"/>
            <a:ext cx="58529" cy="58529"/>
          </a:xfrm>
          <a:prstGeom prst="ellipse">
            <a:avLst/>
          </a:prstGeom>
          <a:solidFill>
            <a:schemeClr val="bg1">
              <a:lumMod val="50000"/>
            </a:schemeClr>
          </a:solidFill>
          <a:ln w="190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TextBox 64">
            <a:extLst>
              <a:ext uri="{FF2B5EF4-FFF2-40B4-BE49-F238E27FC236}">
                <a16:creationId xmlns:a16="http://schemas.microsoft.com/office/drawing/2014/main" id="{0C85EC4B-73D3-4CDA-AA10-396D13AAD8AB}"/>
              </a:ext>
            </a:extLst>
          </p:cNvPr>
          <p:cNvSpPr txBox="1"/>
          <p:nvPr/>
        </p:nvSpPr>
        <p:spPr>
          <a:xfrm>
            <a:off x="1097303" y="1703087"/>
            <a:ext cx="1226619" cy="738664"/>
          </a:xfrm>
          <a:prstGeom prst="rect">
            <a:avLst/>
          </a:prstGeom>
          <a:noFill/>
        </p:spPr>
        <p:txBody>
          <a:bodyPr wrap="none" rtlCol="0">
            <a:spAutoFit/>
          </a:bodyPr>
          <a:lstStyle/>
          <a:p>
            <a:pPr algn="ctr"/>
            <a:r>
              <a:rPr lang="en-US" sz="2400" b="1" dirty="0">
                <a:solidFill>
                  <a:schemeClr val="bg1">
                    <a:lumMod val="65000"/>
                  </a:schemeClr>
                </a:solidFill>
              </a:rPr>
              <a:t>v2.0</a:t>
            </a:r>
          </a:p>
          <a:p>
            <a:pPr algn="ctr"/>
            <a:r>
              <a:rPr lang="en-US" b="1" dirty="0">
                <a:solidFill>
                  <a:schemeClr val="bg1">
                    <a:lumMod val="65000"/>
                  </a:schemeClr>
                </a:solidFill>
              </a:rPr>
              <a:t>October 1st</a:t>
            </a:r>
          </a:p>
        </p:txBody>
      </p:sp>
      <p:sp>
        <p:nvSpPr>
          <p:cNvPr id="66" name="TextBox 65">
            <a:extLst>
              <a:ext uri="{FF2B5EF4-FFF2-40B4-BE49-F238E27FC236}">
                <a16:creationId xmlns:a16="http://schemas.microsoft.com/office/drawing/2014/main" id="{52575F3F-36BE-4D08-BD14-597B580FBFDC}"/>
              </a:ext>
            </a:extLst>
          </p:cNvPr>
          <p:cNvSpPr txBox="1"/>
          <p:nvPr/>
        </p:nvSpPr>
        <p:spPr>
          <a:xfrm>
            <a:off x="5938370" y="3779731"/>
            <a:ext cx="692817" cy="461665"/>
          </a:xfrm>
          <a:prstGeom prst="rect">
            <a:avLst/>
          </a:prstGeom>
          <a:noFill/>
        </p:spPr>
        <p:txBody>
          <a:bodyPr wrap="none" rtlCol="0">
            <a:spAutoFit/>
          </a:bodyPr>
          <a:lstStyle/>
          <a:p>
            <a:pPr algn="ctr"/>
            <a:r>
              <a:rPr lang="en-US" sz="2400" b="1" dirty="0">
                <a:solidFill>
                  <a:schemeClr val="bg1">
                    <a:lumMod val="65000"/>
                  </a:schemeClr>
                </a:solidFill>
              </a:rPr>
              <a:t>v2.2</a:t>
            </a:r>
          </a:p>
        </p:txBody>
      </p:sp>
      <p:grpSp>
        <p:nvGrpSpPr>
          <p:cNvPr id="67" name="Group 66">
            <a:extLst>
              <a:ext uri="{FF2B5EF4-FFF2-40B4-BE49-F238E27FC236}">
                <a16:creationId xmlns:a16="http://schemas.microsoft.com/office/drawing/2014/main" id="{60CF1758-DA6A-4401-B50C-98D9037C3846}"/>
              </a:ext>
            </a:extLst>
          </p:cNvPr>
          <p:cNvGrpSpPr/>
          <p:nvPr/>
        </p:nvGrpSpPr>
        <p:grpSpPr>
          <a:xfrm flipV="1">
            <a:off x="5593882" y="3162908"/>
            <a:ext cx="304801" cy="879938"/>
            <a:chOff x="4495800" y="1504951"/>
            <a:chExt cx="304801" cy="961990"/>
          </a:xfrm>
        </p:grpSpPr>
        <p:sp>
          <p:nvSpPr>
            <p:cNvPr id="68" name="Oval 81">
              <a:extLst>
                <a:ext uri="{FF2B5EF4-FFF2-40B4-BE49-F238E27FC236}">
                  <a16:creationId xmlns:a16="http://schemas.microsoft.com/office/drawing/2014/main" id="{316427A3-4CD0-49AD-8301-4D1BAC8A77C6}"/>
                </a:ext>
              </a:extLst>
            </p:cNvPr>
            <p:cNvSpPr>
              <a:spLocks noChangeArrowheads="1"/>
            </p:cNvSpPr>
            <p:nvPr/>
          </p:nvSpPr>
          <p:spPr bwMode="auto">
            <a:xfrm>
              <a:off x="4495800" y="2381523"/>
              <a:ext cx="85692" cy="85418"/>
            </a:xfrm>
            <a:prstGeom prst="ellipse">
              <a:avLst/>
            </a:prstGeom>
            <a:solidFill>
              <a:schemeClr val="bg1">
                <a:lumMod val="50000"/>
              </a:schemeClr>
            </a:solidFill>
            <a:ln w="190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69" name="Elbow Connector 145">
              <a:extLst>
                <a:ext uri="{FF2B5EF4-FFF2-40B4-BE49-F238E27FC236}">
                  <a16:creationId xmlns:a16="http://schemas.microsoft.com/office/drawing/2014/main" id="{0A180942-F17D-4F9F-9BBC-34D229673708}"/>
                </a:ext>
              </a:extLst>
            </p:cNvPr>
            <p:cNvCxnSpPr/>
            <p:nvPr/>
          </p:nvCxnSpPr>
          <p:spPr>
            <a:xfrm rot="5400000" flipH="1" flipV="1">
              <a:off x="4210768" y="1829669"/>
              <a:ext cx="914552" cy="265115"/>
            </a:xfrm>
            <a:prstGeom prst="bentConnector3">
              <a:avLst>
                <a:gd name="adj1" fmla="val 99471"/>
              </a:avLst>
            </a:prstGeom>
            <a:ln w="1905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59902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FBA75E-2CB9-44DE-8E2F-F85A7BE247B0}"/>
              </a:ext>
            </a:extLst>
          </p:cNvPr>
          <p:cNvSpPr>
            <a:spLocks noGrp="1"/>
          </p:cNvSpPr>
          <p:nvPr>
            <p:ph type="title"/>
          </p:nvPr>
        </p:nvSpPr>
        <p:spPr>
          <a:xfrm>
            <a:off x="495300" y="2000250"/>
            <a:ext cx="8153400" cy="1143000"/>
          </a:xfrm>
        </p:spPr>
        <p:txBody>
          <a:bodyPr/>
          <a:lstStyle/>
          <a:p>
            <a:r>
              <a:rPr lang="en-US" sz="4000" dirty="0"/>
              <a:t>“I am not an expert, just an enthusiast.”</a:t>
            </a:r>
          </a:p>
        </p:txBody>
      </p:sp>
      <p:sp>
        <p:nvSpPr>
          <p:cNvPr id="9" name="TextBox 8">
            <a:extLst>
              <a:ext uri="{FF2B5EF4-FFF2-40B4-BE49-F238E27FC236}">
                <a16:creationId xmlns:a16="http://schemas.microsoft.com/office/drawing/2014/main" id="{7BAD0F8F-DC9A-4396-8400-6CB35F1F19B2}"/>
              </a:ext>
            </a:extLst>
          </p:cNvPr>
          <p:cNvSpPr txBox="1"/>
          <p:nvPr/>
        </p:nvSpPr>
        <p:spPr>
          <a:xfrm>
            <a:off x="7162800" y="2958584"/>
            <a:ext cx="1371600" cy="369332"/>
          </a:xfrm>
          <a:prstGeom prst="rect">
            <a:avLst/>
          </a:prstGeom>
          <a:noFill/>
        </p:spPr>
        <p:txBody>
          <a:bodyPr wrap="square" rtlCol="0">
            <a:spAutoFit/>
          </a:bodyPr>
          <a:lstStyle/>
          <a:p>
            <a:pPr algn="r"/>
            <a:r>
              <a:rPr lang="en-US" b="1" i="1" dirty="0">
                <a:solidFill>
                  <a:schemeClr val="tx1">
                    <a:lumMod val="50000"/>
                    <a:lumOff val="50000"/>
                  </a:schemeClr>
                </a:solidFill>
              </a:rPr>
              <a:t>-- Unknown</a:t>
            </a:r>
          </a:p>
        </p:txBody>
      </p:sp>
    </p:spTree>
    <p:extLst>
      <p:ext uri="{BB962C8B-B14F-4D97-AF65-F5344CB8AC3E}">
        <p14:creationId xmlns:p14="http://schemas.microsoft.com/office/powerpoint/2010/main" val="4197512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Timeline – for End of Life</a:t>
            </a:r>
          </a:p>
        </p:txBody>
      </p:sp>
      <p:sp>
        <p:nvSpPr>
          <p:cNvPr id="14" name="Rectangle 16"/>
          <p:cNvSpPr>
            <a:spLocks noChangeArrowheads="1"/>
          </p:cNvSpPr>
          <p:nvPr/>
        </p:nvSpPr>
        <p:spPr bwMode="auto">
          <a:xfrm>
            <a:off x="2590935" y="2648724"/>
            <a:ext cx="1828800" cy="457200"/>
          </a:xfrm>
          <a:prstGeom prst="rect">
            <a:avLst/>
          </a:prstGeom>
          <a:solidFill>
            <a:srgbClr val="176490"/>
          </a:solidFill>
          <a:ln w="9525">
            <a:noFill/>
            <a:miter lim="800000"/>
            <a:headEnd/>
            <a:tailEnd/>
          </a:ln>
        </p:spPr>
        <p:txBody>
          <a:bodyPr vert="horz" wrap="square" lIns="91440" tIns="45720" rIns="91440" bIns="45720" numCol="1" anchor="ctr" anchorCtr="1" compatLnSpc="1">
            <a:prstTxWarp prst="textNoShape">
              <a:avLst/>
            </a:prstTxWarp>
          </a:bodyPr>
          <a:lstStyle/>
          <a:p>
            <a:r>
              <a:rPr lang="en-US" sz="2000" b="1" dirty="0">
                <a:solidFill>
                  <a:schemeClr val="bg1"/>
                </a:solidFill>
              </a:rPr>
              <a:t>2019</a:t>
            </a:r>
            <a:endParaRPr lang="en-US" sz="1050" b="1" dirty="0">
              <a:solidFill>
                <a:schemeClr val="bg1"/>
              </a:solidFill>
            </a:endParaRPr>
          </a:p>
        </p:txBody>
      </p:sp>
      <p:grpSp>
        <p:nvGrpSpPr>
          <p:cNvPr id="144" name="Group 143"/>
          <p:cNvGrpSpPr/>
          <p:nvPr/>
        </p:nvGrpSpPr>
        <p:grpSpPr>
          <a:xfrm>
            <a:off x="3461980" y="1659624"/>
            <a:ext cx="304801" cy="961990"/>
            <a:chOff x="4495800" y="1504951"/>
            <a:chExt cx="304801" cy="961990"/>
          </a:xfrm>
        </p:grpSpPr>
        <p:sp>
          <p:nvSpPr>
            <p:cNvPr id="145" name="Oval 81"/>
            <p:cNvSpPr>
              <a:spLocks noChangeArrowheads="1"/>
            </p:cNvSpPr>
            <p:nvPr/>
          </p:nvSpPr>
          <p:spPr bwMode="auto">
            <a:xfrm>
              <a:off x="4495800" y="2381523"/>
              <a:ext cx="85692" cy="85418"/>
            </a:xfrm>
            <a:prstGeom prst="ellipse">
              <a:avLst/>
            </a:prstGeom>
            <a:solidFill>
              <a:schemeClr val="bg1">
                <a:lumMod val="50000"/>
              </a:schemeClr>
            </a:solidFill>
            <a:ln w="190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146" name="Elbow Connector 145"/>
            <p:cNvCxnSpPr/>
            <p:nvPr/>
          </p:nvCxnSpPr>
          <p:spPr>
            <a:xfrm rot="5400000" flipH="1" flipV="1">
              <a:off x="4210768" y="1829669"/>
              <a:ext cx="914552" cy="265115"/>
            </a:xfrm>
            <a:prstGeom prst="bentConnector3">
              <a:avLst>
                <a:gd name="adj1" fmla="val 99471"/>
              </a:avLst>
            </a:prstGeom>
            <a:ln w="1905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47" name="TextBox 146"/>
          <p:cNvSpPr txBox="1"/>
          <p:nvPr/>
        </p:nvSpPr>
        <p:spPr>
          <a:xfrm>
            <a:off x="3819015" y="1294842"/>
            <a:ext cx="1000595" cy="738664"/>
          </a:xfrm>
          <a:prstGeom prst="rect">
            <a:avLst/>
          </a:prstGeom>
          <a:noFill/>
        </p:spPr>
        <p:txBody>
          <a:bodyPr wrap="none" rtlCol="0">
            <a:spAutoFit/>
          </a:bodyPr>
          <a:lstStyle/>
          <a:p>
            <a:pPr algn="ctr"/>
            <a:r>
              <a:rPr lang="en-US" sz="2400" b="1" dirty="0">
                <a:solidFill>
                  <a:schemeClr val="bg1">
                    <a:lumMod val="65000"/>
                  </a:schemeClr>
                </a:solidFill>
              </a:rPr>
              <a:t>v1.0</a:t>
            </a:r>
          </a:p>
          <a:p>
            <a:pPr algn="ctr"/>
            <a:r>
              <a:rPr lang="en-US" b="1" dirty="0">
                <a:solidFill>
                  <a:schemeClr val="bg1">
                    <a:lumMod val="65000"/>
                  </a:schemeClr>
                </a:solidFill>
              </a:rPr>
              <a:t>July 29th</a:t>
            </a:r>
          </a:p>
        </p:txBody>
      </p:sp>
      <p:cxnSp>
        <p:nvCxnSpPr>
          <p:cNvPr id="150" name="Elbow Connector 149"/>
          <p:cNvCxnSpPr>
            <a:cxnSpLocks/>
          </p:cNvCxnSpPr>
          <p:nvPr/>
        </p:nvCxnSpPr>
        <p:spPr>
          <a:xfrm rot="5400000" flipH="1" flipV="1">
            <a:off x="703324" y="2136823"/>
            <a:ext cx="525233" cy="352098"/>
          </a:xfrm>
          <a:prstGeom prst="bentConnector3">
            <a:avLst>
              <a:gd name="adj1" fmla="val 100000"/>
            </a:avLst>
          </a:prstGeom>
          <a:ln w="19050" cap="flat">
            <a:solidFill>
              <a:schemeClr val="bg1">
                <a:lumMod val="50000"/>
              </a:schemeClr>
            </a:solidFill>
            <a:bevel/>
            <a:headEnd type="none" w="sm" len="sm"/>
            <a:tailEnd type="triangle" w="med" len="med"/>
          </a:ln>
        </p:spPr>
        <p:style>
          <a:lnRef idx="1">
            <a:schemeClr val="accent1"/>
          </a:lnRef>
          <a:fillRef idx="0">
            <a:schemeClr val="accent1"/>
          </a:fillRef>
          <a:effectRef idx="0">
            <a:schemeClr val="accent1"/>
          </a:effectRef>
          <a:fontRef idx="minor">
            <a:schemeClr val="tx1"/>
          </a:fontRef>
        </p:style>
      </p:cxnSp>
      <p:sp>
        <p:nvSpPr>
          <p:cNvPr id="52" name="Rectangle 16">
            <a:extLst>
              <a:ext uri="{FF2B5EF4-FFF2-40B4-BE49-F238E27FC236}">
                <a16:creationId xmlns:a16="http://schemas.microsoft.com/office/drawing/2014/main" id="{88F703FA-910E-4C87-B2CD-0BEBEF8E4C0D}"/>
              </a:ext>
            </a:extLst>
          </p:cNvPr>
          <p:cNvSpPr>
            <a:spLocks noChangeArrowheads="1"/>
          </p:cNvSpPr>
          <p:nvPr/>
        </p:nvSpPr>
        <p:spPr bwMode="auto">
          <a:xfrm>
            <a:off x="474750" y="2648724"/>
            <a:ext cx="1828800" cy="457200"/>
          </a:xfrm>
          <a:prstGeom prst="rect">
            <a:avLst/>
          </a:prstGeom>
          <a:solidFill>
            <a:srgbClr val="176490"/>
          </a:solidFill>
          <a:ln w="9525">
            <a:noFill/>
            <a:miter lim="800000"/>
            <a:headEnd/>
            <a:tailEnd/>
          </a:ln>
        </p:spPr>
        <p:txBody>
          <a:bodyPr vert="horz" wrap="square" lIns="91440" tIns="45720" rIns="91440" bIns="45720" numCol="1" anchor="ctr" anchorCtr="1" compatLnSpc="1">
            <a:prstTxWarp prst="textNoShape">
              <a:avLst/>
            </a:prstTxWarp>
          </a:bodyPr>
          <a:lstStyle/>
          <a:p>
            <a:r>
              <a:rPr lang="en-US" sz="2000" b="1" dirty="0">
                <a:solidFill>
                  <a:schemeClr val="bg1"/>
                </a:solidFill>
              </a:rPr>
              <a:t>2018</a:t>
            </a:r>
            <a:endParaRPr lang="en-US" sz="1050" b="1" dirty="0">
              <a:solidFill>
                <a:schemeClr val="bg1"/>
              </a:solidFill>
            </a:endParaRPr>
          </a:p>
        </p:txBody>
      </p:sp>
      <p:sp>
        <p:nvSpPr>
          <p:cNvPr id="53" name="Rectangle 16">
            <a:extLst>
              <a:ext uri="{FF2B5EF4-FFF2-40B4-BE49-F238E27FC236}">
                <a16:creationId xmlns:a16="http://schemas.microsoft.com/office/drawing/2014/main" id="{D30177FF-CB9D-48B3-8D38-635FBFB15945}"/>
              </a:ext>
            </a:extLst>
          </p:cNvPr>
          <p:cNvSpPr>
            <a:spLocks noChangeArrowheads="1"/>
          </p:cNvSpPr>
          <p:nvPr/>
        </p:nvSpPr>
        <p:spPr bwMode="auto">
          <a:xfrm>
            <a:off x="4707120" y="2648724"/>
            <a:ext cx="1828800" cy="457200"/>
          </a:xfrm>
          <a:prstGeom prst="rect">
            <a:avLst/>
          </a:prstGeom>
          <a:solidFill>
            <a:srgbClr val="176490"/>
          </a:solidFill>
          <a:ln w="9525">
            <a:noFill/>
            <a:miter lim="800000"/>
            <a:headEnd/>
            <a:tailEnd/>
          </a:ln>
        </p:spPr>
        <p:txBody>
          <a:bodyPr vert="horz" wrap="square" lIns="91440" tIns="45720" rIns="91440" bIns="45720" numCol="1" anchor="ctr" anchorCtr="1" compatLnSpc="1">
            <a:prstTxWarp prst="textNoShape">
              <a:avLst/>
            </a:prstTxWarp>
          </a:bodyPr>
          <a:lstStyle/>
          <a:p>
            <a:r>
              <a:rPr lang="en-US" sz="2000" b="1" dirty="0">
                <a:solidFill>
                  <a:schemeClr val="bg1"/>
                </a:solidFill>
              </a:rPr>
              <a:t>Current</a:t>
            </a:r>
          </a:p>
        </p:txBody>
      </p:sp>
      <p:sp>
        <p:nvSpPr>
          <p:cNvPr id="57" name="TextBox 56">
            <a:extLst>
              <a:ext uri="{FF2B5EF4-FFF2-40B4-BE49-F238E27FC236}">
                <a16:creationId xmlns:a16="http://schemas.microsoft.com/office/drawing/2014/main" id="{68196B3B-3D65-422E-9A0A-D4C7AF847221}"/>
              </a:ext>
            </a:extLst>
          </p:cNvPr>
          <p:cNvSpPr txBox="1"/>
          <p:nvPr/>
        </p:nvSpPr>
        <p:spPr>
          <a:xfrm>
            <a:off x="3827550" y="3637199"/>
            <a:ext cx="1000595" cy="738664"/>
          </a:xfrm>
          <a:prstGeom prst="rect">
            <a:avLst/>
          </a:prstGeom>
          <a:noFill/>
        </p:spPr>
        <p:txBody>
          <a:bodyPr wrap="none" rtlCol="0">
            <a:spAutoFit/>
          </a:bodyPr>
          <a:lstStyle/>
          <a:p>
            <a:pPr algn="ctr"/>
            <a:r>
              <a:rPr lang="en-US" sz="2400" b="1" dirty="0">
                <a:solidFill>
                  <a:schemeClr val="bg1">
                    <a:lumMod val="65000"/>
                  </a:schemeClr>
                </a:solidFill>
              </a:rPr>
              <a:t>v1.1</a:t>
            </a:r>
          </a:p>
          <a:p>
            <a:pPr algn="ctr"/>
            <a:r>
              <a:rPr lang="en-US" b="1" dirty="0">
                <a:solidFill>
                  <a:schemeClr val="bg1">
                    <a:lumMod val="65000"/>
                  </a:schemeClr>
                </a:solidFill>
              </a:rPr>
              <a:t>July 29th</a:t>
            </a:r>
          </a:p>
        </p:txBody>
      </p:sp>
      <p:grpSp>
        <p:nvGrpSpPr>
          <p:cNvPr id="59" name="Group 58">
            <a:extLst>
              <a:ext uri="{FF2B5EF4-FFF2-40B4-BE49-F238E27FC236}">
                <a16:creationId xmlns:a16="http://schemas.microsoft.com/office/drawing/2014/main" id="{865A35FC-10AA-47E4-9E11-399FD0C5B3F8}"/>
              </a:ext>
            </a:extLst>
          </p:cNvPr>
          <p:cNvGrpSpPr/>
          <p:nvPr/>
        </p:nvGrpSpPr>
        <p:grpSpPr>
          <a:xfrm flipV="1">
            <a:off x="3461980" y="3130625"/>
            <a:ext cx="304801" cy="879938"/>
            <a:chOff x="4495800" y="1504951"/>
            <a:chExt cx="304801" cy="961990"/>
          </a:xfrm>
        </p:grpSpPr>
        <p:sp>
          <p:nvSpPr>
            <p:cNvPr id="60" name="Oval 81">
              <a:extLst>
                <a:ext uri="{FF2B5EF4-FFF2-40B4-BE49-F238E27FC236}">
                  <a16:creationId xmlns:a16="http://schemas.microsoft.com/office/drawing/2014/main" id="{3BD0DD5A-A257-4E81-BBDA-22D388144FD8}"/>
                </a:ext>
              </a:extLst>
            </p:cNvPr>
            <p:cNvSpPr>
              <a:spLocks noChangeArrowheads="1"/>
            </p:cNvSpPr>
            <p:nvPr/>
          </p:nvSpPr>
          <p:spPr bwMode="auto">
            <a:xfrm>
              <a:off x="4495800" y="2381523"/>
              <a:ext cx="85692" cy="85418"/>
            </a:xfrm>
            <a:prstGeom prst="ellipse">
              <a:avLst/>
            </a:prstGeom>
            <a:solidFill>
              <a:schemeClr val="bg1">
                <a:lumMod val="50000"/>
              </a:schemeClr>
            </a:solidFill>
            <a:ln w="190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61" name="Elbow Connector 145">
              <a:extLst>
                <a:ext uri="{FF2B5EF4-FFF2-40B4-BE49-F238E27FC236}">
                  <a16:creationId xmlns:a16="http://schemas.microsoft.com/office/drawing/2014/main" id="{4352749E-ED7A-4A94-BF02-5F3633607257}"/>
                </a:ext>
              </a:extLst>
            </p:cNvPr>
            <p:cNvCxnSpPr/>
            <p:nvPr/>
          </p:nvCxnSpPr>
          <p:spPr>
            <a:xfrm rot="5400000" flipH="1" flipV="1">
              <a:off x="4210768" y="1829669"/>
              <a:ext cx="914552" cy="265115"/>
            </a:xfrm>
            <a:prstGeom prst="bentConnector3">
              <a:avLst>
                <a:gd name="adj1" fmla="val 99471"/>
              </a:avLst>
            </a:prstGeom>
            <a:ln w="1905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63" name="Oval 81">
            <a:extLst>
              <a:ext uri="{FF2B5EF4-FFF2-40B4-BE49-F238E27FC236}">
                <a16:creationId xmlns:a16="http://schemas.microsoft.com/office/drawing/2014/main" id="{D6A0AA4B-1CA3-4062-8901-3E296F2E868F}"/>
              </a:ext>
            </a:extLst>
          </p:cNvPr>
          <p:cNvSpPr>
            <a:spLocks noChangeArrowheads="1"/>
          </p:cNvSpPr>
          <p:nvPr/>
        </p:nvSpPr>
        <p:spPr bwMode="auto">
          <a:xfrm>
            <a:off x="763033" y="2556757"/>
            <a:ext cx="58529" cy="58529"/>
          </a:xfrm>
          <a:prstGeom prst="ellipse">
            <a:avLst/>
          </a:prstGeom>
          <a:solidFill>
            <a:schemeClr val="bg1">
              <a:lumMod val="50000"/>
            </a:schemeClr>
          </a:solidFill>
          <a:ln w="190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TextBox 64">
            <a:extLst>
              <a:ext uri="{FF2B5EF4-FFF2-40B4-BE49-F238E27FC236}">
                <a16:creationId xmlns:a16="http://schemas.microsoft.com/office/drawing/2014/main" id="{0C85EC4B-73D3-4CDA-AA10-396D13AAD8AB}"/>
              </a:ext>
            </a:extLst>
          </p:cNvPr>
          <p:cNvSpPr txBox="1"/>
          <p:nvPr/>
        </p:nvSpPr>
        <p:spPr>
          <a:xfrm>
            <a:off x="1097303" y="1703087"/>
            <a:ext cx="1226619" cy="738664"/>
          </a:xfrm>
          <a:prstGeom prst="rect">
            <a:avLst/>
          </a:prstGeom>
          <a:noFill/>
        </p:spPr>
        <p:txBody>
          <a:bodyPr wrap="none" rtlCol="0">
            <a:spAutoFit/>
          </a:bodyPr>
          <a:lstStyle/>
          <a:p>
            <a:pPr algn="ctr"/>
            <a:r>
              <a:rPr lang="en-US" sz="2400" b="1" dirty="0">
                <a:solidFill>
                  <a:schemeClr val="bg1">
                    <a:lumMod val="65000"/>
                  </a:schemeClr>
                </a:solidFill>
              </a:rPr>
              <a:t>v2.0</a:t>
            </a:r>
          </a:p>
          <a:p>
            <a:pPr algn="ctr"/>
            <a:r>
              <a:rPr lang="en-US" b="1" dirty="0">
                <a:solidFill>
                  <a:schemeClr val="bg1">
                    <a:lumMod val="65000"/>
                  </a:schemeClr>
                </a:solidFill>
              </a:rPr>
              <a:t>October 1st</a:t>
            </a:r>
          </a:p>
        </p:txBody>
      </p:sp>
      <p:sp>
        <p:nvSpPr>
          <p:cNvPr id="66" name="TextBox 65">
            <a:extLst>
              <a:ext uri="{FF2B5EF4-FFF2-40B4-BE49-F238E27FC236}">
                <a16:creationId xmlns:a16="http://schemas.microsoft.com/office/drawing/2014/main" id="{52575F3F-36BE-4D08-BD14-597B580FBFDC}"/>
              </a:ext>
            </a:extLst>
          </p:cNvPr>
          <p:cNvSpPr txBox="1"/>
          <p:nvPr/>
        </p:nvSpPr>
        <p:spPr>
          <a:xfrm>
            <a:off x="5938370" y="3779731"/>
            <a:ext cx="692817" cy="461665"/>
          </a:xfrm>
          <a:prstGeom prst="rect">
            <a:avLst/>
          </a:prstGeom>
          <a:noFill/>
        </p:spPr>
        <p:txBody>
          <a:bodyPr wrap="none" rtlCol="0">
            <a:spAutoFit/>
          </a:bodyPr>
          <a:lstStyle/>
          <a:p>
            <a:pPr algn="ctr"/>
            <a:r>
              <a:rPr lang="en-US" sz="2400" b="1" dirty="0">
                <a:solidFill>
                  <a:schemeClr val="bg1">
                    <a:lumMod val="65000"/>
                  </a:schemeClr>
                </a:solidFill>
              </a:rPr>
              <a:t>v2.2</a:t>
            </a:r>
          </a:p>
        </p:txBody>
      </p:sp>
      <p:grpSp>
        <p:nvGrpSpPr>
          <p:cNvPr id="67" name="Group 66">
            <a:extLst>
              <a:ext uri="{FF2B5EF4-FFF2-40B4-BE49-F238E27FC236}">
                <a16:creationId xmlns:a16="http://schemas.microsoft.com/office/drawing/2014/main" id="{60CF1758-DA6A-4401-B50C-98D9037C3846}"/>
              </a:ext>
            </a:extLst>
          </p:cNvPr>
          <p:cNvGrpSpPr/>
          <p:nvPr/>
        </p:nvGrpSpPr>
        <p:grpSpPr>
          <a:xfrm flipV="1">
            <a:off x="5593882" y="3162908"/>
            <a:ext cx="304801" cy="879938"/>
            <a:chOff x="4495800" y="1504951"/>
            <a:chExt cx="304801" cy="961990"/>
          </a:xfrm>
        </p:grpSpPr>
        <p:sp>
          <p:nvSpPr>
            <p:cNvPr id="68" name="Oval 81">
              <a:extLst>
                <a:ext uri="{FF2B5EF4-FFF2-40B4-BE49-F238E27FC236}">
                  <a16:creationId xmlns:a16="http://schemas.microsoft.com/office/drawing/2014/main" id="{316427A3-4CD0-49AD-8301-4D1BAC8A77C6}"/>
                </a:ext>
              </a:extLst>
            </p:cNvPr>
            <p:cNvSpPr>
              <a:spLocks noChangeArrowheads="1"/>
            </p:cNvSpPr>
            <p:nvPr/>
          </p:nvSpPr>
          <p:spPr bwMode="auto">
            <a:xfrm>
              <a:off x="4495800" y="2381523"/>
              <a:ext cx="85692" cy="85418"/>
            </a:xfrm>
            <a:prstGeom prst="ellipse">
              <a:avLst/>
            </a:prstGeom>
            <a:solidFill>
              <a:schemeClr val="bg1">
                <a:lumMod val="50000"/>
              </a:schemeClr>
            </a:solidFill>
            <a:ln w="190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69" name="Elbow Connector 145">
              <a:extLst>
                <a:ext uri="{FF2B5EF4-FFF2-40B4-BE49-F238E27FC236}">
                  <a16:creationId xmlns:a16="http://schemas.microsoft.com/office/drawing/2014/main" id="{0A180942-F17D-4F9F-9BBC-34D229673708}"/>
                </a:ext>
              </a:extLst>
            </p:cNvPr>
            <p:cNvCxnSpPr/>
            <p:nvPr/>
          </p:nvCxnSpPr>
          <p:spPr>
            <a:xfrm rot="5400000" flipH="1" flipV="1">
              <a:off x="4210768" y="1829669"/>
              <a:ext cx="914552" cy="265115"/>
            </a:xfrm>
            <a:prstGeom prst="bentConnector3">
              <a:avLst>
                <a:gd name="adj1" fmla="val 99471"/>
              </a:avLst>
            </a:prstGeom>
            <a:ln w="1905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8" name="Rectangle 16">
            <a:extLst>
              <a:ext uri="{FF2B5EF4-FFF2-40B4-BE49-F238E27FC236}">
                <a16:creationId xmlns:a16="http://schemas.microsoft.com/office/drawing/2014/main" id="{5BCE8217-A1AD-4DD1-9A6D-D0AAAB27AB42}"/>
              </a:ext>
            </a:extLst>
          </p:cNvPr>
          <p:cNvSpPr>
            <a:spLocks noChangeArrowheads="1"/>
          </p:cNvSpPr>
          <p:nvPr/>
        </p:nvSpPr>
        <p:spPr bwMode="auto">
          <a:xfrm>
            <a:off x="6875429" y="2648724"/>
            <a:ext cx="1828800" cy="457200"/>
          </a:xfrm>
          <a:prstGeom prst="rect">
            <a:avLst/>
          </a:prstGeom>
          <a:solidFill>
            <a:srgbClr val="176490"/>
          </a:solidFill>
          <a:ln w="9525">
            <a:noFill/>
            <a:miter lim="800000"/>
            <a:headEnd/>
            <a:tailEnd/>
          </a:ln>
        </p:spPr>
        <p:txBody>
          <a:bodyPr vert="horz" wrap="square" lIns="91440" tIns="45720" rIns="91440" bIns="45720" numCol="1" anchor="ctr" anchorCtr="1" compatLnSpc="1">
            <a:prstTxWarp prst="textNoShape">
              <a:avLst/>
            </a:prstTxWarp>
          </a:bodyPr>
          <a:lstStyle/>
          <a:p>
            <a:r>
              <a:rPr lang="en-US" sz="2000" b="1" dirty="0">
                <a:solidFill>
                  <a:schemeClr val="bg1"/>
                </a:solidFill>
              </a:rPr>
              <a:t>LTS</a:t>
            </a:r>
          </a:p>
        </p:txBody>
      </p:sp>
      <p:cxnSp>
        <p:nvCxnSpPr>
          <p:cNvPr id="29" name="Elbow Connector 149">
            <a:extLst>
              <a:ext uri="{FF2B5EF4-FFF2-40B4-BE49-F238E27FC236}">
                <a16:creationId xmlns:a16="http://schemas.microsoft.com/office/drawing/2014/main" id="{06CB4413-DE90-4BC3-A797-21D57FE33413}"/>
              </a:ext>
            </a:extLst>
          </p:cNvPr>
          <p:cNvCxnSpPr>
            <a:cxnSpLocks/>
          </p:cNvCxnSpPr>
          <p:nvPr/>
        </p:nvCxnSpPr>
        <p:spPr>
          <a:xfrm rot="5400000" flipH="1" flipV="1">
            <a:off x="7263513" y="2136822"/>
            <a:ext cx="525233" cy="352098"/>
          </a:xfrm>
          <a:prstGeom prst="bentConnector3">
            <a:avLst>
              <a:gd name="adj1" fmla="val 100000"/>
            </a:avLst>
          </a:prstGeom>
          <a:ln w="19050" cap="flat">
            <a:solidFill>
              <a:schemeClr val="bg1">
                <a:lumMod val="50000"/>
              </a:schemeClr>
            </a:solidFill>
            <a:bevel/>
            <a:headEnd type="none" w="sm" len="sm"/>
            <a:tailEnd type="triangle"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B93B6E80-E110-4C99-A240-F2F2FEE784AB}"/>
              </a:ext>
            </a:extLst>
          </p:cNvPr>
          <p:cNvSpPr txBox="1"/>
          <p:nvPr/>
        </p:nvSpPr>
        <p:spPr>
          <a:xfrm>
            <a:off x="7580636" y="1703087"/>
            <a:ext cx="1410964" cy="738664"/>
          </a:xfrm>
          <a:prstGeom prst="rect">
            <a:avLst/>
          </a:prstGeom>
          <a:noFill/>
        </p:spPr>
        <p:txBody>
          <a:bodyPr wrap="none" rtlCol="0">
            <a:spAutoFit/>
          </a:bodyPr>
          <a:lstStyle/>
          <a:p>
            <a:pPr algn="ctr"/>
            <a:r>
              <a:rPr lang="en-US" sz="2400" b="1" dirty="0">
                <a:solidFill>
                  <a:schemeClr val="bg1">
                    <a:lumMod val="65000"/>
                  </a:schemeClr>
                </a:solidFill>
              </a:rPr>
              <a:t>v2.1</a:t>
            </a:r>
          </a:p>
          <a:p>
            <a:pPr algn="ctr"/>
            <a:r>
              <a:rPr lang="en-US" b="1" dirty="0">
                <a:solidFill>
                  <a:schemeClr val="bg1">
                    <a:lumMod val="65000"/>
                  </a:schemeClr>
                </a:solidFill>
              </a:rPr>
              <a:t>August 2021?</a:t>
            </a:r>
          </a:p>
        </p:txBody>
      </p:sp>
      <p:sp>
        <p:nvSpPr>
          <p:cNvPr id="31" name="Oval 81">
            <a:extLst>
              <a:ext uri="{FF2B5EF4-FFF2-40B4-BE49-F238E27FC236}">
                <a16:creationId xmlns:a16="http://schemas.microsoft.com/office/drawing/2014/main" id="{1DDA0D08-ED4C-45FA-AC88-433361ED9DC3}"/>
              </a:ext>
            </a:extLst>
          </p:cNvPr>
          <p:cNvSpPr>
            <a:spLocks noChangeArrowheads="1"/>
          </p:cNvSpPr>
          <p:nvPr/>
        </p:nvSpPr>
        <p:spPr bwMode="auto">
          <a:xfrm>
            <a:off x="7332750" y="2542732"/>
            <a:ext cx="58529" cy="58529"/>
          </a:xfrm>
          <a:prstGeom prst="ellipse">
            <a:avLst/>
          </a:prstGeom>
          <a:solidFill>
            <a:schemeClr val="bg1">
              <a:lumMod val="50000"/>
            </a:schemeClr>
          </a:solidFill>
          <a:ln w="190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75024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p>
        </p:txBody>
      </p:sp>
      <p:grpSp>
        <p:nvGrpSpPr>
          <p:cNvPr id="4" name="Group 103"/>
          <p:cNvGrpSpPr/>
          <p:nvPr/>
        </p:nvGrpSpPr>
        <p:grpSpPr>
          <a:xfrm>
            <a:off x="2438400" y="1952943"/>
            <a:ext cx="1423988" cy="2413000"/>
            <a:chOff x="3854451" y="1960563"/>
            <a:chExt cx="1423988" cy="2413000"/>
          </a:xfrm>
        </p:grpSpPr>
        <p:sp>
          <p:nvSpPr>
            <p:cNvPr id="3083" name="Rectangle 11"/>
            <p:cNvSpPr>
              <a:spLocks noChangeArrowheads="1"/>
            </p:cNvSpPr>
            <p:nvPr/>
          </p:nvSpPr>
          <p:spPr bwMode="auto">
            <a:xfrm>
              <a:off x="4465638" y="3336925"/>
              <a:ext cx="196850" cy="201613"/>
            </a:xfrm>
            <a:prstGeom prst="rect">
              <a:avLst/>
            </a:prstGeom>
            <a:solidFill>
              <a:schemeClr val="tx1">
                <a:lumMod val="65000"/>
                <a:lumOff val="3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85" name="Rectangle 13"/>
            <p:cNvSpPr>
              <a:spLocks noChangeArrowheads="1"/>
            </p:cNvSpPr>
            <p:nvPr/>
          </p:nvSpPr>
          <p:spPr bwMode="auto">
            <a:xfrm>
              <a:off x="4365626" y="3511550"/>
              <a:ext cx="401638" cy="862013"/>
            </a:xfrm>
            <a:prstGeom prst="rect">
              <a:avLst/>
            </a:prstGeom>
            <a:solidFill>
              <a:schemeClr val="tx1">
                <a:lumMod val="50000"/>
                <a:lumOff val="5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98" name="Freeform 26"/>
            <p:cNvSpPr>
              <a:spLocks noEditPoints="1"/>
            </p:cNvSpPr>
            <p:nvPr/>
          </p:nvSpPr>
          <p:spPr bwMode="auto">
            <a:xfrm>
              <a:off x="3854451" y="1960563"/>
              <a:ext cx="1423988" cy="1423988"/>
            </a:xfrm>
            <a:custGeom>
              <a:avLst/>
              <a:gdLst/>
              <a:ahLst/>
              <a:cxnLst>
                <a:cxn ang="0">
                  <a:pos x="538" y="1076"/>
                </a:cxn>
                <a:cxn ang="0">
                  <a:pos x="0" y="538"/>
                </a:cxn>
                <a:cxn ang="0">
                  <a:pos x="538" y="0"/>
                </a:cxn>
                <a:cxn ang="0">
                  <a:pos x="1076" y="538"/>
                </a:cxn>
                <a:cxn ang="0">
                  <a:pos x="538" y="1076"/>
                </a:cxn>
                <a:cxn ang="0">
                  <a:pos x="538" y="80"/>
                </a:cxn>
                <a:cxn ang="0">
                  <a:pos x="80" y="538"/>
                </a:cxn>
                <a:cxn ang="0">
                  <a:pos x="538" y="996"/>
                </a:cxn>
                <a:cxn ang="0">
                  <a:pos x="996" y="538"/>
                </a:cxn>
                <a:cxn ang="0">
                  <a:pos x="538" y="80"/>
                </a:cxn>
              </a:cxnLst>
              <a:rect l="0" t="0" r="r" b="b"/>
              <a:pathLst>
                <a:path w="1076" h="1076">
                  <a:moveTo>
                    <a:pt x="538" y="1076"/>
                  </a:moveTo>
                  <a:cubicBezTo>
                    <a:pt x="241" y="1076"/>
                    <a:pt x="0" y="835"/>
                    <a:pt x="0" y="538"/>
                  </a:cubicBezTo>
                  <a:cubicBezTo>
                    <a:pt x="0" y="242"/>
                    <a:pt x="241" y="0"/>
                    <a:pt x="538" y="0"/>
                  </a:cubicBezTo>
                  <a:cubicBezTo>
                    <a:pt x="835" y="0"/>
                    <a:pt x="1076" y="242"/>
                    <a:pt x="1076" y="538"/>
                  </a:cubicBezTo>
                  <a:cubicBezTo>
                    <a:pt x="1076" y="835"/>
                    <a:pt x="835" y="1076"/>
                    <a:pt x="538" y="1076"/>
                  </a:cubicBezTo>
                  <a:close/>
                  <a:moveTo>
                    <a:pt x="538" y="80"/>
                  </a:moveTo>
                  <a:cubicBezTo>
                    <a:pt x="286" y="80"/>
                    <a:pt x="80" y="286"/>
                    <a:pt x="80" y="538"/>
                  </a:cubicBezTo>
                  <a:cubicBezTo>
                    <a:pt x="80" y="791"/>
                    <a:pt x="286" y="996"/>
                    <a:pt x="538" y="996"/>
                  </a:cubicBezTo>
                  <a:cubicBezTo>
                    <a:pt x="791" y="996"/>
                    <a:pt x="996" y="791"/>
                    <a:pt x="996" y="538"/>
                  </a:cubicBezTo>
                  <a:cubicBezTo>
                    <a:pt x="996" y="286"/>
                    <a:pt x="791" y="80"/>
                    <a:pt x="538" y="80"/>
                  </a:cubicBez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 name="Group 87"/>
          <p:cNvGrpSpPr/>
          <p:nvPr/>
        </p:nvGrpSpPr>
        <p:grpSpPr>
          <a:xfrm>
            <a:off x="2706687" y="3495540"/>
            <a:ext cx="987426" cy="1651000"/>
            <a:chOff x="4122738" y="3500438"/>
            <a:chExt cx="987426" cy="1651000"/>
          </a:xfrm>
        </p:grpSpPr>
        <p:sp>
          <p:nvSpPr>
            <p:cNvPr id="3084" name="Freeform 12"/>
            <p:cNvSpPr>
              <a:spLocks/>
            </p:cNvSpPr>
            <p:nvPr/>
          </p:nvSpPr>
          <p:spPr bwMode="auto">
            <a:xfrm>
              <a:off x="4560888" y="4279900"/>
              <a:ext cx="508000" cy="458788"/>
            </a:xfrm>
            <a:custGeom>
              <a:avLst/>
              <a:gdLst/>
              <a:ahLst/>
              <a:cxnLst>
                <a:cxn ang="0">
                  <a:pos x="383" y="0"/>
                </a:cxn>
                <a:cxn ang="0">
                  <a:pos x="200" y="198"/>
                </a:cxn>
                <a:cxn ang="0">
                  <a:pos x="200" y="347"/>
                </a:cxn>
                <a:cxn ang="0">
                  <a:pos x="0" y="347"/>
                </a:cxn>
                <a:cxn ang="0">
                  <a:pos x="0" y="90"/>
                </a:cxn>
                <a:cxn ang="0">
                  <a:pos x="383" y="0"/>
                </a:cxn>
              </a:cxnLst>
              <a:rect l="0" t="0" r="r" b="b"/>
              <a:pathLst>
                <a:path w="383" h="347">
                  <a:moveTo>
                    <a:pt x="383" y="0"/>
                  </a:moveTo>
                  <a:cubicBezTo>
                    <a:pt x="383" y="0"/>
                    <a:pt x="352" y="89"/>
                    <a:pt x="200" y="198"/>
                  </a:cubicBezTo>
                  <a:cubicBezTo>
                    <a:pt x="200" y="347"/>
                    <a:pt x="200" y="347"/>
                    <a:pt x="200" y="347"/>
                  </a:cubicBezTo>
                  <a:cubicBezTo>
                    <a:pt x="0" y="347"/>
                    <a:pt x="0" y="347"/>
                    <a:pt x="0" y="347"/>
                  </a:cubicBezTo>
                  <a:cubicBezTo>
                    <a:pt x="0" y="90"/>
                    <a:pt x="0" y="90"/>
                    <a:pt x="0" y="90"/>
                  </a:cubicBezTo>
                  <a:lnTo>
                    <a:pt x="383" y="0"/>
                  </a:lnTo>
                  <a:close/>
                </a:path>
              </a:pathLst>
            </a:custGeom>
            <a:solidFill>
              <a:srgbClr val="F2A16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6" name="Freeform 14"/>
            <p:cNvSpPr>
              <a:spLocks/>
            </p:cNvSpPr>
            <p:nvPr/>
          </p:nvSpPr>
          <p:spPr bwMode="auto">
            <a:xfrm>
              <a:off x="4548188" y="3500438"/>
              <a:ext cx="541338" cy="357188"/>
            </a:xfrm>
            <a:custGeom>
              <a:avLst/>
              <a:gdLst/>
              <a:ahLst/>
              <a:cxnLst>
                <a:cxn ang="0">
                  <a:pos x="395" y="56"/>
                </a:cxn>
                <a:cxn ang="0">
                  <a:pos x="353" y="150"/>
                </a:cxn>
                <a:cxn ang="0">
                  <a:pos x="108" y="256"/>
                </a:cxn>
                <a:cxn ang="0">
                  <a:pos x="15" y="213"/>
                </a:cxn>
                <a:cxn ang="0">
                  <a:pos x="15" y="213"/>
                </a:cxn>
                <a:cxn ang="0">
                  <a:pos x="57" y="119"/>
                </a:cxn>
                <a:cxn ang="0">
                  <a:pos x="302" y="14"/>
                </a:cxn>
                <a:cxn ang="0">
                  <a:pos x="395" y="56"/>
                </a:cxn>
              </a:cxnLst>
              <a:rect l="0" t="0" r="r" b="b"/>
              <a:pathLst>
                <a:path w="409" h="270">
                  <a:moveTo>
                    <a:pt x="395" y="56"/>
                  </a:moveTo>
                  <a:cubicBezTo>
                    <a:pt x="409" y="94"/>
                    <a:pt x="390" y="136"/>
                    <a:pt x="353" y="150"/>
                  </a:cubicBezTo>
                  <a:cubicBezTo>
                    <a:pt x="108" y="256"/>
                    <a:pt x="108" y="256"/>
                    <a:pt x="108" y="256"/>
                  </a:cubicBezTo>
                  <a:cubicBezTo>
                    <a:pt x="71" y="270"/>
                    <a:pt x="29" y="250"/>
                    <a:pt x="15" y="213"/>
                  </a:cubicBezTo>
                  <a:cubicBezTo>
                    <a:pt x="15" y="213"/>
                    <a:pt x="15" y="213"/>
                    <a:pt x="15" y="213"/>
                  </a:cubicBezTo>
                  <a:cubicBezTo>
                    <a:pt x="0" y="175"/>
                    <a:pt x="20" y="133"/>
                    <a:pt x="57" y="119"/>
                  </a:cubicBezTo>
                  <a:cubicBezTo>
                    <a:pt x="302" y="14"/>
                    <a:pt x="302" y="14"/>
                    <a:pt x="302" y="14"/>
                  </a:cubicBezTo>
                  <a:cubicBezTo>
                    <a:pt x="339" y="0"/>
                    <a:pt x="381" y="19"/>
                    <a:pt x="395" y="56"/>
                  </a:cubicBezTo>
                  <a:close/>
                </a:path>
              </a:pathLst>
            </a:custGeom>
            <a:solidFill>
              <a:srgbClr val="F2A16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7" name="Freeform 15"/>
            <p:cNvSpPr>
              <a:spLocks/>
            </p:cNvSpPr>
            <p:nvPr/>
          </p:nvSpPr>
          <p:spPr bwMode="auto">
            <a:xfrm>
              <a:off x="4576763" y="3673475"/>
              <a:ext cx="119063" cy="166688"/>
            </a:xfrm>
            <a:custGeom>
              <a:avLst/>
              <a:gdLst/>
              <a:ahLst/>
              <a:cxnLst>
                <a:cxn ang="0">
                  <a:pos x="12" y="78"/>
                </a:cxn>
                <a:cxn ang="0">
                  <a:pos x="47" y="0"/>
                </a:cxn>
                <a:cxn ang="0">
                  <a:pos x="90" y="114"/>
                </a:cxn>
                <a:cxn ang="0">
                  <a:pos x="12" y="78"/>
                </a:cxn>
              </a:cxnLst>
              <a:rect l="0" t="0" r="r" b="b"/>
              <a:pathLst>
                <a:path w="90" h="126">
                  <a:moveTo>
                    <a:pt x="12" y="78"/>
                  </a:moveTo>
                  <a:cubicBezTo>
                    <a:pt x="0" y="47"/>
                    <a:pt x="16" y="12"/>
                    <a:pt x="47" y="0"/>
                  </a:cubicBezTo>
                  <a:cubicBezTo>
                    <a:pt x="90" y="114"/>
                    <a:pt x="90" y="114"/>
                    <a:pt x="90" y="114"/>
                  </a:cubicBezTo>
                  <a:cubicBezTo>
                    <a:pt x="58" y="126"/>
                    <a:pt x="23" y="110"/>
                    <a:pt x="12" y="78"/>
                  </a:cubicBezTo>
                  <a:close/>
                </a:path>
              </a:pathLst>
            </a:custGeom>
            <a:solidFill>
              <a:srgbClr val="FFE1B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8" name="Freeform 16"/>
            <p:cNvSpPr>
              <a:spLocks/>
            </p:cNvSpPr>
            <p:nvPr/>
          </p:nvSpPr>
          <p:spPr bwMode="auto">
            <a:xfrm>
              <a:off x="4560888" y="3705225"/>
              <a:ext cx="541338" cy="357188"/>
            </a:xfrm>
            <a:custGeom>
              <a:avLst/>
              <a:gdLst/>
              <a:ahLst/>
              <a:cxnLst>
                <a:cxn ang="0">
                  <a:pos x="395" y="57"/>
                </a:cxn>
                <a:cxn ang="0">
                  <a:pos x="352" y="151"/>
                </a:cxn>
                <a:cxn ang="0">
                  <a:pos x="108" y="256"/>
                </a:cxn>
                <a:cxn ang="0">
                  <a:pos x="14" y="214"/>
                </a:cxn>
                <a:cxn ang="0">
                  <a:pos x="14" y="214"/>
                </a:cxn>
                <a:cxn ang="0">
                  <a:pos x="57" y="120"/>
                </a:cxn>
                <a:cxn ang="0">
                  <a:pos x="301" y="15"/>
                </a:cxn>
                <a:cxn ang="0">
                  <a:pos x="395" y="57"/>
                </a:cxn>
              </a:cxnLst>
              <a:rect l="0" t="0" r="r" b="b"/>
              <a:pathLst>
                <a:path w="409" h="271">
                  <a:moveTo>
                    <a:pt x="395" y="57"/>
                  </a:moveTo>
                  <a:cubicBezTo>
                    <a:pt x="409" y="95"/>
                    <a:pt x="390" y="137"/>
                    <a:pt x="352" y="151"/>
                  </a:cubicBezTo>
                  <a:cubicBezTo>
                    <a:pt x="108" y="256"/>
                    <a:pt x="108" y="256"/>
                    <a:pt x="108" y="256"/>
                  </a:cubicBezTo>
                  <a:cubicBezTo>
                    <a:pt x="70" y="271"/>
                    <a:pt x="28" y="251"/>
                    <a:pt x="14" y="214"/>
                  </a:cubicBezTo>
                  <a:cubicBezTo>
                    <a:pt x="14" y="214"/>
                    <a:pt x="14" y="214"/>
                    <a:pt x="14" y="214"/>
                  </a:cubicBezTo>
                  <a:cubicBezTo>
                    <a:pt x="0" y="176"/>
                    <a:pt x="19" y="134"/>
                    <a:pt x="57" y="120"/>
                  </a:cubicBezTo>
                  <a:cubicBezTo>
                    <a:pt x="301" y="15"/>
                    <a:pt x="301" y="15"/>
                    <a:pt x="301" y="15"/>
                  </a:cubicBezTo>
                  <a:cubicBezTo>
                    <a:pt x="339" y="0"/>
                    <a:pt x="381" y="20"/>
                    <a:pt x="395" y="57"/>
                  </a:cubicBezTo>
                  <a:close/>
                </a:path>
              </a:pathLst>
            </a:custGeom>
            <a:solidFill>
              <a:srgbClr val="F2A16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9" name="Freeform 17"/>
            <p:cNvSpPr>
              <a:spLocks/>
            </p:cNvSpPr>
            <p:nvPr/>
          </p:nvSpPr>
          <p:spPr bwMode="auto">
            <a:xfrm>
              <a:off x="4589463" y="3871913"/>
              <a:ext cx="119063" cy="166688"/>
            </a:xfrm>
            <a:custGeom>
              <a:avLst/>
              <a:gdLst/>
              <a:ahLst/>
              <a:cxnLst>
                <a:cxn ang="0">
                  <a:pos x="12" y="79"/>
                </a:cxn>
                <a:cxn ang="0">
                  <a:pos x="48" y="0"/>
                </a:cxn>
                <a:cxn ang="0">
                  <a:pos x="90" y="114"/>
                </a:cxn>
                <a:cxn ang="0">
                  <a:pos x="12" y="79"/>
                </a:cxn>
              </a:cxnLst>
              <a:rect l="0" t="0" r="r" b="b"/>
              <a:pathLst>
                <a:path w="90" h="126">
                  <a:moveTo>
                    <a:pt x="12" y="79"/>
                  </a:moveTo>
                  <a:cubicBezTo>
                    <a:pt x="0" y="47"/>
                    <a:pt x="16" y="12"/>
                    <a:pt x="48" y="0"/>
                  </a:cubicBezTo>
                  <a:cubicBezTo>
                    <a:pt x="90" y="114"/>
                    <a:pt x="90" y="114"/>
                    <a:pt x="90" y="114"/>
                  </a:cubicBezTo>
                  <a:cubicBezTo>
                    <a:pt x="59" y="126"/>
                    <a:pt x="24" y="110"/>
                    <a:pt x="12" y="79"/>
                  </a:cubicBezTo>
                  <a:close/>
                </a:path>
              </a:pathLst>
            </a:custGeom>
            <a:solidFill>
              <a:srgbClr val="FFE1B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0" name="Freeform 18"/>
            <p:cNvSpPr>
              <a:spLocks/>
            </p:cNvSpPr>
            <p:nvPr/>
          </p:nvSpPr>
          <p:spPr bwMode="auto">
            <a:xfrm>
              <a:off x="4122738" y="3716338"/>
              <a:ext cx="711200" cy="1022350"/>
            </a:xfrm>
            <a:custGeom>
              <a:avLst/>
              <a:gdLst/>
              <a:ahLst/>
              <a:cxnLst>
                <a:cxn ang="0">
                  <a:pos x="485" y="66"/>
                </a:cxn>
                <a:cxn ang="0">
                  <a:pos x="357" y="9"/>
                </a:cxn>
                <a:cxn ang="0">
                  <a:pos x="275" y="5"/>
                </a:cxn>
                <a:cxn ang="0">
                  <a:pos x="140" y="5"/>
                </a:cxn>
                <a:cxn ang="0">
                  <a:pos x="85" y="5"/>
                </a:cxn>
                <a:cxn ang="0">
                  <a:pos x="0" y="80"/>
                </a:cxn>
                <a:cxn ang="0">
                  <a:pos x="0" y="136"/>
                </a:cxn>
                <a:cxn ang="0">
                  <a:pos x="0" y="540"/>
                </a:cxn>
                <a:cxn ang="0">
                  <a:pos x="124" y="675"/>
                </a:cxn>
                <a:cxn ang="0">
                  <a:pos x="124" y="773"/>
                </a:cxn>
                <a:cxn ang="0">
                  <a:pos x="344" y="773"/>
                </a:cxn>
                <a:cxn ang="0">
                  <a:pos x="344" y="596"/>
                </a:cxn>
                <a:cxn ang="0">
                  <a:pos x="344" y="552"/>
                </a:cxn>
                <a:cxn ang="0">
                  <a:pos x="188" y="148"/>
                </a:cxn>
                <a:cxn ang="0">
                  <a:pos x="315" y="151"/>
                </a:cxn>
                <a:cxn ang="0">
                  <a:pos x="424" y="198"/>
                </a:cxn>
                <a:cxn ang="0">
                  <a:pos x="521" y="162"/>
                </a:cxn>
                <a:cxn ang="0">
                  <a:pos x="485" y="66"/>
                </a:cxn>
              </a:cxnLst>
              <a:rect l="0" t="0" r="r" b="b"/>
              <a:pathLst>
                <a:path w="538" h="773">
                  <a:moveTo>
                    <a:pt x="485" y="66"/>
                  </a:moveTo>
                  <a:cubicBezTo>
                    <a:pt x="357" y="9"/>
                    <a:pt x="357" y="9"/>
                    <a:pt x="357" y="9"/>
                  </a:cubicBezTo>
                  <a:cubicBezTo>
                    <a:pt x="338" y="0"/>
                    <a:pt x="284" y="5"/>
                    <a:pt x="275" y="5"/>
                  </a:cubicBezTo>
                  <a:cubicBezTo>
                    <a:pt x="140" y="5"/>
                    <a:pt x="140" y="5"/>
                    <a:pt x="140" y="5"/>
                  </a:cubicBezTo>
                  <a:cubicBezTo>
                    <a:pt x="85" y="5"/>
                    <a:pt x="85" y="5"/>
                    <a:pt x="85" y="5"/>
                  </a:cubicBezTo>
                  <a:cubicBezTo>
                    <a:pt x="41" y="5"/>
                    <a:pt x="0" y="35"/>
                    <a:pt x="0" y="80"/>
                  </a:cubicBezTo>
                  <a:cubicBezTo>
                    <a:pt x="0" y="136"/>
                    <a:pt x="0" y="136"/>
                    <a:pt x="0" y="136"/>
                  </a:cubicBezTo>
                  <a:cubicBezTo>
                    <a:pt x="0" y="540"/>
                    <a:pt x="0" y="540"/>
                    <a:pt x="0" y="540"/>
                  </a:cubicBezTo>
                  <a:cubicBezTo>
                    <a:pt x="0" y="610"/>
                    <a:pt x="56" y="669"/>
                    <a:pt x="124" y="675"/>
                  </a:cubicBezTo>
                  <a:cubicBezTo>
                    <a:pt x="124" y="773"/>
                    <a:pt x="124" y="773"/>
                    <a:pt x="124" y="773"/>
                  </a:cubicBezTo>
                  <a:cubicBezTo>
                    <a:pt x="344" y="773"/>
                    <a:pt x="344" y="773"/>
                    <a:pt x="344" y="773"/>
                  </a:cubicBezTo>
                  <a:cubicBezTo>
                    <a:pt x="344" y="596"/>
                    <a:pt x="344" y="596"/>
                    <a:pt x="344" y="596"/>
                  </a:cubicBezTo>
                  <a:cubicBezTo>
                    <a:pt x="344" y="552"/>
                    <a:pt x="344" y="552"/>
                    <a:pt x="344" y="552"/>
                  </a:cubicBezTo>
                  <a:cubicBezTo>
                    <a:pt x="344" y="303"/>
                    <a:pt x="188" y="148"/>
                    <a:pt x="188" y="148"/>
                  </a:cubicBezTo>
                  <a:cubicBezTo>
                    <a:pt x="188" y="148"/>
                    <a:pt x="283" y="147"/>
                    <a:pt x="315" y="151"/>
                  </a:cubicBezTo>
                  <a:cubicBezTo>
                    <a:pt x="349" y="155"/>
                    <a:pt x="424" y="198"/>
                    <a:pt x="424" y="198"/>
                  </a:cubicBezTo>
                  <a:cubicBezTo>
                    <a:pt x="461" y="215"/>
                    <a:pt x="504" y="199"/>
                    <a:pt x="521" y="162"/>
                  </a:cubicBezTo>
                  <a:cubicBezTo>
                    <a:pt x="538" y="126"/>
                    <a:pt x="522" y="83"/>
                    <a:pt x="485" y="66"/>
                  </a:cubicBezTo>
                  <a:close/>
                </a:path>
              </a:pathLst>
            </a:custGeom>
            <a:solidFill>
              <a:srgbClr val="FCC39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1" name="Freeform 19"/>
            <p:cNvSpPr>
              <a:spLocks/>
            </p:cNvSpPr>
            <p:nvPr/>
          </p:nvSpPr>
          <p:spPr bwMode="auto">
            <a:xfrm>
              <a:off x="4687888" y="3816350"/>
              <a:ext cx="122238" cy="160338"/>
            </a:xfrm>
            <a:custGeom>
              <a:avLst/>
              <a:gdLst/>
              <a:ahLst/>
              <a:cxnLst>
                <a:cxn ang="0">
                  <a:pos x="78" y="79"/>
                </a:cxn>
                <a:cxn ang="0">
                  <a:pos x="0" y="108"/>
                </a:cxn>
                <a:cxn ang="0">
                  <a:pos x="49" y="0"/>
                </a:cxn>
                <a:cxn ang="0">
                  <a:pos x="78" y="79"/>
                </a:cxn>
              </a:cxnLst>
              <a:rect l="0" t="0" r="r" b="b"/>
              <a:pathLst>
                <a:path w="92" h="122">
                  <a:moveTo>
                    <a:pt x="78" y="79"/>
                  </a:moveTo>
                  <a:cubicBezTo>
                    <a:pt x="65" y="109"/>
                    <a:pt x="30" y="122"/>
                    <a:pt x="0" y="108"/>
                  </a:cubicBezTo>
                  <a:cubicBezTo>
                    <a:pt x="49" y="0"/>
                    <a:pt x="49" y="0"/>
                    <a:pt x="49" y="0"/>
                  </a:cubicBezTo>
                  <a:cubicBezTo>
                    <a:pt x="79" y="14"/>
                    <a:pt x="92" y="49"/>
                    <a:pt x="78" y="79"/>
                  </a:cubicBezTo>
                  <a:close/>
                </a:path>
              </a:pathLst>
            </a:custGeom>
            <a:solidFill>
              <a:srgbClr val="FFE1B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2" name="Rectangle 20"/>
            <p:cNvSpPr>
              <a:spLocks noChangeArrowheads="1"/>
            </p:cNvSpPr>
            <p:nvPr/>
          </p:nvSpPr>
          <p:spPr bwMode="auto">
            <a:xfrm>
              <a:off x="4243388" y="4722813"/>
              <a:ext cx="641350" cy="428625"/>
            </a:xfrm>
            <a:prstGeom prst="rect">
              <a:avLst/>
            </a:prstGeom>
            <a:solidFill>
              <a:schemeClr val="bg1">
                <a:lumMod val="8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93" name="Rectangle 21"/>
            <p:cNvSpPr>
              <a:spLocks noChangeArrowheads="1"/>
            </p:cNvSpPr>
            <p:nvPr/>
          </p:nvSpPr>
          <p:spPr bwMode="auto">
            <a:xfrm>
              <a:off x="4576763" y="4722813"/>
              <a:ext cx="307975" cy="428625"/>
            </a:xfrm>
            <a:prstGeom prst="rect">
              <a:avLst/>
            </a:prstGeom>
            <a:solidFill>
              <a:schemeClr val="bg1">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94" name="Freeform 22"/>
            <p:cNvSpPr>
              <a:spLocks/>
            </p:cNvSpPr>
            <p:nvPr/>
          </p:nvSpPr>
          <p:spPr bwMode="auto">
            <a:xfrm>
              <a:off x="4568826" y="3910013"/>
              <a:ext cx="541338" cy="357188"/>
            </a:xfrm>
            <a:custGeom>
              <a:avLst/>
              <a:gdLst/>
              <a:ahLst/>
              <a:cxnLst>
                <a:cxn ang="0">
                  <a:pos x="395" y="57"/>
                </a:cxn>
                <a:cxn ang="0">
                  <a:pos x="352" y="151"/>
                </a:cxn>
                <a:cxn ang="0">
                  <a:pos x="107" y="256"/>
                </a:cxn>
                <a:cxn ang="0">
                  <a:pos x="14" y="214"/>
                </a:cxn>
                <a:cxn ang="0">
                  <a:pos x="14" y="214"/>
                </a:cxn>
                <a:cxn ang="0">
                  <a:pos x="56" y="120"/>
                </a:cxn>
                <a:cxn ang="0">
                  <a:pos x="301" y="14"/>
                </a:cxn>
                <a:cxn ang="0">
                  <a:pos x="395" y="57"/>
                </a:cxn>
              </a:cxnLst>
              <a:rect l="0" t="0" r="r" b="b"/>
              <a:pathLst>
                <a:path w="409" h="270">
                  <a:moveTo>
                    <a:pt x="395" y="57"/>
                  </a:moveTo>
                  <a:cubicBezTo>
                    <a:pt x="409" y="95"/>
                    <a:pt x="389" y="137"/>
                    <a:pt x="352" y="151"/>
                  </a:cubicBezTo>
                  <a:cubicBezTo>
                    <a:pt x="107" y="256"/>
                    <a:pt x="107" y="256"/>
                    <a:pt x="107" y="256"/>
                  </a:cubicBezTo>
                  <a:cubicBezTo>
                    <a:pt x="70" y="270"/>
                    <a:pt x="28" y="251"/>
                    <a:pt x="14" y="214"/>
                  </a:cubicBezTo>
                  <a:cubicBezTo>
                    <a:pt x="14" y="214"/>
                    <a:pt x="14" y="214"/>
                    <a:pt x="14" y="214"/>
                  </a:cubicBezTo>
                  <a:cubicBezTo>
                    <a:pt x="0" y="176"/>
                    <a:pt x="19" y="134"/>
                    <a:pt x="56" y="120"/>
                  </a:cubicBezTo>
                  <a:cubicBezTo>
                    <a:pt x="301" y="14"/>
                    <a:pt x="301" y="14"/>
                    <a:pt x="301" y="14"/>
                  </a:cubicBezTo>
                  <a:cubicBezTo>
                    <a:pt x="339" y="0"/>
                    <a:pt x="380" y="19"/>
                    <a:pt x="395" y="57"/>
                  </a:cubicBezTo>
                  <a:close/>
                </a:path>
              </a:pathLst>
            </a:custGeom>
            <a:solidFill>
              <a:srgbClr val="F2A16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5" name="Freeform 23"/>
            <p:cNvSpPr>
              <a:spLocks/>
            </p:cNvSpPr>
            <p:nvPr/>
          </p:nvSpPr>
          <p:spPr bwMode="auto">
            <a:xfrm>
              <a:off x="4591051" y="4083050"/>
              <a:ext cx="114300" cy="160338"/>
            </a:xfrm>
            <a:custGeom>
              <a:avLst/>
              <a:gdLst/>
              <a:ahLst/>
              <a:cxnLst>
                <a:cxn ang="0">
                  <a:pos x="12" y="76"/>
                </a:cxn>
                <a:cxn ang="0">
                  <a:pos x="46" y="0"/>
                </a:cxn>
                <a:cxn ang="0">
                  <a:pos x="87" y="110"/>
                </a:cxn>
                <a:cxn ang="0">
                  <a:pos x="12" y="76"/>
                </a:cxn>
              </a:cxnLst>
              <a:rect l="0" t="0" r="r" b="b"/>
              <a:pathLst>
                <a:path w="87" h="121">
                  <a:moveTo>
                    <a:pt x="12" y="76"/>
                  </a:moveTo>
                  <a:cubicBezTo>
                    <a:pt x="0" y="45"/>
                    <a:pt x="16" y="11"/>
                    <a:pt x="46" y="0"/>
                  </a:cubicBezTo>
                  <a:cubicBezTo>
                    <a:pt x="87" y="110"/>
                    <a:pt x="87" y="110"/>
                    <a:pt x="87" y="110"/>
                  </a:cubicBezTo>
                  <a:cubicBezTo>
                    <a:pt x="57" y="121"/>
                    <a:pt x="23" y="106"/>
                    <a:pt x="12" y="76"/>
                  </a:cubicBezTo>
                  <a:close/>
                </a:path>
              </a:pathLst>
            </a:custGeom>
            <a:solidFill>
              <a:srgbClr val="FFE1B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6" name="Freeform 24"/>
            <p:cNvSpPr>
              <a:spLocks/>
            </p:cNvSpPr>
            <p:nvPr/>
          </p:nvSpPr>
          <p:spPr bwMode="auto">
            <a:xfrm>
              <a:off x="4560888" y="4121150"/>
              <a:ext cx="541338" cy="357188"/>
            </a:xfrm>
            <a:custGeom>
              <a:avLst/>
              <a:gdLst/>
              <a:ahLst/>
              <a:cxnLst>
                <a:cxn ang="0">
                  <a:pos x="395" y="57"/>
                </a:cxn>
                <a:cxn ang="0">
                  <a:pos x="352" y="150"/>
                </a:cxn>
                <a:cxn ang="0">
                  <a:pos x="108" y="256"/>
                </a:cxn>
                <a:cxn ang="0">
                  <a:pos x="14" y="213"/>
                </a:cxn>
                <a:cxn ang="0">
                  <a:pos x="14" y="213"/>
                </a:cxn>
                <a:cxn ang="0">
                  <a:pos x="57" y="120"/>
                </a:cxn>
                <a:cxn ang="0">
                  <a:pos x="301" y="14"/>
                </a:cxn>
                <a:cxn ang="0">
                  <a:pos x="395" y="57"/>
                </a:cxn>
              </a:cxnLst>
              <a:rect l="0" t="0" r="r" b="b"/>
              <a:pathLst>
                <a:path w="409" h="270">
                  <a:moveTo>
                    <a:pt x="395" y="57"/>
                  </a:moveTo>
                  <a:cubicBezTo>
                    <a:pt x="409" y="94"/>
                    <a:pt x="390" y="136"/>
                    <a:pt x="352" y="150"/>
                  </a:cubicBezTo>
                  <a:cubicBezTo>
                    <a:pt x="108" y="256"/>
                    <a:pt x="108" y="256"/>
                    <a:pt x="108" y="256"/>
                  </a:cubicBezTo>
                  <a:cubicBezTo>
                    <a:pt x="70" y="270"/>
                    <a:pt x="28" y="251"/>
                    <a:pt x="14" y="213"/>
                  </a:cubicBezTo>
                  <a:cubicBezTo>
                    <a:pt x="14" y="213"/>
                    <a:pt x="14" y="213"/>
                    <a:pt x="14" y="213"/>
                  </a:cubicBezTo>
                  <a:cubicBezTo>
                    <a:pt x="0" y="176"/>
                    <a:pt x="19" y="134"/>
                    <a:pt x="57" y="120"/>
                  </a:cubicBezTo>
                  <a:cubicBezTo>
                    <a:pt x="301" y="14"/>
                    <a:pt x="301" y="14"/>
                    <a:pt x="301" y="14"/>
                  </a:cubicBezTo>
                  <a:cubicBezTo>
                    <a:pt x="339" y="0"/>
                    <a:pt x="381" y="19"/>
                    <a:pt x="395" y="57"/>
                  </a:cubicBezTo>
                  <a:close/>
                </a:path>
              </a:pathLst>
            </a:custGeom>
            <a:solidFill>
              <a:srgbClr val="F2A16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7" name="Freeform 25"/>
            <p:cNvSpPr>
              <a:spLocks/>
            </p:cNvSpPr>
            <p:nvPr/>
          </p:nvSpPr>
          <p:spPr bwMode="auto">
            <a:xfrm>
              <a:off x="4591051" y="4294188"/>
              <a:ext cx="114300" cy="160338"/>
            </a:xfrm>
            <a:custGeom>
              <a:avLst/>
              <a:gdLst/>
              <a:ahLst/>
              <a:cxnLst>
                <a:cxn ang="0">
                  <a:pos x="12" y="75"/>
                </a:cxn>
                <a:cxn ang="0">
                  <a:pos x="46" y="0"/>
                </a:cxn>
                <a:cxn ang="0">
                  <a:pos x="87" y="110"/>
                </a:cxn>
                <a:cxn ang="0">
                  <a:pos x="12" y="75"/>
                </a:cxn>
              </a:cxnLst>
              <a:rect l="0" t="0" r="r" b="b"/>
              <a:pathLst>
                <a:path w="87" h="121">
                  <a:moveTo>
                    <a:pt x="12" y="75"/>
                  </a:moveTo>
                  <a:cubicBezTo>
                    <a:pt x="0" y="45"/>
                    <a:pt x="16" y="11"/>
                    <a:pt x="46" y="0"/>
                  </a:cubicBezTo>
                  <a:cubicBezTo>
                    <a:pt x="87" y="110"/>
                    <a:pt x="87" y="110"/>
                    <a:pt x="87" y="110"/>
                  </a:cubicBezTo>
                  <a:cubicBezTo>
                    <a:pt x="57" y="121"/>
                    <a:pt x="23" y="106"/>
                    <a:pt x="12" y="75"/>
                  </a:cubicBezTo>
                  <a:close/>
                </a:path>
              </a:pathLst>
            </a:custGeom>
            <a:solidFill>
              <a:srgbClr val="FFE1B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12" name="TextBox 111"/>
          <p:cNvSpPr txBox="1"/>
          <p:nvPr/>
        </p:nvSpPr>
        <p:spPr>
          <a:xfrm flipH="1">
            <a:off x="2019175" y="1421903"/>
            <a:ext cx="2267199" cy="276999"/>
          </a:xfrm>
          <a:prstGeom prst="rect">
            <a:avLst/>
          </a:prstGeom>
          <a:noFill/>
        </p:spPr>
        <p:txBody>
          <a:bodyPr wrap="square" lIns="0" tIns="0" rIns="0" bIns="0" rtlCol="0" anchor="t">
            <a:spAutoFit/>
          </a:bodyPr>
          <a:lstStyle/>
          <a:p>
            <a:pPr algn="ctr"/>
            <a:r>
              <a:rPr lang="en-US" b="1" dirty="0">
                <a:solidFill>
                  <a:schemeClr val="accent1"/>
                </a:solidFill>
              </a:rPr>
              <a:t>OS Distribution / Updates</a:t>
            </a:r>
          </a:p>
        </p:txBody>
      </p:sp>
      <p:sp>
        <p:nvSpPr>
          <p:cNvPr id="120" name="Freeform 119">
            <a:extLst>
              <a:ext uri="{FF2B5EF4-FFF2-40B4-BE49-F238E27FC236}">
                <a16:creationId xmlns:a16="http://schemas.microsoft.com/office/drawing/2014/main" id="{3261B68F-5E36-4317-A2B0-F17E4B387117}"/>
              </a:ext>
            </a:extLst>
          </p:cNvPr>
          <p:cNvSpPr>
            <a:spLocks noEditPoints="1"/>
          </p:cNvSpPr>
          <p:nvPr/>
        </p:nvSpPr>
        <p:spPr bwMode="auto">
          <a:xfrm>
            <a:off x="2827337" y="2208583"/>
            <a:ext cx="652769" cy="806793"/>
          </a:xfrm>
          <a:custGeom>
            <a:avLst/>
            <a:gdLst/>
            <a:ahLst/>
            <a:cxnLst>
              <a:cxn ang="0">
                <a:pos x="41" y="47"/>
              </a:cxn>
              <a:cxn ang="0">
                <a:pos x="37" y="51"/>
              </a:cxn>
              <a:cxn ang="0">
                <a:pos x="3" y="51"/>
              </a:cxn>
              <a:cxn ang="0">
                <a:pos x="0" y="47"/>
              </a:cxn>
              <a:cxn ang="0">
                <a:pos x="0" y="27"/>
              </a:cxn>
              <a:cxn ang="0">
                <a:pos x="3" y="23"/>
              </a:cxn>
              <a:cxn ang="0">
                <a:pos x="4" y="23"/>
              </a:cxn>
              <a:cxn ang="0">
                <a:pos x="4" y="16"/>
              </a:cxn>
              <a:cxn ang="0">
                <a:pos x="20" y="0"/>
              </a:cxn>
              <a:cxn ang="0">
                <a:pos x="36" y="16"/>
              </a:cxn>
              <a:cxn ang="0">
                <a:pos x="36" y="23"/>
              </a:cxn>
              <a:cxn ang="0">
                <a:pos x="37" y="23"/>
              </a:cxn>
              <a:cxn ang="0">
                <a:pos x="41" y="27"/>
              </a:cxn>
              <a:cxn ang="0">
                <a:pos x="41" y="47"/>
              </a:cxn>
              <a:cxn ang="0">
                <a:pos x="29" y="23"/>
              </a:cxn>
              <a:cxn ang="0">
                <a:pos x="29" y="16"/>
              </a:cxn>
              <a:cxn ang="0">
                <a:pos x="20" y="7"/>
              </a:cxn>
              <a:cxn ang="0">
                <a:pos x="11" y="16"/>
              </a:cxn>
              <a:cxn ang="0">
                <a:pos x="11" y="23"/>
              </a:cxn>
              <a:cxn ang="0">
                <a:pos x="29" y="23"/>
              </a:cxn>
            </a:cxnLst>
            <a:rect l="0" t="0" r="r" b="b"/>
            <a:pathLst>
              <a:path w="41" h="51">
                <a:moveTo>
                  <a:pt x="41" y="47"/>
                </a:moveTo>
                <a:cubicBezTo>
                  <a:pt x="41" y="49"/>
                  <a:pt x="39" y="51"/>
                  <a:pt x="37" y="51"/>
                </a:cubicBezTo>
                <a:cubicBezTo>
                  <a:pt x="3" y="51"/>
                  <a:pt x="3" y="51"/>
                  <a:pt x="3" y="51"/>
                </a:cubicBezTo>
                <a:cubicBezTo>
                  <a:pt x="1" y="51"/>
                  <a:pt x="0" y="49"/>
                  <a:pt x="0" y="47"/>
                </a:cubicBezTo>
                <a:cubicBezTo>
                  <a:pt x="0" y="27"/>
                  <a:pt x="0" y="27"/>
                  <a:pt x="0" y="27"/>
                </a:cubicBezTo>
                <a:cubicBezTo>
                  <a:pt x="0" y="25"/>
                  <a:pt x="1" y="23"/>
                  <a:pt x="3" y="23"/>
                </a:cubicBezTo>
                <a:cubicBezTo>
                  <a:pt x="4" y="23"/>
                  <a:pt x="4" y="23"/>
                  <a:pt x="4" y="23"/>
                </a:cubicBezTo>
                <a:cubicBezTo>
                  <a:pt x="4" y="16"/>
                  <a:pt x="4" y="16"/>
                  <a:pt x="4" y="16"/>
                </a:cubicBezTo>
                <a:cubicBezTo>
                  <a:pt x="4" y="8"/>
                  <a:pt x="12" y="0"/>
                  <a:pt x="20" y="0"/>
                </a:cubicBezTo>
                <a:cubicBezTo>
                  <a:pt x="29" y="0"/>
                  <a:pt x="36" y="8"/>
                  <a:pt x="36" y="16"/>
                </a:cubicBezTo>
                <a:cubicBezTo>
                  <a:pt x="36" y="23"/>
                  <a:pt x="36" y="23"/>
                  <a:pt x="36" y="23"/>
                </a:cubicBezTo>
                <a:cubicBezTo>
                  <a:pt x="37" y="23"/>
                  <a:pt x="37" y="23"/>
                  <a:pt x="37" y="23"/>
                </a:cubicBezTo>
                <a:cubicBezTo>
                  <a:pt x="39" y="23"/>
                  <a:pt x="41" y="25"/>
                  <a:pt x="41" y="27"/>
                </a:cubicBezTo>
                <a:lnTo>
                  <a:pt x="41" y="47"/>
                </a:lnTo>
                <a:close/>
                <a:moveTo>
                  <a:pt x="29" y="23"/>
                </a:moveTo>
                <a:cubicBezTo>
                  <a:pt x="29" y="16"/>
                  <a:pt x="29" y="16"/>
                  <a:pt x="29" y="16"/>
                </a:cubicBezTo>
                <a:cubicBezTo>
                  <a:pt x="29" y="11"/>
                  <a:pt x="25" y="7"/>
                  <a:pt x="20" y="7"/>
                </a:cubicBezTo>
                <a:cubicBezTo>
                  <a:pt x="15" y="7"/>
                  <a:pt x="11" y="11"/>
                  <a:pt x="11" y="16"/>
                </a:cubicBezTo>
                <a:cubicBezTo>
                  <a:pt x="11" y="23"/>
                  <a:pt x="11" y="23"/>
                  <a:pt x="11" y="23"/>
                </a:cubicBezTo>
                <a:lnTo>
                  <a:pt x="29" y="23"/>
                </a:lnTo>
                <a:close/>
              </a:path>
            </a:pathLst>
          </a:custGeom>
          <a:solidFill>
            <a:srgbClr val="17649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3" name="Group 42">
            <a:extLst>
              <a:ext uri="{FF2B5EF4-FFF2-40B4-BE49-F238E27FC236}">
                <a16:creationId xmlns:a16="http://schemas.microsoft.com/office/drawing/2014/main" id="{9DA78717-776E-4622-B3A2-913045451DEB}"/>
              </a:ext>
            </a:extLst>
          </p:cNvPr>
          <p:cNvGrpSpPr/>
          <p:nvPr/>
        </p:nvGrpSpPr>
        <p:grpSpPr>
          <a:xfrm>
            <a:off x="6046573" y="2484318"/>
            <a:ext cx="324277" cy="345717"/>
            <a:chOff x="4281488" y="3530600"/>
            <a:chExt cx="192087" cy="204788"/>
          </a:xfrm>
          <a:solidFill>
            <a:schemeClr val="accent2"/>
          </a:solidFill>
        </p:grpSpPr>
        <p:sp>
          <p:nvSpPr>
            <p:cNvPr id="44" name="Freeform 18">
              <a:extLst>
                <a:ext uri="{FF2B5EF4-FFF2-40B4-BE49-F238E27FC236}">
                  <a16:creationId xmlns:a16="http://schemas.microsoft.com/office/drawing/2014/main" id="{952FF03F-B68D-4CA6-94B0-7EC6D3E2FD87}"/>
                </a:ext>
              </a:extLst>
            </p:cNvPr>
            <p:cNvSpPr>
              <a:spLocks noEditPoints="1"/>
            </p:cNvSpPr>
            <p:nvPr/>
          </p:nvSpPr>
          <p:spPr bwMode="auto">
            <a:xfrm>
              <a:off x="4300538" y="3551238"/>
              <a:ext cx="93663" cy="93663"/>
            </a:xfrm>
            <a:custGeom>
              <a:avLst/>
              <a:gdLst/>
              <a:ahLst/>
              <a:cxnLst>
                <a:cxn ang="0">
                  <a:pos x="48" y="47"/>
                </a:cxn>
                <a:cxn ang="0">
                  <a:pos x="55" y="47"/>
                </a:cxn>
                <a:cxn ang="0">
                  <a:pos x="57" y="42"/>
                </a:cxn>
                <a:cxn ang="0">
                  <a:pos x="54" y="36"/>
                </a:cxn>
                <a:cxn ang="0">
                  <a:pos x="60" y="32"/>
                </a:cxn>
                <a:cxn ang="0">
                  <a:pos x="60" y="27"/>
                </a:cxn>
                <a:cxn ang="0">
                  <a:pos x="54" y="23"/>
                </a:cxn>
                <a:cxn ang="0">
                  <a:pos x="57" y="17"/>
                </a:cxn>
                <a:cxn ang="0">
                  <a:pos x="54" y="13"/>
                </a:cxn>
                <a:cxn ang="0">
                  <a:pos x="47" y="12"/>
                </a:cxn>
                <a:cxn ang="0">
                  <a:pos x="47" y="5"/>
                </a:cxn>
                <a:cxn ang="0">
                  <a:pos x="42" y="3"/>
                </a:cxn>
                <a:cxn ang="0">
                  <a:pos x="36" y="6"/>
                </a:cxn>
                <a:cxn ang="0">
                  <a:pos x="32" y="0"/>
                </a:cxn>
                <a:cxn ang="0">
                  <a:pos x="27" y="0"/>
                </a:cxn>
                <a:cxn ang="0">
                  <a:pos x="23" y="6"/>
                </a:cxn>
                <a:cxn ang="0">
                  <a:pos x="17" y="3"/>
                </a:cxn>
                <a:cxn ang="0">
                  <a:pos x="12" y="6"/>
                </a:cxn>
                <a:cxn ang="0">
                  <a:pos x="12" y="13"/>
                </a:cxn>
                <a:cxn ang="0">
                  <a:pos x="5" y="13"/>
                </a:cxn>
                <a:cxn ang="0">
                  <a:pos x="3" y="18"/>
                </a:cxn>
                <a:cxn ang="0">
                  <a:pos x="6" y="24"/>
                </a:cxn>
                <a:cxn ang="0">
                  <a:pos x="0" y="28"/>
                </a:cxn>
                <a:cxn ang="0">
                  <a:pos x="0" y="33"/>
                </a:cxn>
                <a:cxn ang="0">
                  <a:pos x="6" y="37"/>
                </a:cxn>
                <a:cxn ang="0">
                  <a:pos x="3" y="43"/>
                </a:cxn>
                <a:cxn ang="0">
                  <a:pos x="6" y="48"/>
                </a:cxn>
                <a:cxn ang="0">
                  <a:pos x="13" y="48"/>
                </a:cxn>
                <a:cxn ang="0">
                  <a:pos x="13" y="55"/>
                </a:cxn>
                <a:cxn ang="0">
                  <a:pos x="18" y="58"/>
                </a:cxn>
                <a:cxn ang="0">
                  <a:pos x="24" y="54"/>
                </a:cxn>
                <a:cxn ang="0">
                  <a:pos x="28" y="60"/>
                </a:cxn>
                <a:cxn ang="0">
                  <a:pos x="33" y="60"/>
                </a:cxn>
                <a:cxn ang="0">
                  <a:pos x="37" y="54"/>
                </a:cxn>
                <a:cxn ang="0">
                  <a:pos x="43" y="57"/>
                </a:cxn>
                <a:cxn ang="0">
                  <a:pos x="47" y="54"/>
                </a:cxn>
                <a:cxn ang="0">
                  <a:pos x="48" y="47"/>
                </a:cxn>
                <a:cxn ang="0">
                  <a:pos x="15" y="45"/>
                </a:cxn>
                <a:cxn ang="0">
                  <a:pos x="15" y="16"/>
                </a:cxn>
                <a:cxn ang="0">
                  <a:pos x="44" y="15"/>
                </a:cxn>
                <a:cxn ang="0">
                  <a:pos x="45" y="45"/>
                </a:cxn>
                <a:cxn ang="0">
                  <a:pos x="15" y="45"/>
                </a:cxn>
              </a:cxnLst>
              <a:rect l="0" t="0" r="r" b="b"/>
              <a:pathLst>
                <a:path w="60" h="60">
                  <a:moveTo>
                    <a:pt x="48" y="47"/>
                  </a:moveTo>
                  <a:cubicBezTo>
                    <a:pt x="50" y="45"/>
                    <a:pt x="53" y="45"/>
                    <a:pt x="55" y="47"/>
                  </a:cubicBezTo>
                  <a:cubicBezTo>
                    <a:pt x="56" y="46"/>
                    <a:pt x="57" y="44"/>
                    <a:pt x="57" y="42"/>
                  </a:cubicBezTo>
                  <a:cubicBezTo>
                    <a:pt x="55" y="41"/>
                    <a:pt x="53" y="39"/>
                    <a:pt x="54" y="36"/>
                  </a:cubicBezTo>
                  <a:cubicBezTo>
                    <a:pt x="55" y="34"/>
                    <a:pt x="57" y="32"/>
                    <a:pt x="60" y="32"/>
                  </a:cubicBezTo>
                  <a:cubicBezTo>
                    <a:pt x="60" y="31"/>
                    <a:pt x="60" y="29"/>
                    <a:pt x="60" y="27"/>
                  </a:cubicBezTo>
                  <a:cubicBezTo>
                    <a:pt x="57" y="28"/>
                    <a:pt x="54" y="26"/>
                    <a:pt x="54" y="23"/>
                  </a:cubicBezTo>
                  <a:cubicBezTo>
                    <a:pt x="53" y="21"/>
                    <a:pt x="54" y="18"/>
                    <a:pt x="57" y="17"/>
                  </a:cubicBezTo>
                  <a:cubicBezTo>
                    <a:pt x="56" y="16"/>
                    <a:pt x="55" y="14"/>
                    <a:pt x="54" y="13"/>
                  </a:cubicBezTo>
                  <a:cubicBezTo>
                    <a:pt x="52" y="14"/>
                    <a:pt x="49" y="14"/>
                    <a:pt x="47" y="12"/>
                  </a:cubicBezTo>
                  <a:cubicBezTo>
                    <a:pt x="45" y="10"/>
                    <a:pt x="45" y="7"/>
                    <a:pt x="47" y="5"/>
                  </a:cubicBezTo>
                  <a:cubicBezTo>
                    <a:pt x="45" y="4"/>
                    <a:pt x="44" y="4"/>
                    <a:pt x="42" y="3"/>
                  </a:cubicBezTo>
                  <a:cubicBezTo>
                    <a:pt x="41" y="5"/>
                    <a:pt x="39" y="7"/>
                    <a:pt x="36" y="6"/>
                  </a:cubicBezTo>
                  <a:cubicBezTo>
                    <a:pt x="33" y="5"/>
                    <a:pt x="32" y="3"/>
                    <a:pt x="32" y="0"/>
                  </a:cubicBezTo>
                  <a:cubicBezTo>
                    <a:pt x="30" y="0"/>
                    <a:pt x="29" y="0"/>
                    <a:pt x="27" y="0"/>
                  </a:cubicBezTo>
                  <a:cubicBezTo>
                    <a:pt x="27" y="3"/>
                    <a:pt x="26" y="6"/>
                    <a:pt x="23" y="6"/>
                  </a:cubicBezTo>
                  <a:cubicBezTo>
                    <a:pt x="21" y="7"/>
                    <a:pt x="18" y="6"/>
                    <a:pt x="17" y="3"/>
                  </a:cubicBezTo>
                  <a:cubicBezTo>
                    <a:pt x="15" y="4"/>
                    <a:pt x="14" y="5"/>
                    <a:pt x="12" y="6"/>
                  </a:cubicBezTo>
                  <a:cubicBezTo>
                    <a:pt x="14" y="8"/>
                    <a:pt x="14" y="11"/>
                    <a:pt x="12" y="13"/>
                  </a:cubicBezTo>
                  <a:cubicBezTo>
                    <a:pt x="10" y="15"/>
                    <a:pt x="7" y="15"/>
                    <a:pt x="5" y="13"/>
                  </a:cubicBezTo>
                  <a:cubicBezTo>
                    <a:pt x="4" y="15"/>
                    <a:pt x="3" y="16"/>
                    <a:pt x="3" y="18"/>
                  </a:cubicBezTo>
                  <a:cubicBezTo>
                    <a:pt x="5" y="19"/>
                    <a:pt x="7" y="21"/>
                    <a:pt x="6" y="24"/>
                  </a:cubicBezTo>
                  <a:cubicBezTo>
                    <a:pt x="5" y="27"/>
                    <a:pt x="3" y="28"/>
                    <a:pt x="0" y="28"/>
                  </a:cubicBezTo>
                  <a:cubicBezTo>
                    <a:pt x="0" y="30"/>
                    <a:pt x="0" y="31"/>
                    <a:pt x="0" y="33"/>
                  </a:cubicBezTo>
                  <a:cubicBezTo>
                    <a:pt x="3" y="33"/>
                    <a:pt x="5" y="34"/>
                    <a:pt x="6" y="37"/>
                  </a:cubicBezTo>
                  <a:cubicBezTo>
                    <a:pt x="7" y="40"/>
                    <a:pt x="5" y="42"/>
                    <a:pt x="3" y="43"/>
                  </a:cubicBezTo>
                  <a:cubicBezTo>
                    <a:pt x="4" y="45"/>
                    <a:pt x="5" y="46"/>
                    <a:pt x="6" y="48"/>
                  </a:cubicBezTo>
                  <a:cubicBezTo>
                    <a:pt x="8" y="46"/>
                    <a:pt x="11" y="46"/>
                    <a:pt x="13" y="48"/>
                  </a:cubicBezTo>
                  <a:cubicBezTo>
                    <a:pt x="15" y="50"/>
                    <a:pt x="15" y="53"/>
                    <a:pt x="13" y="55"/>
                  </a:cubicBezTo>
                  <a:cubicBezTo>
                    <a:pt x="15" y="56"/>
                    <a:pt x="16" y="57"/>
                    <a:pt x="18" y="58"/>
                  </a:cubicBezTo>
                  <a:cubicBezTo>
                    <a:pt x="19" y="55"/>
                    <a:pt x="21" y="54"/>
                    <a:pt x="24" y="54"/>
                  </a:cubicBezTo>
                  <a:cubicBezTo>
                    <a:pt x="26" y="55"/>
                    <a:pt x="28" y="57"/>
                    <a:pt x="28" y="60"/>
                  </a:cubicBezTo>
                  <a:cubicBezTo>
                    <a:pt x="29" y="60"/>
                    <a:pt x="31" y="60"/>
                    <a:pt x="33" y="60"/>
                  </a:cubicBezTo>
                  <a:cubicBezTo>
                    <a:pt x="33" y="57"/>
                    <a:pt x="34" y="55"/>
                    <a:pt x="37" y="54"/>
                  </a:cubicBezTo>
                  <a:cubicBezTo>
                    <a:pt x="39" y="53"/>
                    <a:pt x="42" y="55"/>
                    <a:pt x="43" y="57"/>
                  </a:cubicBezTo>
                  <a:cubicBezTo>
                    <a:pt x="44" y="56"/>
                    <a:pt x="46" y="55"/>
                    <a:pt x="47" y="54"/>
                  </a:cubicBezTo>
                  <a:cubicBezTo>
                    <a:pt x="46" y="52"/>
                    <a:pt x="46" y="49"/>
                    <a:pt x="48" y="47"/>
                  </a:cubicBezTo>
                  <a:close/>
                  <a:moveTo>
                    <a:pt x="15" y="45"/>
                  </a:moveTo>
                  <a:cubicBezTo>
                    <a:pt x="7" y="37"/>
                    <a:pt x="7" y="24"/>
                    <a:pt x="15" y="16"/>
                  </a:cubicBezTo>
                  <a:cubicBezTo>
                    <a:pt x="23" y="7"/>
                    <a:pt x="36" y="7"/>
                    <a:pt x="44" y="15"/>
                  </a:cubicBezTo>
                  <a:cubicBezTo>
                    <a:pt x="53" y="23"/>
                    <a:pt x="53" y="36"/>
                    <a:pt x="45" y="45"/>
                  </a:cubicBezTo>
                  <a:cubicBezTo>
                    <a:pt x="37" y="53"/>
                    <a:pt x="24" y="53"/>
                    <a:pt x="15"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19">
              <a:extLst>
                <a:ext uri="{FF2B5EF4-FFF2-40B4-BE49-F238E27FC236}">
                  <a16:creationId xmlns:a16="http://schemas.microsoft.com/office/drawing/2014/main" id="{CE5EBA50-3AAC-4EE4-BBE1-37C9C2A98B60}"/>
                </a:ext>
              </a:extLst>
            </p:cNvPr>
            <p:cNvSpPr>
              <a:spLocks noEditPoints="1"/>
            </p:cNvSpPr>
            <p:nvPr/>
          </p:nvSpPr>
          <p:spPr bwMode="auto">
            <a:xfrm>
              <a:off x="4357688" y="3622675"/>
              <a:ext cx="93663" cy="95250"/>
            </a:xfrm>
            <a:custGeom>
              <a:avLst/>
              <a:gdLst/>
              <a:ahLst/>
              <a:cxnLst>
                <a:cxn ang="0">
                  <a:pos x="48" y="47"/>
                </a:cxn>
                <a:cxn ang="0">
                  <a:pos x="55" y="46"/>
                </a:cxn>
                <a:cxn ang="0">
                  <a:pos x="58" y="42"/>
                </a:cxn>
                <a:cxn ang="0">
                  <a:pos x="54" y="36"/>
                </a:cxn>
                <a:cxn ang="0">
                  <a:pos x="60" y="32"/>
                </a:cxn>
                <a:cxn ang="0">
                  <a:pos x="60" y="26"/>
                </a:cxn>
                <a:cxn ang="0">
                  <a:pos x="54" y="23"/>
                </a:cxn>
                <a:cxn ang="0">
                  <a:pos x="57" y="17"/>
                </a:cxn>
                <a:cxn ang="0">
                  <a:pos x="54" y="12"/>
                </a:cxn>
                <a:cxn ang="0">
                  <a:pos x="47" y="12"/>
                </a:cxn>
                <a:cxn ang="0">
                  <a:pos x="47" y="5"/>
                </a:cxn>
                <a:cxn ang="0">
                  <a:pos x="42" y="2"/>
                </a:cxn>
                <a:cxn ang="0">
                  <a:pos x="36" y="5"/>
                </a:cxn>
                <a:cxn ang="0">
                  <a:pos x="32" y="0"/>
                </a:cxn>
                <a:cxn ang="0">
                  <a:pos x="27" y="0"/>
                </a:cxn>
                <a:cxn ang="0">
                  <a:pos x="23" y="6"/>
                </a:cxn>
                <a:cxn ang="0">
                  <a:pos x="17" y="3"/>
                </a:cxn>
                <a:cxn ang="0">
                  <a:pos x="13" y="5"/>
                </a:cxn>
                <a:cxn ang="0">
                  <a:pos x="12" y="12"/>
                </a:cxn>
                <a:cxn ang="0">
                  <a:pos x="5" y="13"/>
                </a:cxn>
                <a:cxn ang="0">
                  <a:pos x="3" y="17"/>
                </a:cxn>
                <a:cxn ang="0">
                  <a:pos x="6" y="23"/>
                </a:cxn>
                <a:cxn ang="0">
                  <a:pos x="0" y="27"/>
                </a:cxn>
                <a:cxn ang="0">
                  <a:pos x="0" y="33"/>
                </a:cxn>
                <a:cxn ang="0">
                  <a:pos x="6" y="36"/>
                </a:cxn>
                <a:cxn ang="0">
                  <a:pos x="3" y="43"/>
                </a:cxn>
                <a:cxn ang="0">
                  <a:pos x="6" y="47"/>
                </a:cxn>
                <a:cxn ang="0">
                  <a:pos x="13" y="47"/>
                </a:cxn>
                <a:cxn ang="0">
                  <a:pos x="13" y="54"/>
                </a:cxn>
                <a:cxn ang="0">
                  <a:pos x="18" y="57"/>
                </a:cxn>
                <a:cxn ang="0">
                  <a:pos x="24" y="54"/>
                </a:cxn>
                <a:cxn ang="0">
                  <a:pos x="28" y="59"/>
                </a:cxn>
                <a:cxn ang="0">
                  <a:pos x="33" y="59"/>
                </a:cxn>
                <a:cxn ang="0">
                  <a:pos x="37" y="53"/>
                </a:cxn>
                <a:cxn ang="0">
                  <a:pos x="43" y="57"/>
                </a:cxn>
                <a:cxn ang="0">
                  <a:pos x="48" y="54"/>
                </a:cxn>
                <a:cxn ang="0">
                  <a:pos x="48" y="47"/>
                </a:cxn>
                <a:cxn ang="0">
                  <a:pos x="16" y="45"/>
                </a:cxn>
                <a:cxn ang="0">
                  <a:pos x="15" y="15"/>
                </a:cxn>
                <a:cxn ang="0">
                  <a:pos x="45" y="14"/>
                </a:cxn>
                <a:cxn ang="0">
                  <a:pos x="45" y="44"/>
                </a:cxn>
                <a:cxn ang="0">
                  <a:pos x="16" y="45"/>
                </a:cxn>
              </a:cxnLst>
              <a:rect l="0" t="0" r="r" b="b"/>
              <a:pathLst>
                <a:path w="60" h="60">
                  <a:moveTo>
                    <a:pt x="48" y="47"/>
                  </a:moveTo>
                  <a:cubicBezTo>
                    <a:pt x="50" y="45"/>
                    <a:pt x="53" y="45"/>
                    <a:pt x="55" y="46"/>
                  </a:cubicBezTo>
                  <a:cubicBezTo>
                    <a:pt x="56" y="45"/>
                    <a:pt x="57" y="43"/>
                    <a:pt x="58" y="42"/>
                  </a:cubicBezTo>
                  <a:cubicBezTo>
                    <a:pt x="55" y="41"/>
                    <a:pt x="54" y="38"/>
                    <a:pt x="54" y="36"/>
                  </a:cubicBezTo>
                  <a:cubicBezTo>
                    <a:pt x="55" y="33"/>
                    <a:pt x="57" y="31"/>
                    <a:pt x="60" y="32"/>
                  </a:cubicBezTo>
                  <a:cubicBezTo>
                    <a:pt x="60" y="30"/>
                    <a:pt x="60" y="28"/>
                    <a:pt x="60" y="26"/>
                  </a:cubicBezTo>
                  <a:cubicBezTo>
                    <a:pt x="57" y="27"/>
                    <a:pt x="55" y="25"/>
                    <a:pt x="54" y="23"/>
                  </a:cubicBezTo>
                  <a:cubicBezTo>
                    <a:pt x="53" y="20"/>
                    <a:pt x="55" y="17"/>
                    <a:pt x="57" y="17"/>
                  </a:cubicBezTo>
                  <a:cubicBezTo>
                    <a:pt x="56" y="15"/>
                    <a:pt x="55" y="13"/>
                    <a:pt x="54" y="12"/>
                  </a:cubicBezTo>
                  <a:cubicBezTo>
                    <a:pt x="52" y="14"/>
                    <a:pt x="49" y="14"/>
                    <a:pt x="47" y="12"/>
                  </a:cubicBezTo>
                  <a:cubicBezTo>
                    <a:pt x="46" y="10"/>
                    <a:pt x="45" y="7"/>
                    <a:pt x="47" y="5"/>
                  </a:cubicBezTo>
                  <a:cubicBezTo>
                    <a:pt x="46" y="4"/>
                    <a:pt x="44" y="3"/>
                    <a:pt x="42" y="2"/>
                  </a:cubicBezTo>
                  <a:cubicBezTo>
                    <a:pt x="42" y="5"/>
                    <a:pt x="39" y="6"/>
                    <a:pt x="36" y="5"/>
                  </a:cubicBezTo>
                  <a:cubicBezTo>
                    <a:pt x="34" y="5"/>
                    <a:pt x="32" y="2"/>
                    <a:pt x="32" y="0"/>
                  </a:cubicBezTo>
                  <a:cubicBezTo>
                    <a:pt x="31" y="0"/>
                    <a:pt x="29" y="0"/>
                    <a:pt x="27" y="0"/>
                  </a:cubicBezTo>
                  <a:cubicBezTo>
                    <a:pt x="28" y="2"/>
                    <a:pt x="26" y="5"/>
                    <a:pt x="23" y="6"/>
                  </a:cubicBezTo>
                  <a:cubicBezTo>
                    <a:pt x="21" y="6"/>
                    <a:pt x="18" y="5"/>
                    <a:pt x="17" y="3"/>
                  </a:cubicBezTo>
                  <a:cubicBezTo>
                    <a:pt x="16" y="3"/>
                    <a:pt x="14" y="4"/>
                    <a:pt x="13" y="5"/>
                  </a:cubicBezTo>
                  <a:cubicBezTo>
                    <a:pt x="14" y="7"/>
                    <a:pt x="14" y="10"/>
                    <a:pt x="12" y="12"/>
                  </a:cubicBezTo>
                  <a:cubicBezTo>
                    <a:pt x="11" y="14"/>
                    <a:pt x="7" y="14"/>
                    <a:pt x="5" y="13"/>
                  </a:cubicBezTo>
                  <a:cubicBezTo>
                    <a:pt x="4" y="14"/>
                    <a:pt x="4" y="16"/>
                    <a:pt x="3" y="17"/>
                  </a:cubicBezTo>
                  <a:cubicBezTo>
                    <a:pt x="5" y="18"/>
                    <a:pt x="7" y="21"/>
                    <a:pt x="6" y="23"/>
                  </a:cubicBezTo>
                  <a:cubicBezTo>
                    <a:pt x="5" y="26"/>
                    <a:pt x="3" y="28"/>
                    <a:pt x="0" y="27"/>
                  </a:cubicBezTo>
                  <a:cubicBezTo>
                    <a:pt x="0" y="29"/>
                    <a:pt x="0" y="31"/>
                    <a:pt x="0" y="33"/>
                  </a:cubicBezTo>
                  <a:cubicBezTo>
                    <a:pt x="3" y="32"/>
                    <a:pt x="6" y="34"/>
                    <a:pt x="6" y="36"/>
                  </a:cubicBezTo>
                  <a:cubicBezTo>
                    <a:pt x="7" y="39"/>
                    <a:pt x="6" y="42"/>
                    <a:pt x="3" y="43"/>
                  </a:cubicBezTo>
                  <a:cubicBezTo>
                    <a:pt x="4" y="44"/>
                    <a:pt x="5" y="46"/>
                    <a:pt x="6" y="47"/>
                  </a:cubicBezTo>
                  <a:cubicBezTo>
                    <a:pt x="8" y="45"/>
                    <a:pt x="11" y="45"/>
                    <a:pt x="13" y="47"/>
                  </a:cubicBezTo>
                  <a:cubicBezTo>
                    <a:pt x="15" y="49"/>
                    <a:pt x="15" y="52"/>
                    <a:pt x="13" y="54"/>
                  </a:cubicBezTo>
                  <a:cubicBezTo>
                    <a:pt x="15" y="55"/>
                    <a:pt x="16" y="56"/>
                    <a:pt x="18" y="57"/>
                  </a:cubicBezTo>
                  <a:cubicBezTo>
                    <a:pt x="19" y="54"/>
                    <a:pt x="21" y="53"/>
                    <a:pt x="24" y="54"/>
                  </a:cubicBezTo>
                  <a:cubicBezTo>
                    <a:pt x="27" y="54"/>
                    <a:pt x="28" y="57"/>
                    <a:pt x="28" y="59"/>
                  </a:cubicBezTo>
                  <a:cubicBezTo>
                    <a:pt x="30" y="60"/>
                    <a:pt x="32" y="59"/>
                    <a:pt x="33" y="59"/>
                  </a:cubicBezTo>
                  <a:cubicBezTo>
                    <a:pt x="33" y="57"/>
                    <a:pt x="34" y="54"/>
                    <a:pt x="37" y="53"/>
                  </a:cubicBezTo>
                  <a:cubicBezTo>
                    <a:pt x="40" y="53"/>
                    <a:pt x="42" y="54"/>
                    <a:pt x="43" y="57"/>
                  </a:cubicBezTo>
                  <a:cubicBezTo>
                    <a:pt x="45" y="56"/>
                    <a:pt x="46" y="55"/>
                    <a:pt x="48" y="54"/>
                  </a:cubicBezTo>
                  <a:cubicBezTo>
                    <a:pt x="46" y="52"/>
                    <a:pt x="46" y="49"/>
                    <a:pt x="48" y="47"/>
                  </a:cubicBezTo>
                  <a:close/>
                  <a:moveTo>
                    <a:pt x="16" y="45"/>
                  </a:moveTo>
                  <a:cubicBezTo>
                    <a:pt x="7" y="36"/>
                    <a:pt x="7" y="23"/>
                    <a:pt x="15" y="15"/>
                  </a:cubicBezTo>
                  <a:cubicBezTo>
                    <a:pt x="23" y="7"/>
                    <a:pt x="36" y="6"/>
                    <a:pt x="45" y="14"/>
                  </a:cubicBezTo>
                  <a:cubicBezTo>
                    <a:pt x="53" y="23"/>
                    <a:pt x="53" y="36"/>
                    <a:pt x="45" y="44"/>
                  </a:cubicBezTo>
                  <a:cubicBezTo>
                    <a:pt x="37" y="52"/>
                    <a:pt x="24" y="53"/>
                    <a:pt x="16"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0">
              <a:extLst>
                <a:ext uri="{FF2B5EF4-FFF2-40B4-BE49-F238E27FC236}">
                  <a16:creationId xmlns:a16="http://schemas.microsoft.com/office/drawing/2014/main" id="{512A2645-02D5-4E64-8B0C-D3AA92FA3146}"/>
                </a:ext>
              </a:extLst>
            </p:cNvPr>
            <p:cNvSpPr>
              <a:spLocks/>
            </p:cNvSpPr>
            <p:nvPr/>
          </p:nvSpPr>
          <p:spPr bwMode="auto">
            <a:xfrm>
              <a:off x="4340225" y="3643313"/>
              <a:ext cx="133350" cy="92075"/>
            </a:xfrm>
            <a:custGeom>
              <a:avLst/>
              <a:gdLst/>
              <a:ahLst/>
              <a:cxnLst>
                <a:cxn ang="0">
                  <a:pos x="41" y="58"/>
                </a:cxn>
                <a:cxn ang="0">
                  <a:pos x="82" y="22"/>
                </a:cxn>
                <a:cxn ang="0">
                  <a:pos x="85" y="22"/>
                </a:cxn>
                <a:cxn ang="0">
                  <a:pos x="82" y="0"/>
                </a:cxn>
                <a:cxn ang="0">
                  <a:pos x="76" y="22"/>
                </a:cxn>
                <a:cxn ang="0">
                  <a:pos x="78" y="22"/>
                </a:cxn>
                <a:cxn ang="0">
                  <a:pos x="68" y="43"/>
                </a:cxn>
                <a:cxn ang="0">
                  <a:pos x="41" y="54"/>
                </a:cxn>
                <a:cxn ang="0">
                  <a:pos x="15" y="43"/>
                </a:cxn>
                <a:cxn ang="0">
                  <a:pos x="4" y="16"/>
                </a:cxn>
                <a:cxn ang="0">
                  <a:pos x="0" y="16"/>
                </a:cxn>
                <a:cxn ang="0">
                  <a:pos x="41" y="58"/>
                </a:cxn>
              </a:cxnLst>
              <a:rect l="0" t="0" r="r" b="b"/>
              <a:pathLst>
                <a:path w="85" h="58">
                  <a:moveTo>
                    <a:pt x="41" y="58"/>
                  </a:moveTo>
                  <a:cubicBezTo>
                    <a:pt x="62" y="58"/>
                    <a:pt x="79" y="42"/>
                    <a:pt x="82" y="22"/>
                  </a:cubicBezTo>
                  <a:cubicBezTo>
                    <a:pt x="85" y="22"/>
                    <a:pt x="85" y="22"/>
                    <a:pt x="85" y="22"/>
                  </a:cubicBezTo>
                  <a:cubicBezTo>
                    <a:pt x="82" y="0"/>
                    <a:pt x="82" y="0"/>
                    <a:pt x="82" y="0"/>
                  </a:cubicBezTo>
                  <a:cubicBezTo>
                    <a:pt x="76" y="22"/>
                    <a:pt x="76" y="22"/>
                    <a:pt x="76" y="22"/>
                  </a:cubicBezTo>
                  <a:cubicBezTo>
                    <a:pt x="78" y="22"/>
                    <a:pt x="78" y="22"/>
                    <a:pt x="78" y="22"/>
                  </a:cubicBezTo>
                  <a:cubicBezTo>
                    <a:pt x="77" y="30"/>
                    <a:pt x="73" y="37"/>
                    <a:pt x="68" y="43"/>
                  </a:cubicBezTo>
                  <a:cubicBezTo>
                    <a:pt x="61" y="49"/>
                    <a:pt x="52" y="54"/>
                    <a:pt x="41" y="54"/>
                  </a:cubicBezTo>
                  <a:cubicBezTo>
                    <a:pt x="31" y="54"/>
                    <a:pt x="22" y="49"/>
                    <a:pt x="15" y="43"/>
                  </a:cubicBezTo>
                  <a:cubicBezTo>
                    <a:pt x="8" y="36"/>
                    <a:pt x="4" y="27"/>
                    <a:pt x="4" y="16"/>
                  </a:cubicBezTo>
                  <a:cubicBezTo>
                    <a:pt x="0" y="16"/>
                    <a:pt x="0" y="16"/>
                    <a:pt x="0" y="16"/>
                  </a:cubicBezTo>
                  <a:cubicBezTo>
                    <a:pt x="0" y="39"/>
                    <a:pt x="19" y="58"/>
                    <a:pt x="41" y="5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1">
              <a:extLst>
                <a:ext uri="{FF2B5EF4-FFF2-40B4-BE49-F238E27FC236}">
                  <a16:creationId xmlns:a16="http://schemas.microsoft.com/office/drawing/2014/main" id="{A5A51823-80CC-487C-AEE5-723C193219CA}"/>
                </a:ext>
              </a:extLst>
            </p:cNvPr>
            <p:cNvSpPr>
              <a:spLocks/>
            </p:cNvSpPr>
            <p:nvPr/>
          </p:nvSpPr>
          <p:spPr bwMode="auto">
            <a:xfrm>
              <a:off x="4281488" y="3530600"/>
              <a:ext cx="88900" cy="133350"/>
            </a:xfrm>
            <a:custGeom>
              <a:avLst/>
              <a:gdLst/>
              <a:ahLst/>
              <a:cxnLst>
                <a:cxn ang="0">
                  <a:pos x="0" y="44"/>
                </a:cxn>
                <a:cxn ang="0">
                  <a:pos x="35" y="3"/>
                </a:cxn>
                <a:cxn ang="0">
                  <a:pos x="35" y="0"/>
                </a:cxn>
                <a:cxn ang="0">
                  <a:pos x="57" y="3"/>
                </a:cxn>
                <a:cxn ang="0">
                  <a:pos x="36" y="8"/>
                </a:cxn>
                <a:cxn ang="0">
                  <a:pos x="35" y="7"/>
                </a:cxn>
                <a:cxn ang="0">
                  <a:pos x="15" y="17"/>
                </a:cxn>
                <a:cxn ang="0">
                  <a:pos x="4" y="44"/>
                </a:cxn>
                <a:cxn ang="0">
                  <a:pos x="15" y="70"/>
                </a:cxn>
                <a:cxn ang="0">
                  <a:pos x="42" y="81"/>
                </a:cxn>
                <a:cxn ang="0">
                  <a:pos x="42" y="85"/>
                </a:cxn>
                <a:cxn ang="0">
                  <a:pos x="0" y="44"/>
                </a:cxn>
              </a:cxnLst>
              <a:rect l="0" t="0" r="r" b="b"/>
              <a:pathLst>
                <a:path w="57" h="85">
                  <a:moveTo>
                    <a:pt x="0" y="44"/>
                  </a:moveTo>
                  <a:cubicBezTo>
                    <a:pt x="0" y="23"/>
                    <a:pt x="15" y="5"/>
                    <a:pt x="35" y="3"/>
                  </a:cubicBezTo>
                  <a:cubicBezTo>
                    <a:pt x="35" y="0"/>
                    <a:pt x="35" y="0"/>
                    <a:pt x="35" y="0"/>
                  </a:cubicBezTo>
                  <a:cubicBezTo>
                    <a:pt x="57" y="3"/>
                    <a:pt x="57" y="3"/>
                    <a:pt x="57" y="3"/>
                  </a:cubicBezTo>
                  <a:cubicBezTo>
                    <a:pt x="36" y="8"/>
                    <a:pt x="36" y="8"/>
                    <a:pt x="36" y="8"/>
                  </a:cubicBezTo>
                  <a:cubicBezTo>
                    <a:pt x="35" y="7"/>
                    <a:pt x="35" y="7"/>
                    <a:pt x="35" y="7"/>
                  </a:cubicBezTo>
                  <a:cubicBezTo>
                    <a:pt x="27" y="8"/>
                    <a:pt x="20" y="12"/>
                    <a:pt x="15" y="17"/>
                  </a:cubicBezTo>
                  <a:cubicBezTo>
                    <a:pt x="8" y="24"/>
                    <a:pt x="4" y="33"/>
                    <a:pt x="4" y="44"/>
                  </a:cubicBezTo>
                  <a:cubicBezTo>
                    <a:pt x="4" y="54"/>
                    <a:pt x="8" y="63"/>
                    <a:pt x="15" y="70"/>
                  </a:cubicBezTo>
                  <a:cubicBezTo>
                    <a:pt x="22" y="77"/>
                    <a:pt x="31" y="81"/>
                    <a:pt x="42" y="81"/>
                  </a:cubicBezTo>
                  <a:cubicBezTo>
                    <a:pt x="42" y="85"/>
                    <a:pt x="42" y="85"/>
                    <a:pt x="42" y="85"/>
                  </a:cubicBezTo>
                  <a:cubicBezTo>
                    <a:pt x="19" y="85"/>
                    <a:pt x="0" y="67"/>
                    <a:pt x="0" y="4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p>
        </p:txBody>
      </p:sp>
      <p:sp>
        <p:nvSpPr>
          <p:cNvPr id="112" name="TextBox 111"/>
          <p:cNvSpPr txBox="1"/>
          <p:nvPr/>
        </p:nvSpPr>
        <p:spPr>
          <a:xfrm flipH="1">
            <a:off x="2019175" y="1421903"/>
            <a:ext cx="2267199" cy="276999"/>
          </a:xfrm>
          <a:prstGeom prst="rect">
            <a:avLst/>
          </a:prstGeom>
          <a:noFill/>
        </p:spPr>
        <p:txBody>
          <a:bodyPr wrap="square" lIns="0" tIns="0" rIns="0" bIns="0" rtlCol="0" anchor="t">
            <a:spAutoFit/>
          </a:bodyPr>
          <a:lstStyle/>
          <a:p>
            <a:pPr algn="ctr"/>
            <a:r>
              <a:rPr lang="en-US" b="1" dirty="0">
                <a:solidFill>
                  <a:schemeClr val="accent1"/>
                </a:solidFill>
              </a:rPr>
              <a:t>OS Distribution / Updates</a:t>
            </a:r>
          </a:p>
        </p:txBody>
      </p:sp>
      <p:sp>
        <p:nvSpPr>
          <p:cNvPr id="120" name="Freeform 119">
            <a:extLst>
              <a:ext uri="{FF2B5EF4-FFF2-40B4-BE49-F238E27FC236}">
                <a16:creationId xmlns:a16="http://schemas.microsoft.com/office/drawing/2014/main" id="{3261B68F-5E36-4317-A2B0-F17E4B387117}"/>
              </a:ext>
            </a:extLst>
          </p:cNvPr>
          <p:cNvSpPr>
            <a:spLocks noEditPoints="1"/>
          </p:cNvSpPr>
          <p:nvPr/>
        </p:nvSpPr>
        <p:spPr bwMode="auto">
          <a:xfrm>
            <a:off x="3015302" y="2440900"/>
            <a:ext cx="276838" cy="342159"/>
          </a:xfrm>
          <a:custGeom>
            <a:avLst/>
            <a:gdLst/>
            <a:ahLst/>
            <a:cxnLst>
              <a:cxn ang="0">
                <a:pos x="41" y="47"/>
              </a:cxn>
              <a:cxn ang="0">
                <a:pos x="37" y="51"/>
              </a:cxn>
              <a:cxn ang="0">
                <a:pos x="3" y="51"/>
              </a:cxn>
              <a:cxn ang="0">
                <a:pos x="0" y="47"/>
              </a:cxn>
              <a:cxn ang="0">
                <a:pos x="0" y="27"/>
              </a:cxn>
              <a:cxn ang="0">
                <a:pos x="3" y="23"/>
              </a:cxn>
              <a:cxn ang="0">
                <a:pos x="4" y="23"/>
              </a:cxn>
              <a:cxn ang="0">
                <a:pos x="4" y="16"/>
              </a:cxn>
              <a:cxn ang="0">
                <a:pos x="20" y="0"/>
              </a:cxn>
              <a:cxn ang="0">
                <a:pos x="36" y="16"/>
              </a:cxn>
              <a:cxn ang="0">
                <a:pos x="36" y="23"/>
              </a:cxn>
              <a:cxn ang="0">
                <a:pos x="37" y="23"/>
              </a:cxn>
              <a:cxn ang="0">
                <a:pos x="41" y="27"/>
              </a:cxn>
              <a:cxn ang="0">
                <a:pos x="41" y="47"/>
              </a:cxn>
              <a:cxn ang="0">
                <a:pos x="29" y="23"/>
              </a:cxn>
              <a:cxn ang="0">
                <a:pos x="29" y="16"/>
              </a:cxn>
              <a:cxn ang="0">
                <a:pos x="20" y="7"/>
              </a:cxn>
              <a:cxn ang="0">
                <a:pos x="11" y="16"/>
              </a:cxn>
              <a:cxn ang="0">
                <a:pos x="11" y="23"/>
              </a:cxn>
              <a:cxn ang="0">
                <a:pos x="29" y="23"/>
              </a:cxn>
            </a:cxnLst>
            <a:rect l="0" t="0" r="r" b="b"/>
            <a:pathLst>
              <a:path w="41" h="51">
                <a:moveTo>
                  <a:pt x="41" y="47"/>
                </a:moveTo>
                <a:cubicBezTo>
                  <a:pt x="41" y="49"/>
                  <a:pt x="39" y="51"/>
                  <a:pt x="37" y="51"/>
                </a:cubicBezTo>
                <a:cubicBezTo>
                  <a:pt x="3" y="51"/>
                  <a:pt x="3" y="51"/>
                  <a:pt x="3" y="51"/>
                </a:cubicBezTo>
                <a:cubicBezTo>
                  <a:pt x="1" y="51"/>
                  <a:pt x="0" y="49"/>
                  <a:pt x="0" y="47"/>
                </a:cubicBezTo>
                <a:cubicBezTo>
                  <a:pt x="0" y="27"/>
                  <a:pt x="0" y="27"/>
                  <a:pt x="0" y="27"/>
                </a:cubicBezTo>
                <a:cubicBezTo>
                  <a:pt x="0" y="25"/>
                  <a:pt x="1" y="23"/>
                  <a:pt x="3" y="23"/>
                </a:cubicBezTo>
                <a:cubicBezTo>
                  <a:pt x="4" y="23"/>
                  <a:pt x="4" y="23"/>
                  <a:pt x="4" y="23"/>
                </a:cubicBezTo>
                <a:cubicBezTo>
                  <a:pt x="4" y="16"/>
                  <a:pt x="4" y="16"/>
                  <a:pt x="4" y="16"/>
                </a:cubicBezTo>
                <a:cubicBezTo>
                  <a:pt x="4" y="8"/>
                  <a:pt x="12" y="0"/>
                  <a:pt x="20" y="0"/>
                </a:cubicBezTo>
                <a:cubicBezTo>
                  <a:pt x="29" y="0"/>
                  <a:pt x="36" y="8"/>
                  <a:pt x="36" y="16"/>
                </a:cubicBezTo>
                <a:cubicBezTo>
                  <a:pt x="36" y="23"/>
                  <a:pt x="36" y="23"/>
                  <a:pt x="36" y="23"/>
                </a:cubicBezTo>
                <a:cubicBezTo>
                  <a:pt x="37" y="23"/>
                  <a:pt x="37" y="23"/>
                  <a:pt x="37" y="23"/>
                </a:cubicBezTo>
                <a:cubicBezTo>
                  <a:pt x="39" y="23"/>
                  <a:pt x="41" y="25"/>
                  <a:pt x="41" y="27"/>
                </a:cubicBezTo>
                <a:lnTo>
                  <a:pt x="41" y="47"/>
                </a:lnTo>
                <a:close/>
                <a:moveTo>
                  <a:pt x="29" y="23"/>
                </a:moveTo>
                <a:cubicBezTo>
                  <a:pt x="29" y="16"/>
                  <a:pt x="29" y="16"/>
                  <a:pt x="29" y="16"/>
                </a:cubicBezTo>
                <a:cubicBezTo>
                  <a:pt x="29" y="11"/>
                  <a:pt x="25" y="7"/>
                  <a:pt x="20" y="7"/>
                </a:cubicBezTo>
                <a:cubicBezTo>
                  <a:pt x="15" y="7"/>
                  <a:pt x="11" y="11"/>
                  <a:pt x="11" y="16"/>
                </a:cubicBezTo>
                <a:cubicBezTo>
                  <a:pt x="11" y="23"/>
                  <a:pt x="11" y="23"/>
                  <a:pt x="11" y="23"/>
                </a:cubicBezTo>
                <a:lnTo>
                  <a:pt x="29" y="23"/>
                </a:lnTo>
                <a:close/>
              </a:path>
            </a:pathLst>
          </a:custGeom>
          <a:solidFill>
            <a:srgbClr val="17649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4" name="Group 103">
            <a:extLst>
              <a:ext uri="{FF2B5EF4-FFF2-40B4-BE49-F238E27FC236}">
                <a16:creationId xmlns:a16="http://schemas.microsoft.com/office/drawing/2014/main" id="{96EE72FD-90F4-464F-BCDF-35E3BAAFDB83}"/>
              </a:ext>
            </a:extLst>
          </p:cNvPr>
          <p:cNvGrpSpPr/>
          <p:nvPr/>
        </p:nvGrpSpPr>
        <p:grpSpPr>
          <a:xfrm>
            <a:off x="5486400" y="1951005"/>
            <a:ext cx="1423988" cy="2413000"/>
            <a:chOff x="3854451" y="1960563"/>
            <a:chExt cx="1423988" cy="2413000"/>
          </a:xfrm>
        </p:grpSpPr>
        <p:sp>
          <p:nvSpPr>
            <p:cNvPr id="25" name="Rectangle 11">
              <a:extLst>
                <a:ext uri="{FF2B5EF4-FFF2-40B4-BE49-F238E27FC236}">
                  <a16:creationId xmlns:a16="http://schemas.microsoft.com/office/drawing/2014/main" id="{95148BE9-FF1F-4D36-A9DE-733B0E7037D9}"/>
                </a:ext>
              </a:extLst>
            </p:cNvPr>
            <p:cNvSpPr>
              <a:spLocks noChangeArrowheads="1"/>
            </p:cNvSpPr>
            <p:nvPr/>
          </p:nvSpPr>
          <p:spPr bwMode="auto">
            <a:xfrm>
              <a:off x="4465638" y="3336925"/>
              <a:ext cx="196850" cy="201613"/>
            </a:xfrm>
            <a:prstGeom prst="rect">
              <a:avLst/>
            </a:prstGeom>
            <a:solidFill>
              <a:schemeClr val="tx1">
                <a:lumMod val="65000"/>
                <a:lumOff val="3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13">
              <a:extLst>
                <a:ext uri="{FF2B5EF4-FFF2-40B4-BE49-F238E27FC236}">
                  <a16:creationId xmlns:a16="http://schemas.microsoft.com/office/drawing/2014/main" id="{AA7B988C-306A-4657-B6CD-C2DDB2F177F5}"/>
                </a:ext>
              </a:extLst>
            </p:cNvPr>
            <p:cNvSpPr>
              <a:spLocks noChangeArrowheads="1"/>
            </p:cNvSpPr>
            <p:nvPr/>
          </p:nvSpPr>
          <p:spPr bwMode="auto">
            <a:xfrm>
              <a:off x="4365626" y="3511550"/>
              <a:ext cx="401638" cy="862013"/>
            </a:xfrm>
            <a:prstGeom prst="rect">
              <a:avLst/>
            </a:prstGeom>
            <a:solidFill>
              <a:schemeClr val="tx1">
                <a:lumMod val="50000"/>
                <a:lumOff val="5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a:extLst>
                <a:ext uri="{FF2B5EF4-FFF2-40B4-BE49-F238E27FC236}">
                  <a16:creationId xmlns:a16="http://schemas.microsoft.com/office/drawing/2014/main" id="{0FDE9167-4089-45BB-9E0C-D5DC06949544}"/>
                </a:ext>
              </a:extLst>
            </p:cNvPr>
            <p:cNvSpPr>
              <a:spLocks noEditPoints="1"/>
            </p:cNvSpPr>
            <p:nvPr/>
          </p:nvSpPr>
          <p:spPr bwMode="auto">
            <a:xfrm>
              <a:off x="3854451" y="1960563"/>
              <a:ext cx="1423988" cy="1423988"/>
            </a:xfrm>
            <a:custGeom>
              <a:avLst/>
              <a:gdLst/>
              <a:ahLst/>
              <a:cxnLst>
                <a:cxn ang="0">
                  <a:pos x="538" y="1076"/>
                </a:cxn>
                <a:cxn ang="0">
                  <a:pos x="0" y="538"/>
                </a:cxn>
                <a:cxn ang="0">
                  <a:pos x="538" y="0"/>
                </a:cxn>
                <a:cxn ang="0">
                  <a:pos x="1076" y="538"/>
                </a:cxn>
                <a:cxn ang="0">
                  <a:pos x="538" y="1076"/>
                </a:cxn>
                <a:cxn ang="0">
                  <a:pos x="538" y="80"/>
                </a:cxn>
                <a:cxn ang="0">
                  <a:pos x="80" y="538"/>
                </a:cxn>
                <a:cxn ang="0">
                  <a:pos x="538" y="996"/>
                </a:cxn>
                <a:cxn ang="0">
                  <a:pos x="996" y="538"/>
                </a:cxn>
                <a:cxn ang="0">
                  <a:pos x="538" y="80"/>
                </a:cxn>
              </a:cxnLst>
              <a:rect l="0" t="0" r="r" b="b"/>
              <a:pathLst>
                <a:path w="1076" h="1076">
                  <a:moveTo>
                    <a:pt x="538" y="1076"/>
                  </a:moveTo>
                  <a:cubicBezTo>
                    <a:pt x="241" y="1076"/>
                    <a:pt x="0" y="835"/>
                    <a:pt x="0" y="538"/>
                  </a:cubicBezTo>
                  <a:cubicBezTo>
                    <a:pt x="0" y="242"/>
                    <a:pt x="241" y="0"/>
                    <a:pt x="538" y="0"/>
                  </a:cubicBezTo>
                  <a:cubicBezTo>
                    <a:pt x="835" y="0"/>
                    <a:pt x="1076" y="242"/>
                    <a:pt x="1076" y="538"/>
                  </a:cubicBezTo>
                  <a:cubicBezTo>
                    <a:pt x="1076" y="835"/>
                    <a:pt x="835" y="1076"/>
                    <a:pt x="538" y="1076"/>
                  </a:cubicBezTo>
                  <a:close/>
                  <a:moveTo>
                    <a:pt x="538" y="80"/>
                  </a:moveTo>
                  <a:cubicBezTo>
                    <a:pt x="286" y="80"/>
                    <a:pt x="80" y="286"/>
                    <a:pt x="80" y="538"/>
                  </a:cubicBezTo>
                  <a:cubicBezTo>
                    <a:pt x="80" y="791"/>
                    <a:pt x="286" y="996"/>
                    <a:pt x="538" y="996"/>
                  </a:cubicBezTo>
                  <a:cubicBezTo>
                    <a:pt x="791" y="996"/>
                    <a:pt x="996" y="791"/>
                    <a:pt x="996" y="538"/>
                  </a:cubicBezTo>
                  <a:cubicBezTo>
                    <a:pt x="996" y="286"/>
                    <a:pt x="791" y="80"/>
                    <a:pt x="538" y="80"/>
                  </a:cubicBez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8" name="Group 87">
            <a:extLst>
              <a:ext uri="{FF2B5EF4-FFF2-40B4-BE49-F238E27FC236}">
                <a16:creationId xmlns:a16="http://schemas.microsoft.com/office/drawing/2014/main" id="{406701D3-35E7-4800-A7E6-C2C091B0D31F}"/>
              </a:ext>
            </a:extLst>
          </p:cNvPr>
          <p:cNvGrpSpPr/>
          <p:nvPr/>
        </p:nvGrpSpPr>
        <p:grpSpPr>
          <a:xfrm>
            <a:off x="5754687" y="3493602"/>
            <a:ext cx="987426" cy="1651000"/>
            <a:chOff x="4122738" y="3500438"/>
            <a:chExt cx="987426" cy="1651000"/>
          </a:xfrm>
        </p:grpSpPr>
        <p:sp>
          <p:nvSpPr>
            <p:cNvPr id="29" name="Freeform 12">
              <a:extLst>
                <a:ext uri="{FF2B5EF4-FFF2-40B4-BE49-F238E27FC236}">
                  <a16:creationId xmlns:a16="http://schemas.microsoft.com/office/drawing/2014/main" id="{684E0878-1CEF-4827-9043-4801591A230D}"/>
                </a:ext>
              </a:extLst>
            </p:cNvPr>
            <p:cNvSpPr>
              <a:spLocks/>
            </p:cNvSpPr>
            <p:nvPr/>
          </p:nvSpPr>
          <p:spPr bwMode="auto">
            <a:xfrm>
              <a:off x="4560888" y="4279900"/>
              <a:ext cx="508000" cy="458788"/>
            </a:xfrm>
            <a:custGeom>
              <a:avLst/>
              <a:gdLst/>
              <a:ahLst/>
              <a:cxnLst>
                <a:cxn ang="0">
                  <a:pos x="383" y="0"/>
                </a:cxn>
                <a:cxn ang="0">
                  <a:pos x="200" y="198"/>
                </a:cxn>
                <a:cxn ang="0">
                  <a:pos x="200" y="347"/>
                </a:cxn>
                <a:cxn ang="0">
                  <a:pos x="0" y="347"/>
                </a:cxn>
                <a:cxn ang="0">
                  <a:pos x="0" y="90"/>
                </a:cxn>
                <a:cxn ang="0">
                  <a:pos x="383" y="0"/>
                </a:cxn>
              </a:cxnLst>
              <a:rect l="0" t="0" r="r" b="b"/>
              <a:pathLst>
                <a:path w="383" h="347">
                  <a:moveTo>
                    <a:pt x="383" y="0"/>
                  </a:moveTo>
                  <a:cubicBezTo>
                    <a:pt x="383" y="0"/>
                    <a:pt x="352" y="89"/>
                    <a:pt x="200" y="198"/>
                  </a:cubicBezTo>
                  <a:cubicBezTo>
                    <a:pt x="200" y="347"/>
                    <a:pt x="200" y="347"/>
                    <a:pt x="200" y="347"/>
                  </a:cubicBezTo>
                  <a:cubicBezTo>
                    <a:pt x="0" y="347"/>
                    <a:pt x="0" y="347"/>
                    <a:pt x="0" y="347"/>
                  </a:cubicBezTo>
                  <a:cubicBezTo>
                    <a:pt x="0" y="90"/>
                    <a:pt x="0" y="90"/>
                    <a:pt x="0" y="90"/>
                  </a:cubicBezTo>
                  <a:lnTo>
                    <a:pt x="383" y="0"/>
                  </a:lnTo>
                  <a:close/>
                </a:path>
              </a:pathLst>
            </a:custGeom>
            <a:solidFill>
              <a:srgbClr val="F2A16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4">
              <a:extLst>
                <a:ext uri="{FF2B5EF4-FFF2-40B4-BE49-F238E27FC236}">
                  <a16:creationId xmlns:a16="http://schemas.microsoft.com/office/drawing/2014/main" id="{96D827DE-889B-44F1-B0E5-43F46E1C104A}"/>
                </a:ext>
              </a:extLst>
            </p:cNvPr>
            <p:cNvSpPr>
              <a:spLocks/>
            </p:cNvSpPr>
            <p:nvPr/>
          </p:nvSpPr>
          <p:spPr bwMode="auto">
            <a:xfrm>
              <a:off x="4548188" y="3500438"/>
              <a:ext cx="541338" cy="357188"/>
            </a:xfrm>
            <a:custGeom>
              <a:avLst/>
              <a:gdLst/>
              <a:ahLst/>
              <a:cxnLst>
                <a:cxn ang="0">
                  <a:pos x="395" y="56"/>
                </a:cxn>
                <a:cxn ang="0">
                  <a:pos x="353" y="150"/>
                </a:cxn>
                <a:cxn ang="0">
                  <a:pos x="108" y="256"/>
                </a:cxn>
                <a:cxn ang="0">
                  <a:pos x="15" y="213"/>
                </a:cxn>
                <a:cxn ang="0">
                  <a:pos x="15" y="213"/>
                </a:cxn>
                <a:cxn ang="0">
                  <a:pos x="57" y="119"/>
                </a:cxn>
                <a:cxn ang="0">
                  <a:pos x="302" y="14"/>
                </a:cxn>
                <a:cxn ang="0">
                  <a:pos x="395" y="56"/>
                </a:cxn>
              </a:cxnLst>
              <a:rect l="0" t="0" r="r" b="b"/>
              <a:pathLst>
                <a:path w="409" h="270">
                  <a:moveTo>
                    <a:pt x="395" y="56"/>
                  </a:moveTo>
                  <a:cubicBezTo>
                    <a:pt x="409" y="94"/>
                    <a:pt x="390" y="136"/>
                    <a:pt x="353" y="150"/>
                  </a:cubicBezTo>
                  <a:cubicBezTo>
                    <a:pt x="108" y="256"/>
                    <a:pt x="108" y="256"/>
                    <a:pt x="108" y="256"/>
                  </a:cubicBezTo>
                  <a:cubicBezTo>
                    <a:pt x="71" y="270"/>
                    <a:pt x="29" y="250"/>
                    <a:pt x="15" y="213"/>
                  </a:cubicBezTo>
                  <a:cubicBezTo>
                    <a:pt x="15" y="213"/>
                    <a:pt x="15" y="213"/>
                    <a:pt x="15" y="213"/>
                  </a:cubicBezTo>
                  <a:cubicBezTo>
                    <a:pt x="0" y="175"/>
                    <a:pt x="20" y="133"/>
                    <a:pt x="57" y="119"/>
                  </a:cubicBezTo>
                  <a:cubicBezTo>
                    <a:pt x="302" y="14"/>
                    <a:pt x="302" y="14"/>
                    <a:pt x="302" y="14"/>
                  </a:cubicBezTo>
                  <a:cubicBezTo>
                    <a:pt x="339" y="0"/>
                    <a:pt x="381" y="19"/>
                    <a:pt x="395" y="56"/>
                  </a:cubicBezTo>
                  <a:close/>
                </a:path>
              </a:pathLst>
            </a:custGeom>
            <a:solidFill>
              <a:srgbClr val="F2A16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5">
              <a:extLst>
                <a:ext uri="{FF2B5EF4-FFF2-40B4-BE49-F238E27FC236}">
                  <a16:creationId xmlns:a16="http://schemas.microsoft.com/office/drawing/2014/main" id="{DC0B1655-BF80-465A-A3B5-F4FC29236D85}"/>
                </a:ext>
              </a:extLst>
            </p:cNvPr>
            <p:cNvSpPr>
              <a:spLocks/>
            </p:cNvSpPr>
            <p:nvPr/>
          </p:nvSpPr>
          <p:spPr bwMode="auto">
            <a:xfrm>
              <a:off x="4576763" y="3673475"/>
              <a:ext cx="119063" cy="166688"/>
            </a:xfrm>
            <a:custGeom>
              <a:avLst/>
              <a:gdLst/>
              <a:ahLst/>
              <a:cxnLst>
                <a:cxn ang="0">
                  <a:pos x="12" y="78"/>
                </a:cxn>
                <a:cxn ang="0">
                  <a:pos x="47" y="0"/>
                </a:cxn>
                <a:cxn ang="0">
                  <a:pos x="90" y="114"/>
                </a:cxn>
                <a:cxn ang="0">
                  <a:pos x="12" y="78"/>
                </a:cxn>
              </a:cxnLst>
              <a:rect l="0" t="0" r="r" b="b"/>
              <a:pathLst>
                <a:path w="90" h="126">
                  <a:moveTo>
                    <a:pt x="12" y="78"/>
                  </a:moveTo>
                  <a:cubicBezTo>
                    <a:pt x="0" y="47"/>
                    <a:pt x="16" y="12"/>
                    <a:pt x="47" y="0"/>
                  </a:cubicBezTo>
                  <a:cubicBezTo>
                    <a:pt x="90" y="114"/>
                    <a:pt x="90" y="114"/>
                    <a:pt x="90" y="114"/>
                  </a:cubicBezTo>
                  <a:cubicBezTo>
                    <a:pt x="58" y="126"/>
                    <a:pt x="23" y="110"/>
                    <a:pt x="12" y="78"/>
                  </a:cubicBezTo>
                  <a:close/>
                </a:path>
              </a:pathLst>
            </a:custGeom>
            <a:solidFill>
              <a:srgbClr val="FFE1B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16">
              <a:extLst>
                <a:ext uri="{FF2B5EF4-FFF2-40B4-BE49-F238E27FC236}">
                  <a16:creationId xmlns:a16="http://schemas.microsoft.com/office/drawing/2014/main" id="{B9FE9949-C7B1-4DBE-B809-5608A1296FCC}"/>
                </a:ext>
              </a:extLst>
            </p:cNvPr>
            <p:cNvSpPr>
              <a:spLocks/>
            </p:cNvSpPr>
            <p:nvPr/>
          </p:nvSpPr>
          <p:spPr bwMode="auto">
            <a:xfrm>
              <a:off x="4560888" y="3705225"/>
              <a:ext cx="541338" cy="357188"/>
            </a:xfrm>
            <a:custGeom>
              <a:avLst/>
              <a:gdLst/>
              <a:ahLst/>
              <a:cxnLst>
                <a:cxn ang="0">
                  <a:pos x="395" y="57"/>
                </a:cxn>
                <a:cxn ang="0">
                  <a:pos x="352" y="151"/>
                </a:cxn>
                <a:cxn ang="0">
                  <a:pos x="108" y="256"/>
                </a:cxn>
                <a:cxn ang="0">
                  <a:pos x="14" y="214"/>
                </a:cxn>
                <a:cxn ang="0">
                  <a:pos x="14" y="214"/>
                </a:cxn>
                <a:cxn ang="0">
                  <a:pos x="57" y="120"/>
                </a:cxn>
                <a:cxn ang="0">
                  <a:pos x="301" y="15"/>
                </a:cxn>
                <a:cxn ang="0">
                  <a:pos x="395" y="57"/>
                </a:cxn>
              </a:cxnLst>
              <a:rect l="0" t="0" r="r" b="b"/>
              <a:pathLst>
                <a:path w="409" h="271">
                  <a:moveTo>
                    <a:pt x="395" y="57"/>
                  </a:moveTo>
                  <a:cubicBezTo>
                    <a:pt x="409" y="95"/>
                    <a:pt x="390" y="137"/>
                    <a:pt x="352" y="151"/>
                  </a:cubicBezTo>
                  <a:cubicBezTo>
                    <a:pt x="108" y="256"/>
                    <a:pt x="108" y="256"/>
                    <a:pt x="108" y="256"/>
                  </a:cubicBezTo>
                  <a:cubicBezTo>
                    <a:pt x="70" y="271"/>
                    <a:pt x="28" y="251"/>
                    <a:pt x="14" y="214"/>
                  </a:cubicBezTo>
                  <a:cubicBezTo>
                    <a:pt x="14" y="214"/>
                    <a:pt x="14" y="214"/>
                    <a:pt x="14" y="214"/>
                  </a:cubicBezTo>
                  <a:cubicBezTo>
                    <a:pt x="0" y="176"/>
                    <a:pt x="19" y="134"/>
                    <a:pt x="57" y="120"/>
                  </a:cubicBezTo>
                  <a:cubicBezTo>
                    <a:pt x="301" y="15"/>
                    <a:pt x="301" y="15"/>
                    <a:pt x="301" y="15"/>
                  </a:cubicBezTo>
                  <a:cubicBezTo>
                    <a:pt x="339" y="0"/>
                    <a:pt x="381" y="20"/>
                    <a:pt x="395" y="57"/>
                  </a:cubicBezTo>
                  <a:close/>
                </a:path>
              </a:pathLst>
            </a:custGeom>
            <a:solidFill>
              <a:srgbClr val="F2A16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17">
              <a:extLst>
                <a:ext uri="{FF2B5EF4-FFF2-40B4-BE49-F238E27FC236}">
                  <a16:creationId xmlns:a16="http://schemas.microsoft.com/office/drawing/2014/main" id="{A5568A32-F98C-4FD5-95D7-D5ADEAE95AE9}"/>
                </a:ext>
              </a:extLst>
            </p:cNvPr>
            <p:cNvSpPr>
              <a:spLocks/>
            </p:cNvSpPr>
            <p:nvPr/>
          </p:nvSpPr>
          <p:spPr bwMode="auto">
            <a:xfrm>
              <a:off x="4589463" y="3871913"/>
              <a:ext cx="119063" cy="166688"/>
            </a:xfrm>
            <a:custGeom>
              <a:avLst/>
              <a:gdLst/>
              <a:ahLst/>
              <a:cxnLst>
                <a:cxn ang="0">
                  <a:pos x="12" y="79"/>
                </a:cxn>
                <a:cxn ang="0">
                  <a:pos x="48" y="0"/>
                </a:cxn>
                <a:cxn ang="0">
                  <a:pos x="90" y="114"/>
                </a:cxn>
                <a:cxn ang="0">
                  <a:pos x="12" y="79"/>
                </a:cxn>
              </a:cxnLst>
              <a:rect l="0" t="0" r="r" b="b"/>
              <a:pathLst>
                <a:path w="90" h="126">
                  <a:moveTo>
                    <a:pt x="12" y="79"/>
                  </a:moveTo>
                  <a:cubicBezTo>
                    <a:pt x="0" y="47"/>
                    <a:pt x="16" y="12"/>
                    <a:pt x="48" y="0"/>
                  </a:cubicBezTo>
                  <a:cubicBezTo>
                    <a:pt x="90" y="114"/>
                    <a:pt x="90" y="114"/>
                    <a:pt x="90" y="114"/>
                  </a:cubicBezTo>
                  <a:cubicBezTo>
                    <a:pt x="59" y="126"/>
                    <a:pt x="24" y="110"/>
                    <a:pt x="12" y="79"/>
                  </a:cubicBezTo>
                  <a:close/>
                </a:path>
              </a:pathLst>
            </a:custGeom>
            <a:solidFill>
              <a:srgbClr val="FFE1B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18">
              <a:extLst>
                <a:ext uri="{FF2B5EF4-FFF2-40B4-BE49-F238E27FC236}">
                  <a16:creationId xmlns:a16="http://schemas.microsoft.com/office/drawing/2014/main" id="{F01380F4-FCFE-4370-B9A8-942C4E9E1B9D}"/>
                </a:ext>
              </a:extLst>
            </p:cNvPr>
            <p:cNvSpPr>
              <a:spLocks/>
            </p:cNvSpPr>
            <p:nvPr/>
          </p:nvSpPr>
          <p:spPr bwMode="auto">
            <a:xfrm>
              <a:off x="4122738" y="3716338"/>
              <a:ext cx="711200" cy="1022350"/>
            </a:xfrm>
            <a:custGeom>
              <a:avLst/>
              <a:gdLst/>
              <a:ahLst/>
              <a:cxnLst>
                <a:cxn ang="0">
                  <a:pos x="485" y="66"/>
                </a:cxn>
                <a:cxn ang="0">
                  <a:pos x="357" y="9"/>
                </a:cxn>
                <a:cxn ang="0">
                  <a:pos x="275" y="5"/>
                </a:cxn>
                <a:cxn ang="0">
                  <a:pos x="140" y="5"/>
                </a:cxn>
                <a:cxn ang="0">
                  <a:pos x="85" y="5"/>
                </a:cxn>
                <a:cxn ang="0">
                  <a:pos x="0" y="80"/>
                </a:cxn>
                <a:cxn ang="0">
                  <a:pos x="0" y="136"/>
                </a:cxn>
                <a:cxn ang="0">
                  <a:pos x="0" y="540"/>
                </a:cxn>
                <a:cxn ang="0">
                  <a:pos x="124" y="675"/>
                </a:cxn>
                <a:cxn ang="0">
                  <a:pos x="124" y="773"/>
                </a:cxn>
                <a:cxn ang="0">
                  <a:pos x="344" y="773"/>
                </a:cxn>
                <a:cxn ang="0">
                  <a:pos x="344" y="596"/>
                </a:cxn>
                <a:cxn ang="0">
                  <a:pos x="344" y="552"/>
                </a:cxn>
                <a:cxn ang="0">
                  <a:pos x="188" y="148"/>
                </a:cxn>
                <a:cxn ang="0">
                  <a:pos x="315" y="151"/>
                </a:cxn>
                <a:cxn ang="0">
                  <a:pos x="424" y="198"/>
                </a:cxn>
                <a:cxn ang="0">
                  <a:pos x="521" y="162"/>
                </a:cxn>
                <a:cxn ang="0">
                  <a:pos x="485" y="66"/>
                </a:cxn>
              </a:cxnLst>
              <a:rect l="0" t="0" r="r" b="b"/>
              <a:pathLst>
                <a:path w="538" h="773">
                  <a:moveTo>
                    <a:pt x="485" y="66"/>
                  </a:moveTo>
                  <a:cubicBezTo>
                    <a:pt x="357" y="9"/>
                    <a:pt x="357" y="9"/>
                    <a:pt x="357" y="9"/>
                  </a:cubicBezTo>
                  <a:cubicBezTo>
                    <a:pt x="338" y="0"/>
                    <a:pt x="284" y="5"/>
                    <a:pt x="275" y="5"/>
                  </a:cubicBezTo>
                  <a:cubicBezTo>
                    <a:pt x="140" y="5"/>
                    <a:pt x="140" y="5"/>
                    <a:pt x="140" y="5"/>
                  </a:cubicBezTo>
                  <a:cubicBezTo>
                    <a:pt x="85" y="5"/>
                    <a:pt x="85" y="5"/>
                    <a:pt x="85" y="5"/>
                  </a:cubicBezTo>
                  <a:cubicBezTo>
                    <a:pt x="41" y="5"/>
                    <a:pt x="0" y="35"/>
                    <a:pt x="0" y="80"/>
                  </a:cubicBezTo>
                  <a:cubicBezTo>
                    <a:pt x="0" y="136"/>
                    <a:pt x="0" y="136"/>
                    <a:pt x="0" y="136"/>
                  </a:cubicBezTo>
                  <a:cubicBezTo>
                    <a:pt x="0" y="540"/>
                    <a:pt x="0" y="540"/>
                    <a:pt x="0" y="540"/>
                  </a:cubicBezTo>
                  <a:cubicBezTo>
                    <a:pt x="0" y="610"/>
                    <a:pt x="56" y="669"/>
                    <a:pt x="124" y="675"/>
                  </a:cubicBezTo>
                  <a:cubicBezTo>
                    <a:pt x="124" y="773"/>
                    <a:pt x="124" y="773"/>
                    <a:pt x="124" y="773"/>
                  </a:cubicBezTo>
                  <a:cubicBezTo>
                    <a:pt x="344" y="773"/>
                    <a:pt x="344" y="773"/>
                    <a:pt x="344" y="773"/>
                  </a:cubicBezTo>
                  <a:cubicBezTo>
                    <a:pt x="344" y="596"/>
                    <a:pt x="344" y="596"/>
                    <a:pt x="344" y="596"/>
                  </a:cubicBezTo>
                  <a:cubicBezTo>
                    <a:pt x="344" y="552"/>
                    <a:pt x="344" y="552"/>
                    <a:pt x="344" y="552"/>
                  </a:cubicBezTo>
                  <a:cubicBezTo>
                    <a:pt x="344" y="303"/>
                    <a:pt x="188" y="148"/>
                    <a:pt x="188" y="148"/>
                  </a:cubicBezTo>
                  <a:cubicBezTo>
                    <a:pt x="188" y="148"/>
                    <a:pt x="283" y="147"/>
                    <a:pt x="315" y="151"/>
                  </a:cubicBezTo>
                  <a:cubicBezTo>
                    <a:pt x="349" y="155"/>
                    <a:pt x="424" y="198"/>
                    <a:pt x="424" y="198"/>
                  </a:cubicBezTo>
                  <a:cubicBezTo>
                    <a:pt x="461" y="215"/>
                    <a:pt x="504" y="199"/>
                    <a:pt x="521" y="162"/>
                  </a:cubicBezTo>
                  <a:cubicBezTo>
                    <a:pt x="538" y="126"/>
                    <a:pt x="522" y="83"/>
                    <a:pt x="485" y="66"/>
                  </a:cubicBezTo>
                  <a:close/>
                </a:path>
              </a:pathLst>
            </a:custGeom>
            <a:solidFill>
              <a:srgbClr val="FCC39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19">
              <a:extLst>
                <a:ext uri="{FF2B5EF4-FFF2-40B4-BE49-F238E27FC236}">
                  <a16:creationId xmlns:a16="http://schemas.microsoft.com/office/drawing/2014/main" id="{2F7AF4F7-E349-49A5-9D60-6C82448A46FA}"/>
                </a:ext>
              </a:extLst>
            </p:cNvPr>
            <p:cNvSpPr>
              <a:spLocks/>
            </p:cNvSpPr>
            <p:nvPr/>
          </p:nvSpPr>
          <p:spPr bwMode="auto">
            <a:xfrm>
              <a:off x="4687888" y="3816350"/>
              <a:ext cx="122238" cy="160338"/>
            </a:xfrm>
            <a:custGeom>
              <a:avLst/>
              <a:gdLst/>
              <a:ahLst/>
              <a:cxnLst>
                <a:cxn ang="0">
                  <a:pos x="78" y="79"/>
                </a:cxn>
                <a:cxn ang="0">
                  <a:pos x="0" y="108"/>
                </a:cxn>
                <a:cxn ang="0">
                  <a:pos x="49" y="0"/>
                </a:cxn>
                <a:cxn ang="0">
                  <a:pos x="78" y="79"/>
                </a:cxn>
              </a:cxnLst>
              <a:rect l="0" t="0" r="r" b="b"/>
              <a:pathLst>
                <a:path w="92" h="122">
                  <a:moveTo>
                    <a:pt x="78" y="79"/>
                  </a:moveTo>
                  <a:cubicBezTo>
                    <a:pt x="65" y="109"/>
                    <a:pt x="30" y="122"/>
                    <a:pt x="0" y="108"/>
                  </a:cubicBezTo>
                  <a:cubicBezTo>
                    <a:pt x="49" y="0"/>
                    <a:pt x="49" y="0"/>
                    <a:pt x="49" y="0"/>
                  </a:cubicBezTo>
                  <a:cubicBezTo>
                    <a:pt x="79" y="14"/>
                    <a:pt x="92" y="49"/>
                    <a:pt x="78" y="79"/>
                  </a:cubicBezTo>
                  <a:close/>
                </a:path>
              </a:pathLst>
            </a:custGeom>
            <a:solidFill>
              <a:srgbClr val="FFE1B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Rectangle 20">
              <a:extLst>
                <a:ext uri="{FF2B5EF4-FFF2-40B4-BE49-F238E27FC236}">
                  <a16:creationId xmlns:a16="http://schemas.microsoft.com/office/drawing/2014/main" id="{8D4A54D3-8C7F-4B79-B8A0-687F86490622}"/>
                </a:ext>
              </a:extLst>
            </p:cNvPr>
            <p:cNvSpPr>
              <a:spLocks noChangeArrowheads="1"/>
            </p:cNvSpPr>
            <p:nvPr/>
          </p:nvSpPr>
          <p:spPr bwMode="auto">
            <a:xfrm>
              <a:off x="4243388" y="4722813"/>
              <a:ext cx="641350" cy="428625"/>
            </a:xfrm>
            <a:prstGeom prst="rect">
              <a:avLst/>
            </a:prstGeom>
            <a:solidFill>
              <a:schemeClr val="bg1">
                <a:lumMod val="8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 name="Rectangle 21">
              <a:extLst>
                <a:ext uri="{FF2B5EF4-FFF2-40B4-BE49-F238E27FC236}">
                  <a16:creationId xmlns:a16="http://schemas.microsoft.com/office/drawing/2014/main" id="{86DC9DB2-EADF-4744-A0E6-8429B44A470E}"/>
                </a:ext>
              </a:extLst>
            </p:cNvPr>
            <p:cNvSpPr>
              <a:spLocks noChangeArrowheads="1"/>
            </p:cNvSpPr>
            <p:nvPr/>
          </p:nvSpPr>
          <p:spPr bwMode="auto">
            <a:xfrm>
              <a:off x="4576763" y="4722813"/>
              <a:ext cx="307975" cy="428625"/>
            </a:xfrm>
            <a:prstGeom prst="rect">
              <a:avLst/>
            </a:prstGeom>
            <a:solidFill>
              <a:schemeClr val="bg1">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22">
              <a:extLst>
                <a:ext uri="{FF2B5EF4-FFF2-40B4-BE49-F238E27FC236}">
                  <a16:creationId xmlns:a16="http://schemas.microsoft.com/office/drawing/2014/main" id="{52A52AC1-F85F-4F6B-9D28-AF7A812C5000}"/>
                </a:ext>
              </a:extLst>
            </p:cNvPr>
            <p:cNvSpPr>
              <a:spLocks/>
            </p:cNvSpPr>
            <p:nvPr/>
          </p:nvSpPr>
          <p:spPr bwMode="auto">
            <a:xfrm>
              <a:off x="4568826" y="3910013"/>
              <a:ext cx="541338" cy="357188"/>
            </a:xfrm>
            <a:custGeom>
              <a:avLst/>
              <a:gdLst/>
              <a:ahLst/>
              <a:cxnLst>
                <a:cxn ang="0">
                  <a:pos x="395" y="57"/>
                </a:cxn>
                <a:cxn ang="0">
                  <a:pos x="352" y="151"/>
                </a:cxn>
                <a:cxn ang="0">
                  <a:pos x="107" y="256"/>
                </a:cxn>
                <a:cxn ang="0">
                  <a:pos x="14" y="214"/>
                </a:cxn>
                <a:cxn ang="0">
                  <a:pos x="14" y="214"/>
                </a:cxn>
                <a:cxn ang="0">
                  <a:pos x="56" y="120"/>
                </a:cxn>
                <a:cxn ang="0">
                  <a:pos x="301" y="14"/>
                </a:cxn>
                <a:cxn ang="0">
                  <a:pos x="395" y="57"/>
                </a:cxn>
              </a:cxnLst>
              <a:rect l="0" t="0" r="r" b="b"/>
              <a:pathLst>
                <a:path w="409" h="270">
                  <a:moveTo>
                    <a:pt x="395" y="57"/>
                  </a:moveTo>
                  <a:cubicBezTo>
                    <a:pt x="409" y="95"/>
                    <a:pt x="389" y="137"/>
                    <a:pt x="352" y="151"/>
                  </a:cubicBezTo>
                  <a:cubicBezTo>
                    <a:pt x="107" y="256"/>
                    <a:pt x="107" y="256"/>
                    <a:pt x="107" y="256"/>
                  </a:cubicBezTo>
                  <a:cubicBezTo>
                    <a:pt x="70" y="270"/>
                    <a:pt x="28" y="251"/>
                    <a:pt x="14" y="214"/>
                  </a:cubicBezTo>
                  <a:cubicBezTo>
                    <a:pt x="14" y="214"/>
                    <a:pt x="14" y="214"/>
                    <a:pt x="14" y="214"/>
                  </a:cubicBezTo>
                  <a:cubicBezTo>
                    <a:pt x="0" y="176"/>
                    <a:pt x="19" y="134"/>
                    <a:pt x="56" y="120"/>
                  </a:cubicBezTo>
                  <a:cubicBezTo>
                    <a:pt x="301" y="14"/>
                    <a:pt x="301" y="14"/>
                    <a:pt x="301" y="14"/>
                  </a:cubicBezTo>
                  <a:cubicBezTo>
                    <a:pt x="339" y="0"/>
                    <a:pt x="380" y="19"/>
                    <a:pt x="395" y="57"/>
                  </a:cubicBezTo>
                  <a:close/>
                </a:path>
              </a:pathLst>
            </a:custGeom>
            <a:solidFill>
              <a:srgbClr val="F2A16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23">
              <a:extLst>
                <a:ext uri="{FF2B5EF4-FFF2-40B4-BE49-F238E27FC236}">
                  <a16:creationId xmlns:a16="http://schemas.microsoft.com/office/drawing/2014/main" id="{903A0D78-570C-41F3-B3E2-97AA66CAEC3A}"/>
                </a:ext>
              </a:extLst>
            </p:cNvPr>
            <p:cNvSpPr>
              <a:spLocks/>
            </p:cNvSpPr>
            <p:nvPr/>
          </p:nvSpPr>
          <p:spPr bwMode="auto">
            <a:xfrm>
              <a:off x="4591051" y="4083050"/>
              <a:ext cx="114300" cy="160338"/>
            </a:xfrm>
            <a:custGeom>
              <a:avLst/>
              <a:gdLst/>
              <a:ahLst/>
              <a:cxnLst>
                <a:cxn ang="0">
                  <a:pos x="12" y="76"/>
                </a:cxn>
                <a:cxn ang="0">
                  <a:pos x="46" y="0"/>
                </a:cxn>
                <a:cxn ang="0">
                  <a:pos x="87" y="110"/>
                </a:cxn>
                <a:cxn ang="0">
                  <a:pos x="12" y="76"/>
                </a:cxn>
              </a:cxnLst>
              <a:rect l="0" t="0" r="r" b="b"/>
              <a:pathLst>
                <a:path w="87" h="121">
                  <a:moveTo>
                    <a:pt x="12" y="76"/>
                  </a:moveTo>
                  <a:cubicBezTo>
                    <a:pt x="0" y="45"/>
                    <a:pt x="16" y="11"/>
                    <a:pt x="46" y="0"/>
                  </a:cubicBezTo>
                  <a:cubicBezTo>
                    <a:pt x="87" y="110"/>
                    <a:pt x="87" y="110"/>
                    <a:pt x="87" y="110"/>
                  </a:cubicBezTo>
                  <a:cubicBezTo>
                    <a:pt x="57" y="121"/>
                    <a:pt x="23" y="106"/>
                    <a:pt x="12" y="76"/>
                  </a:cubicBezTo>
                  <a:close/>
                </a:path>
              </a:pathLst>
            </a:custGeom>
            <a:solidFill>
              <a:srgbClr val="FFE1B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24">
              <a:extLst>
                <a:ext uri="{FF2B5EF4-FFF2-40B4-BE49-F238E27FC236}">
                  <a16:creationId xmlns:a16="http://schemas.microsoft.com/office/drawing/2014/main" id="{FC8F5C26-6376-420B-9C87-1C6507E9F20B}"/>
                </a:ext>
              </a:extLst>
            </p:cNvPr>
            <p:cNvSpPr>
              <a:spLocks/>
            </p:cNvSpPr>
            <p:nvPr/>
          </p:nvSpPr>
          <p:spPr bwMode="auto">
            <a:xfrm>
              <a:off x="4560888" y="4121150"/>
              <a:ext cx="541338" cy="357188"/>
            </a:xfrm>
            <a:custGeom>
              <a:avLst/>
              <a:gdLst/>
              <a:ahLst/>
              <a:cxnLst>
                <a:cxn ang="0">
                  <a:pos x="395" y="57"/>
                </a:cxn>
                <a:cxn ang="0">
                  <a:pos x="352" y="150"/>
                </a:cxn>
                <a:cxn ang="0">
                  <a:pos x="108" y="256"/>
                </a:cxn>
                <a:cxn ang="0">
                  <a:pos x="14" y="213"/>
                </a:cxn>
                <a:cxn ang="0">
                  <a:pos x="14" y="213"/>
                </a:cxn>
                <a:cxn ang="0">
                  <a:pos x="57" y="120"/>
                </a:cxn>
                <a:cxn ang="0">
                  <a:pos x="301" y="14"/>
                </a:cxn>
                <a:cxn ang="0">
                  <a:pos x="395" y="57"/>
                </a:cxn>
              </a:cxnLst>
              <a:rect l="0" t="0" r="r" b="b"/>
              <a:pathLst>
                <a:path w="409" h="270">
                  <a:moveTo>
                    <a:pt x="395" y="57"/>
                  </a:moveTo>
                  <a:cubicBezTo>
                    <a:pt x="409" y="94"/>
                    <a:pt x="390" y="136"/>
                    <a:pt x="352" y="150"/>
                  </a:cubicBezTo>
                  <a:cubicBezTo>
                    <a:pt x="108" y="256"/>
                    <a:pt x="108" y="256"/>
                    <a:pt x="108" y="256"/>
                  </a:cubicBezTo>
                  <a:cubicBezTo>
                    <a:pt x="70" y="270"/>
                    <a:pt x="28" y="251"/>
                    <a:pt x="14" y="213"/>
                  </a:cubicBezTo>
                  <a:cubicBezTo>
                    <a:pt x="14" y="213"/>
                    <a:pt x="14" y="213"/>
                    <a:pt x="14" y="213"/>
                  </a:cubicBezTo>
                  <a:cubicBezTo>
                    <a:pt x="0" y="176"/>
                    <a:pt x="19" y="134"/>
                    <a:pt x="57" y="120"/>
                  </a:cubicBezTo>
                  <a:cubicBezTo>
                    <a:pt x="301" y="14"/>
                    <a:pt x="301" y="14"/>
                    <a:pt x="301" y="14"/>
                  </a:cubicBezTo>
                  <a:cubicBezTo>
                    <a:pt x="339" y="0"/>
                    <a:pt x="381" y="19"/>
                    <a:pt x="395" y="57"/>
                  </a:cubicBezTo>
                  <a:close/>
                </a:path>
              </a:pathLst>
            </a:custGeom>
            <a:solidFill>
              <a:srgbClr val="F2A16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25">
              <a:extLst>
                <a:ext uri="{FF2B5EF4-FFF2-40B4-BE49-F238E27FC236}">
                  <a16:creationId xmlns:a16="http://schemas.microsoft.com/office/drawing/2014/main" id="{C15B9B6F-337E-43C2-8CA4-8D8863BB51BA}"/>
                </a:ext>
              </a:extLst>
            </p:cNvPr>
            <p:cNvSpPr>
              <a:spLocks/>
            </p:cNvSpPr>
            <p:nvPr/>
          </p:nvSpPr>
          <p:spPr bwMode="auto">
            <a:xfrm>
              <a:off x="4591051" y="4294188"/>
              <a:ext cx="114300" cy="160338"/>
            </a:xfrm>
            <a:custGeom>
              <a:avLst/>
              <a:gdLst/>
              <a:ahLst/>
              <a:cxnLst>
                <a:cxn ang="0">
                  <a:pos x="12" y="75"/>
                </a:cxn>
                <a:cxn ang="0">
                  <a:pos x="46" y="0"/>
                </a:cxn>
                <a:cxn ang="0">
                  <a:pos x="87" y="110"/>
                </a:cxn>
                <a:cxn ang="0">
                  <a:pos x="12" y="75"/>
                </a:cxn>
              </a:cxnLst>
              <a:rect l="0" t="0" r="r" b="b"/>
              <a:pathLst>
                <a:path w="87" h="121">
                  <a:moveTo>
                    <a:pt x="12" y="75"/>
                  </a:moveTo>
                  <a:cubicBezTo>
                    <a:pt x="0" y="45"/>
                    <a:pt x="16" y="11"/>
                    <a:pt x="46" y="0"/>
                  </a:cubicBezTo>
                  <a:cubicBezTo>
                    <a:pt x="87" y="110"/>
                    <a:pt x="87" y="110"/>
                    <a:pt x="87" y="110"/>
                  </a:cubicBezTo>
                  <a:cubicBezTo>
                    <a:pt x="57" y="121"/>
                    <a:pt x="23" y="106"/>
                    <a:pt x="12" y="75"/>
                  </a:cubicBezTo>
                  <a:close/>
                </a:path>
              </a:pathLst>
            </a:custGeom>
            <a:solidFill>
              <a:srgbClr val="FFE1B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3" name="Group 42">
            <a:extLst>
              <a:ext uri="{FF2B5EF4-FFF2-40B4-BE49-F238E27FC236}">
                <a16:creationId xmlns:a16="http://schemas.microsoft.com/office/drawing/2014/main" id="{9DA78717-776E-4622-B3A2-913045451DEB}"/>
              </a:ext>
            </a:extLst>
          </p:cNvPr>
          <p:cNvGrpSpPr/>
          <p:nvPr/>
        </p:nvGrpSpPr>
        <p:grpSpPr>
          <a:xfrm>
            <a:off x="5826399" y="2249585"/>
            <a:ext cx="764625" cy="815183"/>
            <a:chOff x="4281488" y="3530600"/>
            <a:chExt cx="192087" cy="204788"/>
          </a:xfrm>
          <a:solidFill>
            <a:schemeClr val="accent2"/>
          </a:solidFill>
        </p:grpSpPr>
        <p:sp>
          <p:nvSpPr>
            <p:cNvPr id="44" name="Freeform 18">
              <a:extLst>
                <a:ext uri="{FF2B5EF4-FFF2-40B4-BE49-F238E27FC236}">
                  <a16:creationId xmlns:a16="http://schemas.microsoft.com/office/drawing/2014/main" id="{952FF03F-B68D-4CA6-94B0-7EC6D3E2FD87}"/>
                </a:ext>
              </a:extLst>
            </p:cNvPr>
            <p:cNvSpPr>
              <a:spLocks noEditPoints="1"/>
            </p:cNvSpPr>
            <p:nvPr/>
          </p:nvSpPr>
          <p:spPr bwMode="auto">
            <a:xfrm>
              <a:off x="4300538" y="3551238"/>
              <a:ext cx="93663" cy="93663"/>
            </a:xfrm>
            <a:custGeom>
              <a:avLst/>
              <a:gdLst/>
              <a:ahLst/>
              <a:cxnLst>
                <a:cxn ang="0">
                  <a:pos x="48" y="47"/>
                </a:cxn>
                <a:cxn ang="0">
                  <a:pos x="55" y="47"/>
                </a:cxn>
                <a:cxn ang="0">
                  <a:pos x="57" y="42"/>
                </a:cxn>
                <a:cxn ang="0">
                  <a:pos x="54" y="36"/>
                </a:cxn>
                <a:cxn ang="0">
                  <a:pos x="60" y="32"/>
                </a:cxn>
                <a:cxn ang="0">
                  <a:pos x="60" y="27"/>
                </a:cxn>
                <a:cxn ang="0">
                  <a:pos x="54" y="23"/>
                </a:cxn>
                <a:cxn ang="0">
                  <a:pos x="57" y="17"/>
                </a:cxn>
                <a:cxn ang="0">
                  <a:pos x="54" y="13"/>
                </a:cxn>
                <a:cxn ang="0">
                  <a:pos x="47" y="12"/>
                </a:cxn>
                <a:cxn ang="0">
                  <a:pos x="47" y="5"/>
                </a:cxn>
                <a:cxn ang="0">
                  <a:pos x="42" y="3"/>
                </a:cxn>
                <a:cxn ang="0">
                  <a:pos x="36" y="6"/>
                </a:cxn>
                <a:cxn ang="0">
                  <a:pos x="32" y="0"/>
                </a:cxn>
                <a:cxn ang="0">
                  <a:pos x="27" y="0"/>
                </a:cxn>
                <a:cxn ang="0">
                  <a:pos x="23" y="6"/>
                </a:cxn>
                <a:cxn ang="0">
                  <a:pos x="17" y="3"/>
                </a:cxn>
                <a:cxn ang="0">
                  <a:pos x="12" y="6"/>
                </a:cxn>
                <a:cxn ang="0">
                  <a:pos x="12" y="13"/>
                </a:cxn>
                <a:cxn ang="0">
                  <a:pos x="5" y="13"/>
                </a:cxn>
                <a:cxn ang="0">
                  <a:pos x="3" y="18"/>
                </a:cxn>
                <a:cxn ang="0">
                  <a:pos x="6" y="24"/>
                </a:cxn>
                <a:cxn ang="0">
                  <a:pos x="0" y="28"/>
                </a:cxn>
                <a:cxn ang="0">
                  <a:pos x="0" y="33"/>
                </a:cxn>
                <a:cxn ang="0">
                  <a:pos x="6" y="37"/>
                </a:cxn>
                <a:cxn ang="0">
                  <a:pos x="3" y="43"/>
                </a:cxn>
                <a:cxn ang="0">
                  <a:pos x="6" y="48"/>
                </a:cxn>
                <a:cxn ang="0">
                  <a:pos x="13" y="48"/>
                </a:cxn>
                <a:cxn ang="0">
                  <a:pos x="13" y="55"/>
                </a:cxn>
                <a:cxn ang="0">
                  <a:pos x="18" y="58"/>
                </a:cxn>
                <a:cxn ang="0">
                  <a:pos x="24" y="54"/>
                </a:cxn>
                <a:cxn ang="0">
                  <a:pos x="28" y="60"/>
                </a:cxn>
                <a:cxn ang="0">
                  <a:pos x="33" y="60"/>
                </a:cxn>
                <a:cxn ang="0">
                  <a:pos x="37" y="54"/>
                </a:cxn>
                <a:cxn ang="0">
                  <a:pos x="43" y="57"/>
                </a:cxn>
                <a:cxn ang="0">
                  <a:pos x="47" y="54"/>
                </a:cxn>
                <a:cxn ang="0">
                  <a:pos x="48" y="47"/>
                </a:cxn>
                <a:cxn ang="0">
                  <a:pos x="15" y="45"/>
                </a:cxn>
                <a:cxn ang="0">
                  <a:pos x="15" y="16"/>
                </a:cxn>
                <a:cxn ang="0">
                  <a:pos x="44" y="15"/>
                </a:cxn>
                <a:cxn ang="0">
                  <a:pos x="45" y="45"/>
                </a:cxn>
                <a:cxn ang="0">
                  <a:pos x="15" y="45"/>
                </a:cxn>
              </a:cxnLst>
              <a:rect l="0" t="0" r="r" b="b"/>
              <a:pathLst>
                <a:path w="60" h="60">
                  <a:moveTo>
                    <a:pt x="48" y="47"/>
                  </a:moveTo>
                  <a:cubicBezTo>
                    <a:pt x="50" y="45"/>
                    <a:pt x="53" y="45"/>
                    <a:pt x="55" y="47"/>
                  </a:cubicBezTo>
                  <a:cubicBezTo>
                    <a:pt x="56" y="46"/>
                    <a:pt x="57" y="44"/>
                    <a:pt x="57" y="42"/>
                  </a:cubicBezTo>
                  <a:cubicBezTo>
                    <a:pt x="55" y="41"/>
                    <a:pt x="53" y="39"/>
                    <a:pt x="54" y="36"/>
                  </a:cubicBezTo>
                  <a:cubicBezTo>
                    <a:pt x="55" y="34"/>
                    <a:pt x="57" y="32"/>
                    <a:pt x="60" y="32"/>
                  </a:cubicBezTo>
                  <a:cubicBezTo>
                    <a:pt x="60" y="31"/>
                    <a:pt x="60" y="29"/>
                    <a:pt x="60" y="27"/>
                  </a:cubicBezTo>
                  <a:cubicBezTo>
                    <a:pt x="57" y="28"/>
                    <a:pt x="54" y="26"/>
                    <a:pt x="54" y="23"/>
                  </a:cubicBezTo>
                  <a:cubicBezTo>
                    <a:pt x="53" y="21"/>
                    <a:pt x="54" y="18"/>
                    <a:pt x="57" y="17"/>
                  </a:cubicBezTo>
                  <a:cubicBezTo>
                    <a:pt x="56" y="16"/>
                    <a:pt x="55" y="14"/>
                    <a:pt x="54" y="13"/>
                  </a:cubicBezTo>
                  <a:cubicBezTo>
                    <a:pt x="52" y="14"/>
                    <a:pt x="49" y="14"/>
                    <a:pt x="47" y="12"/>
                  </a:cubicBezTo>
                  <a:cubicBezTo>
                    <a:pt x="45" y="10"/>
                    <a:pt x="45" y="7"/>
                    <a:pt x="47" y="5"/>
                  </a:cubicBezTo>
                  <a:cubicBezTo>
                    <a:pt x="45" y="4"/>
                    <a:pt x="44" y="4"/>
                    <a:pt x="42" y="3"/>
                  </a:cubicBezTo>
                  <a:cubicBezTo>
                    <a:pt x="41" y="5"/>
                    <a:pt x="39" y="7"/>
                    <a:pt x="36" y="6"/>
                  </a:cubicBezTo>
                  <a:cubicBezTo>
                    <a:pt x="33" y="5"/>
                    <a:pt x="32" y="3"/>
                    <a:pt x="32" y="0"/>
                  </a:cubicBezTo>
                  <a:cubicBezTo>
                    <a:pt x="30" y="0"/>
                    <a:pt x="29" y="0"/>
                    <a:pt x="27" y="0"/>
                  </a:cubicBezTo>
                  <a:cubicBezTo>
                    <a:pt x="27" y="3"/>
                    <a:pt x="26" y="6"/>
                    <a:pt x="23" y="6"/>
                  </a:cubicBezTo>
                  <a:cubicBezTo>
                    <a:pt x="21" y="7"/>
                    <a:pt x="18" y="6"/>
                    <a:pt x="17" y="3"/>
                  </a:cubicBezTo>
                  <a:cubicBezTo>
                    <a:pt x="15" y="4"/>
                    <a:pt x="14" y="5"/>
                    <a:pt x="12" y="6"/>
                  </a:cubicBezTo>
                  <a:cubicBezTo>
                    <a:pt x="14" y="8"/>
                    <a:pt x="14" y="11"/>
                    <a:pt x="12" y="13"/>
                  </a:cubicBezTo>
                  <a:cubicBezTo>
                    <a:pt x="10" y="15"/>
                    <a:pt x="7" y="15"/>
                    <a:pt x="5" y="13"/>
                  </a:cubicBezTo>
                  <a:cubicBezTo>
                    <a:pt x="4" y="15"/>
                    <a:pt x="3" y="16"/>
                    <a:pt x="3" y="18"/>
                  </a:cubicBezTo>
                  <a:cubicBezTo>
                    <a:pt x="5" y="19"/>
                    <a:pt x="7" y="21"/>
                    <a:pt x="6" y="24"/>
                  </a:cubicBezTo>
                  <a:cubicBezTo>
                    <a:pt x="5" y="27"/>
                    <a:pt x="3" y="28"/>
                    <a:pt x="0" y="28"/>
                  </a:cubicBezTo>
                  <a:cubicBezTo>
                    <a:pt x="0" y="30"/>
                    <a:pt x="0" y="31"/>
                    <a:pt x="0" y="33"/>
                  </a:cubicBezTo>
                  <a:cubicBezTo>
                    <a:pt x="3" y="33"/>
                    <a:pt x="5" y="34"/>
                    <a:pt x="6" y="37"/>
                  </a:cubicBezTo>
                  <a:cubicBezTo>
                    <a:pt x="7" y="40"/>
                    <a:pt x="5" y="42"/>
                    <a:pt x="3" y="43"/>
                  </a:cubicBezTo>
                  <a:cubicBezTo>
                    <a:pt x="4" y="45"/>
                    <a:pt x="5" y="46"/>
                    <a:pt x="6" y="48"/>
                  </a:cubicBezTo>
                  <a:cubicBezTo>
                    <a:pt x="8" y="46"/>
                    <a:pt x="11" y="46"/>
                    <a:pt x="13" y="48"/>
                  </a:cubicBezTo>
                  <a:cubicBezTo>
                    <a:pt x="15" y="50"/>
                    <a:pt x="15" y="53"/>
                    <a:pt x="13" y="55"/>
                  </a:cubicBezTo>
                  <a:cubicBezTo>
                    <a:pt x="15" y="56"/>
                    <a:pt x="16" y="57"/>
                    <a:pt x="18" y="58"/>
                  </a:cubicBezTo>
                  <a:cubicBezTo>
                    <a:pt x="19" y="55"/>
                    <a:pt x="21" y="54"/>
                    <a:pt x="24" y="54"/>
                  </a:cubicBezTo>
                  <a:cubicBezTo>
                    <a:pt x="26" y="55"/>
                    <a:pt x="28" y="57"/>
                    <a:pt x="28" y="60"/>
                  </a:cubicBezTo>
                  <a:cubicBezTo>
                    <a:pt x="29" y="60"/>
                    <a:pt x="31" y="60"/>
                    <a:pt x="33" y="60"/>
                  </a:cubicBezTo>
                  <a:cubicBezTo>
                    <a:pt x="33" y="57"/>
                    <a:pt x="34" y="55"/>
                    <a:pt x="37" y="54"/>
                  </a:cubicBezTo>
                  <a:cubicBezTo>
                    <a:pt x="39" y="53"/>
                    <a:pt x="42" y="55"/>
                    <a:pt x="43" y="57"/>
                  </a:cubicBezTo>
                  <a:cubicBezTo>
                    <a:pt x="44" y="56"/>
                    <a:pt x="46" y="55"/>
                    <a:pt x="47" y="54"/>
                  </a:cubicBezTo>
                  <a:cubicBezTo>
                    <a:pt x="46" y="52"/>
                    <a:pt x="46" y="49"/>
                    <a:pt x="48" y="47"/>
                  </a:cubicBezTo>
                  <a:close/>
                  <a:moveTo>
                    <a:pt x="15" y="45"/>
                  </a:moveTo>
                  <a:cubicBezTo>
                    <a:pt x="7" y="37"/>
                    <a:pt x="7" y="24"/>
                    <a:pt x="15" y="16"/>
                  </a:cubicBezTo>
                  <a:cubicBezTo>
                    <a:pt x="23" y="7"/>
                    <a:pt x="36" y="7"/>
                    <a:pt x="44" y="15"/>
                  </a:cubicBezTo>
                  <a:cubicBezTo>
                    <a:pt x="53" y="23"/>
                    <a:pt x="53" y="36"/>
                    <a:pt x="45" y="45"/>
                  </a:cubicBezTo>
                  <a:cubicBezTo>
                    <a:pt x="37" y="53"/>
                    <a:pt x="24" y="53"/>
                    <a:pt x="15"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19">
              <a:extLst>
                <a:ext uri="{FF2B5EF4-FFF2-40B4-BE49-F238E27FC236}">
                  <a16:creationId xmlns:a16="http://schemas.microsoft.com/office/drawing/2014/main" id="{CE5EBA50-3AAC-4EE4-BBE1-37C9C2A98B60}"/>
                </a:ext>
              </a:extLst>
            </p:cNvPr>
            <p:cNvSpPr>
              <a:spLocks noEditPoints="1"/>
            </p:cNvSpPr>
            <p:nvPr/>
          </p:nvSpPr>
          <p:spPr bwMode="auto">
            <a:xfrm>
              <a:off x="4357688" y="3622675"/>
              <a:ext cx="93663" cy="95250"/>
            </a:xfrm>
            <a:custGeom>
              <a:avLst/>
              <a:gdLst/>
              <a:ahLst/>
              <a:cxnLst>
                <a:cxn ang="0">
                  <a:pos x="48" y="47"/>
                </a:cxn>
                <a:cxn ang="0">
                  <a:pos x="55" y="46"/>
                </a:cxn>
                <a:cxn ang="0">
                  <a:pos x="58" y="42"/>
                </a:cxn>
                <a:cxn ang="0">
                  <a:pos x="54" y="36"/>
                </a:cxn>
                <a:cxn ang="0">
                  <a:pos x="60" y="32"/>
                </a:cxn>
                <a:cxn ang="0">
                  <a:pos x="60" y="26"/>
                </a:cxn>
                <a:cxn ang="0">
                  <a:pos x="54" y="23"/>
                </a:cxn>
                <a:cxn ang="0">
                  <a:pos x="57" y="17"/>
                </a:cxn>
                <a:cxn ang="0">
                  <a:pos x="54" y="12"/>
                </a:cxn>
                <a:cxn ang="0">
                  <a:pos x="47" y="12"/>
                </a:cxn>
                <a:cxn ang="0">
                  <a:pos x="47" y="5"/>
                </a:cxn>
                <a:cxn ang="0">
                  <a:pos x="42" y="2"/>
                </a:cxn>
                <a:cxn ang="0">
                  <a:pos x="36" y="5"/>
                </a:cxn>
                <a:cxn ang="0">
                  <a:pos x="32" y="0"/>
                </a:cxn>
                <a:cxn ang="0">
                  <a:pos x="27" y="0"/>
                </a:cxn>
                <a:cxn ang="0">
                  <a:pos x="23" y="6"/>
                </a:cxn>
                <a:cxn ang="0">
                  <a:pos x="17" y="3"/>
                </a:cxn>
                <a:cxn ang="0">
                  <a:pos x="13" y="5"/>
                </a:cxn>
                <a:cxn ang="0">
                  <a:pos x="12" y="12"/>
                </a:cxn>
                <a:cxn ang="0">
                  <a:pos x="5" y="13"/>
                </a:cxn>
                <a:cxn ang="0">
                  <a:pos x="3" y="17"/>
                </a:cxn>
                <a:cxn ang="0">
                  <a:pos x="6" y="23"/>
                </a:cxn>
                <a:cxn ang="0">
                  <a:pos x="0" y="27"/>
                </a:cxn>
                <a:cxn ang="0">
                  <a:pos x="0" y="33"/>
                </a:cxn>
                <a:cxn ang="0">
                  <a:pos x="6" y="36"/>
                </a:cxn>
                <a:cxn ang="0">
                  <a:pos x="3" y="43"/>
                </a:cxn>
                <a:cxn ang="0">
                  <a:pos x="6" y="47"/>
                </a:cxn>
                <a:cxn ang="0">
                  <a:pos x="13" y="47"/>
                </a:cxn>
                <a:cxn ang="0">
                  <a:pos x="13" y="54"/>
                </a:cxn>
                <a:cxn ang="0">
                  <a:pos x="18" y="57"/>
                </a:cxn>
                <a:cxn ang="0">
                  <a:pos x="24" y="54"/>
                </a:cxn>
                <a:cxn ang="0">
                  <a:pos x="28" y="59"/>
                </a:cxn>
                <a:cxn ang="0">
                  <a:pos x="33" y="59"/>
                </a:cxn>
                <a:cxn ang="0">
                  <a:pos x="37" y="53"/>
                </a:cxn>
                <a:cxn ang="0">
                  <a:pos x="43" y="57"/>
                </a:cxn>
                <a:cxn ang="0">
                  <a:pos x="48" y="54"/>
                </a:cxn>
                <a:cxn ang="0">
                  <a:pos x="48" y="47"/>
                </a:cxn>
                <a:cxn ang="0">
                  <a:pos x="16" y="45"/>
                </a:cxn>
                <a:cxn ang="0">
                  <a:pos x="15" y="15"/>
                </a:cxn>
                <a:cxn ang="0">
                  <a:pos x="45" y="14"/>
                </a:cxn>
                <a:cxn ang="0">
                  <a:pos x="45" y="44"/>
                </a:cxn>
                <a:cxn ang="0">
                  <a:pos x="16" y="45"/>
                </a:cxn>
              </a:cxnLst>
              <a:rect l="0" t="0" r="r" b="b"/>
              <a:pathLst>
                <a:path w="60" h="60">
                  <a:moveTo>
                    <a:pt x="48" y="47"/>
                  </a:moveTo>
                  <a:cubicBezTo>
                    <a:pt x="50" y="45"/>
                    <a:pt x="53" y="45"/>
                    <a:pt x="55" y="46"/>
                  </a:cubicBezTo>
                  <a:cubicBezTo>
                    <a:pt x="56" y="45"/>
                    <a:pt x="57" y="43"/>
                    <a:pt x="58" y="42"/>
                  </a:cubicBezTo>
                  <a:cubicBezTo>
                    <a:pt x="55" y="41"/>
                    <a:pt x="54" y="38"/>
                    <a:pt x="54" y="36"/>
                  </a:cubicBezTo>
                  <a:cubicBezTo>
                    <a:pt x="55" y="33"/>
                    <a:pt x="57" y="31"/>
                    <a:pt x="60" y="32"/>
                  </a:cubicBezTo>
                  <a:cubicBezTo>
                    <a:pt x="60" y="30"/>
                    <a:pt x="60" y="28"/>
                    <a:pt x="60" y="26"/>
                  </a:cubicBezTo>
                  <a:cubicBezTo>
                    <a:pt x="57" y="27"/>
                    <a:pt x="55" y="25"/>
                    <a:pt x="54" y="23"/>
                  </a:cubicBezTo>
                  <a:cubicBezTo>
                    <a:pt x="53" y="20"/>
                    <a:pt x="55" y="17"/>
                    <a:pt x="57" y="17"/>
                  </a:cubicBezTo>
                  <a:cubicBezTo>
                    <a:pt x="56" y="15"/>
                    <a:pt x="55" y="13"/>
                    <a:pt x="54" y="12"/>
                  </a:cubicBezTo>
                  <a:cubicBezTo>
                    <a:pt x="52" y="14"/>
                    <a:pt x="49" y="14"/>
                    <a:pt x="47" y="12"/>
                  </a:cubicBezTo>
                  <a:cubicBezTo>
                    <a:pt x="46" y="10"/>
                    <a:pt x="45" y="7"/>
                    <a:pt x="47" y="5"/>
                  </a:cubicBezTo>
                  <a:cubicBezTo>
                    <a:pt x="46" y="4"/>
                    <a:pt x="44" y="3"/>
                    <a:pt x="42" y="2"/>
                  </a:cubicBezTo>
                  <a:cubicBezTo>
                    <a:pt x="42" y="5"/>
                    <a:pt x="39" y="6"/>
                    <a:pt x="36" y="5"/>
                  </a:cubicBezTo>
                  <a:cubicBezTo>
                    <a:pt x="34" y="5"/>
                    <a:pt x="32" y="2"/>
                    <a:pt x="32" y="0"/>
                  </a:cubicBezTo>
                  <a:cubicBezTo>
                    <a:pt x="31" y="0"/>
                    <a:pt x="29" y="0"/>
                    <a:pt x="27" y="0"/>
                  </a:cubicBezTo>
                  <a:cubicBezTo>
                    <a:pt x="28" y="2"/>
                    <a:pt x="26" y="5"/>
                    <a:pt x="23" y="6"/>
                  </a:cubicBezTo>
                  <a:cubicBezTo>
                    <a:pt x="21" y="6"/>
                    <a:pt x="18" y="5"/>
                    <a:pt x="17" y="3"/>
                  </a:cubicBezTo>
                  <a:cubicBezTo>
                    <a:pt x="16" y="3"/>
                    <a:pt x="14" y="4"/>
                    <a:pt x="13" y="5"/>
                  </a:cubicBezTo>
                  <a:cubicBezTo>
                    <a:pt x="14" y="7"/>
                    <a:pt x="14" y="10"/>
                    <a:pt x="12" y="12"/>
                  </a:cubicBezTo>
                  <a:cubicBezTo>
                    <a:pt x="11" y="14"/>
                    <a:pt x="7" y="14"/>
                    <a:pt x="5" y="13"/>
                  </a:cubicBezTo>
                  <a:cubicBezTo>
                    <a:pt x="4" y="14"/>
                    <a:pt x="4" y="16"/>
                    <a:pt x="3" y="17"/>
                  </a:cubicBezTo>
                  <a:cubicBezTo>
                    <a:pt x="5" y="18"/>
                    <a:pt x="7" y="21"/>
                    <a:pt x="6" y="23"/>
                  </a:cubicBezTo>
                  <a:cubicBezTo>
                    <a:pt x="5" y="26"/>
                    <a:pt x="3" y="28"/>
                    <a:pt x="0" y="27"/>
                  </a:cubicBezTo>
                  <a:cubicBezTo>
                    <a:pt x="0" y="29"/>
                    <a:pt x="0" y="31"/>
                    <a:pt x="0" y="33"/>
                  </a:cubicBezTo>
                  <a:cubicBezTo>
                    <a:pt x="3" y="32"/>
                    <a:pt x="6" y="34"/>
                    <a:pt x="6" y="36"/>
                  </a:cubicBezTo>
                  <a:cubicBezTo>
                    <a:pt x="7" y="39"/>
                    <a:pt x="6" y="42"/>
                    <a:pt x="3" y="43"/>
                  </a:cubicBezTo>
                  <a:cubicBezTo>
                    <a:pt x="4" y="44"/>
                    <a:pt x="5" y="46"/>
                    <a:pt x="6" y="47"/>
                  </a:cubicBezTo>
                  <a:cubicBezTo>
                    <a:pt x="8" y="45"/>
                    <a:pt x="11" y="45"/>
                    <a:pt x="13" y="47"/>
                  </a:cubicBezTo>
                  <a:cubicBezTo>
                    <a:pt x="15" y="49"/>
                    <a:pt x="15" y="52"/>
                    <a:pt x="13" y="54"/>
                  </a:cubicBezTo>
                  <a:cubicBezTo>
                    <a:pt x="15" y="55"/>
                    <a:pt x="16" y="56"/>
                    <a:pt x="18" y="57"/>
                  </a:cubicBezTo>
                  <a:cubicBezTo>
                    <a:pt x="19" y="54"/>
                    <a:pt x="21" y="53"/>
                    <a:pt x="24" y="54"/>
                  </a:cubicBezTo>
                  <a:cubicBezTo>
                    <a:pt x="27" y="54"/>
                    <a:pt x="28" y="57"/>
                    <a:pt x="28" y="59"/>
                  </a:cubicBezTo>
                  <a:cubicBezTo>
                    <a:pt x="30" y="60"/>
                    <a:pt x="32" y="59"/>
                    <a:pt x="33" y="59"/>
                  </a:cubicBezTo>
                  <a:cubicBezTo>
                    <a:pt x="33" y="57"/>
                    <a:pt x="34" y="54"/>
                    <a:pt x="37" y="53"/>
                  </a:cubicBezTo>
                  <a:cubicBezTo>
                    <a:pt x="40" y="53"/>
                    <a:pt x="42" y="54"/>
                    <a:pt x="43" y="57"/>
                  </a:cubicBezTo>
                  <a:cubicBezTo>
                    <a:pt x="45" y="56"/>
                    <a:pt x="46" y="55"/>
                    <a:pt x="48" y="54"/>
                  </a:cubicBezTo>
                  <a:cubicBezTo>
                    <a:pt x="46" y="52"/>
                    <a:pt x="46" y="49"/>
                    <a:pt x="48" y="47"/>
                  </a:cubicBezTo>
                  <a:close/>
                  <a:moveTo>
                    <a:pt x="16" y="45"/>
                  </a:moveTo>
                  <a:cubicBezTo>
                    <a:pt x="7" y="36"/>
                    <a:pt x="7" y="23"/>
                    <a:pt x="15" y="15"/>
                  </a:cubicBezTo>
                  <a:cubicBezTo>
                    <a:pt x="23" y="7"/>
                    <a:pt x="36" y="6"/>
                    <a:pt x="45" y="14"/>
                  </a:cubicBezTo>
                  <a:cubicBezTo>
                    <a:pt x="53" y="23"/>
                    <a:pt x="53" y="36"/>
                    <a:pt x="45" y="44"/>
                  </a:cubicBezTo>
                  <a:cubicBezTo>
                    <a:pt x="37" y="52"/>
                    <a:pt x="24" y="53"/>
                    <a:pt x="16"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0">
              <a:extLst>
                <a:ext uri="{FF2B5EF4-FFF2-40B4-BE49-F238E27FC236}">
                  <a16:creationId xmlns:a16="http://schemas.microsoft.com/office/drawing/2014/main" id="{512A2645-02D5-4E64-8B0C-D3AA92FA3146}"/>
                </a:ext>
              </a:extLst>
            </p:cNvPr>
            <p:cNvSpPr>
              <a:spLocks/>
            </p:cNvSpPr>
            <p:nvPr/>
          </p:nvSpPr>
          <p:spPr bwMode="auto">
            <a:xfrm>
              <a:off x="4340225" y="3643313"/>
              <a:ext cx="133350" cy="92075"/>
            </a:xfrm>
            <a:custGeom>
              <a:avLst/>
              <a:gdLst/>
              <a:ahLst/>
              <a:cxnLst>
                <a:cxn ang="0">
                  <a:pos x="41" y="58"/>
                </a:cxn>
                <a:cxn ang="0">
                  <a:pos x="82" y="22"/>
                </a:cxn>
                <a:cxn ang="0">
                  <a:pos x="85" y="22"/>
                </a:cxn>
                <a:cxn ang="0">
                  <a:pos x="82" y="0"/>
                </a:cxn>
                <a:cxn ang="0">
                  <a:pos x="76" y="22"/>
                </a:cxn>
                <a:cxn ang="0">
                  <a:pos x="78" y="22"/>
                </a:cxn>
                <a:cxn ang="0">
                  <a:pos x="68" y="43"/>
                </a:cxn>
                <a:cxn ang="0">
                  <a:pos x="41" y="54"/>
                </a:cxn>
                <a:cxn ang="0">
                  <a:pos x="15" y="43"/>
                </a:cxn>
                <a:cxn ang="0">
                  <a:pos x="4" y="16"/>
                </a:cxn>
                <a:cxn ang="0">
                  <a:pos x="0" y="16"/>
                </a:cxn>
                <a:cxn ang="0">
                  <a:pos x="41" y="58"/>
                </a:cxn>
              </a:cxnLst>
              <a:rect l="0" t="0" r="r" b="b"/>
              <a:pathLst>
                <a:path w="85" h="58">
                  <a:moveTo>
                    <a:pt x="41" y="58"/>
                  </a:moveTo>
                  <a:cubicBezTo>
                    <a:pt x="62" y="58"/>
                    <a:pt x="79" y="42"/>
                    <a:pt x="82" y="22"/>
                  </a:cubicBezTo>
                  <a:cubicBezTo>
                    <a:pt x="85" y="22"/>
                    <a:pt x="85" y="22"/>
                    <a:pt x="85" y="22"/>
                  </a:cubicBezTo>
                  <a:cubicBezTo>
                    <a:pt x="82" y="0"/>
                    <a:pt x="82" y="0"/>
                    <a:pt x="82" y="0"/>
                  </a:cubicBezTo>
                  <a:cubicBezTo>
                    <a:pt x="76" y="22"/>
                    <a:pt x="76" y="22"/>
                    <a:pt x="76" y="22"/>
                  </a:cubicBezTo>
                  <a:cubicBezTo>
                    <a:pt x="78" y="22"/>
                    <a:pt x="78" y="22"/>
                    <a:pt x="78" y="22"/>
                  </a:cubicBezTo>
                  <a:cubicBezTo>
                    <a:pt x="77" y="30"/>
                    <a:pt x="73" y="37"/>
                    <a:pt x="68" y="43"/>
                  </a:cubicBezTo>
                  <a:cubicBezTo>
                    <a:pt x="61" y="49"/>
                    <a:pt x="52" y="54"/>
                    <a:pt x="41" y="54"/>
                  </a:cubicBezTo>
                  <a:cubicBezTo>
                    <a:pt x="31" y="54"/>
                    <a:pt x="22" y="49"/>
                    <a:pt x="15" y="43"/>
                  </a:cubicBezTo>
                  <a:cubicBezTo>
                    <a:pt x="8" y="36"/>
                    <a:pt x="4" y="27"/>
                    <a:pt x="4" y="16"/>
                  </a:cubicBezTo>
                  <a:cubicBezTo>
                    <a:pt x="0" y="16"/>
                    <a:pt x="0" y="16"/>
                    <a:pt x="0" y="16"/>
                  </a:cubicBezTo>
                  <a:cubicBezTo>
                    <a:pt x="0" y="39"/>
                    <a:pt x="19" y="58"/>
                    <a:pt x="41" y="5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1">
              <a:extLst>
                <a:ext uri="{FF2B5EF4-FFF2-40B4-BE49-F238E27FC236}">
                  <a16:creationId xmlns:a16="http://schemas.microsoft.com/office/drawing/2014/main" id="{A5A51823-80CC-487C-AEE5-723C193219CA}"/>
                </a:ext>
              </a:extLst>
            </p:cNvPr>
            <p:cNvSpPr>
              <a:spLocks/>
            </p:cNvSpPr>
            <p:nvPr/>
          </p:nvSpPr>
          <p:spPr bwMode="auto">
            <a:xfrm>
              <a:off x="4281488" y="3530600"/>
              <a:ext cx="88900" cy="133350"/>
            </a:xfrm>
            <a:custGeom>
              <a:avLst/>
              <a:gdLst/>
              <a:ahLst/>
              <a:cxnLst>
                <a:cxn ang="0">
                  <a:pos x="0" y="44"/>
                </a:cxn>
                <a:cxn ang="0">
                  <a:pos x="35" y="3"/>
                </a:cxn>
                <a:cxn ang="0">
                  <a:pos x="35" y="0"/>
                </a:cxn>
                <a:cxn ang="0">
                  <a:pos x="57" y="3"/>
                </a:cxn>
                <a:cxn ang="0">
                  <a:pos x="36" y="8"/>
                </a:cxn>
                <a:cxn ang="0">
                  <a:pos x="35" y="7"/>
                </a:cxn>
                <a:cxn ang="0">
                  <a:pos x="15" y="17"/>
                </a:cxn>
                <a:cxn ang="0">
                  <a:pos x="4" y="44"/>
                </a:cxn>
                <a:cxn ang="0">
                  <a:pos x="15" y="70"/>
                </a:cxn>
                <a:cxn ang="0">
                  <a:pos x="42" y="81"/>
                </a:cxn>
                <a:cxn ang="0">
                  <a:pos x="42" y="85"/>
                </a:cxn>
                <a:cxn ang="0">
                  <a:pos x="0" y="44"/>
                </a:cxn>
              </a:cxnLst>
              <a:rect l="0" t="0" r="r" b="b"/>
              <a:pathLst>
                <a:path w="57" h="85">
                  <a:moveTo>
                    <a:pt x="0" y="44"/>
                  </a:moveTo>
                  <a:cubicBezTo>
                    <a:pt x="0" y="23"/>
                    <a:pt x="15" y="5"/>
                    <a:pt x="35" y="3"/>
                  </a:cubicBezTo>
                  <a:cubicBezTo>
                    <a:pt x="35" y="0"/>
                    <a:pt x="35" y="0"/>
                    <a:pt x="35" y="0"/>
                  </a:cubicBezTo>
                  <a:cubicBezTo>
                    <a:pt x="57" y="3"/>
                    <a:pt x="57" y="3"/>
                    <a:pt x="57" y="3"/>
                  </a:cubicBezTo>
                  <a:cubicBezTo>
                    <a:pt x="36" y="8"/>
                    <a:pt x="36" y="8"/>
                    <a:pt x="36" y="8"/>
                  </a:cubicBezTo>
                  <a:cubicBezTo>
                    <a:pt x="35" y="7"/>
                    <a:pt x="35" y="7"/>
                    <a:pt x="35" y="7"/>
                  </a:cubicBezTo>
                  <a:cubicBezTo>
                    <a:pt x="27" y="8"/>
                    <a:pt x="20" y="12"/>
                    <a:pt x="15" y="17"/>
                  </a:cubicBezTo>
                  <a:cubicBezTo>
                    <a:pt x="8" y="24"/>
                    <a:pt x="4" y="33"/>
                    <a:pt x="4" y="44"/>
                  </a:cubicBezTo>
                  <a:cubicBezTo>
                    <a:pt x="4" y="54"/>
                    <a:pt x="8" y="63"/>
                    <a:pt x="15" y="70"/>
                  </a:cubicBezTo>
                  <a:cubicBezTo>
                    <a:pt x="22" y="77"/>
                    <a:pt x="31" y="81"/>
                    <a:pt x="42" y="81"/>
                  </a:cubicBezTo>
                  <a:cubicBezTo>
                    <a:pt x="42" y="85"/>
                    <a:pt x="42" y="85"/>
                    <a:pt x="42" y="85"/>
                  </a:cubicBezTo>
                  <a:cubicBezTo>
                    <a:pt x="19" y="85"/>
                    <a:pt x="0" y="67"/>
                    <a:pt x="0" y="4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8" name="TextBox 47">
            <a:extLst>
              <a:ext uri="{FF2B5EF4-FFF2-40B4-BE49-F238E27FC236}">
                <a16:creationId xmlns:a16="http://schemas.microsoft.com/office/drawing/2014/main" id="{EDAF05FB-4BED-4BD7-A2D3-D9A4B9F52C48}"/>
              </a:ext>
            </a:extLst>
          </p:cNvPr>
          <p:cNvSpPr txBox="1"/>
          <p:nvPr/>
        </p:nvSpPr>
        <p:spPr>
          <a:xfrm flipH="1">
            <a:off x="5046538" y="1438602"/>
            <a:ext cx="2267198" cy="276999"/>
          </a:xfrm>
          <a:prstGeom prst="rect">
            <a:avLst/>
          </a:prstGeom>
          <a:noFill/>
        </p:spPr>
        <p:txBody>
          <a:bodyPr wrap="square" lIns="0" tIns="0" rIns="0" bIns="0" rtlCol="0" anchor="t">
            <a:spAutoFit/>
          </a:bodyPr>
          <a:lstStyle/>
          <a:p>
            <a:pPr algn="ctr"/>
            <a:r>
              <a:rPr lang="en-US" b="1" dirty="0">
                <a:solidFill>
                  <a:schemeClr val="accent2"/>
                </a:solidFill>
              </a:rPr>
              <a:t>Side-by-Side Installations</a:t>
            </a:r>
            <a:endParaRPr lang="en-US" sz="1200" dirty="0">
              <a:solidFill>
                <a:schemeClr val="tx1">
                  <a:lumMod val="50000"/>
                  <a:lumOff val="50000"/>
                </a:schemeClr>
              </a:solidFill>
            </a:endParaRPr>
          </a:p>
        </p:txBody>
      </p:sp>
    </p:spTree>
    <p:extLst>
      <p:ext uri="{BB962C8B-B14F-4D97-AF65-F5344CB8AC3E}">
        <p14:creationId xmlns:p14="http://schemas.microsoft.com/office/powerpoint/2010/main" val="21279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1E7885-AB0D-4B16-A39F-76EB0AF6906C}"/>
              </a:ext>
            </a:extLst>
          </p:cNvPr>
          <p:cNvSpPr/>
          <p:nvPr/>
        </p:nvSpPr>
        <p:spPr bwMode="auto">
          <a:xfrm>
            <a:off x="0" y="0"/>
            <a:ext cx="9144000" cy="5143500"/>
          </a:xfrm>
          <a:prstGeom prst="rect">
            <a:avLst/>
          </a:prstGeom>
          <a:solidFill>
            <a:srgbClr val="176490">
              <a:alpha val="70000"/>
            </a:srgbClr>
          </a:solidFill>
          <a:ln w="19050">
            <a:noFill/>
            <a:round/>
            <a:headEnd/>
            <a:tailEnd/>
          </a:ln>
        </p:spPr>
        <p:txBody>
          <a:bodyPr vert="horz" wrap="none" lIns="91440" tIns="45720" rIns="91440" bIns="45720" numCol="1" rtlCol="0" anchor="ctr" anchorCtr="1" compatLnSpc="1">
            <a:prstTxWarp prst="textNoShape">
              <a:avLst/>
            </a:prstTxWarp>
          </a:bodyPr>
          <a:lstStyle/>
          <a:p>
            <a:pPr algn="r"/>
            <a:endParaRPr lang="en-US" sz="1200" b="1" dirty="0">
              <a:solidFill>
                <a:schemeClr val="tx1">
                  <a:lumMod val="75000"/>
                  <a:lumOff val="25000"/>
                </a:schemeClr>
              </a:solidFill>
            </a:endParaRPr>
          </a:p>
        </p:txBody>
      </p:sp>
      <p:sp>
        <p:nvSpPr>
          <p:cNvPr id="5" name="Text Placeholder 2">
            <a:extLst>
              <a:ext uri="{FF2B5EF4-FFF2-40B4-BE49-F238E27FC236}">
                <a16:creationId xmlns:a16="http://schemas.microsoft.com/office/drawing/2014/main" id="{2FA49388-69EF-4C24-984F-EB185F38750B}"/>
              </a:ext>
            </a:extLst>
          </p:cNvPr>
          <p:cNvSpPr>
            <a:spLocks noGrp="1"/>
          </p:cNvSpPr>
          <p:nvPr>
            <p:ph type="body" sz="half" idx="2"/>
          </p:nvPr>
        </p:nvSpPr>
        <p:spPr>
          <a:xfrm>
            <a:off x="457200" y="2114550"/>
            <a:ext cx="8534400" cy="914400"/>
          </a:xfrm>
        </p:spPr>
        <p:txBody>
          <a:bodyPr/>
          <a:lstStyle/>
          <a:p>
            <a:pPr algn="r"/>
            <a:r>
              <a:rPr lang="en-US" sz="7200" dirty="0">
                <a:solidFill>
                  <a:schemeClr val="bg1"/>
                </a:solidFill>
              </a:rPr>
              <a:t>.NET Core</a:t>
            </a:r>
          </a:p>
        </p:txBody>
      </p:sp>
      <p:sp>
        <p:nvSpPr>
          <p:cNvPr id="7" name="Text Placeholder 2">
            <a:extLst>
              <a:ext uri="{FF2B5EF4-FFF2-40B4-BE49-F238E27FC236}">
                <a16:creationId xmlns:a16="http://schemas.microsoft.com/office/drawing/2014/main" id="{6BB3B779-1624-4DF6-8EFE-2C5E10F4A5DC}"/>
              </a:ext>
            </a:extLst>
          </p:cNvPr>
          <p:cNvSpPr txBox="1">
            <a:spLocks/>
          </p:cNvSpPr>
          <p:nvPr/>
        </p:nvSpPr>
        <p:spPr>
          <a:xfrm>
            <a:off x="457200" y="4019550"/>
            <a:ext cx="8534400" cy="914400"/>
          </a:xfrm>
          <a:prstGeom prst="rect">
            <a:avLst/>
          </a:prstGeom>
        </p:spPr>
        <p:txBody>
          <a:bodyPr wrap="square" lIns="0" tIns="0" rIns="0" bIns="0" anchor="ctr">
            <a:noAutofit/>
          </a:bodyPr>
          <a:lstStyle>
            <a:lvl1pPr marL="0" indent="0" algn="ctr" defTabSz="914400" rtl="0" eaLnBrk="1" latinLnBrk="0" hangingPunct="1">
              <a:spcBef>
                <a:spcPct val="20000"/>
              </a:spcBef>
              <a:buFont typeface="Arial" pitchFamily="34" charset="0"/>
              <a:buNone/>
              <a:defRPr sz="1600" b="1" i="0" kern="1200" baseline="0">
                <a:solidFill>
                  <a:schemeClr val="tx1">
                    <a:lumMod val="50000"/>
                    <a:lumOff val="50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pPr algn="r"/>
            <a:r>
              <a:rPr lang="en-US" sz="3600">
                <a:solidFill>
                  <a:schemeClr val="bg1"/>
                </a:solidFill>
              </a:rPr>
              <a:t>Why you should be paying attention</a:t>
            </a:r>
            <a:endParaRPr lang="en-US" sz="3600" dirty="0">
              <a:solidFill>
                <a:schemeClr val="bg1"/>
              </a:solidFill>
            </a:endParaRPr>
          </a:p>
        </p:txBody>
      </p:sp>
    </p:spTree>
    <p:extLst>
      <p:ext uri="{BB962C8B-B14F-4D97-AF65-F5344CB8AC3E}">
        <p14:creationId xmlns:p14="http://schemas.microsoft.com/office/powerpoint/2010/main" val="344567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Stuff!</a:t>
            </a:r>
          </a:p>
        </p:txBody>
      </p:sp>
      <p:sp>
        <p:nvSpPr>
          <p:cNvPr id="70" name="Right Arrow 69"/>
          <p:cNvSpPr/>
          <p:nvPr/>
        </p:nvSpPr>
        <p:spPr bwMode="auto">
          <a:xfrm>
            <a:off x="1104900" y="1800225"/>
            <a:ext cx="6934200" cy="1200150"/>
          </a:xfrm>
          <a:prstGeom prst="rightArrow">
            <a:avLst>
              <a:gd name="adj1" fmla="val 67708"/>
              <a:gd name="adj2" fmla="val 54167"/>
            </a:avLst>
          </a:prstGeom>
          <a:solidFill>
            <a:schemeClr val="bg1">
              <a:lumMod val="75000"/>
            </a:schemeClr>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72" name="Oval 71"/>
          <p:cNvSpPr/>
          <p:nvPr/>
        </p:nvSpPr>
        <p:spPr bwMode="auto">
          <a:xfrm>
            <a:off x="1453475" y="1977350"/>
            <a:ext cx="845900" cy="845900"/>
          </a:xfrm>
          <a:prstGeom prst="ellipse">
            <a:avLst/>
          </a:prstGeom>
          <a:solidFill>
            <a:schemeClr val="accent1"/>
          </a:solidFill>
          <a:ln w="19050">
            <a:solidFill>
              <a:schemeClr val="bg1"/>
            </a:solid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bg1"/>
              </a:solidFill>
            </a:endParaRPr>
          </a:p>
        </p:txBody>
      </p:sp>
      <p:cxnSp>
        <p:nvCxnSpPr>
          <p:cNvPr id="111" name="Straight Connector 110"/>
          <p:cNvCxnSpPr/>
          <p:nvPr/>
        </p:nvCxnSpPr>
        <p:spPr>
          <a:xfrm rot="5400000" flipH="1" flipV="1">
            <a:off x="1693176" y="3132931"/>
            <a:ext cx="381000" cy="1588"/>
          </a:xfrm>
          <a:prstGeom prst="line">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4" name="Rectangle 113"/>
          <p:cNvSpPr/>
          <p:nvPr/>
        </p:nvSpPr>
        <p:spPr>
          <a:xfrm>
            <a:off x="1419450" y="3362325"/>
            <a:ext cx="928460" cy="276999"/>
          </a:xfrm>
          <a:prstGeom prst="rect">
            <a:avLst/>
          </a:prstGeom>
        </p:spPr>
        <p:txBody>
          <a:bodyPr wrap="none">
            <a:spAutoFit/>
          </a:bodyPr>
          <a:lstStyle/>
          <a:p>
            <a:pPr algn="ctr"/>
            <a:r>
              <a:rPr lang="en-US" sz="1200" b="1" dirty="0">
                <a:solidFill>
                  <a:schemeClr val="accent1"/>
                </a:solidFill>
              </a:rPr>
              <a:t>Razor Pages</a:t>
            </a:r>
            <a:endParaRPr lang="en-US" sz="1200" dirty="0">
              <a:solidFill>
                <a:schemeClr val="accent1"/>
              </a:solidFill>
            </a:endParaRPr>
          </a:p>
        </p:txBody>
      </p:sp>
      <p:sp>
        <p:nvSpPr>
          <p:cNvPr id="59" name="Freeform 173">
            <a:extLst>
              <a:ext uri="{FF2B5EF4-FFF2-40B4-BE49-F238E27FC236}">
                <a16:creationId xmlns:a16="http://schemas.microsoft.com/office/drawing/2014/main" id="{B2F5D0E6-92BB-422E-8C48-3BDA40A91B13}"/>
              </a:ext>
            </a:extLst>
          </p:cNvPr>
          <p:cNvSpPr>
            <a:spLocks noEditPoints="1"/>
          </p:cNvSpPr>
          <p:nvPr/>
        </p:nvSpPr>
        <p:spPr bwMode="auto">
          <a:xfrm>
            <a:off x="1631373" y="2135332"/>
            <a:ext cx="474647" cy="504826"/>
          </a:xfrm>
          <a:custGeom>
            <a:avLst/>
            <a:gdLst/>
            <a:ahLst/>
            <a:cxnLst>
              <a:cxn ang="0">
                <a:pos x="102" y="0"/>
              </a:cxn>
              <a:cxn ang="0">
                <a:pos x="15" y="0"/>
              </a:cxn>
              <a:cxn ang="0">
                <a:pos x="7" y="7"/>
              </a:cxn>
              <a:cxn ang="0">
                <a:pos x="7" y="22"/>
              </a:cxn>
              <a:cxn ang="0">
                <a:pos x="18" y="22"/>
              </a:cxn>
              <a:cxn ang="0">
                <a:pos x="22" y="26"/>
              </a:cxn>
              <a:cxn ang="0">
                <a:pos x="18" y="29"/>
              </a:cxn>
              <a:cxn ang="0">
                <a:pos x="4" y="29"/>
              </a:cxn>
              <a:cxn ang="0">
                <a:pos x="0" y="33"/>
              </a:cxn>
              <a:cxn ang="0">
                <a:pos x="4" y="36"/>
              </a:cxn>
              <a:cxn ang="0">
                <a:pos x="7" y="36"/>
              </a:cxn>
              <a:cxn ang="0">
                <a:pos x="7" y="51"/>
              </a:cxn>
              <a:cxn ang="0">
                <a:pos x="18" y="51"/>
              </a:cxn>
              <a:cxn ang="0">
                <a:pos x="22" y="55"/>
              </a:cxn>
              <a:cxn ang="0">
                <a:pos x="18" y="58"/>
              </a:cxn>
              <a:cxn ang="0">
                <a:pos x="4" y="58"/>
              </a:cxn>
              <a:cxn ang="0">
                <a:pos x="0" y="62"/>
              </a:cxn>
              <a:cxn ang="0">
                <a:pos x="4" y="66"/>
              </a:cxn>
              <a:cxn ang="0">
                <a:pos x="7" y="66"/>
              </a:cxn>
              <a:cxn ang="0">
                <a:pos x="7" y="80"/>
              </a:cxn>
              <a:cxn ang="0">
                <a:pos x="18" y="80"/>
              </a:cxn>
              <a:cxn ang="0">
                <a:pos x="22" y="84"/>
              </a:cxn>
              <a:cxn ang="0">
                <a:pos x="18" y="87"/>
              </a:cxn>
              <a:cxn ang="0">
                <a:pos x="4" y="87"/>
              </a:cxn>
              <a:cxn ang="0">
                <a:pos x="0" y="91"/>
              </a:cxn>
              <a:cxn ang="0">
                <a:pos x="4" y="95"/>
              </a:cxn>
              <a:cxn ang="0">
                <a:pos x="7" y="95"/>
              </a:cxn>
              <a:cxn ang="0">
                <a:pos x="7" y="109"/>
              </a:cxn>
              <a:cxn ang="0">
                <a:pos x="15" y="116"/>
              </a:cxn>
              <a:cxn ang="0">
                <a:pos x="102" y="116"/>
              </a:cxn>
              <a:cxn ang="0">
                <a:pos x="109" y="109"/>
              </a:cxn>
              <a:cxn ang="0">
                <a:pos x="109" y="7"/>
              </a:cxn>
              <a:cxn ang="0">
                <a:pos x="102" y="0"/>
              </a:cxn>
              <a:cxn ang="0">
                <a:pos x="87" y="51"/>
              </a:cxn>
              <a:cxn ang="0">
                <a:pos x="44" y="51"/>
              </a:cxn>
              <a:cxn ang="0">
                <a:pos x="44" y="22"/>
              </a:cxn>
              <a:cxn ang="0">
                <a:pos x="87" y="22"/>
              </a:cxn>
              <a:cxn ang="0">
                <a:pos x="87" y="51"/>
              </a:cxn>
            </a:cxnLst>
            <a:rect l="0" t="0" r="r" b="b"/>
            <a:pathLst>
              <a:path w="109" h="116">
                <a:moveTo>
                  <a:pt x="102" y="0"/>
                </a:moveTo>
                <a:cubicBezTo>
                  <a:pt x="15" y="0"/>
                  <a:pt x="15" y="0"/>
                  <a:pt x="15" y="0"/>
                </a:cubicBezTo>
                <a:cubicBezTo>
                  <a:pt x="11" y="0"/>
                  <a:pt x="7" y="3"/>
                  <a:pt x="7" y="7"/>
                </a:cubicBezTo>
                <a:cubicBezTo>
                  <a:pt x="7" y="22"/>
                  <a:pt x="7" y="22"/>
                  <a:pt x="7" y="22"/>
                </a:cubicBezTo>
                <a:cubicBezTo>
                  <a:pt x="18" y="22"/>
                  <a:pt x="18" y="22"/>
                  <a:pt x="18" y="22"/>
                </a:cubicBezTo>
                <a:cubicBezTo>
                  <a:pt x="20" y="22"/>
                  <a:pt x="22" y="24"/>
                  <a:pt x="22" y="26"/>
                </a:cubicBezTo>
                <a:cubicBezTo>
                  <a:pt x="22" y="28"/>
                  <a:pt x="20" y="29"/>
                  <a:pt x="18" y="29"/>
                </a:cubicBezTo>
                <a:cubicBezTo>
                  <a:pt x="4" y="29"/>
                  <a:pt x="4" y="29"/>
                  <a:pt x="4" y="29"/>
                </a:cubicBezTo>
                <a:cubicBezTo>
                  <a:pt x="2" y="29"/>
                  <a:pt x="0" y="31"/>
                  <a:pt x="0" y="33"/>
                </a:cubicBezTo>
                <a:cubicBezTo>
                  <a:pt x="0" y="35"/>
                  <a:pt x="2" y="36"/>
                  <a:pt x="4" y="36"/>
                </a:cubicBezTo>
                <a:cubicBezTo>
                  <a:pt x="7" y="36"/>
                  <a:pt x="7" y="36"/>
                  <a:pt x="7" y="36"/>
                </a:cubicBezTo>
                <a:cubicBezTo>
                  <a:pt x="7" y="51"/>
                  <a:pt x="7" y="51"/>
                  <a:pt x="7" y="51"/>
                </a:cubicBezTo>
                <a:cubicBezTo>
                  <a:pt x="18" y="51"/>
                  <a:pt x="18" y="51"/>
                  <a:pt x="18" y="51"/>
                </a:cubicBezTo>
                <a:cubicBezTo>
                  <a:pt x="20" y="51"/>
                  <a:pt x="22" y="53"/>
                  <a:pt x="22" y="55"/>
                </a:cubicBezTo>
                <a:cubicBezTo>
                  <a:pt x="22" y="57"/>
                  <a:pt x="20" y="58"/>
                  <a:pt x="18" y="58"/>
                </a:cubicBezTo>
                <a:cubicBezTo>
                  <a:pt x="4" y="58"/>
                  <a:pt x="4" y="58"/>
                  <a:pt x="4" y="58"/>
                </a:cubicBezTo>
                <a:cubicBezTo>
                  <a:pt x="2" y="58"/>
                  <a:pt x="0" y="60"/>
                  <a:pt x="0" y="62"/>
                </a:cubicBezTo>
                <a:cubicBezTo>
                  <a:pt x="0" y="64"/>
                  <a:pt x="2" y="66"/>
                  <a:pt x="4" y="66"/>
                </a:cubicBezTo>
                <a:cubicBezTo>
                  <a:pt x="7" y="66"/>
                  <a:pt x="7" y="66"/>
                  <a:pt x="7" y="66"/>
                </a:cubicBezTo>
                <a:cubicBezTo>
                  <a:pt x="7" y="80"/>
                  <a:pt x="7" y="80"/>
                  <a:pt x="7" y="80"/>
                </a:cubicBezTo>
                <a:cubicBezTo>
                  <a:pt x="18" y="80"/>
                  <a:pt x="18" y="80"/>
                  <a:pt x="18" y="80"/>
                </a:cubicBezTo>
                <a:cubicBezTo>
                  <a:pt x="20" y="80"/>
                  <a:pt x="22" y="82"/>
                  <a:pt x="22" y="84"/>
                </a:cubicBezTo>
                <a:cubicBezTo>
                  <a:pt x="22" y="86"/>
                  <a:pt x="20" y="87"/>
                  <a:pt x="18" y="87"/>
                </a:cubicBezTo>
                <a:cubicBezTo>
                  <a:pt x="4" y="87"/>
                  <a:pt x="4" y="87"/>
                  <a:pt x="4" y="87"/>
                </a:cubicBezTo>
                <a:cubicBezTo>
                  <a:pt x="2" y="87"/>
                  <a:pt x="0" y="89"/>
                  <a:pt x="0" y="91"/>
                </a:cubicBezTo>
                <a:cubicBezTo>
                  <a:pt x="0" y="93"/>
                  <a:pt x="2" y="95"/>
                  <a:pt x="4" y="95"/>
                </a:cubicBezTo>
                <a:cubicBezTo>
                  <a:pt x="7" y="95"/>
                  <a:pt x="7" y="95"/>
                  <a:pt x="7" y="95"/>
                </a:cubicBezTo>
                <a:cubicBezTo>
                  <a:pt x="7" y="109"/>
                  <a:pt x="7" y="109"/>
                  <a:pt x="7" y="109"/>
                </a:cubicBezTo>
                <a:cubicBezTo>
                  <a:pt x="7" y="113"/>
                  <a:pt x="11" y="116"/>
                  <a:pt x="15" y="116"/>
                </a:cubicBezTo>
                <a:cubicBezTo>
                  <a:pt x="102" y="116"/>
                  <a:pt x="102" y="116"/>
                  <a:pt x="102" y="116"/>
                </a:cubicBezTo>
                <a:cubicBezTo>
                  <a:pt x="106" y="116"/>
                  <a:pt x="109" y="113"/>
                  <a:pt x="109" y="109"/>
                </a:cubicBezTo>
                <a:cubicBezTo>
                  <a:pt x="109" y="7"/>
                  <a:pt x="109" y="7"/>
                  <a:pt x="109" y="7"/>
                </a:cubicBezTo>
                <a:cubicBezTo>
                  <a:pt x="109" y="3"/>
                  <a:pt x="106" y="0"/>
                  <a:pt x="102" y="0"/>
                </a:cubicBezTo>
                <a:close/>
                <a:moveTo>
                  <a:pt x="87" y="51"/>
                </a:moveTo>
                <a:cubicBezTo>
                  <a:pt x="44" y="51"/>
                  <a:pt x="44" y="51"/>
                  <a:pt x="44" y="51"/>
                </a:cubicBezTo>
                <a:cubicBezTo>
                  <a:pt x="44" y="22"/>
                  <a:pt x="44" y="22"/>
                  <a:pt x="44" y="22"/>
                </a:cubicBezTo>
                <a:cubicBezTo>
                  <a:pt x="87" y="22"/>
                  <a:pt x="87" y="22"/>
                  <a:pt x="87" y="22"/>
                </a:cubicBezTo>
                <a:lnTo>
                  <a:pt x="87" y="5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Stuff!</a:t>
            </a:r>
          </a:p>
        </p:txBody>
      </p:sp>
      <p:sp>
        <p:nvSpPr>
          <p:cNvPr id="70" name="Right Arrow 69"/>
          <p:cNvSpPr/>
          <p:nvPr/>
        </p:nvSpPr>
        <p:spPr bwMode="auto">
          <a:xfrm>
            <a:off x="1104900" y="1800225"/>
            <a:ext cx="6934200" cy="1200150"/>
          </a:xfrm>
          <a:prstGeom prst="rightArrow">
            <a:avLst>
              <a:gd name="adj1" fmla="val 67708"/>
              <a:gd name="adj2" fmla="val 54167"/>
            </a:avLst>
          </a:prstGeom>
          <a:solidFill>
            <a:schemeClr val="bg1">
              <a:lumMod val="75000"/>
            </a:schemeClr>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72" name="Oval 71"/>
          <p:cNvSpPr/>
          <p:nvPr/>
        </p:nvSpPr>
        <p:spPr bwMode="auto">
          <a:xfrm>
            <a:off x="1453475" y="1977350"/>
            <a:ext cx="845900" cy="845900"/>
          </a:xfrm>
          <a:prstGeom prst="ellipse">
            <a:avLst/>
          </a:prstGeom>
          <a:solidFill>
            <a:schemeClr val="bg1">
              <a:lumMod val="50000"/>
            </a:schemeClr>
          </a:solidFill>
          <a:ln w="19050">
            <a:solidFill>
              <a:schemeClr val="bg1"/>
            </a:solid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bg1"/>
              </a:solidFill>
            </a:endParaRPr>
          </a:p>
        </p:txBody>
      </p:sp>
      <p:sp>
        <p:nvSpPr>
          <p:cNvPr id="77" name="Oval 76"/>
          <p:cNvSpPr/>
          <p:nvPr/>
        </p:nvSpPr>
        <p:spPr bwMode="auto">
          <a:xfrm>
            <a:off x="2729825" y="1977350"/>
            <a:ext cx="845900" cy="845900"/>
          </a:xfrm>
          <a:prstGeom prst="ellipse">
            <a:avLst/>
          </a:prstGeom>
          <a:solidFill>
            <a:schemeClr val="accent2"/>
          </a:solidFill>
          <a:ln w="19050">
            <a:solidFill>
              <a:schemeClr val="bg1"/>
            </a:solid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cxnSp>
        <p:nvCxnSpPr>
          <p:cNvPr id="111" name="Straight Connector 110"/>
          <p:cNvCxnSpPr/>
          <p:nvPr/>
        </p:nvCxnSpPr>
        <p:spPr>
          <a:xfrm rot="5400000" flipH="1" flipV="1">
            <a:off x="1693176" y="3132931"/>
            <a:ext cx="381000" cy="1588"/>
          </a:xfrm>
          <a:prstGeom prst="line">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4" name="Rectangle 113"/>
          <p:cNvSpPr/>
          <p:nvPr/>
        </p:nvSpPr>
        <p:spPr>
          <a:xfrm>
            <a:off x="1419450" y="3362325"/>
            <a:ext cx="928460" cy="276999"/>
          </a:xfrm>
          <a:prstGeom prst="rect">
            <a:avLst/>
          </a:prstGeom>
        </p:spPr>
        <p:txBody>
          <a:bodyPr wrap="none">
            <a:spAutoFit/>
          </a:bodyPr>
          <a:lstStyle/>
          <a:p>
            <a:pPr algn="ctr"/>
            <a:r>
              <a:rPr lang="en-US" sz="1200" b="1" dirty="0">
                <a:solidFill>
                  <a:schemeClr val="bg1">
                    <a:lumMod val="50000"/>
                  </a:schemeClr>
                </a:solidFill>
              </a:rPr>
              <a:t>Razor Pages</a:t>
            </a:r>
            <a:endParaRPr lang="en-US" sz="1200" dirty="0">
              <a:solidFill>
                <a:schemeClr val="bg1">
                  <a:lumMod val="50000"/>
                </a:schemeClr>
              </a:solidFill>
            </a:endParaRPr>
          </a:p>
        </p:txBody>
      </p:sp>
      <p:cxnSp>
        <p:nvCxnSpPr>
          <p:cNvPr id="115" name="Straight Connector 114"/>
          <p:cNvCxnSpPr/>
          <p:nvPr/>
        </p:nvCxnSpPr>
        <p:spPr>
          <a:xfrm rot="5400000" flipH="1" flipV="1">
            <a:off x="2967912" y="3132931"/>
            <a:ext cx="381000" cy="1588"/>
          </a:xfrm>
          <a:prstGeom prst="line">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2501024" y="3362325"/>
            <a:ext cx="1314784" cy="276999"/>
          </a:xfrm>
          <a:prstGeom prst="rect">
            <a:avLst/>
          </a:prstGeom>
        </p:spPr>
        <p:txBody>
          <a:bodyPr wrap="none">
            <a:spAutoFit/>
          </a:bodyPr>
          <a:lstStyle/>
          <a:p>
            <a:pPr algn="ctr"/>
            <a:r>
              <a:rPr lang="en-US" sz="1200" b="1" dirty="0">
                <a:solidFill>
                  <a:schemeClr val="accent2"/>
                </a:solidFill>
              </a:rPr>
              <a:t>Razor Components</a:t>
            </a:r>
            <a:endParaRPr lang="en-US" sz="1200" dirty="0">
              <a:solidFill>
                <a:schemeClr val="accent2"/>
              </a:solidFill>
            </a:endParaRPr>
          </a:p>
        </p:txBody>
      </p:sp>
      <p:sp>
        <p:nvSpPr>
          <p:cNvPr id="59" name="Freeform 173">
            <a:extLst>
              <a:ext uri="{FF2B5EF4-FFF2-40B4-BE49-F238E27FC236}">
                <a16:creationId xmlns:a16="http://schemas.microsoft.com/office/drawing/2014/main" id="{B2F5D0E6-92BB-422E-8C48-3BDA40A91B13}"/>
              </a:ext>
            </a:extLst>
          </p:cNvPr>
          <p:cNvSpPr>
            <a:spLocks noEditPoints="1"/>
          </p:cNvSpPr>
          <p:nvPr/>
        </p:nvSpPr>
        <p:spPr bwMode="auto">
          <a:xfrm>
            <a:off x="1631373" y="2135332"/>
            <a:ext cx="474647" cy="504826"/>
          </a:xfrm>
          <a:custGeom>
            <a:avLst/>
            <a:gdLst/>
            <a:ahLst/>
            <a:cxnLst>
              <a:cxn ang="0">
                <a:pos x="102" y="0"/>
              </a:cxn>
              <a:cxn ang="0">
                <a:pos x="15" y="0"/>
              </a:cxn>
              <a:cxn ang="0">
                <a:pos x="7" y="7"/>
              </a:cxn>
              <a:cxn ang="0">
                <a:pos x="7" y="22"/>
              </a:cxn>
              <a:cxn ang="0">
                <a:pos x="18" y="22"/>
              </a:cxn>
              <a:cxn ang="0">
                <a:pos x="22" y="26"/>
              </a:cxn>
              <a:cxn ang="0">
                <a:pos x="18" y="29"/>
              </a:cxn>
              <a:cxn ang="0">
                <a:pos x="4" y="29"/>
              </a:cxn>
              <a:cxn ang="0">
                <a:pos x="0" y="33"/>
              </a:cxn>
              <a:cxn ang="0">
                <a:pos x="4" y="36"/>
              </a:cxn>
              <a:cxn ang="0">
                <a:pos x="7" y="36"/>
              </a:cxn>
              <a:cxn ang="0">
                <a:pos x="7" y="51"/>
              </a:cxn>
              <a:cxn ang="0">
                <a:pos x="18" y="51"/>
              </a:cxn>
              <a:cxn ang="0">
                <a:pos x="22" y="55"/>
              </a:cxn>
              <a:cxn ang="0">
                <a:pos x="18" y="58"/>
              </a:cxn>
              <a:cxn ang="0">
                <a:pos x="4" y="58"/>
              </a:cxn>
              <a:cxn ang="0">
                <a:pos x="0" y="62"/>
              </a:cxn>
              <a:cxn ang="0">
                <a:pos x="4" y="66"/>
              </a:cxn>
              <a:cxn ang="0">
                <a:pos x="7" y="66"/>
              </a:cxn>
              <a:cxn ang="0">
                <a:pos x="7" y="80"/>
              </a:cxn>
              <a:cxn ang="0">
                <a:pos x="18" y="80"/>
              </a:cxn>
              <a:cxn ang="0">
                <a:pos x="22" y="84"/>
              </a:cxn>
              <a:cxn ang="0">
                <a:pos x="18" y="87"/>
              </a:cxn>
              <a:cxn ang="0">
                <a:pos x="4" y="87"/>
              </a:cxn>
              <a:cxn ang="0">
                <a:pos x="0" y="91"/>
              </a:cxn>
              <a:cxn ang="0">
                <a:pos x="4" y="95"/>
              </a:cxn>
              <a:cxn ang="0">
                <a:pos x="7" y="95"/>
              </a:cxn>
              <a:cxn ang="0">
                <a:pos x="7" y="109"/>
              </a:cxn>
              <a:cxn ang="0">
                <a:pos x="15" y="116"/>
              </a:cxn>
              <a:cxn ang="0">
                <a:pos x="102" y="116"/>
              </a:cxn>
              <a:cxn ang="0">
                <a:pos x="109" y="109"/>
              </a:cxn>
              <a:cxn ang="0">
                <a:pos x="109" y="7"/>
              </a:cxn>
              <a:cxn ang="0">
                <a:pos x="102" y="0"/>
              </a:cxn>
              <a:cxn ang="0">
                <a:pos x="87" y="51"/>
              </a:cxn>
              <a:cxn ang="0">
                <a:pos x="44" y="51"/>
              </a:cxn>
              <a:cxn ang="0">
                <a:pos x="44" y="22"/>
              </a:cxn>
              <a:cxn ang="0">
                <a:pos x="87" y="22"/>
              </a:cxn>
              <a:cxn ang="0">
                <a:pos x="87" y="51"/>
              </a:cxn>
            </a:cxnLst>
            <a:rect l="0" t="0" r="r" b="b"/>
            <a:pathLst>
              <a:path w="109" h="116">
                <a:moveTo>
                  <a:pt x="102" y="0"/>
                </a:moveTo>
                <a:cubicBezTo>
                  <a:pt x="15" y="0"/>
                  <a:pt x="15" y="0"/>
                  <a:pt x="15" y="0"/>
                </a:cubicBezTo>
                <a:cubicBezTo>
                  <a:pt x="11" y="0"/>
                  <a:pt x="7" y="3"/>
                  <a:pt x="7" y="7"/>
                </a:cubicBezTo>
                <a:cubicBezTo>
                  <a:pt x="7" y="22"/>
                  <a:pt x="7" y="22"/>
                  <a:pt x="7" y="22"/>
                </a:cubicBezTo>
                <a:cubicBezTo>
                  <a:pt x="18" y="22"/>
                  <a:pt x="18" y="22"/>
                  <a:pt x="18" y="22"/>
                </a:cubicBezTo>
                <a:cubicBezTo>
                  <a:pt x="20" y="22"/>
                  <a:pt x="22" y="24"/>
                  <a:pt x="22" y="26"/>
                </a:cubicBezTo>
                <a:cubicBezTo>
                  <a:pt x="22" y="28"/>
                  <a:pt x="20" y="29"/>
                  <a:pt x="18" y="29"/>
                </a:cubicBezTo>
                <a:cubicBezTo>
                  <a:pt x="4" y="29"/>
                  <a:pt x="4" y="29"/>
                  <a:pt x="4" y="29"/>
                </a:cubicBezTo>
                <a:cubicBezTo>
                  <a:pt x="2" y="29"/>
                  <a:pt x="0" y="31"/>
                  <a:pt x="0" y="33"/>
                </a:cubicBezTo>
                <a:cubicBezTo>
                  <a:pt x="0" y="35"/>
                  <a:pt x="2" y="36"/>
                  <a:pt x="4" y="36"/>
                </a:cubicBezTo>
                <a:cubicBezTo>
                  <a:pt x="7" y="36"/>
                  <a:pt x="7" y="36"/>
                  <a:pt x="7" y="36"/>
                </a:cubicBezTo>
                <a:cubicBezTo>
                  <a:pt x="7" y="51"/>
                  <a:pt x="7" y="51"/>
                  <a:pt x="7" y="51"/>
                </a:cubicBezTo>
                <a:cubicBezTo>
                  <a:pt x="18" y="51"/>
                  <a:pt x="18" y="51"/>
                  <a:pt x="18" y="51"/>
                </a:cubicBezTo>
                <a:cubicBezTo>
                  <a:pt x="20" y="51"/>
                  <a:pt x="22" y="53"/>
                  <a:pt x="22" y="55"/>
                </a:cubicBezTo>
                <a:cubicBezTo>
                  <a:pt x="22" y="57"/>
                  <a:pt x="20" y="58"/>
                  <a:pt x="18" y="58"/>
                </a:cubicBezTo>
                <a:cubicBezTo>
                  <a:pt x="4" y="58"/>
                  <a:pt x="4" y="58"/>
                  <a:pt x="4" y="58"/>
                </a:cubicBezTo>
                <a:cubicBezTo>
                  <a:pt x="2" y="58"/>
                  <a:pt x="0" y="60"/>
                  <a:pt x="0" y="62"/>
                </a:cubicBezTo>
                <a:cubicBezTo>
                  <a:pt x="0" y="64"/>
                  <a:pt x="2" y="66"/>
                  <a:pt x="4" y="66"/>
                </a:cubicBezTo>
                <a:cubicBezTo>
                  <a:pt x="7" y="66"/>
                  <a:pt x="7" y="66"/>
                  <a:pt x="7" y="66"/>
                </a:cubicBezTo>
                <a:cubicBezTo>
                  <a:pt x="7" y="80"/>
                  <a:pt x="7" y="80"/>
                  <a:pt x="7" y="80"/>
                </a:cubicBezTo>
                <a:cubicBezTo>
                  <a:pt x="18" y="80"/>
                  <a:pt x="18" y="80"/>
                  <a:pt x="18" y="80"/>
                </a:cubicBezTo>
                <a:cubicBezTo>
                  <a:pt x="20" y="80"/>
                  <a:pt x="22" y="82"/>
                  <a:pt x="22" y="84"/>
                </a:cubicBezTo>
                <a:cubicBezTo>
                  <a:pt x="22" y="86"/>
                  <a:pt x="20" y="87"/>
                  <a:pt x="18" y="87"/>
                </a:cubicBezTo>
                <a:cubicBezTo>
                  <a:pt x="4" y="87"/>
                  <a:pt x="4" y="87"/>
                  <a:pt x="4" y="87"/>
                </a:cubicBezTo>
                <a:cubicBezTo>
                  <a:pt x="2" y="87"/>
                  <a:pt x="0" y="89"/>
                  <a:pt x="0" y="91"/>
                </a:cubicBezTo>
                <a:cubicBezTo>
                  <a:pt x="0" y="93"/>
                  <a:pt x="2" y="95"/>
                  <a:pt x="4" y="95"/>
                </a:cubicBezTo>
                <a:cubicBezTo>
                  <a:pt x="7" y="95"/>
                  <a:pt x="7" y="95"/>
                  <a:pt x="7" y="95"/>
                </a:cubicBezTo>
                <a:cubicBezTo>
                  <a:pt x="7" y="109"/>
                  <a:pt x="7" y="109"/>
                  <a:pt x="7" y="109"/>
                </a:cubicBezTo>
                <a:cubicBezTo>
                  <a:pt x="7" y="113"/>
                  <a:pt x="11" y="116"/>
                  <a:pt x="15" y="116"/>
                </a:cubicBezTo>
                <a:cubicBezTo>
                  <a:pt x="102" y="116"/>
                  <a:pt x="102" y="116"/>
                  <a:pt x="102" y="116"/>
                </a:cubicBezTo>
                <a:cubicBezTo>
                  <a:pt x="106" y="116"/>
                  <a:pt x="109" y="113"/>
                  <a:pt x="109" y="109"/>
                </a:cubicBezTo>
                <a:cubicBezTo>
                  <a:pt x="109" y="7"/>
                  <a:pt x="109" y="7"/>
                  <a:pt x="109" y="7"/>
                </a:cubicBezTo>
                <a:cubicBezTo>
                  <a:pt x="109" y="3"/>
                  <a:pt x="106" y="0"/>
                  <a:pt x="102" y="0"/>
                </a:cubicBezTo>
                <a:close/>
                <a:moveTo>
                  <a:pt x="87" y="51"/>
                </a:moveTo>
                <a:cubicBezTo>
                  <a:pt x="44" y="51"/>
                  <a:pt x="44" y="51"/>
                  <a:pt x="44" y="51"/>
                </a:cubicBezTo>
                <a:cubicBezTo>
                  <a:pt x="44" y="22"/>
                  <a:pt x="44" y="22"/>
                  <a:pt x="44" y="22"/>
                </a:cubicBezTo>
                <a:cubicBezTo>
                  <a:pt x="87" y="22"/>
                  <a:pt x="87" y="22"/>
                  <a:pt x="87" y="22"/>
                </a:cubicBezTo>
                <a:lnTo>
                  <a:pt x="87" y="51"/>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60" name="Group 59">
            <a:extLst>
              <a:ext uri="{FF2B5EF4-FFF2-40B4-BE49-F238E27FC236}">
                <a16:creationId xmlns:a16="http://schemas.microsoft.com/office/drawing/2014/main" id="{DA1C6EB4-253D-485D-93E1-F97F98277B1D}"/>
              </a:ext>
            </a:extLst>
          </p:cNvPr>
          <p:cNvGrpSpPr/>
          <p:nvPr/>
        </p:nvGrpSpPr>
        <p:grpSpPr>
          <a:xfrm>
            <a:off x="2925568" y="2117560"/>
            <a:ext cx="499621" cy="523894"/>
            <a:chOff x="4568825" y="971550"/>
            <a:chExt cx="392113" cy="411163"/>
          </a:xfrm>
          <a:solidFill>
            <a:schemeClr val="bg1"/>
          </a:solidFill>
        </p:grpSpPr>
        <p:sp>
          <p:nvSpPr>
            <p:cNvPr id="61" name="Freeform 23">
              <a:extLst>
                <a:ext uri="{FF2B5EF4-FFF2-40B4-BE49-F238E27FC236}">
                  <a16:creationId xmlns:a16="http://schemas.microsoft.com/office/drawing/2014/main" id="{70A42CED-D289-4AB6-AD18-563386F65ADA}"/>
                </a:ext>
              </a:extLst>
            </p:cNvPr>
            <p:cNvSpPr>
              <a:spLocks/>
            </p:cNvSpPr>
            <p:nvPr/>
          </p:nvSpPr>
          <p:spPr bwMode="auto">
            <a:xfrm>
              <a:off x="4835525" y="971550"/>
              <a:ext cx="125413" cy="107950"/>
            </a:xfrm>
            <a:custGeom>
              <a:avLst/>
              <a:gdLst/>
              <a:ahLst/>
              <a:cxnLst>
                <a:cxn ang="0">
                  <a:pos x="27" y="0"/>
                </a:cxn>
                <a:cxn ang="0">
                  <a:pos x="0" y="25"/>
                </a:cxn>
                <a:cxn ang="0">
                  <a:pos x="35" y="55"/>
                </a:cxn>
                <a:cxn ang="0">
                  <a:pos x="64" y="28"/>
                </a:cxn>
                <a:cxn ang="0">
                  <a:pos x="27" y="0"/>
                </a:cxn>
              </a:cxnLst>
              <a:rect l="0" t="0" r="r" b="b"/>
              <a:pathLst>
                <a:path w="64" h="55">
                  <a:moveTo>
                    <a:pt x="27" y="0"/>
                  </a:moveTo>
                  <a:cubicBezTo>
                    <a:pt x="27" y="0"/>
                    <a:pt x="12" y="15"/>
                    <a:pt x="0" y="25"/>
                  </a:cubicBezTo>
                  <a:cubicBezTo>
                    <a:pt x="35" y="55"/>
                    <a:pt x="35" y="55"/>
                    <a:pt x="35" y="55"/>
                  </a:cubicBezTo>
                  <a:cubicBezTo>
                    <a:pt x="48" y="44"/>
                    <a:pt x="64" y="28"/>
                    <a:pt x="64" y="28"/>
                  </a:cubicBezTo>
                  <a:cubicBezTo>
                    <a:pt x="27" y="0"/>
                    <a:pt x="27" y="0"/>
                    <a:pt x="27"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24">
              <a:extLst>
                <a:ext uri="{FF2B5EF4-FFF2-40B4-BE49-F238E27FC236}">
                  <a16:creationId xmlns:a16="http://schemas.microsoft.com/office/drawing/2014/main" id="{DECE335C-98FF-4355-B0B5-D3E9CF50D4F4}"/>
                </a:ext>
              </a:extLst>
            </p:cNvPr>
            <p:cNvSpPr>
              <a:spLocks/>
            </p:cNvSpPr>
            <p:nvPr/>
          </p:nvSpPr>
          <p:spPr bwMode="auto">
            <a:xfrm>
              <a:off x="4678363" y="1146175"/>
              <a:ext cx="127000" cy="130175"/>
            </a:xfrm>
            <a:custGeom>
              <a:avLst/>
              <a:gdLst/>
              <a:ahLst/>
              <a:cxnLst>
                <a:cxn ang="0">
                  <a:pos x="0" y="13"/>
                </a:cxn>
                <a:cxn ang="0">
                  <a:pos x="1" y="18"/>
                </a:cxn>
                <a:cxn ang="0">
                  <a:pos x="5" y="30"/>
                </a:cxn>
                <a:cxn ang="0">
                  <a:pos x="5" y="31"/>
                </a:cxn>
                <a:cxn ang="0">
                  <a:pos x="8" y="27"/>
                </a:cxn>
                <a:cxn ang="0">
                  <a:pos x="10" y="26"/>
                </a:cxn>
                <a:cxn ang="0">
                  <a:pos x="13" y="26"/>
                </a:cxn>
                <a:cxn ang="0">
                  <a:pos x="22" y="32"/>
                </a:cxn>
                <a:cxn ang="0">
                  <a:pos x="21" y="43"/>
                </a:cxn>
                <a:cxn ang="0">
                  <a:pos x="18" y="45"/>
                </a:cxn>
                <a:cxn ang="0">
                  <a:pos x="16" y="45"/>
                </a:cxn>
                <a:cxn ang="0">
                  <a:pos x="12" y="45"/>
                </a:cxn>
                <a:cxn ang="0">
                  <a:pos x="11" y="46"/>
                </a:cxn>
                <a:cxn ang="0">
                  <a:pos x="14" y="55"/>
                </a:cxn>
                <a:cxn ang="0">
                  <a:pos x="17" y="60"/>
                </a:cxn>
                <a:cxn ang="0">
                  <a:pos x="30" y="55"/>
                </a:cxn>
                <a:cxn ang="0">
                  <a:pos x="33" y="54"/>
                </a:cxn>
                <a:cxn ang="0">
                  <a:pos x="34" y="54"/>
                </a:cxn>
                <a:cxn ang="0">
                  <a:pos x="35" y="54"/>
                </a:cxn>
                <a:cxn ang="0">
                  <a:pos x="36" y="56"/>
                </a:cxn>
                <a:cxn ang="0">
                  <a:pos x="36" y="56"/>
                </a:cxn>
                <a:cxn ang="0">
                  <a:pos x="36" y="59"/>
                </a:cxn>
                <a:cxn ang="0">
                  <a:pos x="36" y="63"/>
                </a:cxn>
                <a:cxn ang="0">
                  <a:pos x="40" y="66"/>
                </a:cxn>
                <a:cxn ang="0">
                  <a:pos x="45" y="66"/>
                </a:cxn>
                <a:cxn ang="0">
                  <a:pos x="49" y="58"/>
                </a:cxn>
                <a:cxn ang="0">
                  <a:pos x="47" y="55"/>
                </a:cxn>
                <a:cxn ang="0">
                  <a:pos x="45" y="53"/>
                </a:cxn>
                <a:cxn ang="0">
                  <a:pos x="45" y="53"/>
                </a:cxn>
                <a:cxn ang="0">
                  <a:pos x="45" y="50"/>
                </a:cxn>
                <a:cxn ang="0">
                  <a:pos x="49" y="48"/>
                </a:cxn>
                <a:cxn ang="0">
                  <a:pos x="65" y="44"/>
                </a:cxn>
                <a:cxn ang="0">
                  <a:pos x="46" y="23"/>
                </a:cxn>
                <a:cxn ang="0">
                  <a:pos x="32" y="3"/>
                </a:cxn>
              </a:cxnLst>
              <a:rect l="0" t="0" r="r" b="b"/>
              <a:pathLst>
                <a:path w="65" h="66">
                  <a:moveTo>
                    <a:pt x="35" y="0"/>
                  </a:moveTo>
                  <a:cubicBezTo>
                    <a:pt x="0" y="13"/>
                    <a:pt x="0" y="13"/>
                    <a:pt x="0" y="13"/>
                  </a:cubicBezTo>
                  <a:cubicBezTo>
                    <a:pt x="0" y="13"/>
                    <a:pt x="0" y="13"/>
                    <a:pt x="0" y="13"/>
                  </a:cubicBezTo>
                  <a:cubicBezTo>
                    <a:pt x="1" y="14"/>
                    <a:pt x="1" y="16"/>
                    <a:pt x="1" y="18"/>
                  </a:cubicBezTo>
                  <a:cubicBezTo>
                    <a:pt x="2" y="21"/>
                    <a:pt x="3" y="25"/>
                    <a:pt x="4" y="28"/>
                  </a:cubicBezTo>
                  <a:cubicBezTo>
                    <a:pt x="4" y="29"/>
                    <a:pt x="5" y="29"/>
                    <a:pt x="5" y="30"/>
                  </a:cubicBezTo>
                  <a:cubicBezTo>
                    <a:pt x="5" y="31"/>
                    <a:pt x="5" y="31"/>
                    <a:pt x="5" y="31"/>
                  </a:cubicBezTo>
                  <a:cubicBezTo>
                    <a:pt x="5" y="31"/>
                    <a:pt x="5" y="31"/>
                    <a:pt x="5" y="31"/>
                  </a:cubicBezTo>
                  <a:cubicBezTo>
                    <a:pt x="6" y="30"/>
                    <a:pt x="6" y="30"/>
                    <a:pt x="6" y="30"/>
                  </a:cubicBezTo>
                  <a:cubicBezTo>
                    <a:pt x="6" y="29"/>
                    <a:pt x="7" y="28"/>
                    <a:pt x="8" y="27"/>
                  </a:cubicBezTo>
                  <a:cubicBezTo>
                    <a:pt x="9" y="27"/>
                    <a:pt x="10" y="27"/>
                    <a:pt x="10" y="26"/>
                  </a:cubicBezTo>
                  <a:cubicBezTo>
                    <a:pt x="10" y="26"/>
                    <a:pt x="10" y="26"/>
                    <a:pt x="10" y="26"/>
                  </a:cubicBezTo>
                  <a:cubicBezTo>
                    <a:pt x="10" y="26"/>
                    <a:pt x="10" y="26"/>
                    <a:pt x="10" y="26"/>
                  </a:cubicBezTo>
                  <a:cubicBezTo>
                    <a:pt x="11" y="26"/>
                    <a:pt x="12" y="26"/>
                    <a:pt x="13" y="26"/>
                  </a:cubicBezTo>
                  <a:cubicBezTo>
                    <a:pt x="15" y="26"/>
                    <a:pt x="16" y="26"/>
                    <a:pt x="17" y="27"/>
                  </a:cubicBezTo>
                  <a:cubicBezTo>
                    <a:pt x="19" y="28"/>
                    <a:pt x="21" y="30"/>
                    <a:pt x="22" y="32"/>
                  </a:cubicBezTo>
                  <a:cubicBezTo>
                    <a:pt x="23" y="34"/>
                    <a:pt x="23" y="36"/>
                    <a:pt x="23" y="38"/>
                  </a:cubicBezTo>
                  <a:cubicBezTo>
                    <a:pt x="23" y="40"/>
                    <a:pt x="22" y="41"/>
                    <a:pt x="21" y="43"/>
                  </a:cubicBezTo>
                  <a:cubicBezTo>
                    <a:pt x="20" y="44"/>
                    <a:pt x="19" y="44"/>
                    <a:pt x="18" y="45"/>
                  </a:cubicBezTo>
                  <a:cubicBezTo>
                    <a:pt x="18" y="45"/>
                    <a:pt x="18" y="45"/>
                    <a:pt x="18" y="45"/>
                  </a:cubicBezTo>
                  <a:cubicBezTo>
                    <a:pt x="18" y="45"/>
                    <a:pt x="18" y="45"/>
                    <a:pt x="18" y="45"/>
                  </a:cubicBezTo>
                  <a:cubicBezTo>
                    <a:pt x="17" y="45"/>
                    <a:pt x="17" y="45"/>
                    <a:pt x="16" y="45"/>
                  </a:cubicBezTo>
                  <a:cubicBezTo>
                    <a:pt x="15" y="46"/>
                    <a:pt x="15" y="46"/>
                    <a:pt x="14" y="46"/>
                  </a:cubicBezTo>
                  <a:cubicBezTo>
                    <a:pt x="13" y="46"/>
                    <a:pt x="13" y="46"/>
                    <a:pt x="12" y="45"/>
                  </a:cubicBezTo>
                  <a:cubicBezTo>
                    <a:pt x="11" y="45"/>
                    <a:pt x="11" y="45"/>
                    <a:pt x="11" y="45"/>
                  </a:cubicBezTo>
                  <a:cubicBezTo>
                    <a:pt x="11" y="46"/>
                    <a:pt x="11" y="46"/>
                    <a:pt x="11" y="46"/>
                  </a:cubicBezTo>
                  <a:cubicBezTo>
                    <a:pt x="11" y="47"/>
                    <a:pt x="11" y="48"/>
                    <a:pt x="12" y="50"/>
                  </a:cubicBezTo>
                  <a:cubicBezTo>
                    <a:pt x="13" y="51"/>
                    <a:pt x="13" y="53"/>
                    <a:pt x="14" y="55"/>
                  </a:cubicBezTo>
                  <a:cubicBezTo>
                    <a:pt x="14" y="55"/>
                    <a:pt x="15" y="56"/>
                    <a:pt x="15" y="57"/>
                  </a:cubicBezTo>
                  <a:cubicBezTo>
                    <a:pt x="16" y="58"/>
                    <a:pt x="16" y="59"/>
                    <a:pt x="17" y="60"/>
                  </a:cubicBezTo>
                  <a:cubicBezTo>
                    <a:pt x="20" y="59"/>
                    <a:pt x="24" y="57"/>
                    <a:pt x="28" y="55"/>
                  </a:cubicBezTo>
                  <a:cubicBezTo>
                    <a:pt x="29" y="55"/>
                    <a:pt x="29" y="55"/>
                    <a:pt x="30" y="55"/>
                  </a:cubicBezTo>
                  <a:cubicBezTo>
                    <a:pt x="30" y="55"/>
                    <a:pt x="31" y="55"/>
                    <a:pt x="31" y="54"/>
                  </a:cubicBezTo>
                  <a:cubicBezTo>
                    <a:pt x="32" y="54"/>
                    <a:pt x="33" y="54"/>
                    <a:pt x="33" y="54"/>
                  </a:cubicBezTo>
                  <a:cubicBezTo>
                    <a:pt x="34" y="54"/>
                    <a:pt x="34" y="54"/>
                    <a:pt x="34" y="54"/>
                  </a:cubicBezTo>
                  <a:cubicBezTo>
                    <a:pt x="34" y="54"/>
                    <a:pt x="34" y="54"/>
                    <a:pt x="34" y="54"/>
                  </a:cubicBezTo>
                  <a:cubicBezTo>
                    <a:pt x="34" y="54"/>
                    <a:pt x="34" y="54"/>
                    <a:pt x="34" y="54"/>
                  </a:cubicBezTo>
                  <a:cubicBezTo>
                    <a:pt x="35" y="54"/>
                    <a:pt x="35" y="54"/>
                    <a:pt x="35" y="54"/>
                  </a:cubicBezTo>
                  <a:cubicBezTo>
                    <a:pt x="35" y="54"/>
                    <a:pt x="35" y="54"/>
                    <a:pt x="36" y="55"/>
                  </a:cubicBezTo>
                  <a:cubicBezTo>
                    <a:pt x="36" y="56"/>
                    <a:pt x="36" y="56"/>
                    <a:pt x="36" y="56"/>
                  </a:cubicBezTo>
                  <a:cubicBezTo>
                    <a:pt x="36" y="56"/>
                    <a:pt x="36" y="56"/>
                    <a:pt x="36" y="56"/>
                  </a:cubicBezTo>
                  <a:cubicBezTo>
                    <a:pt x="36" y="56"/>
                    <a:pt x="36" y="56"/>
                    <a:pt x="36" y="56"/>
                  </a:cubicBezTo>
                  <a:cubicBezTo>
                    <a:pt x="37" y="56"/>
                    <a:pt x="37" y="57"/>
                    <a:pt x="36" y="57"/>
                  </a:cubicBezTo>
                  <a:cubicBezTo>
                    <a:pt x="36" y="58"/>
                    <a:pt x="36" y="58"/>
                    <a:pt x="36" y="59"/>
                  </a:cubicBezTo>
                  <a:cubicBezTo>
                    <a:pt x="36" y="60"/>
                    <a:pt x="36" y="61"/>
                    <a:pt x="36" y="62"/>
                  </a:cubicBezTo>
                  <a:cubicBezTo>
                    <a:pt x="36" y="63"/>
                    <a:pt x="36" y="63"/>
                    <a:pt x="36" y="63"/>
                  </a:cubicBezTo>
                  <a:cubicBezTo>
                    <a:pt x="37" y="64"/>
                    <a:pt x="37" y="65"/>
                    <a:pt x="38" y="65"/>
                  </a:cubicBezTo>
                  <a:cubicBezTo>
                    <a:pt x="38" y="66"/>
                    <a:pt x="39" y="66"/>
                    <a:pt x="40" y="66"/>
                  </a:cubicBezTo>
                  <a:cubicBezTo>
                    <a:pt x="40" y="66"/>
                    <a:pt x="40" y="66"/>
                    <a:pt x="41" y="66"/>
                  </a:cubicBezTo>
                  <a:cubicBezTo>
                    <a:pt x="42" y="66"/>
                    <a:pt x="44" y="66"/>
                    <a:pt x="45" y="66"/>
                  </a:cubicBezTo>
                  <a:cubicBezTo>
                    <a:pt x="47" y="65"/>
                    <a:pt x="48" y="64"/>
                    <a:pt x="49" y="62"/>
                  </a:cubicBezTo>
                  <a:cubicBezTo>
                    <a:pt x="50" y="61"/>
                    <a:pt x="50" y="59"/>
                    <a:pt x="49" y="58"/>
                  </a:cubicBezTo>
                  <a:cubicBezTo>
                    <a:pt x="49" y="58"/>
                    <a:pt x="49" y="57"/>
                    <a:pt x="49" y="57"/>
                  </a:cubicBezTo>
                  <a:cubicBezTo>
                    <a:pt x="48" y="56"/>
                    <a:pt x="48" y="56"/>
                    <a:pt x="47" y="55"/>
                  </a:cubicBezTo>
                  <a:cubicBezTo>
                    <a:pt x="47" y="55"/>
                    <a:pt x="46" y="55"/>
                    <a:pt x="46" y="54"/>
                  </a:cubicBezTo>
                  <a:cubicBezTo>
                    <a:pt x="45" y="54"/>
                    <a:pt x="45" y="53"/>
                    <a:pt x="45" y="53"/>
                  </a:cubicBezTo>
                  <a:cubicBezTo>
                    <a:pt x="45" y="53"/>
                    <a:pt x="45" y="53"/>
                    <a:pt x="45" y="53"/>
                  </a:cubicBezTo>
                  <a:cubicBezTo>
                    <a:pt x="45" y="53"/>
                    <a:pt x="45" y="53"/>
                    <a:pt x="45" y="53"/>
                  </a:cubicBezTo>
                  <a:cubicBezTo>
                    <a:pt x="45" y="52"/>
                    <a:pt x="45" y="52"/>
                    <a:pt x="45" y="51"/>
                  </a:cubicBezTo>
                  <a:cubicBezTo>
                    <a:pt x="45" y="51"/>
                    <a:pt x="45" y="50"/>
                    <a:pt x="45" y="50"/>
                  </a:cubicBezTo>
                  <a:cubicBezTo>
                    <a:pt x="46" y="49"/>
                    <a:pt x="46" y="49"/>
                    <a:pt x="46" y="49"/>
                  </a:cubicBezTo>
                  <a:cubicBezTo>
                    <a:pt x="47" y="48"/>
                    <a:pt x="48" y="48"/>
                    <a:pt x="49" y="48"/>
                  </a:cubicBezTo>
                  <a:cubicBezTo>
                    <a:pt x="52" y="46"/>
                    <a:pt x="57" y="45"/>
                    <a:pt x="60" y="45"/>
                  </a:cubicBezTo>
                  <a:cubicBezTo>
                    <a:pt x="62" y="44"/>
                    <a:pt x="63" y="44"/>
                    <a:pt x="65" y="44"/>
                  </a:cubicBezTo>
                  <a:cubicBezTo>
                    <a:pt x="54" y="15"/>
                    <a:pt x="54" y="15"/>
                    <a:pt x="54" y="15"/>
                  </a:cubicBezTo>
                  <a:cubicBezTo>
                    <a:pt x="52" y="17"/>
                    <a:pt x="49" y="20"/>
                    <a:pt x="46" y="23"/>
                  </a:cubicBezTo>
                  <a:cubicBezTo>
                    <a:pt x="44" y="26"/>
                    <a:pt x="41" y="27"/>
                    <a:pt x="39" y="27"/>
                  </a:cubicBezTo>
                  <a:cubicBezTo>
                    <a:pt x="30" y="27"/>
                    <a:pt x="23" y="14"/>
                    <a:pt x="32" y="3"/>
                  </a:cubicBezTo>
                  <a:cubicBezTo>
                    <a:pt x="33" y="2"/>
                    <a:pt x="34" y="1"/>
                    <a:pt x="35"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25">
              <a:extLst>
                <a:ext uri="{FF2B5EF4-FFF2-40B4-BE49-F238E27FC236}">
                  <a16:creationId xmlns:a16="http://schemas.microsoft.com/office/drawing/2014/main" id="{7FB2B2D9-CD9A-46F1-8B2F-833BD6D69C93}"/>
                </a:ext>
              </a:extLst>
            </p:cNvPr>
            <p:cNvSpPr>
              <a:spLocks/>
            </p:cNvSpPr>
            <p:nvPr/>
          </p:nvSpPr>
          <p:spPr bwMode="auto">
            <a:xfrm>
              <a:off x="4689475" y="1028700"/>
              <a:ext cx="190500" cy="163513"/>
            </a:xfrm>
            <a:custGeom>
              <a:avLst/>
              <a:gdLst/>
              <a:ahLst/>
              <a:cxnLst>
                <a:cxn ang="0">
                  <a:pos x="72" y="0"/>
                </a:cxn>
                <a:cxn ang="0">
                  <a:pos x="62" y="7"/>
                </a:cxn>
                <a:cxn ang="0">
                  <a:pos x="22" y="19"/>
                </a:cxn>
                <a:cxn ang="0">
                  <a:pos x="1" y="45"/>
                </a:cxn>
                <a:cxn ang="0">
                  <a:pos x="1" y="67"/>
                </a:cxn>
                <a:cxn ang="0">
                  <a:pos x="1" y="67"/>
                </a:cxn>
                <a:cxn ang="0">
                  <a:pos x="17" y="62"/>
                </a:cxn>
                <a:cxn ang="0">
                  <a:pos x="18" y="52"/>
                </a:cxn>
                <a:cxn ang="0">
                  <a:pos x="30" y="39"/>
                </a:cxn>
                <a:cxn ang="0">
                  <a:pos x="40" y="41"/>
                </a:cxn>
                <a:cxn ang="0">
                  <a:pos x="41" y="40"/>
                </a:cxn>
                <a:cxn ang="0">
                  <a:pos x="43" y="51"/>
                </a:cxn>
                <a:cxn ang="0">
                  <a:pos x="29" y="64"/>
                </a:cxn>
                <a:cxn ang="0">
                  <a:pos x="33" y="83"/>
                </a:cxn>
                <a:cxn ang="0">
                  <a:pos x="35" y="83"/>
                </a:cxn>
                <a:cxn ang="0">
                  <a:pos x="66" y="58"/>
                </a:cxn>
                <a:cxn ang="0">
                  <a:pos x="88" y="33"/>
                </a:cxn>
                <a:cxn ang="0">
                  <a:pos x="97" y="22"/>
                </a:cxn>
                <a:cxn ang="0">
                  <a:pos x="72" y="0"/>
                </a:cxn>
              </a:cxnLst>
              <a:rect l="0" t="0" r="r" b="b"/>
              <a:pathLst>
                <a:path w="97" h="83">
                  <a:moveTo>
                    <a:pt x="72" y="0"/>
                  </a:moveTo>
                  <a:cubicBezTo>
                    <a:pt x="67" y="4"/>
                    <a:pt x="64" y="7"/>
                    <a:pt x="62" y="7"/>
                  </a:cubicBezTo>
                  <a:cubicBezTo>
                    <a:pt x="46" y="13"/>
                    <a:pt x="37" y="14"/>
                    <a:pt x="22" y="19"/>
                  </a:cubicBezTo>
                  <a:cubicBezTo>
                    <a:pt x="19" y="19"/>
                    <a:pt x="1" y="45"/>
                    <a:pt x="1" y="45"/>
                  </a:cubicBezTo>
                  <a:cubicBezTo>
                    <a:pt x="1" y="45"/>
                    <a:pt x="0" y="52"/>
                    <a:pt x="1" y="67"/>
                  </a:cubicBezTo>
                  <a:cubicBezTo>
                    <a:pt x="1" y="67"/>
                    <a:pt x="1" y="67"/>
                    <a:pt x="1" y="67"/>
                  </a:cubicBezTo>
                  <a:cubicBezTo>
                    <a:pt x="4" y="67"/>
                    <a:pt x="17" y="62"/>
                    <a:pt x="17" y="62"/>
                  </a:cubicBezTo>
                  <a:cubicBezTo>
                    <a:pt x="18" y="54"/>
                    <a:pt x="18" y="52"/>
                    <a:pt x="18" y="52"/>
                  </a:cubicBezTo>
                  <a:cubicBezTo>
                    <a:pt x="30" y="39"/>
                    <a:pt x="30" y="39"/>
                    <a:pt x="30" y="39"/>
                  </a:cubicBezTo>
                  <a:cubicBezTo>
                    <a:pt x="33" y="40"/>
                    <a:pt x="38" y="41"/>
                    <a:pt x="40" y="41"/>
                  </a:cubicBezTo>
                  <a:cubicBezTo>
                    <a:pt x="42" y="41"/>
                    <a:pt x="42" y="41"/>
                    <a:pt x="41" y="40"/>
                  </a:cubicBezTo>
                  <a:cubicBezTo>
                    <a:pt x="44" y="43"/>
                    <a:pt x="44" y="47"/>
                    <a:pt x="43" y="51"/>
                  </a:cubicBezTo>
                  <a:cubicBezTo>
                    <a:pt x="41" y="54"/>
                    <a:pt x="34" y="60"/>
                    <a:pt x="29" y="64"/>
                  </a:cubicBezTo>
                  <a:cubicBezTo>
                    <a:pt x="24" y="69"/>
                    <a:pt x="24" y="83"/>
                    <a:pt x="33" y="83"/>
                  </a:cubicBezTo>
                  <a:cubicBezTo>
                    <a:pt x="34" y="83"/>
                    <a:pt x="34" y="83"/>
                    <a:pt x="35" y="83"/>
                  </a:cubicBezTo>
                  <a:cubicBezTo>
                    <a:pt x="40" y="77"/>
                    <a:pt x="51" y="66"/>
                    <a:pt x="66" y="58"/>
                  </a:cubicBezTo>
                  <a:cubicBezTo>
                    <a:pt x="74" y="54"/>
                    <a:pt x="81" y="46"/>
                    <a:pt x="88" y="33"/>
                  </a:cubicBezTo>
                  <a:cubicBezTo>
                    <a:pt x="89" y="31"/>
                    <a:pt x="95" y="25"/>
                    <a:pt x="97" y="22"/>
                  </a:cubicBezTo>
                  <a:cubicBezTo>
                    <a:pt x="72" y="0"/>
                    <a:pt x="72" y="0"/>
                    <a:pt x="72"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6">
              <a:extLst>
                <a:ext uri="{FF2B5EF4-FFF2-40B4-BE49-F238E27FC236}">
                  <a16:creationId xmlns:a16="http://schemas.microsoft.com/office/drawing/2014/main" id="{13C06F2E-68A0-4FF6-A516-684E022C9812}"/>
                </a:ext>
              </a:extLst>
            </p:cNvPr>
            <p:cNvSpPr>
              <a:spLocks/>
            </p:cNvSpPr>
            <p:nvPr/>
          </p:nvSpPr>
          <p:spPr bwMode="auto">
            <a:xfrm>
              <a:off x="4646613" y="1281113"/>
              <a:ext cx="127000" cy="101600"/>
            </a:xfrm>
            <a:custGeom>
              <a:avLst/>
              <a:gdLst/>
              <a:ahLst/>
              <a:cxnLst>
                <a:cxn ang="0">
                  <a:pos x="49" y="0"/>
                </a:cxn>
                <a:cxn ang="0">
                  <a:pos x="47" y="1"/>
                </a:cxn>
                <a:cxn ang="0">
                  <a:pos x="46" y="1"/>
                </a:cxn>
                <a:cxn ang="0">
                  <a:pos x="46" y="1"/>
                </a:cxn>
                <a:cxn ang="0">
                  <a:pos x="47" y="2"/>
                </a:cxn>
                <a:cxn ang="0">
                  <a:pos x="48" y="5"/>
                </a:cxn>
                <a:cxn ang="0">
                  <a:pos x="49" y="7"/>
                </a:cxn>
                <a:cxn ang="0">
                  <a:pos x="49" y="7"/>
                </a:cxn>
                <a:cxn ang="0">
                  <a:pos x="49" y="7"/>
                </a:cxn>
                <a:cxn ang="0">
                  <a:pos x="46" y="13"/>
                </a:cxn>
                <a:cxn ang="0">
                  <a:pos x="39" y="16"/>
                </a:cxn>
                <a:cxn ang="0">
                  <a:pos x="33" y="15"/>
                </a:cxn>
                <a:cxn ang="0">
                  <a:pos x="29" y="12"/>
                </a:cxn>
                <a:cxn ang="0">
                  <a:pos x="28" y="9"/>
                </a:cxn>
                <a:cxn ang="0">
                  <a:pos x="28" y="8"/>
                </a:cxn>
                <a:cxn ang="0">
                  <a:pos x="29" y="6"/>
                </a:cxn>
                <a:cxn ang="0">
                  <a:pos x="30" y="2"/>
                </a:cxn>
                <a:cxn ang="0">
                  <a:pos x="31" y="1"/>
                </a:cxn>
                <a:cxn ang="0">
                  <a:pos x="31" y="1"/>
                </a:cxn>
                <a:cxn ang="0">
                  <a:pos x="28" y="1"/>
                </a:cxn>
                <a:cxn ang="0">
                  <a:pos x="27" y="1"/>
                </a:cxn>
                <a:cxn ang="0">
                  <a:pos x="19" y="1"/>
                </a:cxn>
                <a:cxn ang="0">
                  <a:pos x="14" y="1"/>
                </a:cxn>
                <a:cxn ang="0">
                  <a:pos x="15" y="8"/>
                </a:cxn>
                <a:cxn ang="0">
                  <a:pos x="15" y="14"/>
                </a:cxn>
                <a:cxn ang="0">
                  <a:pos x="15" y="17"/>
                </a:cxn>
                <a:cxn ang="0">
                  <a:pos x="15" y="19"/>
                </a:cxn>
                <a:cxn ang="0">
                  <a:pos x="14" y="20"/>
                </a:cxn>
                <a:cxn ang="0">
                  <a:pos x="13" y="21"/>
                </a:cxn>
                <a:cxn ang="0">
                  <a:pos x="12" y="21"/>
                </a:cxn>
                <a:cxn ang="0">
                  <a:pos x="12" y="21"/>
                </a:cxn>
                <a:cxn ang="0">
                  <a:pos x="12" y="21"/>
                </a:cxn>
                <a:cxn ang="0">
                  <a:pos x="10" y="21"/>
                </a:cxn>
                <a:cxn ang="0">
                  <a:pos x="9" y="20"/>
                </a:cxn>
                <a:cxn ang="0">
                  <a:pos x="6" y="19"/>
                </a:cxn>
                <a:cxn ang="0">
                  <a:pos x="5" y="19"/>
                </a:cxn>
                <a:cxn ang="0">
                  <a:pos x="3" y="19"/>
                </a:cxn>
                <a:cxn ang="0">
                  <a:pos x="1" y="21"/>
                </a:cxn>
                <a:cxn ang="0">
                  <a:pos x="0" y="26"/>
                </a:cxn>
                <a:cxn ang="0">
                  <a:pos x="1" y="31"/>
                </a:cxn>
                <a:cxn ang="0">
                  <a:pos x="5" y="33"/>
                </a:cxn>
                <a:cxn ang="0">
                  <a:pos x="7" y="32"/>
                </a:cxn>
                <a:cxn ang="0">
                  <a:pos x="9" y="32"/>
                </a:cxn>
                <a:cxn ang="0">
                  <a:pos x="10" y="31"/>
                </a:cxn>
                <a:cxn ang="0">
                  <a:pos x="12" y="30"/>
                </a:cxn>
                <a:cxn ang="0">
                  <a:pos x="12" y="30"/>
                </a:cxn>
                <a:cxn ang="0">
                  <a:pos x="12" y="30"/>
                </a:cxn>
                <a:cxn ang="0">
                  <a:pos x="12" y="30"/>
                </a:cxn>
                <a:cxn ang="0">
                  <a:pos x="13" y="31"/>
                </a:cxn>
                <a:cxn ang="0">
                  <a:pos x="14" y="32"/>
                </a:cxn>
                <a:cxn ang="0">
                  <a:pos x="15" y="33"/>
                </a:cxn>
                <a:cxn ang="0">
                  <a:pos x="15" y="36"/>
                </a:cxn>
                <a:cxn ang="0">
                  <a:pos x="14" y="47"/>
                </a:cxn>
                <a:cxn ang="0">
                  <a:pos x="13" y="52"/>
                </a:cxn>
                <a:cxn ang="0">
                  <a:pos x="60" y="52"/>
                </a:cxn>
                <a:cxn ang="0">
                  <a:pos x="65" y="47"/>
                </a:cxn>
                <a:cxn ang="0">
                  <a:pos x="65" y="2"/>
                </a:cxn>
                <a:cxn ang="0">
                  <a:pos x="64" y="2"/>
                </a:cxn>
                <a:cxn ang="0">
                  <a:pos x="60" y="2"/>
                </a:cxn>
                <a:cxn ang="0">
                  <a:pos x="49" y="0"/>
                </a:cxn>
              </a:cxnLst>
              <a:rect l="0" t="0" r="r" b="b"/>
              <a:pathLst>
                <a:path w="65" h="52">
                  <a:moveTo>
                    <a:pt x="49" y="0"/>
                  </a:moveTo>
                  <a:cubicBezTo>
                    <a:pt x="48" y="0"/>
                    <a:pt x="48" y="0"/>
                    <a:pt x="47" y="1"/>
                  </a:cubicBezTo>
                  <a:cubicBezTo>
                    <a:pt x="46" y="1"/>
                    <a:pt x="46" y="1"/>
                    <a:pt x="46" y="1"/>
                  </a:cubicBezTo>
                  <a:cubicBezTo>
                    <a:pt x="46" y="1"/>
                    <a:pt x="46" y="1"/>
                    <a:pt x="46" y="1"/>
                  </a:cubicBezTo>
                  <a:cubicBezTo>
                    <a:pt x="47" y="2"/>
                    <a:pt x="47" y="2"/>
                    <a:pt x="47" y="2"/>
                  </a:cubicBezTo>
                  <a:cubicBezTo>
                    <a:pt x="47" y="2"/>
                    <a:pt x="48" y="3"/>
                    <a:pt x="48" y="5"/>
                  </a:cubicBezTo>
                  <a:cubicBezTo>
                    <a:pt x="48" y="6"/>
                    <a:pt x="49" y="6"/>
                    <a:pt x="49" y="7"/>
                  </a:cubicBezTo>
                  <a:cubicBezTo>
                    <a:pt x="49" y="7"/>
                    <a:pt x="49" y="7"/>
                    <a:pt x="49" y="7"/>
                  </a:cubicBezTo>
                  <a:cubicBezTo>
                    <a:pt x="49" y="7"/>
                    <a:pt x="49" y="7"/>
                    <a:pt x="49" y="7"/>
                  </a:cubicBezTo>
                  <a:cubicBezTo>
                    <a:pt x="49" y="10"/>
                    <a:pt x="47" y="12"/>
                    <a:pt x="46" y="13"/>
                  </a:cubicBezTo>
                  <a:cubicBezTo>
                    <a:pt x="44" y="15"/>
                    <a:pt x="42" y="16"/>
                    <a:pt x="39" y="16"/>
                  </a:cubicBezTo>
                  <a:cubicBezTo>
                    <a:pt x="37" y="16"/>
                    <a:pt x="35" y="16"/>
                    <a:pt x="33" y="15"/>
                  </a:cubicBezTo>
                  <a:cubicBezTo>
                    <a:pt x="32" y="14"/>
                    <a:pt x="30" y="13"/>
                    <a:pt x="29" y="12"/>
                  </a:cubicBezTo>
                  <a:cubicBezTo>
                    <a:pt x="29" y="11"/>
                    <a:pt x="29" y="10"/>
                    <a:pt x="28" y="9"/>
                  </a:cubicBezTo>
                  <a:cubicBezTo>
                    <a:pt x="28" y="8"/>
                    <a:pt x="28" y="8"/>
                    <a:pt x="28" y="8"/>
                  </a:cubicBezTo>
                  <a:cubicBezTo>
                    <a:pt x="28" y="7"/>
                    <a:pt x="28" y="6"/>
                    <a:pt x="29" y="6"/>
                  </a:cubicBezTo>
                  <a:cubicBezTo>
                    <a:pt x="29" y="4"/>
                    <a:pt x="29" y="3"/>
                    <a:pt x="30" y="2"/>
                  </a:cubicBezTo>
                  <a:cubicBezTo>
                    <a:pt x="30" y="1"/>
                    <a:pt x="31" y="1"/>
                    <a:pt x="31" y="1"/>
                  </a:cubicBezTo>
                  <a:cubicBezTo>
                    <a:pt x="31" y="1"/>
                    <a:pt x="31" y="1"/>
                    <a:pt x="31" y="1"/>
                  </a:cubicBezTo>
                  <a:cubicBezTo>
                    <a:pt x="30" y="1"/>
                    <a:pt x="29" y="1"/>
                    <a:pt x="28" y="1"/>
                  </a:cubicBezTo>
                  <a:cubicBezTo>
                    <a:pt x="27" y="1"/>
                    <a:pt x="27" y="1"/>
                    <a:pt x="27" y="1"/>
                  </a:cubicBezTo>
                  <a:cubicBezTo>
                    <a:pt x="24" y="1"/>
                    <a:pt x="21" y="1"/>
                    <a:pt x="19" y="1"/>
                  </a:cubicBezTo>
                  <a:cubicBezTo>
                    <a:pt x="17" y="1"/>
                    <a:pt x="16" y="1"/>
                    <a:pt x="14" y="1"/>
                  </a:cubicBezTo>
                  <a:cubicBezTo>
                    <a:pt x="15" y="3"/>
                    <a:pt x="15" y="5"/>
                    <a:pt x="15" y="8"/>
                  </a:cubicBezTo>
                  <a:cubicBezTo>
                    <a:pt x="15" y="10"/>
                    <a:pt x="15" y="12"/>
                    <a:pt x="15" y="14"/>
                  </a:cubicBezTo>
                  <a:cubicBezTo>
                    <a:pt x="15" y="15"/>
                    <a:pt x="15" y="16"/>
                    <a:pt x="15" y="17"/>
                  </a:cubicBezTo>
                  <a:cubicBezTo>
                    <a:pt x="15" y="18"/>
                    <a:pt x="15" y="19"/>
                    <a:pt x="15" y="19"/>
                  </a:cubicBezTo>
                  <a:cubicBezTo>
                    <a:pt x="15" y="20"/>
                    <a:pt x="15" y="20"/>
                    <a:pt x="14" y="20"/>
                  </a:cubicBezTo>
                  <a:cubicBezTo>
                    <a:pt x="14" y="21"/>
                    <a:pt x="14" y="21"/>
                    <a:pt x="13" y="21"/>
                  </a:cubicBezTo>
                  <a:cubicBezTo>
                    <a:pt x="13" y="21"/>
                    <a:pt x="13" y="21"/>
                    <a:pt x="12" y="21"/>
                  </a:cubicBezTo>
                  <a:cubicBezTo>
                    <a:pt x="12" y="21"/>
                    <a:pt x="12" y="21"/>
                    <a:pt x="12" y="21"/>
                  </a:cubicBezTo>
                  <a:cubicBezTo>
                    <a:pt x="12" y="21"/>
                    <a:pt x="12" y="21"/>
                    <a:pt x="12" y="21"/>
                  </a:cubicBezTo>
                  <a:cubicBezTo>
                    <a:pt x="11" y="21"/>
                    <a:pt x="11" y="21"/>
                    <a:pt x="10" y="21"/>
                  </a:cubicBezTo>
                  <a:cubicBezTo>
                    <a:pt x="10" y="21"/>
                    <a:pt x="10" y="20"/>
                    <a:pt x="9" y="20"/>
                  </a:cubicBezTo>
                  <a:cubicBezTo>
                    <a:pt x="8" y="20"/>
                    <a:pt x="8" y="19"/>
                    <a:pt x="6" y="19"/>
                  </a:cubicBezTo>
                  <a:cubicBezTo>
                    <a:pt x="6" y="19"/>
                    <a:pt x="5" y="19"/>
                    <a:pt x="5" y="19"/>
                  </a:cubicBezTo>
                  <a:cubicBezTo>
                    <a:pt x="4" y="19"/>
                    <a:pt x="3" y="19"/>
                    <a:pt x="3" y="19"/>
                  </a:cubicBezTo>
                  <a:cubicBezTo>
                    <a:pt x="2" y="20"/>
                    <a:pt x="1" y="20"/>
                    <a:pt x="1" y="21"/>
                  </a:cubicBezTo>
                  <a:cubicBezTo>
                    <a:pt x="0" y="22"/>
                    <a:pt x="0" y="24"/>
                    <a:pt x="0" y="26"/>
                  </a:cubicBezTo>
                  <a:cubicBezTo>
                    <a:pt x="0" y="28"/>
                    <a:pt x="0" y="30"/>
                    <a:pt x="1" y="31"/>
                  </a:cubicBezTo>
                  <a:cubicBezTo>
                    <a:pt x="3" y="32"/>
                    <a:pt x="4" y="32"/>
                    <a:pt x="5" y="33"/>
                  </a:cubicBezTo>
                  <a:cubicBezTo>
                    <a:pt x="6" y="33"/>
                    <a:pt x="6" y="32"/>
                    <a:pt x="7" y="32"/>
                  </a:cubicBezTo>
                  <a:cubicBezTo>
                    <a:pt x="8" y="32"/>
                    <a:pt x="8" y="32"/>
                    <a:pt x="9" y="32"/>
                  </a:cubicBezTo>
                  <a:cubicBezTo>
                    <a:pt x="9" y="31"/>
                    <a:pt x="10" y="31"/>
                    <a:pt x="10" y="31"/>
                  </a:cubicBezTo>
                  <a:cubicBezTo>
                    <a:pt x="11" y="30"/>
                    <a:pt x="11" y="30"/>
                    <a:pt x="12" y="30"/>
                  </a:cubicBezTo>
                  <a:cubicBezTo>
                    <a:pt x="12" y="30"/>
                    <a:pt x="12" y="30"/>
                    <a:pt x="12" y="30"/>
                  </a:cubicBezTo>
                  <a:cubicBezTo>
                    <a:pt x="12" y="30"/>
                    <a:pt x="12" y="30"/>
                    <a:pt x="12" y="30"/>
                  </a:cubicBezTo>
                  <a:cubicBezTo>
                    <a:pt x="12" y="30"/>
                    <a:pt x="12" y="30"/>
                    <a:pt x="12" y="30"/>
                  </a:cubicBezTo>
                  <a:cubicBezTo>
                    <a:pt x="12" y="30"/>
                    <a:pt x="13" y="30"/>
                    <a:pt x="13" y="31"/>
                  </a:cubicBezTo>
                  <a:cubicBezTo>
                    <a:pt x="14" y="31"/>
                    <a:pt x="14" y="31"/>
                    <a:pt x="14" y="32"/>
                  </a:cubicBezTo>
                  <a:cubicBezTo>
                    <a:pt x="15" y="32"/>
                    <a:pt x="15" y="33"/>
                    <a:pt x="15" y="33"/>
                  </a:cubicBezTo>
                  <a:cubicBezTo>
                    <a:pt x="15" y="34"/>
                    <a:pt x="15" y="35"/>
                    <a:pt x="15" y="36"/>
                  </a:cubicBezTo>
                  <a:cubicBezTo>
                    <a:pt x="15" y="40"/>
                    <a:pt x="15" y="44"/>
                    <a:pt x="14" y="47"/>
                  </a:cubicBezTo>
                  <a:cubicBezTo>
                    <a:pt x="14" y="49"/>
                    <a:pt x="14" y="51"/>
                    <a:pt x="13" y="52"/>
                  </a:cubicBezTo>
                  <a:cubicBezTo>
                    <a:pt x="60" y="52"/>
                    <a:pt x="60" y="52"/>
                    <a:pt x="60" y="52"/>
                  </a:cubicBezTo>
                  <a:cubicBezTo>
                    <a:pt x="63" y="52"/>
                    <a:pt x="65" y="50"/>
                    <a:pt x="65" y="47"/>
                  </a:cubicBezTo>
                  <a:cubicBezTo>
                    <a:pt x="65" y="2"/>
                    <a:pt x="65" y="2"/>
                    <a:pt x="65" y="2"/>
                  </a:cubicBezTo>
                  <a:cubicBezTo>
                    <a:pt x="64" y="2"/>
                    <a:pt x="64" y="2"/>
                    <a:pt x="64" y="2"/>
                  </a:cubicBezTo>
                  <a:cubicBezTo>
                    <a:pt x="63" y="2"/>
                    <a:pt x="62" y="2"/>
                    <a:pt x="60" y="2"/>
                  </a:cubicBezTo>
                  <a:cubicBezTo>
                    <a:pt x="56" y="1"/>
                    <a:pt x="52" y="0"/>
                    <a:pt x="49"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27">
              <a:extLst>
                <a:ext uri="{FF2B5EF4-FFF2-40B4-BE49-F238E27FC236}">
                  <a16:creationId xmlns:a16="http://schemas.microsoft.com/office/drawing/2014/main" id="{777940FE-299F-44ED-B9AC-FB3E1D3A452A}"/>
                </a:ext>
              </a:extLst>
            </p:cNvPr>
            <p:cNvSpPr>
              <a:spLocks/>
            </p:cNvSpPr>
            <p:nvPr/>
          </p:nvSpPr>
          <p:spPr bwMode="auto">
            <a:xfrm>
              <a:off x="4568825" y="1177925"/>
              <a:ext cx="128588" cy="101600"/>
            </a:xfrm>
            <a:custGeom>
              <a:avLst/>
              <a:gdLst/>
              <a:ahLst/>
              <a:cxnLst>
                <a:cxn ang="0">
                  <a:pos x="4" y="0"/>
                </a:cxn>
                <a:cxn ang="0">
                  <a:pos x="0" y="49"/>
                </a:cxn>
                <a:cxn ang="0">
                  <a:pos x="5" y="50"/>
                </a:cxn>
                <a:cxn ang="0">
                  <a:pos x="15" y="51"/>
                </a:cxn>
                <a:cxn ang="0">
                  <a:pos x="17" y="51"/>
                </a:cxn>
                <a:cxn ang="0">
                  <a:pos x="18" y="51"/>
                </a:cxn>
                <a:cxn ang="0">
                  <a:pos x="16" y="47"/>
                </a:cxn>
                <a:cxn ang="0">
                  <a:pos x="16" y="45"/>
                </a:cxn>
                <a:cxn ang="0">
                  <a:pos x="26" y="36"/>
                </a:cxn>
                <a:cxn ang="0">
                  <a:pos x="35" y="40"/>
                </a:cxn>
                <a:cxn ang="0">
                  <a:pos x="36" y="44"/>
                </a:cxn>
                <a:cxn ang="0">
                  <a:pos x="36" y="46"/>
                </a:cxn>
                <a:cxn ang="0">
                  <a:pos x="34" y="51"/>
                </a:cxn>
                <a:cxn ang="0">
                  <a:pos x="37" y="51"/>
                </a:cxn>
                <a:cxn ang="0">
                  <a:pos x="46" y="51"/>
                </a:cxn>
                <a:cxn ang="0">
                  <a:pos x="49" y="44"/>
                </a:cxn>
                <a:cxn ang="0">
                  <a:pos x="49" y="35"/>
                </a:cxn>
                <a:cxn ang="0">
                  <a:pos x="50" y="31"/>
                </a:cxn>
                <a:cxn ang="0">
                  <a:pos x="52" y="30"/>
                </a:cxn>
                <a:cxn ang="0">
                  <a:pos x="52" y="30"/>
                </a:cxn>
                <a:cxn ang="0">
                  <a:pos x="55" y="31"/>
                </a:cxn>
                <a:cxn ang="0">
                  <a:pos x="60" y="33"/>
                </a:cxn>
                <a:cxn ang="0">
                  <a:pos x="63" y="31"/>
                </a:cxn>
                <a:cxn ang="0">
                  <a:pos x="63" y="21"/>
                </a:cxn>
                <a:cxn ang="0">
                  <a:pos x="59" y="19"/>
                </a:cxn>
                <a:cxn ang="0">
                  <a:pos x="58" y="19"/>
                </a:cxn>
                <a:cxn ang="0">
                  <a:pos x="54" y="21"/>
                </a:cxn>
                <a:cxn ang="0">
                  <a:pos x="53" y="21"/>
                </a:cxn>
                <a:cxn ang="0">
                  <a:pos x="53" y="21"/>
                </a:cxn>
                <a:cxn ang="0">
                  <a:pos x="50" y="20"/>
                </a:cxn>
                <a:cxn ang="0">
                  <a:pos x="49" y="15"/>
                </a:cxn>
                <a:cxn ang="0">
                  <a:pos x="51" y="0"/>
                </a:cxn>
              </a:cxnLst>
              <a:rect l="0" t="0" r="r" b="b"/>
              <a:pathLst>
                <a:path w="65" h="51">
                  <a:moveTo>
                    <a:pt x="51" y="0"/>
                  </a:moveTo>
                  <a:cubicBezTo>
                    <a:pt x="4" y="0"/>
                    <a:pt x="4" y="0"/>
                    <a:pt x="4" y="0"/>
                  </a:cubicBezTo>
                  <a:cubicBezTo>
                    <a:pt x="2" y="0"/>
                    <a:pt x="0" y="2"/>
                    <a:pt x="0" y="4"/>
                  </a:cubicBezTo>
                  <a:cubicBezTo>
                    <a:pt x="0" y="49"/>
                    <a:pt x="0" y="49"/>
                    <a:pt x="0" y="49"/>
                  </a:cubicBezTo>
                  <a:cubicBezTo>
                    <a:pt x="0" y="49"/>
                    <a:pt x="0" y="49"/>
                    <a:pt x="0" y="49"/>
                  </a:cubicBezTo>
                  <a:cubicBezTo>
                    <a:pt x="1" y="50"/>
                    <a:pt x="3" y="50"/>
                    <a:pt x="5" y="50"/>
                  </a:cubicBezTo>
                  <a:cubicBezTo>
                    <a:pt x="8" y="51"/>
                    <a:pt x="12" y="51"/>
                    <a:pt x="15" y="51"/>
                  </a:cubicBezTo>
                  <a:cubicBezTo>
                    <a:pt x="15" y="51"/>
                    <a:pt x="15" y="51"/>
                    <a:pt x="15" y="51"/>
                  </a:cubicBezTo>
                  <a:cubicBezTo>
                    <a:pt x="15" y="51"/>
                    <a:pt x="15" y="51"/>
                    <a:pt x="15" y="51"/>
                  </a:cubicBezTo>
                  <a:cubicBezTo>
                    <a:pt x="16" y="51"/>
                    <a:pt x="17" y="51"/>
                    <a:pt x="17" y="51"/>
                  </a:cubicBezTo>
                  <a:cubicBezTo>
                    <a:pt x="18" y="51"/>
                    <a:pt x="18" y="51"/>
                    <a:pt x="18" y="51"/>
                  </a:cubicBezTo>
                  <a:cubicBezTo>
                    <a:pt x="18" y="51"/>
                    <a:pt x="18" y="51"/>
                    <a:pt x="18" y="51"/>
                  </a:cubicBezTo>
                  <a:cubicBezTo>
                    <a:pt x="18" y="50"/>
                    <a:pt x="18" y="50"/>
                    <a:pt x="18" y="50"/>
                  </a:cubicBezTo>
                  <a:cubicBezTo>
                    <a:pt x="17" y="49"/>
                    <a:pt x="16" y="48"/>
                    <a:pt x="16" y="47"/>
                  </a:cubicBezTo>
                  <a:cubicBezTo>
                    <a:pt x="16" y="46"/>
                    <a:pt x="16" y="45"/>
                    <a:pt x="16" y="45"/>
                  </a:cubicBezTo>
                  <a:cubicBezTo>
                    <a:pt x="16" y="45"/>
                    <a:pt x="16" y="45"/>
                    <a:pt x="16" y="45"/>
                  </a:cubicBezTo>
                  <a:cubicBezTo>
                    <a:pt x="16" y="42"/>
                    <a:pt x="17" y="40"/>
                    <a:pt x="19" y="38"/>
                  </a:cubicBezTo>
                  <a:cubicBezTo>
                    <a:pt x="20" y="37"/>
                    <a:pt x="23" y="36"/>
                    <a:pt x="26" y="36"/>
                  </a:cubicBezTo>
                  <a:cubicBezTo>
                    <a:pt x="27" y="36"/>
                    <a:pt x="29" y="36"/>
                    <a:pt x="31" y="37"/>
                  </a:cubicBezTo>
                  <a:cubicBezTo>
                    <a:pt x="33" y="37"/>
                    <a:pt x="34" y="38"/>
                    <a:pt x="35" y="40"/>
                  </a:cubicBezTo>
                  <a:cubicBezTo>
                    <a:pt x="36" y="41"/>
                    <a:pt x="36" y="42"/>
                    <a:pt x="36" y="44"/>
                  </a:cubicBezTo>
                  <a:cubicBezTo>
                    <a:pt x="36" y="44"/>
                    <a:pt x="36" y="44"/>
                    <a:pt x="36" y="44"/>
                  </a:cubicBezTo>
                  <a:cubicBezTo>
                    <a:pt x="36" y="44"/>
                    <a:pt x="36" y="44"/>
                    <a:pt x="36" y="44"/>
                  </a:cubicBezTo>
                  <a:cubicBezTo>
                    <a:pt x="36" y="44"/>
                    <a:pt x="36" y="45"/>
                    <a:pt x="36" y="46"/>
                  </a:cubicBezTo>
                  <a:cubicBezTo>
                    <a:pt x="36" y="47"/>
                    <a:pt x="35" y="49"/>
                    <a:pt x="34" y="50"/>
                  </a:cubicBezTo>
                  <a:cubicBezTo>
                    <a:pt x="34" y="50"/>
                    <a:pt x="34" y="51"/>
                    <a:pt x="34" y="51"/>
                  </a:cubicBezTo>
                  <a:cubicBezTo>
                    <a:pt x="34" y="51"/>
                    <a:pt x="34" y="51"/>
                    <a:pt x="34" y="51"/>
                  </a:cubicBezTo>
                  <a:cubicBezTo>
                    <a:pt x="35" y="51"/>
                    <a:pt x="36" y="51"/>
                    <a:pt x="37" y="51"/>
                  </a:cubicBezTo>
                  <a:cubicBezTo>
                    <a:pt x="38" y="51"/>
                    <a:pt x="38" y="51"/>
                    <a:pt x="38" y="51"/>
                  </a:cubicBezTo>
                  <a:cubicBezTo>
                    <a:pt x="40" y="51"/>
                    <a:pt x="43" y="51"/>
                    <a:pt x="46" y="51"/>
                  </a:cubicBezTo>
                  <a:cubicBezTo>
                    <a:pt x="47" y="51"/>
                    <a:pt x="49" y="50"/>
                    <a:pt x="50" y="50"/>
                  </a:cubicBezTo>
                  <a:cubicBezTo>
                    <a:pt x="50" y="49"/>
                    <a:pt x="50" y="46"/>
                    <a:pt x="49" y="44"/>
                  </a:cubicBezTo>
                  <a:cubicBezTo>
                    <a:pt x="49" y="42"/>
                    <a:pt x="49" y="39"/>
                    <a:pt x="49" y="37"/>
                  </a:cubicBezTo>
                  <a:cubicBezTo>
                    <a:pt x="49" y="36"/>
                    <a:pt x="49" y="35"/>
                    <a:pt x="49" y="35"/>
                  </a:cubicBezTo>
                  <a:cubicBezTo>
                    <a:pt x="49" y="34"/>
                    <a:pt x="49" y="33"/>
                    <a:pt x="50" y="32"/>
                  </a:cubicBezTo>
                  <a:cubicBezTo>
                    <a:pt x="50" y="32"/>
                    <a:pt x="50" y="32"/>
                    <a:pt x="50" y="31"/>
                  </a:cubicBezTo>
                  <a:cubicBezTo>
                    <a:pt x="50" y="31"/>
                    <a:pt x="51" y="31"/>
                    <a:pt x="51" y="30"/>
                  </a:cubicBezTo>
                  <a:cubicBezTo>
                    <a:pt x="51" y="30"/>
                    <a:pt x="52" y="30"/>
                    <a:pt x="52" y="30"/>
                  </a:cubicBezTo>
                  <a:cubicBezTo>
                    <a:pt x="52" y="30"/>
                    <a:pt x="52" y="30"/>
                    <a:pt x="52" y="30"/>
                  </a:cubicBezTo>
                  <a:cubicBezTo>
                    <a:pt x="52" y="30"/>
                    <a:pt x="52" y="30"/>
                    <a:pt x="52" y="30"/>
                  </a:cubicBezTo>
                  <a:cubicBezTo>
                    <a:pt x="53" y="30"/>
                    <a:pt x="54" y="30"/>
                    <a:pt x="54" y="31"/>
                  </a:cubicBezTo>
                  <a:cubicBezTo>
                    <a:pt x="54" y="31"/>
                    <a:pt x="55" y="31"/>
                    <a:pt x="55" y="31"/>
                  </a:cubicBezTo>
                  <a:cubicBezTo>
                    <a:pt x="56" y="32"/>
                    <a:pt x="57" y="32"/>
                    <a:pt x="58" y="33"/>
                  </a:cubicBezTo>
                  <a:cubicBezTo>
                    <a:pt x="59" y="33"/>
                    <a:pt x="59" y="33"/>
                    <a:pt x="60" y="33"/>
                  </a:cubicBezTo>
                  <a:cubicBezTo>
                    <a:pt x="61" y="33"/>
                    <a:pt x="61" y="33"/>
                    <a:pt x="62" y="32"/>
                  </a:cubicBezTo>
                  <a:cubicBezTo>
                    <a:pt x="62" y="32"/>
                    <a:pt x="63" y="32"/>
                    <a:pt x="63" y="31"/>
                  </a:cubicBezTo>
                  <a:cubicBezTo>
                    <a:pt x="64" y="30"/>
                    <a:pt x="65" y="28"/>
                    <a:pt x="65" y="26"/>
                  </a:cubicBezTo>
                  <a:cubicBezTo>
                    <a:pt x="65" y="24"/>
                    <a:pt x="64" y="22"/>
                    <a:pt x="63" y="21"/>
                  </a:cubicBezTo>
                  <a:cubicBezTo>
                    <a:pt x="62" y="20"/>
                    <a:pt x="61" y="19"/>
                    <a:pt x="59" y="19"/>
                  </a:cubicBezTo>
                  <a:cubicBezTo>
                    <a:pt x="59" y="19"/>
                    <a:pt x="59" y="19"/>
                    <a:pt x="59" y="19"/>
                  </a:cubicBezTo>
                  <a:cubicBezTo>
                    <a:pt x="58" y="19"/>
                    <a:pt x="58" y="19"/>
                    <a:pt x="58" y="19"/>
                  </a:cubicBezTo>
                  <a:cubicBezTo>
                    <a:pt x="58" y="19"/>
                    <a:pt x="58" y="19"/>
                    <a:pt x="58" y="19"/>
                  </a:cubicBezTo>
                  <a:cubicBezTo>
                    <a:pt x="57" y="19"/>
                    <a:pt x="56" y="20"/>
                    <a:pt x="56" y="20"/>
                  </a:cubicBezTo>
                  <a:cubicBezTo>
                    <a:pt x="55" y="20"/>
                    <a:pt x="55" y="21"/>
                    <a:pt x="54" y="21"/>
                  </a:cubicBezTo>
                  <a:cubicBezTo>
                    <a:pt x="54" y="21"/>
                    <a:pt x="53" y="21"/>
                    <a:pt x="53" y="21"/>
                  </a:cubicBezTo>
                  <a:cubicBezTo>
                    <a:pt x="53" y="21"/>
                    <a:pt x="53" y="21"/>
                    <a:pt x="53" y="21"/>
                  </a:cubicBezTo>
                  <a:cubicBezTo>
                    <a:pt x="53" y="21"/>
                    <a:pt x="53" y="21"/>
                    <a:pt x="53" y="21"/>
                  </a:cubicBezTo>
                  <a:cubicBezTo>
                    <a:pt x="53" y="21"/>
                    <a:pt x="53" y="21"/>
                    <a:pt x="53" y="21"/>
                  </a:cubicBezTo>
                  <a:cubicBezTo>
                    <a:pt x="52" y="21"/>
                    <a:pt x="52" y="21"/>
                    <a:pt x="51" y="21"/>
                  </a:cubicBezTo>
                  <a:cubicBezTo>
                    <a:pt x="51" y="21"/>
                    <a:pt x="50" y="20"/>
                    <a:pt x="50" y="20"/>
                  </a:cubicBezTo>
                  <a:cubicBezTo>
                    <a:pt x="50" y="19"/>
                    <a:pt x="50" y="19"/>
                    <a:pt x="49" y="19"/>
                  </a:cubicBezTo>
                  <a:cubicBezTo>
                    <a:pt x="49" y="18"/>
                    <a:pt x="49" y="17"/>
                    <a:pt x="49" y="15"/>
                  </a:cubicBezTo>
                  <a:cubicBezTo>
                    <a:pt x="49" y="12"/>
                    <a:pt x="50" y="8"/>
                    <a:pt x="50" y="4"/>
                  </a:cubicBezTo>
                  <a:cubicBezTo>
                    <a:pt x="51" y="2"/>
                    <a:pt x="51" y="1"/>
                    <a:pt x="51"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28">
              <a:extLst>
                <a:ext uri="{FF2B5EF4-FFF2-40B4-BE49-F238E27FC236}">
                  <a16:creationId xmlns:a16="http://schemas.microsoft.com/office/drawing/2014/main" id="{EE901896-FA23-4D5F-BE02-A7AA50B8285F}"/>
                </a:ext>
              </a:extLst>
            </p:cNvPr>
            <p:cNvSpPr>
              <a:spLocks/>
            </p:cNvSpPr>
            <p:nvPr/>
          </p:nvSpPr>
          <p:spPr bwMode="auto">
            <a:xfrm>
              <a:off x="4568825" y="1255713"/>
              <a:ext cx="101600" cy="127000"/>
            </a:xfrm>
            <a:custGeom>
              <a:avLst/>
              <a:gdLst/>
              <a:ahLst/>
              <a:cxnLst>
                <a:cxn ang="0">
                  <a:pos x="26" y="0"/>
                </a:cxn>
                <a:cxn ang="0">
                  <a:pos x="19" y="6"/>
                </a:cxn>
                <a:cxn ang="0">
                  <a:pos x="20" y="9"/>
                </a:cxn>
                <a:cxn ang="0">
                  <a:pos x="21" y="12"/>
                </a:cxn>
                <a:cxn ang="0">
                  <a:pos x="21" y="12"/>
                </a:cxn>
                <a:cxn ang="0">
                  <a:pos x="20" y="15"/>
                </a:cxn>
                <a:cxn ang="0">
                  <a:pos x="15" y="15"/>
                </a:cxn>
                <a:cxn ang="0">
                  <a:pos x="0" y="13"/>
                </a:cxn>
                <a:cxn ang="0">
                  <a:pos x="4" y="65"/>
                </a:cxn>
                <a:cxn ang="0">
                  <a:pos x="49" y="64"/>
                </a:cxn>
                <a:cxn ang="0">
                  <a:pos x="51" y="49"/>
                </a:cxn>
                <a:cxn ang="0">
                  <a:pos x="51" y="46"/>
                </a:cxn>
                <a:cxn ang="0">
                  <a:pos x="50" y="47"/>
                </a:cxn>
                <a:cxn ang="0">
                  <a:pos x="44" y="49"/>
                </a:cxn>
                <a:cxn ang="0">
                  <a:pos x="44" y="49"/>
                </a:cxn>
                <a:cxn ang="0">
                  <a:pos x="38" y="46"/>
                </a:cxn>
                <a:cxn ang="0">
                  <a:pos x="36" y="34"/>
                </a:cxn>
                <a:cxn ang="0">
                  <a:pos x="44" y="29"/>
                </a:cxn>
                <a:cxn ang="0">
                  <a:pos x="44" y="29"/>
                </a:cxn>
                <a:cxn ang="0">
                  <a:pos x="46" y="29"/>
                </a:cxn>
                <a:cxn ang="0">
                  <a:pos x="51" y="31"/>
                </a:cxn>
                <a:cxn ang="0">
                  <a:pos x="51" y="26"/>
                </a:cxn>
                <a:cxn ang="0">
                  <a:pos x="51" y="21"/>
                </a:cxn>
                <a:cxn ang="0">
                  <a:pos x="51" y="19"/>
                </a:cxn>
                <a:cxn ang="0">
                  <a:pos x="38" y="15"/>
                </a:cxn>
                <a:cxn ang="0">
                  <a:pos x="35" y="15"/>
                </a:cxn>
                <a:cxn ang="0">
                  <a:pos x="32" y="15"/>
                </a:cxn>
                <a:cxn ang="0">
                  <a:pos x="32" y="15"/>
                </a:cxn>
                <a:cxn ang="0">
                  <a:pos x="30" y="13"/>
                </a:cxn>
                <a:cxn ang="0">
                  <a:pos x="30" y="12"/>
                </a:cxn>
                <a:cxn ang="0">
                  <a:pos x="31" y="11"/>
                </a:cxn>
                <a:cxn ang="0">
                  <a:pos x="33" y="6"/>
                </a:cxn>
                <a:cxn ang="0">
                  <a:pos x="32" y="3"/>
                </a:cxn>
                <a:cxn ang="0">
                  <a:pos x="26" y="0"/>
                </a:cxn>
              </a:cxnLst>
              <a:rect l="0" t="0" r="r" b="b"/>
              <a:pathLst>
                <a:path w="51" h="65">
                  <a:moveTo>
                    <a:pt x="26" y="0"/>
                  </a:moveTo>
                  <a:cubicBezTo>
                    <a:pt x="26" y="0"/>
                    <a:pt x="26" y="0"/>
                    <a:pt x="26" y="0"/>
                  </a:cubicBezTo>
                  <a:cubicBezTo>
                    <a:pt x="24" y="0"/>
                    <a:pt x="22" y="1"/>
                    <a:pt x="21" y="2"/>
                  </a:cubicBezTo>
                  <a:cubicBezTo>
                    <a:pt x="20" y="3"/>
                    <a:pt x="19" y="4"/>
                    <a:pt x="19" y="6"/>
                  </a:cubicBezTo>
                  <a:cubicBezTo>
                    <a:pt x="19" y="6"/>
                    <a:pt x="19" y="6"/>
                    <a:pt x="19" y="7"/>
                  </a:cubicBezTo>
                  <a:cubicBezTo>
                    <a:pt x="19" y="8"/>
                    <a:pt x="20" y="8"/>
                    <a:pt x="20" y="9"/>
                  </a:cubicBezTo>
                  <a:cubicBezTo>
                    <a:pt x="20" y="9"/>
                    <a:pt x="21" y="10"/>
                    <a:pt x="21" y="10"/>
                  </a:cubicBezTo>
                  <a:cubicBezTo>
                    <a:pt x="21" y="11"/>
                    <a:pt x="21" y="11"/>
                    <a:pt x="21" y="12"/>
                  </a:cubicBezTo>
                  <a:cubicBezTo>
                    <a:pt x="21" y="12"/>
                    <a:pt x="21" y="12"/>
                    <a:pt x="21" y="12"/>
                  </a:cubicBezTo>
                  <a:cubicBezTo>
                    <a:pt x="21" y="12"/>
                    <a:pt x="21" y="12"/>
                    <a:pt x="21" y="12"/>
                  </a:cubicBezTo>
                  <a:cubicBezTo>
                    <a:pt x="21" y="12"/>
                    <a:pt x="21" y="13"/>
                    <a:pt x="21" y="13"/>
                  </a:cubicBezTo>
                  <a:cubicBezTo>
                    <a:pt x="21" y="14"/>
                    <a:pt x="20" y="14"/>
                    <a:pt x="20" y="15"/>
                  </a:cubicBezTo>
                  <a:cubicBezTo>
                    <a:pt x="19" y="15"/>
                    <a:pt x="19" y="15"/>
                    <a:pt x="18" y="15"/>
                  </a:cubicBezTo>
                  <a:cubicBezTo>
                    <a:pt x="18" y="15"/>
                    <a:pt x="16" y="15"/>
                    <a:pt x="15" y="15"/>
                  </a:cubicBezTo>
                  <a:cubicBezTo>
                    <a:pt x="12" y="15"/>
                    <a:pt x="8" y="15"/>
                    <a:pt x="4" y="14"/>
                  </a:cubicBezTo>
                  <a:cubicBezTo>
                    <a:pt x="2" y="14"/>
                    <a:pt x="1" y="14"/>
                    <a:pt x="0" y="13"/>
                  </a:cubicBezTo>
                  <a:cubicBezTo>
                    <a:pt x="0" y="60"/>
                    <a:pt x="0" y="60"/>
                    <a:pt x="0" y="60"/>
                  </a:cubicBezTo>
                  <a:cubicBezTo>
                    <a:pt x="0" y="63"/>
                    <a:pt x="2" y="65"/>
                    <a:pt x="4" y="65"/>
                  </a:cubicBezTo>
                  <a:cubicBezTo>
                    <a:pt x="49" y="65"/>
                    <a:pt x="49" y="65"/>
                    <a:pt x="49" y="65"/>
                  </a:cubicBezTo>
                  <a:cubicBezTo>
                    <a:pt x="49" y="64"/>
                    <a:pt x="49" y="64"/>
                    <a:pt x="49" y="64"/>
                  </a:cubicBezTo>
                  <a:cubicBezTo>
                    <a:pt x="49" y="63"/>
                    <a:pt x="50" y="62"/>
                    <a:pt x="50" y="60"/>
                  </a:cubicBezTo>
                  <a:cubicBezTo>
                    <a:pt x="50" y="57"/>
                    <a:pt x="51" y="52"/>
                    <a:pt x="51" y="49"/>
                  </a:cubicBezTo>
                  <a:cubicBezTo>
                    <a:pt x="51" y="48"/>
                    <a:pt x="51" y="48"/>
                    <a:pt x="51" y="47"/>
                  </a:cubicBezTo>
                  <a:cubicBezTo>
                    <a:pt x="51" y="46"/>
                    <a:pt x="51" y="46"/>
                    <a:pt x="51" y="46"/>
                  </a:cubicBezTo>
                  <a:cubicBezTo>
                    <a:pt x="51" y="46"/>
                    <a:pt x="51" y="46"/>
                    <a:pt x="51" y="46"/>
                  </a:cubicBezTo>
                  <a:cubicBezTo>
                    <a:pt x="50" y="47"/>
                    <a:pt x="50" y="47"/>
                    <a:pt x="50" y="47"/>
                  </a:cubicBezTo>
                  <a:cubicBezTo>
                    <a:pt x="49" y="47"/>
                    <a:pt x="48" y="48"/>
                    <a:pt x="47" y="48"/>
                  </a:cubicBezTo>
                  <a:cubicBezTo>
                    <a:pt x="46" y="49"/>
                    <a:pt x="45" y="49"/>
                    <a:pt x="44" y="49"/>
                  </a:cubicBezTo>
                  <a:cubicBezTo>
                    <a:pt x="44" y="49"/>
                    <a:pt x="44" y="49"/>
                    <a:pt x="44" y="49"/>
                  </a:cubicBezTo>
                  <a:cubicBezTo>
                    <a:pt x="44" y="49"/>
                    <a:pt x="44" y="49"/>
                    <a:pt x="44" y="49"/>
                  </a:cubicBezTo>
                  <a:cubicBezTo>
                    <a:pt x="44" y="49"/>
                    <a:pt x="44" y="49"/>
                    <a:pt x="44" y="49"/>
                  </a:cubicBezTo>
                  <a:cubicBezTo>
                    <a:pt x="42" y="49"/>
                    <a:pt x="40" y="48"/>
                    <a:pt x="38" y="46"/>
                  </a:cubicBezTo>
                  <a:cubicBezTo>
                    <a:pt x="36" y="44"/>
                    <a:pt x="36" y="42"/>
                    <a:pt x="36" y="39"/>
                  </a:cubicBezTo>
                  <a:cubicBezTo>
                    <a:pt x="36" y="37"/>
                    <a:pt x="36" y="35"/>
                    <a:pt x="36" y="34"/>
                  </a:cubicBezTo>
                  <a:cubicBezTo>
                    <a:pt x="37" y="32"/>
                    <a:pt x="38" y="30"/>
                    <a:pt x="40" y="29"/>
                  </a:cubicBezTo>
                  <a:cubicBezTo>
                    <a:pt x="41" y="29"/>
                    <a:pt x="42" y="29"/>
                    <a:pt x="44" y="29"/>
                  </a:cubicBezTo>
                  <a:cubicBezTo>
                    <a:pt x="44" y="29"/>
                    <a:pt x="44" y="29"/>
                    <a:pt x="44" y="29"/>
                  </a:cubicBezTo>
                  <a:cubicBezTo>
                    <a:pt x="44" y="29"/>
                    <a:pt x="44" y="29"/>
                    <a:pt x="44" y="29"/>
                  </a:cubicBezTo>
                  <a:cubicBezTo>
                    <a:pt x="44" y="29"/>
                    <a:pt x="44" y="29"/>
                    <a:pt x="44" y="29"/>
                  </a:cubicBezTo>
                  <a:cubicBezTo>
                    <a:pt x="44" y="29"/>
                    <a:pt x="45" y="29"/>
                    <a:pt x="46" y="29"/>
                  </a:cubicBezTo>
                  <a:cubicBezTo>
                    <a:pt x="47" y="29"/>
                    <a:pt x="49" y="30"/>
                    <a:pt x="49" y="30"/>
                  </a:cubicBezTo>
                  <a:cubicBezTo>
                    <a:pt x="50" y="30"/>
                    <a:pt x="50" y="31"/>
                    <a:pt x="51" y="31"/>
                  </a:cubicBezTo>
                  <a:cubicBezTo>
                    <a:pt x="51" y="31"/>
                    <a:pt x="51" y="31"/>
                    <a:pt x="51" y="31"/>
                  </a:cubicBezTo>
                  <a:cubicBezTo>
                    <a:pt x="51" y="30"/>
                    <a:pt x="51" y="28"/>
                    <a:pt x="51" y="26"/>
                  </a:cubicBezTo>
                  <a:cubicBezTo>
                    <a:pt x="51" y="25"/>
                    <a:pt x="51" y="23"/>
                    <a:pt x="51" y="21"/>
                  </a:cubicBezTo>
                  <a:cubicBezTo>
                    <a:pt x="51" y="21"/>
                    <a:pt x="51" y="21"/>
                    <a:pt x="51" y="21"/>
                  </a:cubicBezTo>
                  <a:cubicBezTo>
                    <a:pt x="51" y="21"/>
                    <a:pt x="51" y="21"/>
                    <a:pt x="51" y="21"/>
                  </a:cubicBezTo>
                  <a:cubicBezTo>
                    <a:pt x="51" y="20"/>
                    <a:pt x="51" y="19"/>
                    <a:pt x="51" y="19"/>
                  </a:cubicBezTo>
                  <a:cubicBezTo>
                    <a:pt x="51" y="17"/>
                    <a:pt x="50" y="16"/>
                    <a:pt x="50" y="15"/>
                  </a:cubicBezTo>
                  <a:cubicBezTo>
                    <a:pt x="47" y="15"/>
                    <a:pt x="42" y="15"/>
                    <a:pt x="38" y="15"/>
                  </a:cubicBezTo>
                  <a:cubicBezTo>
                    <a:pt x="37" y="15"/>
                    <a:pt x="37" y="15"/>
                    <a:pt x="36" y="15"/>
                  </a:cubicBezTo>
                  <a:cubicBezTo>
                    <a:pt x="36" y="15"/>
                    <a:pt x="35" y="15"/>
                    <a:pt x="35" y="15"/>
                  </a:cubicBezTo>
                  <a:cubicBezTo>
                    <a:pt x="34" y="15"/>
                    <a:pt x="33" y="15"/>
                    <a:pt x="32" y="15"/>
                  </a:cubicBezTo>
                  <a:cubicBezTo>
                    <a:pt x="32" y="15"/>
                    <a:pt x="32" y="15"/>
                    <a:pt x="32" y="15"/>
                  </a:cubicBezTo>
                  <a:cubicBezTo>
                    <a:pt x="32" y="15"/>
                    <a:pt x="32" y="15"/>
                    <a:pt x="32" y="15"/>
                  </a:cubicBezTo>
                  <a:cubicBezTo>
                    <a:pt x="32" y="15"/>
                    <a:pt x="32" y="15"/>
                    <a:pt x="32" y="15"/>
                  </a:cubicBezTo>
                  <a:cubicBezTo>
                    <a:pt x="31" y="14"/>
                    <a:pt x="31" y="14"/>
                    <a:pt x="31" y="14"/>
                  </a:cubicBezTo>
                  <a:cubicBezTo>
                    <a:pt x="31" y="14"/>
                    <a:pt x="31" y="14"/>
                    <a:pt x="30" y="13"/>
                  </a:cubicBezTo>
                  <a:cubicBezTo>
                    <a:pt x="30" y="13"/>
                    <a:pt x="30" y="13"/>
                    <a:pt x="30" y="12"/>
                  </a:cubicBezTo>
                  <a:cubicBezTo>
                    <a:pt x="30" y="12"/>
                    <a:pt x="30" y="12"/>
                    <a:pt x="30" y="12"/>
                  </a:cubicBezTo>
                  <a:cubicBezTo>
                    <a:pt x="30" y="12"/>
                    <a:pt x="30" y="12"/>
                    <a:pt x="30" y="12"/>
                  </a:cubicBezTo>
                  <a:cubicBezTo>
                    <a:pt x="30" y="12"/>
                    <a:pt x="30" y="11"/>
                    <a:pt x="31" y="11"/>
                  </a:cubicBezTo>
                  <a:cubicBezTo>
                    <a:pt x="31" y="10"/>
                    <a:pt x="31" y="10"/>
                    <a:pt x="31" y="9"/>
                  </a:cubicBezTo>
                  <a:cubicBezTo>
                    <a:pt x="32" y="9"/>
                    <a:pt x="32" y="8"/>
                    <a:pt x="33" y="6"/>
                  </a:cubicBezTo>
                  <a:cubicBezTo>
                    <a:pt x="33" y="6"/>
                    <a:pt x="33" y="5"/>
                    <a:pt x="33" y="5"/>
                  </a:cubicBezTo>
                  <a:cubicBezTo>
                    <a:pt x="33" y="4"/>
                    <a:pt x="33" y="3"/>
                    <a:pt x="32" y="3"/>
                  </a:cubicBezTo>
                  <a:cubicBezTo>
                    <a:pt x="32" y="2"/>
                    <a:pt x="32" y="1"/>
                    <a:pt x="31" y="1"/>
                  </a:cubicBezTo>
                  <a:cubicBezTo>
                    <a:pt x="30" y="0"/>
                    <a:pt x="28" y="0"/>
                    <a:pt x="26"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11052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Stuff!</a:t>
            </a:r>
          </a:p>
        </p:txBody>
      </p:sp>
      <p:sp>
        <p:nvSpPr>
          <p:cNvPr id="70" name="Right Arrow 69"/>
          <p:cNvSpPr/>
          <p:nvPr/>
        </p:nvSpPr>
        <p:spPr bwMode="auto">
          <a:xfrm>
            <a:off x="1104900" y="1800225"/>
            <a:ext cx="6934200" cy="1200150"/>
          </a:xfrm>
          <a:prstGeom prst="rightArrow">
            <a:avLst>
              <a:gd name="adj1" fmla="val 67708"/>
              <a:gd name="adj2" fmla="val 54167"/>
            </a:avLst>
          </a:prstGeom>
          <a:solidFill>
            <a:schemeClr val="bg1">
              <a:lumMod val="75000"/>
            </a:schemeClr>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72" name="Oval 71"/>
          <p:cNvSpPr/>
          <p:nvPr/>
        </p:nvSpPr>
        <p:spPr bwMode="auto">
          <a:xfrm>
            <a:off x="1453475" y="1977350"/>
            <a:ext cx="845900" cy="845900"/>
          </a:xfrm>
          <a:prstGeom prst="ellipse">
            <a:avLst/>
          </a:prstGeom>
          <a:solidFill>
            <a:schemeClr val="bg1">
              <a:lumMod val="50000"/>
            </a:schemeClr>
          </a:solidFill>
          <a:ln w="19050">
            <a:solidFill>
              <a:schemeClr val="bg1"/>
            </a:solid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bg1"/>
              </a:solidFill>
            </a:endParaRPr>
          </a:p>
        </p:txBody>
      </p:sp>
      <p:sp>
        <p:nvSpPr>
          <p:cNvPr id="77" name="Oval 76"/>
          <p:cNvSpPr/>
          <p:nvPr/>
        </p:nvSpPr>
        <p:spPr bwMode="auto">
          <a:xfrm>
            <a:off x="2729825" y="1977350"/>
            <a:ext cx="845900" cy="845900"/>
          </a:xfrm>
          <a:prstGeom prst="ellipse">
            <a:avLst/>
          </a:prstGeom>
          <a:solidFill>
            <a:schemeClr val="bg1">
              <a:lumMod val="50000"/>
            </a:schemeClr>
          </a:solidFill>
          <a:ln w="19050">
            <a:solidFill>
              <a:schemeClr val="bg1"/>
            </a:solid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grpSp>
        <p:nvGrpSpPr>
          <p:cNvPr id="84" name="Group 83"/>
          <p:cNvGrpSpPr/>
          <p:nvPr/>
        </p:nvGrpSpPr>
        <p:grpSpPr>
          <a:xfrm>
            <a:off x="4006175" y="1977350"/>
            <a:ext cx="845900" cy="845900"/>
            <a:chOff x="5972582" y="2258239"/>
            <a:chExt cx="475436" cy="475436"/>
          </a:xfrm>
          <a:effectLst>
            <a:outerShdw blurRad="63500" sx="102000" sy="102000" algn="ctr" rotWithShape="0">
              <a:prstClr val="black">
                <a:alpha val="40000"/>
              </a:prstClr>
            </a:outerShdw>
          </a:effectLst>
        </p:grpSpPr>
        <p:sp>
          <p:nvSpPr>
            <p:cNvPr id="85" name="Oval 84"/>
            <p:cNvSpPr/>
            <p:nvPr/>
          </p:nvSpPr>
          <p:spPr bwMode="auto">
            <a:xfrm>
              <a:off x="5972582" y="2258239"/>
              <a:ext cx="475436" cy="475436"/>
            </a:xfrm>
            <a:prstGeom prst="ellipse">
              <a:avLst/>
            </a:prstGeom>
            <a:solidFill>
              <a:schemeClr val="accent3"/>
            </a:solidFill>
            <a:ln w="19050">
              <a:solidFill>
                <a:schemeClr val="bg1"/>
              </a:solid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grpSp>
          <p:nvGrpSpPr>
            <p:cNvPr id="86" name="Group 51"/>
            <p:cNvGrpSpPr/>
            <p:nvPr/>
          </p:nvGrpSpPr>
          <p:grpSpPr>
            <a:xfrm>
              <a:off x="6115816" y="2349936"/>
              <a:ext cx="188968" cy="292042"/>
              <a:chOff x="5403850" y="3486150"/>
              <a:chExt cx="139700" cy="215900"/>
            </a:xfrm>
            <a:solidFill>
              <a:schemeClr val="bg1"/>
            </a:solidFill>
          </p:grpSpPr>
          <p:sp>
            <p:nvSpPr>
              <p:cNvPr id="87" name="Freeform 154"/>
              <p:cNvSpPr>
                <a:spLocks/>
              </p:cNvSpPr>
              <p:nvPr/>
            </p:nvSpPr>
            <p:spPr bwMode="auto">
              <a:xfrm>
                <a:off x="5438775" y="3522663"/>
                <a:ext cx="69850" cy="155575"/>
              </a:xfrm>
              <a:custGeom>
                <a:avLst/>
                <a:gdLst/>
                <a:ahLst/>
                <a:cxnLst>
                  <a:cxn ang="0">
                    <a:pos x="17" y="44"/>
                  </a:cxn>
                  <a:cxn ang="0">
                    <a:pos x="16" y="47"/>
                  </a:cxn>
                  <a:cxn ang="0">
                    <a:pos x="22" y="57"/>
                  </a:cxn>
                  <a:cxn ang="0">
                    <a:pos x="5" y="57"/>
                  </a:cxn>
                  <a:cxn ang="0">
                    <a:pos x="15" y="40"/>
                  </a:cxn>
                  <a:cxn ang="0">
                    <a:pos x="15" y="39"/>
                  </a:cxn>
                  <a:cxn ang="0">
                    <a:pos x="15" y="39"/>
                  </a:cxn>
                  <a:cxn ang="0">
                    <a:pos x="15" y="16"/>
                  </a:cxn>
                  <a:cxn ang="0">
                    <a:pos x="24" y="2"/>
                  </a:cxn>
                  <a:cxn ang="0">
                    <a:pos x="24" y="1"/>
                  </a:cxn>
                  <a:cxn ang="0">
                    <a:pos x="22" y="0"/>
                  </a:cxn>
                  <a:cxn ang="0">
                    <a:pos x="5" y="0"/>
                  </a:cxn>
                  <a:cxn ang="0">
                    <a:pos x="4" y="1"/>
                  </a:cxn>
                  <a:cxn ang="0">
                    <a:pos x="4" y="2"/>
                  </a:cxn>
                  <a:cxn ang="0">
                    <a:pos x="8" y="10"/>
                  </a:cxn>
                  <a:cxn ang="0">
                    <a:pos x="11" y="11"/>
                  </a:cxn>
                  <a:cxn ang="0">
                    <a:pos x="11" y="9"/>
                  </a:cxn>
                  <a:cxn ang="0">
                    <a:pos x="8" y="3"/>
                  </a:cxn>
                  <a:cxn ang="0">
                    <a:pos x="19" y="3"/>
                  </a:cxn>
                  <a:cxn ang="0">
                    <a:pos x="12" y="15"/>
                  </a:cxn>
                  <a:cxn ang="0">
                    <a:pos x="12" y="15"/>
                  </a:cxn>
                  <a:cxn ang="0">
                    <a:pos x="12" y="15"/>
                  </a:cxn>
                  <a:cxn ang="0">
                    <a:pos x="12" y="15"/>
                  </a:cxn>
                  <a:cxn ang="0">
                    <a:pos x="12" y="16"/>
                  </a:cxn>
                  <a:cxn ang="0">
                    <a:pos x="12" y="16"/>
                  </a:cxn>
                  <a:cxn ang="0">
                    <a:pos x="12" y="16"/>
                  </a:cxn>
                  <a:cxn ang="0">
                    <a:pos x="12" y="39"/>
                  </a:cxn>
                  <a:cxn ang="0">
                    <a:pos x="12" y="39"/>
                  </a:cxn>
                  <a:cxn ang="0">
                    <a:pos x="1" y="58"/>
                  </a:cxn>
                  <a:cxn ang="0">
                    <a:pos x="1" y="60"/>
                  </a:cxn>
                  <a:cxn ang="0">
                    <a:pos x="2" y="61"/>
                  </a:cxn>
                  <a:cxn ang="0">
                    <a:pos x="25" y="61"/>
                  </a:cxn>
                  <a:cxn ang="0">
                    <a:pos x="27" y="60"/>
                  </a:cxn>
                  <a:cxn ang="0">
                    <a:pos x="27" y="58"/>
                  </a:cxn>
                  <a:cxn ang="0">
                    <a:pos x="19" y="45"/>
                  </a:cxn>
                  <a:cxn ang="0">
                    <a:pos x="17" y="44"/>
                  </a:cxn>
                </a:cxnLst>
                <a:rect l="0" t="0" r="r" b="b"/>
                <a:pathLst>
                  <a:path w="27" h="61">
                    <a:moveTo>
                      <a:pt x="17" y="44"/>
                    </a:moveTo>
                    <a:cubicBezTo>
                      <a:pt x="16" y="45"/>
                      <a:pt x="16" y="46"/>
                      <a:pt x="16" y="47"/>
                    </a:cubicBezTo>
                    <a:cubicBezTo>
                      <a:pt x="22" y="57"/>
                      <a:pt x="22" y="57"/>
                      <a:pt x="22" y="57"/>
                    </a:cubicBezTo>
                    <a:cubicBezTo>
                      <a:pt x="5" y="57"/>
                      <a:pt x="5" y="57"/>
                      <a:pt x="5" y="57"/>
                    </a:cubicBezTo>
                    <a:cubicBezTo>
                      <a:pt x="15" y="40"/>
                      <a:pt x="15" y="40"/>
                      <a:pt x="15" y="40"/>
                    </a:cubicBezTo>
                    <a:cubicBezTo>
                      <a:pt x="15" y="40"/>
                      <a:pt x="15" y="40"/>
                      <a:pt x="15" y="39"/>
                    </a:cubicBezTo>
                    <a:cubicBezTo>
                      <a:pt x="15" y="39"/>
                      <a:pt x="15" y="39"/>
                      <a:pt x="15" y="39"/>
                    </a:cubicBezTo>
                    <a:cubicBezTo>
                      <a:pt x="15" y="16"/>
                      <a:pt x="15" y="16"/>
                      <a:pt x="15" y="16"/>
                    </a:cubicBezTo>
                    <a:cubicBezTo>
                      <a:pt x="24" y="2"/>
                      <a:pt x="24" y="2"/>
                      <a:pt x="24" y="2"/>
                    </a:cubicBezTo>
                    <a:cubicBezTo>
                      <a:pt x="24" y="2"/>
                      <a:pt x="24" y="1"/>
                      <a:pt x="24" y="1"/>
                    </a:cubicBezTo>
                    <a:cubicBezTo>
                      <a:pt x="23" y="0"/>
                      <a:pt x="23" y="0"/>
                      <a:pt x="22" y="0"/>
                    </a:cubicBezTo>
                    <a:cubicBezTo>
                      <a:pt x="5" y="0"/>
                      <a:pt x="5" y="0"/>
                      <a:pt x="5" y="0"/>
                    </a:cubicBezTo>
                    <a:cubicBezTo>
                      <a:pt x="5" y="0"/>
                      <a:pt x="4" y="0"/>
                      <a:pt x="4" y="1"/>
                    </a:cubicBezTo>
                    <a:cubicBezTo>
                      <a:pt x="3" y="1"/>
                      <a:pt x="3" y="2"/>
                      <a:pt x="4" y="2"/>
                    </a:cubicBezTo>
                    <a:cubicBezTo>
                      <a:pt x="8" y="10"/>
                      <a:pt x="8" y="10"/>
                      <a:pt x="8" y="10"/>
                    </a:cubicBezTo>
                    <a:cubicBezTo>
                      <a:pt x="9" y="11"/>
                      <a:pt x="10" y="12"/>
                      <a:pt x="11" y="11"/>
                    </a:cubicBezTo>
                    <a:cubicBezTo>
                      <a:pt x="12" y="11"/>
                      <a:pt x="12" y="9"/>
                      <a:pt x="11" y="9"/>
                    </a:cubicBezTo>
                    <a:cubicBezTo>
                      <a:pt x="8" y="3"/>
                      <a:pt x="8" y="3"/>
                      <a:pt x="8" y="3"/>
                    </a:cubicBezTo>
                    <a:cubicBezTo>
                      <a:pt x="19" y="3"/>
                      <a:pt x="19" y="3"/>
                      <a:pt x="19" y="3"/>
                    </a:cubicBezTo>
                    <a:cubicBezTo>
                      <a:pt x="12" y="15"/>
                      <a:pt x="12" y="15"/>
                      <a:pt x="12" y="15"/>
                    </a:cubicBezTo>
                    <a:cubicBezTo>
                      <a:pt x="12" y="15"/>
                      <a:pt x="12" y="15"/>
                      <a:pt x="12" y="15"/>
                    </a:cubicBezTo>
                    <a:cubicBezTo>
                      <a:pt x="12" y="15"/>
                      <a:pt x="12" y="15"/>
                      <a:pt x="12" y="15"/>
                    </a:cubicBezTo>
                    <a:cubicBezTo>
                      <a:pt x="12" y="15"/>
                      <a:pt x="12" y="15"/>
                      <a:pt x="12" y="15"/>
                    </a:cubicBezTo>
                    <a:cubicBezTo>
                      <a:pt x="12" y="16"/>
                      <a:pt x="12" y="16"/>
                      <a:pt x="12" y="16"/>
                    </a:cubicBezTo>
                    <a:cubicBezTo>
                      <a:pt x="12" y="16"/>
                      <a:pt x="12" y="16"/>
                      <a:pt x="12" y="16"/>
                    </a:cubicBezTo>
                    <a:cubicBezTo>
                      <a:pt x="12" y="16"/>
                      <a:pt x="12" y="16"/>
                      <a:pt x="12" y="16"/>
                    </a:cubicBezTo>
                    <a:cubicBezTo>
                      <a:pt x="12" y="39"/>
                      <a:pt x="12" y="39"/>
                      <a:pt x="12" y="39"/>
                    </a:cubicBezTo>
                    <a:cubicBezTo>
                      <a:pt x="12" y="39"/>
                      <a:pt x="12" y="39"/>
                      <a:pt x="12" y="39"/>
                    </a:cubicBezTo>
                    <a:cubicBezTo>
                      <a:pt x="1" y="58"/>
                      <a:pt x="1" y="58"/>
                      <a:pt x="1" y="58"/>
                    </a:cubicBezTo>
                    <a:cubicBezTo>
                      <a:pt x="0" y="59"/>
                      <a:pt x="0" y="60"/>
                      <a:pt x="1" y="60"/>
                    </a:cubicBezTo>
                    <a:cubicBezTo>
                      <a:pt x="1" y="61"/>
                      <a:pt x="1" y="61"/>
                      <a:pt x="2" y="61"/>
                    </a:cubicBezTo>
                    <a:cubicBezTo>
                      <a:pt x="25" y="61"/>
                      <a:pt x="25" y="61"/>
                      <a:pt x="25" y="61"/>
                    </a:cubicBezTo>
                    <a:cubicBezTo>
                      <a:pt x="26" y="61"/>
                      <a:pt x="26" y="61"/>
                      <a:pt x="27" y="60"/>
                    </a:cubicBezTo>
                    <a:cubicBezTo>
                      <a:pt x="27" y="60"/>
                      <a:pt x="27" y="59"/>
                      <a:pt x="27" y="58"/>
                    </a:cubicBezTo>
                    <a:cubicBezTo>
                      <a:pt x="19" y="45"/>
                      <a:pt x="19" y="45"/>
                      <a:pt x="19" y="45"/>
                    </a:cubicBezTo>
                    <a:cubicBezTo>
                      <a:pt x="19" y="44"/>
                      <a:pt x="18" y="44"/>
                      <a:pt x="17" y="4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155"/>
              <p:cNvSpPr>
                <a:spLocks noEditPoints="1"/>
              </p:cNvSpPr>
              <p:nvPr/>
            </p:nvSpPr>
            <p:spPr bwMode="auto">
              <a:xfrm>
                <a:off x="5403850" y="3486150"/>
                <a:ext cx="139700" cy="215900"/>
              </a:xfrm>
              <a:custGeom>
                <a:avLst/>
                <a:gdLst/>
                <a:ahLst/>
                <a:cxnLst>
                  <a:cxn ang="0">
                    <a:pos x="43" y="58"/>
                  </a:cxn>
                  <a:cxn ang="0">
                    <a:pos x="38" y="49"/>
                  </a:cxn>
                  <a:cxn ang="0">
                    <a:pos x="38" y="35"/>
                  </a:cxn>
                  <a:cxn ang="0">
                    <a:pos x="43" y="26"/>
                  </a:cxn>
                  <a:cxn ang="0">
                    <a:pos x="54" y="8"/>
                  </a:cxn>
                  <a:cxn ang="0">
                    <a:pos x="55" y="5"/>
                  </a:cxn>
                  <a:cxn ang="0">
                    <a:pos x="49" y="0"/>
                  </a:cxn>
                  <a:cxn ang="0">
                    <a:pos x="49" y="0"/>
                  </a:cxn>
                  <a:cxn ang="0">
                    <a:pos x="39" y="0"/>
                  </a:cxn>
                  <a:cxn ang="0">
                    <a:pos x="28" y="0"/>
                  </a:cxn>
                  <a:cxn ang="0">
                    <a:pos x="6" y="0"/>
                  </a:cxn>
                  <a:cxn ang="0">
                    <a:pos x="1" y="2"/>
                  </a:cxn>
                  <a:cxn ang="0">
                    <a:pos x="1" y="8"/>
                  </a:cxn>
                  <a:cxn ang="0">
                    <a:pos x="12" y="26"/>
                  </a:cxn>
                  <a:cxn ang="0">
                    <a:pos x="17" y="35"/>
                  </a:cxn>
                  <a:cxn ang="0">
                    <a:pos x="17" y="49"/>
                  </a:cxn>
                  <a:cxn ang="0">
                    <a:pos x="12" y="58"/>
                  </a:cxn>
                  <a:cxn ang="0">
                    <a:pos x="1" y="76"/>
                  </a:cxn>
                  <a:cxn ang="0">
                    <a:pos x="1" y="82"/>
                  </a:cxn>
                  <a:cxn ang="0">
                    <a:pos x="6" y="84"/>
                  </a:cxn>
                  <a:cxn ang="0">
                    <a:pos x="16" y="84"/>
                  </a:cxn>
                  <a:cxn ang="0">
                    <a:pos x="28" y="84"/>
                  </a:cxn>
                  <a:cxn ang="0">
                    <a:pos x="49" y="84"/>
                  </a:cxn>
                  <a:cxn ang="0">
                    <a:pos x="54" y="82"/>
                  </a:cxn>
                  <a:cxn ang="0">
                    <a:pos x="54" y="76"/>
                  </a:cxn>
                  <a:cxn ang="0">
                    <a:pos x="43" y="58"/>
                  </a:cxn>
                  <a:cxn ang="0">
                    <a:pos x="28" y="79"/>
                  </a:cxn>
                  <a:cxn ang="0">
                    <a:pos x="16" y="79"/>
                  </a:cxn>
                  <a:cxn ang="0">
                    <a:pos x="6" y="79"/>
                  </a:cxn>
                  <a:cxn ang="0">
                    <a:pos x="17" y="61"/>
                  </a:cxn>
                  <a:cxn ang="0">
                    <a:pos x="23" y="50"/>
                  </a:cxn>
                  <a:cxn ang="0">
                    <a:pos x="23" y="34"/>
                  </a:cxn>
                  <a:cxn ang="0">
                    <a:pos x="17" y="24"/>
                  </a:cxn>
                  <a:cxn ang="0">
                    <a:pos x="6" y="5"/>
                  </a:cxn>
                  <a:cxn ang="0">
                    <a:pos x="28" y="5"/>
                  </a:cxn>
                  <a:cxn ang="0">
                    <a:pos x="39" y="5"/>
                  </a:cxn>
                  <a:cxn ang="0">
                    <a:pos x="49" y="5"/>
                  </a:cxn>
                  <a:cxn ang="0">
                    <a:pos x="38" y="24"/>
                  </a:cxn>
                  <a:cxn ang="0">
                    <a:pos x="33" y="34"/>
                  </a:cxn>
                  <a:cxn ang="0">
                    <a:pos x="33" y="50"/>
                  </a:cxn>
                  <a:cxn ang="0">
                    <a:pos x="38" y="61"/>
                  </a:cxn>
                  <a:cxn ang="0">
                    <a:pos x="49" y="79"/>
                  </a:cxn>
                  <a:cxn ang="0">
                    <a:pos x="28" y="79"/>
                  </a:cxn>
                </a:cxnLst>
                <a:rect l="0" t="0" r="r" b="b"/>
                <a:pathLst>
                  <a:path w="55" h="84">
                    <a:moveTo>
                      <a:pt x="43" y="58"/>
                    </a:moveTo>
                    <a:cubicBezTo>
                      <a:pt x="38" y="49"/>
                      <a:pt x="38" y="49"/>
                      <a:pt x="38" y="49"/>
                    </a:cubicBezTo>
                    <a:cubicBezTo>
                      <a:pt x="38" y="35"/>
                      <a:pt x="38" y="35"/>
                      <a:pt x="38" y="35"/>
                    </a:cubicBezTo>
                    <a:cubicBezTo>
                      <a:pt x="43" y="26"/>
                      <a:pt x="43" y="26"/>
                      <a:pt x="43" y="26"/>
                    </a:cubicBezTo>
                    <a:cubicBezTo>
                      <a:pt x="54" y="8"/>
                      <a:pt x="54" y="8"/>
                      <a:pt x="54" y="8"/>
                    </a:cubicBezTo>
                    <a:cubicBezTo>
                      <a:pt x="54" y="7"/>
                      <a:pt x="55" y="6"/>
                      <a:pt x="55" y="5"/>
                    </a:cubicBezTo>
                    <a:cubicBezTo>
                      <a:pt x="55" y="2"/>
                      <a:pt x="52" y="0"/>
                      <a:pt x="49" y="0"/>
                    </a:cubicBezTo>
                    <a:cubicBezTo>
                      <a:pt x="49" y="0"/>
                      <a:pt x="49" y="0"/>
                      <a:pt x="49" y="0"/>
                    </a:cubicBezTo>
                    <a:cubicBezTo>
                      <a:pt x="39" y="0"/>
                      <a:pt x="39" y="0"/>
                      <a:pt x="39" y="0"/>
                    </a:cubicBezTo>
                    <a:cubicBezTo>
                      <a:pt x="28" y="0"/>
                      <a:pt x="28" y="0"/>
                      <a:pt x="28" y="0"/>
                    </a:cubicBezTo>
                    <a:cubicBezTo>
                      <a:pt x="6" y="0"/>
                      <a:pt x="6" y="0"/>
                      <a:pt x="6" y="0"/>
                    </a:cubicBezTo>
                    <a:cubicBezTo>
                      <a:pt x="4" y="0"/>
                      <a:pt x="2" y="1"/>
                      <a:pt x="1" y="2"/>
                    </a:cubicBezTo>
                    <a:cubicBezTo>
                      <a:pt x="0" y="4"/>
                      <a:pt x="0" y="6"/>
                      <a:pt x="1" y="8"/>
                    </a:cubicBezTo>
                    <a:cubicBezTo>
                      <a:pt x="12" y="26"/>
                      <a:pt x="12" y="26"/>
                      <a:pt x="12" y="26"/>
                    </a:cubicBezTo>
                    <a:cubicBezTo>
                      <a:pt x="17" y="35"/>
                      <a:pt x="17" y="35"/>
                      <a:pt x="17" y="35"/>
                    </a:cubicBezTo>
                    <a:cubicBezTo>
                      <a:pt x="17" y="49"/>
                      <a:pt x="17" y="49"/>
                      <a:pt x="17" y="49"/>
                    </a:cubicBezTo>
                    <a:cubicBezTo>
                      <a:pt x="12" y="58"/>
                      <a:pt x="12" y="58"/>
                      <a:pt x="12" y="58"/>
                    </a:cubicBezTo>
                    <a:cubicBezTo>
                      <a:pt x="1" y="76"/>
                      <a:pt x="1" y="76"/>
                      <a:pt x="1" y="76"/>
                    </a:cubicBezTo>
                    <a:cubicBezTo>
                      <a:pt x="0" y="78"/>
                      <a:pt x="0" y="80"/>
                      <a:pt x="1" y="82"/>
                    </a:cubicBezTo>
                    <a:cubicBezTo>
                      <a:pt x="2" y="83"/>
                      <a:pt x="4" y="84"/>
                      <a:pt x="6" y="84"/>
                    </a:cubicBezTo>
                    <a:cubicBezTo>
                      <a:pt x="16" y="84"/>
                      <a:pt x="16" y="84"/>
                      <a:pt x="16" y="84"/>
                    </a:cubicBezTo>
                    <a:cubicBezTo>
                      <a:pt x="28" y="84"/>
                      <a:pt x="28" y="84"/>
                      <a:pt x="28" y="84"/>
                    </a:cubicBezTo>
                    <a:cubicBezTo>
                      <a:pt x="49" y="84"/>
                      <a:pt x="49" y="84"/>
                      <a:pt x="49" y="84"/>
                    </a:cubicBezTo>
                    <a:cubicBezTo>
                      <a:pt x="51" y="84"/>
                      <a:pt x="53" y="83"/>
                      <a:pt x="54" y="82"/>
                    </a:cubicBezTo>
                    <a:cubicBezTo>
                      <a:pt x="55" y="80"/>
                      <a:pt x="55" y="78"/>
                      <a:pt x="54" y="76"/>
                    </a:cubicBezTo>
                    <a:lnTo>
                      <a:pt x="43" y="58"/>
                    </a:lnTo>
                    <a:close/>
                    <a:moveTo>
                      <a:pt x="28" y="79"/>
                    </a:moveTo>
                    <a:cubicBezTo>
                      <a:pt x="16" y="79"/>
                      <a:pt x="16" y="79"/>
                      <a:pt x="16" y="79"/>
                    </a:cubicBezTo>
                    <a:cubicBezTo>
                      <a:pt x="6" y="79"/>
                      <a:pt x="6" y="79"/>
                      <a:pt x="6" y="79"/>
                    </a:cubicBezTo>
                    <a:cubicBezTo>
                      <a:pt x="17" y="61"/>
                      <a:pt x="17" y="61"/>
                      <a:pt x="17" y="61"/>
                    </a:cubicBezTo>
                    <a:cubicBezTo>
                      <a:pt x="23" y="50"/>
                      <a:pt x="23" y="50"/>
                      <a:pt x="23" y="50"/>
                    </a:cubicBezTo>
                    <a:cubicBezTo>
                      <a:pt x="23" y="34"/>
                      <a:pt x="23" y="34"/>
                      <a:pt x="23" y="34"/>
                    </a:cubicBezTo>
                    <a:cubicBezTo>
                      <a:pt x="17" y="24"/>
                      <a:pt x="17" y="24"/>
                      <a:pt x="17" y="24"/>
                    </a:cubicBezTo>
                    <a:cubicBezTo>
                      <a:pt x="6" y="5"/>
                      <a:pt x="6" y="5"/>
                      <a:pt x="6" y="5"/>
                    </a:cubicBezTo>
                    <a:cubicBezTo>
                      <a:pt x="28" y="5"/>
                      <a:pt x="28" y="5"/>
                      <a:pt x="28" y="5"/>
                    </a:cubicBezTo>
                    <a:cubicBezTo>
                      <a:pt x="39" y="5"/>
                      <a:pt x="39" y="5"/>
                      <a:pt x="39" y="5"/>
                    </a:cubicBezTo>
                    <a:cubicBezTo>
                      <a:pt x="49" y="5"/>
                      <a:pt x="49" y="5"/>
                      <a:pt x="49" y="5"/>
                    </a:cubicBezTo>
                    <a:cubicBezTo>
                      <a:pt x="38" y="24"/>
                      <a:pt x="38" y="24"/>
                      <a:pt x="38" y="24"/>
                    </a:cubicBezTo>
                    <a:cubicBezTo>
                      <a:pt x="33" y="34"/>
                      <a:pt x="33" y="34"/>
                      <a:pt x="33" y="34"/>
                    </a:cubicBezTo>
                    <a:cubicBezTo>
                      <a:pt x="33" y="50"/>
                      <a:pt x="33" y="50"/>
                      <a:pt x="33" y="50"/>
                    </a:cubicBezTo>
                    <a:cubicBezTo>
                      <a:pt x="38" y="61"/>
                      <a:pt x="38" y="61"/>
                      <a:pt x="38" y="61"/>
                    </a:cubicBezTo>
                    <a:cubicBezTo>
                      <a:pt x="49" y="79"/>
                      <a:pt x="49" y="79"/>
                      <a:pt x="49" y="79"/>
                    </a:cubicBezTo>
                    <a:lnTo>
                      <a:pt x="28" y="7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cxnSp>
        <p:nvCxnSpPr>
          <p:cNvPr id="111" name="Straight Connector 110"/>
          <p:cNvCxnSpPr/>
          <p:nvPr/>
        </p:nvCxnSpPr>
        <p:spPr>
          <a:xfrm rot="5400000" flipH="1" flipV="1">
            <a:off x="1693176" y="3132931"/>
            <a:ext cx="381000" cy="1588"/>
          </a:xfrm>
          <a:prstGeom prst="line">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4" name="Rectangle 113"/>
          <p:cNvSpPr/>
          <p:nvPr/>
        </p:nvSpPr>
        <p:spPr>
          <a:xfrm>
            <a:off x="1419450" y="3362325"/>
            <a:ext cx="928460" cy="276999"/>
          </a:xfrm>
          <a:prstGeom prst="rect">
            <a:avLst/>
          </a:prstGeom>
        </p:spPr>
        <p:txBody>
          <a:bodyPr wrap="none">
            <a:spAutoFit/>
          </a:bodyPr>
          <a:lstStyle/>
          <a:p>
            <a:pPr algn="ctr"/>
            <a:r>
              <a:rPr lang="en-US" sz="1200" b="1" dirty="0">
                <a:solidFill>
                  <a:schemeClr val="bg1">
                    <a:lumMod val="50000"/>
                  </a:schemeClr>
                </a:solidFill>
              </a:rPr>
              <a:t>Razor Pages</a:t>
            </a:r>
            <a:endParaRPr lang="en-US" sz="1200" dirty="0">
              <a:solidFill>
                <a:schemeClr val="bg1">
                  <a:lumMod val="50000"/>
                </a:schemeClr>
              </a:solidFill>
            </a:endParaRPr>
          </a:p>
        </p:txBody>
      </p:sp>
      <p:cxnSp>
        <p:nvCxnSpPr>
          <p:cNvPr id="115" name="Straight Connector 114"/>
          <p:cNvCxnSpPr/>
          <p:nvPr/>
        </p:nvCxnSpPr>
        <p:spPr>
          <a:xfrm rot="5400000" flipH="1" flipV="1">
            <a:off x="2967912" y="3132931"/>
            <a:ext cx="381000" cy="1588"/>
          </a:xfrm>
          <a:prstGeom prst="line">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2501024" y="3362325"/>
            <a:ext cx="1314784" cy="276999"/>
          </a:xfrm>
          <a:prstGeom prst="rect">
            <a:avLst/>
          </a:prstGeom>
        </p:spPr>
        <p:txBody>
          <a:bodyPr wrap="none">
            <a:spAutoFit/>
          </a:bodyPr>
          <a:lstStyle/>
          <a:p>
            <a:pPr algn="ctr"/>
            <a:r>
              <a:rPr lang="en-US" sz="1200" b="1" dirty="0">
                <a:solidFill>
                  <a:schemeClr val="bg1">
                    <a:lumMod val="50000"/>
                  </a:schemeClr>
                </a:solidFill>
              </a:rPr>
              <a:t>Razor Components</a:t>
            </a:r>
            <a:endParaRPr lang="en-US" sz="1200" dirty="0">
              <a:solidFill>
                <a:schemeClr val="bg1">
                  <a:lumMod val="50000"/>
                </a:schemeClr>
              </a:solidFill>
            </a:endParaRPr>
          </a:p>
        </p:txBody>
      </p:sp>
      <p:cxnSp>
        <p:nvCxnSpPr>
          <p:cNvPr id="119" name="Straight Connector 118"/>
          <p:cNvCxnSpPr/>
          <p:nvPr/>
        </p:nvCxnSpPr>
        <p:spPr>
          <a:xfrm rot="5400000" flipH="1" flipV="1">
            <a:off x="4242648" y="3132931"/>
            <a:ext cx="381000" cy="1588"/>
          </a:xfrm>
          <a:prstGeom prst="line">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2" name="Rectangle 121"/>
          <p:cNvSpPr/>
          <p:nvPr/>
        </p:nvSpPr>
        <p:spPr>
          <a:xfrm>
            <a:off x="4143647" y="3362325"/>
            <a:ext cx="579005" cy="276999"/>
          </a:xfrm>
          <a:prstGeom prst="rect">
            <a:avLst/>
          </a:prstGeom>
        </p:spPr>
        <p:txBody>
          <a:bodyPr wrap="none">
            <a:spAutoFit/>
          </a:bodyPr>
          <a:lstStyle/>
          <a:p>
            <a:pPr algn="ctr"/>
            <a:r>
              <a:rPr lang="en-US" sz="1200" b="1" dirty="0">
                <a:solidFill>
                  <a:schemeClr val="accent3"/>
                </a:solidFill>
              </a:rPr>
              <a:t>C# 8.0</a:t>
            </a:r>
            <a:endParaRPr lang="en-US" sz="1200" dirty="0">
              <a:solidFill>
                <a:schemeClr val="accent3"/>
              </a:solidFill>
            </a:endParaRPr>
          </a:p>
        </p:txBody>
      </p:sp>
      <p:sp>
        <p:nvSpPr>
          <p:cNvPr id="59" name="Freeform 173">
            <a:extLst>
              <a:ext uri="{FF2B5EF4-FFF2-40B4-BE49-F238E27FC236}">
                <a16:creationId xmlns:a16="http://schemas.microsoft.com/office/drawing/2014/main" id="{B2F5D0E6-92BB-422E-8C48-3BDA40A91B13}"/>
              </a:ext>
            </a:extLst>
          </p:cNvPr>
          <p:cNvSpPr>
            <a:spLocks noEditPoints="1"/>
          </p:cNvSpPr>
          <p:nvPr/>
        </p:nvSpPr>
        <p:spPr bwMode="auto">
          <a:xfrm>
            <a:off x="1631373" y="2135332"/>
            <a:ext cx="474647" cy="504826"/>
          </a:xfrm>
          <a:custGeom>
            <a:avLst/>
            <a:gdLst/>
            <a:ahLst/>
            <a:cxnLst>
              <a:cxn ang="0">
                <a:pos x="102" y="0"/>
              </a:cxn>
              <a:cxn ang="0">
                <a:pos x="15" y="0"/>
              </a:cxn>
              <a:cxn ang="0">
                <a:pos x="7" y="7"/>
              </a:cxn>
              <a:cxn ang="0">
                <a:pos x="7" y="22"/>
              </a:cxn>
              <a:cxn ang="0">
                <a:pos x="18" y="22"/>
              </a:cxn>
              <a:cxn ang="0">
                <a:pos x="22" y="26"/>
              </a:cxn>
              <a:cxn ang="0">
                <a:pos x="18" y="29"/>
              </a:cxn>
              <a:cxn ang="0">
                <a:pos x="4" y="29"/>
              </a:cxn>
              <a:cxn ang="0">
                <a:pos x="0" y="33"/>
              </a:cxn>
              <a:cxn ang="0">
                <a:pos x="4" y="36"/>
              </a:cxn>
              <a:cxn ang="0">
                <a:pos x="7" y="36"/>
              </a:cxn>
              <a:cxn ang="0">
                <a:pos x="7" y="51"/>
              </a:cxn>
              <a:cxn ang="0">
                <a:pos x="18" y="51"/>
              </a:cxn>
              <a:cxn ang="0">
                <a:pos x="22" y="55"/>
              </a:cxn>
              <a:cxn ang="0">
                <a:pos x="18" y="58"/>
              </a:cxn>
              <a:cxn ang="0">
                <a:pos x="4" y="58"/>
              </a:cxn>
              <a:cxn ang="0">
                <a:pos x="0" y="62"/>
              </a:cxn>
              <a:cxn ang="0">
                <a:pos x="4" y="66"/>
              </a:cxn>
              <a:cxn ang="0">
                <a:pos x="7" y="66"/>
              </a:cxn>
              <a:cxn ang="0">
                <a:pos x="7" y="80"/>
              </a:cxn>
              <a:cxn ang="0">
                <a:pos x="18" y="80"/>
              </a:cxn>
              <a:cxn ang="0">
                <a:pos x="22" y="84"/>
              </a:cxn>
              <a:cxn ang="0">
                <a:pos x="18" y="87"/>
              </a:cxn>
              <a:cxn ang="0">
                <a:pos x="4" y="87"/>
              </a:cxn>
              <a:cxn ang="0">
                <a:pos x="0" y="91"/>
              </a:cxn>
              <a:cxn ang="0">
                <a:pos x="4" y="95"/>
              </a:cxn>
              <a:cxn ang="0">
                <a:pos x="7" y="95"/>
              </a:cxn>
              <a:cxn ang="0">
                <a:pos x="7" y="109"/>
              </a:cxn>
              <a:cxn ang="0">
                <a:pos x="15" y="116"/>
              </a:cxn>
              <a:cxn ang="0">
                <a:pos x="102" y="116"/>
              </a:cxn>
              <a:cxn ang="0">
                <a:pos x="109" y="109"/>
              </a:cxn>
              <a:cxn ang="0">
                <a:pos x="109" y="7"/>
              </a:cxn>
              <a:cxn ang="0">
                <a:pos x="102" y="0"/>
              </a:cxn>
              <a:cxn ang="0">
                <a:pos x="87" y="51"/>
              </a:cxn>
              <a:cxn ang="0">
                <a:pos x="44" y="51"/>
              </a:cxn>
              <a:cxn ang="0">
                <a:pos x="44" y="22"/>
              </a:cxn>
              <a:cxn ang="0">
                <a:pos x="87" y="22"/>
              </a:cxn>
              <a:cxn ang="0">
                <a:pos x="87" y="51"/>
              </a:cxn>
            </a:cxnLst>
            <a:rect l="0" t="0" r="r" b="b"/>
            <a:pathLst>
              <a:path w="109" h="116">
                <a:moveTo>
                  <a:pt x="102" y="0"/>
                </a:moveTo>
                <a:cubicBezTo>
                  <a:pt x="15" y="0"/>
                  <a:pt x="15" y="0"/>
                  <a:pt x="15" y="0"/>
                </a:cubicBezTo>
                <a:cubicBezTo>
                  <a:pt x="11" y="0"/>
                  <a:pt x="7" y="3"/>
                  <a:pt x="7" y="7"/>
                </a:cubicBezTo>
                <a:cubicBezTo>
                  <a:pt x="7" y="22"/>
                  <a:pt x="7" y="22"/>
                  <a:pt x="7" y="22"/>
                </a:cubicBezTo>
                <a:cubicBezTo>
                  <a:pt x="18" y="22"/>
                  <a:pt x="18" y="22"/>
                  <a:pt x="18" y="22"/>
                </a:cubicBezTo>
                <a:cubicBezTo>
                  <a:pt x="20" y="22"/>
                  <a:pt x="22" y="24"/>
                  <a:pt x="22" y="26"/>
                </a:cubicBezTo>
                <a:cubicBezTo>
                  <a:pt x="22" y="28"/>
                  <a:pt x="20" y="29"/>
                  <a:pt x="18" y="29"/>
                </a:cubicBezTo>
                <a:cubicBezTo>
                  <a:pt x="4" y="29"/>
                  <a:pt x="4" y="29"/>
                  <a:pt x="4" y="29"/>
                </a:cubicBezTo>
                <a:cubicBezTo>
                  <a:pt x="2" y="29"/>
                  <a:pt x="0" y="31"/>
                  <a:pt x="0" y="33"/>
                </a:cubicBezTo>
                <a:cubicBezTo>
                  <a:pt x="0" y="35"/>
                  <a:pt x="2" y="36"/>
                  <a:pt x="4" y="36"/>
                </a:cubicBezTo>
                <a:cubicBezTo>
                  <a:pt x="7" y="36"/>
                  <a:pt x="7" y="36"/>
                  <a:pt x="7" y="36"/>
                </a:cubicBezTo>
                <a:cubicBezTo>
                  <a:pt x="7" y="51"/>
                  <a:pt x="7" y="51"/>
                  <a:pt x="7" y="51"/>
                </a:cubicBezTo>
                <a:cubicBezTo>
                  <a:pt x="18" y="51"/>
                  <a:pt x="18" y="51"/>
                  <a:pt x="18" y="51"/>
                </a:cubicBezTo>
                <a:cubicBezTo>
                  <a:pt x="20" y="51"/>
                  <a:pt x="22" y="53"/>
                  <a:pt x="22" y="55"/>
                </a:cubicBezTo>
                <a:cubicBezTo>
                  <a:pt x="22" y="57"/>
                  <a:pt x="20" y="58"/>
                  <a:pt x="18" y="58"/>
                </a:cubicBezTo>
                <a:cubicBezTo>
                  <a:pt x="4" y="58"/>
                  <a:pt x="4" y="58"/>
                  <a:pt x="4" y="58"/>
                </a:cubicBezTo>
                <a:cubicBezTo>
                  <a:pt x="2" y="58"/>
                  <a:pt x="0" y="60"/>
                  <a:pt x="0" y="62"/>
                </a:cubicBezTo>
                <a:cubicBezTo>
                  <a:pt x="0" y="64"/>
                  <a:pt x="2" y="66"/>
                  <a:pt x="4" y="66"/>
                </a:cubicBezTo>
                <a:cubicBezTo>
                  <a:pt x="7" y="66"/>
                  <a:pt x="7" y="66"/>
                  <a:pt x="7" y="66"/>
                </a:cubicBezTo>
                <a:cubicBezTo>
                  <a:pt x="7" y="80"/>
                  <a:pt x="7" y="80"/>
                  <a:pt x="7" y="80"/>
                </a:cubicBezTo>
                <a:cubicBezTo>
                  <a:pt x="18" y="80"/>
                  <a:pt x="18" y="80"/>
                  <a:pt x="18" y="80"/>
                </a:cubicBezTo>
                <a:cubicBezTo>
                  <a:pt x="20" y="80"/>
                  <a:pt x="22" y="82"/>
                  <a:pt x="22" y="84"/>
                </a:cubicBezTo>
                <a:cubicBezTo>
                  <a:pt x="22" y="86"/>
                  <a:pt x="20" y="87"/>
                  <a:pt x="18" y="87"/>
                </a:cubicBezTo>
                <a:cubicBezTo>
                  <a:pt x="4" y="87"/>
                  <a:pt x="4" y="87"/>
                  <a:pt x="4" y="87"/>
                </a:cubicBezTo>
                <a:cubicBezTo>
                  <a:pt x="2" y="87"/>
                  <a:pt x="0" y="89"/>
                  <a:pt x="0" y="91"/>
                </a:cubicBezTo>
                <a:cubicBezTo>
                  <a:pt x="0" y="93"/>
                  <a:pt x="2" y="95"/>
                  <a:pt x="4" y="95"/>
                </a:cubicBezTo>
                <a:cubicBezTo>
                  <a:pt x="7" y="95"/>
                  <a:pt x="7" y="95"/>
                  <a:pt x="7" y="95"/>
                </a:cubicBezTo>
                <a:cubicBezTo>
                  <a:pt x="7" y="109"/>
                  <a:pt x="7" y="109"/>
                  <a:pt x="7" y="109"/>
                </a:cubicBezTo>
                <a:cubicBezTo>
                  <a:pt x="7" y="113"/>
                  <a:pt x="11" y="116"/>
                  <a:pt x="15" y="116"/>
                </a:cubicBezTo>
                <a:cubicBezTo>
                  <a:pt x="102" y="116"/>
                  <a:pt x="102" y="116"/>
                  <a:pt x="102" y="116"/>
                </a:cubicBezTo>
                <a:cubicBezTo>
                  <a:pt x="106" y="116"/>
                  <a:pt x="109" y="113"/>
                  <a:pt x="109" y="109"/>
                </a:cubicBezTo>
                <a:cubicBezTo>
                  <a:pt x="109" y="7"/>
                  <a:pt x="109" y="7"/>
                  <a:pt x="109" y="7"/>
                </a:cubicBezTo>
                <a:cubicBezTo>
                  <a:pt x="109" y="3"/>
                  <a:pt x="106" y="0"/>
                  <a:pt x="102" y="0"/>
                </a:cubicBezTo>
                <a:close/>
                <a:moveTo>
                  <a:pt x="87" y="51"/>
                </a:moveTo>
                <a:cubicBezTo>
                  <a:pt x="44" y="51"/>
                  <a:pt x="44" y="51"/>
                  <a:pt x="44" y="51"/>
                </a:cubicBezTo>
                <a:cubicBezTo>
                  <a:pt x="44" y="22"/>
                  <a:pt x="44" y="22"/>
                  <a:pt x="44" y="22"/>
                </a:cubicBezTo>
                <a:cubicBezTo>
                  <a:pt x="87" y="22"/>
                  <a:pt x="87" y="22"/>
                  <a:pt x="87" y="22"/>
                </a:cubicBezTo>
                <a:lnTo>
                  <a:pt x="87" y="51"/>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60" name="Group 59">
            <a:extLst>
              <a:ext uri="{FF2B5EF4-FFF2-40B4-BE49-F238E27FC236}">
                <a16:creationId xmlns:a16="http://schemas.microsoft.com/office/drawing/2014/main" id="{DA1C6EB4-253D-485D-93E1-F97F98277B1D}"/>
              </a:ext>
            </a:extLst>
          </p:cNvPr>
          <p:cNvGrpSpPr/>
          <p:nvPr/>
        </p:nvGrpSpPr>
        <p:grpSpPr>
          <a:xfrm>
            <a:off x="2925568" y="2117560"/>
            <a:ext cx="499621" cy="523894"/>
            <a:chOff x="4568825" y="971550"/>
            <a:chExt cx="392113" cy="411163"/>
          </a:xfrm>
          <a:solidFill>
            <a:schemeClr val="bg1">
              <a:lumMod val="75000"/>
            </a:schemeClr>
          </a:solidFill>
        </p:grpSpPr>
        <p:sp>
          <p:nvSpPr>
            <p:cNvPr id="61" name="Freeform 23">
              <a:extLst>
                <a:ext uri="{FF2B5EF4-FFF2-40B4-BE49-F238E27FC236}">
                  <a16:creationId xmlns:a16="http://schemas.microsoft.com/office/drawing/2014/main" id="{70A42CED-D289-4AB6-AD18-563386F65ADA}"/>
                </a:ext>
              </a:extLst>
            </p:cNvPr>
            <p:cNvSpPr>
              <a:spLocks/>
            </p:cNvSpPr>
            <p:nvPr/>
          </p:nvSpPr>
          <p:spPr bwMode="auto">
            <a:xfrm>
              <a:off x="4835525" y="971550"/>
              <a:ext cx="125413" cy="107950"/>
            </a:xfrm>
            <a:custGeom>
              <a:avLst/>
              <a:gdLst/>
              <a:ahLst/>
              <a:cxnLst>
                <a:cxn ang="0">
                  <a:pos x="27" y="0"/>
                </a:cxn>
                <a:cxn ang="0">
                  <a:pos x="0" y="25"/>
                </a:cxn>
                <a:cxn ang="0">
                  <a:pos x="35" y="55"/>
                </a:cxn>
                <a:cxn ang="0">
                  <a:pos x="64" y="28"/>
                </a:cxn>
                <a:cxn ang="0">
                  <a:pos x="27" y="0"/>
                </a:cxn>
              </a:cxnLst>
              <a:rect l="0" t="0" r="r" b="b"/>
              <a:pathLst>
                <a:path w="64" h="55">
                  <a:moveTo>
                    <a:pt x="27" y="0"/>
                  </a:moveTo>
                  <a:cubicBezTo>
                    <a:pt x="27" y="0"/>
                    <a:pt x="12" y="15"/>
                    <a:pt x="0" y="25"/>
                  </a:cubicBezTo>
                  <a:cubicBezTo>
                    <a:pt x="35" y="55"/>
                    <a:pt x="35" y="55"/>
                    <a:pt x="35" y="55"/>
                  </a:cubicBezTo>
                  <a:cubicBezTo>
                    <a:pt x="48" y="44"/>
                    <a:pt x="64" y="28"/>
                    <a:pt x="64" y="28"/>
                  </a:cubicBezTo>
                  <a:cubicBezTo>
                    <a:pt x="27" y="0"/>
                    <a:pt x="27" y="0"/>
                    <a:pt x="27"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24">
              <a:extLst>
                <a:ext uri="{FF2B5EF4-FFF2-40B4-BE49-F238E27FC236}">
                  <a16:creationId xmlns:a16="http://schemas.microsoft.com/office/drawing/2014/main" id="{DECE335C-98FF-4355-B0B5-D3E9CF50D4F4}"/>
                </a:ext>
              </a:extLst>
            </p:cNvPr>
            <p:cNvSpPr>
              <a:spLocks/>
            </p:cNvSpPr>
            <p:nvPr/>
          </p:nvSpPr>
          <p:spPr bwMode="auto">
            <a:xfrm>
              <a:off x="4678363" y="1146175"/>
              <a:ext cx="127000" cy="130175"/>
            </a:xfrm>
            <a:custGeom>
              <a:avLst/>
              <a:gdLst/>
              <a:ahLst/>
              <a:cxnLst>
                <a:cxn ang="0">
                  <a:pos x="0" y="13"/>
                </a:cxn>
                <a:cxn ang="0">
                  <a:pos x="1" y="18"/>
                </a:cxn>
                <a:cxn ang="0">
                  <a:pos x="5" y="30"/>
                </a:cxn>
                <a:cxn ang="0">
                  <a:pos x="5" y="31"/>
                </a:cxn>
                <a:cxn ang="0">
                  <a:pos x="8" y="27"/>
                </a:cxn>
                <a:cxn ang="0">
                  <a:pos x="10" y="26"/>
                </a:cxn>
                <a:cxn ang="0">
                  <a:pos x="13" y="26"/>
                </a:cxn>
                <a:cxn ang="0">
                  <a:pos x="22" y="32"/>
                </a:cxn>
                <a:cxn ang="0">
                  <a:pos x="21" y="43"/>
                </a:cxn>
                <a:cxn ang="0">
                  <a:pos x="18" y="45"/>
                </a:cxn>
                <a:cxn ang="0">
                  <a:pos x="16" y="45"/>
                </a:cxn>
                <a:cxn ang="0">
                  <a:pos x="12" y="45"/>
                </a:cxn>
                <a:cxn ang="0">
                  <a:pos x="11" y="46"/>
                </a:cxn>
                <a:cxn ang="0">
                  <a:pos x="14" y="55"/>
                </a:cxn>
                <a:cxn ang="0">
                  <a:pos x="17" y="60"/>
                </a:cxn>
                <a:cxn ang="0">
                  <a:pos x="30" y="55"/>
                </a:cxn>
                <a:cxn ang="0">
                  <a:pos x="33" y="54"/>
                </a:cxn>
                <a:cxn ang="0">
                  <a:pos x="34" y="54"/>
                </a:cxn>
                <a:cxn ang="0">
                  <a:pos x="35" y="54"/>
                </a:cxn>
                <a:cxn ang="0">
                  <a:pos x="36" y="56"/>
                </a:cxn>
                <a:cxn ang="0">
                  <a:pos x="36" y="56"/>
                </a:cxn>
                <a:cxn ang="0">
                  <a:pos x="36" y="59"/>
                </a:cxn>
                <a:cxn ang="0">
                  <a:pos x="36" y="63"/>
                </a:cxn>
                <a:cxn ang="0">
                  <a:pos x="40" y="66"/>
                </a:cxn>
                <a:cxn ang="0">
                  <a:pos x="45" y="66"/>
                </a:cxn>
                <a:cxn ang="0">
                  <a:pos x="49" y="58"/>
                </a:cxn>
                <a:cxn ang="0">
                  <a:pos x="47" y="55"/>
                </a:cxn>
                <a:cxn ang="0">
                  <a:pos x="45" y="53"/>
                </a:cxn>
                <a:cxn ang="0">
                  <a:pos x="45" y="53"/>
                </a:cxn>
                <a:cxn ang="0">
                  <a:pos x="45" y="50"/>
                </a:cxn>
                <a:cxn ang="0">
                  <a:pos x="49" y="48"/>
                </a:cxn>
                <a:cxn ang="0">
                  <a:pos x="65" y="44"/>
                </a:cxn>
                <a:cxn ang="0">
                  <a:pos x="46" y="23"/>
                </a:cxn>
                <a:cxn ang="0">
                  <a:pos x="32" y="3"/>
                </a:cxn>
              </a:cxnLst>
              <a:rect l="0" t="0" r="r" b="b"/>
              <a:pathLst>
                <a:path w="65" h="66">
                  <a:moveTo>
                    <a:pt x="35" y="0"/>
                  </a:moveTo>
                  <a:cubicBezTo>
                    <a:pt x="0" y="13"/>
                    <a:pt x="0" y="13"/>
                    <a:pt x="0" y="13"/>
                  </a:cubicBezTo>
                  <a:cubicBezTo>
                    <a:pt x="0" y="13"/>
                    <a:pt x="0" y="13"/>
                    <a:pt x="0" y="13"/>
                  </a:cubicBezTo>
                  <a:cubicBezTo>
                    <a:pt x="1" y="14"/>
                    <a:pt x="1" y="16"/>
                    <a:pt x="1" y="18"/>
                  </a:cubicBezTo>
                  <a:cubicBezTo>
                    <a:pt x="2" y="21"/>
                    <a:pt x="3" y="25"/>
                    <a:pt x="4" y="28"/>
                  </a:cubicBezTo>
                  <a:cubicBezTo>
                    <a:pt x="4" y="29"/>
                    <a:pt x="5" y="29"/>
                    <a:pt x="5" y="30"/>
                  </a:cubicBezTo>
                  <a:cubicBezTo>
                    <a:pt x="5" y="31"/>
                    <a:pt x="5" y="31"/>
                    <a:pt x="5" y="31"/>
                  </a:cubicBezTo>
                  <a:cubicBezTo>
                    <a:pt x="5" y="31"/>
                    <a:pt x="5" y="31"/>
                    <a:pt x="5" y="31"/>
                  </a:cubicBezTo>
                  <a:cubicBezTo>
                    <a:pt x="6" y="30"/>
                    <a:pt x="6" y="30"/>
                    <a:pt x="6" y="30"/>
                  </a:cubicBezTo>
                  <a:cubicBezTo>
                    <a:pt x="6" y="29"/>
                    <a:pt x="7" y="28"/>
                    <a:pt x="8" y="27"/>
                  </a:cubicBezTo>
                  <a:cubicBezTo>
                    <a:pt x="9" y="27"/>
                    <a:pt x="10" y="27"/>
                    <a:pt x="10" y="26"/>
                  </a:cubicBezTo>
                  <a:cubicBezTo>
                    <a:pt x="10" y="26"/>
                    <a:pt x="10" y="26"/>
                    <a:pt x="10" y="26"/>
                  </a:cubicBezTo>
                  <a:cubicBezTo>
                    <a:pt x="10" y="26"/>
                    <a:pt x="10" y="26"/>
                    <a:pt x="10" y="26"/>
                  </a:cubicBezTo>
                  <a:cubicBezTo>
                    <a:pt x="11" y="26"/>
                    <a:pt x="12" y="26"/>
                    <a:pt x="13" y="26"/>
                  </a:cubicBezTo>
                  <a:cubicBezTo>
                    <a:pt x="15" y="26"/>
                    <a:pt x="16" y="26"/>
                    <a:pt x="17" y="27"/>
                  </a:cubicBezTo>
                  <a:cubicBezTo>
                    <a:pt x="19" y="28"/>
                    <a:pt x="21" y="30"/>
                    <a:pt x="22" y="32"/>
                  </a:cubicBezTo>
                  <a:cubicBezTo>
                    <a:pt x="23" y="34"/>
                    <a:pt x="23" y="36"/>
                    <a:pt x="23" y="38"/>
                  </a:cubicBezTo>
                  <a:cubicBezTo>
                    <a:pt x="23" y="40"/>
                    <a:pt x="22" y="41"/>
                    <a:pt x="21" y="43"/>
                  </a:cubicBezTo>
                  <a:cubicBezTo>
                    <a:pt x="20" y="44"/>
                    <a:pt x="19" y="44"/>
                    <a:pt x="18" y="45"/>
                  </a:cubicBezTo>
                  <a:cubicBezTo>
                    <a:pt x="18" y="45"/>
                    <a:pt x="18" y="45"/>
                    <a:pt x="18" y="45"/>
                  </a:cubicBezTo>
                  <a:cubicBezTo>
                    <a:pt x="18" y="45"/>
                    <a:pt x="18" y="45"/>
                    <a:pt x="18" y="45"/>
                  </a:cubicBezTo>
                  <a:cubicBezTo>
                    <a:pt x="17" y="45"/>
                    <a:pt x="17" y="45"/>
                    <a:pt x="16" y="45"/>
                  </a:cubicBezTo>
                  <a:cubicBezTo>
                    <a:pt x="15" y="46"/>
                    <a:pt x="15" y="46"/>
                    <a:pt x="14" y="46"/>
                  </a:cubicBezTo>
                  <a:cubicBezTo>
                    <a:pt x="13" y="46"/>
                    <a:pt x="13" y="46"/>
                    <a:pt x="12" y="45"/>
                  </a:cubicBezTo>
                  <a:cubicBezTo>
                    <a:pt x="11" y="45"/>
                    <a:pt x="11" y="45"/>
                    <a:pt x="11" y="45"/>
                  </a:cubicBezTo>
                  <a:cubicBezTo>
                    <a:pt x="11" y="46"/>
                    <a:pt x="11" y="46"/>
                    <a:pt x="11" y="46"/>
                  </a:cubicBezTo>
                  <a:cubicBezTo>
                    <a:pt x="11" y="47"/>
                    <a:pt x="11" y="48"/>
                    <a:pt x="12" y="50"/>
                  </a:cubicBezTo>
                  <a:cubicBezTo>
                    <a:pt x="13" y="51"/>
                    <a:pt x="13" y="53"/>
                    <a:pt x="14" y="55"/>
                  </a:cubicBezTo>
                  <a:cubicBezTo>
                    <a:pt x="14" y="55"/>
                    <a:pt x="15" y="56"/>
                    <a:pt x="15" y="57"/>
                  </a:cubicBezTo>
                  <a:cubicBezTo>
                    <a:pt x="16" y="58"/>
                    <a:pt x="16" y="59"/>
                    <a:pt x="17" y="60"/>
                  </a:cubicBezTo>
                  <a:cubicBezTo>
                    <a:pt x="20" y="59"/>
                    <a:pt x="24" y="57"/>
                    <a:pt x="28" y="55"/>
                  </a:cubicBezTo>
                  <a:cubicBezTo>
                    <a:pt x="29" y="55"/>
                    <a:pt x="29" y="55"/>
                    <a:pt x="30" y="55"/>
                  </a:cubicBezTo>
                  <a:cubicBezTo>
                    <a:pt x="30" y="55"/>
                    <a:pt x="31" y="55"/>
                    <a:pt x="31" y="54"/>
                  </a:cubicBezTo>
                  <a:cubicBezTo>
                    <a:pt x="32" y="54"/>
                    <a:pt x="33" y="54"/>
                    <a:pt x="33" y="54"/>
                  </a:cubicBezTo>
                  <a:cubicBezTo>
                    <a:pt x="34" y="54"/>
                    <a:pt x="34" y="54"/>
                    <a:pt x="34" y="54"/>
                  </a:cubicBezTo>
                  <a:cubicBezTo>
                    <a:pt x="34" y="54"/>
                    <a:pt x="34" y="54"/>
                    <a:pt x="34" y="54"/>
                  </a:cubicBezTo>
                  <a:cubicBezTo>
                    <a:pt x="34" y="54"/>
                    <a:pt x="34" y="54"/>
                    <a:pt x="34" y="54"/>
                  </a:cubicBezTo>
                  <a:cubicBezTo>
                    <a:pt x="35" y="54"/>
                    <a:pt x="35" y="54"/>
                    <a:pt x="35" y="54"/>
                  </a:cubicBezTo>
                  <a:cubicBezTo>
                    <a:pt x="35" y="54"/>
                    <a:pt x="35" y="54"/>
                    <a:pt x="36" y="55"/>
                  </a:cubicBezTo>
                  <a:cubicBezTo>
                    <a:pt x="36" y="56"/>
                    <a:pt x="36" y="56"/>
                    <a:pt x="36" y="56"/>
                  </a:cubicBezTo>
                  <a:cubicBezTo>
                    <a:pt x="36" y="56"/>
                    <a:pt x="36" y="56"/>
                    <a:pt x="36" y="56"/>
                  </a:cubicBezTo>
                  <a:cubicBezTo>
                    <a:pt x="36" y="56"/>
                    <a:pt x="36" y="56"/>
                    <a:pt x="36" y="56"/>
                  </a:cubicBezTo>
                  <a:cubicBezTo>
                    <a:pt x="37" y="56"/>
                    <a:pt x="37" y="57"/>
                    <a:pt x="36" y="57"/>
                  </a:cubicBezTo>
                  <a:cubicBezTo>
                    <a:pt x="36" y="58"/>
                    <a:pt x="36" y="58"/>
                    <a:pt x="36" y="59"/>
                  </a:cubicBezTo>
                  <a:cubicBezTo>
                    <a:pt x="36" y="60"/>
                    <a:pt x="36" y="61"/>
                    <a:pt x="36" y="62"/>
                  </a:cubicBezTo>
                  <a:cubicBezTo>
                    <a:pt x="36" y="63"/>
                    <a:pt x="36" y="63"/>
                    <a:pt x="36" y="63"/>
                  </a:cubicBezTo>
                  <a:cubicBezTo>
                    <a:pt x="37" y="64"/>
                    <a:pt x="37" y="65"/>
                    <a:pt x="38" y="65"/>
                  </a:cubicBezTo>
                  <a:cubicBezTo>
                    <a:pt x="38" y="66"/>
                    <a:pt x="39" y="66"/>
                    <a:pt x="40" y="66"/>
                  </a:cubicBezTo>
                  <a:cubicBezTo>
                    <a:pt x="40" y="66"/>
                    <a:pt x="40" y="66"/>
                    <a:pt x="41" y="66"/>
                  </a:cubicBezTo>
                  <a:cubicBezTo>
                    <a:pt x="42" y="66"/>
                    <a:pt x="44" y="66"/>
                    <a:pt x="45" y="66"/>
                  </a:cubicBezTo>
                  <a:cubicBezTo>
                    <a:pt x="47" y="65"/>
                    <a:pt x="48" y="64"/>
                    <a:pt x="49" y="62"/>
                  </a:cubicBezTo>
                  <a:cubicBezTo>
                    <a:pt x="50" y="61"/>
                    <a:pt x="50" y="59"/>
                    <a:pt x="49" y="58"/>
                  </a:cubicBezTo>
                  <a:cubicBezTo>
                    <a:pt x="49" y="58"/>
                    <a:pt x="49" y="57"/>
                    <a:pt x="49" y="57"/>
                  </a:cubicBezTo>
                  <a:cubicBezTo>
                    <a:pt x="48" y="56"/>
                    <a:pt x="48" y="56"/>
                    <a:pt x="47" y="55"/>
                  </a:cubicBezTo>
                  <a:cubicBezTo>
                    <a:pt x="47" y="55"/>
                    <a:pt x="46" y="55"/>
                    <a:pt x="46" y="54"/>
                  </a:cubicBezTo>
                  <a:cubicBezTo>
                    <a:pt x="45" y="54"/>
                    <a:pt x="45" y="53"/>
                    <a:pt x="45" y="53"/>
                  </a:cubicBezTo>
                  <a:cubicBezTo>
                    <a:pt x="45" y="53"/>
                    <a:pt x="45" y="53"/>
                    <a:pt x="45" y="53"/>
                  </a:cubicBezTo>
                  <a:cubicBezTo>
                    <a:pt x="45" y="53"/>
                    <a:pt x="45" y="53"/>
                    <a:pt x="45" y="53"/>
                  </a:cubicBezTo>
                  <a:cubicBezTo>
                    <a:pt x="45" y="52"/>
                    <a:pt x="45" y="52"/>
                    <a:pt x="45" y="51"/>
                  </a:cubicBezTo>
                  <a:cubicBezTo>
                    <a:pt x="45" y="51"/>
                    <a:pt x="45" y="50"/>
                    <a:pt x="45" y="50"/>
                  </a:cubicBezTo>
                  <a:cubicBezTo>
                    <a:pt x="46" y="49"/>
                    <a:pt x="46" y="49"/>
                    <a:pt x="46" y="49"/>
                  </a:cubicBezTo>
                  <a:cubicBezTo>
                    <a:pt x="47" y="48"/>
                    <a:pt x="48" y="48"/>
                    <a:pt x="49" y="48"/>
                  </a:cubicBezTo>
                  <a:cubicBezTo>
                    <a:pt x="52" y="46"/>
                    <a:pt x="57" y="45"/>
                    <a:pt x="60" y="45"/>
                  </a:cubicBezTo>
                  <a:cubicBezTo>
                    <a:pt x="62" y="44"/>
                    <a:pt x="63" y="44"/>
                    <a:pt x="65" y="44"/>
                  </a:cubicBezTo>
                  <a:cubicBezTo>
                    <a:pt x="54" y="15"/>
                    <a:pt x="54" y="15"/>
                    <a:pt x="54" y="15"/>
                  </a:cubicBezTo>
                  <a:cubicBezTo>
                    <a:pt x="52" y="17"/>
                    <a:pt x="49" y="20"/>
                    <a:pt x="46" y="23"/>
                  </a:cubicBezTo>
                  <a:cubicBezTo>
                    <a:pt x="44" y="26"/>
                    <a:pt x="41" y="27"/>
                    <a:pt x="39" y="27"/>
                  </a:cubicBezTo>
                  <a:cubicBezTo>
                    <a:pt x="30" y="27"/>
                    <a:pt x="23" y="14"/>
                    <a:pt x="32" y="3"/>
                  </a:cubicBezTo>
                  <a:cubicBezTo>
                    <a:pt x="33" y="2"/>
                    <a:pt x="34" y="1"/>
                    <a:pt x="35"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25">
              <a:extLst>
                <a:ext uri="{FF2B5EF4-FFF2-40B4-BE49-F238E27FC236}">
                  <a16:creationId xmlns:a16="http://schemas.microsoft.com/office/drawing/2014/main" id="{7FB2B2D9-CD9A-46F1-8B2F-833BD6D69C93}"/>
                </a:ext>
              </a:extLst>
            </p:cNvPr>
            <p:cNvSpPr>
              <a:spLocks/>
            </p:cNvSpPr>
            <p:nvPr/>
          </p:nvSpPr>
          <p:spPr bwMode="auto">
            <a:xfrm>
              <a:off x="4689475" y="1028700"/>
              <a:ext cx="190500" cy="163513"/>
            </a:xfrm>
            <a:custGeom>
              <a:avLst/>
              <a:gdLst/>
              <a:ahLst/>
              <a:cxnLst>
                <a:cxn ang="0">
                  <a:pos x="72" y="0"/>
                </a:cxn>
                <a:cxn ang="0">
                  <a:pos x="62" y="7"/>
                </a:cxn>
                <a:cxn ang="0">
                  <a:pos x="22" y="19"/>
                </a:cxn>
                <a:cxn ang="0">
                  <a:pos x="1" y="45"/>
                </a:cxn>
                <a:cxn ang="0">
                  <a:pos x="1" y="67"/>
                </a:cxn>
                <a:cxn ang="0">
                  <a:pos x="1" y="67"/>
                </a:cxn>
                <a:cxn ang="0">
                  <a:pos x="17" y="62"/>
                </a:cxn>
                <a:cxn ang="0">
                  <a:pos x="18" y="52"/>
                </a:cxn>
                <a:cxn ang="0">
                  <a:pos x="30" y="39"/>
                </a:cxn>
                <a:cxn ang="0">
                  <a:pos x="40" y="41"/>
                </a:cxn>
                <a:cxn ang="0">
                  <a:pos x="41" y="40"/>
                </a:cxn>
                <a:cxn ang="0">
                  <a:pos x="43" y="51"/>
                </a:cxn>
                <a:cxn ang="0">
                  <a:pos x="29" y="64"/>
                </a:cxn>
                <a:cxn ang="0">
                  <a:pos x="33" y="83"/>
                </a:cxn>
                <a:cxn ang="0">
                  <a:pos x="35" y="83"/>
                </a:cxn>
                <a:cxn ang="0">
                  <a:pos x="66" y="58"/>
                </a:cxn>
                <a:cxn ang="0">
                  <a:pos x="88" y="33"/>
                </a:cxn>
                <a:cxn ang="0">
                  <a:pos x="97" y="22"/>
                </a:cxn>
                <a:cxn ang="0">
                  <a:pos x="72" y="0"/>
                </a:cxn>
              </a:cxnLst>
              <a:rect l="0" t="0" r="r" b="b"/>
              <a:pathLst>
                <a:path w="97" h="83">
                  <a:moveTo>
                    <a:pt x="72" y="0"/>
                  </a:moveTo>
                  <a:cubicBezTo>
                    <a:pt x="67" y="4"/>
                    <a:pt x="64" y="7"/>
                    <a:pt x="62" y="7"/>
                  </a:cubicBezTo>
                  <a:cubicBezTo>
                    <a:pt x="46" y="13"/>
                    <a:pt x="37" y="14"/>
                    <a:pt x="22" y="19"/>
                  </a:cubicBezTo>
                  <a:cubicBezTo>
                    <a:pt x="19" y="19"/>
                    <a:pt x="1" y="45"/>
                    <a:pt x="1" y="45"/>
                  </a:cubicBezTo>
                  <a:cubicBezTo>
                    <a:pt x="1" y="45"/>
                    <a:pt x="0" y="52"/>
                    <a:pt x="1" y="67"/>
                  </a:cubicBezTo>
                  <a:cubicBezTo>
                    <a:pt x="1" y="67"/>
                    <a:pt x="1" y="67"/>
                    <a:pt x="1" y="67"/>
                  </a:cubicBezTo>
                  <a:cubicBezTo>
                    <a:pt x="4" y="67"/>
                    <a:pt x="17" y="62"/>
                    <a:pt x="17" y="62"/>
                  </a:cubicBezTo>
                  <a:cubicBezTo>
                    <a:pt x="18" y="54"/>
                    <a:pt x="18" y="52"/>
                    <a:pt x="18" y="52"/>
                  </a:cubicBezTo>
                  <a:cubicBezTo>
                    <a:pt x="30" y="39"/>
                    <a:pt x="30" y="39"/>
                    <a:pt x="30" y="39"/>
                  </a:cubicBezTo>
                  <a:cubicBezTo>
                    <a:pt x="33" y="40"/>
                    <a:pt x="38" y="41"/>
                    <a:pt x="40" y="41"/>
                  </a:cubicBezTo>
                  <a:cubicBezTo>
                    <a:pt x="42" y="41"/>
                    <a:pt x="42" y="41"/>
                    <a:pt x="41" y="40"/>
                  </a:cubicBezTo>
                  <a:cubicBezTo>
                    <a:pt x="44" y="43"/>
                    <a:pt x="44" y="47"/>
                    <a:pt x="43" y="51"/>
                  </a:cubicBezTo>
                  <a:cubicBezTo>
                    <a:pt x="41" y="54"/>
                    <a:pt x="34" y="60"/>
                    <a:pt x="29" y="64"/>
                  </a:cubicBezTo>
                  <a:cubicBezTo>
                    <a:pt x="24" y="69"/>
                    <a:pt x="24" y="83"/>
                    <a:pt x="33" y="83"/>
                  </a:cubicBezTo>
                  <a:cubicBezTo>
                    <a:pt x="34" y="83"/>
                    <a:pt x="34" y="83"/>
                    <a:pt x="35" y="83"/>
                  </a:cubicBezTo>
                  <a:cubicBezTo>
                    <a:pt x="40" y="77"/>
                    <a:pt x="51" y="66"/>
                    <a:pt x="66" y="58"/>
                  </a:cubicBezTo>
                  <a:cubicBezTo>
                    <a:pt x="74" y="54"/>
                    <a:pt x="81" y="46"/>
                    <a:pt x="88" y="33"/>
                  </a:cubicBezTo>
                  <a:cubicBezTo>
                    <a:pt x="89" y="31"/>
                    <a:pt x="95" y="25"/>
                    <a:pt x="97" y="22"/>
                  </a:cubicBezTo>
                  <a:cubicBezTo>
                    <a:pt x="72" y="0"/>
                    <a:pt x="72" y="0"/>
                    <a:pt x="72"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6">
              <a:extLst>
                <a:ext uri="{FF2B5EF4-FFF2-40B4-BE49-F238E27FC236}">
                  <a16:creationId xmlns:a16="http://schemas.microsoft.com/office/drawing/2014/main" id="{13C06F2E-68A0-4FF6-A516-684E022C9812}"/>
                </a:ext>
              </a:extLst>
            </p:cNvPr>
            <p:cNvSpPr>
              <a:spLocks/>
            </p:cNvSpPr>
            <p:nvPr/>
          </p:nvSpPr>
          <p:spPr bwMode="auto">
            <a:xfrm>
              <a:off x="4646613" y="1281113"/>
              <a:ext cx="127000" cy="101600"/>
            </a:xfrm>
            <a:custGeom>
              <a:avLst/>
              <a:gdLst/>
              <a:ahLst/>
              <a:cxnLst>
                <a:cxn ang="0">
                  <a:pos x="49" y="0"/>
                </a:cxn>
                <a:cxn ang="0">
                  <a:pos x="47" y="1"/>
                </a:cxn>
                <a:cxn ang="0">
                  <a:pos x="46" y="1"/>
                </a:cxn>
                <a:cxn ang="0">
                  <a:pos x="46" y="1"/>
                </a:cxn>
                <a:cxn ang="0">
                  <a:pos x="47" y="2"/>
                </a:cxn>
                <a:cxn ang="0">
                  <a:pos x="48" y="5"/>
                </a:cxn>
                <a:cxn ang="0">
                  <a:pos x="49" y="7"/>
                </a:cxn>
                <a:cxn ang="0">
                  <a:pos x="49" y="7"/>
                </a:cxn>
                <a:cxn ang="0">
                  <a:pos x="49" y="7"/>
                </a:cxn>
                <a:cxn ang="0">
                  <a:pos x="46" y="13"/>
                </a:cxn>
                <a:cxn ang="0">
                  <a:pos x="39" y="16"/>
                </a:cxn>
                <a:cxn ang="0">
                  <a:pos x="33" y="15"/>
                </a:cxn>
                <a:cxn ang="0">
                  <a:pos x="29" y="12"/>
                </a:cxn>
                <a:cxn ang="0">
                  <a:pos x="28" y="9"/>
                </a:cxn>
                <a:cxn ang="0">
                  <a:pos x="28" y="8"/>
                </a:cxn>
                <a:cxn ang="0">
                  <a:pos x="29" y="6"/>
                </a:cxn>
                <a:cxn ang="0">
                  <a:pos x="30" y="2"/>
                </a:cxn>
                <a:cxn ang="0">
                  <a:pos x="31" y="1"/>
                </a:cxn>
                <a:cxn ang="0">
                  <a:pos x="31" y="1"/>
                </a:cxn>
                <a:cxn ang="0">
                  <a:pos x="28" y="1"/>
                </a:cxn>
                <a:cxn ang="0">
                  <a:pos x="27" y="1"/>
                </a:cxn>
                <a:cxn ang="0">
                  <a:pos x="19" y="1"/>
                </a:cxn>
                <a:cxn ang="0">
                  <a:pos x="14" y="1"/>
                </a:cxn>
                <a:cxn ang="0">
                  <a:pos x="15" y="8"/>
                </a:cxn>
                <a:cxn ang="0">
                  <a:pos x="15" y="14"/>
                </a:cxn>
                <a:cxn ang="0">
                  <a:pos x="15" y="17"/>
                </a:cxn>
                <a:cxn ang="0">
                  <a:pos x="15" y="19"/>
                </a:cxn>
                <a:cxn ang="0">
                  <a:pos x="14" y="20"/>
                </a:cxn>
                <a:cxn ang="0">
                  <a:pos x="13" y="21"/>
                </a:cxn>
                <a:cxn ang="0">
                  <a:pos x="12" y="21"/>
                </a:cxn>
                <a:cxn ang="0">
                  <a:pos x="12" y="21"/>
                </a:cxn>
                <a:cxn ang="0">
                  <a:pos x="12" y="21"/>
                </a:cxn>
                <a:cxn ang="0">
                  <a:pos x="10" y="21"/>
                </a:cxn>
                <a:cxn ang="0">
                  <a:pos x="9" y="20"/>
                </a:cxn>
                <a:cxn ang="0">
                  <a:pos x="6" y="19"/>
                </a:cxn>
                <a:cxn ang="0">
                  <a:pos x="5" y="19"/>
                </a:cxn>
                <a:cxn ang="0">
                  <a:pos x="3" y="19"/>
                </a:cxn>
                <a:cxn ang="0">
                  <a:pos x="1" y="21"/>
                </a:cxn>
                <a:cxn ang="0">
                  <a:pos x="0" y="26"/>
                </a:cxn>
                <a:cxn ang="0">
                  <a:pos x="1" y="31"/>
                </a:cxn>
                <a:cxn ang="0">
                  <a:pos x="5" y="33"/>
                </a:cxn>
                <a:cxn ang="0">
                  <a:pos x="7" y="32"/>
                </a:cxn>
                <a:cxn ang="0">
                  <a:pos x="9" y="32"/>
                </a:cxn>
                <a:cxn ang="0">
                  <a:pos x="10" y="31"/>
                </a:cxn>
                <a:cxn ang="0">
                  <a:pos x="12" y="30"/>
                </a:cxn>
                <a:cxn ang="0">
                  <a:pos x="12" y="30"/>
                </a:cxn>
                <a:cxn ang="0">
                  <a:pos x="12" y="30"/>
                </a:cxn>
                <a:cxn ang="0">
                  <a:pos x="12" y="30"/>
                </a:cxn>
                <a:cxn ang="0">
                  <a:pos x="13" y="31"/>
                </a:cxn>
                <a:cxn ang="0">
                  <a:pos x="14" y="32"/>
                </a:cxn>
                <a:cxn ang="0">
                  <a:pos x="15" y="33"/>
                </a:cxn>
                <a:cxn ang="0">
                  <a:pos x="15" y="36"/>
                </a:cxn>
                <a:cxn ang="0">
                  <a:pos x="14" y="47"/>
                </a:cxn>
                <a:cxn ang="0">
                  <a:pos x="13" y="52"/>
                </a:cxn>
                <a:cxn ang="0">
                  <a:pos x="60" y="52"/>
                </a:cxn>
                <a:cxn ang="0">
                  <a:pos x="65" y="47"/>
                </a:cxn>
                <a:cxn ang="0">
                  <a:pos x="65" y="2"/>
                </a:cxn>
                <a:cxn ang="0">
                  <a:pos x="64" y="2"/>
                </a:cxn>
                <a:cxn ang="0">
                  <a:pos x="60" y="2"/>
                </a:cxn>
                <a:cxn ang="0">
                  <a:pos x="49" y="0"/>
                </a:cxn>
              </a:cxnLst>
              <a:rect l="0" t="0" r="r" b="b"/>
              <a:pathLst>
                <a:path w="65" h="52">
                  <a:moveTo>
                    <a:pt x="49" y="0"/>
                  </a:moveTo>
                  <a:cubicBezTo>
                    <a:pt x="48" y="0"/>
                    <a:pt x="48" y="0"/>
                    <a:pt x="47" y="1"/>
                  </a:cubicBezTo>
                  <a:cubicBezTo>
                    <a:pt x="46" y="1"/>
                    <a:pt x="46" y="1"/>
                    <a:pt x="46" y="1"/>
                  </a:cubicBezTo>
                  <a:cubicBezTo>
                    <a:pt x="46" y="1"/>
                    <a:pt x="46" y="1"/>
                    <a:pt x="46" y="1"/>
                  </a:cubicBezTo>
                  <a:cubicBezTo>
                    <a:pt x="47" y="2"/>
                    <a:pt x="47" y="2"/>
                    <a:pt x="47" y="2"/>
                  </a:cubicBezTo>
                  <a:cubicBezTo>
                    <a:pt x="47" y="2"/>
                    <a:pt x="48" y="3"/>
                    <a:pt x="48" y="5"/>
                  </a:cubicBezTo>
                  <a:cubicBezTo>
                    <a:pt x="48" y="6"/>
                    <a:pt x="49" y="6"/>
                    <a:pt x="49" y="7"/>
                  </a:cubicBezTo>
                  <a:cubicBezTo>
                    <a:pt x="49" y="7"/>
                    <a:pt x="49" y="7"/>
                    <a:pt x="49" y="7"/>
                  </a:cubicBezTo>
                  <a:cubicBezTo>
                    <a:pt x="49" y="7"/>
                    <a:pt x="49" y="7"/>
                    <a:pt x="49" y="7"/>
                  </a:cubicBezTo>
                  <a:cubicBezTo>
                    <a:pt x="49" y="10"/>
                    <a:pt x="47" y="12"/>
                    <a:pt x="46" y="13"/>
                  </a:cubicBezTo>
                  <a:cubicBezTo>
                    <a:pt x="44" y="15"/>
                    <a:pt x="42" y="16"/>
                    <a:pt x="39" y="16"/>
                  </a:cubicBezTo>
                  <a:cubicBezTo>
                    <a:pt x="37" y="16"/>
                    <a:pt x="35" y="16"/>
                    <a:pt x="33" y="15"/>
                  </a:cubicBezTo>
                  <a:cubicBezTo>
                    <a:pt x="32" y="14"/>
                    <a:pt x="30" y="13"/>
                    <a:pt x="29" y="12"/>
                  </a:cubicBezTo>
                  <a:cubicBezTo>
                    <a:pt x="29" y="11"/>
                    <a:pt x="29" y="10"/>
                    <a:pt x="28" y="9"/>
                  </a:cubicBezTo>
                  <a:cubicBezTo>
                    <a:pt x="28" y="8"/>
                    <a:pt x="28" y="8"/>
                    <a:pt x="28" y="8"/>
                  </a:cubicBezTo>
                  <a:cubicBezTo>
                    <a:pt x="28" y="7"/>
                    <a:pt x="28" y="6"/>
                    <a:pt x="29" y="6"/>
                  </a:cubicBezTo>
                  <a:cubicBezTo>
                    <a:pt x="29" y="4"/>
                    <a:pt x="29" y="3"/>
                    <a:pt x="30" y="2"/>
                  </a:cubicBezTo>
                  <a:cubicBezTo>
                    <a:pt x="30" y="1"/>
                    <a:pt x="31" y="1"/>
                    <a:pt x="31" y="1"/>
                  </a:cubicBezTo>
                  <a:cubicBezTo>
                    <a:pt x="31" y="1"/>
                    <a:pt x="31" y="1"/>
                    <a:pt x="31" y="1"/>
                  </a:cubicBezTo>
                  <a:cubicBezTo>
                    <a:pt x="30" y="1"/>
                    <a:pt x="29" y="1"/>
                    <a:pt x="28" y="1"/>
                  </a:cubicBezTo>
                  <a:cubicBezTo>
                    <a:pt x="27" y="1"/>
                    <a:pt x="27" y="1"/>
                    <a:pt x="27" y="1"/>
                  </a:cubicBezTo>
                  <a:cubicBezTo>
                    <a:pt x="24" y="1"/>
                    <a:pt x="21" y="1"/>
                    <a:pt x="19" y="1"/>
                  </a:cubicBezTo>
                  <a:cubicBezTo>
                    <a:pt x="17" y="1"/>
                    <a:pt x="16" y="1"/>
                    <a:pt x="14" y="1"/>
                  </a:cubicBezTo>
                  <a:cubicBezTo>
                    <a:pt x="15" y="3"/>
                    <a:pt x="15" y="5"/>
                    <a:pt x="15" y="8"/>
                  </a:cubicBezTo>
                  <a:cubicBezTo>
                    <a:pt x="15" y="10"/>
                    <a:pt x="15" y="12"/>
                    <a:pt x="15" y="14"/>
                  </a:cubicBezTo>
                  <a:cubicBezTo>
                    <a:pt x="15" y="15"/>
                    <a:pt x="15" y="16"/>
                    <a:pt x="15" y="17"/>
                  </a:cubicBezTo>
                  <a:cubicBezTo>
                    <a:pt x="15" y="18"/>
                    <a:pt x="15" y="19"/>
                    <a:pt x="15" y="19"/>
                  </a:cubicBezTo>
                  <a:cubicBezTo>
                    <a:pt x="15" y="20"/>
                    <a:pt x="15" y="20"/>
                    <a:pt x="14" y="20"/>
                  </a:cubicBezTo>
                  <a:cubicBezTo>
                    <a:pt x="14" y="21"/>
                    <a:pt x="14" y="21"/>
                    <a:pt x="13" y="21"/>
                  </a:cubicBezTo>
                  <a:cubicBezTo>
                    <a:pt x="13" y="21"/>
                    <a:pt x="13" y="21"/>
                    <a:pt x="12" y="21"/>
                  </a:cubicBezTo>
                  <a:cubicBezTo>
                    <a:pt x="12" y="21"/>
                    <a:pt x="12" y="21"/>
                    <a:pt x="12" y="21"/>
                  </a:cubicBezTo>
                  <a:cubicBezTo>
                    <a:pt x="12" y="21"/>
                    <a:pt x="12" y="21"/>
                    <a:pt x="12" y="21"/>
                  </a:cubicBezTo>
                  <a:cubicBezTo>
                    <a:pt x="11" y="21"/>
                    <a:pt x="11" y="21"/>
                    <a:pt x="10" y="21"/>
                  </a:cubicBezTo>
                  <a:cubicBezTo>
                    <a:pt x="10" y="21"/>
                    <a:pt x="10" y="20"/>
                    <a:pt x="9" y="20"/>
                  </a:cubicBezTo>
                  <a:cubicBezTo>
                    <a:pt x="8" y="20"/>
                    <a:pt x="8" y="19"/>
                    <a:pt x="6" y="19"/>
                  </a:cubicBezTo>
                  <a:cubicBezTo>
                    <a:pt x="6" y="19"/>
                    <a:pt x="5" y="19"/>
                    <a:pt x="5" y="19"/>
                  </a:cubicBezTo>
                  <a:cubicBezTo>
                    <a:pt x="4" y="19"/>
                    <a:pt x="3" y="19"/>
                    <a:pt x="3" y="19"/>
                  </a:cubicBezTo>
                  <a:cubicBezTo>
                    <a:pt x="2" y="20"/>
                    <a:pt x="1" y="20"/>
                    <a:pt x="1" y="21"/>
                  </a:cubicBezTo>
                  <a:cubicBezTo>
                    <a:pt x="0" y="22"/>
                    <a:pt x="0" y="24"/>
                    <a:pt x="0" y="26"/>
                  </a:cubicBezTo>
                  <a:cubicBezTo>
                    <a:pt x="0" y="28"/>
                    <a:pt x="0" y="30"/>
                    <a:pt x="1" y="31"/>
                  </a:cubicBezTo>
                  <a:cubicBezTo>
                    <a:pt x="3" y="32"/>
                    <a:pt x="4" y="32"/>
                    <a:pt x="5" y="33"/>
                  </a:cubicBezTo>
                  <a:cubicBezTo>
                    <a:pt x="6" y="33"/>
                    <a:pt x="6" y="32"/>
                    <a:pt x="7" y="32"/>
                  </a:cubicBezTo>
                  <a:cubicBezTo>
                    <a:pt x="8" y="32"/>
                    <a:pt x="8" y="32"/>
                    <a:pt x="9" y="32"/>
                  </a:cubicBezTo>
                  <a:cubicBezTo>
                    <a:pt x="9" y="31"/>
                    <a:pt x="10" y="31"/>
                    <a:pt x="10" y="31"/>
                  </a:cubicBezTo>
                  <a:cubicBezTo>
                    <a:pt x="11" y="30"/>
                    <a:pt x="11" y="30"/>
                    <a:pt x="12" y="30"/>
                  </a:cubicBezTo>
                  <a:cubicBezTo>
                    <a:pt x="12" y="30"/>
                    <a:pt x="12" y="30"/>
                    <a:pt x="12" y="30"/>
                  </a:cubicBezTo>
                  <a:cubicBezTo>
                    <a:pt x="12" y="30"/>
                    <a:pt x="12" y="30"/>
                    <a:pt x="12" y="30"/>
                  </a:cubicBezTo>
                  <a:cubicBezTo>
                    <a:pt x="12" y="30"/>
                    <a:pt x="12" y="30"/>
                    <a:pt x="12" y="30"/>
                  </a:cubicBezTo>
                  <a:cubicBezTo>
                    <a:pt x="12" y="30"/>
                    <a:pt x="13" y="30"/>
                    <a:pt x="13" y="31"/>
                  </a:cubicBezTo>
                  <a:cubicBezTo>
                    <a:pt x="14" y="31"/>
                    <a:pt x="14" y="31"/>
                    <a:pt x="14" y="32"/>
                  </a:cubicBezTo>
                  <a:cubicBezTo>
                    <a:pt x="15" y="32"/>
                    <a:pt x="15" y="33"/>
                    <a:pt x="15" y="33"/>
                  </a:cubicBezTo>
                  <a:cubicBezTo>
                    <a:pt x="15" y="34"/>
                    <a:pt x="15" y="35"/>
                    <a:pt x="15" y="36"/>
                  </a:cubicBezTo>
                  <a:cubicBezTo>
                    <a:pt x="15" y="40"/>
                    <a:pt x="15" y="44"/>
                    <a:pt x="14" y="47"/>
                  </a:cubicBezTo>
                  <a:cubicBezTo>
                    <a:pt x="14" y="49"/>
                    <a:pt x="14" y="51"/>
                    <a:pt x="13" y="52"/>
                  </a:cubicBezTo>
                  <a:cubicBezTo>
                    <a:pt x="60" y="52"/>
                    <a:pt x="60" y="52"/>
                    <a:pt x="60" y="52"/>
                  </a:cubicBezTo>
                  <a:cubicBezTo>
                    <a:pt x="63" y="52"/>
                    <a:pt x="65" y="50"/>
                    <a:pt x="65" y="47"/>
                  </a:cubicBezTo>
                  <a:cubicBezTo>
                    <a:pt x="65" y="2"/>
                    <a:pt x="65" y="2"/>
                    <a:pt x="65" y="2"/>
                  </a:cubicBezTo>
                  <a:cubicBezTo>
                    <a:pt x="64" y="2"/>
                    <a:pt x="64" y="2"/>
                    <a:pt x="64" y="2"/>
                  </a:cubicBezTo>
                  <a:cubicBezTo>
                    <a:pt x="63" y="2"/>
                    <a:pt x="62" y="2"/>
                    <a:pt x="60" y="2"/>
                  </a:cubicBezTo>
                  <a:cubicBezTo>
                    <a:pt x="56" y="1"/>
                    <a:pt x="52" y="0"/>
                    <a:pt x="49"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27">
              <a:extLst>
                <a:ext uri="{FF2B5EF4-FFF2-40B4-BE49-F238E27FC236}">
                  <a16:creationId xmlns:a16="http://schemas.microsoft.com/office/drawing/2014/main" id="{777940FE-299F-44ED-B9AC-FB3E1D3A452A}"/>
                </a:ext>
              </a:extLst>
            </p:cNvPr>
            <p:cNvSpPr>
              <a:spLocks/>
            </p:cNvSpPr>
            <p:nvPr/>
          </p:nvSpPr>
          <p:spPr bwMode="auto">
            <a:xfrm>
              <a:off x="4568825" y="1177925"/>
              <a:ext cx="128588" cy="101600"/>
            </a:xfrm>
            <a:custGeom>
              <a:avLst/>
              <a:gdLst/>
              <a:ahLst/>
              <a:cxnLst>
                <a:cxn ang="0">
                  <a:pos x="4" y="0"/>
                </a:cxn>
                <a:cxn ang="0">
                  <a:pos x="0" y="49"/>
                </a:cxn>
                <a:cxn ang="0">
                  <a:pos x="5" y="50"/>
                </a:cxn>
                <a:cxn ang="0">
                  <a:pos x="15" y="51"/>
                </a:cxn>
                <a:cxn ang="0">
                  <a:pos x="17" y="51"/>
                </a:cxn>
                <a:cxn ang="0">
                  <a:pos x="18" y="51"/>
                </a:cxn>
                <a:cxn ang="0">
                  <a:pos x="16" y="47"/>
                </a:cxn>
                <a:cxn ang="0">
                  <a:pos x="16" y="45"/>
                </a:cxn>
                <a:cxn ang="0">
                  <a:pos x="26" y="36"/>
                </a:cxn>
                <a:cxn ang="0">
                  <a:pos x="35" y="40"/>
                </a:cxn>
                <a:cxn ang="0">
                  <a:pos x="36" y="44"/>
                </a:cxn>
                <a:cxn ang="0">
                  <a:pos x="36" y="46"/>
                </a:cxn>
                <a:cxn ang="0">
                  <a:pos x="34" y="51"/>
                </a:cxn>
                <a:cxn ang="0">
                  <a:pos x="37" y="51"/>
                </a:cxn>
                <a:cxn ang="0">
                  <a:pos x="46" y="51"/>
                </a:cxn>
                <a:cxn ang="0">
                  <a:pos x="49" y="44"/>
                </a:cxn>
                <a:cxn ang="0">
                  <a:pos x="49" y="35"/>
                </a:cxn>
                <a:cxn ang="0">
                  <a:pos x="50" y="31"/>
                </a:cxn>
                <a:cxn ang="0">
                  <a:pos x="52" y="30"/>
                </a:cxn>
                <a:cxn ang="0">
                  <a:pos x="52" y="30"/>
                </a:cxn>
                <a:cxn ang="0">
                  <a:pos x="55" y="31"/>
                </a:cxn>
                <a:cxn ang="0">
                  <a:pos x="60" y="33"/>
                </a:cxn>
                <a:cxn ang="0">
                  <a:pos x="63" y="31"/>
                </a:cxn>
                <a:cxn ang="0">
                  <a:pos x="63" y="21"/>
                </a:cxn>
                <a:cxn ang="0">
                  <a:pos x="59" y="19"/>
                </a:cxn>
                <a:cxn ang="0">
                  <a:pos x="58" y="19"/>
                </a:cxn>
                <a:cxn ang="0">
                  <a:pos x="54" y="21"/>
                </a:cxn>
                <a:cxn ang="0">
                  <a:pos x="53" y="21"/>
                </a:cxn>
                <a:cxn ang="0">
                  <a:pos x="53" y="21"/>
                </a:cxn>
                <a:cxn ang="0">
                  <a:pos x="50" y="20"/>
                </a:cxn>
                <a:cxn ang="0">
                  <a:pos x="49" y="15"/>
                </a:cxn>
                <a:cxn ang="0">
                  <a:pos x="51" y="0"/>
                </a:cxn>
              </a:cxnLst>
              <a:rect l="0" t="0" r="r" b="b"/>
              <a:pathLst>
                <a:path w="65" h="51">
                  <a:moveTo>
                    <a:pt x="51" y="0"/>
                  </a:moveTo>
                  <a:cubicBezTo>
                    <a:pt x="4" y="0"/>
                    <a:pt x="4" y="0"/>
                    <a:pt x="4" y="0"/>
                  </a:cubicBezTo>
                  <a:cubicBezTo>
                    <a:pt x="2" y="0"/>
                    <a:pt x="0" y="2"/>
                    <a:pt x="0" y="4"/>
                  </a:cubicBezTo>
                  <a:cubicBezTo>
                    <a:pt x="0" y="49"/>
                    <a:pt x="0" y="49"/>
                    <a:pt x="0" y="49"/>
                  </a:cubicBezTo>
                  <a:cubicBezTo>
                    <a:pt x="0" y="49"/>
                    <a:pt x="0" y="49"/>
                    <a:pt x="0" y="49"/>
                  </a:cubicBezTo>
                  <a:cubicBezTo>
                    <a:pt x="1" y="50"/>
                    <a:pt x="3" y="50"/>
                    <a:pt x="5" y="50"/>
                  </a:cubicBezTo>
                  <a:cubicBezTo>
                    <a:pt x="8" y="51"/>
                    <a:pt x="12" y="51"/>
                    <a:pt x="15" y="51"/>
                  </a:cubicBezTo>
                  <a:cubicBezTo>
                    <a:pt x="15" y="51"/>
                    <a:pt x="15" y="51"/>
                    <a:pt x="15" y="51"/>
                  </a:cubicBezTo>
                  <a:cubicBezTo>
                    <a:pt x="15" y="51"/>
                    <a:pt x="15" y="51"/>
                    <a:pt x="15" y="51"/>
                  </a:cubicBezTo>
                  <a:cubicBezTo>
                    <a:pt x="16" y="51"/>
                    <a:pt x="17" y="51"/>
                    <a:pt x="17" y="51"/>
                  </a:cubicBezTo>
                  <a:cubicBezTo>
                    <a:pt x="18" y="51"/>
                    <a:pt x="18" y="51"/>
                    <a:pt x="18" y="51"/>
                  </a:cubicBezTo>
                  <a:cubicBezTo>
                    <a:pt x="18" y="51"/>
                    <a:pt x="18" y="51"/>
                    <a:pt x="18" y="51"/>
                  </a:cubicBezTo>
                  <a:cubicBezTo>
                    <a:pt x="18" y="50"/>
                    <a:pt x="18" y="50"/>
                    <a:pt x="18" y="50"/>
                  </a:cubicBezTo>
                  <a:cubicBezTo>
                    <a:pt x="17" y="49"/>
                    <a:pt x="16" y="48"/>
                    <a:pt x="16" y="47"/>
                  </a:cubicBezTo>
                  <a:cubicBezTo>
                    <a:pt x="16" y="46"/>
                    <a:pt x="16" y="45"/>
                    <a:pt x="16" y="45"/>
                  </a:cubicBezTo>
                  <a:cubicBezTo>
                    <a:pt x="16" y="45"/>
                    <a:pt x="16" y="45"/>
                    <a:pt x="16" y="45"/>
                  </a:cubicBezTo>
                  <a:cubicBezTo>
                    <a:pt x="16" y="42"/>
                    <a:pt x="17" y="40"/>
                    <a:pt x="19" y="38"/>
                  </a:cubicBezTo>
                  <a:cubicBezTo>
                    <a:pt x="20" y="37"/>
                    <a:pt x="23" y="36"/>
                    <a:pt x="26" y="36"/>
                  </a:cubicBezTo>
                  <a:cubicBezTo>
                    <a:pt x="27" y="36"/>
                    <a:pt x="29" y="36"/>
                    <a:pt x="31" y="37"/>
                  </a:cubicBezTo>
                  <a:cubicBezTo>
                    <a:pt x="33" y="37"/>
                    <a:pt x="34" y="38"/>
                    <a:pt x="35" y="40"/>
                  </a:cubicBezTo>
                  <a:cubicBezTo>
                    <a:pt x="36" y="41"/>
                    <a:pt x="36" y="42"/>
                    <a:pt x="36" y="44"/>
                  </a:cubicBezTo>
                  <a:cubicBezTo>
                    <a:pt x="36" y="44"/>
                    <a:pt x="36" y="44"/>
                    <a:pt x="36" y="44"/>
                  </a:cubicBezTo>
                  <a:cubicBezTo>
                    <a:pt x="36" y="44"/>
                    <a:pt x="36" y="44"/>
                    <a:pt x="36" y="44"/>
                  </a:cubicBezTo>
                  <a:cubicBezTo>
                    <a:pt x="36" y="44"/>
                    <a:pt x="36" y="45"/>
                    <a:pt x="36" y="46"/>
                  </a:cubicBezTo>
                  <a:cubicBezTo>
                    <a:pt x="36" y="47"/>
                    <a:pt x="35" y="49"/>
                    <a:pt x="34" y="50"/>
                  </a:cubicBezTo>
                  <a:cubicBezTo>
                    <a:pt x="34" y="50"/>
                    <a:pt x="34" y="51"/>
                    <a:pt x="34" y="51"/>
                  </a:cubicBezTo>
                  <a:cubicBezTo>
                    <a:pt x="34" y="51"/>
                    <a:pt x="34" y="51"/>
                    <a:pt x="34" y="51"/>
                  </a:cubicBezTo>
                  <a:cubicBezTo>
                    <a:pt x="35" y="51"/>
                    <a:pt x="36" y="51"/>
                    <a:pt x="37" y="51"/>
                  </a:cubicBezTo>
                  <a:cubicBezTo>
                    <a:pt x="38" y="51"/>
                    <a:pt x="38" y="51"/>
                    <a:pt x="38" y="51"/>
                  </a:cubicBezTo>
                  <a:cubicBezTo>
                    <a:pt x="40" y="51"/>
                    <a:pt x="43" y="51"/>
                    <a:pt x="46" y="51"/>
                  </a:cubicBezTo>
                  <a:cubicBezTo>
                    <a:pt x="47" y="51"/>
                    <a:pt x="49" y="50"/>
                    <a:pt x="50" y="50"/>
                  </a:cubicBezTo>
                  <a:cubicBezTo>
                    <a:pt x="50" y="49"/>
                    <a:pt x="50" y="46"/>
                    <a:pt x="49" y="44"/>
                  </a:cubicBezTo>
                  <a:cubicBezTo>
                    <a:pt x="49" y="42"/>
                    <a:pt x="49" y="39"/>
                    <a:pt x="49" y="37"/>
                  </a:cubicBezTo>
                  <a:cubicBezTo>
                    <a:pt x="49" y="36"/>
                    <a:pt x="49" y="35"/>
                    <a:pt x="49" y="35"/>
                  </a:cubicBezTo>
                  <a:cubicBezTo>
                    <a:pt x="49" y="34"/>
                    <a:pt x="49" y="33"/>
                    <a:pt x="50" y="32"/>
                  </a:cubicBezTo>
                  <a:cubicBezTo>
                    <a:pt x="50" y="32"/>
                    <a:pt x="50" y="32"/>
                    <a:pt x="50" y="31"/>
                  </a:cubicBezTo>
                  <a:cubicBezTo>
                    <a:pt x="50" y="31"/>
                    <a:pt x="51" y="31"/>
                    <a:pt x="51" y="30"/>
                  </a:cubicBezTo>
                  <a:cubicBezTo>
                    <a:pt x="51" y="30"/>
                    <a:pt x="52" y="30"/>
                    <a:pt x="52" y="30"/>
                  </a:cubicBezTo>
                  <a:cubicBezTo>
                    <a:pt x="52" y="30"/>
                    <a:pt x="52" y="30"/>
                    <a:pt x="52" y="30"/>
                  </a:cubicBezTo>
                  <a:cubicBezTo>
                    <a:pt x="52" y="30"/>
                    <a:pt x="52" y="30"/>
                    <a:pt x="52" y="30"/>
                  </a:cubicBezTo>
                  <a:cubicBezTo>
                    <a:pt x="53" y="30"/>
                    <a:pt x="54" y="30"/>
                    <a:pt x="54" y="31"/>
                  </a:cubicBezTo>
                  <a:cubicBezTo>
                    <a:pt x="54" y="31"/>
                    <a:pt x="55" y="31"/>
                    <a:pt x="55" y="31"/>
                  </a:cubicBezTo>
                  <a:cubicBezTo>
                    <a:pt x="56" y="32"/>
                    <a:pt x="57" y="32"/>
                    <a:pt x="58" y="33"/>
                  </a:cubicBezTo>
                  <a:cubicBezTo>
                    <a:pt x="59" y="33"/>
                    <a:pt x="59" y="33"/>
                    <a:pt x="60" y="33"/>
                  </a:cubicBezTo>
                  <a:cubicBezTo>
                    <a:pt x="61" y="33"/>
                    <a:pt x="61" y="33"/>
                    <a:pt x="62" y="32"/>
                  </a:cubicBezTo>
                  <a:cubicBezTo>
                    <a:pt x="62" y="32"/>
                    <a:pt x="63" y="32"/>
                    <a:pt x="63" y="31"/>
                  </a:cubicBezTo>
                  <a:cubicBezTo>
                    <a:pt x="64" y="30"/>
                    <a:pt x="65" y="28"/>
                    <a:pt x="65" y="26"/>
                  </a:cubicBezTo>
                  <a:cubicBezTo>
                    <a:pt x="65" y="24"/>
                    <a:pt x="64" y="22"/>
                    <a:pt x="63" y="21"/>
                  </a:cubicBezTo>
                  <a:cubicBezTo>
                    <a:pt x="62" y="20"/>
                    <a:pt x="61" y="19"/>
                    <a:pt x="59" y="19"/>
                  </a:cubicBezTo>
                  <a:cubicBezTo>
                    <a:pt x="59" y="19"/>
                    <a:pt x="59" y="19"/>
                    <a:pt x="59" y="19"/>
                  </a:cubicBezTo>
                  <a:cubicBezTo>
                    <a:pt x="58" y="19"/>
                    <a:pt x="58" y="19"/>
                    <a:pt x="58" y="19"/>
                  </a:cubicBezTo>
                  <a:cubicBezTo>
                    <a:pt x="58" y="19"/>
                    <a:pt x="58" y="19"/>
                    <a:pt x="58" y="19"/>
                  </a:cubicBezTo>
                  <a:cubicBezTo>
                    <a:pt x="57" y="19"/>
                    <a:pt x="56" y="20"/>
                    <a:pt x="56" y="20"/>
                  </a:cubicBezTo>
                  <a:cubicBezTo>
                    <a:pt x="55" y="20"/>
                    <a:pt x="55" y="21"/>
                    <a:pt x="54" y="21"/>
                  </a:cubicBezTo>
                  <a:cubicBezTo>
                    <a:pt x="54" y="21"/>
                    <a:pt x="53" y="21"/>
                    <a:pt x="53" y="21"/>
                  </a:cubicBezTo>
                  <a:cubicBezTo>
                    <a:pt x="53" y="21"/>
                    <a:pt x="53" y="21"/>
                    <a:pt x="53" y="21"/>
                  </a:cubicBezTo>
                  <a:cubicBezTo>
                    <a:pt x="53" y="21"/>
                    <a:pt x="53" y="21"/>
                    <a:pt x="53" y="21"/>
                  </a:cubicBezTo>
                  <a:cubicBezTo>
                    <a:pt x="53" y="21"/>
                    <a:pt x="53" y="21"/>
                    <a:pt x="53" y="21"/>
                  </a:cubicBezTo>
                  <a:cubicBezTo>
                    <a:pt x="52" y="21"/>
                    <a:pt x="52" y="21"/>
                    <a:pt x="51" y="21"/>
                  </a:cubicBezTo>
                  <a:cubicBezTo>
                    <a:pt x="51" y="21"/>
                    <a:pt x="50" y="20"/>
                    <a:pt x="50" y="20"/>
                  </a:cubicBezTo>
                  <a:cubicBezTo>
                    <a:pt x="50" y="19"/>
                    <a:pt x="50" y="19"/>
                    <a:pt x="49" y="19"/>
                  </a:cubicBezTo>
                  <a:cubicBezTo>
                    <a:pt x="49" y="18"/>
                    <a:pt x="49" y="17"/>
                    <a:pt x="49" y="15"/>
                  </a:cubicBezTo>
                  <a:cubicBezTo>
                    <a:pt x="49" y="12"/>
                    <a:pt x="50" y="8"/>
                    <a:pt x="50" y="4"/>
                  </a:cubicBezTo>
                  <a:cubicBezTo>
                    <a:pt x="51" y="2"/>
                    <a:pt x="51" y="1"/>
                    <a:pt x="51"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28">
              <a:extLst>
                <a:ext uri="{FF2B5EF4-FFF2-40B4-BE49-F238E27FC236}">
                  <a16:creationId xmlns:a16="http://schemas.microsoft.com/office/drawing/2014/main" id="{EE901896-FA23-4D5F-BE02-A7AA50B8285F}"/>
                </a:ext>
              </a:extLst>
            </p:cNvPr>
            <p:cNvSpPr>
              <a:spLocks/>
            </p:cNvSpPr>
            <p:nvPr/>
          </p:nvSpPr>
          <p:spPr bwMode="auto">
            <a:xfrm>
              <a:off x="4568825" y="1255713"/>
              <a:ext cx="101600" cy="127000"/>
            </a:xfrm>
            <a:custGeom>
              <a:avLst/>
              <a:gdLst/>
              <a:ahLst/>
              <a:cxnLst>
                <a:cxn ang="0">
                  <a:pos x="26" y="0"/>
                </a:cxn>
                <a:cxn ang="0">
                  <a:pos x="19" y="6"/>
                </a:cxn>
                <a:cxn ang="0">
                  <a:pos x="20" y="9"/>
                </a:cxn>
                <a:cxn ang="0">
                  <a:pos x="21" y="12"/>
                </a:cxn>
                <a:cxn ang="0">
                  <a:pos x="21" y="12"/>
                </a:cxn>
                <a:cxn ang="0">
                  <a:pos x="20" y="15"/>
                </a:cxn>
                <a:cxn ang="0">
                  <a:pos x="15" y="15"/>
                </a:cxn>
                <a:cxn ang="0">
                  <a:pos x="0" y="13"/>
                </a:cxn>
                <a:cxn ang="0">
                  <a:pos x="4" y="65"/>
                </a:cxn>
                <a:cxn ang="0">
                  <a:pos x="49" y="64"/>
                </a:cxn>
                <a:cxn ang="0">
                  <a:pos x="51" y="49"/>
                </a:cxn>
                <a:cxn ang="0">
                  <a:pos x="51" y="46"/>
                </a:cxn>
                <a:cxn ang="0">
                  <a:pos x="50" y="47"/>
                </a:cxn>
                <a:cxn ang="0">
                  <a:pos x="44" y="49"/>
                </a:cxn>
                <a:cxn ang="0">
                  <a:pos x="44" y="49"/>
                </a:cxn>
                <a:cxn ang="0">
                  <a:pos x="38" y="46"/>
                </a:cxn>
                <a:cxn ang="0">
                  <a:pos x="36" y="34"/>
                </a:cxn>
                <a:cxn ang="0">
                  <a:pos x="44" y="29"/>
                </a:cxn>
                <a:cxn ang="0">
                  <a:pos x="44" y="29"/>
                </a:cxn>
                <a:cxn ang="0">
                  <a:pos x="46" y="29"/>
                </a:cxn>
                <a:cxn ang="0">
                  <a:pos x="51" y="31"/>
                </a:cxn>
                <a:cxn ang="0">
                  <a:pos x="51" y="26"/>
                </a:cxn>
                <a:cxn ang="0">
                  <a:pos x="51" y="21"/>
                </a:cxn>
                <a:cxn ang="0">
                  <a:pos x="51" y="19"/>
                </a:cxn>
                <a:cxn ang="0">
                  <a:pos x="38" y="15"/>
                </a:cxn>
                <a:cxn ang="0">
                  <a:pos x="35" y="15"/>
                </a:cxn>
                <a:cxn ang="0">
                  <a:pos x="32" y="15"/>
                </a:cxn>
                <a:cxn ang="0">
                  <a:pos x="32" y="15"/>
                </a:cxn>
                <a:cxn ang="0">
                  <a:pos x="30" y="13"/>
                </a:cxn>
                <a:cxn ang="0">
                  <a:pos x="30" y="12"/>
                </a:cxn>
                <a:cxn ang="0">
                  <a:pos x="31" y="11"/>
                </a:cxn>
                <a:cxn ang="0">
                  <a:pos x="33" y="6"/>
                </a:cxn>
                <a:cxn ang="0">
                  <a:pos x="32" y="3"/>
                </a:cxn>
                <a:cxn ang="0">
                  <a:pos x="26" y="0"/>
                </a:cxn>
              </a:cxnLst>
              <a:rect l="0" t="0" r="r" b="b"/>
              <a:pathLst>
                <a:path w="51" h="65">
                  <a:moveTo>
                    <a:pt x="26" y="0"/>
                  </a:moveTo>
                  <a:cubicBezTo>
                    <a:pt x="26" y="0"/>
                    <a:pt x="26" y="0"/>
                    <a:pt x="26" y="0"/>
                  </a:cubicBezTo>
                  <a:cubicBezTo>
                    <a:pt x="24" y="0"/>
                    <a:pt x="22" y="1"/>
                    <a:pt x="21" y="2"/>
                  </a:cubicBezTo>
                  <a:cubicBezTo>
                    <a:pt x="20" y="3"/>
                    <a:pt x="19" y="4"/>
                    <a:pt x="19" y="6"/>
                  </a:cubicBezTo>
                  <a:cubicBezTo>
                    <a:pt x="19" y="6"/>
                    <a:pt x="19" y="6"/>
                    <a:pt x="19" y="7"/>
                  </a:cubicBezTo>
                  <a:cubicBezTo>
                    <a:pt x="19" y="8"/>
                    <a:pt x="20" y="8"/>
                    <a:pt x="20" y="9"/>
                  </a:cubicBezTo>
                  <a:cubicBezTo>
                    <a:pt x="20" y="9"/>
                    <a:pt x="21" y="10"/>
                    <a:pt x="21" y="10"/>
                  </a:cubicBezTo>
                  <a:cubicBezTo>
                    <a:pt x="21" y="11"/>
                    <a:pt x="21" y="11"/>
                    <a:pt x="21" y="12"/>
                  </a:cubicBezTo>
                  <a:cubicBezTo>
                    <a:pt x="21" y="12"/>
                    <a:pt x="21" y="12"/>
                    <a:pt x="21" y="12"/>
                  </a:cubicBezTo>
                  <a:cubicBezTo>
                    <a:pt x="21" y="12"/>
                    <a:pt x="21" y="12"/>
                    <a:pt x="21" y="12"/>
                  </a:cubicBezTo>
                  <a:cubicBezTo>
                    <a:pt x="21" y="12"/>
                    <a:pt x="21" y="13"/>
                    <a:pt x="21" y="13"/>
                  </a:cubicBezTo>
                  <a:cubicBezTo>
                    <a:pt x="21" y="14"/>
                    <a:pt x="20" y="14"/>
                    <a:pt x="20" y="15"/>
                  </a:cubicBezTo>
                  <a:cubicBezTo>
                    <a:pt x="19" y="15"/>
                    <a:pt x="19" y="15"/>
                    <a:pt x="18" y="15"/>
                  </a:cubicBezTo>
                  <a:cubicBezTo>
                    <a:pt x="18" y="15"/>
                    <a:pt x="16" y="15"/>
                    <a:pt x="15" y="15"/>
                  </a:cubicBezTo>
                  <a:cubicBezTo>
                    <a:pt x="12" y="15"/>
                    <a:pt x="8" y="15"/>
                    <a:pt x="4" y="14"/>
                  </a:cubicBezTo>
                  <a:cubicBezTo>
                    <a:pt x="2" y="14"/>
                    <a:pt x="1" y="14"/>
                    <a:pt x="0" y="13"/>
                  </a:cubicBezTo>
                  <a:cubicBezTo>
                    <a:pt x="0" y="60"/>
                    <a:pt x="0" y="60"/>
                    <a:pt x="0" y="60"/>
                  </a:cubicBezTo>
                  <a:cubicBezTo>
                    <a:pt x="0" y="63"/>
                    <a:pt x="2" y="65"/>
                    <a:pt x="4" y="65"/>
                  </a:cubicBezTo>
                  <a:cubicBezTo>
                    <a:pt x="49" y="65"/>
                    <a:pt x="49" y="65"/>
                    <a:pt x="49" y="65"/>
                  </a:cubicBezTo>
                  <a:cubicBezTo>
                    <a:pt x="49" y="64"/>
                    <a:pt x="49" y="64"/>
                    <a:pt x="49" y="64"/>
                  </a:cubicBezTo>
                  <a:cubicBezTo>
                    <a:pt x="49" y="63"/>
                    <a:pt x="50" y="62"/>
                    <a:pt x="50" y="60"/>
                  </a:cubicBezTo>
                  <a:cubicBezTo>
                    <a:pt x="50" y="57"/>
                    <a:pt x="51" y="52"/>
                    <a:pt x="51" y="49"/>
                  </a:cubicBezTo>
                  <a:cubicBezTo>
                    <a:pt x="51" y="48"/>
                    <a:pt x="51" y="48"/>
                    <a:pt x="51" y="47"/>
                  </a:cubicBezTo>
                  <a:cubicBezTo>
                    <a:pt x="51" y="46"/>
                    <a:pt x="51" y="46"/>
                    <a:pt x="51" y="46"/>
                  </a:cubicBezTo>
                  <a:cubicBezTo>
                    <a:pt x="51" y="46"/>
                    <a:pt x="51" y="46"/>
                    <a:pt x="51" y="46"/>
                  </a:cubicBezTo>
                  <a:cubicBezTo>
                    <a:pt x="50" y="47"/>
                    <a:pt x="50" y="47"/>
                    <a:pt x="50" y="47"/>
                  </a:cubicBezTo>
                  <a:cubicBezTo>
                    <a:pt x="49" y="47"/>
                    <a:pt x="48" y="48"/>
                    <a:pt x="47" y="48"/>
                  </a:cubicBezTo>
                  <a:cubicBezTo>
                    <a:pt x="46" y="49"/>
                    <a:pt x="45" y="49"/>
                    <a:pt x="44" y="49"/>
                  </a:cubicBezTo>
                  <a:cubicBezTo>
                    <a:pt x="44" y="49"/>
                    <a:pt x="44" y="49"/>
                    <a:pt x="44" y="49"/>
                  </a:cubicBezTo>
                  <a:cubicBezTo>
                    <a:pt x="44" y="49"/>
                    <a:pt x="44" y="49"/>
                    <a:pt x="44" y="49"/>
                  </a:cubicBezTo>
                  <a:cubicBezTo>
                    <a:pt x="44" y="49"/>
                    <a:pt x="44" y="49"/>
                    <a:pt x="44" y="49"/>
                  </a:cubicBezTo>
                  <a:cubicBezTo>
                    <a:pt x="42" y="49"/>
                    <a:pt x="40" y="48"/>
                    <a:pt x="38" y="46"/>
                  </a:cubicBezTo>
                  <a:cubicBezTo>
                    <a:pt x="36" y="44"/>
                    <a:pt x="36" y="42"/>
                    <a:pt x="36" y="39"/>
                  </a:cubicBezTo>
                  <a:cubicBezTo>
                    <a:pt x="36" y="37"/>
                    <a:pt x="36" y="35"/>
                    <a:pt x="36" y="34"/>
                  </a:cubicBezTo>
                  <a:cubicBezTo>
                    <a:pt x="37" y="32"/>
                    <a:pt x="38" y="30"/>
                    <a:pt x="40" y="29"/>
                  </a:cubicBezTo>
                  <a:cubicBezTo>
                    <a:pt x="41" y="29"/>
                    <a:pt x="42" y="29"/>
                    <a:pt x="44" y="29"/>
                  </a:cubicBezTo>
                  <a:cubicBezTo>
                    <a:pt x="44" y="29"/>
                    <a:pt x="44" y="29"/>
                    <a:pt x="44" y="29"/>
                  </a:cubicBezTo>
                  <a:cubicBezTo>
                    <a:pt x="44" y="29"/>
                    <a:pt x="44" y="29"/>
                    <a:pt x="44" y="29"/>
                  </a:cubicBezTo>
                  <a:cubicBezTo>
                    <a:pt x="44" y="29"/>
                    <a:pt x="44" y="29"/>
                    <a:pt x="44" y="29"/>
                  </a:cubicBezTo>
                  <a:cubicBezTo>
                    <a:pt x="44" y="29"/>
                    <a:pt x="45" y="29"/>
                    <a:pt x="46" y="29"/>
                  </a:cubicBezTo>
                  <a:cubicBezTo>
                    <a:pt x="47" y="29"/>
                    <a:pt x="49" y="30"/>
                    <a:pt x="49" y="30"/>
                  </a:cubicBezTo>
                  <a:cubicBezTo>
                    <a:pt x="50" y="30"/>
                    <a:pt x="50" y="31"/>
                    <a:pt x="51" y="31"/>
                  </a:cubicBezTo>
                  <a:cubicBezTo>
                    <a:pt x="51" y="31"/>
                    <a:pt x="51" y="31"/>
                    <a:pt x="51" y="31"/>
                  </a:cubicBezTo>
                  <a:cubicBezTo>
                    <a:pt x="51" y="30"/>
                    <a:pt x="51" y="28"/>
                    <a:pt x="51" y="26"/>
                  </a:cubicBezTo>
                  <a:cubicBezTo>
                    <a:pt x="51" y="25"/>
                    <a:pt x="51" y="23"/>
                    <a:pt x="51" y="21"/>
                  </a:cubicBezTo>
                  <a:cubicBezTo>
                    <a:pt x="51" y="21"/>
                    <a:pt x="51" y="21"/>
                    <a:pt x="51" y="21"/>
                  </a:cubicBezTo>
                  <a:cubicBezTo>
                    <a:pt x="51" y="21"/>
                    <a:pt x="51" y="21"/>
                    <a:pt x="51" y="21"/>
                  </a:cubicBezTo>
                  <a:cubicBezTo>
                    <a:pt x="51" y="20"/>
                    <a:pt x="51" y="19"/>
                    <a:pt x="51" y="19"/>
                  </a:cubicBezTo>
                  <a:cubicBezTo>
                    <a:pt x="51" y="17"/>
                    <a:pt x="50" y="16"/>
                    <a:pt x="50" y="15"/>
                  </a:cubicBezTo>
                  <a:cubicBezTo>
                    <a:pt x="47" y="15"/>
                    <a:pt x="42" y="15"/>
                    <a:pt x="38" y="15"/>
                  </a:cubicBezTo>
                  <a:cubicBezTo>
                    <a:pt x="37" y="15"/>
                    <a:pt x="37" y="15"/>
                    <a:pt x="36" y="15"/>
                  </a:cubicBezTo>
                  <a:cubicBezTo>
                    <a:pt x="36" y="15"/>
                    <a:pt x="35" y="15"/>
                    <a:pt x="35" y="15"/>
                  </a:cubicBezTo>
                  <a:cubicBezTo>
                    <a:pt x="34" y="15"/>
                    <a:pt x="33" y="15"/>
                    <a:pt x="32" y="15"/>
                  </a:cubicBezTo>
                  <a:cubicBezTo>
                    <a:pt x="32" y="15"/>
                    <a:pt x="32" y="15"/>
                    <a:pt x="32" y="15"/>
                  </a:cubicBezTo>
                  <a:cubicBezTo>
                    <a:pt x="32" y="15"/>
                    <a:pt x="32" y="15"/>
                    <a:pt x="32" y="15"/>
                  </a:cubicBezTo>
                  <a:cubicBezTo>
                    <a:pt x="32" y="15"/>
                    <a:pt x="32" y="15"/>
                    <a:pt x="32" y="15"/>
                  </a:cubicBezTo>
                  <a:cubicBezTo>
                    <a:pt x="31" y="14"/>
                    <a:pt x="31" y="14"/>
                    <a:pt x="31" y="14"/>
                  </a:cubicBezTo>
                  <a:cubicBezTo>
                    <a:pt x="31" y="14"/>
                    <a:pt x="31" y="14"/>
                    <a:pt x="30" y="13"/>
                  </a:cubicBezTo>
                  <a:cubicBezTo>
                    <a:pt x="30" y="13"/>
                    <a:pt x="30" y="13"/>
                    <a:pt x="30" y="12"/>
                  </a:cubicBezTo>
                  <a:cubicBezTo>
                    <a:pt x="30" y="12"/>
                    <a:pt x="30" y="12"/>
                    <a:pt x="30" y="12"/>
                  </a:cubicBezTo>
                  <a:cubicBezTo>
                    <a:pt x="30" y="12"/>
                    <a:pt x="30" y="12"/>
                    <a:pt x="30" y="12"/>
                  </a:cubicBezTo>
                  <a:cubicBezTo>
                    <a:pt x="30" y="12"/>
                    <a:pt x="30" y="11"/>
                    <a:pt x="31" y="11"/>
                  </a:cubicBezTo>
                  <a:cubicBezTo>
                    <a:pt x="31" y="10"/>
                    <a:pt x="31" y="10"/>
                    <a:pt x="31" y="9"/>
                  </a:cubicBezTo>
                  <a:cubicBezTo>
                    <a:pt x="32" y="9"/>
                    <a:pt x="32" y="8"/>
                    <a:pt x="33" y="6"/>
                  </a:cubicBezTo>
                  <a:cubicBezTo>
                    <a:pt x="33" y="6"/>
                    <a:pt x="33" y="5"/>
                    <a:pt x="33" y="5"/>
                  </a:cubicBezTo>
                  <a:cubicBezTo>
                    <a:pt x="33" y="4"/>
                    <a:pt x="33" y="3"/>
                    <a:pt x="32" y="3"/>
                  </a:cubicBezTo>
                  <a:cubicBezTo>
                    <a:pt x="32" y="2"/>
                    <a:pt x="32" y="1"/>
                    <a:pt x="31" y="1"/>
                  </a:cubicBezTo>
                  <a:cubicBezTo>
                    <a:pt x="30" y="0"/>
                    <a:pt x="28" y="0"/>
                    <a:pt x="26"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45765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Stuff!</a:t>
            </a:r>
          </a:p>
        </p:txBody>
      </p:sp>
      <p:sp>
        <p:nvSpPr>
          <p:cNvPr id="70" name="Right Arrow 69"/>
          <p:cNvSpPr/>
          <p:nvPr/>
        </p:nvSpPr>
        <p:spPr bwMode="auto">
          <a:xfrm>
            <a:off x="1104900" y="1800225"/>
            <a:ext cx="6934200" cy="1200150"/>
          </a:xfrm>
          <a:prstGeom prst="rightArrow">
            <a:avLst>
              <a:gd name="adj1" fmla="val 67708"/>
              <a:gd name="adj2" fmla="val 54167"/>
            </a:avLst>
          </a:prstGeom>
          <a:solidFill>
            <a:schemeClr val="bg1">
              <a:lumMod val="75000"/>
            </a:schemeClr>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72" name="Oval 71"/>
          <p:cNvSpPr/>
          <p:nvPr/>
        </p:nvSpPr>
        <p:spPr bwMode="auto">
          <a:xfrm>
            <a:off x="1453475" y="1977350"/>
            <a:ext cx="845900" cy="845900"/>
          </a:xfrm>
          <a:prstGeom prst="ellipse">
            <a:avLst/>
          </a:prstGeom>
          <a:solidFill>
            <a:schemeClr val="bg1">
              <a:lumMod val="50000"/>
            </a:schemeClr>
          </a:solidFill>
          <a:ln w="19050">
            <a:solidFill>
              <a:schemeClr val="bg1"/>
            </a:solid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bg1"/>
              </a:solidFill>
            </a:endParaRPr>
          </a:p>
        </p:txBody>
      </p:sp>
      <p:sp>
        <p:nvSpPr>
          <p:cNvPr id="77" name="Oval 76"/>
          <p:cNvSpPr/>
          <p:nvPr/>
        </p:nvSpPr>
        <p:spPr bwMode="auto">
          <a:xfrm>
            <a:off x="2729825" y="1977350"/>
            <a:ext cx="845900" cy="845900"/>
          </a:xfrm>
          <a:prstGeom prst="ellipse">
            <a:avLst/>
          </a:prstGeom>
          <a:solidFill>
            <a:schemeClr val="bg1">
              <a:lumMod val="50000"/>
            </a:schemeClr>
          </a:solidFill>
          <a:ln w="19050">
            <a:solidFill>
              <a:schemeClr val="bg1"/>
            </a:solid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85" name="Oval 84"/>
          <p:cNvSpPr/>
          <p:nvPr/>
        </p:nvSpPr>
        <p:spPr bwMode="auto">
          <a:xfrm>
            <a:off x="4006175" y="1977350"/>
            <a:ext cx="845900" cy="845900"/>
          </a:xfrm>
          <a:prstGeom prst="ellipse">
            <a:avLst/>
          </a:prstGeom>
          <a:solidFill>
            <a:schemeClr val="bg1">
              <a:lumMod val="50000"/>
            </a:schemeClr>
          </a:solidFill>
          <a:ln w="19050">
            <a:solidFill>
              <a:schemeClr val="bg1"/>
            </a:solid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grpSp>
        <p:nvGrpSpPr>
          <p:cNvPr id="86" name="Group 51"/>
          <p:cNvGrpSpPr/>
          <p:nvPr/>
        </p:nvGrpSpPr>
        <p:grpSpPr>
          <a:xfrm>
            <a:off x="4261018" y="2140498"/>
            <a:ext cx="336214" cy="519604"/>
            <a:chOff x="5403850" y="3486150"/>
            <a:chExt cx="139700" cy="215900"/>
          </a:xfrm>
          <a:solidFill>
            <a:schemeClr val="bg1">
              <a:lumMod val="75000"/>
            </a:schemeClr>
          </a:solidFill>
        </p:grpSpPr>
        <p:sp>
          <p:nvSpPr>
            <p:cNvPr id="87" name="Freeform 154"/>
            <p:cNvSpPr>
              <a:spLocks/>
            </p:cNvSpPr>
            <p:nvPr/>
          </p:nvSpPr>
          <p:spPr bwMode="auto">
            <a:xfrm>
              <a:off x="5438775" y="3522663"/>
              <a:ext cx="69850" cy="155575"/>
            </a:xfrm>
            <a:custGeom>
              <a:avLst/>
              <a:gdLst/>
              <a:ahLst/>
              <a:cxnLst>
                <a:cxn ang="0">
                  <a:pos x="17" y="44"/>
                </a:cxn>
                <a:cxn ang="0">
                  <a:pos x="16" y="47"/>
                </a:cxn>
                <a:cxn ang="0">
                  <a:pos x="22" y="57"/>
                </a:cxn>
                <a:cxn ang="0">
                  <a:pos x="5" y="57"/>
                </a:cxn>
                <a:cxn ang="0">
                  <a:pos x="15" y="40"/>
                </a:cxn>
                <a:cxn ang="0">
                  <a:pos x="15" y="39"/>
                </a:cxn>
                <a:cxn ang="0">
                  <a:pos x="15" y="39"/>
                </a:cxn>
                <a:cxn ang="0">
                  <a:pos x="15" y="16"/>
                </a:cxn>
                <a:cxn ang="0">
                  <a:pos x="24" y="2"/>
                </a:cxn>
                <a:cxn ang="0">
                  <a:pos x="24" y="1"/>
                </a:cxn>
                <a:cxn ang="0">
                  <a:pos x="22" y="0"/>
                </a:cxn>
                <a:cxn ang="0">
                  <a:pos x="5" y="0"/>
                </a:cxn>
                <a:cxn ang="0">
                  <a:pos x="4" y="1"/>
                </a:cxn>
                <a:cxn ang="0">
                  <a:pos x="4" y="2"/>
                </a:cxn>
                <a:cxn ang="0">
                  <a:pos x="8" y="10"/>
                </a:cxn>
                <a:cxn ang="0">
                  <a:pos x="11" y="11"/>
                </a:cxn>
                <a:cxn ang="0">
                  <a:pos x="11" y="9"/>
                </a:cxn>
                <a:cxn ang="0">
                  <a:pos x="8" y="3"/>
                </a:cxn>
                <a:cxn ang="0">
                  <a:pos x="19" y="3"/>
                </a:cxn>
                <a:cxn ang="0">
                  <a:pos x="12" y="15"/>
                </a:cxn>
                <a:cxn ang="0">
                  <a:pos x="12" y="15"/>
                </a:cxn>
                <a:cxn ang="0">
                  <a:pos x="12" y="15"/>
                </a:cxn>
                <a:cxn ang="0">
                  <a:pos x="12" y="15"/>
                </a:cxn>
                <a:cxn ang="0">
                  <a:pos x="12" y="16"/>
                </a:cxn>
                <a:cxn ang="0">
                  <a:pos x="12" y="16"/>
                </a:cxn>
                <a:cxn ang="0">
                  <a:pos x="12" y="16"/>
                </a:cxn>
                <a:cxn ang="0">
                  <a:pos x="12" y="39"/>
                </a:cxn>
                <a:cxn ang="0">
                  <a:pos x="12" y="39"/>
                </a:cxn>
                <a:cxn ang="0">
                  <a:pos x="1" y="58"/>
                </a:cxn>
                <a:cxn ang="0">
                  <a:pos x="1" y="60"/>
                </a:cxn>
                <a:cxn ang="0">
                  <a:pos x="2" y="61"/>
                </a:cxn>
                <a:cxn ang="0">
                  <a:pos x="25" y="61"/>
                </a:cxn>
                <a:cxn ang="0">
                  <a:pos x="27" y="60"/>
                </a:cxn>
                <a:cxn ang="0">
                  <a:pos x="27" y="58"/>
                </a:cxn>
                <a:cxn ang="0">
                  <a:pos x="19" y="45"/>
                </a:cxn>
                <a:cxn ang="0">
                  <a:pos x="17" y="44"/>
                </a:cxn>
              </a:cxnLst>
              <a:rect l="0" t="0" r="r" b="b"/>
              <a:pathLst>
                <a:path w="27" h="61">
                  <a:moveTo>
                    <a:pt x="17" y="44"/>
                  </a:moveTo>
                  <a:cubicBezTo>
                    <a:pt x="16" y="45"/>
                    <a:pt x="16" y="46"/>
                    <a:pt x="16" y="47"/>
                  </a:cubicBezTo>
                  <a:cubicBezTo>
                    <a:pt x="22" y="57"/>
                    <a:pt x="22" y="57"/>
                    <a:pt x="22" y="57"/>
                  </a:cubicBezTo>
                  <a:cubicBezTo>
                    <a:pt x="5" y="57"/>
                    <a:pt x="5" y="57"/>
                    <a:pt x="5" y="57"/>
                  </a:cubicBezTo>
                  <a:cubicBezTo>
                    <a:pt x="15" y="40"/>
                    <a:pt x="15" y="40"/>
                    <a:pt x="15" y="40"/>
                  </a:cubicBezTo>
                  <a:cubicBezTo>
                    <a:pt x="15" y="40"/>
                    <a:pt x="15" y="40"/>
                    <a:pt x="15" y="39"/>
                  </a:cubicBezTo>
                  <a:cubicBezTo>
                    <a:pt x="15" y="39"/>
                    <a:pt x="15" y="39"/>
                    <a:pt x="15" y="39"/>
                  </a:cubicBezTo>
                  <a:cubicBezTo>
                    <a:pt x="15" y="16"/>
                    <a:pt x="15" y="16"/>
                    <a:pt x="15" y="16"/>
                  </a:cubicBezTo>
                  <a:cubicBezTo>
                    <a:pt x="24" y="2"/>
                    <a:pt x="24" y="2"/>
                    <a:pt x="24" y="2"/>
                  </a:cubicBezTo>
                  <a:cubicBezTo>
                    <a:pt x="24" y="2"/>
                    <a:pt x="24" y="1"/>
                    <a:pt x="24" y="1"/>
                  </a:cubicBezTo>
                  <a:cubicBezTo>
                    <a:pt x="23" y="0"/>
                    <a:pt x="23" y="0"/>
                    <a:pt x="22" y="0"/>
                  </a:cubicBezTo>
                  <a:cubicBezTo>
                    <a:pt x="5" y="0"/>
                    <a:pt x="5" y="0"/>
                    <a:pt x="5" y="0"/>
                  </a:cubicBezTo>
                  <a:cubicBezTo>
                    <a:pt x="5" y="0"/>
                    <a:pt x="4" y="0"/>
                    <a:pt x="4" y="1"/>
                  </a:cubicBezTo>
                  <a:cubicBezTo>
                    <a:pt x="3" y="1"/>
                    <a:pt x="3" y="2"/>
                    <a:pt x="4" y="2"/>
                  </a:cubicBezTo>
                  <a:cubicBezTo>
                    <a:pt x="8" y="10"/>
                    <a:pt x="8" y="10"/>
                    <a:pt x="8" y="10"/>
                  </a:cubicBezTo>
                  <a:cubicBezTo>
                    <a:pt x="9" y="11"/>
                    <a:pt x="10" y="12"/>
                    <a:pt x="11" y="11"/>
                  </a:cubicBezTo>
                  <a:cubicBezTo>
                    <a:pt x="12" y="11"/>
                    <a:pt x="12" y="9"/>
                    <a:pt x="11" y="9"/>
                  </a:cubicBezTo>
                  <a:cubicBezTo>
                    <a:pt x="8" y="3"/>
                    <a:pt x="8" y="3"/>
                    <a:pt x="8" y="3"/>
                  </a:cubicBezTo>
                  <a:cubicBezTo>
                    <a:pt x="19" y="3"/>
                    <a:pt x="19" y="3"/>
                    <a:pt x="19" y="3"/>
                  </a:cubicBezTo>
                  <a:cubicBezTo>
                    <a:pt x="12" y="15"/>
                    <a:pt x="12" y="15"/>
                    <a:pt x="12" y="15"/>
                  </a:cubicBezTo>
                  <a:cubicBezTo>
                    <a:pt x="12" y="15"/>
                    <a:pt x="12" y="15"/>
                    <a:pt x="12" y="15"/>
                  </a:cubicBezTo>
                  <a:cubicBezTo>
                    <a:pt x="12" y="15"/>
                    <a:pt x="12" y="15"/>
                    <a:pt x="12" y="15"/>
                  </a:cubicBezTo>
                  <a:cubicBezTo>
                    <a:pt x="12" y="15"/>
                    <a:pt x="12" y="15"/>
                    <a:pt x="12" y="15"/>
                  </a:cubicBezTo>
                  <a:cubicBezTo>
                    <a:pt x="12" y="16"/>
                    <a:pt x="12" y="16"/>
                    <a:pt x="12" y="16"/>
                  </a:cubicBezTo>
                  <a:cubicBezTo>
                    <a:pt x="12" y="16"/>
                    <a:pt x="12" y="16"/>
                    <a:pt x="12" y="16"/>
                  </a:cubicBezTo>
                  <a:cubicBezTo>
                    <a:pt x="12" y="16"/>
                    <a:pt x="12" y="16"/>
                    <a:pt x="12" y="16"/>
                  </a:cubicBezTo>
                  <a:cubicBezTo>
                    <a:pt x="12" y="39"/>
                    <a:pt x="12" y="39"/>
                    <a:pt x="12" y="39"/>
                  </a:cubicBezTo>
                  <a:cubicBezTo>
                    <a:pt x="12" y="39"/>
                    <a:pt x="12" y="39"/>
                    <a:pt x="12" y="39"/>
                  </a:cubicBezTo>
                  <a:cubicBezTo>
                    <a:pt x="1" y="58"/>
                    <a:pt x="1" y="58"/>
                    <a:pt x="1" y="58"/>
                  </a:cubicBezTo>
                  <a:cubicBezTo>
                    <a:pt x="0" y="59"/>
                    <a:pt x="0" y="60"/>
                    <a:pt x="1" y="60"/>
                  </a:cubicBezTo>
                  <a:cubicBezTo>
                    <a:pt x="1" y="61"/>
                    <a:pt x="1" y="61"/>
                    <a:pt x="2" y="61"/>
                  </a:cubicBezTo>
                  <a:cubicBezTo>
                    <a:pt x="25" y="61"/>
                    <a:pt x="25" y="61"/>
                    <a:pt x="25" y="61"/>
                  </a:cubicBezTo>
                  <a:cubicBezTo>
                    <a:pt x="26" y="61"/>
                    <a:pt x="26" y="61"/>
                    <a:pt x="27" y="60"/>
                  </a:cubicBezTo>
                  <a:cubicBezTo>
                    <a:pt x="27" y="60"/>
                    <a:pt x="27" y="59"/>
                    <a:pt x="27" y="58"/>
                  </a:cubicBezTo>
                  <a:cubicBezTo>
                    <a:pt x="19" y="45"/>
                    <a:pt x="19" y="45"/>
                    <a:pt x="19" y="45"/>
                  </a:cubicBezTo>
                  <a:cubicBezTo>
                    <a:pt x="19" y="44"/>
                    <a:pt x="18" y="44"/>
                    <a:pt x="17" y="4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155"/>
            <p:cNvSpPr>
              <a:spLocks noEditPoints="1"/>
            </p:cNvSpPr>
            <p:nvPr/>
          </p:nvSpPr>
          <p:spPr bwMode="auto">
            <a:xfrm>
              <a:off x="5403850" y="3486150"/>
              <a:ext cx="139700" cy="215900"/>
            </a:xfrm>
            <a:custGeom>
              <a:avLst/>
              <a:gdLst/>
              <a:ahLst/>
              <a:cxnLst>
                <a:cxn ang="0">
                  <a:pos x="43" y="58"/>
                </a:cxn>
                <a:cxn ang="0">
                  <a:pos x="38" y="49"/>
                </a:cxn>
                <a:cxn ang="0">
                  <a:pos x="38" y="35"/>
                </a:cxn>
                <a:cxn ang="0">
                  <a:pos x="43" y="26"/>
                </a:cxn>
                <a:cxn ang="0">
                  <a:pos x="54" y="8"/>
                </a:cxn>
                <a:cxn ang="0">
                  <a:pos x="55" y="5"/>
                </a:cxn>
                <a:cxn ang="0">
                  <a:pos x="49" y="0"/>
                </a:cxn>
                <a:cxn ang="0">
                  <a:pos x="49" y="0"/>
                </a:cxn>
                <a:cxn ang="0">
                  <a:pos x="39" y="0"/>
                </a:cxn>
                <a:cxn ang="0">
                  <a:pos x="28" y="0"/>
                </a:cxn>
                <a:cxn ang="0">
                  <a:pos x="6" y="0"/>
                </a:cxn>
                <a:cxn ang="0">
                  <a:pos x="1" y="2"/>
                </a:cxn>
                <a:cxn ang="0">
                  <a:pos x="1" y="8"/>
                </a:cxn>
                <a:cxn ang="0">
                  <a:pos x="12" y="26"/>
                </a:cxn>
                <a:cxn ang="0">
                  <a:pos x="17" y="35"/>
                </a:cxn>
                <a:cxn ang="0">
                  <a:pos x="17" y="49"/>
                </a:cxn>
                <a:cxn ang="0">
                  <a:pos x="12" y="58"/>
                </a:cxn>
                <a:cxn ang="0">
                  <a:pos x="1" y="76"/>
                </a:cxn>
                <a:cxn ang="0">
                  <a:pos x="1" y="82"/>
                </a:cxn>
                <a:cxn ang="0">
                  <a:pos x="6" y="84"/>
                </a:cxn>
                <a:cxn ang="0">
                  <a:pos x="16" y="84"/>
                </a:cxn>
                <a:cxn ang="0">
                  <a:pos x="28" y="84"/>
                </a:cxn>
                <a:cxn ang="0">
                  <a:pos x="49" y="84"/>
                </a:cxn>
                <a:cxn ang="0">
                  <a:pos x="54" y="82"/>
                </a:cxn>
                <a:cxn ang="0">
                  <a:pos x="54" y="76"/>
                </a:cxn>
                <a:cxn ang="0">
                  <a:pos x="43" y="58"/>
                </a:cxn>
                <a:cxn ang="0">
                  <a:pos x="28" y="79"/>
                </a:cxn>
                <a:cxn ang="0">
                  <a:pos x="16" y="79"/>
                </a:cxn>
                <a:cxn ang="0">
                  <a:pos x="6" y="79"/>
                </a:cxn>
                <a:cxn ang="0">
                  <a:pos x="17" y="61"/>
                </a:cxn>
                <a:cxn ang="0">
                  <a:pos x="23" y="50"/>
                </a:cxn>
                <a:cxn ang="0">
                  <a:pos x="23" y="34"/>
                </a:cxn>
                <a:cxn ang="0">
                  <a:pos x="17" y="24"/>
                </a:cxn>
                <a:cxn ang="0">
                  <a:pos x="6" y="5"/>
                </a:cxn>
                <a:cxn ang="0">
                  <a:pos x="28" y="5"/>
                </a:cxn>
                <a:cxn ang="0">
                  <a:pos x="39" y="5"/>
                </a:cxn>
                <a:cxn ang="0">
                  <a:pos x="49" y="5"/>
                </a:cxn>
                <a:cxn ang="0">
                  <a:pos x="38" y="24"/>
                </a:cxn>
                <a:cxn ang="0">
                  <a:pos x="33" y="34"/>
                </a:cxn>
                <a:cxn ang="0">
                  <a:pos x="33" y="50"/>
                </a:cxn>
                <a:cxn ang="0">
                  <a:pos x="38" y="61"/>
                </a:cxn>
                <a:cxn ang="0">
                  <a:pos x="49" y="79"/>
                </a:cxn>
                <a:cxn ang="0">
                  <a:pos x="28" y="79"/>
                </a:cxn>
              </a:cxnLst>
              <a:rect l="0" t="0" r="r" b="b"/>
              <a:pathLst>
                <a:path w="55" h="84">
                  <a:moveTo>
                    <a:pt x="43" y="58"/>
                  </a:moveTo>
                  <a:cubicBezTo>
                    <a:pt x="38" y="49"/>
                    <a:pt x="38" y="49"/>
                    <a:pt x="38" y="49"/>
                  </a:cubicBezTo>
                  <a:cubicBezTo>
                    <a:pt x="38" y="35"/>
                    <a:pt x="38" y="35"/>
                    <a:pt x="38" y="35"/>
                  </a:cubicBezTo>
                  <a:cubicBezTo>
                    <a:pt x="43" y="26"/>
                    <a:pt x="43" y="26"/>
                    <a:pt x="43" y="26"/>
                  </a:cubicBezTo>
                  <a:cubicBezTo>
                    <a:pt x="54" y="8"/>
                    <a:pt x="54" y="8"/>
                    <a:pt x="54" y="8"/>
                  </a:cubicBezTo>
                  <a:cubicBezTo>
                    <a:pt x="54" y="7"/>
                    <a:pt x="55" y="6"/>
                    <a:pt x="55" y="5"/>
                  </a:cubicBezTo>
                  <a:cubicBezTo>
                    <a:pt x="55" y="2"/>
                    <a:pt x="52" y="0"/>
                    <a:pt x="49" y="0"/>
                  </a:cubicBezTo>
                  <a:cubicBezTo>
                    <a:pt x="49" y="0"/>
                    <a:pt x="49" y="0"/>
                    <a:pt x="49" y="0"/>
                  </a:cubicBezTo>
                  <a:cubicBezTo>
                    <a:pt x="39" y="0"/>
                    <a:pt x="39" y="0"/>
                    <a:pt x="39" y="0"/>
                  </a:cubicBezTo>
                  <a:cubicBezTo>
                    <a:pt x="28" y="0"/>
                    <a:pt x="28" y="0"/>
                    <a:pt x="28" y="0"/>
                  </a:cubicBezTo>
                  <a:cubicBezTo>
                    <a:pt x="6" y="0"/>
                    <a:pt x="6" y="0"/>
                    <a:pt x="6" y="0"/>
                  </a:cubicBezTo>
                  <a:cubicBezTo>
                    <a:pt x="4" y="0"/>
                    <a:pt x="2" y="1"/>
                    <a:pt x="1" y="2"/>
                  </a:cubicBezTo>
                  <a:cubicBezTo>
                    <a:pt x="0" y="4"/>
                    <a:pt x="0" y="6"/>
                    <a:pt x="1" y="8"/>
                  </a:cubicBezTo>
                  <a:cubicBezTo>
                    <a:pt x="12" y="26"/>
                    <a:pt x="12" y="26"/>
                    <a:pt x="12" y="26"/>
                  </a:cubicBezTo>
                  <a:cubicBezTo>
                    <a:pt x="17" y="35"/>
                    <a:pt x="17" y="35"/>
                    <a:pt x="17" y="35"/>
                  </a:cubicBezTo>
                  <a:cubicBezTo>
                    <a:pt x="17" y="49"/>
                    <a:pt x="17" y="49"/>
                    <a:pt x="17" y="49"/>
                  </a:cubicBezTo>
                  <a:cubicBezTo>
                    <a:pt x="12" y="58"/>
                    <a:pt x="12" y="58"/>
                    <a:pt x="12" y="58"/>
                  </a:cubicBezTo>
                  <a:cubicBezTo>
                    <a:pt x="1" y="76"/>
                    <a:pt x="1" y="76"/>
                    <a:pt x="1" y="76"/>
                  </a:cubicBezTo>
                  <a:cubicBezTo>
                    <a:pt x="0" y="78"/>
                    <a:pt x="0" y="80"/>
                    <a:pt x="1" y="82"/>
                  </a:cubicBezTo>
                  <a:cubicBezTo>
                    <a:pt x="2" y="83"/>
                    <a:pt x="4" y="84"/>
                    <a:pt x="6" y="84"/>
                  </a:cubicBezTo>
                  <a:cubicBezTo>
                    <a:pt x="16" y="84"/>
                    <a:pt x="16" y="84"/>
                    <a:pt x="16" y="84"/>
                  </a:cubicBezTo>
                  <a:cubicBezTo>
                    <a:pt x="28" y="84"/>
                    <a:pt x="28" y="84"/>
                    <a:pt x="28" y="84"/>
                  </a:cubicBezTo>
                  <a:cubicBezTo>
                    <a:pt x="49" y="84"/>
                    <a:pt x="49" y="84"/>
                    <a:pt x="49" y="84"/>
                  </a:cubicBezTo>
                  <a:cubicBezTo>
                    <a:pt x="51" y="84"/>
                    <a:pt x="53" y="83"/>
                    <a:pt x="54" y="82"/>
                  </a:cubicBezTo>
                  <a:cubicBezTo>
                    <a:pt x="55" y="80"/>
                    <a:pt x="55" y="78"/>
                    <a:pt x="54" y="76"/>
                  </a:cubicBezTo>
                  <a:lnTo>
                    <a:pt x="43" y="58"/>
                  </a:lnTo>
                  <a:close/>
                  <a:moveTo>
                    <a:pt x="28" y="79"/>
                  </a:moveTo>
                  <a:cubicBezTo>
                    <a:pt x="16" y="79"/>
                    <a:pt x="16" y="79"/>
                    <a:pt x="16" y="79"/>
                  </a:cubicBezTo>
                  <a:cubicBezTo>
                    <a:pt x="6" y="79"/>
                    <a:pt x="6" y="79"/>
                    <a:pt x="6" y="79"/>
                  </a:cubicBezTo>
                  <a:cubicBezTo>
                    <a:pt x="17" y="61"/>
                    <a:pt x="17" y="61"/>
                    <a:pt x="17" y="61"/>
                  </a:cubicBezTo>
                  <a:cubicBezTo>
                    <a:pt x="23" y="50"/>
                    <a:pt x="23" y="50"/>
                    <a:pt x="23" y="50"/>
                  </a:cubicBezTo>
                  <a:cubicBezTo>
                    <a:pt x="23" y="34"/>
                    <a:pt x="23" y="34"/>
                    <a:pt x="23" y="34"/>
                  </a:cubicBezTo>
                  <a:cubicBezTo>
                    <a:pt x="17" y="24"/>
                    <a:pt x="17" y="24"/>
                    <a:pt x="17" y="24"/>
                  </a:cubicBezTo>
                  <a:cubicBezTo>
                    <a:pt x="6" y="5"/>
                    <a:pt x="6" y="5"/>
                    <a:pt x="6" y="5"/>
                  </a:cubicBezTo>
                  <a:cubicBezTo>
                    <a:pt x="28" y="5"/>
                    <a:pt x="28" y="5"/>
                    <a:pt x="28" y="5"/>
                  </a:cubicBezTo>
                  <a:cubicBezTo>
                    <a:pt x="39" y="5"/>
                    <a:pt x="39" y="5"/>
                    <a:pt x="39" y="5"/>
                  </a:cubicBezTo>
                  <a:cubicBezTo>
                    <a:pt x="49" y="5"/>
                    <a:pt x="49" y="5"/>
                    <a:pt x="49" y="5"/>
                  </a:cubicBezTo>
                  <a:cubicBezTo>
                    <a:pt x="38" y="24"/>
                    <a:pt x="38" y="24"/>
                    <a:pt x="38" y="24"/>
                  </a:cubicBezTo>
                  <a:cubicBezTo>
                    <a:pt x="33" y="34"/>
                    <a:pt x="33" y="34"/>
                    <a:pt x="33" y="34"/>
                  </a:cubicBezTo>
                  <a:cubicBezTo>
                    <a:pt x="33" y="50"/>
                    <a:pt x="33" y="50"/>
                    <a:pt x="33" y="50"/>
                  </a:cubicBezTo>
                  <a:cubicBezTo>
                    <a:pt x="38" y="61"/>
                    <a:pt x="38" y="61"/>
                    <a:pt x="38" y="61"/>
                  </a:cubicBezTo>
                  <a:cubicBezTo>
                    <a:pt x="49" y="79"/>
                    <a:pt x="49" y="79"/>
                    <a:pt x="49" y="79"/>
                  </a:cubicBezTo>
                  <a:lnTo>
                    <a:pt x="28" y="7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97" name="Group 96"/>
          <p:cNvGrpSpPr/>
          <p:nvPr/>
        </p:nvGrpSpPr>
        <p:grpSpPr>
          <a:xfrm>
            <a:off x="5282525" y="1977350"/>
            <a:ext cx="845900" cy="845900"/>
            <a:chOff x="4248557" y="3177907"/>
            <a:chExt cx="475436" cy="475436"/>
          </a:xfrm>
          <a:effectLst>
            <a:outerShdw blurRad="63500" sx="102000" sy="102000" algn="ctr" rotWithShape="0">
              <a:prstClr val="black">
                <a:alpha val="40000"/>
              </a:prstClr>
            </a:outerShdw>
          </a:effectLst>
        </p:grpSpPr>
        <p:sp>
          <p:nvSpPr>
            <p:cNvPr id="98" name="Oval 97"/>
            <p:cNvSpPr/>
            <p:nvPr/>
          </p:nvSpPr>
          <p:spPr bwMode="auto">
            <a:xfrm>
              <a:off x="4248557" y="3177907"/>
              <a:ext cx="475436" cy="475436"/>
            </a:xfrm>
            <a:prstGeom prst="ellipse">
              <a:avLst/>
            </a:prstGeom>
            <a:solidFill>
              <a:schemeClr val="accent4"/>
            </a:solidFill>
            <a:ln w="19050">
              <a:solidFill>
                <a:schemeClr val="bg1"/>
              </a:solid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grpSp>
          <p:nvGrpSpPr>
            <p:cNvPr id="99" name="Group 71"/>
            <p:cNvGrpSpPr/>
            <p:nvPr/>
          </p:nvGrpSpPr>
          <p:grpSpPr>
            <a:xfrm>
              <a:off x="4330307" y="3263047"/>
              <a:ext cx="311937" cy="305157"/>
              <a:chOff x="4330307" y="3263047"/>
              <a:chExt cx="311937" cy="305157"/>
            </a:xfrm>
          </p:grpSpPr>
          <p:sp>
            <p:nvSpPr>
              <p:cNvPr id="100" name="Freeform 127"/>
              <p:cNvSpPr>
                <a:spLocks noEditPoints="1"/>
              </p:cNvSpPr>
              <p:nvPr/>
            </p:nvSpPr>
            <p:spPr bwMode="auto">
              <a:xfrm>
                <a:off x="4425244" y="3355723"/>
                <a:ext cx="124323" cy="124324"/>
              </a:xfrm>
              <a:custGeom>
                <a:avLst/>
                <a:gdLst/>
                <a:ahLst/>
                <a:cxnLst>
                  <a:cxn ang="0">
                    <a:pos x="0" y="17"/>
                  </a:cxn>
                  <a:cxn ang="0">
                    <a:pos x="17" y="34"/>
                  </a:cxn>
                  <a:cxn ang="0">
                    <a:pos x="34" y="17"/>
                  </a:cxn>
                  <a:cxn ang="0">
                    <a:pos x="17" y="0"/>
                  </a:cxn>
                  <a:cxn ang="0">
                    <a:pos x="0" y="17"/>
                  </a:cxn>
                  <a:cxn ang="0">
                    <a:pos x="29" y="17"/>
                  </a:cxn>
                  <a:cxn ang="0">
                    <a:pos x="17" y="29"/>
                  </a:cxn>
                  <a:cxn ang="0">
                    <a:pos x="5" y="17"/>
                  </a:cxn>
                  <a:cxn ang="0">
                    <a:pos x="17" y="6"/>
                  </a:cxn>
                  <a:cxn ang="0">
                    <a:pos x="29" y="17"/>
                  </a:cxn>
                </a:cxnLst>
                <a:rect l="0" t="0" r="r" b="b"/>
                <a:pathLst>
                  <a:path w="34" h="34">
                    <a:moveTo>
                      <a:pt x="0" y="17"/>
                    </a:moveTo>
                    <a:cubicBezTo>
                      <a:pt x="0" y="27"/>
                      <a:pt x="7" y="34"/>
                      <a:pt x="17" y="34"/>
                    </a:cubicBezTo>
                    <a:cubicBezTo>
                      <a:pt x="26" y="34"/>
                      <a:pt x="34" y="27"/>
                      <a:pt x="34" y="17"/>
                    </a:cubicBezTo>
                    <a:cubicBezTo>
                      <a:pt x="34" y="8"/>
                      <a:pt x="26" y="0"/>
                      <a:pt x="17" y="0"/>
                    </a:cubicBezTo>
                    <a:cubicBezTo>
                      <a:pt x="7" y="0"/>
                      <a:pt x="0" y="8"/>
                      <a:pt x="0" y="17"/>
                    </a:cubicBezTo>
                    <a:close/>
                    <a:moveTo>
                      <a:pt x="29" y="17"/>
                    </a:moveTo>
                    <a:cubicBezTo>
                      <a:pt x="29" y="24"/>
                      <a:pt x="23" y="29"/>
                      <a:pt x="17" y="29"/>
                    </a:cubicBezTo>
                    <a:cubicBezTo>
                      <a:pt x="10" y="29"/>
                      <a:pt x="5" y="24"/>
                      <a:pt x="5" y="17"/>
                    </a:cubicBezTo>
                    <a:cubicBezTo>
                      <a:pt x="5" y="11"/>
                      <a:pt x="10" y="6"/>
                      <a:pt x="17" y="6"/>
                    </a:cubicBezTo>
                    <a:cubicBezTo>
                      <a:pt x="23" y="6"/>
                      <a:pt x="29" y="11"/>
                      <a:pt x="29" y="17"/>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128"/>
              <p:cNvSpPr>
                <a:spLocks noEditPoints="1"/>
              </p:cNvSpPr>
              <p:nvPr/>
            </p:nvSpPr>
            <p:spPr bwMode="auto">
              <a:xfrm>
                <a:off x="4330307" y="3263047"/>
                <a:ext cx="311937" cy="305157"/>
              </a:xfrm>
              <a:custGeom>
                <a:avLst/>
                <a:gdLst/>
                <a:ahLst/>
                <a:cxnLst>
                  <a:cxn ang="0">
                    <a:pos x="77" y="39"/>
                  </a:cxn>
                  <a:cxn ang="0">
                    <a:pos x="79" y="27"/>
                  </a:cxn>
                  <a:cxn ang="0">
                    <a:pos x="73" y="12"/>
                  </a:cxn>
                  <a:cxn ang="0">
                    <a:pos x="67" y="11"/>
                  </a:cxn>
                  <a:cxn ang="0">
                    <a:pos x="54" y="10"/>
                  </a:cxn>
                  <a:cxn ang="0">
                    <a:pos x="48" y="0"/>
                  </a:cxn>
                  <a:cxn ang="0">
                    <a:pos x="38" y="0"/>
                  </a:cxn>
                  <a:cxn ang="0">
                    <a:pos x="32" y="10"/>
                  </a:cxn>
                  <a:cxn ang="0">
                    <a:pos x="18" y="11"/>
                  </a:cxn>
                  <a:cxn ang="0">
                    <a:pos x="12" y="12"/>
                  </a:cxn>
                  <a:cxn ang="0">
                    <a:pos x="6" y="27"/>
                  </a:cxn>
                  <a:cxn ang="0">
                    <a:pos x="8" y="39"/>
                  </a:cxn>
                  <a:cxn ang="0">
                    <a:pos x="0" y="47"/>
                  </a:cxn>
                  <a:cxn ang="0">
                    <a:pos x="8" y="61"/>
                  </a:cxn>
                  <a:cxn ang="0">
                    <a:pos x="19" y="67"/>
                  </a:cxn>
                  <a:cxn ang="0">
                    <a:pos x="20" y="78"/>
                  </a:cxn>
                  <a:cxn ang="0">
                    <a:pos x="31" y="83"/>
                  </a:cxn>
                  <a:cxn ang="0">
                    <a:pos x="39" y="77"/>
                  </a:cxn>
                  <a:cxn ang="0">
                    <a:pos x="46" y="77"/>
                  </a:cxn>
                  <a:cxn ang="0">
                    <a:pos x="54" y="83"/>
                  </a:cxn>
                  <a:cxn ang="0">
                    <a:pos x="66" y="78"/>
                  </a:cxn>
                  <a:cxn ang="0">
                    <a:pos x="67" y="67"/>
                  </a:cxn>
                  <a:cxn ang="0">
                    <a:pos x="78" y="61"/>
                  </a:cxn>
                  <a:cxn ang="0">
                    <a:pos x="85" y="47"/>
                  </a:cxn>
                  <a:cxn ang="0">
                    <a:pos x="61" y="20"/>
                  </a:cxn>
                  <a:cxn ang="0">
                    <a:pos x="75" y="23"/>
                  </a:cxn>
                  <a:cxn ang="0">
                    <a:pos x="71" y="26"/>
                  </a:cxn>
                  <a:cxn ang="0">
                    <a:pos x="68" y="27"/>
                  </a:cxn>
                  <a:cxn ang="0">
                    <a:pos x="46" y="71"/>
                  </a:cxn>
                  <a:cxn ang="0">
                    <a:pos x="14" y="46"/>
                  </a:cxn>
                  <a:cxn ang="0">
                    <a:pos x="25" y="19"/>
                  </a:cxn>
                  <a:cxn ang="0">
                    <a:pos x="26" y="19"/>
                  </a:cxn>
                  <a:cxn ang="0">
                    <a:pos x="36" y="14"/>
                  </a:cxn>
                  <a:cxn ang="0">
                    <a:pos x="49" y="14"/>
                  </a:cxn>
                  <a:cxn ang="0">
                    <a:pos x="61" y="20"/>
                  </a:cxn>
                  <a:cxn ang="0">
                    <a:pos x="43" y="5"/>
                  </a:cxn>
                  <a:cxn ang="0">
                    <a:pos x="48" y="10"/>
                  </a:cxn>
                  <a:cxn ang="0">
                    <a:pos x="37" y="10"/>
                  </a:cxn>
                  <a:cxn ang="0">
                    <a:pos x="16" y="16"/>
                  </a:cxn>
                  <a:cxn ang="0">
                    <a:pos x="17" y="22"/>
                  </a:cxn>
                  <a:cxn ang="0">
                    <a:pos x="11" y="23"/>
                  </a:cxn>
                  <a:cxn ang="0">
                    <a:pos x="6" y="47"/>
                  </a:cxn>
                  <a:cxn ang="0">
                    <a:pos x="11" y="46"/>
                  </a:cxn>
                  <a:cxn ang="0">
                    <a:pos x="8" y="56"/>
                  </a:cxn>
                  <a:cxn ang="0">
                    <a:pos x="23" y="74"/>
                  </a:cxn>
                  <a:cxn ang="0">
                    <a:pos x="35" y="74"/>
                  </a:cxn>
                  <a:cxn ang="0">
                    <a:pos x="23" y="74"/>
                  </a:cxn>
                  <a:cxn ang="0">
                    <a:pos x="51" y="74"/>
                  </a:cxn>
                  <a:cxn ang="0">
                    <a:pos x="63" y="74"/>
                  </a:cxn>
                  <a:cxn ang="0">
                    <a:pos x="78" y="56"/>
                  </a:cxn>
                  <a:cxn ang="0">
                    <a:pos x="75" y="44"/>
                  </a:cxn>
                  <a:cxn ang="0">
                    <a:pos x="78" y="56"/>
                  </a:cxn>
                </a:cxnLst>
                <a:rect l="0" t="0" r="r" b="b"/>
                <a:pathLst>
                  <a:path w="85" h="83">
                    <a:moveTo>
                      <a:pt x="82" y="42"/>
                    </a:moveTo>
                    <a:cubicBezTo>
                      <a:pt x="77" y="39"/>
                      <a:pt x="77" y="39"/>
                      <a:pt x="77" y="39"/>
                    </a:cubicBezTo>
                    <a:cubicBezTo>
                      <a:pt x="77" y="37"/>
                      <a:pt x="76" y="34"/>
                      <a:pt x="75" y="31"/>
                    </a:cubicBezTo>
                    <a:cubicBezTo>
                      <a:pt x="79" y="27"/>
                      <a:pt x="79" y="27"/>
                      <a:pt x="79" y="27"/>
                    </a:cubicBezTo>
                    <a:cubicBezTo>
                      <a:pt x="81" y="25"/>
                      <a:pt x="81" y="23"/>
                      <a:pt x="80" y="21"/>
                    </a:cubicBezTo>
                    <a:cubicBezTo>
                      <a:pt x="78" y="18"/>
                      <a:pt x="76" y="15"/>
                      <a:pt x="73" y="12"/>
                    </a:cubicBezTo>
                    <a:cubicBezTo>
                      <a:pt x="72" y="11"/>
                      <a:pt x="71" y="11"/>
                      <a:pt x="70" y="11"/>
                    </a:cubicBezTo>
                    <a:cubicBezTo>
                      <a:pt x="69" y="11"/>
                      <a:pt x="68" y="11"/>
                      <a:pt x="67" y="11"/>
                    </a:cubicBezTo>
                    <a:cubicBezTo>
                      <a:pt x="62" y="14"/>
                      <a:pt x="62" y="14"/>
                      <a:pt x="62" y="14"/>
                    </a:cubicBezTo>
                    <a:cubicBezTo>
                      <a:pt x="59" y="12"/>
                      <a:pt x="57" y="11"/>
                      <a:pt x="54" y="10"/>
                    </a:cubicBezTo>
                    <a:cubicBezTo>
                      <a:pt x="52" y="4"/>
                      <a:pt x="52" y="4"/>
                      <a:pt x="52" y="4"/>
                    </a:cubicBezTo>
                    <a:cubicBezTo>
                      <a:pt x="52" y="2"/>
                      <a:pt x="50" y="0"/>
                      <a:pt x="48" y="0"/>
                    </a:cubicBezTo>
                    <a:cubicBezTo>
                      <a:pt x="46" y="0"/>
                      <a:pt x="44" y="0"/>
                      <a:pt x="43" y="0"/>
                    </a:cubicBezTo>
                    <a:cubicBezTo>
                      <a:pt x="41" y="0"/>
                      <a:pt x="40" y="0"/>
                      <a:pt x="38" y="0"/>
                    </a:cubicBezTo>
                    <a:cubicBezTo>
                      <a:pt x="36" y="0"/>
                      <a:pt x="34" y="2"/>
                      <a:pt x="33" y="4"/>
                    </a:cubicBezTo>
                    <a:cubicBezTo>
                      <a:pt x="32" y="10"/>
                      <a:pt x="32" y="10"/>
                      <a:pt x="32" y="10"/>
                    </a:cubicBezTo>
                    <a:cubicBezTo>
                      <a:pt x="29" y="11"/>
                      <a:pt x="26" y="12"/>
                      <a:pt x="24" y="14"/>
                    </a:cubicBezTo>
                    <a:cubicBezTo>
                      <a:pt x="18" y="11"/>
                      <a:pt x="18" y="11"/>
                      <a:pt x="18" y="11"/>
                    </a:cubicBezTo>
                    <a:cubicBezTo>
                      <a:pt x="18" y="11"/>
                      <a:pt x="17" y="11"/>
                      <a:pt x="16" y="11"/>
                    </a:cubicBezTo>
                    <a:cubicBezTo>
                      <a:pt x="15" y="11"/>
                      <a:pt x="13" y="11"/>
                      <a:pt x="12" y="12"/>
                    </a:cubicBezTo>
                    <a:cubicBezTo>
                      <a:pt x="10" y="15"/>
                      <a:pt x="8" y="18"/>
                      <a:pt x="6" y="21"/>
                    </a:cubicBezTo>
                    <a:cubicBezTo>
                      <a:pt x="5" y="23"/>
                      <a:pt x="5" y="25"/>
                      <a:pt x="6" y="27"/>
                    </a:cubicBezTo>
                    <a:cubicBezTo>
                      <a:pt x="10" y="31"/>
                      <a:pt x="10" y="31"/>
                      <a:pt x="10" y="31"/>
                    </a:cubicBezTo>
                    <a:cubicBezTo>
                      <a:pt x="9" y="34"/>
                      <a:pt x="9" y="37"/>
                      <a:pt x="8" y="39"/>
                    </a:cubicBezTo>
                    <a:cubicBezTo>
                      <a:pt x="3" y="42"/>
                      <a:pt x="3" y="42"/>
                      <a:pt x="3" y="42"/>
                    </a:cubicBezTo>
                    <a:cubicBezTo>
                      <a:pt x="1" y="43"/>
                      <a:pt x="0" y="45"/>
                      <a:pt x="0" y="47"/>
                    </a:cubicBezTo>
                    <a:cubicBezTo>
                      <a:pt x="1" y="51"/>
                      <a:pt x="2" y="54"/>
                      <a:pt x="3" y="58"/>
                    </a:cubicBezTo>
                    <a:cubicBezTo>
                      <a:pt x="4" y="60"/>
                      <a:pt x="6" y="61"/>
                      <a:pt x="8" y="61"/>
                    </a:cubicBezTo>
                    <a:cubicBezTo>
                      <a:pt x="14" y="61"/>
                      <a:pt x="14" y="61"/>
                      <a:pt x="14" y="61"/>
                    </a:cubicBezTo>
                    <a:cubicBezTo>
                      <a:pt x="15" y="63"/>
                      <a:pt x="17" y="65"/>
                      <a:pt x="19" y="67"/>
                    </a:cubicBezTo>
                    <a:cubicBezTo>
                      <a:pt x="17" y="73"/>
                      <a:pt x="17" y="73"/>
                      <a:pt x="17" y="73"/>
                    </a:cubicBezTo>
                    <a:cubicBezTo>
                      <a:pt x="17" y="75"/>
                      <a:pt x="18" y="77"/>
                      <a:pt x="20" y="78"/>
                    </a:cubicBezTo>
                    <a:cubicBezTo>
                      <a:pt x="23" y="80"/>
                      <a:pt x="26" y="82"/>
                      <a:pt x="30" y="83"/>
                    </a:cubicBezTo>
                    <a:cubicBezTo>
                      <a:pt x="30" y="83"/>
                      <a:pt x="31" y="83"/>
                      <a:pt x="31" y="83"/>
                    </a:cubicBezTo>
                    <a:cubicBezTo>
                      <a:pt x="33" y="83"/>
                      <a:pt x="34" y="82"/>
                      <a:pt x="35" y="81"/>
                    </a:cubicBezTo>
                    <a:cubicBezTo>
                      <a:pt x="39" y="77"/>
                      <a:pt x="39" y="77"/>
                      <a:pt x="39" y="77"/>
                    </a:cubicBezTo>
                    <a:cubicBezTo>
                      <a:pt x="41" y="77"/>
                      <a:pt x="42" y="77"/>
                      <a:pt x="43" y="77"/>
                    </a:cubicBezTo>
                    <a:cubicBezTo>
                      <a:pt x="44" y="77"/>
                      <a:pt x="45" y="77"/>
                      <a:pt x="46" y="77"/>
                    </a:cubicBezTo>
                    <a:cubicBezTo>
                      <a:pt x="50" y="81"/>
                      <a:pt x="50" y="81"/>
                      <a:pt x="50" y="81"/>
                    </a:cubicBezTo>
                    <a:cubicBezTo>
                      <a:pt x="51" y="82"/>
                      <a:pt x="53" y="83"/>
                      <a:pt x="54" y="83"/>
                    </a:cubicBezTo>
                    <a:cubicBezTo>
                      <a:pt x="55" y="83"/>
                      <a:pt x="55" y="83"/>
                      <a:pt x="56" y="83"/>
                    </a:cubicBezTo>
                    <a:cubicBezTo>
                      <a:pt x="59" y="82"/>
                      <a:pt x="63" y="80"/>
                      <a:pt x="66" y="78"/>
                    </a:cubicBezTo>
                    <a:cubicBezTo>
                      <a:pt x="68" y="77"/>
                      <a:pt x="69" y="75"/>
                      <a:pt x="68" y="73"/>
                    </a:cubicBezTo>
                    <a:cubicBezTo>
                      <a:pt x="67" y="67"/>
                      <a:pt x="67" y="67"/>
                      <a:pt x="67" y="67"/>
                    </a:cubicBezTo>
                    <a:cubicBezTo>
                      <a:pt x="69" y="65"/>
                      <a:pt x="70" y="63"/>
                      <a:pt x="72" y="61"/>
                    </a:cubicBezTo>
                    <a:cubicBezTo>
                      <a:pt x="78" y="61"/>
                      <a:pt x="78" y="61"/>
                      <a:pt x="78" y="61"/>
                    </a:cubicBezTo>
                    <a:cubicBezTo>
                      <a:pt x="80" y="61"/>
                      <a:pt x="82" y="60"/>
                      <a:pt x="83" y="58"/>
                    </a:cubicBezTo>
                    <a:cubicBezTo>
                      <a:pt x="84" y="54"/>
                      <a:pt x="85" y="51"/>
                      <a:pt x="85" y="47"/>
                    </a:cubicBezTo>
                    <a:cubicBezTo>
                      <a:pt x="85" y="45"/>
                      <a:pt x="84" y="43"/>
                      <a:pt x="82" y="42"/>
                    </a:cubicBezTo>
                    <a:close/>
                    <a:moveTo>
                      <a:pt x="61" y="20"/>
                    </a:moveTo>
                    <a:cubicBezTo>
                      <a:pt x="70" y="16"/>
                      <a:pt x="70" y="16"/>
                      <a:pt x="70" y="16"/>
                    </a:cubicBezTo>
                    <a:cubicBezTo>
                      <a:pt x="72" y="18"/>
                      <a:pt x="73" y="21"/>
                      <a:pt x="75" y="23"/>
                    </a:cubicBezTo>
                    <a:cubicBezTo>
                      <a:pt x="72" y="28"/>
                      <a:pt x="72" y="28"/>
                      <a:pt x="72" y="28"/>
                    </a:cubicBezTo>
                    <a:cubicBezTo>
                      <a:pt x="71" y="27"/>
                      <a:pt x="71" y="26"/>
                      <a:pt x="71" y="26"/>
                    </a:cubicBezTo>
                    <a:cubicBezTo>
                      <a:pt x="70" y="25"/>
                      <a:pt x="69" y="24"/>
                      <a:pt x="68" y="25"/>
                    </a:cubicBezTo>
                    <a:cubicBezTo>
                      <a:pt x="67" y="25"/>
                      <a:pt x="67" y="27"/>
                      <a:pt x="68" y="27"/>
                    </a:cubicBezTo>
                    <a:cubicBezTo>
                      <a:pt x="70" y="31"/>
                      <a:pt x="71" y="35"/>
                      <a:pt x="72" y="39"/>
                    </a:cubicBezTo>
                    <a:cubicBezTo>
                      <a:pt x="73" y="55"/>
                      <a:pt x="62" y="69"/>
                      <a:pt x="46" y="71"/>
                    </a:cubicBezTo>
                    <a:cubicBezTo>
                      <a:pt x="38" y="72"/>
                      <a:pt x="31" y="70"/>
                      <a:pt x="25" y="65"/>
                    </a:cubicBezTo>
                    <a:cubicBezTo>
                      <a:pt x="19" y="60"/>
                      <a:pt x="15" y="53"/>
                      <a:pt x="14" y="46"/>
                    </a:cubicBezTo>
                    <a:cubicBezTo>
                      <a:pt x="13" y="38"/>
                      <a:pt x="15" y="30"/>
                      <a:pt x="20" y="24"/>
                    </a:cubicBezTo>
                    <a:cubicBezTo>
                      <a:pt x="22" y="22"/>
                      <a:pt x="23" y="21"/>
                      <a:pt x="25" y="19"/>
                    </a:cubicBezTo>
                    <a:cubicBezTo>
                      <a:pt x="25" y="19"/>
                      <a:pt x="25" y="19"/>
                      <a:pt x="25" y="19"/>
                    </a:cubicBezTo>
                    <a:cubicBezTo>
                      <a:pt x="26" y="19"/>
                      <a:pt x="26" y="19"/>
                      <a:pt x="26" y="19"/>
                    </a:cubicBezTo>
                    <a:cubicBezTo>
                      <a:pt x="29" y="17"/>
                      <a:pt x="32" y="15"/>
                      <a:pt x="36" y="14"/>
                    </a:cubicBezTo>
                    <a:cubicBezTo>
                      <a:pt x="36" y="14"/>
                      <a:pt x="36" y="14"/>
                      <a:pt x="36" y="14"/>
                    </a:cubicBezTo>
                    <a:cubicBezTo>
                      <a:pt x="37" y="14"/>
                      <a:pt x="38" y="14"/>
                      <a:pt x="40" y="14"/>
                    </a:cubicBezTo>
                    <a:cubicBezTo>
                      <a:pt x="43" y="13"/>
                      <a:pt x="46" y="13"/>
                      <a:pt x="49" y="14"/>
                    </a:cubicBezTo>
                    <a:cubicBezTo>
                      <a:pt x="49" y="14"/>
                      <a:pt x="49" y="14"/>
                      <a:pt x="49" y="14"/>
                    </a:cubicBezTo>
                    <a:cubicBezTo>
                      <a:pt x="54" y="15"/>
                      <a:pt x="58" y="17"/>
                      <a:pt x="61" y="20"/>
                    </a:cubicBezTo>
                    <a:close/>
                    <a:moveTo>
                      <a:pt x="38" y="5"/>
                    </a:moveTo>
                    <a:cubicBezTo>
                      <a:pt x="40" y="5"/>
                      <a:pt x="41" y="5"/>
                      <a:pt x="43" y="5"/>
                    </a:cubicBezTo>
                    <a:cubicBezTo>
                      <a:pt x="44" y="5"/>
                      <a:pt x="46" y="5"/>
                      <a:pt x="47" y="5"/>
                    </a:cubicBezTo>
                    <a:cubicBezTo>
                      <a:pt x="48" y="10"/>
                      <a:pt x="48" y="10"/>
                      <a:pt x="48" y="10"/>
                    </a:cubicBezTo>
                    <a:cubicBezTo>
                      <a:pt x="45" y="10"/>
                      <a:pt x="42" y="10"/>
                      <a:pt x="39" y="10"/>
                    </a:cubicBezTo>
                    <a:cubicBezTo>
                      <a:pt x="39" y="10"/>
                      <a:pt x="38" y="10"/>
                      <a:pt x="37" y="10"/>
                    </a:cubicBezTo>
                    <a:lnTo>
                      <a:pt x="38" y="5"/>
                    </a:lnTo>
                    <a:close/>
                    <a:moveTo>
                      <a:pt x="16" y="16"/>
                    </a:moveTo>
                    <a:cubicBezTo>
                      <a:pt x="21" y="18"/>
                      <a:pt x="21" y="18"/>
                      <a:pt x="21" y="18"/>
                    </a:cubicBezTo>
                    <a:cubicBezTo>
                      <a:pt x="20" y="19"/>
                      <a:pt x="18" y="21"/>
                      <a:pt x="17" y="22"/>
                    </a:cubicBezTo>
                    <a:cubicBezTo>
                      <a:pt x="16" y="24"/>
                      <a:pt x="15" y="26"/>
                      <a:pt x="14" y="28"/>
                    </a:cubicBezTo>
                    <a:cubicBezTo>
                      <a:pt x="11" y="23"/>
                      <a:pt x="11" y="23"/>
                      <a:pt x="11" y="23"/>
                    </a:cubicBezTo>
                    <a:cubicBezTo>
                      <a:pt x="12" y="21"/>
                      <a:pt x="14" y="18"/>
                      <a:pt x="16" y="16"/>
                    </a:cubicBezTo>
                    <a:close/>
                    <a:moveTo>
                      <a:pt x="6" y="47"/>
                    </a:moveTo>
                    <a:cubicBezTo>
                      <a:pt x="10" y="44"/>
                      <a:pt x="10" y="44"/>
                      <a:pt x="10" y="44"/>
                    </a:cubicBezTo>
                    <a:cubicBezTo>
                      <a:pt x="10" y="45"/>
                      <a:pt x="11" y="45"/>
                      <a:pt x="11" y="46"/>
                    </a:cubicBezTo>
                    <a:cubicBezTo>
                      <a:pt x="11" y="49"/>
                      <a:pt x="12" y="53"/>
                      <a:pt x="13" y="56"/>
                    </a:cubicBezTo>
                    <a:cubicBezTo>
                      <a:pt x="8" y="56"/>
                      <a:pt x="8" y="56"/>
                      <a:pt x="8" y="56"/>
                    </a:cubicBezTo>
                    <a:cubicBezTo>
                      <a:pt x="7" y="53"/>
                      <a:pt x="6" y="50"/>
                      <a:pt x="6" y="47"/>
                    </a:cubicBezTo>
                    <a:close/>
                    <a:moveTo>
                      <a:pt x="23" y="74"/>
                    </a:moveTo>
                    <a:cubicBezTo>
                      <a:pt x="24" y="69"/>
                      <a:pt x="24" y="69"/>
                      <a:pt x="24" y="69"/>
                    </a:cubicBezTo>
                    <a:cubicBezTo>
                      <a:pt x="27" y="71"/>
                      <a:pt x="31" y="73"/>
                      <a:pt x="35" y="74"/>
                    </a:cubicBezTo>
                    <a:cubicBezTo>
                      <a:pt x="31" y="78"/>
                      <a:pt x="31" y="78"/>
                      <a:pt x="31" y="78"/>
                    </a:cubicBezTo>
                    <a:cubicBezTo>
                      <a:pt x="28" y="77"/>
                      <a:pt x="25" y="75"/>
                      <a:pt x="23" y="74"/>
                    </a:cubicBezTo>
                    <a:close/>
                    <a:moveTo>
                      <a:pt x="54" y="78"/>
                    </a:moveTo>
                    <a:cubicBezTo>
                      <a:pt x="51" y="74"/>
                      <a:pt x="51" y="74"/>
                      <a:pt x="51" y="74"/>
                    </a:cubicBezTo>
                    <a:cubicBezTo>
                      <a:pt x="55" y="73"/>
                      <a:pt x="59" y="71"/>
                      <a:pt x="62" y="69"/>
                    </a:cubicBezTo>
                    <a:cubicBezTo>
                      <a:pt x="63" y="74"/>
                      <a:pt x="63" y="74"/>
                      <a:pt x="63" y="74"/>
                    </a:cubicBezTo>
                    <a:cubicBezTo>
                      <a:pt x="60" y="75"/>
                      <a:pt x="57" y="77"/>
                      <a:pt x="54" y="78"/>
                    </a:cubicBezTo>
                    <a:close/>
                    <a:moveTo>
                      <a:pt x="78" y="56"/>
                    </a:moveTo>
                    <a:cubicBezTo>
                      <a:pt x="72" y="56"/>
                      <a:pt x="72" y="56"/>
                      <a:pt x="72" y="56"/>
                    </a:cubicBezTo>
                    <a:cubicBezTo>
                      <a:pt x="74" y="52"/>
                      <a:pt x="75" y="48"/>
                      <a:pt x="75" y="44"/>
                    </a:cubicBezTo>
                    <a:cubicBezTo>
                      <a:pt x="80" y="47"/>
                      <a:pt x="80" y="47"/>
                      <a:pt x="80" y="47"/>
                    </a:cubicBezTo>
                    <a:cubicBezTo>
                      <a:pt x="80" y="50"/>
                      <a:pt x="79" y="53"/>
                      <a:pt x="78" y="56"/>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129"/>
              <p:cNvSpPr>
                <a:spLocks/>
              </p:cNvSpPr>
              <p:nvPr/>
            </p:nvSpPr>
            <p:spPr bwMode="auto">
              <a:xfrm>
                <a:off x="4395858" y="3330860"/>
                <a:ext cx="124323" cy="144667"/>
              </a:xfrm>
              <a:custGeom>
                <a:avLst/>
                <a:gdLst/>
                <a:ahLst/>
                <a:cxnLst>
                  <a:cxn ang="0">
                    <a:pos x="0" y="24"/>
                  </a:cxn>
                  <a:cxn ang="0">
                    <a:pos x="5" y="40"/>
                  </a:cxn>
                  <a:cxn ang="0">
                    <a:pos x="7" y="40"/>
                  </a:cxn>
                  <a:cxn ang="0">
                    <a:pos x="8" y="40"/>
                  </a:cxn>
                  <a:cxn ang="0">
                    <a:pos x="8" y="37"/>
                  </a:cxn>
                  <a:cxn ang="0">
                    <a:pos x="4" y="24"/>
                  </a:cxn>
                  <a:cxn ang="0">
                    <a:pos x="25" y="3"/>
                  </a:cxn>
                  <a:cxn ang="0">
                    <a:pos x="31" y="4"/>
                  </a:cxn>
                  <a:cxn ang="0">
                    <a:pos x="34" y="3"/>
                  </a:cxn>
                  <a:cxn ang="0">
                    <a:pos x="33" y="1"/>
                  </a:cxn>
                  <a:cxn ang="0">
                    <a:pos x="25" y="0"/>
                  </a:cxn>
                  <a:cxn ang="0">
                    <a:pos x="0" y="24"/>
                  </a:cxn>
                </a:cxnLst>
                <a:rect l="0" t="0" r="r" b="b"/>
                <a:pathLst>
                  <a:path w="34" h="40">
                    <a:moveTo>
                      <a:pt x="0" y="24"/>
                    </a:moveTo>
                    <a:cubicBezTo>
                      <a:pt x="0" y="30"/>
                      <a:pt x="2" y="35"/>
                      <a:pt x="5" y="40"/>
                    </a:cubicBezTo>
                    <a:cubicBezTo>
                      <a:pt x="6" y="40"/>
                      <a:pt x="6" y="40"/>
                      <a:pt x="7" y="40"/>
                    </a:cubicBezTo>
                    <a:cubicBezTo>
                      <a:pt x="7" y="40"/>
                      <a:pt x="8" y="40"/>
                      <a:pt x="8" y="40"/>
                    </a:cubicBezTo>
                    <a:cubicBezTo>
                      <a:pt x="9" y="39"/>
                      <a:pt x="9" y="38"/>
                      <a:pt x="8" y="37"/>
                    </a:cubicBezTo>
                    <a:cubicBezTo>
                      <a:pt x="5" y="34"/>
                      <a:pt x="4" y="29"/>
                      <a:pt x="4" y="24"/>
                    </a:cubicBezTo>
                    <a:cubicBezTo>
                      <a:pt x="4" y="13"/>
                      <a:pt x="13" y="3"/>
                      <a:pt x="25" y="3"/>
                    </a:cubicBezTo>
                    <a:cubicBezTo>
                      <a:pt x="27" y="3"/>
                      <a:pt x="29" y="3"/>
                      <a:pt x="31" y="4"/>
                    </a:cubicBezTo>
                    <a:cubicBezTo>
                      <a:pt x="32" y="4"/>
                      <a:pt x="33" y="4"/>
                      <a:pt x="34" y="3"/>
                    </a:cubicBezTo>
                    <a:cubicBezTo>
                      <a:pt x="34" y="2"/>
                      <a:pt x="33" y="1"/>
                      <a:pt x="33" y="1"/>
                    </a:cubicBezTo>
                    <a:cubicBezTo>
                      <a:pt x="30" y="0"/>
                      <a:pt x="27" y="0"/>
                      <a:pt x="25" y="0"/>
                    </a:cubicBezTo>
                    <a:cubicBezTo>
                      <a:pt x="11" y="0"/>
                      <a:pt x="0" y="11"/>
                      <a:pt x="0" y="24"/>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130"/>
              <p:cNvSpPr>
                <a:spLocks/>
              </p:cNvSpPr>
              <p:nvPr/>
            </p:nvSpPr>
            <p:spPr bwMode="auto">
              <a:xfrm>
                <a:off x="4441067" y="3355723"/>
                <a:ext cx="137886" cy="153708"/>
              </a:xfrm>
              <a:custGeom>
                <a:avLst/>
                <a:gdLst/>
                <a:ahLst/>
                <a:cxnLst>
                  <a:cxn ang="0">
                    <a:pos x="34" y="17"/>
                  </a:cxn>
                  <a:cxn ang="0">
                    <a:pos x="13" y="38"/>
                  </a:cxn>
                  <a:cxn ang="0">
                    <a:pos x="3" y="36"/>
                  </a:cxn>
                  <a:cxn ang="0">
                    <a:pos x="1" y="37"/>
                  </a:cxn>
                  <a:cxn ang="0">
                    <a:pos x="2" y="39"/>
                  </a:cxn>
                  <a:cxn ang="0">
                    <a:pos x="13" y="42"/>
                  </a:cxn>
                  <a:cxn ang="0">
                    <a:pos x="38" y="17"/>
                  </a:cxn>
                  <a:cxn ang="0">
                    <a:pos x="31" y="1"/>
                  </a:cxn>
                  <a:cxn ang="0">
                    <a:pos x="29" y="1"/>
                  </a:cxn>
                  <a:cxn ang="0">
                    <a:pos x="29" y="3"/>
                  </a:cxn>
                  <a:cxn ang="0">
                    <a:pos x="34" y="17"/>
                  </a:cxn>
                </a:cxnLst>
                <a:rect l="0" t="0" r="r" b="b"/>
                <a:pathLst>
                  <a:path w="38" h="42">
                    <a:moveTo>
                      <a:pt x="34" y="17"/>
                    </a:moveTo>
                    <a:cubicBezTo>
                      <a:pt x="34" y="29"/>
                      <a:pt x="25" y="38"/>
                      <a:pt x="13" y="38"/>
                    </a:cubicBezTo>
                    <a:cubicBezTo>
                      <a:pt x="9" y="38"/>
                      <a:pt x="6" y="38"/>
                      <a:pt x="3" y="36"/>
                    </a:cubicBezTo>
                    <a:cubicBezTo>
                      <a:pt x="2" y="36"/>
                      <a:pt x="1" y="36"/>
                      <a:pt x="1" y="37"/>
                    </a:cubicBezTo>
                    <a:cubicBezTo>
                      <a:pt x="0" y="38"/>
                      <a:pt x="1" y="39"/>
                      <a:pt x="2" y="39"/>
                    </a:cubicBezTo>
                    <a:cubicBezTo>
                      <a:pt x="5" y="41"/>
                      <a:pt x="9" y="42"/>
                      <a:pt x="13" y="42"/>
                    </a:cubicBezTo>
                    <a:cubicBezTo>
                      <a:pt x="26" y="42"/>
                      <a:pt x="38" y="31"/>
                      <a:pt x="38" y="17"/>
                    </a:cubicBezTo>
                    <a:cubicBezTo>
                      <a:pt x="38" y="11"/>
                      <a:pt x="35" y="5"/>
                      <a:pt x="31" y="1"/>
                    </a:cubicBezTo>
                    <a:cubicBezTo>
                      <a:pt x="31" y="0"/>
                      <a:pt x="30" y="0"/>
                      <a:pt x="29" y="1"/>
                    </a:cubicBezTo>
                    <a:cubicBezTo>
                      <a:pt x="28" y="1"/>
                      <a:pt x="28" y="3"/>
                      <a:pt x="29" y="3"/>
                    </a:cubicBezTo>
                    <a:cubicBezTo>
                      <a:pt x="32" y="7"/>
                      <a:pt x="34" y="12"/>
                      <a:pt x="34" y="17"/>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cxnSp>
        <p:nvCxnSpPr>
          <p:cNvPr id="111" name="Straight Connector 110"/>
          <p:cNvCxnSpPr/>
          <p:nvPr/>
        </p:nvCxnSpPr>
        <p:spPr>
          <a:xfrm rot="5400000" flipH="1" flipV="1">
            <a:off x="1693176" y="3132931"/>
            <a:ext cx="381000" cy="1588"/>
          </a:xfrm>
          <a:prstGeom prst="line">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4" name="Rectangle 113"/>
          <p:cNvSpPr/>
          <p:nvPr/>
        </p:nvSpPr>
        <p:spPr>
          <a:xfrm>
            <a:off x="1419450" y="3362325"/>
            <a:ext cx="928460" cy="276999"/>
          </a:xfrm>
          <a:prstGeom prst="rect">
            <a:avLst/>
          </a:prstGeom>
        </p:spPr>
        <p:txBody>
          <a:bodyPr wrap="none">
            <a:spAutoFit/>
          </a:bodyPr>
          <a:lstStyle/>
          <a:p>
            <a:pPr algn="ctr"/>
            <a:r>
              <a:rPr lang="en-US" sz="1200" b="1" dirty="0">
                <a:solidFill>
                  <a:schemeClr val="bg1">
                    <a:lumMod val="50000"/>
                  </a:schemeClr>
                </a:solidFill>
              </a:rPr>
              <a:t>Razor Pages</a:t>
            </a:r>
            <a:endParaRPr lang="en-US" sz="1200" dirty="0">
              <a:solidFill>
                <a:schemeClr val="bg1">
                  <a:lumMod val="50000"/>
                </a:schemeClr>
              </a:solidFill>
            </a:endParaRPr>
          </a:p>
        </p:txBody>
      </p:sp>
      <p:cxnSp>
        <p:nvCxnSpPr>
          <p:cNvPr id="115" name="Straight Connector 114"/>
          <p:cNvCxnSpPr/>
          <p:nvPr/>
        </p:nvCxnSpPr>
        <p:spPr>
          <a:xfrm rot="5400000" flipH="1" flipV="1">
            <a:off x="2967912" y="3132931"/>
            <a:ext cx="381000" cy="1588"/>
          </a:xfrm>
          <a:prstGeom prst="line">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2501024" y="3362325"/>
            <a:ext cx="1314784" cy="276999"/>
          </a:xfrm>
          <a:prstGeom prst="rect">
            <a:avLst/>
          </a:prstGeom>
        </p:spPr>
        <p:txBody>
          <a:bodyPr wrap="none">
            <a:spAutoFit/>
          </a:bodyPr>
          <a:lstStyle/>
          <a:p>
            <a:pPr algn="ctr"/>
            <a:r>
              <a:rPr lang="en-US" sz="1200" b="1" dirty="0">
                <a:solidFill>
                  <a:schemeClr val="bg1">
                    <a:lumMod val="50000"/>
                  </a:schemeClr>
                </a:solidFill>
              </a:rPr>
              <a:t>Razor Components</a:t>
            </a:r>
            <a:endParaRPr lang="en-US" sz="1200" dirty="0">
              <a:solidFill>
                <a:schemeClr val="bg1">
                  <a:lumMod val="50000"/>
                </a:schemeClr>
              </a:solidFill>
            </a:endParaRPr>
          </a:p>
        </p:txBody>
      </p:sp>
      <p:cxnSp>
        <p:nvCxnSpPr>
          <p:cNvPr id="119" name="Straight Connector 118"/>
          <p:cNvCxnSpPr/>
          <p:nvPr/>
        </p:nvCxnSpPr>
        <p:spPr>
          <a:xfrm rot="5400000" flipH="1" flipV="1">
            <a:off x="4242648" y="3132931"/>
            <a:ext cx="381000" cy="1588"/>
          </a:xfrm>
          <a:prstGeom prst="line">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2" name="Rectangle 121"/>
          <p:cNvSpPr/>
          <p:nvPr/>
        </p:nvSpPr>
        <p:spPr>
          <a:xfrm>
            <a:off x="4143647" y="3362325"/>
            <a:ext cx="579005" cy="276999"/>
          </a:xfrm>
          <a:prstGeom prst="rect">
            <a:avLst/>
          </a:prstGeom>
        </p:spPr>
        <p:txBody>
          <a:bodyPr wrap="none">
            <a:spAutoFit/>
          </a:bodyPr>
          <a:lstStyle/>
          <a:p>
            <a:pPr algn="ctr"/>
            <a:r>
              <a:rPr lang="en-US" sz="1200" b="1" dirty="0">
                <a:solidFill>
                  <a:schemeClr val="bg1">
                    <a:lumMod val="50000"/>
                  </a:schemeClr>
                </a:solidFill>
              </a:rPr>
              <a:t>C# 8.0</a:t>
            </a:r>
            <a:endParaRPr lang="en-US" sz="1200" dirty="0">
              <a:solidFill>
                <a:schemeClr val="bg1">
                  <a:lumMod val="50000"/>
                </a:schemeClr>
              </a:solidFill>
            </a:endParaRPr>
          </a:p>
        </p:txBody>
      </p:sp>
      <p:cxnSp>
        <p:nvCxnSpPr>
          <p:cNvPr id="123" name="Straight Connector 122"/>
          <p:cNvCxnSpPr/>
          <p:nvPr/>
        </p:nvCxnSpPr>
        <p:spPr>
          <a:xfrm rot="5400000" flipH="1" flipV="1">
            <a:off x="5517384" y="3132931"/>
            <a:ext cx="381000" cy="1588"/>
          </a:xfrm>
          <a:prstGeom prst="line">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6" name="Rectangle 125"/>
          <p:cNvSpPr/>
          <p:nvPr/>
        </p:nvSpPr>
        <p:spPr>
          <a:xfrm>
            <a:off x="5240450" y="3362325"/>
            <a:ext cx="934872" cy="276999"/>
          </a:xfrm>
          <a:prstGeom prst="rect">
            <a:avLst/>
          </a:prstGeom>
        </p:spPr>
        <p:txBody>
          <a:bodyPr wrap="none">
            <a:spAutoFit/>
          </a:bodyPr>
          <a:lstStyle/>
          <a:p>
            <a:pPr algn="ctr"/>
            <a:r>
              <a:rPr lang="en-US" sz="1200" b="1" dirty="0">
                <a:solidFill>
                  <a:schemeClr val="accent4"/>
                </a:solidFill>
              </a:rPr>
              <a:t>Global Tools</a:t>
            </a:r>
            <a:endParaRPr lang="en-US" sz="1200" dirty="0">
              <a:solidFill>
                <a:schemeClr val="accent4"/>
              </a:solidFill>
            </a:endParaRPr>
          </a:p>
        </p:txBody>
      </p:sp>
      <p:sp>
        <p:nvSpPr>
          <p:cNvPr id="59" name="Freeform 173">
            <a:extLst>
              <a:ext uri="{FF2B5EF4-FFF2-40B4-BE49-F238E27FC236}">
                <a16:creationId xmlns:a16="http://schemas.microsoft.com/office/drawing/2014/main" id="{B2F5D0E6-92BB-422E-8C48-3BDA40A91B13}"/>
              </a:ext>
            </a:extLst>
          </p:cNvPr>
          <p:cNvSpPr>
            <a:spLocks noEditPoints="1"/>
          </p:cNvSpPr>
          <p:nvPr/>
        </p:nvSpPr>
        <p:spPr bwMode="auto">
          <a:xfrm>
            <a:off x="1631373" y="2135332"/>
            <a:ext cx="474647" cy="504826"/>
          </a:xfrm>
          <a:custGeom>
            <a:avLst/>
            <a:gdLst/>
            <a:ahLst/>
            <a:cxnLst>
              <a:cxn ang="0">
                <a:pos x="102" y="0"/>
              </a:cxn>
              <a:cxn ang="0">
                <a:pos x="15" y="0"/>
              </a:cxn>
              <a:cxn ang="0">
                <a:pos x="7" y="7"/>
              </a:cxn>
              <a:cxn ang="0">
                <a:pos x="7" y="22"/>
              </a:cxn>
              <a:cxn ang="0">
                <a:pos x="18" y="22"/>
              </a:cxn>
              <a:cxn ang="0">
                <a:pos x="22" y="26"/>
              </a:cxn>
              <a:cxn ang="0">
                <a:pos x="18" y="29"/>
              </a:cxn>
              <a:cxn ang="0">
                <a:pos x="4" y="29"/>
              </a:cxn>
              <a:cxn ang="0">
                <a:pos x="0" y="33"/>
              </a:cxn>
              <a:cxn ang="0">
                <a:pos x="4" y="36"/>
              </a:cxn>
              <a:cxn ang="0">
                <a:pos x="7" y="36"/>
              </a:cxn>
              <a:cxn ang="0">
                <a:pos x="7" y="51"/>
              </a:cxn>
              <a:cxn ang="0">
                <a:pos x="18" y="51"/>
              </a:cxn>
              <a:cxn ang="0">
                <a:pos x="22" y="55"/>
              </a:cxn>
              <a:cxn ang="0">
                <a:pos x="18" y="58"/>
              </a:cxn>
              <a:cxn ang="0">
                <a:pos x="4" y="58"/>
              </a:cxn>
              <a:cxn ang="0">
                <a:pos x="0" y="62"/>
              </a:cxn>
              <a:cxn ang="0">
                <a:pos x="4" y="66"/>
              </a:cxn>
              <a:cxn ang="0">
                <a:pos x="7" y="66"/>
              </a:cxn>
              <a:cxn ang="0">
                <a:pos x="7" y="80"/>
              </a:cxn>
              <a:cxn ang="0">
                <a:pos x="18" y="80"/>
              </a:cxn>
              <a:cxn ang="0">
                <a:pos x="22" y="84"/>
              </a:cxn>
              <a:cxn ang="0">
                <a:pos x="18" y="87"/>
              </a:cxn>
              <a:cxn ang="0">
                <a:pos x="4" y="87"/>
              </a:cxn>
              <a:cxn ang="0">
                <a:pos x="0" y="91"/>
              </a:cxn>
              <a:cxn ang="0">
                <a:pos x="4" y="95"/>
              </a:cxn>
              <a:cxn ang="0">
                <a:pos x="7" y="95"/>
              </a:cxn>
              <a:cxn ang="0">
                <a:pos x="7" y="109"/>
              </a:cxn>
              <a:cxn ang="0">
                <a:pos x="15" y="116"/>
              </a:cxn>
              <a:cxn ang="0">
                <a:pos x="102" y="116"/>
              </a:cxn>
              <a:cxn ang="0">
                <a:pos x="109" y="109"/>
              </a:cxn>
              <a:cxn ang="0">
                <a:pos x="109" y="7"/>
              </a:cxn>
              <a:cxn ang="0">
                <a:pos x="102" y="0"/>
              </a:cxn>
              <a:cxn ang="0">
                <a:pos x="87" y="51"/>
              </a:cxn>
              <a:cxn ang="0">
                <a:pos x="44" y="51"/>
              </a:cxn>
              <a:cxn ang="0">
                <a:pos x="44" y="22"/>
              </a:cxn>
              <a:cxn ang="0">
                <a:pos x="87" y="22"/>
              </a:cxn>
              <a:cxn ang="0">
                <a:pos x="87" y="51"/>
              </a:cxn>
            </a:cxnLst>
            <a:rect l="0" t="0" r="r" b="b"/>
            <a:pathLst>
              <a:path w="109" h="116">
                <a:moveTo>
                  <a:pt x="102" y="0"/>
                </a:moveTo>
                <a:cubicBezTo>
                  <a:pt x="15" y="0"/>
                  <a:pt x="15" y="0"/>
                  <a:pt x="15" y="0"/>
                </a:cubicBezTo>
                <a:cubicBezTo>
                  <a:pt x="11" y="0"/>
                  <a:pt x="7" y="3"/>
                  <a:pt x="7" y="7"/>
                </a:cubicBezTo>
                <a:cubicBezTo>
                  <a:pt x="7" y="22"/>
                  <a:pt x="7" y="22"/>
                  <a:pt x="7" y="22"/>
                </a:cubicBezTo>
                <a:cubicBezTo>
                  <a:pt x="18" y="22"/>
                  <a:pt x="18" y="22"/>
                  <a:pt x="18" y="22"/>
                </a:cubicBezTo>
                <a:cubicBezTo>
                  <a:pt x="20" y="22"/>
                  <a:pt x="22" y="24"/>
                  <a:pt x="22" y="26"/>
                </a:cubicBezTo>
                <a:cubicBezTo>
                  <a:pt x="22" y="28"/>
                  <a:pt x="20" y="29"/>
                  <a:pt x="18" y="29"/>
                </a:cubicBezTo>
                <a:cubicBezTo>
                  <a:pt x="4" y="29"/>
                  <a:pt x="4" y="29"/>
                  <a:pt x="4" y="29"/>
                </a:cubicBezTo>
                <a:cubicBezTo>
                  <a:pt x="2" y="29"/>
                  <a:pt x="0" y="31"/>
                  <a:pt x="0" y="33"/>
                </a:cubicBezTo>
                <a:cubicBezTo>
                  <a:pt x="0" y="35"/>
                  <a:pt x="2" y="36"/>
                  <a:pt x="4" y="36"/>
                </a:cubicBezTo>
                <a:cubicBezTo>
                  <a:pt x="7" y="36"/>
                  <a:pt x="7" y="36"/>
                  <a:pt x="7" y="36"/>
                </a:cubicBezTo>
                <a:cubicBezTo>
                  <a:pt x="7" y="51"/>
                  <a:pt x="7" y="51"/>
                  <a:pt x="7" y="51"/>
                </a:cubicBezTo>
                <a:cubicBezTo>
                  <a:pt x="18" y="51"/>
                  <a:pt x="18" y="51"/>
                  <a:pt x="18" y="51"/>
                </a:cubicBezTo>
                <a:cubicBezTo>
                  <a:pt x="20" y="51"/>
                  <a:pt x="22" y="53"/>
                  <a:pt x="22" y="55"/>
                </a:cubicBezTo>
                <a:cubicBezTo>
                  <a:pt x="22" y="57"/>
                  <a:pt x="20" y="58"/>
                  <a:pt x="18" y="58"/>
                </a:cubicBezTo>
                <a:cubicBezTo>
                  <a:pt x="4" y="58"/>
                  <a:pt x="4" y="58"/>
                  <a:pt x="4" y="58"/>
                </a:cubicBezTo>
                <a:cubicBezTo>
                  <a:pt x="2" y="58"/>
                  <a:pt x="0" y="60"/>
                  <a:pt x="0" y="62"/>
                </a:cubicBezTo>
                <a:cubicBezTo>
                  <a:pt x="0" y="64"/>
                  <a:pt x="2" y="66"/>
                  <a:pt x="4" y="66"/>
                </a:cubicBezTo>
                <a:cubicBezTo>
                  <a:pt x="7" y="66"/>
                  <a:pt x="7" y="66"/>
                  <a:pt x="7" y="66"/>
                </a:cubicBezTo>
                <a:cubicBezTo>
                  <a:pt x="7" y="80"/>
                  <a:pt x="7" y="80"/>
                  <a:pt x="7" y="80"/>
                </a:cubicBezTo>
                <a:cubicBezTo>
                  <a:pt x="18" y="80"/>
                  <a:pt x="18" y="80"/>
                  <a:pt x="18" y="80"/>
                </a:cubicBezTo>
                <a:cubicBezTo>
                  <a:pt x="20" y="80"/>
                  <a:pt x="22" y="82"/>
                  <a:pt x="22" y="84"/>
                </a:cubicBezTo>
                <a:cubicBezTo>
                  <a:pt x="22" y="86"/>
                  <a:pt x="20" y="87"/>
                  <a:pt x="18" y="87"/>
                </a:cubicBezTo>
                <a:cubicBezTo>
                  <a:pt x="4" y="87"/>
                  <a:pt x="4" y="87"/>
                  <a:pt x="4" y="87"/>
                </a:cubicBezTo>
                <a:cubicBezTo>
                  <a:pt x="2" y="87"/>
                  <a:pt x="0" y="89"/>
                  <a:pt x="0" y="91"/>
                </a:cubicBezTo>
                <a:cubicBezTo>
                  <a:pt x="0" y="93"/>
                  <a:pt x="2" y="95"/>
                  <a:pt x="4" y="95"/>
                </a:cubicBezTo>
                <a:cubicBezTo>
                  <a:pt x="7" y="95"/>
                  <a:pt x="7" y="95"/>
                  <a:pt x="7" y="95"/>
                </a:cubicBezTo>
                <a:cubicBezTo>
                  <a:pt x="7" y="109"/>
                  <a:pt x="7" y="109"/>
                  <a:pt x="7" y="109"/>
                </a:cubicBezTo>
                <a:cubicBezTo>
                  <a:pt x="7" y="113"/>
                  <a:pt x="11" y="116"/>
                  <a:pt x="15" y="116"/>
                </a:cubicBezTo>
                <a:cubicBezTo>
                  <a:pt x="102" y="116"/>
                  <a:pt x="102" y="116"/>
                  <a:pt x="102" y="116"/>
                </a:cubicBezTo>
                <a:cubicBezTo>
                  <a:pt x="106" y="116"/>
                  <a:pt x="109" y="113"/>
                  <a:pt x="109" y="109"/>
                </a:cubicBezTo>
                <a:cubicBezTo>
                  <a:pt x="109" y="7"/>
                  <a:pt x="109" y="7"/>
                  <a:pt x="109" y="7"/>
                </a:cubicBezTo>
                <a:cubicBezTo>
                  <a:pt x="109" y="3"/>
                  <a:pt x="106" y="0"/>
                  <a:pt x="102" y="0"/>
                </a:cubicBezTo>
                <a:close/>
                <a:moveTo>
                  <a:pt x="87" y="51"/>
                </a:moveTo>
                <a:cubicBezTo>
                  <a:pt x="44" y="51"/>
                  <a:pt x="44" y="51"/>
                  <a:pt x="44" y="51"/>
                </a:cubicBezTo>
                <a:cubicBezTo>
                  <a:pt x="44" y="22"/>
                  <a:pt x="44" y="22"/>
                  <a:pt x="44" y="22"/>
                </a:cubicBezTo>
                <a:cubicBezTo>
                  <a:pt x="87" y="22"/>
                  <a:pt x="87" y="22"/>
                  <a:pt x="87" y="22"/>
                </a:cubicBezTo>
                <a:lnTo>
                  <a:pt x="87" y="51"/>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60" name="Group 59">
            <a:extLst>
              <a:ext uri="{FF2B5EF4-FFF2-40B4-BE49-F238E27FC236}">
                <a16:creationId xmlns:a16="http://schemas.microsoft.com/office/drawing/2014/main" id="{DA1C6EB4-253D-485D-93E1-F97F98277B1D}"/>
              </a:ext>
            </a:extLst>
          </p:cNvPr>
          <p:cNvGrpSpPr/>
          <p:nvPr/>
        </p:nvGrpSpPr>
        <p:grpSpPr>
          <a:xfrm>
            <a:off x="2925568" y="2117560"/>
            <a:ext cx="499621" cy="523894"/>
            <a:chOff x="4568825" y="971550"/>
            <a:chExt cx="392113" cy="411163"/>
          </a:xfrm>
          <a:solidFill>
            <a:schemeClr val="bg1">
              <a:lumMod val="75000"/>
            </a:schemeClr>
          </a:solidFill>
        </p:grpSpPr>
        <p:sp>
          <p:nvSpPr>
            <p:cNvPr id="61" name="Freeform 23">
              <a:extLst>
                <a:ext uri="{FF2B5EF4-FFF2-40B4-BE49-F238E27FC236}">
                  <a16:creationId xmlns:a16="http://schemas.microsoft.com/office/drawing/2014/main" id="{70A42CED-D289-4AB6-AD18-563386F65ADA}"/>
                </a:ext>
              </a:extLst>
            </p:cNvPr>
            <p:cNvSpPr>
              <a:spLocks/>
            </p:cNvSpPr>
            <p:nvPr/>
          </p:nvSpPr>
          <p:spPr bwMode="auto">
            <a:xfrm>
              <a:off x="4835525" y="971550"/>
              <a:ext cx="125413" cy="107950"/>
            </a:xfrm>
            <a:custGeom>
              <a:avLst/>
              <a:gdLst/>
              <a:ahLst/>
              <a:cxnLst>
                <a:cxn ang="0">
                  <a:pos x="27" y="0"/>
                </a:cxn>
                <a:cxn ang="0">
                  <a:pos x="0" y="25"/>
                </a:cxn>
                <a:cxn ang="0">
                  <a:pos x="35" y="55"/>
                </a:cxn>
                <a:cxn ang="0">
                  <a:pos x="64" y="28"/>
                </a:cxn>
                <a:cxn ang="0">
                  <a:pos x="27" y="0"/>
                </a:cxn>
              </a:cxnLst>
              <a:rect l="0" t="0" r="r" b="b"/>
              <a:pathLst>
                <a:path w="64" h="55">
                  <a:moveTo>
                    <a:pt x="27" y="0"/>
                  </a:moveTo>
                  <a:cubicBezTo>
                    <a:pt x="27" y="0"/>
                    <a:pt x="12" y="15"/>
                    <a:pt x="0" y="25"/>
                  </a:cubicBezTo>
                  <a:cubicBezTo>
                    <a:pt x="35" y="55"/>
                    <a:pt x="35" y="55"/>
                    <a:pt x="35" y="55"/>
                  </a:cubicBezTo>
                  <a:cubicBezTo>
                    <a:pt x="48" y="44"/>
                    <a:pt x="64" y="28"/>
                    <a:pt x="64" y="28"/>
                  </a:cubicBezTo>
                  <a:cubicBezTo>
                    <a:pt x="27" y="0"/>
                    <a:pt x="27" y="0"/>
                    <a:pt x="27"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24">
              <a:extLst>
                <a:ext uri="{FF2B5EF4-FFF2-40B4-BE49-F238E27FC236}">
                  <a16:creationId xmlns:a16="http://schemas.microsoft.com/office/drawing/2014/main" id="{DECE335C-98FF-4355-B0B5-D3E9CF50D4F4}"/>
                </a:ext>
              </a:extLst>
            </p:cNvPr>
            <p:cNvSpPr>
              <a:spLocks/>
            </p:cNvSpPr>
            <p:nvPr/>
          </p:nvSpPr>
          <p:spPr bwMode="auto">
            <a:xfrm>
              <a:off x="4678363" y="1146175"/>
              <a:ext cx="127000" cy="130175"/>
            </a:xfrm>
            <a:custGeom>
              <a:avLst/>
              <a:gdLst/>
              <a:ahLst/>
              <a:cxnLst>
                <a:cxn ang="0">
                  <a:pos x="0" y="13"/>
                </a:cxn>
                <a:cxn ang="0">
                  <a:pos x="1" y="18"/>
                </a:cxn>
                <a:cxn ang="0">
                  <a:pos x="5" y="30"/>
                </a:cxn>
                <a:cxn ang="0">
                  <a:pos x="5" y="31"/>
                </a:cxn>
                <a:cxn ang="0">
                  <a:pos x="8" y="27"/>
                </a:cxn>
                <a:cxn ang="0">
                  <a:pos x="10" y="26"/>
                </a:cxn>
                <a:cxn ang="0">
                  <a:pos x="13" y="26"/>
                </a:cxn>
                <a:cxn ang="0">
                  <a:pos x="22" y="32"/>
                </a:cxn>
                <a:cxn ang="0">
                  <a:pos x="21" y="43"/>
                </a:cxn>
                <a:cxn ang="0">
                  <a:pos x="18" y="45"/>
                </a:cxn>
                <a:cxn ang="0">
                  <a:pos x="16" y="45"/>
                </a:cxn>
                <a:cxn ang="0">
                  <a:pos x="12" y="45"/>
                </a:cxn>
                <a:cxn ang="0">
                  <a:pos x="11" y="46"/>
                </a:cxn>
                <a:cxn ang="0">
                  <a:pos x="14" y="55"/>
                </a:cxn>
                <a:cxn ang="0">
                  <a:pos x="17" y="60"/>
                </a:cxn>
                <a:cxn ang="0">
                  <a:pos x="30" y="55"/>
                </a:cxn>
                <a:cxn ang="0">
                  <a:pos x="33" y="54"/>
                </a:cxn>
                <a:cxn ang="0">
                  <a:pos x="34" y="54"/>
                </a:cxn>
                <a:cxn ang="0">
                  <a:pos x="35" y="54"/>
                </a:cxn>
                <a:cxn ang="0">
                  <a:pos x="36" y="56"/>
                </a:cxn>
                <a:cxn ang="0">
                  <a:pos x="36" y="56"/>
                </a:cxn>
                <a:cxn ang="0">
                  <a:pos x="36" y="59"/>
                </a:cxn>
                <a:cxn ang="0">
                  <a:pos x="36" y="63"/>
                </a:cxn>
                <a:cxn ang="0">
                  <a:pos x="40" y="66"/>
                </a:cxn>
                <a:cxn ang="0">
                  <a:pos x="45" y="66"/>
                </a:cxn>
                <a:cxn ang="0">
                  <a:pos x="49" y="58"/>
                </a:cxn>
                <a:cxn ang="0">
                  <a:pos x="47" y="55"/>
                </a:cxn>
                <a:cxn ang="0">
                  <a:pos x="45" y="53"/>
                </a:cxn>
                <a:cxn ang="0">
                  <a:pos x="45" y="53"/>
                </a:cxn>
                <a:cxn ang="0">
                  <a:pos x="45" y="50"/>
                </a:cxn>
                <a:cxn ang="0">
                  <a:pos x="49" y="48"/>
                </a:cxn>
                <a:cxn ang="0">
                  <a:pos x="65" y="44"/>
                </a:cxn>
                <a:cxn ang="0">
                  <a:pos x="46" y="23"/>
                </a:cxn>
                <a:cxn ang="0">
                  <a:pos x="32" y="3"/>
                </a:cxn>
              </a:cxnLst>
              <a:rect l="0" t="0" r="r" b="b"/>
              <a:pathLst>
                <a:path w="65" h="66">
                  <a:moveTo>
                    <a:pt x="35" y="0"/>
                  </a:moveTo>
                  <a:cubicBezTo>
                    <a:pt x="0" y="13"/>
                    <a:pt x="0" y="13"/>
                    <a:pt x="0" y="13"/>
                  </a:cubicBezTo>
                  <a:cubicBezTo>
                    <a:pt x="0" y="13"/>
                    <a:pt x="0" y="13"/>
                    <a:pt x="0" y="13"/>
                  </a:cubicBezTo>
                  <a:cubicBezTo>
                    <a:pt x="1" y="14"/>
                    <a:pt x="1" y="16"/>
                    <a:pt x="1" y="18"/>
                  </a:cubicBezTo>
                  <a:cubicBezTo>
                    <a:pt x="2" y="21"/>
                    <a:pt x="3" y="25"/>
                    <a:pt x="4" y="28"/>
                  </a:cubicBezTo>
                  <a:cubicBezTo>
                    <a:pt x="4" y="29"/>
                    <a:pt x="5" y="29"/>
                    <a:pt x="5" y="30"/>
                  </a:cubicBezTo>
                  <a:cubicBezTo>
                    <a:pt x="5" y="31"/>
                    <a:pt x="5" y="31"/>
                    <a:pt x="5" y="31"/>
                  </a:cubicBezTo>
                  <a:cubicBezTo>
                    <a:pt x="5" y="31"/>
                    <a:pt x="5" y="31"/>
                    <a:pt x="5" y="31"/>
                  </a:cubicBezTo>
                  <a:cubicBezTo>
                    <a:pt x="6" y="30"/>
                    <a:pt x="6" y="30"/>
                    <a:pt x="6" y="30"/>
                  </a:cubicBezTo>
                  <a:cubicBezTo>
                    <a:pt x="6" y="29"/>
                    <a:pt x="7" y="28"/>
                    <a:pt x="8" y="27"/>
                  </a:cubicBezTo>
                  <a:cubicBezTo>
                    <a:pt x="9" y="27"/>
                    <a:pt x="10" y="27"/>
                    <a:pt x="10" y="26"/>
                  </a:cubicBezTo>
                  <a:cubicBezTo>
                    <a:pt x="10" y="26"/>
                    <a:pt x="10" y="26"/>
                    <a:pt x="10" y="26"/>
                  </a:cubicBezTo>
                  <a:cubicBezTo>
                    <a:pt x="10" y="26"/>
                    <a:pt x="10" y="26"/>
                    <a:pt x="10" y="26"/>
                  </a:cubicBezTo>
                  <a:cubicBezTo>
                    <a:pt x="11" y="26"/>
                    <a:pt x="12" y="26"/>
                    <a:pt x="13" y="26"/>
                  </a:cubicBezTo>
                  <a:cubicBezTo>
                    <a:pt x="15" y="26"/>
                    <a:pt x="16" y="26"/>
                    <a:pt x="17" y="27"/>
                  </a:cubicBezTo>
                  <a:cubicBezTo>
                    <a:pt x="19" y="28"/>
                    <a:pt x="21" y="30"/>
                    <a:pt x="22" y="32"/>
                  </a:cubicBezTo>
                  <a:cubicBezTo>
                    <a:pt x="23" y="34"/>
                    <a:pt x="23" y="36"/>
                    <a:pt x="23" y="38"/>
                  </a:cubicBezTo>
                  <a:cubicBezTo>
                    <a:pt x="23" y="40"/>
                    <a:pt x="22" y="41"/>
                    <a:pt x="21" y="43"/>
                  </a:cubicBezTo>
                  <a:cubicBezTo>
                    <a:pt x="20" y="44"/>
                    <a:pt x="19" y="44"/>
                    <a:pt x="18" y="45"/>
                  </a:cubicBezTo>
                  <a:cubicBezTo>
                    <a:pt x="18" y="45"/>
                    <a:pt x="18" y="45"/>
                    <a:pt x="18" y="45"/>
                  </a:cubicBezTo>
                  <a:cubicBezTo>
                    <a:pt x="18" y="45"/>
                    <a:pt x="18" y="45"/>
                    <a:pt x="18" y="45"/>
                  </a:cubicBezTo>
                  <a:cubicBezTo>
                    <a:pt x="17" y="45"/>
                    <a:pt x="17" y="45"/>
                    <a:pt x="16" y="45"/>
                  </a:cubicBezTo>
                  <a:cubicBezTo>
                    <a:pt x="15" y="46"/>
                    <a:pt x="15" y="46"/>
                    <a:pt x="14" y="46"/>
                  </a:cubicBezTo>
                  <a:cubicBezTo>
                    <a:pt x="13" y="46"/>
                    <a:pt x="13" y="46"/>
                    <a:pt x="12" y="45"/>
                  </a:cubicBezTo>
                  <a:cubicBezTo>
                    <a:pt x="11" y="45"/>
                    <a:pt x="11" y="45"/>
                    <a:pt x="11" y="45"/>
                  </a:cubicBezTo>
                  <a:cubicBezTo>
                    <a:pt x="11" y="46"/>
                    <a:pt x="11" y="46"/>
                    <a:pt x="11" y="46"/>
                  </a:cubicBezTo>
                  <a:cubicBezTo>
                    <a:pt x="11" y="47"/>
                    <a:pt x="11" y="48"/>
                    <a:pt x="12" y="50"/>
                  </a:cubicBezTo>
                  <a:cubicBezTo>
                    <a:pt x="13" y="51"/>
                    <a:pt x="13" y="53"/>
                    <a:pt x="14" y="55"/>
                  </a:cubicBezTo>
                  <a:cubicBezTo>
                    <a:pt x="14" y="55"/>
                    <a:pt x="15" y="56"/>
                    <a:pt x="15" y="57"/>
                  </a:cubicBezTo>
                  <a:cubicBezTo>
                    <a:pt x="16" y="58"/>
                    <a:pt x="16" y="59"/>
                    <a:pt x="17" y="60"/>
                  </a:cubicBezTo>
                  <a:cubicBezTo>
                    <a:pt x="20" y="59"/>
                    <a:pt x="24" y="57"/>
                    <a:pt x="28" y="55"/>
                  </a:cubicBezTo>
                  <a:cubicBezTo>
                    <a:pt x="29" y="55"/>
                    <a:pt x="29" y="55"/>
                    <a:pt x="30" y="55"/>
                  </a:cubicBezTo>
                  <a:cubicBezTo>
                    <a:pt x="30" y="55"/>
                    <a:pt x="31" y="55"/>
                    <a:pt x="31" y="54"/>
                  </a:cubicBezTo>
                  <a:cubicBezTo>
                    <a:pt x="32" y="54"/>
                    <a:pt x="33" y="54"/>
                    <a:pt x="33" y="54"/>
                  </a:cubicBezTo>
                  <a:cubicBezTo>
                    <a:pt x="34" y="54"/>
                    <a:pt x="34" y="54"/>
                    <a:pt x="34" y="54"/>
                  </a:cubicBezTo>
                  <a:cubicBezTo>
                    <a:pt x="34" y="54"/>
                    <a:pt x="34" y="54"/>
                    <a:pt x="34" y="54"/>
                  </a:cubicBezTo>
                  <a:cubicBezTo>
                    <a:pt x="34" y="54"/>
                    <a:pt x="34" y="54"/>
                    <a:pt x="34" y="54"/>
                  </a:cubicBezTo>
                  <a:cubicBezTo>
                    <a:pt x="35" y="54"/>
                    <a:pt x="35" y="54"/>
                    <a:pt x="35" y="54"/>
                  </a:cubicBezTo>
                  <a:cubicBezTo>
                    <a:pt x="35" y="54"/>
                    <a:pt x="35" y="54"/>
                    <a:pt x="36" y="55"/>
                  </a:cubicBezTo>
                  <a:cubicBezTo>
                    <a:pt x="36" y="56"/>
                    <a:pt x="36" y="56"/>
                    <a:pt x="36" y="56"/>
                  </a:cubicBezTo>
                  <a:cubicBezTo>
                    <a:pt x="36" y="56"/>
                    <a:pt x="36" y="56"/>
                    <a:pt x="36" y="56"/>
                  </a:cubicBezTo>
                  <a:cubicBezTo>
                    <a:pt x="36" y="56"/>
                    <a:pt x="36" y="56"/>
                    <a:pt x="36" y="56"/>
                  </a:cubicBezTo>
                  <a:cubicBezTo>
                    <a:pt x="37" y="56"/>
                    <a:pt x="37" y="57"/>
                    <a:pt x="36" y="57"/>
                  </a:cubicBezTo>
                  <a:cubicBezTo>
                    <a:pt x="36" y="58"/>
                    <a:pt x="36" y="58"/>
                    <a:pt x="36" y="59"/>
                  </a:cubicBezTo>
                  <a:cubicBezTo>
                    <a:pt x="36" y="60"/>
                    <a:pt x="36" y="61"/>
                    <a:pt x="36" y="62"/>
                  </a:cubicBezTo>
                  <a:cubicBezTo>
                    <a:pt x="36" y="63"/>
                    <a:pt x="36" y="63"/>
                    <a:pt x="36" y="63"/>
                  </a:cubicBezTo>
                  <a:cubicBezTo>
                    <a:pt x="37" y="64"/>
                    <a:pt x="37" y="65"/>
                    <a:pt x="38" y="65"/>
                  </a:cubicBezTo>
                  <a:cubicBezTo>
                    <a:pt x="38" y="66"/>
                    <a:pt x="39" y="66"/>
                    <a:pt x="40" y="66"/>
                  </a:cubicBezTo>
                  <a:cubicBezTo>
                    <a:pt x="40" y="66"/>
                    <a:pt x="40" y="66"/>
                    <a:pt x="41" y="66"/>
                  </a:cubicBezTo>
                  <a:cubicBezTo>
                    <a:pt x="42" y="66"/>
                    <a:pt x="44" y="66"/>
                    <a:pt x="45" y="66"/>
                  </a:cubicBezTo>
                  <a:cubicBezTo>
                    <a:pt x="47" y="65"/>
                    <a:pt x="48" y="64"/>
                    <a:pt x="49" y="62"/>
                  </a:cubicBezTo>
                  <a:cubicBezTo>
                    <a:pt x="50" y="61"/>
                    <a:pt x="50" y="59"/>
                    <a:pt x="49" y="58"/>
                  </a:cubicBezTo>
                  <a:cubicBezTo>
                    <a:pt x="49" y="58"/>
                    <a:pt x="49" y="57"/>
                    <a:pt x="49" y="57"/>
                  </a:cubicBezTo>
                  <a:cubicBezTo>
                    <a:pt x="48" y="56"/>
                    <a:pt x="48" y="56"/>
                    <a:pt x="47" y="55"/>
                  </a:cubicBezTo>
                  <a:cubicBezTo>
                    <a:pt x="47" y="55"/>
                    <a:pt x="46" y="55"/>
                    <a:pt x="46" y="54"/>
                  </a:cubicBezTo>
                  <a:cubicBezTo>
                    <a:pt x="45" y="54"/>
                    <a:pt x="45" y="53"/>
                    <a:pt x="45" y="53"/>
                  </a:cubicBezTo>
                  <a:cubicBezTo>
                    <a:pt x="45" y="53"/>
                    <a:pt x="45" y="53"/>
                    <a:pt x="45" y="53"/>
                  </a:cubicBezTo>
                  <a:cubicBezTo>
                    <a:pt x="45" y="53"/>
                    <a:pt x="45" y="53"/>
                    <a:pt x="45" y="53"/>
                  </a:cubicBezTo>
                  <a:cubicBezTo>
                    <a:pt x="45" y="52"/>
                    <a:pt x="45" y="52"/>
                    <a:pt x="45" y="51"/>
                  </a:cubicBezTo>
                  <a:cubicBezTo>
                    <a:pt x="45" y="51"/>
                    <a:pt x="45" y="50"/>
                    <a:pt x="45" y="50"/>
                  </a:cubicBezTo>
                  <a:cubicBezTo>
                    <a:pt x="46" y="49"/>
                    <a:pt x="46" y="49"/>
                    <a:pt x="46" y="49"/>
                  </a:cubicBezTo>
                  <a:cubicBezTo>
                    <a:pt x="47" y="48"/>
                    <a:pt x="48" y="48"/>
                    <a:pt x="49" y="48"/>
                  </a:cubicBezTo>
                  <a:cubicBezTo>
                    <a:pt x="52" y="46"/>
                    <a:pt x="57" y="45"/>
                    <a:pt x="60" y="45"/>
                  </a:cubicBezTo>
                  <a:cubicBezTo>
                    <a:pt x="62" y="44"/>
                    <a:pt x="63" y="44"/>
                    <a:pt x="65" y="44"/>
                  </a:cubicBezTo>
                  <a:cubicBezTo>
                    <a:pt x="54" y="15"/>
                    <a:pt x="54" y="15"/>
                    <a:pt x="54" y="15"/>
                  </a:cubicBezTo>
                  <a:cubicBezTo>
                    <a:pt x="52" y="17"/>
                    <a:pt x="49" y="20"/>
                    <a:pt x="46" y="23"/>
                  </a:cubicBezTo>
                  <a:cubicBezTo>
                    <a:pt x="44" y="26"/>
                    <a:pt x="41" y="27"/>
                    <a:pt x="39" y="27"/>
                  </a:cubicBezTo>
                  <a:cubicBezTo>
                    <a:pt x="30" y="27"/>
                    <a:pt x="23" y="14"/>
                    <a:pt x="32" y="3"/>
                  </a:cubicBezTo>
                  <a:cubicBezTo>
                    <a:pt x="33" y="2"/>
                    <a:pt x="34" y="1"/>
                    <a:pt x="35"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25">
              <a:extLst>
                <a:ext uri="{FF2B5EF4-FFF2-40B4-BE49-F238E27FC236}">
                  <a16:creationId xmlns:a16="http://schemas.microsoft.com/office/drawing/2014/main" id="{7FB2B2D9-CD9A-46F1-8B2F-833BD6D69C93}"/>
                </a:ext>
              </a:extLst>
            </p:cNvPr>
            <p:cNvSpPr>
              <a:spLocks/>
            </p:cNvSpPr>
            <p:nvPr/>
          </p:nvSpPr>
          <p:spPr bwMode="auto">
            <a:xfrm>
              <a:off x="4689475" y="1028700"/>
              <a:ext cx="190500" cy="163513"/>
            </a:xfrm>
            <a:custGeom>
              <a:avLst/>
              <a:gdLst/>
              <a:ahLst/>
              <a:cxnLst>
                <a:cxn ang="0">
                  <a:pos x="72" y="0"/>
                </a:cxn>
                <a:cxn ang="0">
                  <a:pos x="62" y="7"/>
                </a:cxn>
                <a:cxn ang="0">
                  <a:pos x="22" y="19"/>
                </a:cxn>
                <a:cxn ang="0">
                  <a:pos x="1" y="45"/>
                </a:cxn>
                <a:cxn ang="0">
                  <a:pos x="1" y="67"/>
                </a:cxn>
                <a:cxn ang="0">
                  <a:pos x="1" y="67"/>
                </a:cxn>
                <a:cxn ang="0">
                  <a:pos x="17" y="62"/>
                </a:cxn>
                <a:cxn ang="0">
                  <a:pos x="18" y="52"/>
                </a:cxn>
                <a:cxn ang="0">
                  <a:pos x="30" y="39"/>
                </a:cxn>
                <a:cxn ang="0">
                  <a:pos x="40" y="41"/>
                </a:cxn>
                <a:cxn ang="0">
                  <a:pos x="41" y="40"/>
                </a:cxn>
                <a:cxn ang="0">
                  <a:pos x="43" y="51"/>
                </a:cxn>
                <a:cxn ang="0">
                  <a:pos x="29" y="64"/>
                </a:cxn>
                <a:cxn ang="0">
                  <a:pos x="33" y="83"/>
                </a:cxn>
                <a:cxn ang="0">
                  <a:pos x="35" y="83"/>
                </a:cxn>
                <a:cxn ang="0">
                  <a:pos x="66" y="58"/>
                </a:cxn>
                <a:cxn ang="0">
                  <a:pos x="88" y="33"/>
                </a:cxn>
                <a:cxn ang="0">
                  <a:pos x="97" y="22"/>
                </a:cxn>
                <a:cxn ang="0">
                  <a:pos x="72" y="0"/>
                </a:cxn>
              </a:cxnLst>
              <a:rect l="0" t="0" r="r" b="b"/>
              <a:pathLst>
                <a:path w="97" h="83">
                  <a:moveTo>
                    <a:pt x="72" y="0"/>
                  </a:moveTo>
                  <a:cubicBezTo>
                    <a:pt x="67" y="4"/>
                    <a:pt x="64" y="7"/>
                    <a:pt x="62" y="7"/>
                  </a:cubicBezTo>
                  <a:cubicBezTo>
                    <a:pt x="46" y="13"/>
                    <a:pt x="37" y="14"/>
                    <a:pt x="22" y="19"/>
                  </a:cubicBezTo>
                  <a:cubicBezTo>
                    <a:pt x="19" y="19"/>
                    <a:pt x="1" y="45"/>
                    <a:pt x="1" y="45"/>
                  </a:cubicBezTo>
                  <a:cubicBezTo>
                    <a:pt x="1" y="45"/>
                    <a:pt x="0" y="52"/>
                    <a:pt x="1" y="67"/>
                  </a:cubicBezTo>
                  <a:cubicBezTo>
                    <a:pt x="1" y="67"/>
                    <a:pt x="1" y="67"/>
                    <a:pt x="1" y="67"/>
                  </a:cubicBezTo>
                  <a:cubicBezTo>
                    <a:pt x="4" y="67"/>
                    <a:pt x="17" y="62"/>
                    <a:pt x="17" y="62"/>
                  </a:cubicBezTo>
                  <a:cubicBezTo>
                    <a:pt x="18" y="54"/>
                    <a:pt x="18" y="52"/>
                    <a:pt x="18" y="52"/>
                  </a:cubicBezTo>
                  <a:cubicBezTo>
                    <a:pt x="30" y="39"/>
                    <a:pt x="30" y="39"/>
                    <a:pt x="30" y="39"/>
                  </a:cubicBezTo>
                  <a:cubicBezTo>
                    <a:pt x="33" y="40"/>
                    <a:pt x="38" y="41"/>
                    <a:pt x="40" y="41"/>
                  </a:cubicBezTo>
                  <a:cubicBezTo>
                    <a:pt x="42" y="41"/>
                    <a:pt x="42" y="41"/>
                    <a:pt x="41" y="40"/>
                  </a:cubicBezTo>
                  <a:cubicBezTo>
                    <a:pt x="44" y="43"/>
                    <a:pt x="44" y="47"/>
                    <a:pt x="43" y="51"/>
                  </a:cubicBezTo>
                  <a:cubicBezTo>
                    <a:pt x="41" y="54"/>
                    <a:pt x="34" y="60"/>
                    <a:pt x="29" y="64"/>
                  </a:cubicBezTo>
                  <a:cubicBezTo>
                    <a:pt x="24" y="69"/>
                    <a:pt x="24" y="83"/>
                    <a:pt x="33" y="83"/>
                  </a:cubicBezTo>
                  <a:cubicBezTo>
                    <a:pt x="34" y="83"/>
                    <a:pt x="34" y="83"/>
                    <a:pt x="35" y="83"/>
                  </a:cubicBezTo>
                  <a:cubicBezTo>
                    <a:pt x="40" y="77"/>
                    <a:pt x="51" y="66"/>
                    <a:pt x="66" y="58"/>
                  </a:cubicBezTo>
                  <a:cubicBezTo>
                    <a:pt x="74" y="54"/>
                    <a:pt x="81" y="46"/>
                    <a:pt x="88" y="33"/>
                  </a:cubicBezTo>
                  <a:cubicBezTo>
                    <a:pt x="89" y="31"/>
                    <a:pt x="95" y="25"/>
                    <a:pt x="97" y="22"/>
                  </a:cubicBezTo>
                  <a:cubicBezTo>
                    <a:pt x="72" y="0"/>
                    <a:pt x="72" y="0"/>
                    <a:pt x="72"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6">
              <a:extLst>
                <a:ext uri="{FF2B5EF4-FFF2-40B4-BE49-F238E27FC236}">
                  <a16:creationId xmlns:a16="http://schemas.microsoft.com/office/drawing/2014/main" id="{13C06F2E-68A0-4FF6-A516-684E022C9812}"/>
                </a:ext>
              </a:extLst>
            </p:cNvPr>
            <p:cNvSpPr>
              <a:spLocks/>
            </p:cNvSpPr>
            <p:nvPr/>
          </p:nvSpPr>
          <p:spPr bwMode="auto">
            <a:xfrm>
              <a:off x="4646613" y="1281113"/>
              <a:ext cx="127000" cy="101600"/>
            </a:xfrm>
            <a:custGeom>
              <a:avLst/>
              <a:gdLst/>
              <a:ahLst/>
              <a:cxnLst>
                <a:cxn ang="0">
                  <a:pos x="49" y="0"/>
                </a:cxn>
                <a:cxn ang="0">
                  <a:pos x="47" y="1"/>
                </a:cxn>
                <a:cxn ang="0">
                  <a:pos x="46" y="1"/>
                </a:cxn>
                <a:cxn ang="0">
                  <a:pos x="46" y="1"/>
                </a:cxn>
                <a:cxn ang="0">
                  <a:pos x="47" y="2"/>
                </a:cxn>
                <a:cxn ang="0">
                  <a:pos x="48" y="5"/>
                </a:cxn>
                <a:cxn ang="0">
                  <a:pos x="49" y="7"/>
                </a:cxn>
                <a:cxn ang="0">
                  <a:pos x="49" y="7"/>
                </a:cxn>
                <a:cxn ang="0">
                  <a:pos x="49" y="7"/>
                </a:cxn>
                <a:cxn ang="0">
                  <a:pos x="46" y="13"/>
                </a:cxn>
                <a:cxn ang="0">
                  <a:pos x="39" y="16"/>
                </a:cxn>
                <a:cxn ang="0">
                  <a:pos x="33" y="15"/>
                </a:cxn>
                <a:cxn ang="0">
                  <a:pos x="29" y="12"/>
                </a:cxn>
                <a:cxn ang="0">
                  <a:pos x="28" y="9"/>
                </a:cxn>
                <a:cxn ang="0">
                  <a:pos x="28" y="8"/>
                </a:cxn>
                <a:cxn ang="0">
                  <a:pos x="29" y="6"/>
                </a:cxn>
                <a:cxn ang="0">
                  <a:pos x="30" y="2"/>
                </a:cxn>
                <a:cxn ang="0">
                  <a:pos x="31" y="1"/>
                </a:cxn>
                <a:cxn ang="0">
                  <a:pos x="31" y="1"/>
                </a:cxn>
                <a:cxn ang="0">
                  <a:pos x="28" y="1"/>
                </a:cxn>
                <a:cxn ang="0">
                  <a:pos x="27" y="1"/>
                </a:cxn>
                <a:cxn ang="0">
                  <a:pos x="19" y="1"/>
                </a:cxn>
                <a:cxn ang="0">
                  <a:pos x="14" y="1"/>
                </a:cxn>
                <a:cxn ang="0">
                  <a:pos x="15" y="8"/>
                </a:cxn>
                <a:cxn ang="0">
                  <a:pos x="15" y="14"/>
                </a:cxn>
                <a:cxn ang="0">
                  <a:pos x="15" y="17"/>
                </a:cxn>
                <a:cxn ang="0">
                  <a:pos x="15" y="19"/>
                </a:cxn>
                <a:cxn ang="0">
                  <a:pos x="14" y="20"/>
                </a:cxn>
                <a:cxn ang="0">
                  <a:pos x="13" y="21"/>
                </a:cxn>
                <a:cxn ang="0">
                  <a:pos x="12" y="21"/>
                </a:cxn>
                <a:cxn ang="0">
                  <a:pos x="12" y="21"/>
                </a:cxn>
                <a:cxn ang="0">
                  <a:pos x="12" y="21"/>
                </a:cxn>
                <a:cxn ang="0">
                  <a:pos x="10" y="21"/>
                </a:cxn>
                <a:cxn ang="0">
                  <a:pos x="9" y="20"/>
                </a:cxn>
                <a:cxn ang="0">
                  <a:pos x="6" y="19"/>
                </a:cxn>
                <a:cxn ang="0">
                  <a:pos x="5" y="19"/>
                </a:cxn>
                <a:cxn ang="0">
                  <a:pos x="3" y="19"/>
                </a:cxn>
                <a:cxn ang="0">
                  <a:pos x="1" y="21"/>
                </a:cxn>
                <a:cxn ang="0">
                  <a:pos x="0" y="26"/>
                </a:cxn>
                <a:cxn ang="0">
                  <a:pos x="1" y="31"/>
                </a:cxn>
                <a:cxn ang="0">
                  <a:pos x="5" y="33"/>
                </a:cxn>
                <a:cxn ang="0">
                  <a:pos x="7" y="32"/>
                </a:cxn>
                <a:cxn ang="0">
                  <a:pos x="9" y="32"/>
                </a:cxn>
                <a:cxn ang="0">
                  <a:pos x="10" y="31"/>
                </a:cxn>
                <a:cxn ang="0">
                  <a:pos x="12" y="30"/>
                </a:cxn>
                <a:cxn ang="0">
                  <a:pos x="12" y="30"/>
                </a:cxn>
                <a:cxn ang="0">
                  <a:pos x="12" y="30"/>
                </a:cxn>
                <a:cxn ang="0">
                  <a:pos x="12" y="30"/>
                </a:cxn>
                <a:cxn ang="0">
                  <a:pos x="13" y="31"/>
                </a:cxn>
                <a:cxn ang="0">
                  <a:pos x="14" y="32"/>
                </a:cxn>
                <a:cxn ang="0">
                  <a:pos x="15" y="33"/>
                </a:cxn>
                <a:cxn ang="0">
                  <a:pos x="15" y="36"/>
                </a:cxn>
                <a:cxn ang="0">
                  <a:pos x="14" y="47"/>
                </a:cxn>
                <a:cxn ang="0">
                  <a:pos x="13" y="52"/>
                </a:cxn>
                <a:cxn ang="0">
                  <a:pos x="60" y="52"/>
                </a:cxn>
                <a:cxn ang="0">
                  <a:pos x="65" y="47"/>
                </a:cxn>
                <a:cxn ang="0">
                  <a:pos x="65" y="2"/>
                </a:cxn>
                <a:cxn ang="0">
                  <a:pos x="64" y="2"/>
                </a:cxn>
                <a:cxn ang="0">
                  <a:pos x="60" y="2"/>
                </a:cxn>
                <a:cxn ang="0">
                  <a:pos x="49" y="0"/>
                </a:cxn>
              </a:cxnLst>
              <a:rect l="0" t="0" r="r" b="b"/>
              <a:pathLst>
                <a:path w="65" h="52">
                  <a:moveTo>
                    <a:pt x="49" y="0"/>
                  </a:moveTo>
                  <a:cubicBezTo>
                    <a:pt x="48" y="0"/>
                    <a:pt x="48" y="0"/>
                    <a:pt x="47" y="1"/>
                  </a:cubicBezTo>
                  <a:cubicBezTo>
                    <a:pt x="46" y="1"/>
                    <a:pt x="46" y="1"/>
                    <a:pt x="46" y="1"/>
                  </a:cubicBezTo>
                  <a:cubicBezTo>
                    <a:pt x="46" y="1"/>
                    <a:pt x="46" y="1"/>
                    <a:pt x="46" y="1"/>
                  </a:cubicBezTo>
                  <a:cubicBezTo>
                    <a:pt x="47" y="2"/>
                    <a:pt x="47" y="2"/>
                    <a:pt x="47" y="2"/>
                  </a:cubicBezTo>
                  <a:cubicBezTo>
                    <a:pt x="47" y="2"/>
                    <a:pt x="48" y="3"/>
                    <a:pt x="48" y="5"/>
                  </a:cubicBezTo>
                  <a:cubicBezTo>
                    <a:pt x="48" y="6"/>
                    <a:pt x="49" y="6"/>
                    <a:pt x="49" y="7"/>
                  </a:cubicBezTo>
                  <a:cubicBezTo>
                    <a:pt x="49" y="7"/>
                    <a:pt x="49" y="7"/>
                    <a:pt x="49" y="7"/>
                  </a:cubicBezTo>
                  <a:cubicBezTo>
                    <a:pt x="49" y="7"/>
                    <a:pt x="49" y="7"/>
                    <a:pt x="49" y="7"/>
                  </a:cubicBezTo>
                  <a:cubicBezTo>
                    <a:pt x="49" y="10"/>
                    <a:pt x="47" y="12"/>
                    <a:pt x="46" y="13"/>
                  </a:cubicBezTo>
                  <a:cubicBezTo>
                    <a:pt x="44" y="15"/>
                    <a:pt x="42" y="16"/>
                    <a:pt x="39" y="16"/>
                  </a:cubicBezTo>
                  <a:cubicBezTo>
                    <a:pt x="37" y="16"/>
                    <a:pt x="35" y="16"/>
                    <a:pt x="33" y="15"/>
                  </a:cubicBezTo>
                  <a:cubicBezTo>
                    <a:pt x="32" y="14"/>
                    <a:pt x="30" y="13"/>
                    <a:pt x="29" y="12"/>
                  </a:cubicBezTo>
                  <a:cubicBezTo>
                    <a:pt x="29" y="11"/>
                    <a:pt x="29" y="10"/>
                    <a:pt x="28" y="9"/>
                  </a:cubicBezTo>
                  <a:cubicBezTo>
                    <a:pt x="28" y="8"/>
                    <a:pt x="28" y="8"/>
                    <a:pt x="28" y="8"/>
                  </a:cubicBezTo>
                  <a:cubicBezTo>
                    <a:pt x="28" y="7"/>
                    <a:pt x="28" y="6"/>
                    <a:pt x="29" y="6"/>
                  </a:cubicBezTo>
                  <a:cubicBezTo>
                    <a:pt x="29" y="4"/>
                    <a:pt x="29" y="3"/>
                    <a:pt x="30" y="2"/>
                  </a:cubicBezTo>
                  <a:cubicBezTo>
                    <a:pt x="30" y="1"/>
                    <a:pt x="31" y="1"/>
                    <a:pt x="31" y="1"/>
                  </a:cubicBezTo>
                  <a:cubicBezTo>
                    <a:pt x="31" y="1"/>
                    <a:pt x="31" y="1"/>
                    <a:pt x="31" y="1"/>
                  </a:cubicBezTo>
                  <a:cubicBezTo>
                    <a:pt x="30" y="1"/>
                    <a:pt x="29" y="1"/>
                    <a:pt x="28" y="1"/>
                  </a:cubicBezTo>
                  <a:cubicBezTo>
                    <a:pt x="27" y="1"/>
                    <a:pt x="27" y="1"/>
                    <a:pt x="27" y="1"/>
                  </a:cubicBezTo>
                  <a:cubicBezTo>
                    <a:pt x="24" y="1"/>
                    <a:pt x="21" y="1"/>
                    <a:pt x="19" y="1"/>
                  </a:cubicBezTo>
                  <a:cubicBezTo>
                    <a:pt x="17" y="1"/>
                    <a:pt x="16" y="1"/>
                    <a:pt x="14" y="1"/>
                  </a:cubicBezTo>
                  <a:cubicBezTo>
                    <a:pt x="15" y="3"/>
                    <a:pt x="15" y="5"/>
                    <a:pt x="15" y="8"/>
                  </a:cubicBezTo>
                  <a:cubicBezTo>
                    <a:pt x="15" y="10"/>
                    <a:pt x="15" y="12"/>
                    <a:pt x="15" y="14"/>
                  </a:cubicBezTo>
                  <a:cubicBezTo>
                    <a:pt x="15" y="15"/>
                    <a:pt x="15" y="16"/>
                    <a:pt x="15" y="17"/>
                  </a:cubicBezTo>
                  <a:cubicBezTo>
                    <a:pt x="15" y="18"/>
                    <a:pt x="15" y="19"/>
                    <a:pt x="15" y="19"/>
                  </a:cubicBezTo>
                  <a:cubicBezTo>
                    <a:pt x="15" y="20"/>
                    <a:pt x="15" y="20"/>
                    <a:pt x="14" y="20"/>
                  </a:cubicBezTo>
                  <a:cubicBezTo>
                    <a:pt x="14" y="21"/>
                    <a:pt x="14" y="21"/>
                    <a:pt x="13" y="21"/>
                  </a:cubicBezTo>
                  <a:cubicBezTo>
                    <a:pt x="13" y="21"/>
                    <a:pt x="13" y="21"/>
                    <a:pt x="12" y="21"/>
                  </a:cubicBezTo>
                  <a:cubicBezTo>
                    <a:pt x="12" y="21"/>
                    <a:pt x="12" y="21"/>
                    <a:pt x="12" y="21"/>
                  </a:cubicBezTo>
                  <a:cubicBezTo>
                    <a:pt x="12" y="21"/>
                    <a:pt x="12" y="21"/>
                    <a:pt x="12" y="21"/>
                  </a:cubicBezTo>
                  <a:cubicBezTo>
                    <a:pt x="11" y="21"/>
                    <a:pt x="11" y="21"/>
                    <a:pt x="10" y="21"/>
                  </a:cubicBezTo>
                  <a:cubicBezTo>
                    <a:pt x="10" y="21"/>
                    <a:pt x="10" y="20"/>
                    <a:pt x="9" y="20"/>
                  </a:cubicBezTo>
                  <a:cubicBezTo>
                    <a:pt x="8" y="20"/>
                    <a:pt x="8" y="19"/>
                    <a:pt x="6" y="19"/>
                  </a:cubicBezTo>
                  <a:cubicBezTo>
                    <a:pt x="6" y="19"/>
                    <a:pt x="5" y="19"/>
                    <a:pt x="5" y="19"/>
                  </a:cubicBezTo>
                  <a:cubicBezTo>
                    <a:pt x="4" y="19"/>
                    <a:pt x="3" y="19"/>
                    <a:pt x="3" y="19"/>
                  </a:cubicBezTo>
                  <a:cubicBezTo>
                    <a:pt x="2" y="20"/>
                    <a:pt x="1" y="20"/>
                    <a:pt x="1" y="21"/>
                  </a:cubicBezTo>
                  <a:cubicBezTo>
                    <a:pt x="0" y="22"/>
                    <a:pt x="0" y="24"/>
                    <a:pt x="0" y="26"/>
                  </a:cubicBezTo>
                  <a:cubicBezTo>
                    <a:pt x="0" y="28"/>
                    <a:pt x="0" y="30"/>
                    <a:pt x="1" y="31"/>
                  </a:cubicBezTo>
                  <a:cubicBezTo>
                    <a:pt x="3" y="32"/>
                    <a:pt x="4" y="32"/>
                    <a:pt x="5" y="33"/>
                  </a:cubicBezTo>
                  <a:cubicBezTo>
                    <a:pt x="6" y="33"/>
                    <a:pt x="6" y="32"/>
                    <a:pt x="7" y="32"/>
                  </a:cubicBezTo>
                  <a:cubicBezTo>
                    <a:pt x="8" y="32"/>
                    <a:pt x="8" y="32"/>
                    <a:pt x="9" y="32"/>
                  </a:cubicBezTo>
                  <a:cubicBezTo>
                    <a:pt x="9" y="31"/>
                    <a:pt x="10" y="31"/>
                    <a:pt x="10" y="31"/>
                  </a:cubicBezTo>
                  <a:cubicBezTo>
                    <a:pt x="11" y="30"/>
                    <a:pt x="11" y="30"/>
                    <a:pt x="12" y="30"/>
                  </a:cubicBezTo>
                  <a:cubicBezTo>
                    <a:pt x="12" y="30"/>
                    <a:pt x="12" y="30"/>
                    <a:pt x="12" y="30"/>
                  </a:cubicBezTo>
                  <a:cubicBezTo>
                    <a:pt x="12" y="30"/>
                    <a:pt x="12" y="30"/>
                    <a:pt x="12" y="30"/>
                  </a:cubicBezTo>
                  <a:cubicBezTo>
                    <a:pt x="12" y="30"/>
                    <a:pt x="12" y="30"/>
                    <a:pt x="12" y="30"/>
                  </a:cubicBezTo>
                  <a:cubicBezTo>
                    <a:pt x="12" y="30"/>
                    <a:pt x="13" y="30"/>
                    <a:pt x="13" y="31"/>
                  </a:cubicBezTo>
                  <a:cubicBezTo>
                    <a:pt x="14" y="31"/>
                    <a:pt x="14" y="31"/>
                    <a:pt x="14" y="32"/>
                  </a:cubicBezTo>
                  <a:cubicBezTo>
                    <a:pt x="15" y="32"/>
                    <a:pt x="15" y="33"/>
                    <a:pt x="15" y="33"/>
                  </a:cubicBezTo>
                  <a:cubicBezTo>
                    <a:pt x="15" y="34"/>
                    <a:pt x="15" y="35"/>
                    <a:pt x="15" y="36"/>
                  </a:cubicBezTo>
                  <a:cubicBezTo>
                    <a:pt x="15" y="40"/>
                    <a:pt x="15" y="44"/>
                    <a:pt x="14" y="47"/>
                  </a:cubicBezTo>
                  <a:cubicBezTo>
                    <a:pt x="14" y="49"/>
                    <a:pt x="14" y="51"/>
                    <a:pt x="13" y="52"/>
                  </a:cubicBezTo>
                  <a:cubicBezTo>
                    <a:pt x="60" y="52"/>
                    <a:pt x="60" y="52"/>
                    <a:pt x="60" y="52"/>
                  </a:cubicBezTo>
                  <a:cubicBezTo>
                    <a:pt x="63" y="52"/>
                    <a:pt x="65" y="50"/>
                    <a:pt x="65" y="47"/>
                  </a:cubicBezTo>
                  <a:cubicBezTo>
                    <a:pt x="65" y="2"/>
                    <a:pt x="65" y="2"/>
                    <a:pt x="65" y="2"/>
                  </a:cubicBezTo>
                  <a:cubicBezTo>
                    <a:pt x="64" y="2"/>
                    <a:pt x="64" y="2"/>
                    <a:pt x="64" y="2"/>
                  </a:cubicBezTo>
                  <a:cubicBezTo>
                    <a:pt x="63" y="2"/>
                    <a:pt x="62" y="2"/>
                    <a:pt x="60" y="2"/>
                  </a:cubicBezTo>
                  <a:cubicBezTo>
                    <a:pt x="56" y="1"/>
                    <a:pt x="52" y="0"/>
                    <a:pt x="49"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27">
              <a:extLst>
                <a:ext uri="{FF2B5EF4-FFF2-40B4-BE49-F238E27FC236}">
                  <a16:creationId xmlns:a16="http://schemas.microsoft.com/office/drawing/2014/main" id="{777940FE-299F-44ED-B9AC-FB3E1D3A452A}"/>
                </a:ext>
              </a:extLst>
            </p:cNvPr>
            <p:cNvSpPr>
              <a:spLocks/>
            </p:cNvSpPr>
            <p:nvPr/>
          </p:nvSpPr>
          <p:spPr bwMode="auto">
            <a:xfrm>
              <a:off x="4568825" y="1177925"/>
              <a:ext cx="128588" cy="101600"/>
            </a:xfrm>
            <a:custGeom>
              <a:avLst/>
              <a:gdLst/>
              <a:ahLst/>
              <a:cxnLst>
                <a:cxn ang="0">
                  <a:pos x="4" y="0"/>
                </a:cxn>
                <a:cxn ang="0">
                  <a:pos x="0" y="49"/>
                </a:cxn>
                <a:cxn ang="0">
                  <a:pos x="5" y="50"/>
                </a:cxn>
                <a:cxn ang="0">
                  <a:pos x="15" y="51"/>
                </a:cxn>
                <a:cxn ang="0">
                  <a:pos x="17" y="51"/>
                </a:cxn>
                <a:cxn ang="0">
                  <a:pos x="18" y="51"/>
                </a:cxn>
                <a:cxn ang="0">
                  <a:pos x="16" y="47"/>
                </a:cxn>
                <a:cxn ang="0">
                  <a:pos x="16" y="45"/>
                </a:cxn>
                <a:cxn ang="0">
                  <a:pos x="26" y="36"/>
                </a:cxn>
                <a:cxn ang="0">
                  <a:pos x="35" y="40"/>
                </a:cxn>
                <a:cxn ang="0">
                  <a:pos x="36" y="44"/>
                </a:cxn>
                <a:cxn ang="0">
                  <a:pos x="36" y="46"/>
                </a:cxn>
                <a:cxn ang="0">
                  <a:pos x="34" y="51"/>
                </a:cxn>
                <a:cxn ang="0">
                  <a:pos x="37" y="51"/>
                </a:cxn>
                <a:cxn ang="0">
                  <a:pos x="46" y="51"/>
                </a:cxn>
                <a:cxn ang="0">
                  <a:pos x="49" y="44"/>
                </a:cxn>
                <a:cxn ang="0">
                  <a:pos x="49" y="35"/>
                </a:cxn>
                <a:cxn ang="0">
                  <a:pos x="50" y="31"/>
                </a:cxn>
                <a:cxn ang="0">
                  <a:pos x="52" y="30"/>
                </a:cxn>
                <a:cxn ang="0">
                  <a:pos x="52" y="30"/>
                </a:cxn>
                <a:cxn ang="0">
                  <a:pos x="55" y="31"/>
                </a:cxn>
                <a:cxn ang="0">
                  <a:pos x="60" y="33"/>
                </a:cxn>
                <a:cxn ang="0">
                  <a:pos x="63" y="31"/>
                </a:cxn>
                <a:cxn ang="0">
                  <a:pos x="63" y="21"/>
                </a:cxn>
                <a:cxn ang="0">
                  <a:pos x="59" y="19"/>
                </a:cxn>
                <a:cxn ang="0">
                  <a:pos x="58" y="19"/>
                </a:cxn>
                <a:cxn ang="0">
                  <a:pos x="54" y="21"/>
                </a:cxn>
                <a:cxn ang="0">
                  <a:pos x="53" y="21"/>
                </a:cxn>
                <a:cxn ang="0">
                  <a:pos x="53" y="21"/>
                </a:cxn>
                <a:cxn ang="0">
                  <a:pos x="50" y="20"/>
                </a:cxn>
                <a:cxn ang="0">
                  <a:pos x="49" y="15"/>
                </a:cxn>
                <a:cxn ang="0">
                  <a:pos x="51" y="0"/>
                </a:cxn>
              </a:cxnLst>
              <a:rect l="0" t="0" r="r" b="b"/>
              <a:pathLst>
                <a:path w="65" h="51">
                  <a:moveTo>
                    <a:pt x="51" y="0"/>
                  </a:moveTo>
                  <a:cubicBezTo>
                    <a:pt x="4" y="0"/>
                    <a:pt x="4" y="0"/>
                    <a:pt x="4" y="0"/>
                  </a:cubicBezTo>
                  <a:cubicBezTo>
                    <a:pt x="2" y="0"/>
                    <a:pt x="0" y="2"/>
                    <a:pt x="0" y="4"/>
                  </a:cubicBezTo>
                  <a:cubicBezTo>
                    <a:pt x="0" y="49"/>
                    <a:pt x="0" y="49"/>
                    <a:pt x="0" y="49"/>
                  </a:cubicBezTo>
                  <a:cubicBezTo>
                    <a:pt x="0" y="49"/>
                    <a:pt x="0" y="49"/>
                    <a:pt x="0" y="49"/>
                  </a:cubicBezTo>
                  <a:cubicBezTo>
                    <a:pt x="1" y="50"/>
                    <a:pt x="3" y="50"/>
                    <a:pt x="5" y="50"/>
                  </a:cubicBezTo>
                  <a:cubicBezTo>
                    <a:pt x="8" y="51"/>
                    <a:pt x="12" y="51"/>
                    <a:pt x="15" y="51"/>
                  </a:cubicBezTo>
                  <a:cubicBezTo>
                    <a:pt x="15" y="51"/>
                    <a:pt x="15" y="51"/>
                    <a:pt x="15" y="51"/>
                  </a:cubicBezTo>
                  <a:cubicBezTo>
                    <a:pt x="15" y="51"/>
                    <a:pt x="15" y="51"/>
                    <a:pt x="15" y="51"/>
                  </a:cubicBezTo>
                  <a:cubicBezTo>
                    <a:pt x="16" y="51"/>
                    <a:pt x="17" y="51"/>
                    <a:pt x="17" y="51"/>
                  </a:cubicBezTo>
                  <a:cubicBezTo>
                    <a:pt x="18" y="51"/>
                    <a:pt x="18" y="51"/>
                    <a:pt x="18" y="51"/>
                  </a:cubicBezTo>
                  <a:cubicBezTo>
                    <a:pt x="18" y="51"/>
                    <a:pt x="18" y="51"/>
                    <a:pt x="18" y="51"/>
                  </a:cubicBezTo>
                  <a:cubicBezTo>
                    <a:pt x="18" y="50"/>
                    <a:pt x="18" y="50"/>
                    <a:pt x="18" y="50"/>
                  </a:cubicBezTo>
                  <a:cubicBezTo>
                    <a:pt x="17" y="49"/>
                    <a:pt x="16" y="48"/>
                    <a:pt x="16" y="47"/>
                  </a:cubicBezTo>
                  <a:cubicBezTo>
                    <a:pt x="16" y="46"/>
                    <a:pt x="16" y="45"/>
                    <a:pt x="16" y="45"/>
                  </a:cubicBezTo>
                  <a:cubicBezTo>
                    <a:pt x="16" y="45"/>
                    <a:pt x="16" y="45"/>
                    <a:pt x="16" y="45"/>
                  </a:cubicBezTo>
                  <a:cubicBezTo>
                    <a:pt x="16" y="42"/>
                    <a:pt x="17" y="40"/>
                    <a:pt x="19" y="38"/>
                  </a:cubicBezTo>
                  <a:cubicBezTo>
                    <a:pt x="20" y="37"/>
                    <a:pt x="23" y="36"/>
                    <a:pt x="26" y="36"/>
                  </a:cubicBezTo>
                  <a:cubicBezTo>
                    <a:pt x="27" y="36"/>
                    <a:pt x="29" y="36"/>
                    <a:pt x="31" y="37"/>
                  </a:cubicBezTo>
                  <a:cubicBezTo>
                    <a:pt x="33" y="37"/>
                    <a:pt x="34" y="38"/>
                    <a:pt x="35" y="40"/>
                  </a:cubicBezTo>
                  <a:cubicBezTo>
                    <a:pt x="36" y="41"/>
                    <a:pt x="36" y="42"/>
                    <a:pt x="36" y="44"/>
                  </a:cubicBezTo>
                  <a:cubicBezTo>
                    <a:pt x="36" y="44"/>
                    <a:pt x="36" y="44"/>
                    <a:pt x="36" y="44"/>
                  </a:cubicBezTo>
                  <a:cubicBezTo>
                    <a:pt x="36" y="44"/>
                    <a:pt x="36" y="44"/>
                    <a:pt x="36" y="44"/>
                  </a:cubicBezTo>
                  <a:cubicBezTo>
                    <a:pt x="36" y="44"/>
                    <a:pt x="36" y="45"/>
                    <a:pt x="36" y="46"/>
                  </a:cubicBezTo>
                  <a:cubicBezTo>
                    <a:pt x="36" y="47"/>
                    <a:pt x="35" y="49"/>
                    <a:pt x="34" y="50"/>
                  </a:cubicBezTo>
                  <a:cubicBezTo>
                    <a:pt x="34" y="50"/>
                    <a:pt x="34" y="51"/>
                    <a:pt x="34" y="51"/>
                  </a:cubicBezTo>
                  <a:cubicBezTo>
                    <a:pt x="34" y="51"/>
                    <a:pt x="34" y="51"/>
                    <a:pt x="34" y="51"/>
                  </a:cubicBezTo>
                  <a:cubicBezTo>
                    <a:pt x="35" y="51"/>
                    <a:pt x="36" y="51"/>
                    <a:pt x="37" y="51"/>
                  </a:cubicBezTo>
                  <a:cubicBezTo>
                    <a:pt x="38" y="51"/>
                    <a:pt x="38" y="51"/>
                    <a:pt x="38" y="51"/>
                  </a:cubicBezTo>
                  <a:cubicBezTo>
                    <a:pt x="40" y="51"/>
                    <a:pt x="43" y="51"/>
                    <a:pt x="46" y="51"/>
                  </a:cubicBezTo>
                  <a:cubicBezTo>
                    <a:pt x="47" y="51"/>
                    <a:pt x="49" y="50"/>
                    <a:pt x="50" y="50"/>
                  </a:cubicBezTo>
                  <a:cubicBezTo>
                    <a:pt x="50" y="49"/>
                    <a:pt x="50" y="46"/>
                    <a:pt x="49" y="44"/>
                  </a:cubicBezTo>
                  <a:cubicBezTo>
                    <a:pt x="49" y="42"/>
                    <a:pt x="49" y="39"/>
                    <a:pt x="49" y="37"/>
                  </a:cubicBezTo>
                  <a:cubicBezTo>
                    <a:pt x="49" y="36"/>
                    <a:pt x="49" y="35"/>
                    <a:pt x="49" y="35"/>
                  </a:cubicBezTo>
                  <a:cubicBezTo>
                    <a:pt x="49" y="34"/>
                    <a:pt x="49" y="33"/>
                    <a:pt x="50" y="32"/>
                  </a:cubicBezTo>
                  <a:cubicBezTo>
                    <a:pt x="50" y="32"/>
                    <a:pt x="50" y="32"/>
                    <a:pt x="50" y="31"/>
                  </a:cubicBezTo>
                  <a:cubicBezTo>
                    <a:pt x="50" y="31"/>
                    <a:pt x="51" y="31"/>
                    <a:pt x="51" y="30"/>
                  </a:cubicBezTo>
                  <a:cubicBezTo>
                    <a:pt x="51" y="30"/>
                    <a:pt x="52" y="30"/>
                    <a:pt x="52" y="30"/>
                  </a:cubicBezTo>
                  <a:cubicBezTo>
                    <a:pt x="52" y="30"/>
                    <a:pt x="52" y="30"/>
                    <a:pt x="52" y="30"/>
                  </a:cubicBezTo>
                  <a:cubicBezTo>
                    <a:pt x="52" y="30"/>
                    <a:pt x="52" y="30"/>
                    <a:pt x="52" y="30"/>
                  </a:cubicBezTo>
                  <a:cubicBezTo>
                    <a:pt x="53" y="30"/>
                    <a:pt x="54" y="30"/>
                    <a:pt x="54" y="31"/>
                  </a:cubicBezTo>
                  <a:cubicBezTo>
                    <a:pt x="54" y="31"/>
                    <a:pt x="55" y="31"/>
                    <a:pt x="55" y="31"/>
                  </a:cubicBezTo>
                  <a:cubicBezTo>
                    <a:pt x="56" y="32"/>
                    <a:pt x="57" y="32"/>
                    <a:pt x="58" y="33"/>
                  </a:cubicBezTo>
                  <a:cubicBezTo>
                    <a:pt x="59" y="33"/>
                    <a:pt x="59" y="33"/>
                    <a:pt x="60" y="33"/>
                  </a:cubicBezTo>
                  <a:cubicBezTo>
                    <a:pt x="61" y="33"/>
                    <a:pt x="61" y="33"/>
                    <a:pt x="62" y="32"/>
                  </a:cubicBezTo>
                  <a:cubicBezTo>
                    <a:pt x="62" y="32"/>
                    <a:pt x="63" y="32"/>
                    <a:pt x="63" y="31"/>
                  </a:cubicBezTo>
                  <a:cubicBezTo>
                    <a:pt x="64" y="30"/>
                    <a:pt x="65" y="28"/>
                    <a:pt x="65" y="26"/>
                  </a:cubicBezTo>
                  <a:cubicBezTo>
                    <a:pt x="65" y="24"/>
                    <a:pt x="64" y="22"/>
                    <a:pt x="63" y="21"/>
                  </a:cubicBezTo>
                  <a:cubicBezTo>
                    <a:pt x="62" y="20"/>
                    <a:pt x="61" y="19"/>
                    <a:pt x="59" y="19"/>
                  </a:cubicBezTo>
                  <a:cubicBezTo>
                    <a:pt x="59" y="19"/>
                    <a:pt x="59" y="19"/>
                    <a:pt x="59" y="19"/>
                  </a:cubicBezTo>
                  <a:cubicBezTo>
                    <a:pt x="58" y="19"/>
                    <a:pt x="58" y="19"/>
                    <a:pt x="58" y="19"/>
                  </a:cubicBezTo>
                  <a:cubicBezTo>
                    <a:pt x="58" y="19"/>
                    <a:pt x="58" y="19"/>
                    <a:pt x="58" y="19"/>
                  </a:cubicBezTo>
                  <a:cubicBezTo>
                    <a:pt x="57" y="19"/>
                    <a:pt x="56" y="20"/>
                    <a:pt x="56" y="20"/>
                  </a:cubicBezTo>
                  <a:cubicBezTo>
                    <a:pt x="55" y="20"/>
                    <a:pt x="55" y="21"/>
                    <a:pt x="54" y="21"/>
                  </a:cubicBezTo>
                  <a:cubicBezTo>
                    <a:pt x="54" y="21"/>
                    <a:pt x="53" y="21"/>
                    <a:pt x="53" y="21"/>
                  </a:cubicBezTo>
                  <a:cubicBezTo>
                    <a:pt x="53" y="21"/>
                    <a:pt x="53" y="21"/>
                    <a:pt x="53" y="21"/>
                  </a:cubicBezTo>
                  <a:cubicBezTo>
                    <a:pt x="53" y="21"/>
                    <a:pt x="53" y="21"/>
                    <a:pt x="53" y="21"/>
                  </a:cubicBezTo>
                  <a:cubicBezTo>
                    <a:pt x="53" y="21"/>
                    <a:pt x="53" y="21"/>
                    <a:pt x="53" y="21"/>
                  </a:cubicBezTo>
                  <a:cubicBezTo>
                    <a:pt x="52" y="21"/>
                    <a:pt x="52" y="21"/>
                    <a:pt x="51" y="21"/>
                  </a:cubicBezTo>
                  <a:cubicBezTo>
                    <a:pt x="51" y="21"/>
                    <a:pt x="50" y="20"/>
                    <a:pt x="50" y="20"/>
                  </a:cubicBezTo>
                  <a:cubicBezTo>
                    <a:pt x="50" y="19"/>
                    <a:pt x="50" y="19"/>
                    <a:pt x="49" y="19"/>
                  </a:cubicBezTo>
                  <a:cubicBezTo>
                    <a:pt x="49" y="18"/>
                    <a:pt x="49" y="17"/>
                    <a:pt x="49" y="15"/>
                  </a:cubicBezTo>
                  <a:cubicBezTo>
                    <a:pt x="49" y="12"/>
                    <a:pt x="50" y="8"/>
                    <a:pt x="50" y="4"/>
                  </a:cubicBezTo>
                  <a:cubicBezTo>
                    <a:pt x="51" y="2"/>
                    <a:pt x="51" y="1"/>
                    <a:pt x="51"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28">
              <a:extLst>
                <a:ext uri="{FF2B5EF4-FFF2-40B4-BE49-F238E27FC236}">
                  <a16:creationId xmlns:a16="http://schemas.microsoft.com/office/drawing/2014/main" id="{EE901896-FA23-4D5F-BE02-A7AA50B8285F}"/>
                </a:ext>
              </a:extLst>
            </p:cNvPr>
            <p:cNvSpPr>
              <a:spLocks/>
            </p:cNvSpPr>
            <p:nvPr/>
          </p:nvSpPr>
          <p:spPr bwMode="auto">
            <a:xfrm>
              <a:off x="4568825" y="1255713"/>
              <a:ext cx="101600" cy="127000"/>
            </a:xfrm>
            <a:custGeom>
              <a:avLst/>
              <a:gdLst/>
              <a:ahLst/>
              <a:cxnLst>
                <a:cxn ang="0">
                  <a:pos x="26" y="0"/>
                </a:cxn>
                <a:cxn ang="0">
                  <a:pos x="19" y="6"/>
                </a:cxn>
                <a:cxn ang="0">
                  <a:pos x="20" y="9"/>
                </a:cxn>
                <a:cxn ang="0">
                  <a:pos x="21" y="12"/>
                </a:cxn>
                <a:cxn ang="0">
                  <a:pos x="21" y="12"/>
                </a:cxn>
                <a:cxn ang="0">
                  <a:pos x="20" y="15"/>
                </a:cxn>
                <a:cxn ang="0">
                  <a:pos x="15" y="15"/>
                </a:cxn>
                <a:cxn ang="0">
                  <a:pos x="0" y="13"/>
                </a:cxn>
                <a:cxn ang="0">
                  <a:pos x="4" y="65"/>
                </a:cxn>
                <a:cxn ang="0">
                  <a:pos x="49" y="64"/>
                </a:cxn>
                <a:cxn ang="0">
                  <a:pos x="51" y="49"/>
                </a:cxn>
                <a:cxn ang="0">
                  <a:pos x="51" y="46"/>
                </a:cxn>
                <a:cxn ang="0">
                  <a:pos x="50" y="47"/>
                </a:cxn>
                <a:cxn ang="0">
                  <a:pos x="44" y="49"/>
                </a:cxn>
                <a:cxn ang="0">
                  <a:pos x="44" y="49"/>
                </a:cxn>
                <a:cxn ang="0">
                  <a:pos x="38" y="46"/>
                </a:cxn>
                <a:cxn ang="0">
                  <a:pos x="36" y="34"/>
                </a:cxn>
                <a:cxn ang="0">
                  <a:pos x="44" y="29"/>
                </a:cxn>
                <a:cxn ang="0">
                  <a:pos x="44" y="29"/>
                </a:cxn>
                <a:cxn ang="0">
                  <a:pos x="46" y="29"/>
                </a:cxn>
                <a:cxn ang="0">
                  <a:pos x="51" y="31"/>
                </a:cxn>
                <a:cxn ang="0">
                  <a:pos x="51" y="26"/>
                </a:cxn>
                <a:cxn ang="0">
                  <a:pos x="51" y="21"/>
                </a:cxn>
                <a:cxn ang="0">
                  <a:pos x="51" y="19"/>
                </a:cxn>
                <a:cxn ang="0">
                  <a:pos x="38" y="15"/>
                </a:cxn>
                <a:cxn ang="0">
                  <a:pos x="35" y="15"/>
                </a:cxn>
                <a:cxn ang="0">
                  <a:pos x="32" y="15"/>
                </a:cxn>
                <a:cxn ang="0">
                  <a:pos x="32" y="15"/>
                </a:cxn>
                <a:cxn ang="0">
                  <a:pos x="30" y="13"/>
                </a:cxn>
                <a:cxn ang="0">
                  <a:pos x="30" y="12"/>
                </a:cxn>
                <a:cxn ang="0">
                  <a:pos x="31" y="11"/>
                </a:cxn>
                <a:cxn ang="0">
                  <a:pos x="33" y="6"/>
                </a:cxn>
                <a:cxn ang="0">
                  <a:pos x="32" y="3"/>
                </a:cxn>
                <a:cxn ang="0">
                  <a:pos x="26" y="0"/>
                </a:cxn>
              </a:cxnLst>
              <a:rect l="0" t="0" r="r" b="b"/>
              <a:pathLst>
                <a:path w="51" h="65">
                  <a:moveTo>
                    <a:pt x="26" y="0"/>
                  </a:moveTo>
                  <a:cubicBezTo>
                    <a:pt x="26" y="0"/>
                    <a:pt x="26" y="0"/>
                    <a:pt x="26" y="0"/>
                  </a:cubicBezTo>
                  <a:cubicBezTo>
                    <a:pt x="24" y="0"/>
                    <a:pt x="22" y="1"/>
                    <a:pt x="21" y="2"/>
                  </a:cubicBezTo>
                  <a:cubicBezTo>
                    <a:pt x="20" y="3"/>
                    <a:pt x="19" y="4"/>
                    <a:pt x="19" y="6"/>
                  </a:cubicBezTo>
                  <a:cubicBezTo>
                    <a:pt x="19" y="6"/>
                    <a:pt x="19" y="6"/>
                    <a:pt x="19" y="7"/>
                  </a:cubicBezTo>
                  <a:cubicBezTo>
                    <a:pt x="19" y="8"/>
                    <a:pt x="20" y="8"/>
                    <a:pt x="20" y="9"/>
                  </a:cubicBezTo>
                  <a:cubicBezTo>
                    <a:pt x="20" y="9"/>
                    <a:pt x="21" y="10"/>
                    <a:pt x="21" y="10"/>
                  </a:cubicBezTo>
                  <a:cubicBezTo>
                    <a:pt x="21" y="11"/>
                    <a:pt x="21" y="11"/>
                    <a:pt x="21" y="12"/>
                  </a:cubicBezTo>
                  <a:cubicBezTo>
                    <a:pt x="21" y="12"/>
                    <a:pt x="21" y="12"/>
                    <a:pt x="21" y="12"/>
                  </a:cubicBezTo>
                  <a:cubicBezTo>
                    <a:pt x="21" y="12"/>
                    <a:pt x="21" y="12"/>
                    <a:pt x="21" y="12"/>
                  </a:cubicBezTo>
                  <a:cubicBezTo>
                    <a:pt x="21" y="12"/>
                    <a:pt x="21" y="13"/>
                    <a:pt x="21" y="13"/>
                  </a:cubicBezTo>
                  <a:cubicBezTo>
                    <a:pt x="21" y="14"/>
                    <a:pt x="20" y="14"/>
                    <a:pt x="20" y="15"/>
                  </a:cubicBezTo>
                  <a:cubicBezTo>
                    <a:pt x="19" y="15"/>
                    <a:pt x="19" y="15"/>
                    <a:pt x="18" y="15"/>
                  </a:cubicBezTo>
                  <a:cubicBezTo>
                    <a:pt x="18" y="15"/>
                    <a:pt x="16" y="15"/>
                    <a:pt x="15" y="15"/>
                  </a:cubicBezTo>
                  <a:cubicBezTo>
                    <a:pt x="12" y="15"/>
                    <a:pt x="8" y="15"/>
                    <a:pt x="4" y="14"/>
                  </a:cubicBezTo>
                  <a:cubicBezTo>
                    <a:pt x="2" y="14"/>
                    <a:pt x="1" y="14"/>
                    <a:pt x="0" y="13"/>
                  </a:cubicBezTo>
                  <a:cubicBezTo>
                    <a:pt x="0" y="60"/>
                    <a:pt x="0" y="60"/>
                    <a:pt x="0" y="60"/>
                  </a:cubicBezTo>
                  <a:cubicBezTo>
                    <a:pt x="0" y="63"/>
                    <a:pt x="2" y="65"/>
                    <a:pt x="4" y="65"/>
                  </a:cubicBezTo>
                  <a:cubicBezTo>
                    <a:pt x="49" y="65"/>
                    <a:pt x="49" y="65"/>
                    <a:pt x="49" y="65"/>
                  </a:cubicBezTo>
                  <a:cubicBezTo>
                    <a:pt x="49" y="64"/>
                    <a:pt x="49" y="64"/>
                    <a:pt x="49" y="64"/>
                  </a:cubicBezTo>
                  <a:cubicBezTo>
                    <a:pt x="49" y="63"/>
                    <a:pt x="50" y="62"/>
                    <a:pt x="50" y="60"/>
                  </a:cubicBezTo>
                  <a:cubicBezTo>
                    <a:pt x="50" y="57"/>
                    <a:pt x="51" y="52"/>
                    <a:pt x="51" y="49"/>
                  </a:cubicBezTo>
                  <a:cubicBezTo>
                    <a:pt x="51" y="48"/>
                    <a:pt x="51" y="48"/>
                    <a:pt x="51" y="47"/>
                  </a:cubicBezTo>
                  <a:cubicBezTo>
                    <a:pt x="51" y="46"/>
                    <a:pt x="51" y="46"/>
                    <a:pt x="51" y="46"/>
                  </a:cubicBezTo>
                  <a:cubicBezTo>
                    <a:pt x="51" y="46"/>
                    <a:pt x="51" y="46"/>
                    <a:pt x="51" y="46"/>
                  </a:cubicBezTo>
                  <a:cubicBezTo>
                    <a:pt x="50" y="47"/>
                    <a:pt x="50" y="47"/>
                    <a:pt x="50" y="47"/>
                  </a:cubicBezTo>
                  <a:cubicBezTo>
                    <a:pt x="49" y="47"/>
                    <a:pt x="48" y="48"/>
                    <a:pt x="47" y="48"/>
                  </a:cubicBezTo>
                  <a:cubicBezTo>
                    <a:pt x="46" y="49"/>
                    <a:pt x="45" y="49"/>
                    <a:pt x="44" y="49"/>
                  </a:cubicBezTo>
                  <a:cubicBezTo>
                    <a:pt x="44" y="49"/>
                    <a:pt x="44" y="49"/>
                    <a:pt x="44" y="49"/>
                  </a:cubicBezTo>
                  <a:cubicBezTo>
                    <a:pt x="44" y="49"/>
                    <a:pt x="44" y="49"/>
                    <a:pt x="44" y="49"/>
                  </a:cubicBezTo>
                  <a:cubicBezTo>
                    <a:pt x="44" y="49"/>
                    <a:pt x="44" y="49"/>
                    <a:pt x="44" y="49"/>
                  </a:cubicBezTo>
                  <a:cubicBezTo>
                    <a:pt x="42" y="49"/>
                    <a:pt x="40" y="48"/>
                    <a:pt x="38" y="46"/>
                  </a:cubicBezTo>
                  <a:cubicBezTo>
                    <a:pt x="36" y="44"/>
                    <a:pt x="36" y="42"/>
                    <a:pt x="36" y="39"/>
                  </a:cubicBezTo>
                  <a:cubicBezTo>
                    <a:pt x="36" y="37"/>
                    <a:pt x="36" y="35"/>
                    <a:pt x="36" y="34"/>
                  </a:cubicBezTo>
                  <a:cubicBezTo>
                    <a:pt x="37" y="32"/>
                    <a:pt x="38" y="30"/>
                    <a:pt x="40" y="29"/>
                  </a:cubicBezTo>
                  <a:cubicBezTo>
                    <a:pt x="41" y="29"/>
                    <a:pt x="42" y="29"/>
                    <a:pt x="44" y="29"/>
                  </a:cubicBezTo>
                  <a:cubicBezTo>
                    <a:pt x="44" y="29"/>
                    <a:pt x="44" y="29"/>
                    <a:pt x="44" y="29"/>
                  </a:cubicBezTo>
                  <a:cubicBezTo>
                    <a:pt x="44" y="29"/>
                    <a:pt x="44" y="29"/>
                    <a:pt x="44" y="29"/>
                  </a:cubicBezTo>
                  <a:cubicBezTo>
                    <a:pt x="44" y="29"/>
                    <a:pt x="44" y="29"/>
                    <a:pt x="44" y="29"/>
                  </a:cubicBezTo>
                  <a:cubicBezTo>
                    <a:pt x="44" y="29"/>
                    <a:pt x="45" y="29"/>
                    <a:pt x="46" y="29"/>
                  </a:cubicBezTo>
                  <a:cubicBezTo>
                    <a:pt x="47" y="29"/>
                    <a:pt x="49" y="30"/>
                    <a:pt x="49" y="30"/>
                  </a:cubicBezTo>
                  <a:cubicBezTo>
                    <a:pt x="50" y="30"/>
                    <a:pt x="50" y="31"/>
                    <a:pt x="51" y="31"/>
                  </a:cubicBezTo>
                  <a:cubicBezTo>
                    <a:pt x="51" y="31"/>
                    <a:pt x="51" y="31"/>
                    <a:pt x="51" y="31"/>
                  </a:cubicBezTo>
                  <a:cubicBezTo>
                    <a:pt x="51" y="30"/>
                    <a:pt x="51" y="28"/>
                    <a:pt x="51" y="26"/>
                  </a:cubicBezTo>
                  <a:cubicBezTo>
                    <a:pt x="51" y="25"/>
                    <a:pt x="51" y="23"/>
                    <a:pt x="51" y="21"/>
                  </a:cubicBezTo>
                  <a:cubicBezTo>
                    <a:pt x="51" y="21"/>
                    <a:pt x="51" y="21"/>
                    <a:pt x="51" y="21"/>
                  </a:cubicBezTo>
                  <a:cubicBezTo>
                    <a:pt x="51" y="21"/>
                    <a:pt x="51" y="21"/>
                    <a:pt x="51" y="21"/>
                  </a:cubicBezTo>
                  <a:cubicBezTo>
                    <a:pt x="51" y="20"/>
                    <a:pt x="51" y="19"/>
                    <a:pt x="51" y="19"/>
                  </a:cubicBezTo>
                  <a:cubicBezTo>
                    <a:pt x="51" y="17"/>
                    <a:pt x="50" y="16"/>
                    <a:pt x="50" y="15"/>
                  </a:cubicBezTo>
                  <a:cubicBezTo>
                    <a:pt x="47" y="15"/>
                    <a:pt x="42" y="15"/>
                    <a:pt x="38" y="15"/>
                  </a:cubicBezTo>
                  <a:cubicBezTo>
                    <a:pt x="37" y="15"/>
                    <a:pt x="37" y="15"/>
                    <a:pt x="36" y="15"/>
                  </a:cubicBezTo>
                  <a:cubicBezTo>
                    <a:pt x="36" y="15"/>
                    <a:pt x="35" y="15"/>
                    <a:pt x="35" y="15"/>
                  </a:cubicBezTo>
                  <a:cubicBezTo>
                    <a:pt x="34" y="15"/>
                    <a:pt x="33" y="15"/>
                    <a:pt x="32" y="15"/>
                  </a:cubicBezTo>
                  <a:cubicBezTo>
                    <a:pt x="32" y="15"/>
                    <a:pt x="32" y="15"/>
                    <a:pt x="32" y="15"/>
                  </a:cubicBezTo>
                  <a:cubicBezTo>
                    <a:pt x="32" y="15"/>
                    <a:pt x="32" y="15"/>
                    <a:pt x="32" y="15"/>
                  </a:cubicBezTo>
                  <a:cubicBezTo>
                    <a:pt x="32" y="15"/>
                    <a:pt x="32" y="15"/>
                    <a:pt x="32" y="15"/>
                  </a:cubicBezTo>
                  <a:cubicBezTo>
                    <a:pt x="31" y="14"/>
                    <a:pt x="31" y="14"/>
                    <a:pt x="31" y="14"/>
                  </a:cubicBezTo>
                  <a:cubicBezTo>
                    <a:pt x="31" y="14"/>
                    <a:pt x="31" y="14"/>
                    <a:pt x="30" y="13"/>
                  </a:cubicBezTo>
                  <a:cubicBezTo>
                    <a:pt x="30" y="13"/>
                    <a:pt x="30" y="13"/>
                    <a:pt x="30" y="12"/>
                  </a:cubicBezTo>
                  <a:cubicBezTo>
                    <a:pt x="30" y="12"/>
                    <a:pt x="30" y="12"/>
                    <a:pt x="30" y="12"/>
                  </a:cubicBezTo>
                  <a:cubicBezTo>
                    <a:pt x="30" y="12"/>
                    <a:pt x="30" y="12"/>
                    <a:pt x="30" y="12"/>
                  </a:cubicBezTo>
                  <a:cubicBezTo>
                    <a:pt x="30" y="12"/>
                    <a:pt x="30" y="11"/>
                    <a:pt x="31" y="11"/>
                  </a:cubicBezTo>
                  <a:cubicBezTo>
                    <a:pt x="31" y="10"/>
                    <a:pt x="31" y="10"/>
                    <a:pt x="31" y="9"/>
                  </a:cubicBezTo>
                  <a:cubicBezTo>
                    <a:pt x="32" y="9"/>
                    <a:pt x="32" y="8"/>
                    <a:pt x="33" y="6"/>
                  </a:cubicBezTo>
                  <a:cubicBezTo>
                    <a:pt x="33" y="6"/>
                    <a:pt x="33" y="5"/>
                    <a:pt x="33" y="5"/>
                  </a:cubicBezTo>
                  <a:cubicBezTo>
                    <a:pt x="33" y="4"/>
                    <a:pt x="33" y="3"/>
                    <a:pt x="32" y="3"/>
                  </a:cubicBezTo>
                  <a:cubicBezTo>
                    <a:pt x="32" y="2"/>
                    <a:pt x="32" y="1"/>
                    <a:pt x="31" y="1"/>
                  </a:cubicBezTo>
                  <a:cubicBezTo>
                    <a:pt x="30" y="0"/>
                    <a:pt x="28" y="0"/>
                    <a:pt x="26"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99681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Stuff!</a:t>
            </a:r>
          </a:p>
        </p:txBody>
      </p:sp>
      <p:sp>
        <p:nvSpPr>
          <p:cNvPr id="70" name="Right Arrow 69"/>
          <p:cNvSpPr/>
          <p:nvPr/>
        </p:nvSpPr>
        <p:spPr bwMode="auto">
          <a:xfrm>
            <a:off x="1104900" y="1800225"/>
            <a:ext cx="6934200" cy="1200150"/>
          </a:xfrm>
          <a:prstGeom prst="rightArrow">
            <a:avLst>
              <a:gd name="adj1" fmla="val 67708"/>
              <a:gd name="adj2" fmla="val 54167"/>
            </a:avLst>
          </a:prstGeom>
          <a:solidFill>
            <a:schemeClr val="bg1">
              <a:lumMod val="75000"/>
            </a:schemeClr>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72" name="Oval 71"/>
          <p:cNvSpPr/>
          <p:nvPr/>
        </p:nvSpPr>
        <p:spPr bwMode="auto">
          <a:xfrm>
            <a:off x="1453475" y="1977350"/>
            <a:ext cx="845900" cy="845900"/>
          </a:xfrm>
          <a:prstGeom prst="ellipse">
            <a:avLst/>
          </a:prstGeom>
          <a:solidFill>
            <a:schemeClr val="bg1">
              <a:lumMod val="50000"/>
            </a:schemeClr>
          </a:solidFill>
          <a:ln w="19050">
            <a:solidFill>
              <a:schemeClr val="bg1"/>
            </a:solid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bg1"/>
              </a:solidFill>
            </a:endParaRPr>
          </a:p>
        </p:txBody>
      </p:sp>
      <p:sp>
        <p:nvSpPr>
          <p:cNvPr id="77" name="Oval 76"/>
          <p:cNvSpPr/>
          <p:nvPr/>
        </p:nvSpPr>
        <p:spPr bwMode="auto">
          <a:xfrm>
            <a:off x="2729825" y="1977350"/>
            <a:ext cx="845900" cy="845900"/>
          </a:xfrm>
          <a:prstGeom prst="ellipse">
            <a:avLst/>
          </a:prstGeom>
          <a:solidFill>
            <a:schemeClr val="bg1">
              <a:lumMod val="50000"/>
            </a:schemeClr>
          </a:solidFill>
          <a:ln w="19050">
            <a:solidFill>
              <a:schemeClr val="bg1"/>
            </a:solid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85" name="Oval 84"/>
          <p:cNvSpPr/>
          <p:nvPr/>
        </p:nvSpPr>
        <p:spPr bwMode="auto">
          <a:xfrm>
            <a:off x="4006175" y="1977350"/>
            <a:ext cx="845900" cy="845900"/>
          </a:xfrm>
          <a:prstGeom prst="ellipse">
            <a:avLst/>
          </a:prstGeom>
          <a:solidFill>
            <a:schemeClr val="bg1">
              <a:lumMod val="50000"/>
            </a:schemeClr>
          </a:solidFill>
          <a:ln w="19050">
            <a:solidFill>
              <a:schemeClr val="bg1"/>
            </a:solid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grpSp>
        <p:nvGrpSpPr>
          <p:cNvPr id="86" name="Group 51"/>
          <p:cNvGrpSpPr/>
          <p:nvPr/>
        </p:nvGrpSpPr>
        <p:grpSpPr>
          <a:xfrm>
            <a:off x="4261018" y="2140498"/>
            <a:ext cx="336214" cy="519604"/>
            <a:chOff x="5403850" y="3486150"/>
            <a:chExt cx="139700" cy="215900"/>
          </a:xfrm>
          <a:solidFill>
            <a:schemeClr val="bg1">
              <a:lumMod val="75000"/>
            </a:schemeClr>
          </a:solidFill>
        </p:grpSpPr>
        <p:sp>
          <p:nvSpPr>
            <p:cNvPr id="87" name="Freeform 154"/>
            <p:cNvSpPr>
              <a:spLocks/>
            </p:cNvSpPr>
            <p:nvPr/>
          </p:nvSpPr>
          <p:spPr bwMode="auto">
            <a:xfrm>
              <a:off x="5438775" y="3522663"/>
              <a:ext cx="69850" cy="155575"/>
            </a:xfrm>
            <a:custGeom>
              <a:avLst/>
              <a:gdLst/>
              <a:ahLst/>
              <a:cxnLst>
                <a:cxn ang="0">
                  <a:pos x="17" y="44"/>
                </a:cxn>
                <a:cxn ang="0">
                  <a:pos x="16" y="47"/>
                </a:cxn>
                <a:cxn ang="0">
                  <a:pos x="22" y="57"/>
                </a:cxn>
                <a:cxn ang="0">
                  <a:pos x="5" y="57"/>
                </a:cxn>
                <a:cxn ang="0">
                  <a:pos x="15" y="40"/>
                </a:cxn>
                <a:cxn ang="0">
                  <a:pos x="15" y="39"/>
                </a:cxn>
                <a:cxn ang="0">
                  <a:pos x="15" y="39"/>
                </a:cxn>
                <a:cxn ang="0">
                  <a:pos x="15" y="16"/>
                </a:cxn>
                <a:cxn ang="0">
                  <a:pos x="24" y="2"/>
                </a:cxn>
                <a:cxn ang="0">
                  <a:pos x="24" y="1"/>
                </a:cxn>
                <a:cxn ang="0">
                  <a:pos x="22" y="0"/>
                </a:cxn>
                <a:cxn ang="0">
                  <a:pos x="5" y="0"/>
                </a:cxn>
                <a:cxn ang="0">
                  <a:pos x="4" y="1"/>
                </a:cxn>
                <a:cxn ang="0">
                  <a:pos x="4" y="2"/>
                </a:cxn>
                <a:cxn ang="0">
                  <a:pos x="8" y="10"/>
                </a:cxn>
                <a:cxn ang="0">
                  <a:pos x="11" y="11"/>
                </a:cxn>
                <a:cxn ang="0">
                  <a:pos x="11" y="9"/>
                </a:cxn>
                <a:cxn ang="0">
                  <a:pos x="8" y="3"/>
                </a:cxn>
                <a:cxn ang="0">
                  <a:pos x="19" y="3"/>
                </a:cxn>
                <a:cxn ang="0">
                  <a:pos x="12" y="15"/>
                </a:cxn>
                <a:cxn ang="0">
                  <a:pos x="12" y="15"/>
                </a:cxn>
                <a:cxn ang="0">
                  <a:pos x="12" y="15"/>
                </a:cxn>
                <a:cxn ang="0">
                  <a:pos x="12" y="15"/>
                </a:cxn>
                <a:cxn ang="0">
                  <a:pos x="12" y="16"/>
                </a:cxn>
                <a:cxn ang="0">
                  <a:pos x="12" y="16"/>
                </a:cxn>
                <a:cxn ang="0">
                  <a:pos x="12" y="16"/>
                </a:cxn>
                <a:cxn ang="0">
                  <a:pos x="12" y="39"/>
                </a:cxn>
                <a:cxn ang="0">
                  <a:pos x="12" y="39"/>
                </a:cxn>
                <a:cxn ang="0">
                  <a:pos x="1" y="58"/>
                </a:cxn>
                <a:cxn ang="0">
                  <a:pos x="1" y="60"/>
                </a:cxn>
                <a:cxn ang="0">
                  <a:pos x="2" y="61"/>
                </a:cxn>
                <a:cxn ang="0">
                  <a:pos x="25" y="61"/>
                </a:cxn>
                <a:cxn ang="0">
                  <a:pos x="27" y="60"/>
                </a:cxn>
                <a:cxn ang="0">
                  <a:pos x="27" y="58"/>
                </a:cxn>
                <a:cxn ang="0">
                  <a:pos x="19" y="45"/>
                </a:cxn>
                <a:cxn ang="0">
                  <a:pos x="17" y="44"/>
                </a:cxn>
              </a:cxnLst>
              <a:rect l="0" t="0" r="r" b="b"/>
              <a:pathLst>
                <a:path w="27" h="61">
                  <a:moveTo>
                    <a:pt x="17" y="44"/>
                  </a:moveTo>
                  <a:cubicBezTo>
                    <a:pt x="16" y="45"/>
                    <a:pt x="16" y="46"/>
                    <a:pt x="16" y="47"/>
                  </a:cubicBezTo>
                  <a:cubicBezTo>
                    <a:pt x="22" y="57"/>
                    <a:pt x="22" y="57"/>
                    <a:pt x="22" y="57"/>
                  </a:cubicBezTo>
                  <a:cubicBezTo>
                    <a:pt x="5" y="57"/>
                    <a:pt x="5" y="57"/>
                    <a:pt x="5" y="57"/>
                  </a:cubicBezTo>
                  <a:cubicBezTo>
                    <a:pt x="15" y="40"/>
                    <a:pt x="15" y="40"/>
                    <a:pt x="15" y="40"/>
                  </a:cubicBezTo>
                  <a:cubicBezTo>
                    <a:pt x="15" y="40"/>
                    <a:pt x="15" y="40"/>
                    <a:pt x="15" y="39"/>
                  </a:cubicBezTo>
                  <a:cubicBezTo>
                    <a:pt x="15" y="39"/>
                    <a:pt x="15" y="39"/>
                    <a:pt x="15" y="39"/>
                  </a:cubicBezTo>
                  <a:cubicBezTo>
                    <a:pt x="15" y="16"/>
                    <a:pt x="15" y="16"/>
                    <a:pt x="15" y="16"/>
                  </a:cubicBezTo>
                  <a:cubicBezTo>
                    <a:pt x="24" y="2"/>
                    <a:pt x="24" y="2"/>
                    <a:pt x="24" y="2"/>
                  </a:cubicBezTo>
                  <a:cubicBezTo>
                    <a:pt x="24" y="2"/>
                    <a:pt x="24" y="1"/>
                    <a:pt x="24" y="1"/>
                  </a:cubicBezTo>
                  <a:cubicBezTo>
                    <a:pt x="23" y="0"/>
                    <a:pt x="23" y="0"/>
                    <a:pt x="22" y="0"/>
                  </a:cubicBezTo>
                  <a:cubicBezTo>
                    <a:pt x="5" y="0"/>
                    <a:pt x="5" y="0"/>
                    <a:pt x="5" y="0"/>
                  </a:cubicBezTo>
                  <a:cubicBezTo>
                    <a:pt x="5" y="0"/>
                    <a:pt x="4" y="0"/>
                    <a:pt x="4" y="1"/>
                  </a:cubicBezTo>
                  <a:cubicBezTo>
                    <a:pt x="3" y="1"/>
                    <a:pt x="3" y="2"/>
                    <a:pt x="4" y="2"/>
                  </a:cubicBezTo>
                  <a:cubicBezTo>
                    <a:pt x="8" y="10"/>
                    <a:pt x="8" y="10"/>
                    <a:pt x="8" y="10"/>
                  </a:cubicBezTo>
                  <a:cubicBezTo>
                    <a:pt x="9" y="11"/>
                    <a:pt x="10" y="12"/>
                    <a:pt x="11" y="11"/>
                  </a:cubicBezTo>
                  <a:cubicBezTo>
                    <a:pt x="12" y="11"/>
                    <a:pt x="12" y="9"/>
                    <a:pt x="11" y="9"/>
                  </a:cubicBezTo>
                  <a:cubicBezTo>
                    <a:pt x="8" y="3"/>
                    <a:pt x="8" y="3"/>
                    <a:pt x="8" y="3"/>
                  </a:cubicBezTo>
                  <a:cubicBezTo>
                    <a:pt x="19" y="3"/>
                    <a:pt x="19" y="3"/>
                    <a:pt x="19" y="3"/>
                  </a:cubicBezTo>
                  <a:cubicBezTo>
                    <a:pt x="12" y="15"/>
                    <a:pt x="12" y="15"/>
                    <a:pt x="12" y="15"/>
                  </a:cubicBezTo>
                  <a:cubicBezTo>
                    <a:pt x="12" y="15"/>
                    <a:pt x="12" y="15"/>
                    <a:pt x="12" y="15"/>
                  </a:cubicBezTo>
                  <a:cubicBezTo>
                    <a:pt x="12" y="15"/>
                    <a:pt x="12" y="15"/>
                    <a:pt x="12" y="15"/>
                  </a:cubicBezTo>
                  <a:cubicBezTo>
                    <a:pt x="12" y="15"/>
                    <a:pt x="12" y="15"/>
                    <a:pt x="12" y="15"/>
                  </a:cubicBezTo>
                  <a:cubicBezTo>
                    <a:pt x="12" y="16"/>
                    <a:pt x="12" y="16"/>
                    <a:pt x="12" y="16"/>
                  </a:cubicBezTo>
                  <a:cubicBezTo>
                    <a:pt x="12" y="16"/>
                    <a:pt x="12" y="16"/>
                    <a:pt x="12" y="16"/>
                  </a:cubicBezTo>
                  <a:cubicBezTo>
                    <a:pt x="12" y="16"/>
                    <a:pt x="12" y="16"/>
                    <a:pt x="12" y="16"/>
                  </a:cubicBezTo>
                  <a:cubicBezTo>
                    <a:pt x="12" y="39"/>
                    <a:pt x="12" y="39"/>
                    <a:pt x="12" y="39"/>
                  </a:cubicBezTo>
                  <a:cubicBezTo>
                    <a:pt x="12" y="39"/>
                    <a:pt x="12" y="39"/>
                    <a:pt x="12" y="39"/>
                  </a:cubicBezTo>
                  <a:cubicBezTo>
                    <a:pt x="1" y="58"/>
                    <a:pt x="1" y="58"/>
                    <a:pt x="1" y="58"/>
                  </a:cubicBezTo>
                  <a:cubicBezTo>
                    <a:pt x="0" y="59"/>
                    <a:pt x="0" y="60"/>
                    <a:pt x="1" y="60"/>
                  </a:cubicBezTo>
                  <a:cubicBezTo>
                    <a:pt x="1" y="61"/>
                    <a:pt x="1" y="61"/>
                    <a:pt x="2" y="61"/>
                  </a:cubicBezTo>
                  <a:cubicBezTo>
                    <a:pt x="25" y="61"/>
                    <a:pt x="25" y="61"/>
                    <a:pt x="25" y="61"/>
                  </a:cubicBezTo>
                  <a:cubicBezTo>
                    <a:pt x="26" y="61"/>
                    <a:pt x="26" y="61"/>
                    <a:pt x="27" y="60"/>
                  </a:cubicBezTo>
                  <a:cubicBezTo>
                    <a:pt x="27" y="60"/>
                    <a:pt x="27" y="59"/>
                    <a:pt x="27" y="58"/>
                  </a:cubicBezTo>
                  <a:cubicBezTo>
                    <a:pt x="19" y="45"/>
                    <a:pt x="19" y="45"/>
                    <a:pt x="19" y="45"/>
                  </a:cubicBezTo>
                  <a:cubicBezTo>
                    <a:pt x="19" y="44"/>
                    <a:pt x="18" y="44"/>
                    <a:pt x="17" y="4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155"/>
            <p:cNvSpPr>
              <a:spLocks noEditPoints="1"/>
            </p:cNvSpPr>
            <p:nvPr/>
          </p:nvSpPr>
          <p:spPr bwMode="auto">
            <a:xfrm>
              <a:off x="5403850" y="3486150"/>
              <a:ext cx="139700" cy="215900"/>
            </a:xfrm>
            <a:custGeom>
              <a:avLst/>
              <a:gdLst/>
              <a:ahLst/>
              <a:cxnLst>
                <a:cxn ang="0">
                  <a:pos x="43" y="58"/>
                </a:cxn>
                <a:cxn ang="0">
                  <a:pos x="38" y="49"/>
                </a:cxn>
                <a:cxn ang="0">
                  <a:pos x="38" y="35"/>
                </a:cxn>
                <a:cxn ang="0">
                  <a:pos x="43" y="26"/>
                </a:cxn>
                <a:cxn ang="0">
                  <a:pos x="54" y="8"/>
                </a:cxn>
                <a:cxn ang="0">
                  <a:pos x="55" y="5"/>
                </a:cxn>
                <a:cxn ang="0">
                  <a:pos x="49" y="0"/>
                </a:cxn>
                <a:cxn ang="0">
                  <a:pos x="49" y="0"/>
                </a:cxn>
                <a:cxn ang="0">
                  <a:pos x="39" y="0"/>
                </a:cxn>
                <a:cxn ang="0">
                  <a:pos x="28" y="0"/>
                </a:cxn>
                <a:cxn ang="0">
                  <a:pos x="6" y="0"/>
                </a:cxn>
                <a:cxn ang="0">
                  <a:pos x="1" y="2"/>
                </a:cxn>
                <a:cxn ang="0">
                  <a:pos x="1" y="8"/>
                </a:cxn>
                <a:cxn ang="0">
                  <a:pos x="12" y="26"/>
                </a:cxn>
                <a:cxn ang="0">
                  <a:pos x="17" y="35"/>
                </a:cxn>
                <a:cxn ang="0">
                  <a:pos x="17" y="49"/>
                </a:cxn>
                <a:cxn ang="0">
                  <a:pos x="12" y="58"/>
                </a:cxn>
                <a:cxn ang="0">
                  <a:pos x="1" y="76"/>
                </a:cxn>
                <a:cxn ang="0">
                  <a:pos x="1" y="82"/>
                </a:cxn>
                <a:cxn ang="0">
                  <a:pos x="6" y="84"/>
                </a:cxn>
                <a:cxn ang="0">
                  <a:pos x="16" y="84"/>
                </a:cxn>
                <a:cxn ang="0">
                  <a:pos x="28" y="84"/>
                </a:cxn>
                <a:cxn ang="0">
                  <a:pos x="49" y="84"/>
                </a:cxn>
                <a:cxn ang="0">
                  <a:pos x="54" y="82"/>
                </a:cxn>
                <a:cxn ang="0">
                  <a:pos x="54" y="76"/>
                </a:cxn>
                <a:cxn ang="0">
                  <a:pos x="43" y="58"/>
                </a:cxn>
                <a:cxn ang="0">
                  <a:pos x="28" y="79"/>
                </a:cxn>
                <a:cxn ang="0">
                  <a:pos x="16" y="79"/>
                </a:cxn>
                <a:cxn ang="0">
                  <a:pos x="6" y="79"/>
                </a:cxn>
                <a:cxn ang="0">
                  <a:pos x="17" y="61"/>
                </a:cxn>
                <a:cxn ang="0">
                  <a:pos x="23" y="50"/>
                </a:cxn>
                <a:cxn ang="0">
                  <a:pos x="23" y="34"/>
                </a:cxn>
                <a:cxn ang="0">
                  <a:pos x="17" y="24"/>
                </a:cxn>
                <a:cxn ang="0">
                  <a:pos x="6" y="5"/>
                </a:cxn>
                <a:cxn ang="0">
                  <a:pos x="28" y="5"/>
                </a:cxn>
                <a:cxn ang="0">
                  <a:pos x="39" y="5"/>
                </a:cxn>
                <a:cxn ang="0">
                  <a:pos x="49" y="5"/>
                </a:cxn>
                <a:cxn ang="0">
                  <a:pos x="38" y="24"/>
                </a:cxn>
                <a:cxn ang="0">
                  <a:pos x="33" y="34"/>
                </a:cxn>
                <a:cxn ang="0">
                  <a:pos x="33" y="50"/>
                </a:cxn>
                <a:cxn ang="0">
                  <a:pos x="38" y="61"/>
                </a:cxn>
                <a:cxn ang="0">
                  <a:pos x="49" y="79"/>
                </a:cxn>
                <a:cxn ang="0">
                  <a:pos x="28" y="79"/>
                </a:cxn>
              </a:cxnLst>
              <a:rect l="0" t="0" r="r" b="b"/>
              <a:pathLst>
                <a:path w="55" h="84">
                  <a:moveTo>
                    <a:pt x="43" y="58"/>
                  </a:moveTo>
                  <a:cubicBezTo>
                    <a:pt x="38" y="49"/>
                    <a:pt x="38" y="49"/>
                    <a:pt x="38" y="49"/>
                  </a:cubicBezTo>
                  <a:cubicBezTo>
                    <a:pt x="38" y="35"/>
                    <a:pt x="38" y="35"/>
                    <a:pt x="38" y="35"/>
                  </a:cubicBezTo>
                  <a:cubicBezTo>
                    <a:pt x="43" y="26"/>
                    <a:pt x="43" y="26"/>
                    <a:pt x="43" y="26"/>
                  </a:cubicBezTo>
                  <a:cubicBezTo>
                    <a:pt x="54" y="8"/>
                    <a:pt x="54" y="8"/>
                    <a:pt x="54" y="8"/>
                  </a:cubicBezTo>
                  <a:cubicBezTo>
                    <a:pt x="54" y="7"/>
                    <a:pt x="55" y="6"/>
                    <a:pt x="55" y="5"/>
                  </a:cubicBezTo>
                  <a:cubicBezTo>
                    <a:pt x="55" y="2"/>
                    <a:pt x="52" y="0"/>
                    <a:pt x="49" y="0"/>
                  </a:cubicBezTo>
                  <a:cubicBezTo>
                    <a:pt x="49" y="0"/>
                    <a:pt x="49" y="0"/>
                    <a:pt x="49" y="0"/>
                  </a:cubicBezTo>
                  <a:cubicBezTo>
                    <a:pt x="39" y="0"/>
                    <a:pt x="39" y="0"/>
                    <a:pt x="39" y="0"/>
                  </a:cubicBezTo>
                  <a:cubicBezTo>
                    <a:pt x="28" y="0"/>
                    <a:pt x="28" y="0"/>
                    <a:pt x="28" y="0"/>
                  </a:cubicBezTo>
                  <a:cubicBezTo>
                    <a:pt x="6" y="0"/>
                    <a:pt x="6" y="0"/>
                    <a:pt x="6" y="0"/>
                  </a:cubicBezTo>
                  <a:cubicBezTo>
                    <a:pt x="4" y="0"/>
                    <a:pt x="2" y="1"/>
                    <a:pt x="1" y="2"/>
                  </a:cubicBezTo>
                  <a:cubicBezTo>
                    <a:pt x="0" y="4"/>
                    <a:pt x="0" y="6"/>
                    <a:pt x="1" y="8"/>
                  </a:cubicBezTo>
                  <a:cubicBezTo>
                    <a:pt x="12" y="26"/>
                    <a:pt x="12" y="26"/>
                    <a:pt x="12" y="26"/>
                  </a:cubicBezTo>
                  <a:cubicBezTo>
                    <a:pt x="17" y="35"/>
                    <a:pt x="17" y="35"/>
                    <a:pt x="17" y="35"/>
                  </a:cubicBezTo>
                  <a:cubicBezTo>
                    <a:pt x="17" y="49"/>
                    <a:pt x="17" y="49"/>
                    <a:pt x="17" y="49"/>
                  </a:cubicBezTo>
                  <a:cubicBezTo>
                    <a:pt x="12" y="58"/>
                    <a:pt x="12" y="58"/>
                    <a:pt x="12" y="58"/>
                  </a:cubicBezTo>
                  <a:cubicBezTo>
                    <a:pt x="1" y="76"/>
                    <a:pt x="1" y="76"/>
                    <a:pt x="1" y="76"/>
                  </a:cubicBezTo>
                  <a:cubicBezTo>
                    <a:pt x="0" y="78"/>
                    <a:pt x="0" y="80"/>
                    <a:pt x="1" y="82"/>
                  </a:cubicBezTo>
                  <a:cubicBezTo>
                    <a:pt x="2" y="83"/>
                    <a:pt x="4" y="84"/>
                    <a:pt x="6" y="84"/>
                  </a:cubicBezTo>
                  <a:cubicBezTo>
                    <a:pt x="16" y="84"/>
                    <a:pt x="16" y="84"/>
                    <a:pt x="16" y="84"/>
                  </a:cubicBezTo>
                  <a:cubicBezTo>
                    <a:pt x="28" y="84"/>
                    <a:pt x="28" y="84"/>
                    <a:pt x="28" y="84"/>
                  </a:cubicBezTo>
                  <a:cubicBezTo>
                    <a:pt x="49" y="84"/>
                    <a:pt x="49" y="84"/>
                    <a:pt x="49" y="84"/>
                  </a:cubicBezTo>
                  <a:cubicBezTo>
                    <a:pt x="51" y="84"/>
                    <a:pt x="53" y="83"/>
                    <a:pt x="54" y="82"/>
                  </a:cubicBezTo>
                  <a:cubicBezTo>
                    <a:pt x="55" y="80"/>
                    <a:pt x="55" y="78"/>
                    <a:pt x="54" y="76"/>
                  </a:cubicBezTo>
                  <a:lnTo>
                    <a:pt x="43" y="58"/>
                  </a:lnTo>
                  <a:close/>
                  <a:moveTo>
                    <a:pt x="28" y="79"/>
                  </a:moveTo>
                  <a:cubicBezTo>
                    <a:pt x="16" y="79"/>
                    <a:pt x="16" y="79"/>
                    <a:pt x="16" y="79"/>
                  </a:cubicBezTo>
                  <a:cubicBezTo>
                    <a:pt x="6" y="79"/>
                    <a:pt x="6" y="79"/>
                    <a:pt x="6" y="79"/>
                  </a:cubicBezTo>
                  <a:cubicBezTo>
                    <a:pt x="17" y="61"/>
                    <a:pt x="17" y="61"/>
                    <a:pt x="17" y="61"/>
                  </a:cubicBezTo>
                  <a:cubicBezTo>
                    <a:pt x="23" y="50"/>
                    <a:pt x="23" y="50"/>
                    <a:pt x="23" y="50"/>
                  </a:cubicBezTo>
                  <a:cubicBezTo>
                    <a:pt x="23" y="34"/>
                    <a:pt x="23" y="34"/>
                    <a:pt x="23" y="34"/>
                  </a:cubicBezTo>
                  <a:cubicBezTo>
                    <a:pt x="17" y="24"/>
                    <a:pt x="17" y="24"/>
                    <a:pt x="17" y="24"/>
                  </a:cubicBezTo>
                  <a:cubicBezTo>
                    <a:pt x="6" y="5"/>
                    <a:pt x="6" y="5"/>
                    <a:pt x="6" y="5"/>
                  </a:cubicBezTo>
                  <a:cubicBezTo>
                    <a:pt x="28" y="5"/>
                    <a:pt x="28" y="5"/>
                    <a:pt x="28" y="5"/>
                  </a:cubicBezTo>
                  <a:cubicBezTo>
                    <a:pt x="39" y="5"/>
                    <a:pt x="39" y="5"/>
                    <a:pt x="39" y="5"/>
                  </a:cubicBezTo>
                  <a:cubicBezTo>
                    <a:pt x="49" y="5"/>
                    <a:pt x="49" y="5"/>
                    <a:pt x="49" y="5"/>
                  </a:cubicBezTo>
                  <a:cubicBezTo>
                    <a:pt x="38" y="24"/>
                    <a:pt x="38" y="24"/>
                    <a:pt x="38" y="24"/>
                  </a:cubicBezTo>
                  <a:cubicBezTo>
                    <a:pt x="33" y="34"/>
                    <a:pt x="33" y="34"/>
                    <a:pt x="33" y="34"/>
                  </a:cubicBezTo>
                  <a:cubicBezTo>
                    <a:pt x="33" y="50"/>
                    <a:pt x="33" y="50"/>
                    <a:pt x="33" y="50"/>
                  </a:cubicBezTo>
                  <a:cubicBezTo>
                    <a:pt x="38" y="61"/>
                    <a:pt x="38" y="61"/>
                    <a:pt x="38" y="61"/>
                  </a:cubicBezTo>
                  <a:cubicBezTo>
                    <a:pt x="49" y="79"/>
                    <a:pt x="49" y="79"/>
                    <a:pt x="49" y="79"/>
                  </a:cubicBezTo>
                  <a:lnTo>
                    <a:pt x="28" y="7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8" name="Oval 97"/>
          <p:cNvSpPr/>
          <p:nvPr/>
        </p:nvSpPr>
        <p:spPr bwMode="auto">
          <a:xfrm>
            <a:off x="5282525" y="1977350"/>
            <a:ext cx="845900" cy="845900"/>
          </a:xfrm>
          <a:prstGeom prst="ellipse">
            <a:avLst/>
          </a:prstGeom>
          <a:solidFill>
            <a:schemeClr val="bg1">
              <a:lumMod val="50000"/>
            </a:schemeClr>
          </a:solidFill>
          <a:ln w="19050">
            <a:solidFill>
              <a:schemeClr val="bg1"/>
            </a:solid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grpSp>
        <p:nvGrpSpPr>
          <p:cNvPr id="99" name="Group 71"/>
          <p:cNvGrpSpPr/>
          <p:nvPr/>
        </p:nvGrpSpPr>
        <p:grpSpPr>
          <a:xfrm>
            <a:off x="5427975" y="2128832"/>
            <a:ext cx="555001" cy="542938"/>
            <a:chOff x="4330307" y="3263047"/>
            <a:chExt cx="311937" cy="305157"/>
          </a:xfrm>
          <a:solidFill>
            <a:schemeClr val="bg1">
              <a:lumMod val="75000"/>
            </a:schemeClr>
          </a:solidFill>
        </p:grpSpPr>
        <p:sp>
          <p:nvSpPr>
            <p:cNvPr id="100" name="Freeform 127"/>
            <p:cNvSpPr>
              <a:spLocks noEditPoints="1"/>
            </p:cNvSpPr>
            <p:nvPr/>
          </p:nvSpPr>
          <p:spPr bwMode="auto">
            <a:xfrm>
              <a:off x="4425244" y="3355723"/>
              <a:ext cx="124323" cy="124324"/>
            </a:xfrm>
            <a:custGeom>
              <a:avLst/>
              <a:gdLst/>
              <a:ahLst/>
              <a:cxnLst>
                <a:cxn ang="0">
                  <a:pos x="0" y="17"/>
                </a:cxn>
                <a:cxn ang="0">
                  <a:pos x="17" y="34"/>
                </a:cxn>
                <a:cxn ang="0">
                  <a:pos x="34" y="17"/>
                </a:cxn>
                <a:cxn ang="0">
                  <a:pos x="17" y="0"/>
                </a:cxn>
                <a:cxn ang="0">
                  <a:pos x="0" y="17"/>
                </a:cxn>
                <a:cxn ang="0">
                  <a:pos x="29" y="17"/>
                </a:cxn>
                <a:cxn ang="0">
                  <a:pos x="17" y="29"/>
                </a:cxn>
                <a:cxn ang="0">
                  <a:pos x="5" y="17"/>
                </a:cxn>
                <a:cxn ang="0">
                  <a:pos x="17" y="6"/>
                </a:cxn>
                <a:cxn ang="0">
                  <a:pos x="29" y="17"/>
                </a:cxn>
              </a:cxnLst>
              <a:rect l="0" t="0" r="r" b="b"/>
              <a:pathLst>
                <a:path w="34" h="34">
                  <a:moveTo>
                    <a:pt x="0" y="17"/>
                  </a:moveTo>
                  <a:cubicBezTo>
                    <a:pt x="0" y="27"/>
                    <a:pt x="7" y="34"/>
                    <a:pt x="17" y="34"/>
                  </a:cubicBezTo>
                  <a:cubicBezTo>
                    <a:pt x="26" y="34"/>
                    <a:pt x="34" y="27"/>
                    <a:pt x="34" y="17"/>
                  </a:cubicBezTo>
                  <a:cubicBezTo>
                    <a:pt x="34" y="8"/>
                    <a:pt x="26" y="0"/>
                    <a:pt x="17" y="0"/>
                  </a:cubicBezTo>
                  <a:cubicBezTo>
                    <a:pt x="7" y="0"/>
                    <a:pt x="0" y="8"/>
                    <a:pt x="0" y="17"/>
                  </a:cubicBezTo>
                  <a:close/>
                  <a:moveTo>
                    <a:pt x="29" y="17"/>
                  </a:moveTo>
                  <a:cubicBezTo>
                    <a:pt x="29" y="24"/>
                    <a:pt x="23" y="29"/>
                    <a:pt x="17" y="29"/>
                  </a:cubicBezTo>
                  <a:cubicBezTo>
                    <a:pt x="10" y="29"/>
                    <a:pt x="5" y="24"/>
                    <a:pt x="5" y="17"/>
                  </a:cubicBezTo>
                  <a:cubicBezTo>
                    <a:pt x="5" y="11"/>
                    <a:pt x="10" y="6"/>
                    <a:pt x="17" y="6"/>
                  </a:cubicBezTo>
                  <a:cubicBezTo>
                    <a:pt x="23" y="6"/>
                    <a:pt x="29" y="11"/>
                    <a:pt x="29" y="1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128"/>
            <p:cNvSpPr>
              <a:spLocks noEditPoints="1"/>
            </p:cNvSpPr>
            <p:nvPr/>
          </p:nvSpPr>
          <p:spPr bwMode="auto">
            <a:xfrm>
              <a:off x="4330307" y="3263047"/>
              <a:ext cx="311937" cy="305157"/>
            </a:xfrm>
            <a:custGeom>
              <a:avLst/>
              <a:gdLst/>
              <a:ahLst/>
              <a:cxnLst>
                <a:cxn ang="0">
                  <a:pos x="77" y="39"/>
                </a:cxn>
                <a:cxn ang="0">
                  <a:pos x="79" y="27"/>
                </a:cxn>
                <a:cxn ang="0">
                  <a:pos x="73" y="12"/>
                </a:cxn>
                <a:cxn ang="0">
                  <a:pos x="67" y="11"/>
                </a:cxn>
                <a:cxn ang="0">
                  <a:pos x="54" y="10"/>
                </a:cxn>
                <a:cxn ang="0">
                  <a:pos x="48" y="0"/>
                </a:cxn>
                <a:cxn ang="0">
                  <a:pos x="38" y="0"/>
                </a:cxn>
                <a:cxn ang="0">
                  <a:pos x="32" y="10"/>
                </a:cxn>
                <a:cxn ang="0">
                  <a:pos x="18" y="11"/>
                </a:cxn>
                <a:cxn ang="0">
                  <a:pos x="12" y="12"/>
                </a:cxn>
                <a:cxn ang="0">
                  <a:pos x="6" y="27"/>
                </a:cxn>
                <a:cxn ang="0">
                  <a:pos x="8" y="39"/>
                </a:cxn>
                <a:cxn ang="0">
                  <a:pos x="0" y="47"/>
                </a:cxn>
                <a:cxn ang="0">
                  <a:pos x="8" y="61"/>
                </a:cxn>
                <a:cxn ang="0">
                  <a:pos x="19" y="67"/>
                </a:cxn>
                <a:cxn ang="0">
                  <a:pos x="20" y="78"/>
                </a:cxn>
                <a:cxn ang="0">
                  <a:pos x="31" y="83"/>
                </a:cxn>
                <a:cxn ang="0">
                  <a:pos x="39" y="77"/>
                </a:cxn>
                <a:cxn ang="0">
                  <a:pos x="46" y="77"/>
                </a:cxn>
                <a:cxn ang="0">
                  <a:pos x="54" y="83"/>
                </a:cxn>
                <a:cxn ang="0">
                  <a:pos x="66" y="78"/>
                </a:cxn>
                <a:cxn ang="0">
                  <a:pos x="67" y="67"/>
                </a:cxn>
                <a:cxn ang="0">
                  <a:pos x="78" y="61"/>
                </a:cxn>
                <a:cxn ang="0">
                  <a:pos x="85" y="47"/>
                </a:cxn>
                <a:cxn ang="0">
                  <a:pos x="61" y="20"/>
                </a:cxn>
                <a:cxn ang="0">
                  <a:pos x="75" y="23"/>
                </a:cxn>
                <a:cxn ang="0">
                  <a:pos x="71" y="26"/>
                </a:cxn>
                <a:cxn ang="0">
                  <a:pos x="68" y="27"/>
                </a:cxn>
                <a:cxn ang="0">
                  <a:pos x="46" y="71"/>
                </a:cxn>
                <a:cxn ang="0">
                  <a:pos x="14" y="46"/>
                </a:cxn>
                <a:cxn ang="0">
                  <a:pos x="25" y="19"/>
                </a:cxn>
                <a:cxn ang="0">
                  <a:pos x="26" y="19"/>
                </a:cxn>
                <a:cxn ang="0">
                  <a:pos x="36" y="14"/>
                </a:cxn>
                <a:cxn ang="0">
                  <a:pos x="49" y="14"/>
                </a:cxn>
                <a:cxn ang="0">
                  <a:pos x="61" y="20"/>
                </a:cxn>
                <a:cxn ang="0">
                  <a:pos x="43" y="5"/>
                </a:cxn>
                <a:cxn ang="0">
                  <a:pos x="48" y="10"/>
                </a:cxn>
                <a:cxn ang="0">
                  <a:pos x="37" y="10"/>
                </a:cxn>
                <a:cxn ang="0">
                  <a:pos x="16" y="16"/>
                </a:cxn>
                <a:cxn ang="0">
                  <a:pos x="17" y="22"/>
                </a:cxn>
                <a:cxn ang="0">
                  <a:pos x="11" y="23"/>
                </a:cxn>
                <a:cxn ang="0">
                  <a:pos x="6" y="47"/>
                </a:cxn>
                <a:cxn ang="0">
                  <a:pos x="11" y="46"/>
                </a:cxn>
                <a:cxn ang="0">
                  <a:pos x="8" y="56"/>
                </a:cxn>
                <a:cxn ang="0">
                  <a:pos x="23" y="74"/>
                </a:cxn>
                <a:cxn ang="0">
                  <a:pos x="35" y="74"/>
                </a:cxn>
                <a:cxn ang="0">
                  <a:pos x="23" y="74"/>
                </a:cxn>
                <a:cxn ang="0">
                  <a:pos x="51" y="74"/>
                </a:cxn>
                <a:cxn ang="0">
                  <a:pos x="63" y="74"/>
                </a:cxn>
                <a:cxn ang="0">
                  <a:pos x="78" y="56"/>
                </a:cxn>
                <a:cxn ang="0">
                  <a:pos x="75" y="44"/>
                </a:cxn>
                <a:cxn ang="0">
                  <a:pos x="78" y="56"/>
                </a:cxn>
              </a:cxnLst>
              <a:rect l="0" t="0" r="r" b="b"/>
              <a:pathLst>
                <a:path w="85" h="83">
                  <a:moveTo>
                    <a:pt x="82" y="42"/>
                  </a:moveTo>
                  <a:cubicBezTo>
                    <a:pt x="77" y="39"/>
                    <a:pt x="77" y="39"/>
                    <a:pt x="77" y="39"/>
                  </a:cubicBezTo>
                  <a:cubicBezTo>
                    <a:pt x="77" y="37"/>
                    <a:pt x="76" y="34"/>
                    <a:pt x="75" y="31"/>
                  </a:cubicBezTo>
                  <a:cubicBezTo>
                    <a:pt x="79" y="27"/>
                    <a:pt x="79" y="27"/>
                    <a:pt x="79" y="27"/>
                  </a:cubicBezTo>
                  <a:cubicBezTo>
                    <a:pt x="81" y="25"/>
                    <a:pt x="81" y="23"/>
                    <a:pt x="80" y="21"/>
                  </a:cubicBezTo>
                  <a:cubicBezTo>
                    <a:pt x="78" y="18"/>
                    <a:pt x="76" y="15"/>
                    <a:pt x="73" y="12"/>
                  </a:cubicBezTo>
                  <a:cubicBezTo>
                    <a:pt x="72" y="11"/>
                    <a:pt x="71" y="11"/>
                    <a:pt x="70" y="11"/>
                  </a:cubicBezTo>
                  <a:cubicBezTo>
                    <a:pt x="69" y="11"/>
                    <a:pt x="68" y="11"/>
                    <a:pt x="67" y="11"/>
                  </a:cubicBezTo>
                  <a:cubicBezTo>
                    <a:pt x="62" y="14"/>
                    <a:pt x="62" y="14"/>
                    <a:pt x="62" y="14"/>
                  </a:cubicBezTo>
                  <a:cubicBezTo>
                    <a:pt x="59" y="12"/>
                    <a:pt x="57" y="11"/>
                    <a:pt x="54" y="10"/>
                  </a:cubicBezTo>
                  <a:cubicBezTo>
                    <a:pt x="52" y="4"/>
                    <a:pt x="52" y="4"/>
                    <a:pt x="52" y="4"/>
                  </a:cubicBezTo>
                  <a:cubicBezTo>
                    <a:pt x="52" y="2"/>
                    <a:pt x="50" y="0"/>
                    <a:pt x="48" y="0"/>
                  </a:cubicBezTo>
                  <a:cubicBezTo>
                    <a:pt x="46" y="0"/>
                    <a:pt x="44" y="0"/>
                    <a:pt x="43" y="0"/>
                  </a:cubicBezTo>
                  <a:cubicBezTo>
                    <a:pt x="41" y="0"/>
                    <a:pt x="40" y="0"/>
                    <a:pt x="38" y="0"/>
                  </a:cubicBezTo>
                  <a:cubicBezTo>
                    <a:pt x="36" y="0"/>
                    <a:pt x="34" y="2"/>
                    <a:pt x="33" y="4"/>
                  </a:cubicBezTo>
                  <a:cubicBezTo>
                    <a:pt x="32" y="10"/>
                    <a:pt x="32" y="10"/>
                    <a:pt x="32" y="10"/>
                  </a:cubicBezTo>
                  <a:cubicBezTo>
                    <a:pt x="29" y="11"/>
                    <a:pt x="26" y="12"/>
                    <a:pt x="24" y="14"/>
                  </a:cubicBezTo>
                  <a:cubicBezTo>
                    <a:pt x="18" y="11"/>
                    <a:pt x="18" y="11"/>
                    <a:pt x="18" y="11"/>
                  </a:cubicBezTo>
                  <a:cubicBezTo>
                    <a:pt x="18" y="11"/>
                    <a:pt x="17" y="11"/>
                    <a:pt x="16" y="11"/>
                  </a:cubicBezTo>
                  <a:cubicBezTo>
                    <a:pt x="15" y="11"/>
                    <a:pt x="13" y="11"/>
                    <a:pt x="12" y="12"/>
                  </a:cubicBezTo>
                  <a:cubicBezTo>
                    <a:pt x="10" y="15"/>
                    <a:pt x="8" y="18"/>
                    <a:pt x="6" y="21"/>
                  </a:cubicBezTo>
                  <a:cubicBezTo>
                    <a:pt x="5" y="23"/>
                    <a:pt x="5" y="25"/>
                    <a:pt x="6" y="27"/>
                  </a:cubicBezTo>
                  <a:cubicBezTo>
                    <a:pt x="10" y="31"/>
                    <a:pt x="10" y="31"/>
                    <a:pt x="10" y="31"/>
                  </a:cubicBezTo>
                  <a:cubicBezTo>
                    <a:pt x="9" y="34"/>
                    <a:pt x="9" y="37"/>
                    <a:pt x="8" y="39"/>
                  </a:cubicBezTo>
                  <a:cubicBezTo>
                    <a:pt x="3" y="42"/>
                    <a:pt x="3" y="42"/>
                    <a:pt x="3" y="42"/>
                  </a:cubicBezTo>
                  <a:cubicBezTo>
                    <a:pt x="1" y="43"/>
                    <a:pt x="0" y="45"/>
                    <a:pt x="0" y="47"/>
                  </a:cubicBezTo>
                  <a:cubicBezTo>
                    <a:pt x="1" y="51"/>
                    <a:pt x="2" y="54"/>
                    <a:pt x="3" y="58"/>
                  </a:cubicBezTo>
                  <a:cubicBezTo>
                    <a:pt x="4" y="60"/>
                    <a:pt x="6" y="61"/>
                    <a:pt x="8" y="61"/>
                  </a:cubicBezTo>
                  <a:cubicBezTo>
                    <a:pt x="14" y="61"/>
                    <a:pt x="14" y="61"/>
                    <a:pt x="14" y="61"/>
                  </a:cubicBezTo>
                  <a:cubicBezTo>
                    <a:pt x="15" y="63"/>
                    <a:pt x="17" y="65"/>
                    <a:pt x="19" y="67"/>
                  </a:cubicBezTo>
                  <a:cubicBezTo>
                    <a:pt x="17" y="73"/>
                    <a:pt x="17" y="73"/>
                    <a:pt x="17" y="73"/>
                  </a:cubicBezTo>
                  <a:cubicBezTo>
                    <a:pt x="17" y="75"/>
                    <a:pt x="18" y="77"/>
                    <a:pt x="20" y="78"/>
                  </a:cubicBezTo>
                  <a:cubicBezTo>
                    <a:pt x="23" y="80"/>
                    <a:pt x="26" y="82"/>
                    <a:pt x="30" y="83"/>
                  </a:cubicBezTo>
                  <a:cubicBezTo>
                    <a:pt x="30" y="83"/>
                    <a:pt x="31" y="83"/>
                    <a:pt x="31" y="83"/>
                  </a:cubicBezTo>
                  <a:cubicBezTo>
                    <a:pt x="33" y="83"/>
                    <a:pt x="34" y="82"/>
                    <a:pt x="35" y="81"/>
                  </a:cubicBezTo>
                  <a:cubicBezTo>
                    <a:pt x="39" y="77"/>
                    <a:pt x="39" y="77"/>
                    <a:pt x="39" y="77"/>
                  </a:cubicBezTo>
                  <a:cubicBezTo>
                    <a:pt x="41" y="77"/>
                    <a:pt x="42" y="77"/>
                    <a:pt x="43" y="77"/>
                  </a:cubicBezTo>
                  <a:cubicBezTo>
                    <a:pt x="44" y="77"/>
                    <a:pt x="45" y="77"/>
                    <a:pt x="46" y="77"/>
                  </a:cubicBezTo>
                  <a:cubicBezTo>
                    <a:pt x="50" y="81"/>
                    <a:pt x="50" y="81"/>
                    <a:pt x="50" y="81"/>
                  </a:cubicBezTo>
                  <a:cubicBezTo>
                    <a:pt x="51" y="82"/>
                    <a:pt x="53" y="83"/>
                    <a:pt x="54" y="83"/>
                  </a:cubicBezTo>
                  <a:cubicBezTo>
                    <a:pt x="55" y="83"/>
                    <a:pt x="55" y="83"/>
                    <a:pt x="56" y="83"/>
                  </a:cubicBezTo>
                  <a:cubicBezTo>
                    <a:pt x="59" y="82"/>
                    <a:pt x="63" y="80"/>
                    <a:pt x="66" y="78"/>
                  </a:cubicBezTo>
                  <a:cubicBezTo>
                    <a:pt x="68" y="77"/>
                    <a:pt x="69" y="75"/>
                    <a:pt x="68" y="73"/>
                  </a:cubicBezTo>
                  <a:cubicBezTo>
                    <a:pt x="67" y="67"/>
                    <a:pt x="67" y="67"/>
                    <a:pt x="67" y="67"/>
                  </a:cubicBezTo>
                  <a:cubicBezTo>
                    <a:pt x="69" y="65"/>
                    <a:pt x="70" y="63"/>
                    <a:pt x="72" y="61"/>
                  </a:cubicBezTo>
                  <a:cubicBezTo>
                    <a:pt x="78" y="61"/>
                    <a:pt x="78" y="61"/>
                    <a:pt x="78" y="61"/>
                  </a:cubicBezTo>
                  <a:cubicBezTo>
                    <a:pt x="80" y="61"/>
                    <a:pt x="82" y="60"/>
                    <a:pt x="83" y="58"/>
                  </a:cubicBezTo>
                  <a:cubicBezTo>
                    <a:pt x="84" y="54"/>
                    <a:pt x="85" y="51"/>
                    <a:pt x="85" y="47"/>
                  </a:cubicBezTo>
                  <a:cubicBezTo>
                    <a:pt x="85" y="45"/>
                    <a:pt x="84" y="43"/>
                    <a:pt x="82" y="42"/>
                  </a:cubicBezTo>
                  <a:close/>
                  <a:moveTo>
                    <a:pt x="61" y="20"/>
                  </a:moveTo>
                  <a:cubicBezTo>
                    <a:pt x="70" y="16"/>
                    <a:pt x="70" y="16"/>
                    <a:pt x="70" y="16"/>
                  </a:cubicBezTo>
                  <a:cubicBezTo>
                    <a:pt x="72" y="18"/>
                    <a:pt x="73" y="21"/>
                    <a:pt x="75" y="23"/>
                  </a:cubicBezTo>
                  <a:cubicBezTo>
                    <a:pt x="72" y="28"/>
                    <a:pt x="72" y="28"/>
                    <a:pt x="72" y="28"/>
                  </a:cubicBezTo>
                  <a:cubicBezTo>
                    <a:pt x="71" y="27"/>
                    <a:pt x="71" y="26"/>
                    <a:pt x="71" y="26"/>
                  </a:cubicBezTo>
                  <a:cubicBezTo>
                    <a:pt x="70" y="25"/>
                    <a:pt x="69" y="24"/>
                    <a:pt x="68" y="25"/>
                  </a:cubicBezTo>
                  <a:cubicBezTo>
                    <a:pt x="67" y="25"/>
                    <a:pt x="67" y="27"/>
                    <a:pt x="68" y="27"/>
                  </a:cubicBezTo>
                  <a:cubicBezTo>
                    <a:pt x="70" y="31"/>
                    <a:pt x="71" y="35"/>
                    <a:pt x="72" y="39"/>
                  </a:cubicBezTo>
                  <a:cubicBezTo>
                    <a:pt x="73" y="55"/>
                    <a:pt x="62" y="69"/>
                    <a:pt x="46" y="71"/>
                  </a:cubicBezTo>
                  <a:cubicBezTo>
                    <a:pt x="38" y="72"/>
                    <a:pt x="31" y="70"/>
                    <a:pt x="25" y="65"/>
                  </a:cubicBezTo>
                  <a:cubicBezTo>
                    <a:pt x="19" y="60"/>
                    <a:pt x="15" y="53"/>
                    <a:pt x="14" y="46"/>
                  </a:cubicBezTo>
                  <a:cubicBezTo>
                    <a:pt x="13" y="38"/>
                    <a:pt x="15" y="30"/>
                    <a:pt x="20" y="24"/>
                  </a:cubicBezTo>
                  <a:cubicBezTo>
                    <a:pt x="22" y="22"/>
                    <a:pt x="23" y="21"/>
                    <a:pt x="25" y="19"/>
                  </a:cubicBezTo>
                  <a:cubicBezTo>
                    <a:pt x="25" y="19"/>
                    <a:pt x="25" y="19"/>
                    <a:pt x="25" y="19"/>
                  </a:cubicBezTo>
                  <a:cubicBezTo>
                    <a:pt x="26" y="19"/>
                    <a:pt x="26" y="19"/>
                    <a:pt x="26" y="19"/>
                  </a:cubicBezTo>
                  <a:cubicBezTo>
                    <a:pt x="29" y="17"/>
                    <a:pt x="32" y="15"/>
                    <a:pt x="36" y="14"/>
                  </a:cubicBezTo>
                  <a:cubicBezTo>
                    <a:pt x="36" y="14"/>
                    <a:pt x="36" y="14"/>
                    <a:pt x="36" y="14"/>
                  </a:cubicBezTo>
                  <a:cubicBezTo>
                    <a:pt x="37" y="14"/>
                    <a:pt x="38" y="14"/>
                    <a:pt x="40" y="14"/>
                  </a:cubicBezTo>
                  <a:cubicBezTo>
                    <a:pt x="43" y="13"/>
                    <a:pt x="46" y="13"/>
                    <a:pt x="49" y="14"/>
                  </a:cubicBezTo>
                  <a:cubicBezTo>
                    <a:pt x="49" y="14"/>
                    <a:pt x="49" y="14"/>
                    <a:pt x="49" y="14"/>
                  </a:cubicBezTo>
                  <a:cubicBezTo>
                    <a:pt x="54" y="15"/>
                    <a:pt x="58" y="17"/>
                    <a:pt x="61" y="20"/>
                  </a:cubicBezTo>
                  <a:close/>
                  <a:moveTo>
                    <a:pt x="38" y="5"/>
                  </a:moveTo>
                  <a:cubicBezTo>
                    <a:pt x="40" y="5"/>
                    <a:pt x="41" y="5"/>
                    <a:pt x="43" y="5"/>
                  </a:cubicBezTo>
                  <a:cubicBezTo>
                    <a:pt x="44" y="5"/>
                    <a:pt x="46" y="5"/>
                    <a:pt x="47" y="5"/>
                  </a:cubicBezTo>
                  <a:cubicBezTo>
                    <a:pt x="48" y="10"/>
                    <a:pt x="48" y="10"/>
                    <a:pt x="48" y="10"/>
                  </a:cubicBezTo>
                  <a:cubicBezTo>
                    <a:pt x="45" y="10"/>
                    <a:pt x="42" y="10"/>
                    <a:pt x="39" y="10"/>
                  </a:cubicBezTo>
                  <a:cubicBezTo>
                    <a:pt x="39" y="10"/>
                    <a:pt x="38" y="10"/>
                    <a:pt x="37" y="10"/>
                  </a:cubicBezTo>
                  <a:lnTo>
                    <a:pt x="38" y="5"/>
                  </a:lnTo>
                  <a:close/>
                  <a:moveTo>
                    <a:pt x="16" y="16"/>
                  </a:moveTo>
                  <a:cubicBezTo>
                    <a:pt x="21" y="18"/>
                    <a:pt x="21" y="18"/>
                    <a:pt x="21" y="18"/>
                  </a:cubicBezTo>
                  <a:cubicBezTo>
                    <a:pt x="20" y="19"/>
                    <a:pt x="18" y="21"/>
                    <a:pt x="17" y="22"/>
                  </a:cubicBezTo>
                  <a:cubicBezTo>
                    <a:pt x="16" y="24"/>
                    <a:pt x="15" y="26"/>
                    <a:pt x="14" y="28"/>
                  </a:cubicBezTo>
                  <a:cubicBezTo>
                    <a:pt x="11" y="23"/>
                    <a:pt x="11" y="23"/>
                    <a:pt x="11" y="23"/>
                  </a:cubicBezTo>
                  <a:cubicBezTo>
                    <a:pt x="12" y="21"/>
                    <a:pt x="14" y="18"/>
                    <a:pt x="16" y="16"/>
                  </a:cubicBezTo>
                  <a:close/>
                  <a:moveTo>
                    <a:pt x="6" y="47"/>
                  </a:moveTo>
                  <a:cubicBezTo>
                    <a:pt x="10" y="44"/>
                    <a:pt x="10" y="44"/>
                    <a:pt x="10" y="44"/>
                  </a:cubicBezTo>
                  <a:cubicBezTo>
                    <a:pt x="10" y="45"/>
                    <a:pt x="11" y="45"/>
                    <a:pt x="11" y="46"/>
                  </a:cubicBezTo>
                  <a:cubicBezTo>
                    <a:pt x="11" y="49"/>
                    <a:pt x="12" y="53"/>
                    <a:pt x="13" y="56"/>
                  </a:cubicBezTo>
                  <a:cubicBezTo>
                    <a:pt x="8" y="56"/>
                    <a:pt x="8" y="56"/>
                    <a:pt x="8" y="56"/>
                  </a:cubicBezTo>
                  <a:cubicBezTo>
                    <a:pt x="7" y="53"/>
                    <a:pt x="6" y="50"/>
                    <a:pt x="6" y="47"/>
                  </a:cubicBezTo>
                  <a:close/>
                  <a:moveTo>
                    <a:pt x="23" y="74"/>
                  </a:moveTo>
                  <a:cubicBezTo>
                    <a:pt x="24" y="69"/>
                    <a:pt x="24" y="69"/>
                    <a:pt x="24" y="69"/>
                  </a:cubicBezTo>
                  <a:cubicBezTo>
                    <a:pt x="27" y="71"/>
                    <a:pt x="31" y="73"/>
                    <a:pt x="35" y="74"/>
                  </a:cubicBezTo>
                  <a:cubicBezTo>
                    <a:pt x="31" y="78"/>
                    <a:pt x="31" y="78"/>
                    <a:pt x="31" y="78"/>
                  </a:cubicBezTo>
                  <a:cubicBezTo>
                    <a:pt x="28" y="77"/>
                    <a:pt x="25" y="75"/>
                    <a:pt x="23" y="74"/>
                  </a:cubicBezTo>
                  <a:close/>
                  <a:moveTo>
                    <a:pt x="54" y="78"/>
                  </a:moveTo>
                  <a:cubicBezTo>
                    <a:pt x="51" y="74"/>
                    <a:pt x="51" y="74"/>
                    <a:pt x="51" y="74"/>
                  </a:cubicBezTo>
                  <a:cubicBezTo>
                    <a:pt x="55" y="73"/>
                    <a:pt x="59" y="71"/>
                    <a:pt x="62" y="69"/>
                  </a:cubicBezTo>
                  <a:cubicBezTo>
                    <a:pt x="63" y="74"/>
                    <a:pt x="63" y="74"/>
                    <a:pt x="63" y="74"/>
                  </a:cubicBezTo>
                  <a:cubicBezTo>
                    <a:pt x="60" y="75"/>
                    <a:pt x="57" y="77"/>
                    <a:pt x="54" y="78"/>
                  </a:cubicBezTo>
                  <a:close/>
                  <a:moveTo>
                    <a:pt x="78" y="56"/>
                  </a:moveTo>
                  <a:cubicBezTo>
                    <a:pt x="72" y="56"/>
                    <a:pt x="72" y="56"/>
                    <a:pt x="72" y="56"/>
                  </a:cubicBezTo>
                  <a:cubicBezTo>
                    <a:pt x="74" y="52"/>
                    <a:pt x="75" y="48"/>
                    <a:pt x="75" y="44"/>
                  </a:cubicBezTo>
                  <a:cubicBezTo>
                    <a:pt x="80" y="47"/>
                    <a:pt x="80" y="47"/>
                    <a:pt x="80" y="47"/>
                  </a:cubicBezTo>
                  <a:cubicBezTo>
                    <a:pt x="80" y="50"/>
                    <a:pt x="79" y="53"/>
                    <a:pt x="78" y="5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129"/>
            <p:cNvSpPr>
              <a:spLocks/>
            </p:cNvSpPr>
            <p:nvPr/>
          </p:nvSpPr>
          <p:spPr bwMode="auto">
            <a:xfrm>
              <a:off x="4395858" y="3330860"/>
              <a:ext cx="124323" cy="144667"/>
            </a:xfrm>
            <a:custGeom>
              <a:avLst/>
              <a:gdLst/>
              <a:ahLst/>
              <a:cxnLst>
                <a:cxn ang="0">
                  <a:pos x="0" y="24"/>
                </a:cxn>
                <a:cxn ang="0">
                  <a:pos x="5" y="40"/>
                </a:cxn>
                <a:cxn ang="0">
                  <a:pos x="7" y="40"/>
                </a:cxn>
                <a:cxn ang="0">
                  <a:pos x="8" y="40"/>
                </a:cxn>
                <a:cxn ang="0">
                  <a:pos x="8" y="37"/>
                </a:cxn>
                <a:cxn ang="0">
                  <a:pos x="4" y="24"/>
                </a:cxn>
                <a:cxn ang="0">
                  <a:pos x="25" y="3"/>
                </a:cxn>
                <a:cxn ang="0">
                  <a:pos x="31" y="4"/>
                </a:cxn>
                <a:cxn ang="0">
                  <a:pos x="34" y="3"/>
                </a:cxn>
                <a:cxn ang="0">
                  <a:pos x="33" y="1"/>
                </a:cxn>
                <a:cxn ang="0">
                  <a:pos x="25" y="0"/>
                </a:cxn>
                <a:cxn ang="0">
                  <a:pos x="0" y="24"/>
                </a:cxn>
              </a:cxnLst>
              <a:rect l="0" t="0" r="r" b="b"/>
              <a:pathLst>
                <a:path w="34" h="40">
                  <a:moveTo>
                    <a:pt x="0" y="24"/>
                  </a:moveTo>
                  <a:cubicBezTo>
                    <a:pt x="0" y="30"/>
                    <a:pt x="2" y="35"/>
                    <a:pt x="5" y="40"/>
                  </a:cubicBezTo>
                  <a:cubicBezTo>
                    <a:pt x="6" y="40"/>
                    <a:pt x="6" y="40"/>
                    <a:pt x="7" y="40"/>
                  </a:cubicBezTo>
                  <a:cubicBezTo>
                    <a:pt x="7" y="40"/>
                    <a:pt x="8" y="40"/>
                    <a:pt x="8" y="40"/>
                  </a:cubicBezTo>
                  <a:cubicBezTo>
                    <a:pt x="9" y="39"/>
                    <a:pt x="9" y="38"/>
                    <a:pt x="8" y="37"/>
                  </a:cubicBezTo>
                  <a:cubicBezTo>
                    <a:pt x="5" y="34"/>
                    <a:pt x="4" y="29"/>
                    <a:pt x="4" y="24"/>
                  </a:cubicBezTo>
                  <a:cubicBezTo>
                    <a:pt x="4" y="13"/>
                    <a:pt x="13" y="3"/>
                    <a:pt x="25" y="3"/>
                  </a:cubicBezTo>
                  <a:cubicBezTo>
                    <a:pt x="27" y="3"/>
                    <a:pt x="29" y="3"/>
                    <a:pt x="31" y="4"/>
                  </a:cubicBezTo>
                  <a:cubicBezTo>
                    <a:pt x="32" y="4"/>
                    <a:pt x="33" y="4"/>
                    <a:pt x="34" y="3"/>
                  </a:cubicBezTo>
                  <a:cubicBezTo>
                    <a:pt x="34" y="2"/>
                    <a:pt x="33" y="1"/>
                    <a:pt x="33" y="1"/>
                  </a:cubicBezTo>
                  <a:cubicBezTo>
                    <a:pt x="30" y="0"/>
                    <a:pt x="27" y="0"/>
                    <a:pt x="25" y="0"/>
                  </a:cubicBezTo>
                  <a:cubicBezTo>
                    <a:pt x="11" y="0"/>
                    <a:pt x="0" y="11"/>
                    <a:pt x="0" y="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130"/>
            <p:cNvSpPr>
              <a:spLocks/>
            </p:cNvSpPr>
            <p:nvPr/>
          </p:nvSpPr>
          <p:spPr bwMode="auto">
            <a:xfrm>
              <a:off x="4441067" y="3355723"/>
              <a:ext cx="137886" cy="153708"/>
            </a:xfrm>
            <a:custGeom>
              <a:avLst/>
              <a:gdLst/>
              <a:ahLst/>
              <a:cxnLst>
                <a:cxn ang="0">
                  <a:pos x="34" y="17"/>
                </a:cxn>
                <a:cxn ang="0">
                  <a:pos x="13" y="38"/>
                </a:cxn>
                <a:cxn ang="0">
                  <a:pos x="3" y="36"/>
                </a:cxn>
                <a:cxn ang="0">
                  <a:pos x="1" y="37"/>
                </a:cxn>
                <a:cxn ang="0">
                  <a:pos x="2" y="39"/>
                </a:cxn>
                <a:cxn ang="0">
                  <a:pos x="13" y="42"/>
                </a:cxn>
                <a:cxn ang="0">
                  <a:pos x="38" y="17"/>
                </a:cxn>
                <a:cxn ang="0">
                  <a:pos x="31" y="1"/>
                </a:cxn>
                <a:cxn ang="0">
                  <a:pos x="29" y="1"/>
                </a:cxn>
                <a:cxn ang="0">
                  <a:pos x="29" y="3"/>
                </a:cxn>
                <a:cxn ang="0">
                  <a:pos x="34" y="17"/>
                </a:cxn>
              </a:cxnLst>
              <a:rect l="0" t="0" r="r" b="b"/>
              <a:pathLst>
                <a:path w="38" h="42">
                  <a:moveTo>
                    <a:pt x="34" y="17"/>
                  </a:moveTo>
                  <a:cubicBezTo>
                    <a:pt x="34" y="29"/>
                    <a:pt x="25" y="38"/>
                    <a:pt x="13" y="38"/>
                  </a:cubicBezTo>
                  <a:cubicBezTo>
                    <a:pt x="9" y="38"/>
                    <a:pt x="6" y="38"/>
                    <a:pt x="3" y="36"/>
                  </a:cubicBezTo>
                  <a:cubicBezTo>
                    <a:pt x="2" y="36"/>
                    <a:pt x="1" y="36"/>
                    <a:pt x="1" y="37"/>
                  </a:cubicBezTo>
                  <a:cubicBezTo>
                    <a:pt x="0" y="38"/>
                    <a:pt x="1" y="39"/>
                    <a:pt x="2" y="39"/>
                  </a:cubicBezTo>
                  <a:cubicBezTo>
                    <a:pt x="5" y="41"/>
                    <a:pt x="9" y="42"/>
                    <a:pt x="13" y="42"/>
                  </a:cubicBezTo>
                  <a:cubicBezTo>
                    <a:pt x="26" y="42"/>
                    <a:pt x="38" y="31"/>
                    <a:pt x="38" y="17"/>
                  </a:cubicBezTo>
                  <a:cubicBezTo>
                    <a:pt x="38" y="11"/>
                    <a:pt x="35" y="5"/>
                    <a:pt x="31" y="1"/>
                  </a:cubicBezTo>
                  <a:cubicBezTo>
                    <a:pt x="31" y="0"/>
                    <a:pt x="30" y="0"/>
                    <a:pt x="29" y="1"/>
                  </a:cubicBezTo>
                  <a:cubicBezTo>
                    <a:pt x="28" y="1"/>
                    <a:pt x="28" y="3"/>
                    <a:pt x="29" y="3"/>
                  </a:cubicBezTo>
                  <a:cubicBezTo>
                    <a:pt x="32" y="7"/>
                    <a:pt x="34" y="12"/>
                    <a:pt x="34" y="1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5" name="Oval 104"/>
          <p:cNvSpPr/>
          <p:nvPr/>
        </p:nvSpPr>
        <p:spPr bwMode="auto">
          <a:xfrm>
            <a:off x="6558875" y="1977350"/>
            <a:ext cx="845900" cy="845900"/>
          </a:xfrm>
          <a:prstGeom prst="ellipse">
            <a:avLst/>
          </a:prstGeom>
          <a:solidFill>
            <a:schemeClr val="accent5"/>
          </a:solidFill>
          <a:ln w="19050">
            <a:solidFill>
              <a:schemeClr val="bg1"/>
            </a:solid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cxnSp>
        <p:nvCxnSpPr>
          <p:cNvPr id="111" name="Straight Connector 110"/>
          <p:cNvCxnSpPr/>
          <p:nvPr/>
        </p:nvCxnSpPr>
        <p:spPr>
          <a:xfrm rot="5400000" flipH="1" flipV="1">
            <a:off x="1693176" y="3132931"/>
            <a:ext cx="381000" cy="1588"/>
          </a:xfrm>
          <a:prstGeom prst="line">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4" name="Rectangle 113"/>
          <p:cNvSpPr/>
          <p:nvPr/>
        </p:nvSpPr>
        <p:spPr>
          <a:xfrm>
            <a:off x="1419450" y="3362325"/>
            <a:ext cx="928460" cy="276999"/>
          </a:xfrm>
          <a:prstGeom prst="rect">
            <a:avLst/>
          </a:prstGeom>
        </p:spPr>
        <p:txBody>
          <a:bodyPr wrap="none">
            <a:spAutoFit/>
          </a:bodyPr>
          <a:lstStyle/>
          <a:p>
            <a:pPr algn="ctr"/>
            <a:r>
              <a:rPr lang="en-US" sz="1200" b="1" dirty="0">
                <a:solidFill>
                  <a:schemeClr val="bg1">
                    <a:lumMod val="50000"/>
                  </a:schemeClr>
                </a:solidFill>
              </a:rPr>
              <a:t>Razor Pages</a:t>
            </a:r>
            <a:endParaRPr lang="en-US" sz="1200" dirty="0">
              <a:solidFill>
                <a:schemeClr val="bg1">
                  <a:lumMod val="50000"/>
                </a:schemeClr>
              </a:solidFill>
            </a:endParaRPr>
          </a:p>
        </p:txBody>
      </p:sp>
      <p:cxnSp>
        <p:nvCxnSpPr>
          <p:cNvPr id="115" name="Straight Connector 114"/>
          <p:cNvCxnSpPr/>
          <p:nvPr/>
        </p:nvCxnSpPr>
        <p:spPr>
          <a:xfrm rot="5400000" flipH="1" flipV="1">
            <a:off x="2967912" y="3132931"/>
            <a:ext cx="381000" cy="1588"/>
          </a:xfrm>
          <a:prstGeom prst="line">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2501024" y="3362325"/>
            <a:ext cx="1314784" cy="276999"/>
          </a:xfrm>
          <a:prstGeom prst="rect">
            <a:avLst/>
          </a:prstGeom>
        </p:spPr>
        <p:txBody>
          <a:bodyPr wrap="none">
            <a:spAutoFit/>
          </a:bodyPr>
          <a:lstStyle/>
          <a:p>
            <a:pPr algn="ctr"/>
            <a:r>
              <a:rPr lang="en-US" sz="1200" b="1" dirty="0">
                <a:solidFill>
                  <a:schemeClr val="bg1">
                    <a:lumMod val="50000"/>
                  </a:schemeClr>
                </a:solidFill>
              </a:rPr>
              <a:t>Razor Components</a:t>
            </a:r>
            <a:endParaRPr lang="en-US" sz="1200" dirty="0">
              <a:solidFill>
                <a:schemeClr val="bg1">
                  <a:lumMod val="50000"/>
                </a:schemeClr>
              </a:solidFill>
            </a:endParaRPr>
          </a:p>
        </p:txBody>
      </p:sp>
      <p:cxnSp>
        <p:nvCxnSpPr>
          <p:cNvPr id="119" name="Straight Connector 118"/>
          <p:cNvCxnSpPr/>
          <p:nvPr/>
        </p:nvCxnSpPr>
        <p:spPr>
          <a:xfrm rot="5400000" flipH="1" flipV="1">
            <a:off x="4242648" y="3132931"/>
            <a:ext cx="381000" cy="1588"/>
          </a:xfrm>
          <a:prstGeom prst="line">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2" name="Rectangle 121"/>
          <p:cNvSpPr/>
          <p:nvPr/>
        </p:nvSpPr>
        <p:spPr>
          <a:xfrm>
            <a:off x="4143647" y="3362325"/>
            <a:ext cx="579005" cy="276999"/>
          </a:xfrm>
          <a:prstGeom prst="rect">
            <a:avLst/>
          </a:prstGeom>
        </p:spPr>
        <p:txBody>
          <a:bodyPr wrap="none">
            <a:spAutoFit/>
          </a:bodyPr>
          <a:lstStyle/>
          <a:p>
            <a:pPr algn="ctr"/>
            <a:r>
              <a:rPr lang="en-US" sz="1200" b="1" dirty="0">
                <a:solidFill>
                  <a:schemeClr val="bg1">
                    <a:lumMod val="50000"/>
                  </a:schemeClr>
                </a:solidFill>
              </a:rPr>
              <a:t>C# 8.0</a:t>
            </a:r>
            <a:endParaRPr lang="en-US" sz="1200" dirty="0">
              <a:solidFill>
                <a:schemeClr val="bg1">
                  <a:lumMod val="50000"/>
                </a:schemeClr>
              </a:solidFill>
            </a:endParaRPr>
          </a:p>
        </p:txBody>
      </p:sp>
      <p:cxnSp>
        <p:nvCxnSpPr>
          <p:cNvPr id="123" name="Straight Connector 122"/>
          <p:cNvCxnSpPr/>
          <p:nvPr/>
        </p:nvCxnSpPr>
        <p:spPr>
          <a:xfrm rot="5400000" flipH="1" flipV="1">
            <a:off x="5517384" y="3132931"/>
            <a:ext cx="381000" cy="1588"/>
          </a:xfrm>
          <a:prstGeom prst="line">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6" name="Rectangle 125"/>
          <p:cNvSpPr/>
          <p:nvPr/>
        </p:nvSpPr>
        <p:spPr>
          <a:xfrm>
            <a:off x="5240450" y="3362325"/>
            <a:ext cx="934872" cy="276999"/>
          </a:xfrm>
          <a:prstGeom prst="rect">
            <a:avLst/>
          </a:prstGeom>
        </p:spPr>
        <p:txBody>
          <a:bodyPr wrap="none">
            <a:spAutoFit/>
          </a:bodyPr>
          <a:lstStyle/>
          <a:p>
            <a:pPr algn="ctr"/>
            <a:r>
              <a:rPr lang="en-US" sz="1200" b="1" dirty="0">
                <a:solidFill>
                  <a:schemeClr val="bg1">
                    <a:lumMod val="50000"/>
                  </a:schemeClr>
                </a:solidFill>
              </a:rPr>
              <a:t>Global Tools</a:t>
            </a:r>
            <a:endParaRPr lang="en-US" sz="1200" dirty="0">
              <a:solidFill>
                <a:schemeClr val="bg1">
                  <a:lumMod val="50000"/>
                </a:schemeClr>
              </a:solidFill>
            </a:endParaRPr>
          </a:p>
        </p:txBody>
      </p:sp>
      <p:cxnSp>
        <p:nvCxnSpPr>
          <p:cNvPr id="127" name="Straight Connector 126"/>
          <p:cNvCxnSpPr/>
          <p:nvPr/>
        </p:nvCxnSpPr>
        <p:spPr>
          <a:xfrm rot="5400000" flipH="1" flipV="1">
            <a:off x="6792119" y="3132931"/>
            <a:ext cx="381000" cy="1588"/>
          </a:xfrm>
          <a:prstGeom prst="line">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6544040" y="3362325"/>
            <a:ext cx="877163" cy="276999"/>
          </a:xfrm>
          <a:prstGeom prst="rect">
            <a:avLst/>
          </a:prstGeom>
        </p:spPr>
        <p:txBody>
          <a:bodyPr wrap="none">
            <a:spAutoFit/>
          </a:bodyPr>
          <a:lstStyle/>
          <a:p>
            <a:pPr algn="ctr"/>
            <a:r>
              <a:rPr lang="en-US" sz="1200" b="1" dirty="0">
                <a:solidFill>
                  <a:schemeClr val="accent5"/>
                </a:solidFill>
              </a:rPr>
              <a:t>Middleware</a:t>
            </a:r>
            <a:endParaRPr lang="en-US" sz="1200" dirty="0">
              <a:solidFill>
                <a:schemeClr val="accent5"/>
              </a:solidFill>
            </a:endParaRPr>
          </a:p>
        </p:txBody>
      </p:sp>
      <p:sp>
        <p:nvSpPr>
          <p:cNvPr id="58" name="Freeform 64">
            <a:extLst>
              <a:ext uri="{FF2B5EF4-FFF2-40B4-BE49-F238E27FC236}">
                <a16:creationId xmlns:a16="http://schemas.microsoft.com/office/drawing/2014/main" id="{789A0CCC-9161-46DF-B686-8FB08E952267}"/>
              </a:ext>
            </a:extLst>
          </p:cNvPr>
          <p:cNvSpPr>
            <a:spLocks noEditPoints="1"/>
          </p:cNvSpPr>
          <p:nvPr/>
        </p:nvSpPr>
        <p:spPr bwMode="auto">
          <a:xfrm>
            <a:off x="6670662" y="2104159"/>
            <a:ext cx="623756" cy="519175"/>
          </a:xfrm>
          <a:custGeom>
            <a:avLst/>
            <a:gdLst/>
            <a:ahLst/>
            <a:cxnLst>
              <a:cxn ang="0">
                <a:pos x="77" y="51"/>
              </a:cxn>
              <a:cxn ang="0">
                <a:pos x="75" y="55"/>
              </a:cxn>
              <a:cxn ang="0">
                <a:pos x="59" y="63"/>
              </a:cxn>
              <a:cxn ang="0">
                <a:pos x="57" y="64"/>
              </a:cxn>
              <a:cxn ang="0">
                <a:pos x="55" y="63"/>
              </a:cxn>
              <a:cxn ang="0">
                <a:pos x="39" y="55"/>
              </a:cxn>
              <a:cxn ang="0">
                <a:pos x="39" y="55"/>
              </a:cxn>
              <a:cxn ang="0">
                <a:pos x="38" y="55"/>
              </a:cxn>
              <a:cxn ang="0">
                <a:pos x="22" y="63"/>
              </a:cxn>
              <a:cxn ang="0">
                <a:pos x="20" y="64"/>
              </a:cxn>
              <a:cxn ang="0">
                <a:pos x="18" y="63"/>
              </a:cxn>
              <a:cxn ang="0">
                <a:pos x="2" y="55"/>
              </a:cxn>
              <a:cxn ang="0">
                <a:pos x="0" y="51"/>
              </a:cxn>
              <a:cxn ang="0">
                <a:pos x="0" y="37"/>
              </a:cxn>
              <a:cxn ang="0">
                <a:pos x="3" y="32"/>
              </a:cxn>
              <a:cxn ang="0">
                <a:pos x="18" y="26"/>
              </a:cxn>
              <a:cxn ang="0">
                <a:pos x="18" y="11"/>
              </a:cxn>
              <a:cxn ang="0">
                <a:pos x="21" y="7"/>
              </a:cxn>
              <a:cxn ang="0">
                <a:pos x="37" y="0"/>
              </a:cxn>
              <a:cxn ang="0">
                <a:pos x="39" y="0"/>
              </a:cxn>
              <a:cxn ang="0">
                <a:pos x="40" y="0"/>
              </a:cxn>
              <a:cxn ang="0">
                <a:pos x="56" y="7"/>
              </a:cxn>
              <a:cxn ang="0">
                <a:pos x="59" y="11"/>
              </a:cxn>
              <a:cxn ang="0">
                <a:pos x="59" y="26"/>
              </a:cxn>
              <a:cxn ang="0">
                <a:pos x="75" y="32"/>
              </a:cxn>
              <a:cxn ang="0">
                <a:pos x="77" y="37"/>
              </a:cxn>
              <a:cxn ang="0">
                <a:pos x="77" y="51"/>
              </a:cxn>
              <a:cxn ang="0">
                <a:pos x="35" y="36"/>
              </a:cxn>
              <a:cxn ang="0">
                <a:pos x="20" y="30"/>
              </a:cxn>
              <a:cxn ang="0">
                <a:pos x="6" y="36"/>
              </a:cxn>
              <a:cxn ang="0">
                <a:pos x="20" y="42"/>
              </a:cxn>
              <a:cxn ang="0">
                <a:pos x="35" y="36"/>
              </a:cxn>
              <a:cxn ang="0">
                <a:pos x="36" y="51"/>
              </a:cxn>
              <a:cxn ang="0">
                <a:pos x="36" y="40"/>
              </a:cxn>
              <a:cxn ang="0">
                <a:pos x="23" y="46"/>
              </a:cxn>
              <a:cxn ang="0">
                <a:pos x="23" y="58"/>
              </a:cxn>
              <a:cxn ang="0">
                <a:pos x="36" y="51"/>
              </a:cxn>
              <a:cxn ang="0">
                <a:pos x="54" y="11"/>
              </a:cxn>
              <a:cxn ang="0">
                <a:pos x="39" y="5"/>
              </a:cxn>
              <a:cxn ang="0">
                <a:pos x="23" y="11"/>
              </a:cxn>
              <a:cxn ang="0">
                <a:pos x="39" y="18"/>
              </a:cxn>
              <a:cxn ang="0">
                <a:pos x="54" y="11"/>
              </a:cxn>
              <a:cxn ang="0">
                <a:pos x="55" y="26"/>
              </a:cxn>
              <a:cxn ang="0">
                <a:pos x="55" y="16"/>
              </a:cxn>
              <a:cxn ang="0">
                <a:pos x="41" y="22"/>
              </a:cxn>
              <a:cxn ang="0">
                <a:pos x="41" y="32"/>
              </a:cxn>
              <a:cxn ang="0">
                <a:pos x="55" y="26"/>
              </a:cxn>
              <a:cxn ang="0">
                <a:pos x="71" y="36"/>
              </a:cxn>
              <a:cxn ang="0">
                <a:pos x="57" y="30"/>
              </a:cxn>
              <a:cxn ang="0">
                <a:pos x="42" y="36"/>
              </a:cxn>
              <a:cxn ang="0">
                <a:pos x="57" y="42"/>
              </a:cxn>
              <a:cxn ang="0">
                <a:pos x="71" y="36"/>
              </a:cxn>
              <a:cxn ang="0">
                <a:pos x="73" y="51"/>
              </a:cxn>
              <a:cxn ang="0">
                <a:pos x="73" y="40"/>
              </a:cxn>
              <a:cxn ang="0">
                <a:pos x="59" y="46"/>
              </a:cxn>
              <a:cxn ang="0">
                <a:pos x="59" y="58"/>
              </a:cxn>
              <a:cxn ang="0">
                <a:pos x="73" y="51"/>
              </a:cxn>
            </a:cxnLst>
            <a:rect l="0" t="0" r="r" b="b"/>
            <a:pathLst>
              <a:path w="77" h="64">
                <a:moveTo>
                  <a:pt x="77" y="51"/>
                </a:moveTo>
                <a:cubicBezTo>
                  <a:pt x="77" y="53"/>
                  <a:pt x="76" y="55"/>
                  <a:pt x="75" y="55"/>
                </a:cubicBezTo>
                <a:cubicBezTo>
                  <a:pt x="59" y="63"/>
                  <a:pt x="59" y="63"/>
                  <a:pt x="59" y="63"/>
                </a:cubicBezTo>
                <a:cubicBezTo>
                  <a:pt x="58" y="64"/>
                  <a:pt x="58" y="64"/>
                  <a:pt x="57" y="64"/>
                </a:cubicBezTo>
                <a:cubicBezTo>
                  <a:pt x="56" y="64"/>
                  <a:pt x="55" y="64"/>
                  <a:pt x="55" y="63"/>
                </a:cubicBezTo>
                <a:cubicBezTo>
                  <a:pt x="39" y="55"/>
                  <a:pt x="39" y="55"/>
                  <a:pt x="39" y="55"/>
                </a:cubicBezTo>
                <a:cubicBezTo>
                  <a:pt x="39" y="55"/>
                  <a:pt x="39" y="55"/>
                  <a:pt x="39" y="55"/>
                </a:cubicBezTo>
                <a:cubicBezTo>
                  <a:pt x="39" y="55"/>
                  <a:pt x="38" y="55"/>
                  <a:pt x="38" y="55"/>
                </a:cubicBezTo>
                <a:cubicBezTo>
                  <a:pt x="22" y="63"/>
                  <a:pt x="22" y="63"/>
                  <a:pt x="22" y="63"/>
                </a:cubicBezTo>
                <a:cubicBezTo>
                  <a:pt x="22" y="64"/>
                  <a:pt x="21" y="64"/>
                  <a:pt x="20" y="64"/>
                </a:cubicBezTo>
                <a:cubicBezTo>
                  <a:pt x="20" y="64"/>
                  <a:pt x="19" y="64"/>
                  <a:pt x="18" y="63"/>
                </a:cubicBezTo>
                <a:cubicBezTo>
                  <a:pt x="2" y="55"/>
                  <a:pt x="2" y="55"/>
                  <a:pt x="2" y="55"/>
                </a:cubicBezTo>
                <a:cubicBezTo>
                  <a:pt x="1" y="55"/>
                  <a:pt x="0" y="53"/>
                  <a:pt x="0" y="51"/>
                </a:cubicBezTo>
                <a:cubicBezTo>
                  <a:pt x="0" y="37"/>
                  <a:pt x="0" y="37"/>
                  <a:pt x="0" y="37"/>
                </a:cubicBezTo>
                <a:cubicBezTo>
                  <a:pt x="0" y="35"/>
                  <a:pt x="1" y="33"/>
                  <a:pt x="3" y="32"/>
                </a:cubicBezTo>
                <a:cubicBezTo>
                  <a:pt x="18" y="26"/>
                  <a:pt x="18" y="26"/>
                  <a:pt x="18" y="26"/>
                </a:cubicBezTo>
                <a:cubicBezTo>
                  <a:pt x="18" y="11"/>
                  <a:pt x="18" y="11"/>
                  <a:pt x="18" y="11"/>
                </a:cubicBezTo>
                <a:cubicBezTo>
                  <a:pt x="18" y="10"/>
                  <a:pt x="19" y="8"/>
                  <a:pt x="21" y="7"/>
                </a:cubicBezTo>
                <a:cubicBezTo>
                  <a:pt x="37" y="0"/>
                  <a:pt x="37" y="0"/>
                  <a:pt x="37" y="0"/>
                </a:cubicBezTo>
                <a:cubicBezTo>
                  <a:pt x="37" y="0"/>
                  <a:pt x="38" y="0"/>
                  <a:pt x="39" y="0"/>
                </a:cubicBezTo>
                <a:cubicBezTo>
                  <a:pt x="39" y="0"/>
                  <a:pt x="40" y="0"/>
                  <a:pt x="40" y="0"/>
                </a:cubicBezTo>
                <a:cubicBezTo>
                  <a:pt x="56" y="7"/>
                  <a:pt x="56" y="7"/>
                  <a:pt x="56" y="7"/>
                </a:cubicBezTo>
                <a:cubicBezTo>
                  <a:pt x="58" y="8"/>
                  <a:pt x="59" y="10"/>
                  <a:pt x="59" y="11"/>
                </a:cubicBezTo>
                <a:cubicBezTo>
                  <a:pt x="59" y="26"/>
                  <a:pt x="59" y="26"/>
                  <a:pt x="59" y="26"/>
                </a:cubicBezTo>
                <a:cubicBezTo>
                  <a:pt x="75" y="32"/>
                  <a:pt x="75" y="32"/>
                  <a:pt x="75" y="32"/>
                </a:cubicBezTo>
                <a:cubicBezTo>
                  <a:pt x="76" y="33"/>
                  <a:pt x="77" y="35"/>
                  <a:pt x="77" y="37"/>
                </a:cubicBezTo>
                <a:lnTo>
                  <a:pt x="77" y="51"/>
                </a:lnTo>
                <a:close/>
                <a:moveTo>
                  <a:pt x="35" y="36"/>
                </a:moveTo>
                <a:cubicBezTo>
                  <a:pt x="20" y="30"/>
                  <a:pt x="20" y="30"/>
                  <a:pt x="20" y="30"/>
                </a:cubicBezTo>
                <a:cubicBezTo>
                  <a:pt x="6" y="36"/>
                  <a:pt x="6" y="36"/>
                  <a:pt x="6" y="36"/>
                </a:cubicBezTo>
                <a:cubicBezTo>
                  <a:pt x="20" y="42"/>
                  <a:pt x="20" y="42"/>
                  <a:pt x="20" y="42"/>
                </a:cubicBezTo>
                <a:lnTo>
                  <a:pt x="35" y="36"/>
                </a:lnTo>
                <a:close/>
                <a:moveTo>
                  <a:pt x="36" y="51"/>
                </a:moveTo>
                <a:cubicBezTo>
                  <a:pt x="36" y="40"/>
                  <a:pt x="36" y="40"/>
                  <a:pt x="36" y="40"/>
                </a:cubicBezTo>
                <a:cubicBezTo>
                  <a:pt x="23" y="46"/>
                  <a:pt x="23" y="46"/>
                  <a:pt x="23" y="46"/>
                </a:cubicBezTo>
                <a:cubicBezTo>
                  <a:pt x="23" y="58"/>
                  <a:pt x="23" y="58"/>
                  <a:pt x="23" y="58"/>
                </a:cubicBezTo>
                <a:lnTo>
                  <a:pt x="36" y="51"/>
                </a:lnTo>
                <a:close/>
                <a:moveTo>
                  <a:pt x="54" y="11"/>
                </a:moveTo>
                <a:cubicBezTo>
                  <a:pt x="39" y="5"/>
                  <a:pt x="39" y="5"/>
                  <a:pt x="39" y="5"/>
                </a:cubicBezTo>
                <a:cubicBezTo>
                  <a:pt x="23" y="11"/>
                  <a:pt x="23" y="11"/>
                  <a:pt x="23" y="11"/>
                </a:cubicBezTo>
                <a:cubicBezTo>
                  <a:pt x="39" y="18"/>
                  <a:pt x="39" y="18"/>
                  <a:pt x="39" y="18"/>
                </a:cubicBezTo>
                <a:lnTo>
                  <a:pt x="54" y="11"/>
                </a:lnTo>
                <a:close/>
                <a:moveTo>
                  <a:pt x="55" y="26"/>
                </a:moveTo>
                <a:cubicBezTo>
                  <a:pt x="55" y="16"/>
                  <a:pt x="55" y="16"/>
                  <a:pt x="55" y="16"/>
                </a:cubicBezTo>
                <a:cubicBezTo>
                  <a:pt x="41" y="22"/>
                  <a:pt x="41" y="22"/>
                  <a:pt x="41" y="22"/>
                </a:cubicBezTo>
                <a:cubicBezTo>
                  <a:pt x="41" y="32"/>
                  <a:pt x="41" y="32"/>
                  <a:pt x="41" y="32"/>
                </a:cubicBezTo>
                <a:lnTo>
                  <a:pt x="55" y="26"/>
                </a:lnTo>
                <a:close/>
                <a:moveTo>
                  <a:pt x="71" y="36"/>
                </a:moveTo>
                <a:cubicBezTo>
                  <a:pt x="57" y="30"/>
                  <a:pt x="57" y="30"/>
                  <a:pt x="57" y="30"/>
                </a:cubicBezTo>
                <a:cubicBezTo>
                  <a:pt x="42" y="36"/>
                  <a:pt x="42" y="36"/>
                  <a:pt x="42" y="36"/>
                </a:cubicBezTo>
                <a:cubicBezTo>
                  <a:pt x="57" y="42"/>
                  <a:pt x="57" y="42"/>
                  <a:pt x="57" y="42"/>
                </a:cubicBezTo>
                <a:lnTo>
                  <a:pt x="71" y="36"/>
                </a:lnTo>
                <a:close/>
                <a:moveTo>
                  <a:pt x="73" y="51"/>
                </a:moveTo>
                <a:cubicBezTo>
                  <a:pt x="73" y="40"/>
                  <a:pt x="73" y="40"/>
                  <a:pt x="73" y="40"/>
                </a:cubicBezTo>
                <a:cubicBezTo>
                  <a:pt x="59" y="46"/>
                  <a:pt x="59" y="46"/>
                  <a:pt x="59" y="46"/>
                </a:cubicBezTo>
                <a:cubicBezTo>
                  <a:pt x="59" y="58"/>
                  <a:pt x="59" y="58"/>
                  <a:pt x="59" y="58"/>
                </a:cubicBezTo>
                <a:lnTo>
                  <a:pt x="73" y="5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173">
            <a:extLst>
              <a:ext uri="{FF2B5EF4-FFF2-40B4-BE49-F238E27FC236}">
                <a16:creationId xmlns:a16="http://schemas.microsoft.com/office/drawing/2014/main" id="{B2F5D0E6-92BB-422E-8C48-3BDA40A91B13}"/>
              </a:ext>
            </a:extLst>
          </p:cNvPr>
          <p:cNvSpPr>
            <a:spLocks noEditPoints="1"/>
          </p:cNvSpPr>
          <p:nvPr/>
        </p:nvSpPr>
        <p:spPr bwMode="auto">
          <a:xfrm>
            <a:off x="1631373" y="2135332"/>
            <a:ext cx="474647" cy="504826"/>
          </a:xfrm>
          <a:custGeom>
            <a:avLst/>
            <a:gdLst/>
            <a:ahLst/>
            <a:cxnLst>
              <a:cxn ang="0">
                <a:pos x="102" y="0"/>
              </a:cxn>
              <a:cxn ang="0">
                <a:pos x="15" y="0"/>
              </a:cxn>
              <a:cxn ang="0">
                <a:pos x="7" y="7"/>
              </a:cxn>
              <a:cxn ang="0">
                <a:pos x="7" y="22"/>
              </a:cxn>
              <a:cxn ang="0">
                <a:pos x="18" y="22"/>
              </a:cxn>
              <a:cxn ang="0">
                <a:pos x="22" y="26"/>
              </a:cxn>
              <a:cxn ang="0">
                <a:pos x="18" y="29"/>
              </a:cxn>
              <a:cxn ang="0">
                <a:pos x="4" y="29"/>
              </a:cxn>
              <a:cxn ang="0">
                <a:pos x="0" y="33"/>
              </a:cxn>
              <a:cxn ang="0">
                <a:pos x="4" y="36"/>
              </a:cxn>
              <a:cxn ang="0">
                <a:pos x="7" y="36"/>
              </a:cxn>
              <a:cxn ang="0">
                <a:pos x="7" y="51"/>
              </a:cxn>
              <a:cxn ang="0">
                <a:pos x="18" y="51"/>
              </a:cxn>
              <a:cxn ang="0">
                <a:pos x="22" y="55"/>
              </a:cxn>
              <a:cxn ang="0">
                <a:pos x="18" y="58"/>
              </a:cxn>
              <a:cxn ang="0">
                <a:pos x="4" y="58"/>
              </a:cxn>
              <a:cxn ang="0">
                <a:pos x="0" y="62"/>
              </a:cxn>
              <a:cxn ang="0">
                <a:pos x="4" y="66"/>
              </a:cxn>
              <a:cxn ang="0">
                <a:pos x="7" y="66"/>
              </a:cxn>
              <a:cxn ang="0">
                <a:pos x="7" y="80"/>
              </a:cxn>
              <a:cxn ang="0">
                <a:pos x="18" y="80"/>
              </a:cxn>
              <a:cxn ang="0">
                <a:pos x="22" y="84"/>
              </a:cxn>
              <a:cxn ang="0">
                <a:pos x="18" y="87"/>
              </a:cxn>
              <a:cxn ang="0">
                <a:pos x="4" y="87"/>
              </a:cxn>
              <a:cxn ang="0">
                <a:pos x="0" y="91"/>
              </a:cxn>
              <a:cxn ang="0">
                <a:pos x="4" y="95"/>
              </a:cxn>
              <a:cxn ang="0">
                <a:pos x="7" y="95"/>
              </a:cxn>
              <a:cxn ang="0">
                <a:pos x="7" y="109"/>
              </a:cxn>
              <a:cxn ang="0">
                <a:pos x="15" y="116"/>
              </a:cxn>
              <a:cxn ang="0">
                <a:pos x="102" y="116"/>
              </a:cxn>
              <a:cxn ang="0">
                <a:pos x="109" y="109"/>
              </a:cxn>
              <a:cxn ang="0">
                <a:pos x="109" y="7"/>
              </a:cxn>
              <a:cxn ang="0">
                <a:pos x="102" y="0"/>
              </a:cxn>
              <a:cxn ang="0">
                <a:pos x="87" y="51"/>
              </a:cxn>
              <a:cxn ang="0">
                <a:pos x="44" y="51"/>
              </a:cxn>
              <a:cxn ang="0">
                <a:pos x="44" y="22"/>
              </a:cxn>
              <a:cxn ang="0">
                <a:pos x="87" y="22"/>
              </a:cxn>
              <a:cxn ang="0">
                <a:pos x="87" y="51"/>
              </a:cxn>
            </a:cxnLst>
            <a:rect l="0" t="0" r="r" b="b"/>
            <a:pathLst>
              <a:path w="109" h="116">
                <a:moveTo>
                  <a:pt x="102" y="0"/>
                </a:moveTo>
                <a:cubicBezTo>
                  <a:pt x="15" y="0"/>
                  <a:pt x="15" y="0"/>
                  <a:pt x="15" y="0"/>
                </a:cubicBezTo>
                <a:cubicBezTo>
                  <a:pt x="11" y="0"/>
                  <a:pt x="7" y="3"/>
                  <a:pt x="7" y="7"/>
                </a:cubicBezTo>
                <a:cubicBezTo>
                  <a:pt x="7" y="22"/>
                  <a:pt x="7" y="22"/>
                  <a:pt x="7" y="22"/>
                </a:cubicBezTo>
                <a:cubicBezTo>
                  <a:pt x="18" y="22"/>
                  <a:pt x="18" y="22"/>
                  <a:pt x="18" y="22"/>
                </a:cubicBezTo>
                <a:cubicBezTo>
                  <a:pt x="20" y="22"/>
                  <a:pt x="22" y="24"/>
                  <a:pt x="22" y="26"/>
                </a:cubicBezTo>
                <a:cubicBezTo>
                  <a:pt x="22" y="28"/>
                  <a:pt x="20" y="29"/>
                  <a:pt x="18" y="29"/>
                </a:cubicBezTo>
                <a:cubicBezTo>
                  <a:pt x="4" y="29"/>
                  <a:pt x="4" y="29"/>
                  <a:pt x="4" y="29"/>
                </a:cubicBezTo>
                <a:cubicBezTo>
                  <a:pt x="2" y="29"/>
                  <a:pt x="0" y="31"/>
                  <a:pt x="0" y="33"/>
                </a:cubicBezTo>
                <a:cubicBezTo>
                  <a:pt x="0" y="35"/>
                  <a:pt x="2" y="36"/>
                  <a:pt x="4" y="36"/>
                </a:cubicBezTo>
                <a:cubicBezTo>
                  <a:pt x="7" y="36"/>
                  <a:pt x="7" y="36"/>
                  <a:pt x="7" y="36"/>
                </a:cubicBezTo>
                <a:cubicBezTo>
                  <a:pt x="7" y="51"/>
                  <a:pt x="7" y="51"/>
                  <a:pt x="7" y="51"/>
                </a:cubicBezTo>
                <a:cubicBezTo>
                  <a:pt x="18" y="51"/>
                  <a:pt x="18" y="51"/>
                  <a:pt x="18" y="51"/>
                </a:cubicBezTo>
                <a:cubicBezTo>
                  <a:pt x="20" y="51"/>
                  <a:pt x="22" y="53"/>
                  <a:pt x="22" y="55"/>
                </a:cubicBezTo>
                <a:cubicBezTo>
                  <a:pt x="22" y="57"/>
                  <a:pt x="20" y="58"/>
                  <a:pt x="18" y="58"/>
                </a:cubicBezTo>
                <a:cubicBezTo>
                  <a:pt x="4" y="58"/>
                  <a:pt x="4" y="58"/>
                  <a:pt x="4" y="58"/>
                </a:cubicBezTo>
                <a:cubicBezTo>
                  <a:pt x="2" y="58"/>
                  <a:pt x="0" y="60"/>
                  <a:pt x="0" y="62"/>
                </a:cubicBezTo>
                <a:cubicBezTo>
                  <a:pt x="0" y="64"/>
                  <a:pt x="2" y="66"/>
                  <a:pt x="4" y="66"/>
                </a:cubicBezTo>
                <a:cubicBezTo>
                  <a:pt x="7" y="66"/>
                  <a:pt x="7" y="66"/>
                  <a:pt x="7" y="66"/>
                </a:cubicBezTo>
                <a:cubicBezTo>
                  <a:pt x="7" y="80"/>
                  <a:pt x="7" y="80"/>
                  <a:pt x="7" y="80"/>
                </a:cubicBezTo>
                <a:cubicBezTo>
                  <a:pt x="18" y="80"/>
                  <a:pt x="18" y="80"/>
                  <a:pt x="18" y="80"/>
                </a:cubicBezTo>
                <a:cubicBezTo>
                  <a:pt x="20" y="80"/>
                  <a:pt x="22" y="82"/>
                  <a:pt x="22" y="84"/>
                </a:cubicBezTo>
                <a:cubicBezTo>
                  <a:pt x="22" y="86"/>
                  <a:pt x="20" y="87"/>
                  <a:pt x="18" y="87"/>
                </a:cubicBezTo>
                <a:cubicBezTo>
                  <a:pt x="4" y="87"/>
                  <a:pt x="4" y="87"/>
                  <a:pt x="4" y="87"/>
                </a:cubicBezTo>
                <a:cubicBezTo>
                  <a:pt x="2" y="87"/>
                  <a:pt x="0" y="89"/>
                  <a:pt x="0" y="91"/>
                </a:cubicBezTo>
                <a:cubicBezTo>
                  <a:pt x="0" y="93"/>
                  <a:pt x="2" y="95"/>
                  <a:pt x="4" y="95"/>
                </a:cubicBezTo>
                <a:cubicBezTo>
                  <a:pt x="7" y="95"/>
                  <a:pt x="7" y="95"/>
                  <a:pt x="7" y="95"/>
                </a:cubicBezTo>
                <a:cubicBezTo>
                  <a:pt x="7" y="109"/>
                  <a:pt x="7" y="109"/>
                  <a:pt x="7" y="109"/>
                </a:cubicBezTo>
                <a:cubicBezTo>
                  <a:pt x="7" y="113"/>
                  <a:pt x="11" y="116"/>
                  <a:pt x="15" y="116"/>
                </a:cubicBezTo>
                <a:cubicBezTo>
                  <a:pt x="102" y="116"/>
                  <a:pt x="102" y="116"/>
                  <a:pt x="102" y="116"/>
                </a:cubicBezTo>
                <a:cubicBezTo>
                  <a:pt x="106" y="116"/>
                  <a:pt x="109" y="113"/>
                  <a:pt x="109" y="109"/>
                </a:cubicBezTo>
                <a:cubicBezTo>
                  <a:pt x="109" y="7"/>
                  <a:pt x="109" y="7"/>
                  <a:pt x="109" y="7"/>
                </a:cubicBezTo>
                <a:cubicBezTo>
                  <a:pt x="109" y="3"/>
                  <a:pt x="106" y="0"/>
                  <a:pt x="102" y="0"/>
                </a:cubicBezTo>
                <a:close/>
                <a:moveTo>
                  <a:pt x="87" y="51"/>
                </a:moveTo>
                <a:cubicBezTo>
                  <a:pt x="44" y="51"/>
                  <a:pt x="44" y="51"/>
                  <a:pt x="44" y="51"/>
                </a:cubicBezTo>
                <a:cubicBezTo>
                  <a:pt x="44" y="22"/>
                  <a:pt x="44" y="22"/>
                  <a:pt x="44" y="22"/>
                </a:cubicBezTo>
                <a:cubicBezTo>
                  <a:pt x="87" y="22"/>
                  <a:pt x="87" y="22"/>
                  <a:pt x="87" y="22"/>
                </a:cubicBezTo>
                <a:lnTo>
                  <a:pt x="87" y="51"/>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60" name="Group 59">
            <a:extLst>
              <a:ext uri="{FF2B5EF4-FFF2-40B4-BE49-F238E27FC236}">
                <a16:creationId xmlns:a16="http://schemas.microsoft.com/office/drawing/2014/main" id="{DA1C6EB4-253D-485D-93E1-F97F98277B1D}"/>
              </a:ext>
            </a:extLst>
          </p:cNvPr>
          <p:cNvGrpSpPr/>
          <p:nvPr/>
        </p:nvGrpSpPr>
        <p:grpSpPr>
          <a:xfrm>
            <a:off x="2925568" y="2117560"/>
            <a:ext cx="499621" cy="523894"/>
            <a:chOff x="4568825" y="971550"/>
            <a:chExt cx="392113" cy="411163"/>
          </a:xfrm>
          <a:solidFill>
            <a:schemeClr val="bg1">
              <a:lumMod val="75000"/>
            </a:schemeClr>
          </a:solidFill>
        </p:grpSpPr>
        <p:sp>
          <p:nvSpPr>
            <p:cNvPr id="61" name="Freeform 23">
              <a:extLst>
                <a:ext uri="{FF2B5EF4-FFF2-40B4-BE49-F238E27FC236}">
                  <a16:creationId xmlns:a16="http://schemas.microsoft.com/office/drawing/2014/main" id="{70A42CED-D289-4AB6-AD18-563386F65ADA}"/>
                </a:ext>
              </a:extLst>
            </p:cNvPr>
            <p:cNvSpPr>
              <a:spLocks/>
            </p:cNvSpPr>
            <p:nvPr/>
          </p:nvSpPr>
          <p:spPr bwMode="auto">
            <a:xfrm>
              <a:off x="4835525" y="971550"/>
              <a:ext cx="125413" cy="107950"/>
            </a:xfrm>
            <a:custGeom>
              <a:avLst/>
              <a:gdLst/>
              <a:ahLst/>
              <a:cxnLst>
                <a:cxn ang="0">
                  <a:pos x="27" y="0"/>
                </a:cxn>
                <a:cxn ang="0">
                  <a:pos x="0" y="25"/>
                </a:cxn>
                <a:cxn ang="0">
                  <a:pos x="35" y="55"/>
                </a:cxn>
                <a:cxn ang="0">
                  <a:pos x="64" y="28"/>
                </a:cxn>
                <a:cxn ang="0">
                  <a:pos x="27" y="0"/>
                </a:cxn>
              </a:cxnLst>
              <a:rect l="0" t="0" r="r" b="b"/>
              <a:pathLst>
                <a:path w="64" h="55">
                  <a:moveTo>
                    <a:pt x="27" y="0"/>
                  </a:moveTo>
                  <a:cubicBezTo>
                    <a:pt x="27" y="0"/>
                    <a:pt x="12" y="15"/>
                    <a:pt x="0" y="25"/>
                  </a:cubicBezTo>
                  <a:cubicBezTo>
                    <a:pt x="35" y="55"/>
                    <a:pt x="35" y="55"/>
                    <a:pt x="35" y="55"/>
                  </a:cubicBezTo>
                  <a:cubicBezTo>
                    <a:pt x="48" y="44"/>
                    <a:pt x="64" y="28"/>
                    <a:pt x="64" y="28"/>
                  </a:cubicBezTo>
                  <a:cubicBezTo>
                    <a:pt x="27" y="0"/>
                    <a:pt x="27" y="0"/>
                    <a:pt x="27"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24">
              <a:extLst>
                <a:ext uri="{FF2B5EF4-FFF2-40B4-BE49-F238E27FC236}">
                  <a16:creationId xmlns:a16="http://schemas.microsoft.com/office/drawing/2014/main" id="{DECE335C-98FF-4355-B0B5-D3E9CF50D4F4}"/>
                </a:ext>
              </a:extLst>
            </p:cNvPr>
            <p:cNvSpPr>
              <a:spLocks/>
            </p:cNvSpPr>
            <p:nvPr/>
          </p:nvSpPr>
          <p:spPr bwMode="auto">
            <a:xfrm>
              <a:off x="4678363" y="1146175"/>
              <a:ext cx="127000" cy="130175"/>
            </a:xfrm>
            <a:custGeom>
              <a:avLst/>
              <a:gdLst/>
              <a:ahLst/>
              <a:cxnLst>
                <a:cxn ang="0">
                  <a:pos x="0" y="13"/>
                </a:cxn>
                <a:cxn ang="0">
                  <a:pos x="1" y="18"/>
                </a:cxn>
                <a:cxn ang="0">
                  <a:pos x="5" y="30"/>
                </a:cxn>
                <a:cxn ang="0">
                  <a:pos x="5" y="31"/>
                </a:cxn>
                <a:cxn ang="0">
                  <a:pos x="8" y="27"/>
                </a:cxn>
                <a:cxn ang="0">
                  <a:pos x="10" y="26"/>
                </a:cxn>
                <a:cxn ang="0">
                  <a:pos x="13" y="26"/>
                </a:cxn>
                <a:cxn ang="0">
                  <a:pos x="22" y="32"/>
                </a:cxn>
                <a:cxn ang="0">
                  <a:pos x="21" y="43"/>
                </a:cxn>
                <a:cxn ang="0">
                  <a:pos x="18" y="45"/>
                </a:cxn>
                <a:cxn ang="0">
                  <a:pos x="16" y="45"/>
                </a:cxn>
                <a:cxn ang="0">
                  <a:pos x="12" y="45"/>
                </a:cxn>
                <a:cxn ang="0">
                  <a:pos x="11" y="46"/>
                </a:cxn>
                <a:cxn ang="0">
                  <a:pos x="14" y="55"/>
                </a:cxn>
                <a:cxn ang="0">
                  <a:pos x="17" y="60"/>
                </a:cxn>
                <a:cxn ang="0">
                  <a:pos x="30" y="55"/>
                </a:cxn>
                <a:cxn ang="0">
                  <a:pos x="33" y="54"/>
                </a:cxn>
                <a:cxn ang="0">
                  <a:pos x="34" y="54"/>
                </a:cxn>
                <a:cxn ang="0">
                  <a:pos x="35" y="54"/>
                </a:cxn>
                <a:cxn ang="0">
                  <a:pos x="36" y="56"/>
                </a:cxn>
                <a:cxn ang="0">
                  <a:pos x="36" y="56"/>
                </a:cxn>
                <a:cxn ang="0">
                  <a:pos x="36" y="59"/>
                </a:cxn>
                <a:cxn ang="0">
                  <a:pos x="36" y="63"/>
                </a:cxn>
                <a:cxn ang="0">
                  <a:pos x="40" y="66"/>
                </a:cxn>
                <a:cxn ang="0">
                  <a:pos x="45" y="66"/>
                </a:cxn>
                <a:cxn ang="0">
                  <a:pos x="49" y="58"/>
                </a:cxn>
                <a:cxn ang="0">
                  <a:pos x="47" y="55"/>
                </a:cxn>
                <a:cxn ang="0">
                  <a:pos x="45" y="53"/>
                </a:cxn>
                <a:cxn ang="0">
                  <a:pos x="45" y="53"/>
                </a:cxn>
                <a:cxn ang="0">
                  <a:pos x="45" y="50"/>
                </a:cxn>
                <a:cxn ang="0">
                  <a:pos x="49" y="48"/>
                </a:cxn>
                <a:cxn ang="0">
                  <a:pos x="65" y="44"/>
                </a:cxn>
                <a:cxn ang="0">
                  <a:pos x="46" y="23"/>
                </a:cxn>
                <a:cxn ang="0">
                  <a:pos x="32" y="3"/>
                </a:cxn>
              </a:cxnLst>
              <a:rect l="0" t="0" r="r" b="b"/>
              <a:pathLst>
                <a:path w="65" h="66">
                  <a:moveTo>
                    <a:pt x="35" y="0"/>
                  </a:moveTo>
                  <a:cubicBezTo>
                    <a:pt x="0" y="13"/>
                    <a:pt x="0" y="13"/>
                    <a:pt x="0" y="13"/>
                  </a:cubicBezTo>
                  <a:cubicBezTo>
                    <a:pt x="0" y="13"/>
                    <a:pt x="0" y="13"/>
                    <a:pt x="0" y="13"/>
                  </a:cubicBezTo>
                  <a:cubicBezTo>
                    <a:pt x="1" y="14"/>
                    <a:pt x="1" y="16"/>
                    <a:pt x="1" y="18"/>
                  </a:cubicBezTo>
                  <a:cubicBezTo>
                    <a:pt x="2" y="21"/>
                    <a:pt x="3" y="25"/>
                    <a:pt x="4" y="28"/>
                  </a:cubicBezTo>
                  <a:cubicBezTo>
                    <a:pt x="4" y="29"/>
                    <a:pt x="5" y="29"/>
                    <a:pt x="5" y="30"/>
                  </a:cubicBezTo>
                  <a:cubicBezTo>
                    <a:pt x="5" y="31"/>
                    <a:pt x="5" y="31"/>
                    <a:pt x="5" y="31"/>
                  </a:cubicBezTo>
                  <a:cubicBezTo>
                    <a:pt x="5" y="31"/>
                    <a:pt x="5" y="31"/>
                    <a:pt x="5" y="31"/>
                  </a:cubicBezTo>
                  <a:cubicBezTo>
                    <a:pt x="6" y="30"/>
                    <a:pt x="6" y="30"/>
                    <a:pt x="6" y="30"/>
                  </a:cubicBezTo>
                  <a:cubicBezTo>
                    <a:pt x="6" y="29"/>
                    <a:pt x="7" y="28"/>
                    <a:pt x="8" y="27"/>
                  </a:cubicBezTo>
                  <a:cubicBezTo>
                    <a:pt x="9" y="27"/>
                    <a:pt x="10" y="27"/>
                    <a:pt x="10" y="26"/>
                  </a:cubicBezTo>
                  <a:cubicBezTo>
                    <a:pt x="10" y="26"/>
                    <a:pt x="10" y="26"/>
                    <a:pt x="10" y="26"/>
                  </a:cubicBezTo>
                  <a:cubicBezTo>
                    <a:pt x="10" y="26"/>
                    <a:pt x="10" y="26"/>
                    <a:pt x="10" y="26"/>
                  </a:cubicBezTo>
                  <a:cubicBezTo>
                    <a:pt x="11" y="26"/>
                    <a:pt x="12" y="26"/>
                    <a:pt x="13" y="26"/>
                  </a:cubicBezTo>
                  <a:cubicBezTo>
                    <a:pt x="15" y="26"/>
                    <a:pt x="16" y="26"/>
                    <a:pt x="17" y="27"/>
                  </a:cubicBezTo>
                  <a:cubicBezTo>
                    <a:pt x="19" y="28"/>
                    <a:pt x="21" y="30"/>
                    <a:pt x="22" y="32"/>
                  </a:cubicBezTo>
                  <a:cubicBezTo>
                    <a:pt x="23" y="34"/>
                    <a:pt x="23" y="36"/>
                    <a:pt x="23" y="38"/>
                  </a:cubicBezTo>
                  <a:cubicBezTo>
                    <a:pt x="23" y="40"/>
                    <a:pt x="22" y="41"/>
                    <a:pt x="21" y="43"/>
                  </a:cubicBezTo>
                  <a:cubicBezTo>
                    <a:pt x="20" y="44"/>
                    <a:pt x="19" y="44"/>
                    <a:pt x="18" y="45"/>
                  </a:cubicBezTo>
                  <a:cubicBezTo>
                    <a:pt x="18" y="45"/>
                    <a:pt x="18" y="45"/>
                    <a:pt x="18" y="45"/>
                  </a:cubicBezTo>
                  <a:cubicBezTo>
                    <a:pt x="18" y="45"/>
                    <a:pt x="18" y="45"/>
                    <a:pt x="18" y="45"/>
                  </a:cubicBezTo>
                  <a:cubicBezTo>
                    <a:pt x="17" y="45"/>
                    <a:pt x="17" y="45"/>
                    <a:pt x="16" y="45"/>
                  </a:cubicBezTo>
                  <a:cubicBezTo>
                    <a:pt x="15" y="46"/>
                    <a:pt x="15" y="46"/>
                    <a:pt x="14" y="46"/>
                  </a:cubicBezTo>
                  <a:cubicBezTo>
                    <a:pt x="13" y="46"/>
                    <a:pt x="13" y="46"/>
                    <a:pt x="12" y="45"/>
                  </a:cubicBezTo>
                  <a:cubicBezTo>
                    <a:pt x="11" y="45"/>
                    <a:pt x="11" y="45"/>
                    <a:pt x="11" y="45"/>
                  </a:cubicBezTo>
                  <a:cubicBezTo>
                    <a:pt x="11" y="46"/>
                    <a:pt x="11" y="46"/>
                    <a:pt x="11" y="46"/>
                  </a:cubicBezTo>
                  <a:cubicBezTo>
                    <a:pt x="11" y="47"/>
                    <a:pt x="11" y="48"/>
                    <a:pt x="12" y="50"/>
                  </a:cubicBezTo>
                  <a:cubicBezTo>
                    <a:pt x="13" y="51"/>
                    <a:pt x="13" y="53"/>
                    <a:pt x="14" y="55"/>
                  </a:cubicBezTo>
                  <a:cubicBezTo>
                    <a:pt x="14" y="55"/>
                    <a:pt x="15" y="56"/>
                    <a:pt x="15" y="57"/>
                  </a:cubicBezTo>
                  <a:cubicBezTo>
                    <a:pt x="16" y="58"/>
                    <a:pt x="16" y="59"/>
                    <a:pt x="17" y="60"/>
                  </a:cubicBezTo>
                  <a:cubicBezTo>
                    <a:pt x="20" y="59"/>
                    <a:pt x="24" y="57"/>
                    <a:pt x="28" y="55"/>
                  </a:cubicBezTo>
                  <a:cubicBezTo>
                    <a:pt x="29" y="55"/>
                    <a:pt x="29" y="55"/>
                    <a:pt x="30" y="55"/>
                  </a:cubicBezTo>
                  <a:cubicBezTo>
                    <a:pt x="30" y="55"/>
                    <a:pt x="31" y="55"/>
                    <a:pt x="31" y="54"/>
                  </a:cubicBezTo>
                  <a:cubicBezTo>
                    <a:pt x="32" y="54"/>
                    <a:pt x="33" y="54"/>
                    <a:pt x="33" y="54"/>
                  </a:cubicBezTo>
                  <a:cubicBezTo>
                    <a:pt x="34" y="54"/>
                    <a:pt x="34" y="54"/>
                    <a:pt x="34" y="54"/>
                  </a:cubicBezTo>
                  <a:cubicBezTo>
                    <a:pt x="34" y="54"/>
                    <a:pt x="34" y="54"/>
                    <a:pt x="34" y="54"/>
                  </a:cubicBezTo>
                  <a:cubicBezTo>
                    <a:pt x="34" y="54"/>
                    <a:pt x="34" y="54"/>
                    <a:pt x="34" y="54"/>
                  </a:cubicBezTo>
                  <a:cubicBezTo>
                    <a:pt x="35" y="54"/>
                    <a:pt x="35" y="54"/>
                    <a:pt x="35" y="54"/>
                  </a:cubicBezTo>
                  <a:cubicBezTo>
                    <a:pt x="35" y="54"/>
                    <a:pt x="35" y="54"/>
                    <a:pt x="36" y="55"/>
                  </a:cubicBezTo>
                  <a:cubicBezTo>
                    <a:pt x="36" y="56"/>
                    <a:pt x="36" y="56"/>
                    <a:pt x="36" y="56"/>
                  </a:cubicBezTo>
                  <a:cubicBezTo>
                    <a:pt x="36" y="56"/>
                    <a:pt x="36" y="56"/>
                    <a:pt x="36" y="56"/>
                  </a:cubicBezTo>
                  <a:cubicBezTo>
                    <a:pt x="36" y="56"/>
                    <a:pt x="36" y="56"/>
                    <a:pt x="36" y="56"/>
                  </a:cubicBezTo>
                  <a:cubicBezTo>
                    <a:pt x="37" y="56"/>
                    <a:pt x="37" y="57"/>
                    <a:pt x="36" y="57"/>
                  </a:cubicBezTo>
                  <a:cubicBezTo>
                    <a:pt x="36" y="58"/>
                    <a:pt x="36" y="58"/>
                    <a:pt x="36" y="59"/>
                  </a:cubicBezTo>
                  <a:cubicBezTo>
                    <a:pt x="36" y="60"/>
                    <a:pt x="36" y="61"/>
                    <a:pt x="36" y="62"/>
                  </a:cubicBezTo>
                  <a:cubicBezTo>
                    <a:pt x="36" y="63"/>
                    <a:pt x="36" y="63"/>
                    <a:pt x="36" y="63"/>
                  </a:cubicBezTo>
                  <a:cubicBezTo>
                    <a:pt x="37" y="64"/>
                    <a:pt x="37" y="65"/>
                    <a:pt x="38" y="65"/>
                  </a:cubicBezTo>
                  <a:cubicBezTo>
                    <a:pt x="38" y="66"/>
                    <a:pt x="39" y="66"/>
                    <a:pt x="40" y="66"/>
                  </a:cubicBezTo>
                  <a:cubicBezTo>
                    <a:pt x="40" y="66"/>
                    <a:pt x="40" y="66"/>
                    <a:pt x="41" y="66"/>
                  </a:cubicBezTo>
                  <a:cubicBezTo>
                    <a:pt x="42" y="66"/>
                    <a:pt x="44" y="66"/>
                    <a:pt x="45" y="66"/>
                  </a:cubicBezTo>
                  <a:cubicBezTo>
                    <a:pt x="47" y="65"/>
                    <a:pt x="48" y="64"/>
                    <a:pt x="49" y="62"/>
                  </a:cubicBezTo>
                  <a:cubicBezTo>
                    <a:pt x="50" y="61"/>
                    <a:pt x="50" y="59"/>
                    <a:pt x="49" y="58"/>
                  </a:cubicBezTo>
                  <a:cubicBezTo>
                    <a:pt x="49" y="58"/>
                    <a:pt x="49" y="57"/>
                    <a:pt x="49" y="57"/>
                  </a:cubicBezTo>
                  <a:cubicBezTo>
                    <a:pt x="48" y="56"/>
                    <a:pt x="48" y="56"/>
                    <a:pt x="47" y="55"/>
                  </a:cubicBezTo>
                  <a:cubicBezTo>
                    <a:pt x="47" y="55"/>
                    <a:pt x="46" y="55"/>
                    <a:pt x="46" y="54"/>
                  </a:cubicBezTo>
                  <a:cubicBezTo>
                    <a:pt x="45" y="54"/>
                    <a:pt x="45" y="53"/>
                    <a:pt x="45" y="53"/>
                  </a:cubicBezTo>
                  <a:cubicBezTo>
                    <a:pt x="45" y="53"/>
                    <a:pt x="45" y="53"/>
                    <a:pt x="45" y="53"/>
                  </a:cubicBezTo>
                  <a:cubicBezTo>
                    <a:pt x="45" y="53"/>
                    <a:pt x="45" y="53"/>
                    <a:pt x="45" y="53"/>
                  </a:cubicBezTo>
                  <a:cubicBezTo>
                    <a:pt x="45" y="52"/>
                    <a:pt x="45" y="52"/>
                    <a:pt x="45" y="51"/>
                  </a:cubicBezTo>
                  <a:cubicBezTo>
                    <a:pt x="45" y="51"/>
                    <a:pt x="45" y="50"/>
                    <a:pt x="45" y="50"/>
                  </a:cubicBezTo>
                  <a:cubicBezTo>
                    <a:pt x="46" y="49"/>
                    <a:pt x="46" y="49"/>
                    <a:pt x="46" y="49"/>
                  </a:cubicBezTo>
                  <a:cubicBezTo>
                    <a:pt x="47" y="48"/>
                    <a:pt x="48" y="48"/>
                    <a:pt x="49" y="48"/>
                  </a:cubicBezTo>
                  <a:cubicBezTo>
                    <a:pt x="52" y="46"/>
                    <a:pt x="57" y="45"/>
                    <a:pt x="60" y="45"/>
                  </a:cubicBezTo>
                  <a:cubicBezTo>
                    <a:pt x="62" y="44"/>
                    <a:pt x="63" y="44"/>
                    <a:pt x="65" y="44"/>
                  </a:cubicBezTo>
                  <a:cubicBezTo>
                    <a:pt x="54" y="15"/>
                    <a:pt x="54" y="15"/>
                    <a:pt x="54" y="15"/>
                  </a:cubicBezTo>
                  <a:cubicBezTo>
                    <a:pt x="52" y="17"/>
                    <a:pt x="49" y="20"/>
                    <a:pt x="46" y="23"/>
                  </a:cubicBezTo>
                  <a:cubicBezTo>
                    <a:pt x="44" y="26"/>
                    <a:pt x="41" y="27"/>
                    <a:pt x="39" y="27"/>
                  </a:cubicBezTo>
                  <a:cubicBezTo>
                    <a:pt x="30" y="27"/>
                    <a:pt x="23" y="14"/>
                    <a:pt x="32" y="3"/>
                  </a:cubicBezTo>
                  <a:cubicBezTo>
                    <a:pt x="33" y="2"/>
                    <a:pt x="34" y="1"/>
                    <a:pt x="35"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25">
              <a:extLst>
                <a:ext uri="{FF2B5EF4-FFF2-40B4-BE49-F238E27FC236}">
                  <a16:creationId xmlns:a16="http://schemas.microsoft.com/office/drawing/2014/main" id="{7FB2B2D9-CD9A-46F1-8B2F-833BD6D69C93}"/>
                </a:ext>
              </a:extLst>
            </p:cNvPr>
            <p:cNvSpPr>
              <a:spLocks/>
            </p:cNvSpPr>
            <p:nvPr/>
          </p:nvSpPr>
          <p:spPr bwMode="auto">
            <a:xfrm>
              <a:off x="4689475" y="1028700"/>
              <a:ext cx="190500" cy="163513"/>
            </a:xfrm>
            <a:custGeom>
              <a:avLst/>
              <a:gdLst/>
              <a:ahLst/>
              <a:cxnLst>
                <a:cxn ang="0">
                  <a:pos x="72" y="0"/>
                </a:cxn>
                <a:cxn ang="0">
                  <a:pos x="62" y="7"/>
                </a:cxn>
                <a:cxn ang="0">
                  <a:pos x="22" y="19"/>
                </a:cxn>
                <a:cxn ang="0">
                  <a:pos x="1" y="45"/>
                </a:cxn>
                <a:cxn ang="0">
                  <a:pos x="1" y="67"/>
                </a:cxn>
                <a:cxn ang="0">
                  <a:pos x="1" y="67"/>
                </a:cxn>
                <a:cxn ang="0">
                  <a:pos x="17" y="62"/>
                </a:cxn>
                <a:cxn ang="0">
                  <a:pos x="18" y="52"/>
                </a:cxn>
                <a:cxn ang="0">
                  <a:pos x="30" y="39"/>
                </a:cxn>
                <a:cxn ang="0">
                  <a:pos x="40" y="41"/>
                </a:cxn>
                <a:cxn ang="0">
                  <a:pos x="41" y="40"/>
                </a:cxn>
                <a:cxn ang="0">
                  <a:pos x="43" y="51"/>
                </a:cxn>
                <a:cxn ang="0">
                  <a:pos x="29" y="64"/>
                </a:cxn>
                <a:cxn ang="0">
                  <a:pos x="33" y="83"/>
                </a:cxn>
                <a:cxn ang="0">
                  <a:pos x="35" y="83"/>
                </a:cxn>
                <a:cxn ang="0">
                  <a:pos x="66" y="58"/>
                </a:cxn>
                <a:cxn ang="0">
                  <a:pos x="88" y="33"/>
                </a:cxn>
                <a:cxn ang="0">
                  <a:pos x="97" y="22"/>
                </a:cxn>
                <a:cxn ang="0">
                  <a:pos x="72" y="0"/>
                </a:cxn>
              </a:cxnLst>
              <a:rect l="0" t="0" r="r" b="b"/>
              <a:pathLst>
                <a:path w="97" h="83">
                  <a:moveTo>
                    <a:pt x="72" y="0"/>
                  </a:moveTo>
                  <a:cubicBezTo>
                    <a:pt x="67" y="4"/>
                    <a:pt x="64" y="7"/>
                    <a:pt x="62" y="7"/>
                  </a:cubicBezTo>
                  <a:cubicBezTo>
                    <a:pt x="46" y="13"/>
                    <a:pt x="37" y="14"/>
                    <a:pt x="22" y="19"/>
                  </a:cubicBezTo>
                  <a:cubicBezTo>
                    <a:pt x="19" y="19"/>
                    <a:pt x="1" y="45"/>
                    <a:pt x="1" y="45"/>
                  </a:cubicBezTo>
                  <a:cubicBezTo>
                    <a:pt x="1" y="45"/>
                    <a:pt x="0" y="52"/>
                    <a:pt x="1" y="67"/>
                  </a:cubicBezTo>
                  <a:cubicBezTo>
                    <a:pt x="1" y="67"/>
                    <a:pt x="1" y="67"/>
                    <a:pt x="1" y="67"/>
                  </a:cubicBezTo>
                  <a:cubicBezTo>
                    <a:pt x="4" y="67"/>
                    <a:pt x="17" y="62"/>
                    <a:pt x="17" y="62"/>
                  </a:cubicBezTo>
                  <a:cubicBezTo>
                    <a:pt x="18" y="54"/>
                    <a:pt x="18" y="52"/>
                    <a:pt x="18" y="52"/>
                  </a:cubicBezTo>
                  <a:cubicBezTo>
                    <a:pt x="30" y="39"/>
                    <a:pt x="30" y="39"/>
                    <a:pt x="30" y="39"/>
                  </a:cubicBezTo>
                  <a:cubicBezTo>
                    <a:pt x="33" y="40"/>
                    <a:pt x="38" y="41"/>
                    <a:pt x="40" y="41"/>
                  </a:cubicBezTo>
                  <a:cubicBezTo>
                    <a:pt x="42" y="41"/>
                    <a:pt x="42" y="41"/>
                    <a:pt x="41" y="40"/>
                  </a:cubicBezTo>
                  <a:cubicBezTo>
                    <a:pt x="44" y="43"/>
                    <a:pt x="44" y="47"/>
                    <a:pt x="43" y="51"/>
                  </a:cubicBezTo>
                  <a:cubicBezTo>
                    <a:pt x="41" y="54"/>
                    <a:pt x="34" y="60"/>
                    <a:pt x="29" y="64"/>
                  </a:cubicBezTo>
                  <a:cubicBezTo>
                    <a:pt x="24" y="69"/>
                    <a:pt x="24" y="83"/>
                    <a:pt x="33" y="83"/>
                  </a:cubicBezTo>
                  <a:cubicBezTo>
                    <a:pt x="34" y="83"/>
                    <a:pt x="34" y="83"/>
                    <a:pt x="35" y="83"/>
                  </a:cubicBezTo>
                  <a:cubicBezTo>
                    <a:pt x="40" y="77"/>
                    <a:pt x="51" y="66"/>
                    <a:pt x="66" y="58"/>
                  </a:cubicBezTo>
                  <a:cubicBezTo>
                    <a:pt x="74" y="54"/>
                    <a:pt x="81" y="46"/>
                    <a:pt x="88" y="33"/>
                  </a:cubicBezTo>
                  <a:cubicBezTo>
                    <a:pt x="89" y="31"/>
                    <a:pt x="95" y="25"/>
                    <a:pt x="97" y="22"/>
                  </a:cubicBezTo>
                  <a:cubicBezTo>
                    <a:pt x="72" y="0"/>
                    <a:pt x="72" y="0"/>
                    <a:pt x="72"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6">
              <a:extLst>
                <a:ext uri="{FF2B5EF4-FFF2-40B4-BE49-F238E27FC236}">
                  <a16:creationId xmlns:a16="http://schemas.microsoft.com/office/drawing/2014/main" id="{13C06F2E-68A0-4FF6-A516-684E022C9812}"/>
                </a:ext>
              </a:extLst>
            </p:cNvPr>
            <p:cNvSpPr>
              <a:spLocks/>
            </p:cNvSpPr>
            <p:nvPr/>
          </p:nvSpPr>
          <p:spPr bwMode="auto">
            <a:xfrm>
              <a:off x="4646613" y="1281113"/>
              <a:ext cx="127000" cy="101600"/>
            </a:xfrm>
            <a:custGeom>
              <a:avLst/>
              <a:gdLst/>
              <a:ahLst/>
              <a:cxnLst>
                <a:cxn ang="0">
                  <a:pos x="49" y="0"/>
                </a:cxn>
                <a:cxn ang="0">
                  <a:pos x="47" y="1"/>
                </a:cxn>
                <a:cxn ang="0">
                  <a:pos x="46" y="1"/>
                </a:cxn>
                <a:cxn ang="0">
                  <a:pos x="46" y="1"/>
                </a:cxn>
                <a:cxn ang="0">
                  <a:pos x="47" y="2"/>
                </a:cxn>
                <a:cxn ang="0">
                  <a:pos x="48" y="5"/>
                </a:cxn>
                <a:cxn ang="0">
                  <a:pos x="49" y="7"/>
                </a:cxn>
                <a:cxn ang="0">
                  <a:pos x="49" y="7"/>
                </a:cxn>
                <a:cxn ang="0">
                  <a:pos x="49" y="7"/>
                </a:cxn>
                <a:cxn ang="0">
                  <a:pos x="46" y="13"/>
                </a:cxn>
                <a:cxn ang="0">
                  <a:pos x="39" y="16"/>
                </a:cxn>
                <a:cxn ang="0">
                  <a:pos x="33" y="15"/>
                </a:cxn>
                <a:cxn ang="0">
                  <a:pos x="29" y="12"/>
                </a:cxn>
                <a:cxn ang="0">
                  <a:pos x="28" y="9"/>
                </a:cxn>
                <a:cxn ang="0">
                  <a:pos x="28" y="8"/>
                </a:cxn>
                <a:cxn ang="0">
                  <a:pos x="29" y="6"/>
                </a:cxn>
                <a:cxn ang="0">
                  <a:pos x="30" y="2"/>
                </a:cxn>
                <a:cxn ang="0">
                  <a:pos x="31" y="1"/>
                </a:cxn>
                <a:cxn ang="0">
                  <a:pos x="31" y="1"/>
                </a:cxn>
                <a:cxn ang="0">
                  <a:pos x="28" y="1"/>
                </a:cxn>
                <a:cxn ang="0">
                  <a:pos x="27" y="1"/>
                </a:cxn>
                <a:cxn ang="0">
                  <a:pos x="19" y="1"/>
                </a:cxn>
                <a:cxn ang="0">
                  <a:pos x="14" y="1"/>
                </a:cxn>
                <a:cxn ang="0">
                  <a:pos x="15" y="8"/>
                </a:cxn>
                <a:cxn ang="0">
                  <a:pos x="15" y="14"/>
                </a:cxn>
                <a:cxn ang="0">
                  <a:pos x="15" y="17"/>
                </a:cxn>
                <a:cxn ang="0">
                  <a:pos x="15" y="19"/>
                </a:cxn>
                <a:cxn ang="0">
                  <a:pos x="14" y="20"/>
                </a:cxn>
                <a:cxn ang="0">
                  <a:pos x="13" y="21"/>
                </a:cxn>
                <a:cxn ang="0">
                  <a:pos x="12" y="21"/>
                </a:cxn>
                <a:cxn ang="0">
                  <a:pos x="12" y="21"/>
                </a:cxn>
                <a:cxn ang="0">
                  <a:pos x="12" y="21"/>
                </a:cxn>
                <a:cxn ang="0">
                  <a:pos x="10" y="21"/>
                </a:cxn>
                <a:cxn ang="0">
                  <a:pos x="9" y="20"/>
                </a:cxn>
                <a:cxn ang="0">
                  <a:pos x="6" y="19"/>
                </a:cxn>
                <a:cxn ang="0">
                  <a:pos x="5" y="19"/>
                </a:cxn>
                <a:cxn ang="0">
                  <a:pos x="3" y="19"/>
                </a:cxn>
                <a:cxn ang="0">
                  <a:pos x="1" y="21"/>
                </a:cxn>
                <a:cxn ang="0">
                  <a:pos x="0" y="26"/>
                </a:cxn>
                <a:cxn ang="0">
                  <a:pos x="1" y="31"/>
                </a:cxn>
                <a:cxn ang="0">
                  <a:pos x="5" y="33"/>
                </a:cxn>
                <a:cxn ang="0">
                  <a:pos x="7" y="32"/>
                </a:cxn>
                <a:cxn ang="0">
                  <a:pos x="9" y="32"/>
                </a:cxn>
                <a:cxn ang="0">
                  <a:pos x="10" y="31"/>
                </a:cxn>
                <a:cxn ang="0">
                  <a:pos x="12" y="30"/>
                </a:cxn>
                <a:cxn ang="0">
                  <a:pos x="12" y="30"/>
                </a:cxn>
                <a:cxn ang="0">
                  <a:pos x="12" y="30"/>
                </a:cxn>
                <a:cxn ang="0">
                  <a:pos x="12" y="30"/>
                </a:cxn>
                <a:cxn ang="0">
                  <a:pos x="13" y="31"/>
                </a:cxn>
                <a:cxn ang="0">
                  <a:pos x="14" y="32"/>
                </a:cxn>
                <a:cxn ang="0">
                  <a:pos x="15" y="33"/>
                </a:cxn>
                <a:cxn ang="0">
                  <a:pos x="15" y="36"/>
                </a:cxn>
                <a:cxn ang="0">
                  <a:pos x="14" y="47"/>
                </a:cxn>
                <a:cxn ang="0">
                  <a:pos x="13" y="52"/>
                </a:cxn>
                <a:cxn ang="0">
                  <a:pos x="60" y="52"/>
                </a:cxn>
                <a:cxn ang="0">
                  <a:pos x="65" y="47"/>
                </a:cxn>
                <a:cxn ang="0">
                  <a:pos x="65" y="2"/>
                </a:cxn>
                <a:cxn ang="0">
                  <a:pos x="64" y="2"/>
                </a:cxn>
                <a:cxn ang="0">
                  <a:pos x="60" y="2"/>
                </a:cxn>
                <a:cxn ang="0">
                  <a:pos x="49" y="0"/>
                </a:cxn>
              </a:cxnLst>
              <a:rect l="0" t="0" r="r" b="b"/>
              <a:pathLst>
                <a:path w="65" h="52">
                  <a:moveTo>
                    <a:pt x="49" y="0"/>
                  </a:moveTo>
                  <a:cubicBezTo>
                    <a:pt x="48" y="0"/>
                    <a:pt x="48" y="0"/>
                    <a:pt x="47" y="1"/>
                  </a:cubicBezTo>
                  <a:cubicBezTo>
                    <a:pt x="46" y="1"/>
                    <a:pt x="46" y="1"/>
                    <a:pt x="46" y="1"/>
                  </a:cubicBezTo>
                  <a:cubicBezTo>
                    <a:pt x="46" y="1"/>
                    <a:pt x="46" y="1"/>
                    <a:pt x="46" y="1"/>
                  </a:cubicBezTo>
                  <a:cubicBezTo>
                    <a:pt x="47" y="2"/>
                    <a:pt x="47" y="2"/>
                    <a:pt x="47" y="2"/>
                  </a:cubicBezTo>
                  <a:cubicBezTo>
                    <a:pt x="47" y="2"/>
                    <a:pt x="48" y="3"/>
                    <a:pt x="48" y="5"/>
                  </a:cubicBezTo>
                  <a:cubicBezTo>
                    <a:pt x="48" y="6"/>
                    <a:pt x="49" y="6"/>
                    <a:pt x="49" y="7"/>
                  </a:cubicBezTo>
                  <a:cubicBezTo>
                    <a:pt x="49" y="7"/>
                    <a:pt x="49" y="7"/>
                    <a:pt x="49" y="7"/>
                  </a:cubicBezTo>
                  <a:cubicBezTo>
                    <a:pt x="49" y="7"/>
                    <a:pt x="49" y="7"/>
                    <a:pt x="49" y="7"/>
                  </a:cubicBezTo>
                  <a:cubicBezTo>
                    <a:pt x="49" y="10"/>
                    <a:pt x="47" y="12"/>
                    <a:pt x="46" y="13"/>
                  </a:cubicBezTo>
                  <a:cubicBezTo>
                    <a:pt x="44" y="15"/>
                    <a:pt x="42" y="16"/>
                    <a:pt x="39" y="16"/>
                  </a:cubicBezTo>
                  <a:cubicBezTo>
                    <a:pt x="37" y="16"/>
                    <a:pt x="35" y="16"/>
                    <a:pt x="33" y="15"/>
                  </a:cubicBezTo>
                  <a:cubicBezTo>
                    <a:pt x="32" y="14"/>
                    <a:pt x="30" y="13"/>
                    <a:pt x="29" y="12"/>
                  </a:cubicBezTo>
                  <a:cubicBezTo>
                    <a:pt x="29" y="11"/>
                    <a:pt x="29" y="10"/>
                    <a:pt x="28" y="9"/>
                  </a:cubicBezTo>
                  <a:cubicBezTo>
                    <a:pt x="28" y="8"/>
                    <a:pt x="28" y="8"/>
                    <a:pt x="28" y="8"/>
                  </a:cubicBezTo>
                  <a:cubicBezTo>
                    <a:pt x="28" y="7"/>
                    <a:pt x="28" y="6"/>
                    <a:pt x="29" y="6"/>
                  </a:cubicBezTo>
                  <a:cubicBezTo>
                    <a:pt x="29" y="4"/>
                    <a:pt x="29" y="3"/>
                    <a:pt x="30" y="2"/>
                  </a:cubicBezTo>
                  <a:cubicBezTo>
                    <a:pt x="30" y="1"/>
                    <a:pt x="31" y="1"/>
                    <a:pt x="31" y="1"/>
                  </a:cubicBezTo>
                  <a:cubicBezTo>
                    <a:pt x="31" y="1"/>
                    <a:pt x="31" y="1"/>
                    <a:pt x="31" y="1"/>
                  </a:cubicBezTo>
                  <a:cubicBezTo>
                    <a:pt x="30" y="1"/>
                    <a:pt x="29" y="1"/>
                    <a:pt x="28" y="1"/>
                  </a:cubicBezTo>
                  <a:cubicBezTo>
                    <a:pt x="27" y="1"/>
                    <a:pt x="27" y="1"/>
                    <a:pt x="27" y="1"/>
                  </a:cubicBezTo>
                  <a:cubicBezTo>
                    <a:pt x="24" y="1"/>
                    <a:pt x="21" y="1"/>
                    <a:pt x="19" y="1"/>
                  </a:cubicBezTo>
                  <a:cubicBezTo>
                    <a:pt x="17" y="1"/>
                    <a:pt x="16" y="1"/>
                    <a:pt x="14" y="1"/>
                  </a:cubicBezTo>
                  <a:cubicBezTo>
                    <a:pt x="15" y="3"/>
                    <a:pt x="15" y="5"/>
                    <a:pt x="15" y="8"/>
                  </a:cubicBezTo>
                  <a:cubicBezTo>
                    <a:pt x="15" y="10"/>
                    <a:pt x="15" y="12"/>
                    <a:pt x="15" y="14"/>
                  </a:cubicBezTo>
                  <a:cubicBezTo>
                    <a:pt x="15" y="15"/>
                    <a:pt x="15" y="16"/>
                    <a:pt x="15" y="17"/>
                  </a:cubicBezTo>
                  <a:cubicBezTo>
                    <a:pt x="15" y="18"/>
                    <a:pt x="15" y="19"/>
                    <a:pt x="15" y="19"/>
                  </a:cubicBezTo>
                  <a:cubicBezTo>
                    <a:pt x="15" y="20"/>
                    <a:pt x="15" y="20"/>
                    <a:pt x="14" y="20"/>
                  </a:cubicBezTo>
                  <a:cubicBezTo>
                    <a:pt x="14" y="21"/>
                    <a:pt x="14" y="21"/>
                    <a:pt x="13" y="21"/>
                  </a:cubicBezTo>
                  <a:cubicBezTo>
                    <a:pt x="13" y="21"/>
                    <a:pt x="13" y="21"/>
                    <a:pt x="12" y="21"/>
                  </a:cubicBezTo>
                  <a:cubicBezTo>
                    <a:pt x="12" y="21"/>
                    <a:pt x="12" y="21"/>
                    <a:pt x="12" y="21"/>
                  </a:cubicBezTo>
                  <a:cubicBezTo>
                    <a:pt x="12" y="21"/>
                    <a:pt x="12" y="21"/>
                    <a:pt x="12" y="21"/>
                  </a:cubicBezTo>
                  <a:cubicBezTo>
                    <a:pt x="11" y="21"/>
                    <a:pt x="11" y="21"/>
                    <a:pt x="10" y="21"/>
                  </a:cubicBezTo>
                  <a:cubicBezTo>
                    <a:pt x="10" y="21"/>
                    <a:pt x="10" y="20"/>
                    <a:pt x="9" y="20"/>
                  </a:cubicBezTo>
                  <a:cubicBezTo>
                    <a:pt x="8" y="20"/>
                    <a:pt x="8" y="19"/>
                    <a:pt x="6" y="19"/>
                  </a:cubicBezTo>
                  <a:cubicBezTo>
                    <a:pt x="6" y="19"/>
                    <a:pt x="5" y="19"/>
                    <a:pt x="5" y="19"/>
                  </a:cubicBezTo>
                  <a:cubicBezTo>
                    <a:pt x="4" y="19"/>
                    <a:pt x="3" y="19"/>
                    <a:pt x="3" y="19"/>
                  </a:cubicBezTo>
                  <a:cubicBezTo>
                    <a:pt x="2" y="20"/>
                    <a:pt x="1" y="20"/>
                    <a:pt x="1" y="21"/>
                  </a:cubicBezTo>
                  <a:cubicBezTo>
                    <a:pt x="0" y="22"/>
                    <a:pt x="0" y="24"/>
                    <a:pt x="0" y="26"/>
                  </a:cubicBezTo>
                  <a:cubicBezTo>
                    <a:pt x="0" y="28"/>
                    <a:pt x="0" y="30"/>
                    <a:pt x="1" y="31"/>
                  </a:cubicBezTo>
                  <a:cubicBezTo>
                    <a:pt x="3" y="32"/>
                    <a:pt x="4" y="32"/>
                    <a:pt x="5" y="33"/>
                  </a:cubicBezTo>
                  <a:cubicBezTo>
                    <a:pt x="6" y="33"/>
                    <a:pt x="6" y="32"/>
                    <a:pt x="7" y="32"/>
                  </a:cubicBezTo>
                  <a:cubicBezTo>
                    <a:pt x="8" y="32"/>
                    <a:pt x="8" y="32"/>
                    <a:pt x="9" y="32"/>
                  </a:cubicBezTo>
                  <a:cubicBezTo>
                    <a:pt x="9" y="31"/>
                    <a:pt x="10" y="31"/>
                    <a:pt x="10" y="31"/>
                  </a:cubicBezTo>
                  <a:cubicBezTo>
                    <a:pt x="11" y="30"/>
                    <a:pt x="11" y="30"/>
                    <a:pt x="12" y="30"/>
                  </a:cubicBezTo>
                  <a:cubicBezTo>
                    <a:pt x="12" y="30"/>
                    <a:pt x="12" y="30"/>
                    <a:pt x="12" y="30"/>
                  </a:cubicBezTo>
                  <a:cubicBezTo>
                    <a:pt x="12" y="30"/>
                    <a:pt x="12" y="30"/>
                    <a:pt x="12" y="30"/>
                  </a:cubicBezTo>
                  <a:cubicBezTo>
                    <a:pt x="12" y="30"/>
                    <a:pt x="12" y="30"/>
                    <a:pt x="12" y="30"/>
                  </a:cubicBezTo>
                  <a:cubicBezTo>
                    <a:pt x="12" y="30"/>
                    <a:pt x="13" y="30"/>
                    <a:pt x="13" y="31"/>
                  </a:cubicBezTo>
                  <a:cubicBezTo>
                    <a:pt x="14" y="31"/>
                    <a:pt x="14" y="31"/>
                    <a:pt x="14" y="32"/>
                  </a:cubicBezTo>
                  <a:cubicBezTo>
                    <a:pt x="15" y="32"/>
                    <a:pt x="15" y="33"/>
                    <a:pt x="15" y="33"/>
                  </a:cubicBezTo>
                  <a:cubicBezTo>
                    <a:pt x="15" y="34"/>
                    <a:pt x="15" y="35"/>
                    <a:pt x="15" y="36"/>
                  </a:cubicBezTo>
                  <a:cubicBezTo>
                    <a:pt x="15" y="40"/>
                    <a:pt x="15" y="44"/>
                    <a:pt x="14" y="47"/>
                  </a:cubicBezTo>
                  <a:cubicBezTo>
                    <a:pt x="14" y="49"/>
                    <a:pt x="14" y="51"/>
                    <a:pt x="13" y="52"/>
                  </a:cubicBezTo>
                  <a:cubicBezTo>
                    <a:pt x="60" y="52"/>
                    <a:pt x="60" y="52"/>
                    <a:pt x="60" y="52"/>
                  </a:cubicBezTo>
                  <a:cubicBezTo>
                    <a:pt x="63" y="52"/>
                    <a:pt x="65" y="50"/>
                    <a:pt x="65" y="47"/>
                  </a:cubicBezTo>
                  <a:cubicBezTo>
                    <a:pt x="65" y="2"/>
                    <a:pt x="65" y="2"/>
                    <a:pt x="65" y="2"/>
                  </a:cubicBezTo>
                  <a:cubicBezTo>
                    <a:pt x="64" y="2"/>
                    <a:pt x="64" y="2"/>
                    <a:pt x="64" y="2"/>
                  </a:cubicBezTo>
                  <a:cubicBezTo>
                    <a:pt x="63" y="2"/>
                    <a:pt x="62" y="2"/>
                    <a:pt x="60" y="2"/>
                  </a:cubicBezTo>
                  <a:cubicBezTo>
                    <a:pt x="56" y="1"/>
                    <a:pt x="52" y="0"/>
                    <a:pt x="49"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27">
              <a:extLst>
                <a:ext uri="{FF2B5EF4-FFF2-40B4-BE49-F238E27FC236}">
                  <a16:creationId xmlns:a16="http://schemas.microsoft.com/office/drawing/2014/main" id="{777940FE-299F-44ED-B9AC-FB3E1D3A452A}"/>
                </a:ext>
              </a:extLst>
            </p:cNvPr>
            <p:cNvSpPr>
              <a:spLocks/>
            </p:cNvSpPr>
            <p:nvPr/>
          </p:nvSpPr>
          <p:spPr bwMode="auto">
            <a:xfrm>
              <a:off x="4568825" y="1177925"/>
              <a:ext cx="128588" cy="101600"/>
            </a:xfrm>
            <a:custGeom>
              <a:avLst/>
              <a:gdLst/>
              <a:ahLst/>
              <a:cxnLst>
                <a:cxn ang="0">
                  <a:pos x="4" y="0"/>
                </a:cxn>
                <a:cxn ang="0">
                  <a:pos x="0" y="49"/>
                </a:cxn>
                <a:cxn ang="0">
                  <a:pos x="5" y="50"/>
                </a:cxn>
                <a:cxn ang="0">
                  <a:pos x="15" y="51"/>
                </a:cxn>
                <a:cxn ang="0">
                  <a:pos x="17" y="51"/>
                </a:cxn>
                <a:cxn ang="0">
                  <a:pos x="18" y="51"/>
                </a:cxn>
                <a:cxn ang="0">
                  <a:pos x="16" y="47"/>
                </a:cxn>
                <a:cxn ang="0">
                  <a:pos x="16" y="45"/>
                </a:cxn>
                <a:cxn ang="0">
                  <a:pos x="26" y="36"/>
                </a:cxn>
                <a:cxn ang="0">
                  <a:pos x="35" y="40"/>
                </a:cxn>
                <a:cxn ang="0">
                  <a:pos x="36" y="44"/>
                </a:cxn>
                <a:cxn ang="0">
                  <a:pos x="36" y="46"/>
                </a:cxn>
                <a:cxn ang="0">
                  <a:pos x="34" y="51"/>
                </a:cxn>
                <a:cxn ang="0">
                  <a:pos x="37" y="51"/>
                </a:cxn>
                <a:cxn ang="0">
                  <a:pos x="46" y="51"/>
                </a:cxn>
                <a:cxn ang="0">
                  <a:pos x="49" y="44"/>
                </a:cxn>
                <a:cxn ang="0">
                  <a:pos x="49" y="35"/>
                </a:cxn>
                <a:cxn ang="0">
                  <a:pos x="50" y="31"/>
                </a:cxn>
                <a:cxn ang="0">
                  <a:pos x="52" y="30"/>
                </a:cxn>
                <a:cxn ang="0">
                  <a:pos x="52" y="30"/>
                </a:cxn>
                <a:cxn ang="0">
                  <a:pos x="55" y="31"/>
                </a:cxn>
                <a:cxn ang="0">
                  <a:pos x="60" y="33"/>
                </a:cxn>
                <a:cxn ang="0">
                  <a:pos x="63" y="31"/>
                </a:cxn>
                <a:cxn ang="0">
                  <a:pos x="63" y="21"/>
                </a:cxn>
                <a:cxn ang="0">
                  <a:pos x="59" y="19"/>
                </a:cxn>
                <a:cxn ang="0">
                  <a:pos x="58" y="19"/>
                </a:cxn>
                <a:cxn ang="0">
                  <a:pos x="54" y="21"/>
                </a:cxn>
                <a:cxn ang="0">
                  <a:pos x="53" y="21"/>
                </a:cxn>
                <a:cxn ang="0">
                  <a:pos x="53" y="21"/>
                </a:cxn>
                <a:cxn ang="0">
                  <a:pos x="50" y="20"/>
                </a:cxn>
                <a:cxn ang="0">
                  <a:pos x="49" y="15"/>
                </a:cxn>
                <a:cxn ang="0">
                  <a:pos x="51" y="0"/>
                </a:cxn>
              </a:cxnLst>
              <a:rect l="0" t="0" r="r" b="b"/>
              <a:pathLst>
                <a:path w="65" h="51">
                  <a:moveTo>
                    <a:pt x="51" y="0"/>
                  </a:moveTo>
                  <a:cubicBezTo>
                    <a:pt x="4" y="0"/>
                    <a:pt x="4" y="0"/>
                    <a:pt x="4" y="0"/>
                  </a:cubicBezTo>
                  <a:cubicBezTo>
                    <a:pt x="2" y="0"/>
                    <a:pt x="0" y="2"/>
                    <a:pt x="0" y="4"/>
                  </a:cubicBezTo>
                  <a:cubicBezTo>
                    <a:pt x="0" y="49"/>
                    <a:pt x="0" y="49"/>
                    <a:pt x="0" y="49"/>
                  </a:cubicBezTo>
                  <a:cubicBezTo>
                    <a:pt x="0" y="49"/>
                    <a:pt x="0" y="49"/>
                    <a:pt x="0" y="49"/>
                  </a:cubicBezTo>
                  <a:cubicBezTo>
                    <a:pt x="1" y="50"/>
                    <a:pt x="3" y="50"/>
                    <a:pt x="5" y="50"/>
                  </a:cubicBezTo>
                  <a:cubicBezTo>
                    <a:pt x="8" y="51"/>
                    <a:pt x="12" y="51"/>
                    <a:pt x="15" y="51"/>
                  </a:cubicBezTo>
                  <a:cubicBezTo>
                    <a:pt x="15" y="51"/>
                    <a:pt x="15" y="51"/>
                    <a:pt x="15" y="51"/>
                  </a:cubicBezTo>
                  <a:cubicBezTo>
                    <a:pt x="15" y="51"/>
                    <a:pt x="15" y="51"/>
                    <a:pt x="15" y="51"/>
                  </a:cubicBezTo>
                  <a:cubicBezTo>
                    <a:pt x="16" y="51"/>
                    <a:pt x="17" y="51"/>
                    <a:pt x="17" y="51"/>
                  </a:cubicBezTo>
                  <a:cubicBezTo>
                    <a:pt x="18" y="51"/>
                    <a:pt x="18" y="51"/>
                    <a:pt x="18" y="51"/>
                  </a:cubicBezTo>
                  <a:cubicBezTo>
                    <a:pt x="18" y="51"/>
                    <a:pt x="18" y="51"/>
                    <a:pt x="18" y="51"/>
                  </a:cubicBezTo>
                  <a:cubicBezTo>
                    <a:pt x="18" y="50"/>
                    <a:pt x="18" y="50"/>
                    <a:pt x="18" y="50"/>
                  </a:cubicBezTo>
                  <a:cubicBezTo>
                    <a:pt x="17" y="49"/>
                    <a:pt x="16" y="48"/>
                    <a:pt x="16" y="47"/>
                  </a:cubicBezTo>
                  <a:cubicBezTo>
                    <a:pt x="16" y="46"/>
                    <a:pt x="16" y="45"/>
                    <a:pt x="16" y="45"/>
                  </a:cubicBezTo>
                  <a:cubicBezTo>
                    <a:pt x="16" y="45"/>
                    <a:pt x="16" y="45"/>
                    <a:pt x="16" y="45"/>
                  </a:cubicBezTo>
                  <a:cubicBezTo>
                    <a:pt x="16" y="42"/>
                    <a:pt x="17" y="40"/>
                    <a:pt x="19" y="38"/>
                  </a:cubicBezTo>
                  <a:cubicBezTo>
                    <a:pt x="20" y="37"/>
                    <a:pt x="23" y="36"/>
                    <a:pt x="26" y="36"/>
                  </a:cubicBezTo>
                  <a:cubicBezTo>
                    <a:pt x="27" y="36"/>
                    <a:pt x="29" y="36"/>
                    <a:pt x="31" y="37"/>
                  </a:cubicBezTo>
                  <a:cubicBezTo>
                    <a:pt x="33" y="37"/>
                    <a:pt x="34" y="38"/>
                    <a:pt x="35" y="40"/>
                  </a:cubicBezTo>
                  <a:cubicBezTo>
                    <a:pt x="36" y="41"/>
                    <a:pt x="36" y="42"/>
                    <a:pt x="36" y="44"/>
                  </a:cubicBezTo>
                  <a:cubicBezTo>
                    <a:pt x="36" y="44"/>
                    <a:pt x="36" y="44"/>
                    <a:pt x="36" y="44"/>
                  </a:cubicBezTo>
                  <a:cubicBezTo>
                    <a:pt x="36" y="44"/>
                    <a:pt x="36" y="44"/>
                    <a:pt x="36" y="44"/>
                  </a:cubicBezTo>
                  <a:cubicBezTo>
                    <a:pt x="36" y="44"/>
                    <a:pt x="36" y="45"/>
                    <a:pt x="36" y="46"/>
                  </a:cubicBezTo>
                  <a:cubicBezTo>
                    <a:pt x="36" y="47"/>
                    <a:pt x="35" y="49"/>
                    <a:pt x="34" y="50"/>
                  </a:cubicBezTo>
                  <a:cubicBezTo>
                    <a:pt x="34" y="50"/>
                    <a:pt x="34" y="51"/>
                    <a:pt x="34" y="51"/>
                  </a:cubicBezTo>
                  <a:cubicBezTo>
                    <a:pt x="34" y="51"/>
                    <a:pt x="34" y="51"/>
                    <a:pt x="34" y="51"/>
                  </a:cubicBezTo>
                  <a:cubicBezTo>
                    <a:pt x="35" y="51"/>
                    <a:pt x="36" y="51"/>
                    <a:pt x="37" y="51"/>
                  </a:cubicBezTo>
                  <a:cubicBezTo>
                    <a:pt x="38" y="51"/>
                    <a:pt x="38" y="51"/>
                    <a:pt x="38" y="51"/>
                  </a:cubicBezTo>
                  <a:cubicBezTo>
                    <a:pt x="40" y="51"/>
                    <a:pt x="43" y="51"/>
                    <a:pt x="46" y="51"/>
                  </a:cubicBezTo>
                  <a:cubicBezTo>
                    <a:pt x="47" y="51"/>
                    <a:pt x="49" y="50"/>
                    <a:pt x="50" y="50"/>
                  </a:cubicBezTo>
                  <a:cubicBezTo>
                    <a:pt x="50" y="49"/>
                    <a:pt x="50" y="46"/>
                    <a:pt x="49" y="44"/>
                  </a:cubicBezTo>
                  <a:cubicBezTo>
                    <a:pt x="49" y="42"/>
                    <a:pt x="49" y="39"/>
                    <a:pt x="49" y="37"/>
                  </a:cubicBezTo>
                  <a:cubicBezTo>
                    <a:pt x="49" y="36"/>
                    <a:pt x="49" y="35"/>
                    <a:pt x="49" y="35"/>
                  </a:cubicBezTo>
                  <a:cubicBezTo>
                    <a:pt x="49" y="34"/>
                    <a:pt x="49" y="33"/>
                    <a:pt x="50" y="32"/>
                  </a:cubicBezTo>
                  <a:cubicBezTo>
                    <a:pt x="50" y="32"/>
                    <a:pt x="50" y="32"/>
                    <a:pt x="50" y="31"/>
                  </a:cubicBezTo>
                  <a:cubicBezTo>
                    <a:pt x="50" y="31"/>
                    <a:pt x="51" y="31"/>
                    <a:pt x="51" y="30"/>
                  </a:cubicBezTo>
                  <a:cubicBezTo>
                    <a:pt x="51" y="30"/>
                    <a:pt x="52" y="30"/>
                    <a:pt x="52" y="30"/>
                  </a:cubicBezTo>
                  <a:cubicBezTo>
                    <a:pt x="52" y="30"/>
                    <a:pt x="52" y="30"/>
                    <a:pt x="52" y="30"/>
                  </a:cubicBezTo>
                  <a:cubicBezTo>
                    <a:pt x="52" y="30"/>
                    <a:pt x="52" y="30"/>
                    <a:pt x="52" y="30"/>
                  </a:cubicBezTo>
                  <a:cubicBezTo>
                    <a:pt x="53" y="30"/>
                    <a:pt x="54" y="30"/>
                    <a:pt x="54" y="31"/>
                  </a:cubicBezTo>
                  <a:cubicBezTo>
                    <a:pt x="54" y="31"/>
                    <a:pt x="55" y="31"/>
                    <a:pt x="55" y="31"/>
                  </a:cubicBezTo>
                  <a:cubicBezTo>
                    <a:pt x="56" y="32"/>
                    <a:pt x="57" y="32"/>
                    <a:pt x="58" y="33"/>
                  </a:cubicBezTo>
                  <a:cubicBezTo>
                    <a:pt x="59" y="33"/>
                    <a:pt x="59" y="33"/>
                    <a:pt x="60" y="33"/>
                  </a:cubicBezTo>
                  <a:cubicBezTo>
                    <a:pt x="61" y="33"/>
                    <a:pt x="61" y="33"/>
                    <a:pt x="62" y="32"/>
                  </a:cubicBezTo>
                  <a:cubicBezTo>
                    <a:pt x="62" y="32"/>
                    <a:pt x="63" y="32"/>
                    <a:pt x="63" y="31"/>
                  </a:cubicBezTo>
                  <a:cubicBezTo>
                    <a:pt x="64" y="30"/>
                    <a:pt x="65" y="28"/>
                    <a:pt x="65" y="26"/>
                  </a:cubicBezTo>
                  <a:cubicBezTo>
                    <a:pt x="65" y="24"/>
                    <a:pt x="64" y="22"/>
                    <a:pt x="63" y="21"/>
                  </a:cubicBezTo>
                  <a:cubicBezTo>
                    <a:pt x="62" y="20"/>
                    <a:pt x="61" y="19"/>
                    <a:pt x="59" y="19"/>
                  </a:cubicBezTo>
                  <a:cubicBezTo>
                    <a:pt x="59" y="19"/>
                    <a:pt x="59" y="19"/>
                    <a:pt x="59" y="19"/>
                  </a:cubicBezTo>
                  <a:cubicBezTo>
                    <a:pt x="58" y="19"/>
                    <a:pt x="58" y="19"/>
                    <a:pt x="58" y="19"/>
                  </a:cubicBezTo>
                  <a:cubicBezTo>
                    <a:pt x="58" y="19"/>
                    <a:pt x="58" y="19"/>
                    <a:pt x="58" y="19"/>
                  </a:cubicBezTo>
                  <a:cubicBezTo>
                    <a:pt x="57" y="19"/>
                    <a:pt x="56" y="20"/>
                    <a:pt x="56" y="20"/>
                  </a:cubicBezTo>
                  <a:cubicBezTo>
                    <a:pt x="55" y="20"/>
                    <a:pt x="55" y="21"/>
                    <a:pt x="54" y="21"/>
                  </a:cubicBezTo>
                  <a:cubicBezTo>
                    <a:pt x="54" y="21"/>
                    <a:pt x="53" y="21"/>
                    <a:pt x="53" y="21"/>
                  </a:cubicBezTo>
                  <a:cubicBezTo>
                    <a:pt x="53" y="21"/>
                    <a:pt x="53" y="21"/>
                    <a:pt x="53" y="21"/>
                  </a:cubicBezTo>
                  <a:cubicBezTo>
                    <a:pt x="53" y="21"/>
                    <a:pt x="53" y="21"/>
                    <a:pt x="53" y="21"/>
                  </a:cubicBezTo>
                  <a:cubicBezTo>
                    <a:pt x="53" y="21"/>
                    <a:pt x="53" y="21"/>
                    <a:pt x="53" y="21"/>
                  </a:cubicBezTo>
                  <a:cubicBezTo>
                    <a:pt x="52" y="21"/>
                    <a:pt x="52" y="21"/>
                    <a:pt x="51" y="21"/>
                  </a:cubicBezTo>
                  <a:cubicBezTo>
                    <a:pt x="51" y="21"/>
                    <a:pt x="50" y="20"/>
                    <a:pt x="50" y="20"/>
                  </a:cubicBezTo>
                  <a:cubicBezTo>
                    <a:pt x="50" y="19"/>
                    <a:pt x="50" y="19"/>
                    <a:pt x="49" y="19"/>
                  </a:cubicBezTo>
                  <a:cubicBezTo>
                    <a:pt x="49" y="18"/>
                    <a:pt x="49" y="17"/>
                    <a:pt x="49" y="15"/>
                  </a:cubicBezTo>
                  <a:cubicBezTo>
                    <a:pt x="49" y="12"/>
                    <a:pt x="50" y="8"/>
                    <a:pt x="50" y="4"/>
                  </a:cubicBezTo>
                  <a:cubicBezTo>
                    <a:pt x="51" y="2"/>
                    <a:pt x="51" y="1"/>
                    <a:pt x="51"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28">
              <a:extLst>
                <a:ext uri="{FF2B5EF4-FFF2-40B4-BE49-F238E27FC236}">
                  <a16:creationId xmlns:a16="http://schemas.microsoft.com/office/drawing/2014/main" id="{EE901896-FA23-4D5F-BE02-A7AA50B8285F}"/>
                </a:ext>
              </a:extLst>
            </p:cNvPr>
            <p:cNvSpPr>
              <a:spLocks/>
            </p:cNvSpPr>
            <p:nvPr/>
          </p:nvSpPr>
          <p:spPr bwMode="auto">
            <a:xfrm>
              <a:off x="4568825" y="1255713"/>
              <a:ext cx="101600" cy="127000"/>
            </a:xfrm>
            <a:custGeom>
              <a:avLst/>
              <a:gdLst/>
              <a:ahLst/>
              <a:cxnLst>
                <a:cxn ang="0">
                  <a:pos x="26" y="0"/>
                </a:cxn>
                <a:cxn ang="0">
                  <a:pos x="19" y="6"/>
                </a:cxn>
                <a:cxn ang="0">
                  <a:pos x="20" y="9"/>
                </a:cxn>
                <a:cxn ang="0">
                  <a:pos x="21" y="12"/>
                </a:cxn>
                <a:cxn ang="0">
                  <a:pos x="21" y="12"/>
                </a:cxn>
                <a:cxn ang="0">
                  <a:pos x="20" y="15"/>
                </a:cxn>
                <a:cxn ang="0">
                  <a:pos x="15" y="15"/>
                </a:cxn>
                <a:cxn ang="0">
                  <a:pos x="0" y="13"/>
                </a:cxn>
                <a:cxn ang="0">
                  <a:pos x="4" y="65"/>
                </a:cxn>
                <a:cxn ang="0">
                  <a:pos x="49" y="64"/>
                </a:cxn>
                <a:cxn ang="0">
                  <a:pos x="51" y="49"/>
                </a:cxn>
                <a:cxn ang="0">
                  <a:pos x="51" y="46"/>
                </a:cxn>
                <a:cxn ang="0">
                  <a:pos x="50" y="47"/>
                </a:cxn>
                <a:cxn ang="0">
                  <a:pos x="44" y="49"/>
                </a:cxn>
                <a:cxn ang="0">
                  <a:pos x="44" y="49"/>
                </a:cxn>
                <a:cxn ang="0">
                  <a:pos x="38" y="46"/>
                </a:cxn>
                <a:cxn ang="0">
                  <a:pos x="36" y="34"/>
                </a:cxn>
                <a:cxn ang="0">
                  <a:pos x="44" y="29"/>
                </a:cxn>
                <a:cxn ang="0">
                  <a:pos x="44" y="29"/>
                </a:cxn>
                <a:cxn ang="0">
                  <a:pos x="46" y="29"/>
                </a:cxn>
                <a:cxn ang="0">
                  <a:pos x="51" y="31"/>
                </a:cxn>
                <a:cxn ang="0">
                  <a:pos x="51" y="26"/>
                </a:cxn>
                <a:cxn ang="0">
                  <a:pos x="51" y="21"/>
                </a:cxn>
                <a:cxn ang="0">
                  <a:pos x="51" y="19"/>
                </a:cxn>
                <a:cxn ang="0">
                  <a:pos x="38" y="15"/>
                </a:cxn>
                <a:cxn ang="0">
                  <a:pos x="35" y="15"/>
                </a:cxn>
                <a:cxn ang="0">
                  <a:pos x="32" y="15"/>
                </a:cxn>
                <a:cxn ang="0">
                  <a:pos x="32" y="15"/>
                </a:cxn>
                <a:cxn ang="0">
                  <a:pos x="30" y="13"/>
                </a:cxn>
                <a:cxn ang="0">
                  <a:pos x="30" y="12"/>
                </a:cxn>
                <a:cxn ang="0">
                  <a:pos x="31" y="11"/>
                </a:cxn>
                <a:cxn ang="0">
                  <a:pos x="33" y="6"/>
                </a:cxn>
                <a:cxn ang="0">
                  <a:pos x="32" y="3"/>
                </a:cxn>
                <a:cxn ang="0">
                  <a:pos x="26" y="0"/>
                </a:cxn>
              </a:cxnLst>
              <a:rect l="0" t="0" r="r" b="b"/>
              <a:pathLst>
                <a:path w="51" h="65">
                  <a:moveTo>
                    <a:pt x="26" y="0"/>
                  </a:moveTo>
                  <a:cubicBezTo>
                    <a:pt x="26" y="0"/>
                    <a:pt x="26" y="0"/>
                    <a:pt x="26" y="0"/>
                  </a:cubicBezTo>
                  <a:cubicBezTo>
                    <a:pt x="24" y="0"/>
                    <a:pt x="22" y="1"/>
                    <a:pt x="21" y="2"/>
                  </a:cubicBezTo>
                  <a:cubicBezTo>
                    <a:pt x="20" y="3"/>
                    <a:pt x="19" y="4"/>
                    <a:pt x="19" y="6"/>
                  </a:cubicBezTo>
                  <a:cubicBezTo>
                    <a:pt x="19" y="6"/>
                    <a:pt x="19" y="6"/>
                    <a:pt x="19" y="7"/>
                  </a:cubicBezTo>
                  <a:cubicBezTo>
                    <a:pt x="19" y="8"/>
                    <a:pt x="20" y="8"/>
                    <a:pt x="20" y="9"/>
                  </a:cubicBezTo>
                  <a:cubicBezTo>
                    <a:pt x="20" y="9"/>
                    <a:pt x="21" y="10"/>
                    <a:pt x="21" y="10"/>
                  </a:cubicBezTo>
                  <a:cubicBezTo>
                    <a:pt x="21" y="11"/>
                    <a:pt x="21" y="11"/>
                    <a:pt x="21" y="12"/>
                  </a:cubicBezTo>
                  <a:cubicBezTo>
                    <a:pt x="21" y="12"/>
                    <a:pt x="21" y="12"/>
                    <a:pt x="21" y="12"/>
                  </a:cubicBezTo>
                  <a:cubicBezTo>
                    <a:pt x="21" y="12"/>
                    <a:pt x="21" y="12"/>
                    <a:pt x="21" y="12"/>
                  </a:cubicBezTo>
                  <a:cubicBezTo>
                    <a:pt x="21" y="12"/>
                    <a:pt x="21" y="13"/>
                    <a:pt x="21" y="13"/>
                  </a:cubicBezTo>
                  <a:cubicBezTo>
                    <a:pt x="21" y="14"/>
                    <a:pt x="20" y="14"/>
                    <a:pt x="20" y="15"/>
                  </a:cubicBezTo>
                  <a:cubicBezTo>
                    <a:pt x="19" y="15"/>
                    <a:pt x="19" y="15"/>
                    <a:pt x="18" y="15"/>
                  </a:cubicBezTo>
                  <a:cubicBezTo>
                    <a:pt x="18" y="15"/>
                    <a:pt x="16" y="15"/>
                    <a:pt x="15" y="15"/>
                  </a:cubicBezTo>
                  <a:cubicBezTo>
                    <a:pt x="12" y="15"/>
                    <a:pt x="8" y="15"/>
                    <a:pt x="4" y="14"/>
                  </a:cubicBezTo>
                  <a:cubicBezTo>
                    <a:pt x="2" y="14"/>
                    <a:pt x="1" y="14"/>
                    <a:pt x="0" y="13"/>
                  </a:cubicBezTo>
                  <a:cubicBezTo>
                    <a:pt x="0" y="60"/>
                    <a:pt x="0" y="60"/>
                    <a:pt x="0" y="60"/>
                  </a:cubicBezTo>
                  <a:cubicBezTo>
                    <a:pt x="0" y="63"/>
                    <a:pt x="2" y="65"/>
                    <a:pt x="4" y="65"/>
                  </a:cubicBezTo>
                  <a:cubicBezTo>
                    <a:pt x="49" y="65"/>
                    <a:pt x="49" y="65"/>
                    <a:pt x="49" y="65"/>
                  </a:cubicBezTo>
                  <a:cubicBezTo>
                    <a:pt x="49" y="64"/>
                    <a:pt x="49" y="64"/>
                    <a:pt x="49" y="64"/>
                  </a:cubicBezTo>
                  <a:cubicBezTo>
                    <a:pt x="49" y="63"/>
                    <a:pt x="50" y="62"/>
                    <a:pt x="50" y="60"/>
                  </a:cubicBezTo>
                  <a:cubicBezTo>
                    <a:pt x="50" y="57"/>
                    <a:pt x="51" y="52"/>
                    <a:pt x="51" y="49"/>
                  </a:cubicBezTo>
                  <a:cubicBezTo>
                    <a:pt x="51" y="48"/>
                    <a:pt x="51" y="48"/>
                    <a:pt x="51" y="47"/>
                  </a:cubicBezTo>
                  <a:cubicBezTo>
                    <a:pt x="51" y="46"/>
                    <a:pt x="51" y="46"/>
                    <a:pt x="51" y="46"/>
                  </a:cubicBezTo>
                  <a:cubicBezTo>
                    <a:pt x="51" y="46"/>
                    <a:pt x="51" y="46"/>
                    <a:pt x="51" y="46"/>
                  </a:cubicBezTo>
                  <a:cubicBezTo>
                    <a:pt x="50" y="47"/>
                    <a:pt x="50" y="47"/>
                    <a:pt x="50" y="47"/>
                  </a:cubicBezTo>
                  <a:cubicBezTo>
                    <a:pt x="49" y="47"/>
                    <a:pt x="48" y="48"/>
                    <a:pt x="47" y="48"/>
                  </a:cubicBezTo>
                  <a:cubicBezTo>
                    <a:pt x="46" y="49"/>
                    <a:pt x="45" y="49"/>
                    <a:pt x="44" y="49"/>
                  </a:cubicBezTo>
                  <a:cubicBezTo>
                    <a:pt x="44" y="49"/>
                    <a:pt x="44" y="49"/>
                    <a:pt x="44" y="49"/>
                  </a:cubicBezTo>
                  <a:cubicBezTo>
                    <a:pt x="44" y="49"/>
                    <a:pt x="44" y="49"/>
                    <a:pt x="44" y="49"/>
                  </a:cubicBezTo>
                  <a:cubicBezTo>
                    <a:pt x="44" y="49"/>
                    <a:pt x="44" y="49"/>
                    <a:pt x="44" y="49"/>
                  </a:cubicBezTo>
                  <a:cubicBezTo>
                    <a:pt x="42" y="49"/>
                    <a:pt x="40" y="48"/>
                    <a:pt x="38" y="46"/>
                  </a:cubicBezTo>
                  <a:cubicBezTo>
                    <a:pt x="36" y="44"/>
                    <a:pt x="36" y="42"/>
                    <a:pt x="36" y="39"/>
                  </a:cubicBezTo>
                  <a:cubicBezTo>
                    <a:pt x="36" y="37"/>
                    <a:pt x="36" y="35"/>
                    <a:pt x="36" y="34"/>
                  </a:cubicBezTo>
                  <a:cubicBezTo>
                    <a:pt x="37" y="32"/>
                    <a:pt x="38" y="30"/>
                    <a:pt x="40" y="29"/>
                  </a:cubicBezTo>
                  <a:cubicBezTo>
                    <a:pt x="41" y="29"/>
                    <a:pt x="42" y="29"/>
                    <a:pt x="44" y="29"/>
                  </a:cubicBezTo>
                  <a:cubicBezTo>
                    <a:pt x="44" y="29"/>
                    <a:pt x="44" y="29"/>
                    <a:pt x="44" y="29"/>
                  </a:cubicBezTo>
                  <a:cubicBezTo>
                    <a:pt x="44" y="29"/>
                    <a:pt x="44" y="29"/>
                    <a:pt x="44" y="29"/>
                  </a:cubicBezTo>
                  <a:cubicBezTo>
                    <a:pt x="44" y="29"/>
                    <a:pt x="44" y="29"/>
                    <a:pt x="44" y="29"/>
                  </a:cubicBezTo>
                  <a:cubicBezTo>
                    <a:pt x="44" y="29"/>
                    <a:pt x="45" y="29"/>
                    <a:pt x="46" y="29"/>
                  </a:cubicBezTo>
                  <a:cubicBezTo>
                    <a:pt x="47" y="29"/>
                    <a:pt x="49" y="30"/>
                    <a:pt x="49" y="30"/>
                  </a:cubicBezTo>
                  <a:cubicBezTo>
                    <a:pt x="50" y="30"/>
                    <a:pt x="50" y="31"/>
                    <a:pt x="51" y="31"/>
                  </a:cubicBezTo>
                  <a:cubicBezTo>
                    <a:pt x="51" y="31"/>
                    <a:pt x="51" y="31"/>
                    <a:pt x="51" y="31"/>
                  </a:cubicBezTo>
                  <a:cubicBezTo>
                    <a:pt x="51" y="30"/>
                    <a:pt x="51" y="28"/>
                    <a:pt x="51" y="26"/>
                  </a:cubicBezTo>
                  <a:cubicBezTo>
                    <a:pt x="51" y="25"/>
                    <a:pt x="51" y="23"/>
                    <a:pt x="51" y="21"/>
                  </a:cubicBezTo>
                  <a:cubicBezTo>
                    <a:pt x="51" y="21"/>
                    <a:pt x="51" y="21"/>
                    <a:pt x="51" y="21"/>
                  </a:cubicBezTo>
                  <a:cubicBezTo>
                    <a:pt x="51" y="21"/>
                    <a:pt x="51" y="21"/>
                    <a:pt x="51" y="21"/>
                  </a:cubicBezTo>
                  <a:cubicBezTo>
                    <a:pt x="51" y="20"/>
                    <a:pt x="51" y="19"/>
                    <a:pt x="51" y="19"/>
                  </a:cubicBezTo>
                  <a:cubicBezTo>
                    <a:pt x="51" y="17"/>
                    <a:pt x="50" y="16"/>
                    <a:pt x="50" y="15"/>
                  </a:cubicBezTo>
                  <a:cubicBezTo>
                    <a:pt x="47" y="15"/>
                    <a:pt x="42" y="15"/>
                    <a:pt x="38" y="15"/>
                  </a:cubicBezTo>
                  <a:cubicBezTo>
                    <a:pt x="37" y="15"/>
                    <a:pt x="37" y="15"/>
                    <a:pt x="36" y="15"/>
                  </a:cubicBezTo>
                  <a:cubicBezTo>
                    <a:pt x="36" y="15"/>
                    <a:pt x="35" y="15"/>
                    <a:pt x="35" y="15"/>
                  </a:cubicBezTo>
                  <a:cubicBezTo>
                    <a:pt x="34" y="15"/>
                    <a:pt x="33" y="15"/>
                    <a:pt x="32" y="15"/>
                  </a:cubicBezTo>
                  <a:cubicBezTo>
                    <a:pt x="32" y="15"/>
                    <a:pt x="32" y="15"/>
                    <a:pt x="32" y="15"/>
                  </a:cubicBezTo>
                  <a:cubicBezTo>
                    <a:pt x="32" y="15"/>
                    <a:pt x="32" y="15"/>
                    <a:pt x="32" y="15"/>
                  </a:cubicBezTo>
                  <a:cubicBezTo>
                    <a:pt x="32" y="15"/>
                    <a:pt x="32" y="15"/>
                    <a:pt x="32" y="15"/>
                  </a:cubicBezTo>
                  <a:cubicBezTo>
                    <a:pt x="31" y="14"/>
                    <a:pt x="31" y="14"/>
                    <a:pt x="31" y="14"/>
                  </a:cubicBezTo>
                  <a:cubicBezTo>
                    <a:pt x="31" y="14"/>
                    <a:pt x="31" y="14"/>
                    <a:pt x="30" y="13"/>
                  </a:cubicBezTo>
                  <a:cubicBezTo>
                    <a:pt x="30" y="13"/>
                    <a:pt x="30" y="13"/>
                    <a:pt x="30" y="12"/>
                  </a:cubicBezTo>
                  <a:cubicBezTo>
                    <a:pt x="30" y="12"/>
                    <a:pt x="30" y="12"/>
                    <a:pt x="30" y="12"/>
                  </a:cubicBezTo>
                  <a:cubicBezTo>
                    <a:pt x="30" y="12"/>
                    <a:pt x="30" y="12"/>
                    <a:pt x="30" y="12"/>
                  </a:cubicBezTo>
                  <a:cubicBezTo>
                    <a:pt x="30" y="12"/>
                    <a:pt x="30" y="11"/>
                    <a:pt x="31" y="11"/>
                  </a:cubicBezTo>
                  <a:cubicBezTo>
                    <a:pt x="31" y="10"/>
                    <a:pt x="31" y="10"/>
                    <a:pt x="31" y="9"/>
                  </a:cubicBezTo>
                  <a:cubicBezTo>
                    <a:pt x="32" y="9"/>
                    <a:pt x="32" y="8"/>
                    <a:pt x="33" y="6"/>
                  </a:cubicBezTo>
                  <a:cubicBezTo>
                    <a:pt x="33" y="6"/>
                    <a:pt x="33" y="5"/>
                    <a:pt x="33" y="5"/>
                  </a:cubicBezTo>
                  <a:cubicBezTo>
                    <a:pt x="33" y="4"/>
                    <a:pt x="33" y="3"/>
                    <a:pt x="32" y="3"/>
                  </a:cubicBezTo>
                  <a:cubicBezTo>
                    <a:pt x="32" y="2"/>
                    <a:pt x="32" y="1"/>
                    <a:pt x="31" y="1"/>
                  </a:cubicBezTo>
                  <a:cubicBezTo>
                    <a:pt x="30" y="0"/>
                    <a:pt x="28" y="0"/>
                    <a:pt x="26"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003128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1E7885-AB0D-4B16-A39F-76EB0AF6906C}"/>
              </a:ext>
            </a:extLst>
          </p:cNvPr>
          <p:cNvSpPr/>
          <p:nvPr/>
        </p:nvSpPr>
        <p:spPr bwMode="auto">
          <a:xfrm>
            <a:off x="0" y="0"/>
            <a:ext cx="9144000" cy="5143500"/>
          </a:xfrm>
          <a:prstGeom prst="rect">
            <a:avLst/>
          </a:prstGeom>
          <a:solidFill>
            <a:srgbClr val="176490">
              <a:alpha val="70000"/>
            </a:srgbClr>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5" name="Text Placeholder 2">
            <a:extLst>
              <a:ext uri="{FF2B5EF4-FFF2-40B4-BE49-F238E27FC236}">
                <a16:creationId xmlns:a16="http://schemas.microsoft.com/office/drawing/2014/main" id="{2FA49388-69EF-4C24-984F-EB185F38750B}"/>
              </a:ext>
            </a:extLst>
          </p:cNvPr>
          <p:cNvSpPr>
            <a:spLocks noGrp="1"/>
          </p:cNvSpPr>
          <p:nvPr>
            <p:ph type="body" sz="half" idx="2"/>
          </p:nvPr>
        </p:nvSpPr>
        <p:spPr>
          <a:xfrm>
            <a:off x="457200" y="2114550"/>
            <a:ext cx="8534400" cy="914400"/>
          </a:xfrm>
        </p:spPr>
        <p:txBody>
          <a:bodyPr/>
          <a:lstStyle/>
          <a:p>
            <a:pPr algn="r"/>
            <a:r>
              <a:rPr lang="en-US" sz="7200" dirty="0">
                <a:solidFill>
                  <a:schemeClr val="bg1"/>
                </a:solidFill>
              </a:rPr>
              <a:t>Feature Demo</a:t>
            </a:r>
          </a:p>
        </p:txBody>
      </p:sp>
    </p:spTree>
    <p:extLst>
      <p:ext uri="{BB962C8B-B14F-4D97-AF65-F5344CB8AC3E}">
        <p14:creationId xmlns:p14="http://schemas.microsoft.com/office/powerpoint/2010/main" val="2777351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Audience</a:t>
            </a:r>
          </a:p>
        </p:txBody>
      </p:sp>
      <p:grpSp>
        <p:nvGrpSpPr>
          <p:cNvPr id="7" name="Group 40"/>
          <p:cNvGrpSpPr/>
          <p:nvPr/>
        </p:nvGrpSpPr>
        <p:grpSpPr>
          <a:xfrm>
            <a:off x="215320" y="971551"/>
            <a:ext cx="8700080" cy="1863640"/>
            <a:chOff x="46429" y="1890713"/>
            <a:chExt cx="8279404" cy="1976980"/>
          </a:xfrm>
        </p:grpSpPr>
        <p:sp>
          <p:nvSpPr>
            <p:cNvPr id="42" name="Rectangle 5"/>
            <p:cNvSpPr>
              <a:spLocks noChangeArrowheads="1"/>
            </p:cNvSpPr>
            <p:nvPr/>
          </p:nvSpPr>
          <p:spPr bwMode="auto">
            <a:xfrm>
              <a:off x="1974057" y="1890713"/>
              <a:ext cx="6351776" cy="1976980"/>
            </a:xfrm>
            <a:prstGeom prst="rect">
              <a:avLst/>
            </a:prstGeom>
            <a:solidFill>
              <a:schemeClr val="bg1">
                <a:lumMod val="85000"/>
              </a:schemeClr>
            </a:solidFill>
            <a:ln w="7"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7"/>
            <p:cNvSpPr>
              <a:spLocks/>
            </p:cNvSpPr>
            <p:nvPr/>
          </p:nvSpPr>
          <p:spPr bwMode="auto">
            <a:xfrm>
              <a:off x="46429" y="1890713"/>
              <a:ext cx="2093831" cy="996866"/>
            </a:xfrm>
            <a:custGeom>
              <a:avLst/>
              <a:gdLst/>
              <a:ahLst/>
              <a:cxnLst>
                <a:cxn ang="0">
                  <a:pos x="924" y="229"/>
                </a:cxn>
                <a:cxn ang="0">
                  <a:pos x="854" y="172"/>
                </a:cxn>
                <a:cxn ang="0">
                  <a:pos x="854" y="0"/>
                </a:cxn>
                <a:cxn ang="0">
                  <a:pos x="0" y="0"/>
                </a:cxn>
                <a:cxn ang="0">
                  <a:pos x="0" y="860"/>
                </a:cxn>
                <a:cxn ang="0">
                  <a:pos x="854" y="860"/>
                </a:cxn>
                <a:cxn ang="0">
                  <a:pos x="854" y="288"/>
                </a:cxn>
                <a:cxn ang="0">
                  <a:pos x="924" y="229"/>
                </a:cxn>
              </a:cxnLst>
              <a:rect l="0" t="0" r="r" b="b"/>
              <a:pathLst>
                <a:path w="924" h="860">
                  <a:moveTo>
                    <a:pt x="924" y="229"/>
                  </a:moveTo>
                  <a:lnTo>
                    <a:pt x="854" y="172"/>
                  </a:lnTo>
                  <a:lnTo>
                    <a:pt x="854" y="0"/>
                  </a:lnTo>
                  <a:lnTo>
                    <a:pt x="0" y="0"/>
                  </a:lnTo>
                  <a:lnTo>
                    <a:pt x="0" y="860"/>
                  </a:lnTo>
                  <a:lnTo>
                    <a:pt x="854" y="860"/>
                  </a:lnTo>
                  <a:lnTo>
                    <a:pt x="854" y="288"/>
                  </a:lnTo>
                  <a:lnTo>
                    <a:pt x="924" y="229"/>
                  </a:lnTo>
                  <a:close/>
                </a:path>
              </a:pathLst>
            </a:custGeom>
            <a:solidFill>
              <a:srgbClr val="176490"/>
            </a:solidFill>
            <a:ln w="7"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46" name="TextBox 45"/>
          <p:cNvSpPr txBox="1"/>
          <p:nvPr/>
        </p:nvSpPr>
        <p:spPr>
          <a:xfrm>
            <a:off x="2514600" y="1047750"/>
            <a:ext cx="6295562" cy="923330"/>
          </a:xfrm>
          <a:prstGeom prst="rect">
            <a:avLst/>
          </a:prstGeom>
          <a:noFill/>
        </p:spPr>
        <p:txBody>
          <a:bodyPr wrap="square" lIns="0" tIns="0" rIns="0" bIns="0" rtlCol="0" anchor="t">
            <a:spAutoFit/>
          </a:bodyPr>
          <a:lstStyle/>
          <a:p>
            <a:pPr lvl="0" defTabSz="914400">
              <a:spcBef>
                <a:spcPct val="20000"/>
              </a:spcBef>
              <a:defRPr/>
            </a:pPr>
            <a:r>
              <a:rPr lang="en-US" sz="2000" dirty="0">
                <a:solidFill>
                  <a:schemeClr val="tx1">
                    <a:lumMod val="90000"/>
                    <a:lumOff val="10000"/>
                  </a:schemeClr>
                </a:solidFill>
              </a:rPr>
              <a:t>The developer wants to understand the difference between the old and the new, and what that will mean for them moving forward.</a:t>
            </a:r>
          </a:p>
        </p:txBody>
      </p:sp>
      <p:sp>
        <p:nvSpPr>
          <p:cNvPr id="47" name="TextBox 46"/>
          <p:cNvSpPr txBox="1"/>
          <p:nvPr/>
        </p:nvSpPr>
        <p:spPr>
          <a:xfrm>
            <a:off x="314790" y="1286531"/>
            <a:ext cx="1812596" cy="523220"/>
          </a:xfrm>
          <a:prstGeom prst="rect">
            <a:avLst/>
          </a:prstGeom>
          <a:noFill/>
        </p:spPr>
        <p:txBody>
          <a:bodyPr wrap="square" rtlCol="0">
            <a:spAutoFit/>
          </a:bodyPr>
          <a:lstStyle/>
          <a:p>
            <a:r>
              <a:rPr lang="en-US" sz="2800" b="1" dirty="0">
                <a:solidFill>
                  <a:schemeClr val="bg1"/>
                </a:solidFill>
              </a:rPr>
              <a:t>Developers</a:t>
            </a:r>
            <a:endParaRPr lang="en-US" sz="1400" b="1" dirty="0">
              <a:solidFill>
                <a:schemeClr val="bg1"/>
              </a:solidFill>
            </a:endParaRPr>
          </a:p>
        </p:txBody>
      </p:sp>
      <p:sp>
        <p:nvSpPr>
          <p:cNvPr id="67" name="TextBox 66">
            <a:extLst>
              <a:ext uri="{FF2B5EF4-FFF2-40B4-BE49-F238E27FC236}">
                <a16:creationId xmlns:a16="http://schemas.microsoft.com/office/drawing/2014/main" id="{93CE6873-BDEE-4704-B4B5-219B2ECCEA8A}"/>
              </a:ext>
            </a:extLst>
          </p:cNvPr>
          <p:cNvSpPr txBox="1"/>
          <p:nvPr/>
        </p:nvSpPr>
        <p:spPr>
          <a:xfrm>
            <a:off x="333838" y="1123951"/>
            <a:ext cx="822792" cy="261610"/>
          </a:xfrm>
          <a:prstGeom prst="rect">
            <a:avLst/>
          </a:prstGeom>
          <a:noFill/>
        </p:spPr>
        <p:txBody>
          <a:bodyPr wrap="none" rtlCol="0">
            <a:spAutoFit/>
          </a:bodyPr>
          <a:lstStyle/>
          <a:p>
            <a:r>
              <a:rPr lang="en-US" sz="1100" b="1" dirty="0">
                <a:solidFill>
                  <a:schemeClr val="bg1"/>
                </a:solidFill>
              </a:rPr>
              <a:t>GROUP 1</a:t>
            </a:r>
            <a:endParaRPr lang="en-US" sz="1400" b="1" dirty="0">
              <a:solidFill>
                <a:schemeClr val="bg1"/>
              </a:solidFill>
            </a:endParaRPr>
          </a:p>
        </p:txBody>
      </p:sp>
      <p:sp>
        <p:nvSpPr>
          <p:cNvPr id="68" name="TextBox 67">
            <a:extLst>
              <a:ext uri="{FF2B5EF4-FFF2-40B4-BE49-F238E27FC236}">
                <a16:creationId xmlns:a16="http://schemas.microsoft.com/office/drawing/2014/main" id="{85CB3B62-EAFC-4B3D-87FF-B502AE094269}"/>
              </a:ext>
            </a:extLst>
          </p:cNvPr>
          <p:cNvSpPr txBox="1"/>
          <p:nvPr/>
        </p:nvSpPr>
        <p:spPr>
          <a:xfrm>
            <a:off x="2857188" y="2114752"/>
            <a:ext cx="5562600" cy="609398"/>
          </a:xfrm>
          <a:prstGeom prst="rect">
            <a:avLst/>
          </a:prstGeom>
          <a:noFill/>
        </p:spPr>
        <p:txBody>
          <a:bodyPr wrap="square" lIns="0" tIns="0" rIns="0" bIns="0" rtlCol="0" anchor="t">
            <a:spAutoFit/>
          </a:bodyPr>
          <a:lstStyle/>
          <a:p>
            <a:pPr marL="171450" lvl="0" indent="-171450" defTabSz="914400">
              <a:spcBef>
                <a:spcPct val="20000"/>
              </a:spcBef>
              <a:buFont typeface="Arial" panose="020B0604020202020204" pitchFamily="34" charset="0"/>
              <a:buChar char="•"/>
              <a:defRPr/>
            </a:pPr>
            <a:r>
              <a:rPr lang="en-US" dirty="0">
                <a:solidFill>
                  <a:schemeClr val="tx1">
                    <a:lumMod val="90000"/>
                    <a:lumOff val="10000"/>
                  </a:schemeClr>
                </a:solidFill>
              </a:rPr>
              <a:t>What has changed?</a:t>
            </a:r>
          </a:p>
          <a:p>
            <a:pPr marL="171450" lvl="0" indent="-171450" defTabSz="914400">
              <a:spcBef>
                <a:spcPct val="20000"/>
              </a:spcBef>
              <a:buFont typeface="Arial" panose="020B0604020202020204" pitchFamily="34" charset="0"/>
              <a:buChar char="•"/>
              <a:defRPr/>
            </a:pPr>
            <a:r>
              <a:rPr lang="en-US" dirty="0">
                <a:solidFill>
                  <a:schemeClr val="tx1">
                    <a:lumMod val="90000"/>
                    <a:lumOff val="10000"/>
                  </a:schemeClr>
                </a:solidFill>
              </a:rPr>
              <a:t>Will my skills transfer?</a:t>
            </a:r>
          </a:p>
        </p:txBody>
      </p:sp>
      <p:sp>
        <p:nvSpPr>
          <p:cNvPr id="96" name="TextBox 95">
            <a:extLst>
              <a:ext uri="{FF2B5EF4-FFF2-40B4-BE49-F238E27FC236}">
                <a16:creationId xmlns:a16="http://schemas.microsoft.com/office/drawing/2014/main" id="{5AD8F15F-4216-425E-ADFF-AEE94C315E49}"/>
              </a:ext>
            </a:extLst>
          </p:cNvPr>
          <p:cNvSpPr txBox="1"/>
          <p:nvPr/>
        </p:nvSpPr>
        <p:spPr>
          <a:xfrm>
            <a:off x="314790" y="3394816"/>
            <a:ext cx="1812596" cy="523220"/>
          </a:xfrm>
          <a:prstGeom prst="rect">
            <a:avLst/>
          </a:prstGeom>
          <a:noFill/>
        </p:spPr>
        <p:txBody>
          <a:bodyPr wrap="square" rtlCol="0">
            <a:spAutoFit/>
          </a:bodyPr>
          <a:lstStyle/>
          <a:p>
            <a:r>
              <a:rPr lang="en-US" sz="2800" b="1" dirty="0">
                <a:solidFill>
                  <a:schemeClr val="bg1"/>
                </a:solidFill>
              </a:rPr>
              <a:t>Managers</a:t>
            </a:r>
            <a:endParaRPr lang="en-US" sz="1400" b="1" dirty="0">
              <a:solidFill>
                <a:schemeClr val="bg1"/>
              </a:solidFill>
            </a:endParaRPr>
          </a:p>
        </p:txBody>
      </p:sp>
      <p:sp>
        <p:nvSpPr>
          <p:cNvPr id="97" name="TextBox 96">
            <a:extLst>
              <a:ext uri="{FF2B5EF4-FFF2-40B4-BE49-F238E27FC236}">
                <a16:creationId xmlns:a16="http://schemas.microsoft.com/office/drawing/2014/main" id="{699366CC-E747-4DCA-8A2A-9C98B31EF7E2}"/>
              </a:ext>
            </a:extLst>
          </p:cNvPr>
          <p:cNvSpPr txBox="1"/>
          <p:nvPr/>
        </p:nvSpPr>
        <p:spPr>
          <a:xfrm>
            <a:off x="333838" y="3232236"/>
            <a:ext cx="679994" cy="261610"/>
          </a:xfrm>
          <a:prstGeom prst="rect">
            <a:avLst/>
          </a:prstGeom>
          <a:noFill/>
        </p:spPr>
        <p:txBody>
          <a:bodyPr wrap="none" rtlCol="0">
            <a:spAutoFit/>
          </a:bodyPr>
          <a:lstStyle/>
          <a:p>
            <a:r>
              <a:rPr lang="en-US" sz="1100" b="1" dirty="0">
                <a:solidFill>
                  <a:schemeClr val="bg1"/>
                </a:solidFill>
              </a:rPr>
              <a:t>GROUP 2</a:t>
            </a:r>
            <a:endParaRPr lang="en-US" sz="1400" b="1" dirty="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1E7885-AB0D-4B16-A39F-76EB0AF6906C}"/>
              </a:ext>
            </a:extLst>
          </p:cNvPr>
          <p:cNvSpPr/>
          <p:nvPr/>
        </p:nvSpPr>
        <p:spPr bwMode="auto">
          <a:xfrm>
            <a:off x="0" y="0"/>
            <a:ext cx="9144000" cy="5143500"/>
          </a:xfrm>
          <a:prstGeom prst="rect">
            <a:avLst/>
          </a:prstGeom>
          <a:solidFill>
            <a:srgbClr val="176490">
              <a:alpha val="70000"/>
            </a:srgbClr>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5" name="Text Placeholder 2">
            <a:extLst>
              <a:ext uri="{FF2B5EF4-FFF2-40B4-BE49-F238E27FC236}">
                <a16:creationId xmlns:a16="http://schemas.microsoft.com/office/drawing/2014/main" id="{2FA49388-69EF-4C24-984F-EB185F38750B}"/>
              </a:ext>
            </a:extLst>
          </p:cNvPr>
          <p:cNvSpPr>
            <a:spLocks noGrp="1"/>
          </p:cNvSpPr>
          <p:nvPr>
            <p:ph type="body" sz="half" idx="2"/>
          </p:nvPr>
        </p:nvSpPr>
        <p:spPr>
          <a:xfrm>
            <a:off x="457200" y="2114550"/>
            <a:ext cx="8534400" cy="914400"/>
          </a:xfrm>
        </p:spPr>
        <p:txBody>
          <a:bodyPr/>
          <a:lstStyle/>
          <a:p>
            <a:pPr algn="r"/>
            <a:r>
              <a:rPr lang="en-US" sz="7200" dirty="0">
                <a:solidFill>
                  <a:schemeClr val="bg1"/>
                </a:solidFill>
              </a:rPr>
              <a:t>.NET Core</a:t>
            </a:r>
          </a:p>
        </p:txBody>
      </p:sp>
      <p:sp>
        <p:nvSpPr>
          <p:cNvPr id="6" name="Text Placeholder 2">
            <a:extLst>
              <a:ext uri="{FF2B5EF4-FFF2-40B4-BE49-F238E27FC236}">
                <a16:creationId xmlns:a16="http://schemas.microsoft.com/office/drawing/2014/main" id="{8EE52A97-B7BB-486A-B0D8-C6148A447B62}"/>
              </a:ext>
            </a:extLst>
          </p:cNvPr>
          <p:cNvSpPr txBox="1">
            <a:spLocks/>
          </p:cNvSpPr>
          <p:nvPr/>
        </p:nvSpPr>
        <p:spPr>
          <a:xfrm>
            <a:off x="457200" y="4019550"/>
            <a:ext cx="8534400" cy="914400"/>
          </a:xfrm>
          <a:prstGeom prst="rect">
            <a:avLst/>
          </a:prstGeom>
        </p:spPr>
        <p:txBody>
          <a:bodyPr wrap="square" lIns="0" tIns="0" rIns="0" bIns="0" anchor="ctr">
            <a:noAutofit/>
          </a:bodyPr>
          <a:lstStyle>
            <a:lvl1pPr marL="0" indent="0" algn="ctr" defTabSz="914400" rtl="0" eaLnBrk="1" latinLnBrk="0" hangingPunct="1">
              <a:spcBef>
                <a:spcPct val="20000"/>
              </a:spcBef>
              <a:buFont typeface="Arial" pitchFamily="34" charset="0"/>
              <a:buNone/>
              <a:defRPr sz="1600" b="1" i="0" kern="1200" baseline="0">
                <a:solidFill>
                  <a:schemeClr val="tx1">
                    <a:lumMod val="50000"/>
                    <a:lumOff val="50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pPr algn="r"/>
            <a:r>
              <a:rPr lang="en-US" sz="3600">
                <a:solidFill>
                  <a:schemeClr val="bg1"/>
                </a:solidFill>
              </a:rPr>
              <a:t>Why you should choose it over “Framework”</a:t>
            </a:r>
            <a:endParaRPr lang="en-US" sz="3600" dirty="0">
              <a:solidFill>
                <a:schemeClr val="bg1"/>
              </a:solidFill>
            </a:endParaRPr>
          </a:p>
        </p:txBody>
      </p:sp>
    </p:spTree>
    <p:extLst>
      <p:ext uri="{BB962C8B-B14F-4D97-AF65-F5344CB8AC3E}">
        <p14:creationId xmlns:p14="http://schemas.microsoft.com/office/powerpoint/2010/main" val="3752384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Group 80">
            <a:extLst>
              <a:ext uri="{FF2B5EF4-FFF2-40B4-BE49-F238E27FC236}">
                <a16:creationId xmlns:a16="http://schemas.microsoft.com/office/drawing/2014/main" id="{AE91997A-44A6-42C5-BB22-7052C2F49ED2}"/>
              </a:ext>
            </a:extLst>
          </p:cNvPr>
          <p:cNvGrpSpPr/>
          <p:nvPr/>
        </p:nvGrpSpPr>
        <p:grpSpPr>
          <a:xfrm rot="16378084">
            <a:off x="1975329" y="2153640"/>
            <a:ext cx="1174523" cy="1515784"/>
            <a:chOff x="2135841" y="2013873"/>
            <a:chExt cx="1174523" cy="1515784"/>
          </a:xfrm>
        </p:grpSpPr>
        <p:sp>
          <p:nvSpPr>
            <p:cNvPr id="82" name="Freeform 33">
              <a:extLst>
                <a:ext uri="{FF2B5EF4-FFF2-40B4-BE49-F238E27FC236}">
                  <a16:creationId xmlns:a16="http://schemas.microsoft.com/office/drawing/2014/main" id="{87BEE325-F42C-4B09-8542-073AA1B4B336}"/>
                </a:ext>
              </a:extLst>
            </p:cNvPr>
            <p:cNvSpPr>
              <a:spLocks/>
            </p:cNvSpPr>
            <p:nvPr/>
          </p:nvSpPr>
          <p:spPr bwMode="auto">
            <a:xfrm>
              <a:off x="2489663" y="2013873"/>
              <a:ext cx="466878" cy="406164"/>
            </a:xfrm>
            <a:custGeom>
              <a:avLst/>
              <a:gdLst/>
              <a:ahLst/>
              <a:cxnLst>
                <a:cxn ang="0">
                  <a:pos x="0" y="194"/>
                </a:cxn>
                <a:cxn ang="0">
                  <a:pos x="111" y="0"/>
                </a:cxn>
                <a:cxn ang="0">
                  <a:pos x="223" y="194"/>
                </a:cxn>
                <a:cxn ang="0">
                  <a:pos x="0" y="194"/>
                </a:cxn>
              </a:cxnLst>
              <a:rect l="0" t="0" r="r" b="b"/>
              <a:pathLst>
                <a:path w="223" h="194">
                  <a:moveTo>
                    <a:pt x="0" y="194"/>
                  </a:moveTo>
                  <a:lnTo>
                    <a:pt x="111" y="0"/>
                  </a:lnTo>
                  <a:lnTo>
                    <a:pt x="223" y="194"/>
                  </a:lnTo>
                  <a:lnTo>
                    <a:pt x="0" y="194"/>
                  </a:lnTo>
                  <a:close/>
                </a:path>
              </a:pathLst>
            </a:custGeom>
            <a:solidFill>
              <a:schemeClr val="bg1"/>
            </a:solidFill>
            <a:ln w="1905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Oval 34">
              <a:extLst>
                <a:ext uri="{FF2B5EF4-FFF2-40B4-BE49-F238E27FC236}">
                  <a16:creationId xmlns:a16="http://schemas.microsoft.com/office/drawing/2014/main" id="{C4A3877D-D9C9-4F14-BC35-2D38A02F8114}"/>
                </a:ext>
              </a:extLst>
            </p:cNvPr>
            <p:cNvSpPr>
              <a:spLocks noChangeArrowheads="1"/>
            </p:cNvSpPr>
            <p:nvPr/>
          </p:nvSpPr>
          <p:spPr bwMode="auto">
            <a:xfrm>
              <a:off x="2135841" y="2357227"/>
              <a:ext cx="1174523" cy="1172430"/>
            </a:xfrm>
            <a:prstGeom prst="ellipse">
              <a:avLst/>
            </a:pr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Oval 35">
              <a:extLst>
                <a:ext uri="{FF2B5EF4-FFF2-40B4-BE49-F238E27FC236}">
                  <a16:creationId xmlns:a16="http://schemas.microsoft.com/office/drawing/2014/main" id="{F705C1EC-9968-48D9-8A79-21E053DD9FF6}"/>
                </a:ext>
              </a:extLst>
            </p:cNvPr>
            <p:cNvSpPr>
              <a:spLocks noChangeArrowheads="1"/>
            </p:cNvSpPr>
            <p:nvPr/>
          </p:nvSpPr>
          <p:spPr bwMode="auto">
            <a:xfrm>
              <a:off x="2284488" y="2503781"/>
              <a:ext cx="877229" cy="879322"/>
            </a:xfrm>
            <a:prstGeom prst="ellipse">
              <a:avLst/>
            </a:prstGeom>
            <a:solidFill>
              <a:schemeClr val="bg2"/>
            </a:solidFill>
            <a:ln w="38100">
              <a:solidFill>
                <a:schemeClr val="accent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p:txBody>
          <a:bodyPr/>
          <a:lstStyle/>
          <a:p>
            <a:r>
              <a:rPr lang="en-US" dirty="0"/>
              <a:t>Smaller &amp; Performant</a:t>
            </a:r>
          </a:p>
        </p:txBody>
      </p:sp>
      <p:grpSp>
        <p:nvGrpSpPr>
          <p:cNvPr id="72" name="Group 71"/>
          <p:cNvGrpSpPr/>
          <p:nvPr/>
        </p:nvGrpSpPr>
        <p:grpSpPr>
          <a:xfrm>
            <a:off x="1377950" y="1557463"/>
            <a:ext cx="2692400" cy="1630934"/>
            <a:chOff x="2917825" y="2231598"/>
            <a:chExt cx="3308350" cy="2004049"/>
          </a:xfrm>
        </p:grpSpPr>
        <p:sp>
          <p:nvSpPr>
            <p:cNvPr id="8204" name="Rectangle 12"/>
            <p:cNvSpPr>
              <a:spLocks noChangeArrowheads="1"/>
            </p:cNvSpPr>
            <p:nvPr/>
          </p:nvSpPr>
          <p:spPr bwMode="auto">
            <a:xfrm>
              <a:off x="4533411" y="2231598"/>
              <a:ext cx="77178" cy="488792"/>
            </a:xfrm>
            <a:prstGeom prst="rect">
              <a:avLst/>
            </a:prstGeom>
            <a:solidFill>
              <a:schemeClr val="bg1">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205" name="Freeform 13"/>
            <p:cNvSpPr>
              <a:spLocks/>
            </p:cNvSpPr>
            <p:nvPr/>
          </p:nvSpPr>
          <p:spPr bwMode="auto">
            <a:xfrm>
              <a:off x="2917825" y="4073573"/>
              <a:ext cx="493937" cy="162074"/>
            </a:xfrm>
            <a:custGeom>
              <a:avLst/>
              <a:gdLst/>
              <a:ahLst/>
              <a:cxnLst>
                <a:cxn ang="0">
                  <a:pos x="186" y="0"/>
                </a:cxn>
                <a:cxn ang="0">
                  <a:pos x="192" y="29"/>
                </a:cxn>
                <a:cxn ang="0">
                  <a:pos x="5" y="63"/>
                </a:cxn>
                <a:cxn ang="0">
                  <a:pos x="0" y="33"/>
                </a:cxn>
                <a:cxn ang="0">
                  <a:pos x="186" y="0"/>
                </a:cxn>
              </a:cxnLst>
              <a:rect l="0" t="0" r="r" b="b"/>
              <a:pathLst>
                <a:path w="192" h="63">
                  <a:moveTo>
                    <a:pt x="186" y="0"/>
                  </a:moveTo>
                  <a:lnTo>
                    <a:pt x="192" y="29"/>
                  </a:lnTo>
                  <a:lnTo>
                    <a:pt x="5" y="63"/>
                  </a:lnTo>
                  <a:lnTo>
                    <a:pt x="0" y="33"/>
                  </a:lnTo>
                  <a:lnTo>
                    <a:pt x="186" y="0"/>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06" name="Freeform 14"/>
            <p:cNvSpPr>
              <a:spLocks/>
            </p:cNvSpPr>
            <p:nvPr/>
          </p:nvSpPr>
          <p:spPr bwMode="auto">
            <a:xfrm>
              <a:off x="2917825" y="3577064"/>
              <a:ext cx="493937" cy="162074"/>
            </a:xfrm>
            <a:custGeom>
              <a:avLst/>
              <a:gdLst/>
              <a:ahLst/>
              <a:cxnLst>
                <a:cxn ang="0">
                  <a:pos x="192" y="33"/>
                </a:cxn>
                <a:cxn ang="0">
                  <a:pos x="186" y="63"/>
                </a:cxn>
                <a:cxn ang="0">
                  <a:pos x="0" y="30"/>
                </a:cxn>
                <a:cxn ang="0">
                  <a:pos x="5" y="0"/>
                </a:cxn>
                <a:cxn ang="0">
                  <a:pos x="192" y="33"/>
                </a:cxn>
              </a:cxnLst>
              <a:rect l="0" t="0" r="r" b="b"/>
              <a:pathLst>
                <a:path w="192" h="63">
                  <a:moveTo>
                    <a:pt x="192" y="33"/>
                  </a:moveTo>
                  <a:lnTo>
                    <a:pt x="186" y="63"/>
                  </a:lnTo>
                  <a:lnTo>
                    <a:pt x="0" y="30"/>
                  </a:lnTo>
                  <a:lnTo>
                    <a:pt x="5" y="0"/>
                  </a:lnTo>
                  <a:lnTo>
                    <a:pt x="192" y="33"/>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07" name="Freeform 15"/>
            <p:cNvSpPr>
              <a:spLocks/>
            </p:cNvSpPr>
            <p:nvPr/>
          </p:nvSpPr>
          <p:spPr bwMode="auto">
            <a:xfrm>
              <a:off x="3103051" y="3034246"/>
              <a:ext cx="463066" cy="311284"/>
            </a:xfrm>
            <a:custGeom>
              <a:avLst/>
              <a:gdLst/>
              <a:ahLst/>
              <a:cxnLst>
                <a:cxn ang="0">
                  <a:pos x="180" y="96"/>
                </a:cxn>
                <a:cxn ang="0">
                  <a:pos x="164" y="121"/>
                </a:cxn>
                <a:cxn ang="0">
                  <a:pos x="0" y="26"/>
                </a:cxn>
                <a:cxn ang="0">
                  <a:pos x="14" y="0"/>
                </a:cxn>
                <a:cxn ang="0">
                  <a:pos x="180" y="96"/>
                </a:cxn>
              </a:cxnLst>
              <a:rect l="0" t="0" r="r" b="b"/>
              <a:pathLst>
                <a:path w="180" h="121">
                  <a:moveTo>
                    <a:pt x="180" y="96"/>
                  </a:moveTo>
                  <a:lnTo>
                    <a:pt x="164" y="121"/>
                  </a:lnTo>
                  <a:lnTo>
                    <a:pt x="0" y="26"/>
                  </a:lnTo>
                  <a:lnTo>
                    <a:pt x="14" y="0"/>
                  </a:lnTo>
                  <a:lnTo>
                    <a:pt x="180" y="96"/>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08" name="Freeform 16"/>
            <p:cNvSpPr>
              <a:spLocks/>
            </p:cNvSpPr>
            <p:nvPr/>
          </p:nvSpPr>
          <p:spPr bwMode="auto">
            <a:xfrm>
              <a:off x="3465786" y="2599479"/>
              <a:ext cx="373026" cy="421905"/>
            </a:xfrm>
            <a:custGeom>
              <a:avLst/>
              <a:gdLst/>
              <a:ahLst/>
              <a:cxnLst>
                <a:cxn ang="0">
                  <a:pos x="145" y="145"/>
                </a:cxn>
                <a:cxn ang="0">
                  <a:pos x="122" y="164"/>
                </a:cxn>
                <a:cxn ang="0">
                  <a:pos x="0" y="20"/>
                </a:cxn>
                <a:cxn ang="0">
                  <a:pos x="23" y="0"/>
                </a:cxn>
                <a:cxn ang="0">
                  <a:pos x="145" y="145"/>
                </a:cxn>
              </a:cxnLst>
              <a:rect l="0" t="0" r="r" b="b"/>
              <a:pathLst>
                <a:path w="145" h="164">
                  <a:moveTo>
                    <a:pt x="145" y="145"/>
                  </a:moveTo>
                  <a:lnTo>
                    <a:pt x="122" y="164"/>
                  </a:lnTo>
                  <a:lnTo>
                    <a:pt x="0" y="20"/>
                  </a:lnTo>
                  <a:lnTo>
                    <a:pt x="23" y="0"/>
                  </a:lnTo>
                  <a:lnTo>
                    <a:pt x="145" y="145"/>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09" name="Freeform 17"/>
            <p:cNvSpPr>
              <a:spLocks/>
            </p:cNvSpPr>
            <p:nvPr/>
          </p:nvSpPr>
          <p:spPr bwMode="auto">
            <a:xfrm>
              <a:off x="3962296" y="2321639"/>
              <a:ext cx="239252" cy="483647"/>
            </a:xfrm>
            <a:custGeom>
              <a:avLst/>
              <a:gdLst/>
              <a:ahLst/>
              <a:cxnLst>
                <a:cxn ang="0">
                  <a:pos x="93" y="178"/>
                </a:cxn>
                <a:cxn ang="0">
                  <a:pos x="65" y="188"/>
                </a:cxn>
                <a:cxn ang="0">
                  <a:pos x="0" y="10"/>
                </a:cxn>
                <a:cxn ang="0">
                  <a:pos x="29" y="0"/>
                </a:cxn>
                <a:cxn ang="0">
                  <a:pos x="93" y="178"/>
                </a:cxn>
              </a:cxnLst>
              <a:rect l="0" t="0" r="r" b="b"/>
              <a:pathLst>
                <a:path w="93" h="188">
                  <a:moveTo>
                    <a:pt x="93" y="178"/>
                  </a:moveTo>
                  <a:lnTo>
                    <a:pt x="65" y="188"/>
                  </a:lnTo>
                  <a:lnTo>
                    <a:pt x="0" y="10"/>
                  </a:lnTo>
                  <a:lnTo>
                    <a:pt x="29" y="0"/>
                  </a:lnTo>
                  <a:lnTo>
                    <a:pt x="93" y="178"/>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10" name="Freeform 18"/>
            <p:cNvSpPr>
              <a:spLocks/>
            </p:cNvSpPr>
            <p:nvPr/>
          </p:nvSpPr>
          <p:spPr bwMode="auto">
            <a:xfrm>
              <a:off x="4939880" y="2321639"/>
              <a:ext cx="239252" cy="483647"/>
            </a:xfrm>
            <a:custGeom>
              <a:avLst/>
              <a:gdLst/>
              <a:ahLst/>
              <a:cxnLst>
                <a:cxn ang="0">
                  <a:pos x="28" y="188"/>
                </a:cxn>
                <a:cxn ang="0">
                  <a:pos x="0" y="178"/>
                </a:cxn>
                <a:cxn ang="0">
                  <a:pos x="65" y="0"/>
                </a:cxn>
                <a:cxn ang="0">
                  <a:pos x="93" y="10"/>
                </a:cxn>
                <a:cxn ang="0">
                  <a:pos x="28" y="188"/>
                </a:cxn>
              </a:cxnLst>
              <a:rect l="0" t="0" r="r" b="b"/>
              <a:pathLst>
                <a:path w="93" h="188">
                  <a:moveTo>
                    <a:pt x="28" y="188"/>
                  </a:moveTo>
                  <a:lnTo>
                    <a:pt x="0" y="178"/>
                  </a:lnTo>
                  <a:lnTo>
                    <a:pt x="65" y="0"/>
                  </a:lnTo>
                  <a:lnTo>
                    <a:pt x="93" y="10"/>
                  </a:lnTo>
                  <a:lnTo>
                    <a:pt x="28" y="188"/>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11" name="Freeform 19"/>
            <p:cNvSpPr>
              <a:spLocks/>
            </p:cNvSpPr>
            <p:nvPr/>
          </p:nvSpPr>
          <p:spPr bwMode="auto">
            <a:xfrm>
              <a:off x="5302615" y="2599479"/>
              <a:ext cx="373026" cy="421905"/>
            </a:xfrm>
            <a:custGeom>
              <a:avLst/>
              <a:gdLst/>
              <a:ahLst/>
              <a:cxnLst>
                <a:cxn ang="0">
                  <a:pos x="22" y="164"/>
                </a:cxn>
                <a:cxn ang="0">
                  <a:pos x="0" y="145"/>
                </a:cxn>
                <a:cxn ang="0">
                  <a:pos x="122" y="0"/>
                </a:cxn>
                <a:cxn ang="0">
                  <a:pos x="145" y="20"/>
                </a:cxn>
                <a:cxn ang="0">
                  <a:pos x="22" y="164"/>
                </a:cxn>
              </a:cxnLst>
              <a:rect l="0" t="0" r="r" b="b"/>
              <a:pathLst>
                <a:path w="145" h="164">
                  <a:moveTo>
                    <a:pt x="22" y="164"/>
                  </a:moveTo>
                  <a:lnTo>
                    <a:pt x="0" y="145"/>
                  </a:lnTo>
                  <a:lnTo>
                    <a:pt x="122" y="0"/>
                  </a:lnTo>
                  <a:lnTo>
                    <a:pt x="145" y="20"/>
                  </a:lnTo>
                  <a:lnTo>
                    <a:pt x="22" y="164"/>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12" name="Freeform 20"/>
            <p:cNvSpPr>
              <a:spLocks/>
            </p:cNvSpPr>
            <p:nvPr/>
          </p:nvSpPr>
          <p:spPr bwMode="auto">
            <a:xfrm>
              <a:off x="5577882" y="3034246"/>
              <a:ext cx="460494" cy="311284"/>
            </a:xfrm>
            <a:custGeom>
              <a:avLst/>
              <a:gdLst/>
              <a:ahLst/>
              <a:cxnLst>
                <a:cxn ang="0">
                  <a:pos x="15" y="121"/>
                </a:cxn>
                <a:cxn ang="0">
                  <a:pos x="0" y="96"/>
                </a:cxn>
                <a:cxn ang="0">
                  <a:pos x="164" y="0"/>
                </a:cxn>
                <a:cxn ang="0">
                  <a:pos x="179" y="26"/>
                </a:cxn>
                <a:cxn ang="0">
                  <a:pos x="15" y="121"/>
                </a:cxn>
              </a:cxnLst>
              <a:rect l="0" t="0" r="r" b="b"/>
              <a:pathLst>
                <a:path w="179" h="121">
                  <a:moveTo>
                    <a:pt x="15" y="121"/>
                  </a:moveTo>
                  <a:lnTo>
                    <a:pt x="0" y="96"/>
                  </a:lnTo>
                  <a:lnTo>
                    <a:pt x="164" y="0"/>
                  </a:lnTo>
                  <a:lnTo>
                    <a:pt x="179" y="26"/>
                  </a:lnTo>
                  <a:lnTo>
                    <a:pt x="15" y="121"/>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13" name="Freeform 21"/>
            <p:cNvSpPr>
              <a:spLocks/>
            </p:cNvSpPr>
            <p:nvPr/>
          </p:nvSpPr>
          <p:spPr bwMode="auto">
            <a:xfrm>
              <a:off x="5729664" y="3577064"/>
              <a:ext cx="496511" cy="162074"/>
            </a:xfrm>
            <a:custGeom>
              <a:avLst/>
              <a:gdLst/>
              <a:ahLst/>
              <a:cxnLst>
                <a:cxn ang="0">
                  <a:pos x="6" y="63"/>
                </a:cxn>
                <a:cxn ang="0">
                  <a:pos x="0" y="33"/>
                </a:cxn>
                <a:cxn ang="0">
                  <a:pos x="188" y="0"/>
                </a:cxn>
                <a:cxn ang="0">
                  <a:pos x="193" y="30"/>
                </a:cxn>
                <a:cxn ang="0">
                  <a:pos x="6" y="63"/>
                </a:cxn>
              </a:cxnLst>
              <a:rect l="0" t="0" r="r" b="b"/>
              <a:pathLst>
                <a:path w="193" h="63">
                  <a:moveTo>
                    <a:pt x="6" y="63"/>
                  </a:moveTo>
                  <a:lnTo>
                    <a:pt x="0" y="33"/>
                  </a:lnTo>
                  <a:lnTo>
                    <a:pt x="188" y="0"/>
                  </a:lnTo>
                  <a:lnTo>
                    <a:pt x="193" y="30"/>
                  </a:lnTo>
                  <a:lnTo>
                    <a:pt x="6" y="63"/>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14" name="Freeform 22"/>
            <p:cNvSpPr>
              <a:spLocks/>
            </p:cNvSpPr>
            <p:nvPr/>
          </p:nvSpPr>
          <p:spPr bwMode="auto">
            <a:xfrm>
              <a:off x="5729664" y="4073573"/>
              <a:ext cx="496511" cy="162074"/>
            </a:xfrm>
            <a:custGeom>
              <a:avLst/>
              <a:gdLst/>
              <a:ahLst/>
              <a:cxnLst>
                <a:cxn ang="0">
                  <a:pos x="0" y="29"/>
                </a:cxn>
                <a:cxn ang="0">
                  <a:pos x="6" y="0"/>
                </a:cxn>
                <a:cxn ang="0">
                  <a:pos x="193" y="33"/>
                </a:cxn>
                <a:cxn ang="0">
                  <a:pos x="188" y="63"/>
                </a:cxn>
                <a:cxn ang="0">
                  <a:pos x="0" y="29"/>
                </a:cxn>
              </a:cxnLst>
              <a:rect l="0" t="0" r="r" b="b"/>
              <a:pathLst>
                <a:path w="193" h="63">
                  <a:moveTo>
                    <a:pt x="0" y="29"/>
                  </a:moveTo>
                  <a:lnTo>
                    <a:pt x="6" y="0"/>
                  </a:lnTo>
                  <a:lnTo>
                    <a:pt x="193" y="33"/>
                  </a:lnTo>
                  <a:lnTo>
                    <a:pt x="188" y="63"/>
                  </a:lnTo>
                  <a:lnTo>
                    <a:pt x="0" y="29"/>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15" name="Rectangle 23"/>
            <p:cNvSpPr>
              <a:spLocks noChangeArrowheads="1"/>
            </p:cNvSpPr>
            <p:nvPr/>
          </p:nvSpPr>
          <p:spPr bwMode="auto">
            <a:xfrm>
              <a:off x="2930687" y="3885774"/>
              <a:ext cx="326720" cy="41161"/>
            </a:xfrm>
            <a:prstGeom prst="rect">
              <a:avLst/>
            </a:prstGeom>
            <a:solidFill>
              <a:schemeClr val="bg1">
                <a:lumMod val="5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216" name="Freeform 24"/>
            <p:cNvSpPr>
              <a:spLocks/>
            </p:cNvSpPr>
            <p:nvPr/>
          </p:nvSpPr>
          <p:spPr bwMode="auto">
            <a:xfrm>
              <a:off x="3023300" y="3324950"/>
              <a:ext cx="321574" cy="151784"/>
            </a:xfrm>
            <a:custGeom>
              <a:avLst/>
              <a:gdLst/>
              <a:ahLst/>
              <a:cxnLst>
                <a:cxn ang="0">
                  <a:pos x="125" y="44"/>
                </a:cxn>
                <a:cxn ang="0">
                  <a:pos x="119" y="59"/>
                </a:cxn>
                <a:cxn ang="0">
                  <a:pos x="0" y="16"/>
                </a:cxn>
                <a:cxn ang="0">
                  <a:pos x="5" y="0"/>
                </a:cxn>
                <a:cxn ang="0">
                  <a:pos x="125" y="44"/>
                </a:cxn>
              </a:cxnLst>
              <a:rect l="0" t="0" r="r" b="b"/>
              <a:pathLst>
                <a:path w="125" h="59">
                  <a:moveTo>
                    <a:pt x="125" y="44"/>
                  </a:moveTo>
                  <a:lnTo>
                    <a:pt x="119" y="59"/>
                  </a:lnTo>
                  <a:lnTo>
                    <a:pt x="0" y="16"/>
                  </a:lnTo>
                  <a:lnTo>
                    <a:pt x="5" y="0"/>
                  </a:lnTo>
                  <a:lnTo>
                    <a:pt x="125" y="44"/>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17" name="Freeform 25"/>
            <p:cNvSpPr>
              <a:spLocks/>
            </p:cNvSpPr>
            <p:nvPr/>
          </p:nvSpPr>
          <p:spPr bwMode="auto">
            <a:xfrm>
              <a:off x="3301140" y="2836158"/>
              <a:ext cx="277840" cy="241823"/>
            </a:xfrm>
            <a:custGeom>
              <a:avLst/>
              <a:gdLst/>
              <a:ahLst/>
              <a:cxnLst>
                <a:cxn ang="0">
                  <a:pos x="108" y="81"/>
                </a:cxn>
                <a:cxn ang="0">
                  <a:pos x="97" y="94"/>
                </a:cxn>
                <a:cxn ang="0">
                  <a:pos x="0" y="12"/>
                </a:cxn>
                <a:cxn ang="0">
                  <a:pos x="11" y="0"/>
                </a:cxn>
                <a:cxn ang="0">
                  <a:pos x="108" y="81"/>
                </a:cxn>
              </a:cxnLst>
              <a:rect l="0" t="0" r="r" b="b"/>
              <a:pathLst>
                <a:path w="108" h="94">
                  <a:moveTo>
                    <a:pt x="108" y="81"/>
                  </a:moveTo>
                  <a:lnTo>
                    <a:pt x="97" y="94"/>
                  </a:lnTo>
                  <a:lnTo>
                    <a:pt x="0" y="12"/>
                  </a:lnTo>
                  <a:lnTo>
                    <a:pt x="11" y="0"/>
                  </a:lnTo>
                  <a:lnTo>
                    <a:pt x="108" y="81"/>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18" name="Freeform 26"/>
            <p:cNvSpPr>
              <a:spLocks/>
            </p:cNvSpPr>
            <p:nvPr/>
          </p:nvSpPr>
          <p:spPr bwMode="auto">
            <a:xfrm>
              <a:off x="3733335" y="2475995"/>
              <a:ext cx="198090" cy="300994"/>
            </a:xfrm>
            <a:custGeom>
              <a:avLst/>
              <a:gdLst/>
              <a:ahLst/>
              <a:cxnLst>
                <a:cxn ang="0">
                  <a:pos x="77" y="109"/>
                </a:cxn>
                <a:cxn ang="0">
                  <a:pos x="63" y="117"/>
                </a:cxn>
                <a:cxn ang="0">
                  <a:pos x="0" y="8"/>
                </a:cxn>
                <a:cxn ang="0">
                  <a:pos x="14" y="0"/>
                </a:cxn>
                <a:cxn ang="0">
                  <a:pos x="77" y="109"/>
                </a:cxn>
              </a:cxnLst>
              <a:rect l="0" t="0" r="r" b="b"/>
              <a:pathLst>
                <a:path w="77" h="117">
                  <a:moveTo>
                    <a:pt x="77" y="109"/>
                  </a:moveTo>
                  <a:lnTo>
                    <a:pt x="63" y="117"/>
                  </a:lnTo>
                  <a:lnTo>
                    <a:pt x="0" y="8"/>
                  </a:lnTo>
                  <a:lnTo>
                    <a:pt x="14" y="0"/>
                  </a:lnTo>
                  <a:lnTo>
                    <a:pt x="77" y="109"/>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19" name="Freeform 27"/>
            <p:cNvSpPr>
              <a:spLocks/>
            </p:cNvSpPr>
            <p:nvPr/>
          </p:nvSpPr>
          <p:spPr bwMode="auto">
            <a:xfrm>
              <a:off x="4265862" y="2285623"/>
              <a:ext cx="97758" cy="329292"/>
            </a:xfrm>
            <a:custGeom>
              <a:avLst/>
              <a:gdLst/>
              <a:ahLst/>
              <a:cxnLst>
                <a:cxn ang="0">
                  <a:pos x="38" y="125"/>
                </a:cxn>
                <a:cxn ang="0">
                  <a:pos x="22" y="128"/>
                </a:cxn>
                <a:cxn ang="0">
                  <a:pos x="0" y="3"/>
                </a:cxn>
                <a:cxn ang="0">
                  <a:pos x="16" y="0"/>
                </a:cxn>
                <a:cxn ang="0">
                  <a:pos x="38" y="125"/>
                </a:cxn>
              </a:cxnLst>
              <a:rect l="0" t="0" r="r" b="b"/>
              <a:pathLst>
                <a:path w="38" h="128">
                  <a:moveTo>
                    <a:pt x="38" y="125"/>
                  </a:moveTo>
                  <a:lnTo>
                    <a:pt x="22" y="128"/>
                  </a:lnTo>
                  <a:lnTo>
                    <a:pt x="0" y="3"/>
                  </a:lnTo>
                  <a:lnTo>
                    <a:pt x="16" y="0"/>
                  </a:lnTo>
                  <a:lnTo>
                    <a:pt x="38" y="125"/>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20" name="Freeform 28"/>
            <p:cNvSpPr>
              <a:spLocks/>
            </p:cNvSpPr>
            <p:nvPr/>
          </p:nvSpPr>
          <p:spPr bwMode="auto">
            <a:xfrm>
              <a:off x="4777806" y="2285623"/>
              <a:ext cx="97758" cy="329292"/>
            </a:xfrm>
            <a:custGeom>
              <a:avLst/>
              <a:gdLst/>
              <a:ahLst/>
              <a:cxnLst>
                <a:cxn ang="0">
                  <a:pos x="17" y="128"/>
                </a:cxn>
                <a:cxn ang="0">
                  <a:pos x="0" y="125"/>
                </a:cxn>
                <a:cxn ang="0">
                  <a:pos x="22" y="0"/>
                </a:cxn>
                <a:cxn ang="0">
                  <a:pos x="38" y="3"/>
                </a:cxn>
                <a:cxn ang="0">
                  <a:pos x="17" y="128"/>
                </a:cxn>
              </a:cxnLst>
              <a:rect l="0" t="0" r="r" b="b"/>
              <a:pathLst>
                <a:path w="38" h="128">
                  <a:moveTo>
                    <a:pt x="17" y="128"/>
                  </a:moveTo>
                  <a:lnTo>
                    <a:pt x="0" y="125"/>
                  </a:lnTo>
                  <a:lnTo>
                    <a:pt x="22" y="0"/>
                  </a:lnTo>
                  <a:lnTo>
                    <a:pt x="38" y="3"/>
                  </a:lnTo>
                  <a:lnTo>
                    <a:pt x="17" y="128"/>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21" name="Freeform 29"/>
            <p:cNvSpPr>
              <a:spLocks/>
            </p:cNvSpPr>
            <p:nvPr/>
          </p:nvSpPr>
          <p:spPr bwMode="auto">
            <a:xfrm>
              <a:off x="5210001" y="2475995"/>
              <a:ext cx="198090" cy="300994"/>
            </a:xfrm>
            <a:custGeom>
              <a:avLst/>
              <a:gdLst/>
              <a:ahLst/>
              <a:cxnLst>
                <a:cxn ang="0">
                  <a:pos x="14" y="117"/>
                </a:cxn>
                <a:cxn ang="0">
                  <a:pos x="0" y="109"/>
                </a:cxn>
                <a:cxn ang="0">
                  <a:pos x="63" y="0"/>
                </a:cxn>
                <a:cxn ang="0">
                  <a:pos x="77" y="8"/>
                </a:cxn>
                <a:cxn ang="0">
                  <a:pos x="14" y="117"/>
                </a:cxn>
              </a:cxnLst>
              <a:rect l="0" t="0" r="r" b="b"/>
              <a:pathLst>
                <a:path w="77" h="117">
                  <a:moveTo>
                    <a:pt x="14" y="117"/>
                  </a:moveTo>
                  <a:lnTo>
                    <a:pt x="0" y="109"/>
                  </a:lnTo>
                  <a:lnTo>
                    <a:pt x="63" y="0"/>
                  </a:lnTo>
                  <a:lnTo>
                    <a:pt x="77" y="8"/>
                  </a:lnTo>
                  <a:lnTo>
                    <a:pt x="14" y="117"/>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22" name="Freeform 30"/>
            <p:cNvSpPr>
              <a:spLocks/>
            </p:cNvSpPr>
            <p:nvPr/>
          </p:nvSpPr>
          <p:spPr bwMode="auto">
            <a:xfrm>
              <a:off x="5565019" y="2836158"/>
              <a:ext cx="275268" cy="241823"/>
            </a:xfrm>
            <a:custGeom>
              <a:avLst/>
              <a:gdLst/>
              <a:ahLst/>
              <a:cxnLst>
                <a:cxn ang="0">
                  <a:pos x="11" y="94"/>
                </a:cxn>
                <a:cxn ang="0">
                  <a:pos x="0" y="81"/>
                </a:cxn>
                <a:cxn ang="0">
                  <a:pos x="96" y="0"/>
                </a:cxn>
                <a:cxn ang="0">
                  <a:pos x="107" y="12"/>
                </a:cxn>
                <a:cxn ang="0">
                  <a:pos x="11" y="94"/>
                </a:cxn>
              </a:cxnLst>
              <a:rect l="0" t="0" r="r" b="b"/>
              <a:pathLst>
                <a:path w="107" h="94">
                  <a:moveTo>
                    <a:pt x="11" y="94"/>
                  </a:moveTo>
                  <a:lnTo>
                    <a:pt x="0" y="81"/>
                  </a:lnTo>
                  <a:lnTo>
                    <a:pt x="96" y="0"/>
                  </a:lnTo>
                  <a:lnTo>
                    <a:pt x="107" y="12"/>
                  </a:lnTo>
                  <a:lnTo>
                    <a:pt x="11" y="94"/>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23" name="Freeform 31"/>
            <p:cNvSpPr>
              <a:spLocks/>
            </p:cNvSpPr>
            <p:nvPr/>
          </p:nvSpPr>
          <p:spPr bwMode="auto">
            <a:xfrm>
              <a:off x="5799125" y="3324950"/>
              <a:ext cx="319001" cy="151784"/>
            </a:xfrm>
            <a:custGeom>
              <a:avLst/>
              <a:gdLst/>
              <a:ahLst/>
              <a:cxnLst>
                <a:cxn ang="0">
                  <a:pos x="5" y="59"/>
                </a:cxn>
                <a:cxn ang="0">
                  <a:pos x="0" y="44"/>
                </a:cxn>
                <a:cxn ang="0">
                  <a:pos x="119" y="0"/>
                </a:cxn>
                <a:cxn ang="0">
                  <a:pos x="124" y="16"/>
                </a:cxn>
                <a:cxn ang="0">
                  <a:pos x="5" y="59"/>
                </a:cxn>
              </a:cxnLst>
              <a:rect l="0" t="0" r="r" b="b"/>
              <a:pathLst>
                <a:path w="124" h="59">
                  <a:moveTo>
                    <a:pt x="5" y="59"/>
                  </a:moveTo>
                  <a:lnTo>
                    <a:pt x="0" y="44"/>
                  </a:lnTo>
                  <a:lnTo>
                    <a:pt x="119" y="0"/>
                  </a:lnTo>
                  <a:lnTo>
                    <a:pt x="124" y="16"/>
                  </a:lnTo>
                  <a:lnTo>
                    <a:pt x="5" y="59"/>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24" name="Rectangle 32"/>
            <p:cNvSpPr>
              <a:spLocks noChangeArrowheads="1"/>
            </p:cNvSpPr>
            <p:nvPr/>
          </p:nvSpPr>
          <p:spPr bwMode="auto">
            <a:xfrm>
              <a:off x="5886593" y="3885774"/>
              <a:ext cx="324146" cy="41161"/>
            </a:xfrm>
            <a:prstGeom prst="rect">
              <a:avLst/>
            </a:prstGeom>
            <a:solidFill>
              <a:schemeClr val="bg1">
                <a:lumMod val="5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11" name="Group 110"/>
          <p:cNvGrpSpPr/>
          <p:nvPr/>
        </p:nvGrpSpPr>
        <p:grpSpPr>
          <a:xfrm>
            <a:off x="1000047" y="1209675"/>
            <a:ext cx="3453307" cy="1903632"/>
            <a:chOff x="714297" y="1333500"/>
            <a:chExt cx="3453307" cy="1903632"/>
          </a:xfrm>
        </p:grpSpPr>
        <p:sp>
          <p:nvSpPr>
            <p:cNvPr id="101" name="TextBox 100"/>
            <p:cNvSpPr txBox="1"/>
            <p:nvPr/>
          </p:nvSpPr>
          <p:spPr>
            <a:xfrm rot="517495">
              <a:off x="2504273" y="1333500"/>
              <a:ext cx="388248" cy="338554"/>
            </a:xfrm>
            <a:prstGeom prst="rect">
              <a:avLst/>
            </a:prstGeom>
            <a:noFill/>
          </p:spPr>
          <p:txBody>
            <a:bodyPr wrap="none" rtlCol="0">
              <a:spAutoFit/>
            </a:bodyPr>
            <a:lstStyle/>
            <a:p>
              <a:pPr algn="ctr"/>
              <a:r>
                <a:rPr lang="en-US" sz="1600" b="1" dirty="0">
                  <a:solidFill>
                    <a:schemeClr val="bg1">
                      <a:lumMod val="50000"/>
                    </a:schemeClr>
                  </a:solidFill>
                </a:rPr>
                <a:t>06</a:t>
              </a:r>
            </a:p>
          </p:txBody>
        </p:sp>
        <p:sp>
          <p:nvSpPr>
            <p:cNvPr id="102" name="TextBox 101"/>
            <p:cNvSpPr txBox="1"/>
            <p:nvPr/>
          </p:nvSpPr>
          <p:spPr>
            <a:xfrm rot="21096593">
              <a:off x="1961348" y="1343025"/>
              <a:ext cx="388248" cy="338554"/>
            </a:xfrm>
            <a:prstGeom prst="rect">
              <a:avLst/>
            </a:prstGeom>
            <a:noFill/>
          </p:spPr>
          <p:txBody>
            <a:bodyPr wrap="none" rtlCol="0">
              <a:spAutoFit/>
            </a:bodyPr>
            <a:lstStyle/>
            <a:p>
              <a:pPr algn="ctr"/>
              <a:r>
                <a:rPr lang="en-US" sz="1600" b="1" dirty="0">
                  <a:solidFill>
                    <a:schemeClr val="bg1">
                      <a:lumMod val="50000"/>
                    </a:schemeClr>
                  </a:solidFill>
                </a:rPr>
                <a:t>05</a:t>
              </a:r>
            </a:p>
          </p:txBody>
        </p:sp>
        <p:sp>
          <p:nvSpPr>
            <p:cNvPr id="103" name="TextBox 102"/>
            <p:cNvSpPr txBox="1"/>
            <p:nvPr/>
          </p:nvSpPr>
          <p:spPr>
            <a:xfrm rot="20003539">
              <a:off x="1466048" y="1504950"/>
              <a:ext cx="388248" cy="338554"/>
            </a:xfrm>
            <a:prstGeom prst="rect">
              <a:avLst/>
            </a:prstGeom>
            <a:noFill/>
          </p:spPr>
          <p:txBody>
            <a:bodyPr wrap="none" rtlCol="0">
              <a:spAutoFit/>
            </a:bodyPr>
            <a:lstStyle/>
            <a:p>
              <a:pPr algn="ctr"/>
              <a:r>
                <a:rPr lang="en-US" sz="1600" b="1" dirty="0">
                  <a:solidFill>
                    <a:schemeClr val="bg1">
                      <a:lumMod val="50000"/>
                    </a:schemeClr>
                  </a:solidFill>
                </a:rPr>
                <a:t>04</a:t>
              </a:r>
            </a:p>
          </p:txBody>
        </p:sp>
        <p:sp>
          <p:nvSpPr>
            <p:cNvPr id="104" name="TextBox 103"/>
            <p:cNvSpPr txBox="1"/>
            <p:nvPr/>
          </p:nvSpPr>
          <p:spPr>
            <a:xfrm rot="18638159">
              <a:off x="1045139" y="1859357"/>
              <a:ext cx="388248" cy="338554"/>
            </a:xfrm>
            <a:prstGeom prst="rect">
              <a:avLst/>
            </a:prstGeom>
            <a:noFill/>
          </p:spPr>
          <p:txBody>
            <a:bodyPr wrap="none" rtlCol="0">
              <a:spAutoFit/>
            </a:bodyPr>
            <a:lstStyle/>
            <a:p>
              <a:pPr algn="ctr"/>
              <a:r>
                <a:rPr lang="en-US" sz="1600" b="1" dirty="0">
                  <a:solidFill>
                    <a:schemeClr val="bg1">
                      <a:lumMod val="50000"/>
                    </a:schemeClr>
                  </a:solidFill>
                </a:rPr>
                <a:t>03</a:t>
              </a:r>
            </a:p>
          </p:txBody>
        </p:sp>
        <p:sp>
          <p:nvSpPr>
            <p:cNvPr id="105" name="TextBox 104"/>
            <p:cNvSpPr txBox="1"/>
            <p:nvPr/>
          </p:nvSpPr>
          <p:spPr>
            <a:xfrm rot="2961841" flipH="1">
              <a:off x="3432086" y="1859357"/>
              <a:ext cx="388248" cy="338554"/>
            </a:xfrm>
            <a:prstGeom prst="rect">
              <a:avLst/>
            </a:prstGeom>
            <a:noFill/>
          </p:spPr>
          <p:txBody>
            <a:bodyPr wrap="none" rtlCol="0">
              <a:spAutoFit/>
            </a:bodyPr>
            <a:lstStyle/>
            <a:p>
              <a:pPr algn="ctr"/>
              <a:r>
                <a:rPr lang="en-US" sz="1600" b="1" dirty="0">
                  <a:solidFill>
                    <a:schemeClr val="bg1">
                      <a:lumMod val="50000"/>
                    </a:schemeClr>
                  </a:solidFill>
                </a:rPr>
                <a:t>08</a:t>
              </a:r>
            </a:p>
          </p:txBody>
        </p:sp>
        <p:sp>
          <p:nvSpPr>
            <p:cNvPr id="106" name="TextBox 105"/>
            <p:cNvSpPr txBox="1"/>
            <p:nvPr/>
          </p:nvSpPr>
          <p:spPr>
            <a:xfrm rot="1795820" flipH="1">
              <a:off x="3016815" y="1514475"/>
              <a:ext cx="388248" cy="338554"/>
            </a:xfrm>
            <a:prstGeom prst="rect">
              <a:avLst/>
            </a:prstGeom>
            <a:noFill/>
          </p:spPr>
          <p:txBody>
            <a:bodyPr wrap="none" rtlCol="0">
              <a:spAutoFit/>
            </a:bodyPr>
            <a:lstStyle/>
            <a:p>
              <a:pPr algn="ctr"/>
              <a:r>
                <a:rPr lang="en-US" sz="1600" b="1" dirty="0">
                  <a:solidFill>
                    <a:schemeClr val="bg1">
                      <a:lumMod val="50000"/>
                    </a:schemeClr>
                  </a:solidFill>
                </a:rPr>
                <a:t>07</a:t>
              </a:r>
            </a:p>
          </p:txBody>
        </p:sp>
        <p:sp>
          <p:nvSpPr>
            <p:cNvPr id="107" name="TextBox 106"/>
            <p:cNvSpPr txBox="1"/>
            <p:nvPr/>
          </p:nvSpPr>
          <p:spPr>
            <a:xfrm rot="17180290">
              <a:off x="774610" y="2345095"/>
              <a:ext cx="388248" cy="338554"/>
            </a:xfrm>
            <a:prstGeom prst="rect">
              <a:avLst/>
            </a:prstGeom>
            <a:noFill/>
          </p:spPr>
          <p:txBody>
            <a:bodyPr wrap="none" rtlCol="0">
              <a:spAutoFit/>
            </a:bodyPr>
            <a:lstStyle/>
            <a:p>
              <a:pPr algn="ctr"/>
              <a:r>
                <a:rPr lang="en-US" sz="1600" b="1" dirty="0">
                  <a:solidFill>
                    <a:schemeClr val="bg1">
                      <a:lumMod val="50000"/>
                    </a:schemeClr>
                  </a:solidFill>
                </a:rPr>
                <a:t>02</a:t>
              </a:r>
            </a:p>
          </p:txBody>
        </p:sp>
        <p:sp>
          <p:nvSpPr>
            <p:cNvPr id="108" name="TextBox 107"/>
            <p:cNvSpPr txBox="1"/>
            <p:nvPr/>
          </p:nvSpPr>
          <p:spPr>
            <a:xfrm rot="16200000">
              <a:off x="690252" y="2873731"/>
              <a:ext cx="386644" cy="338554"/>
            </a:xfrm>
            <a:prstGeom prst="rect">
              <a:avLst/>
            </a:prstGeom>
            <a:noFill/>
          </p:spPr>
          <p:txBody>
            <a:bodyPr wrap="none" rtlCol="0">
              <a:spAutoFit/>
            </a:bodyPr>
            <a:lstStyle/>
            <a:p>
              <a:pPr algn="ctr"/>
              <a:r>
                <a:rPr lang="en-US" sz="1600" b="1" dirty="0">
                  <a:solidFill>
                    <a:schemeClr val="bg1">
                      <a:lumMod val="50000"/>
                    </a:schemeClr>
                  </a:solidFill>
                </a:rPr>
                <a:t>01</a:t>
              </a:r>
            </a:p>
          </p:txBody>
        </p:sp>
        <p:sp>
          <p:nvSpPr>
            <p:cNvPr id="109" name="TextBox 108"/>
            <p:cNvSpPr txBox="1"/>
            <p:nvPr/>
          </p:nvSpPr>
          <p:spPr>
            <a:xfrm rot="5400000" flipH="1">
              <a:off x="3804203" y="2873731"/>
              <a:ext cx="388248" cy="338554"/>
            </a:xfrm>
            <a:prstGeom prst="rect">
              <a:avLst/>
            </a:prstGeom>
            <a:noFill/>
          </p:spPr>
          <p:txBody>
            <a:bodyPr wrap="none" rtlCol="0">
              <a:spAutoFit/>
            </a:bodyPr>
            <a:lstStyle/>
            <a:p>
              <a:pPr algn="ctr"/>
              <a:r>
                <a:rPr lang="en-US" sz="1600" b="1" dirty="0">
                  <a:solidFill>
                    <a:schemeClr val="bg1">
                      <a:lumMod val="50000"/>
                    </a:schemeClr>
                  </a:solidFill>
                </a:rPr>
                <a:t>10</a:t>
              </a:r>
            </a:p>
          </p:txBody>
        </p:sp>
        <p:sp>
          <p:nvSpPr>
            <p:cNvPr id="110" name="TextBox 109"/>
            <p:cNvSpPr txBox="1"/>
            <p:nvPr/>
          </p:nvSpPr>
          <p:spPr>
            <a:xfrm rot="4419710" flipH="1">
              <a:off x="3718400" y="2345096"/>
              <a:ext cx="388248" cy="338554"/>
            </a:xfrm>
            <a:prstGeom prst="rect">
              <a:avLst/>
            </a:prstGeom>
            <a:noFill/>
          </p:spPr>
          <p:txBody>
            <a:bodyPr wrap="none" rtlCol="0">
              <a:spAutoFit/>
            </a:bodyPr>
            <a:lstStyle/>
            <a:p>
              <a:pPr algn="ctr"/>
              <a:r>
                <a:rPr lang="en-US" sz="1600" b="1" dirty="0">
                  <a:solidFill>
                    <a:schemeClr val="bg1">
                      <a:lumMod val="50000"/>
                    </a:schemeClr>
                  </a:solidFill>
                </a:rPr>
                <a:t>09</a:t>
              </a:r>
            </a:p>
          </p:txBody>
        </p:sp>
      </p:grpSp>
      <p:sp>
        <p:nvSpPr>
          <p:cNvPr id="119" name="TextBox 118"/>
          <p:cNvSpPr txBox="1"/>
          <p:nvPr/>
        </p:nvSpPr>
        <p:spPr>
          <a:xfrm>
            <a:off x="1733550" y="3667125"/>
            <a:ext cx="1975090" cy="307777"/>
          </a:xfrm>
          <a:prstGeom prst="rect">
            <a:avLst/>
          </a:prstGeom>
          <a:noFill/>
        </p:spPr>
        <p:txBody>
          <a:bodyPr wrap="square" rtlCol="0">
            <a:spAutoFit/>
          </a:bodyPr>
          <a:lstStyle/>
          <a:p>
            <a:pPr algn="ctr"/>
            <a:r>
              <a:rPr lang="en-US" sz="1400" b="1" dirty="0">
                <a:solidFill>
                  <a:srgbClr val="176490"/>
                </a:solidFill>
              </a:rPr>
              <a:t>Footprint</a:t>
            </a:r>
            <a:endParaRPr lang="en-US" sz="1000" dirty="0">
              <a:solidFill>
                <a:srgbClr val="176490"/>
              </a:solidFill>
            </a:endParaRPr>
          </a:p>
        </p:txBody>
      </p:sp>
      <p:grpSp>
        <p:nvGrpSpPr>
          <p:cNvPr id="120" name="Group 119"/>
          <p:cNvGrpSpPr/>
          <p:nvPr/>
        </p:nvGrpSpPr>
        <p:grpSpPr>
          <a:xfrm>
            <a:off x="5086350" y="1557463"/>
            <a:ext cx="2692400" cy="1630934"/>
            <a:chOff x="2917825" y="2231598"/>
            <a:chExt cx="3308350" cy="2004049"/>
          </a:xfrm>
        </p:grpSpPr>
        <p:sp>
          <p:nvSpPr>
            <p:cNvPr id="121" name="Rectangle 12"/>
            <p:cNvSpPr>
              <a:spLocks noChangeArrowheads="1"/>
            </p:cNvSpPr>
            <p:nvPr/>
          </p:nvSpPr>
          <p:spPr bwMode="auto">
            <a:xfrm>
              <a:off x="4533411" y="2231598"/>
              <a:ext cx="77178" cy="488792"/>
            </a:xfrm>
            <a:prstGeom prst="rect">
              <a:avLst/>
            </a:prstGeom>
            <a:solidFill>
              <a:schemeClr val="bg1">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13"/>
            <p:cNvSpPr>
              <a:spLocks/>
            </p:cNvSpPr>
            <p:nvPr/>
          </p:nvSpPr>
          <p:spPr bwMode="auto">
            <a:xfrm>
              <a:off x="2917825" y="4073573"/>
              <a:ext cx="493937" cy="162074"/>
            </a:xfrm>
            <a:custGeom>
              <a:avLst/>
              <a:gdLst/>
              <a:ahLst/>
              <a:cxnLst>
                <a:cxn ang="0">
                  <a:pos x="186" y="0"/>
                </a:cxn>
                <a:cxn ang="0">
                  <a:pos x="192" y="29"/>
                </a:cxn>
                <a:cxn ang="0">
                  <a:pos x="5" y="63"/>
                </a:cxn>
                <a:cxn ang="0">
                  <a:pos x="0" y="33"/>
                </a:cxn>
                <a:cxn ang="0">
                  <a:pos x="186" y="0"/>
                </a:cxn>
              </a:cxnLst>
              <a:rect l="0" t="0" r="r" b="b"/>
              <a:pathLst>
                <a:path w="192" h="63">
                  <a:moveTo>
                    <a:pt x="186" y="0"/>
                  </a:moveTo>
                  <a:lnTo>
                    <a:pt x="192" y="29"/>
                  </a:lnTo>
                  <a:lnTo>
                    <a:pt x="5" y="63"/>
                  </a:lnTo>
                  <a:lnTo>
                    <a:pt x="0" y="33"/>
                  </a:lnTo>
                  <a:lnTo>
                    <a:pt x="186" y="0"/>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14"/>
            <p:cNvSpPr>
              <a:spLocks/>
            </p:cNvSpPr>
            <p:nvPr/>
          </p:nvSpPr>
          <p:spPr bwMode="auto">
            <a:xfrm>
              <a:off x="2917825" y="3577064"/>
              <a:ext cx="493937" cy="162074"/>
            </a:xfrm>
            <a:custGeom>
              <a:avLst/>
              <a:gdLst/>
              <a:ahLst/>
              <a:cxnLst>
                <a:cxn ang="0">
                  <a:pos x="192" y="33"/>
                </a:cxn>
                <a:cxn ang="0">
                  <a:pos x="186" y="63"/>
                </a:cxn>
                <a:cxn ang="0">
                  <a:pos x="0" y="30"/>
                </a:cxn>
                <a:cxn ang="0">
                  <a:pos x="5" y="0"/>
                </a:cxn>
                <a:cxn ang="0">
                  <a:pos x="192" y="33"/>
                </a:cxn>
              </a:cxnLst>
              <a:rect l="0" t="0" r="r" b="b"/>
              <a:pathLst>
                <a:path w="192" h="63">
                  <a:moveTo>
                    <a:pt x="192" y="33"/>
                  </a:moveTo>
                  <a:lnTo>
                    <a:pt x="186" y="63"/>
                  </a:lnTo>
                  <a:lnTo>
                    <a:pt x="0" y="30"/>
                  </a:lnTo>
                  <a:lnTo>
                    <a:pt x="5" y="0"/>
                  </a:lnTo>
                  <a:lnTo>
                    <a:pt x="192" y="33"/>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15"/>
            <p:cNvSpPr>
              <a:spLocks/>
            </p:cNvSpPr>
            <p:nvPr/>
          </p:nvSpPr>
          <p:spPr bwMode="auto">
            <a:xfrm>
              <a:off x="3103051" y="3034246"/>
              <a:ext cx="463066" cy="311284"/>
            </a:xfrm>
            <a:custGeom>
              <a:avLst/>
              <a:gdLst/>
              <a:ahLst/>
              <a:cxnLst>
                <a:cxn ang="0">
                  <a:pos x="180" y="96"/>
                </a:cxn>
                <a:cxn ang="0">
                  <a:pos x="164" y="121"/>
                </a:cxn>
                <a:cxn ang="0">
                  <a:pos x="0" y="26"/>
                </a:cxn>
                <a:cxn ang="0">
                  <a:pos x="14" y="0"/>
                </a:cxn>
                <a:cxn ang="0">
                  <a:pos x="180" y="96"/>
                </a:cxn>
              </a:cxnLst>
              <a:rect l="0" t="0" r="r" b="b"/>
              <a:pathLst>
                <a:path w="180" h="121">
                  <a:moveTo>
                    <a:pt x="180" y="96"/>
                  </a:moveTo>
                  <a:lnTo>
                    <a:pt x="164" y="121"/>
                  </a:lnTo>
                  <a:lnTo>
                    <a:pt x="0" y="26"/>
                  </a:lnTo>
                  <a:lnTo>
                    <a:pt x="14" y="0"/>
                  </a:lnTo>
                  <a:lnTo>
                    <a:pt x="180" y="96"/>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16"/>
            <p:cNvSpPr>
              <a:spLocks/>
            </p:cNvSpPr>
            <p:nvPr/>
          </p:nvSpPr>
          <p:spPr bwMode="auto">
            <a:xfrm>
              <a:off x="3465786" y="2599479"/>
              <a:ext cx="373026" cy="421905"/>
            </a:xfrm>
            <a:custGeom>
              <a:avLst/>
              <a:gdLst/>
              <a:ahLst/>
              <a:cxnLst>
                <a:cxn ang="0">
                  <a:pos x="145" y="145"/>
                </a:cxn>
                <a:cxn ang="0">
                  <a:pos x="122" y="164"/>
                </a:cxn>
                <a:cxn ang="0">
                  <a:pos x="0" y="20"/>
                </a:cxn>
                <a:cxn ang="0">
                  <a:pos x="23" y="0"/>
                </a:cxn>
                <a:cxn ang="0">
                  <a:pos x="145" y="145"/>
                </a:cxn>
              </a:cxnLst>
              <a:rect l="0" t="0" r="r" b="b"/>
              <a:pathLst>
                <a:path w="145" h="164">
                  <a:moveTo>
                    <a:pt x="145" y="145"/>
                  </a:moveTo>
                  <a:lnTo>
                    <a:pt x="122" y="164"/>
                  </a:lnTo>
                  <a:lnTo>
                    <a:pt x="0" y="20"/>
                  </a:lnTo>
                  <a:lnTo>
                    <a:pt x="23" y="0"/>
                  </a:lnTo>
                  <a:lnTo>
                    <a:pt x="145" y="145"/>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17"/>
            <p:cNvSpPr>
              <a:spLocks/>
            </p:cNvSpPr>
            <p:nvPr/>
          </p:nvSpPr>
          <p:spPr bwMode="auto">
            <a:xfrm>
              <a:off x="3962296" y="2321639"/>
              <a:ext cx="239252" cy="483647"/>
            </a:xfrm>
            <a:custGeom>
              <a:avLst/>
              <a:gdLst/>
              <a:ahLst/>
              <a:cxnLst>
                <a:cxn ang="0">
                  <a:pos x="93" y="178"/>
                </a:cxn>
                <a:cxn ang="0">
                  <a:pos x="65" y="188"/>
                </a:cxn>
                <a:cxn ang="0">
                  <a:pos x="0" y="10"/>
                </a:cxn>
                <a:cxn ang="0">
                  <a:pos x="29" y="0"/>
                </a:cxn>
                <a:cxn ang="0">
                  <a:pos x="93" y="178"/>
                </a:cxn>
              </a:cxnLst>
              <a:rect l="0" t="0" r="r" b="b"/>
              <a:pathLst>
                <a:path w="93" h="188">
                  <a:moveTo>
                    <a:pt x="93" y="178"/>
                  </a:moveTo>
                  <a:lnTo>
                    <a:pt x="65" y="188"/>
                  </a:lnTo>
                  <a:lnTo>
                    <a:pt x="0" y="10"/>
                  </a:lnTo>
                  <a:lnTo>
                    <a:pt x="29" y="0"/>
                  </a:lnTo>
                  <a:lnTo>
                    <a:pt x="93" y="178"/>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18"/>
            <p:cNvSpPr>
              <a:spLocks/>
            </p:cNvSpPr>
            <p:nvPr/>
          </p:nvSpPr>
          <p:spPr bwMode="auto">
            <a:xfrm>
              <a:off x="4939880" y="2321639"/>
              <a:ext cx="239252" cy="483647"/>
            </a:xfrm>
            <a:custGeom>
              <a:avLst/>
              <a:gdLst/>
              <a:ahLst/>
              <a:cxnLst>
                <a:cxn ang="0">
                  <a:pos x="28" y="188"/>
                </a:cxn>
                <a:cxn ang="0">
                  <a:pos x="0" y="178"/>
                </a:cxn>
                <a:cxn ang="0">
                  <a:pos x="65" y="0"/>
                </a:cxn>
                <a:cxn ang="0">
                  <a:pos x="93" y="10"/>
                </a:cxn>
                <a:cxn ang="0">
                  <a:pos x="28" y="188"/>
                </a:cxn>
              </a:cxnLst>
              <a:rect l="0" t="0" r="r" b="b"/>
              <a:pathLst>
                <a:path w="93" h="188">
                  <a:moveTo>
                    <a:pt x="28" y="188"/>
                  </a:moveTo>
                  <a:lnTo>
                    <a:pt x="0" y="178"/>
                  </a:lnTo>
                  <a:lnTo>
                    <a:pt x="65" y="0"/>
                  </a:lnTo>
                  <a:lnTo>
                    <a:pt x="93" y="10"/>
                  </a:lnTo>
                  <a:lnTo>
                    <a:pt x="28" y="188"/>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19"/>
            <p:cNvSpPr>
              <a:spLocks/>
            </p:cNvSpPr>
            <p:nvPr/>
          </p:nvSpPr>
          <p:spPr bwMode="auto">
            <a:xfrm>
              <a:off x="5302615" y="2599479"/>
              <a:ext cx="373026" cy="421905"/>
            </a:xfrm>
            <a:custGeom>
              <a:avLst/>
              <a:gdLst/>
              <a:ahLst/>
              <a:cxnLst>
                <a:cxn ang="0">
                  <a:pos x="22" y="164"/>
                </a:cxn>
                <a:cxn ang="0">
                  <a:pos x="0" y="145"/>
                </a:cxn>
                <a:cxn ang="0">
                  <a:pos x="122" y="0"/>
                </a:cxn>
                <a:cxn ang="0">
                  <a:pos x="145" y="20"/>
                </a:cxn>
                <a:cxn ang="0">
                  <a:pos x="22" y="164"/>
                </a:cxn>
              </a:cxnLst>
              <a:rect l="0" t="0" r="r" b="b"/>
              <a:pathLst>
                <a:path w="145" h="164">
                  <a:moveTo>
                    <a:pt x="22" y="164"/>
                  </a:moveTo>
                  <a:lnTo>
                    <a:pt x="0" y="145"/>
                  </a:lnTo>
                  <a:lnTo>
                    <a:pt x="122" y="0"/>
                  </a:lnTo>
                  <a:lnTo>
                    <a:pt x="145" y="20"/>
                  </a:lnTo>
                  <a:lnTo>
                    <a:pt x="22" y="164"/>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20"/>
            <p:cNvSpPr>
              <a:spLocks/>
            </p:cNvSpPr>
            <p:nvPr/>
          </p:nvSpPr>
          <p:spPr bwMode="auto">
            <a:xfrm>
              <a:off x="5577882" y="3034246"/>
              <a:ext cx="460494" cy="311284"/>
            </a:xfrm>
            <a:custGeom>
              <a:avLst/>
              <a:gdLst/>
              <a:ahLst/>
              <a:cxnLst>
                <a:cxn ang="0">
                  <a:pos x="15" y="121"/>
                </a:cxn>
                <a:cxn ang="0">
                  <a:pos x="0" y="96"/>
                </a:cxn>
                <a:cxn ang="0">
                  <a:pos x="164" y="0"/>
                </a:cxn>
                <a:cxn ang="0">
                  <a:pos x="179" y="26"/>
                </a:cxn>
                <a:cxn ang="0">
                  <a:pos x="15" y="121"/>
                </a:cxn>
              </a:cxnLst>
              <a:rect l="0" t="0" r="r" b="b"/>
              <a:pathLst>
                <a:path w="179" h="121">
                  <a:moveTo>
                    <a:pt x="15" y="121"/>
                  </a:moveTo>
                  <a:lnTo>
                    <a:pt x="0" y="96"/>
                  </a:lnTo>
                  <a:lnTo>
                    <a:pt x="164" y="0"/>
                  </a:lnTo>
                  <a:lnTo>
                    <a:pt x="179" y="26"/>
                  </a:lnTo>
                  <a:lnTo>
                    <a:pt x="15" y="121"/>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21"/>
            <p:cNvSpPr>
              <a:spLocks/>
            </p:cNvSpPr>
            <p:nvPr/>
          </p:nvSpPr>
          <p:spPr bwMode="auto">
            <a:xfrm>
              <a:off x="5729664" y="3577064"/>
              <a:ext cx="496511" cy="162074"/>
            </a:xfrm>
            <a:custGeom>
              <a:avLst/>
              <a:gdLst/>
              <a:ahLst/>
              <a:cxnLst>
                <a:cxn ang="0">
                  <a:pos x="6" y="63"/>
                </a:cxn>
                <a:cxn ang="0">
                  <a:pos x="0" y="33"/>
                </a:cxn>
                <a:cxn ang="0">
                  <a:pos x="188" y="0"/>
                </a:cxn>
                <a:cxn ang="0">
                  <a:pos x="193" y="30"/>
                </a:cxn>
                <a:cxn ang="0">
                  <a:pos x="6" y="63"/>
                </a:cxn>
              </a:cxnLst>
              <a:rect l="0" t="0" r="r" b="b"/>
              <a:pathLst>
                <a:path w="193" h="63">
                  <a:moveTo>
                    <a:pt x="6" y="63"/>
                  </a:moveTo>
                  <a:lnTo>
                    <a:pt x="0" y="33"/>
                  </a:lnTo>
                  <a:lnTo>
                    <a:pt x="188" y="0"/>
                  </a:lnTo>
                  <a:lnTo>
                    <a:pt x="193" y="30"/>
                  </a:lnTo>
                  <a:lnTo>
                    <a:pt x="6" y="63"/>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22"/>
            <p:cNvSpPr>
              <a:spLocks/>
            </p:cNvSpPr>
            <p:nvPr/>
          </p:nvSpPr>
          <p:spPr bwMode="auto">
            <a:xfrm>
              <a:off x="5729664" y="4073573"/>
              <a:ext cx="496511" cy="162074"/>
            </a:xfrm>
            <a:custGeom>
              <a:avLst/>
              <a:gdLst/>
              <a:ahLst/>
              <a:cxnLst>
                <a:cxn ang="0">
                  <a:pos x="0" y="29"/>
                </a:cxn>
                <a:cxn ang="0">
                  <a:pos x="6" y="0"/>
                </a:cxn>
                <a:cxn ang="0">
                  <a:pos x="193" y="33"/>
                </a:cxn>
                <a:cxn ang="0">
                  <a:pos x="188" y="63"/>
                </a:cxn>
                <a:cxn ang="0">
                  <a:pos x="0" y="29"/>
                </a:cxn>
              </a:cxnLst>
              <a:rect l="0" t="0" r="r" b="b"/>
              <a:pathLst>
                <a:path w="193" h="63">
                  <a:moveTo>
                    <a:pt x="0" y="29"/>
                  </a:moveTo>
                  <a:lnTo>
                    <a:pt x="6" y="0"/>
                  </a:lnTo>
                  <a:lnTo>
                    <a:pt x="193" y="33"/>
                  </a:lnTo>
                  <a:lnTo>
                    <a:pt x="188" y="63"/>
                  </a:lnTo>
                  <a:lnTo>
                    <a:pt x="0" y="29"/>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Rectangle 23"/>
            <p:cNvSpPr>
              <a:spLocks noChangeArrowheads="1"/>
            </p:cNvSpPr>
            <p:nvPr/>
          </p:nvSpPr>
          <p:spPr bwMode="auto">
            <a:xfrm>
              <a:off x="2930687" y="3885774"/>
              <a:ext cx="326720" cy="41161"/>
            </a:xfrm>
            <a:prstGeom prst="rect">
              <a:avLst/>
            </a:prstGeom>
            <a:solidFill>
              <a:schemeClr val="bg1">
                <a:lumMod val="5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24"/>
            <p:cNvSpPr>
              <a:spLocks/>
            </p:cNvSpPr>
            <p:nvPr/>
          </p:nvSpPr>
          <p:spPr bwMode="auto">
            <a:xfrm>
              <a:off x="3023300" y="3324950"/>
              <a:ext cx="321574" cy="151784"/>
            </a:xfrm>
            <a:custGeom>
              <a:avLst/>
              <a:gdLst/>
              <a:ahLst/>
              <a:cxnLst>
                <a:cxn ang="0">
                  <a:pos x="125" y="44"/>
                </a:cxn>
                <a:cxn ang="0">
                  <a:pos x="119" y="59"/>
                </a:cxn>
                <a:cxn ang="0">
                  <a:pos x="0" y="16"/>
                </a:cxn>
                <a:cxn ang="0">
                  <a:pos x="5" y="0"/>
                </a:cxn>
                <a:cxn ang="0">
                  <a:pos x="125" y="44"/>
                </a:cxn>
              </a:cxnLst>
              <a:rect l="0" t="0" r="r" b="b"/>
              <a:pathLst>
                <a:path w="125" h="59">
                  <a:moveTo>
                    <a:pt x="125" y="44"/>
                  </a:moveTo>
                  <a:lnTo>
                    <a:pt x="119" y="59"/>
                  </a:lnTo>
                  <a:lnTo>
                    <a:pt x="0" y="16"/>
                  </a:lnTo>
                  <a:lnTo>
                    <a:pt x="5" y="0"/>
                  </a:lnTo>
                  <a:lnTo>
                    <a:pt x="125" y="44"/>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25"/>
            <p:cNvSpPr>
              <a:spLocks/>
            </p:cNvSpPr>
            <p:nvPr/>
          </p:nvSpPr>
          <p:spPr bwMode="auto">
            <a:xfrm>
              <a:off x="3301140" y="2836158"/>
              <a:ext cx="277840" cy="241823"/>
            </a:xfrm>
            <a:custGeom>
              <a:avLst/>
              <a:gdLst/>
              <a:ahLst/>
              <a:cxnLst>
                <a:cxn ang="0">
                  <a:pos x="108" y="81"/>
                </a:cxn>
                <a:cxn ang="0">
                  <a:pos x="97" y="94"/>
                </a:cxn>
                <a:cxn ang="0">
                  <a:pos x="0" y="12"/>
                </a:cxn>
                <a:cxn ang="0">
                  <a:pos x="11" y="0"/>
                </a:cxn>
                <a:cxn ang="0">
                  <a:pos x="108" y="81"/>
                </a:cxn>
              </a:cxnLst>
              <a:rect l="0" t="0" r="r" b="b"/>
              <a:pathLst>
                <a:path w="108" h="94">
                  <a:moveTo>
                    <a:pt x="108" y="81"/>
                  </a:moveTo>
                  <a:lnTo>
                    <a:pt x="97" y="94"/>
                  </a:lnTo>
                  <a:lnTo>
                    <a:pt x="0" y="12"/>
                  </a:lnTo>
                  <a:lnTo>
                    <a:pt x="11" y="0"/>
                  </a:lnTo>
                  <a:lnTo>
                    <a:pt x="108" y="81"/>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26"/>
            <p:cNvSpPr>
              <a:spLocks/>
            </p:cNvSpPr>
            <p:nvPr/>
          </p:nvSpPr>
          <p:spPr bwMode="auto">
            <a:xfrm>
              <a:off x="3733335" y="2475995"/>
              <a:ext cx="198090" cy="300994"/>
            </a:xfrm>
            <a:custGeom>
              <a:avLst/>
              <a:gdLst/>
              <a:ahLst/>
              <a:cxnLst>
                <a:cxn ang="0">
                  <a:pos x="77" y="109"/>
                </a:cxn>
                <a:cxn ang="0">
                  <a:pos x="63" y="117"/>
                </a:cxn>
                <a:cxn ang="0">
                  <a:pos x="0" y="8"/>
                </a:cxn>
                <a:cxn ang="0">
                  <a:pos x="14" y="0"/>
                </a:cxn>
                <a:cxn ang="0">
                  <a:pos x="77" y="109"/>
                </a:cxn>
              </a:cxnLst>
              <a:rect l="0" t="0" r="r" b="b"/>
              <a:pathLst>
                <a:path w="77" h="117">
                  <a:moveTo>
                    <a:pt x="77" y="109"/>
                  </a:moveTo>
                  <a:lnTo>
                    <a:pt x="63" y="117"/>
                  </a:lnTo>
                  <a:lnTo>
                    <a:pt x="0" y="8"/>
                  </a:lnTo>
                  <a:lnTo>
                    <a:pt x="14" y="0"/>
                  </a:lnTo>
                  <a:lnTo>
                    <a:pt x="77" y="109"/>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27"/>
            <p:cNvSpPr>
              <a:spLocks/>
            </p:cNvSpPr>
            <p:nvPr/>
          </p:nvSpPr>
          <p:spPr bwMode="auto">
            <a:xfrm>
              <a:off x="4265862" y="2285623"/>
              <a:ext cx="97758" cy="329292"/>
            </a:xfrm>
            <a:custGeom>
              <a:avLst/>
              <a:gdLst/>
              <a:ahLst/>
              <a:cxnLst>
                <a:cxn ang="0">
                  <a:pos x="38" y="125"/>
                </a:cxn>
                <a:cxn ang="0">
                  <a:pos x="22" y="128"/>
                </a:cxn>
                <a:cxn ang="0">
                  <a:pos x="0" y="3"/>
                </a:cxn>
                <a:cxn ang="0">
                  <a:pos x="16" y="0"/>
                </a:cxn>
                <a:cxn ang="0">
                  <a:pos x="38" y="125"/>
                </a:cxn>
              </a:cxnLst>
              <a:rect l="0" t="0" r="r" b="b"/>
              <a:pathLst>
                <a:path w="38" h="128">
                  <a:moveTo>
                    <a:pt x="38" y="125"/>
                  </a:moveTo>
                  <a:lnTo>
                    <a:pt x="22" y="128"/>
                  </a:lnTo>
                  <a:lnTo>
                    <a:pt x="0" y="3"/>
                  </a:lnTo>
                  <a:lnTo>
                    <a:pt x="16" y="0"/>
                  </a:lnTo>
                  <a:lnTo>
                    <a:pt x="38" y="125"/>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28"/>
            <p:cNvSpPr>
              <a:spLocks/>
            </p:cNvSpPr>
            <p:nvPr/>
          </p:nvSpPr>
          <p:spPr bwMode="auto">
            <a:xfrm>
              <a:off x="4777806" y="2285623"/>
              <a:ext cx="97758" cy="329292"/>
            </a:xfrm>
            <a:custGeom>
              <a:avLst/>
              <a:gdLst/>
              <a:ahLst/>
              <a:cxnLst>
                <a:cxn ang="0">
                  <a:pos x="17" y="128"/>
                </a:cxn>
                <a:cxn ang="0">
                  <a:pos x="0" y="125"/>
                </a:cxn>
                <a:cxn ang="0">
                  <a:pos x="22" y="0"/>
                </a:cxn>
                <a:cxn ang="0">
                  <a:pos x="38" y="3"/>
                </a:cxn>
                <a:cxn ang="0">
                  <a:pos x="17" y="128"/>
                </a:cxn>
              </a:cxnLst>
              <a:rect l="0" t="0" r="r" b="b"/>
              <a:pathLst>
                <a:path w="38" h="128">
                  <a:moveTo>
                    <a:pt x="17" y="128"/>
                  </a:moveTo>
                  <a:lnTo>
                    <a:pt x="0" y="125"/>
                  </a:lnTo>
                  <a:lnTo>
                    <a:pt x="22" y="0"/>
                  </a:lnTo>
                  <a:lnTo>
                    <a:pt x="38" y="3"/>
                  </a:lnTo>
                  <a:lnTo>
                    <a:pt x="17" y="128"/>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29"/>
            <p:cNvSpPr>
              <a:spLocks/>
            </p:cNvSpPr>
            <p:nvPr/>
          </p:nvSpPr>
          <p:spPr bwMode="auto">
            <a:xfrm>
              <a:off x="5210001" y="2475995"/>
              <a:ext cx="198090" cy="300994"/>
            </a:xfrm>
            <a:custGeom>
              <a:avLst/>
              <a:gdLst/>
              <a:ahLst/>
              <a:cxnLst>
                <a:cxn ang="0">
                  <a:pos x="14" y="117"/>
                </a:cxn>
                <a:cxn ang="0">
                  <a:pos x="0" y="109"/>
                </a:cxn>
                <a:cxn ang="0">
                  <a:pos x="63" y="0"/>
                </a:cxn>
                <a:cxn ang="0">
                  <a:pos x="77" y="8"/>
                </a:cxn>
                <a:cxn ang="0">
                  <a:pos x="14" y="117"/>
                </a:cxn>
              </a:cxnLst>
              <a:rect l="0" t="0" r="r" b="b"/>
              <a:pathLst>
                <a:path w="77" h="117">
                  <a:moveTo>
                    <a:pt x="14" y="117"/>
                  </a:moveTo>
                  <a:lnTo>
                    <a:pt x="0" y="109"/>
                  </a:lnTo>
                  <a:lnTo>
                    <a:pt x="63" y="0"/>
                  </a:lnTo>
                  <a:lnTo>
                    <a:pt x="77" y="8"/>
                  </a:lnTo>
                  <a:lnTo>
                    <a:pt x="14" y="117"/>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30"/>
            <p:cNvSpPr>
              <a:spLocks/>
            </p:cNvSpPr>
            <p:nvPr/>
          </p:nvSpPr>
          <p:spPr bwMode="auto">
            <a:xfrm>
              <a:off x="5565019" y="2836158"/>
              <a:ext cx="275268" cy="241823"/>
            </a:xfrm>
            <a:custGeom>
              <a:avLst/>
              <a:gdLst/>
              <a:ahLst/>
              <a:cxnLst>
                <a:cxn ang="0">
                  <a:pos x="11" y="94"/>
                </a:cxn>
                <a:cxn ang="0">
                  <a:pos x="0" y="81"/>
                </a:cxn>
                <a:cxn ang="0">
                  <a:pos x="96" y="0"/>
                </a:cxn>
                <a:cxn ang="0">
                  <a:pos x="107" y="12"/>
                </a:cxn>
                <a:cxn ang="0">
                  <a:pos x="11" y="94"/>
                </a:cxn>
              </a:cxnLst>
              <a:rect l="0" t="0" r="r" b="b"/>
              <a:pathLst>
                <a:path w="107" h="94">
                  <a:moveTo>
                    <a:pt x="11" y="94"/>
                  </a:moveTo>
                  <a:lnTo>
                    <a:pt x="0" y="81"/>
                  </a:lnTo>
                  <a:lnTo>
                    <a:pt x="96" y="0"/>
                  </a:lnTo>
                  <a:lnTo>
                    <a:pt x="107" y="12"/>
                  </a:lnTo>
                  <a:lnTo>
                    <a:pt x="11" y="94"/>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31"/>
            <p:cNvSpPr>
              <a:spLocks/>
            </p:cNvSpPr>
            <p:nvPr/>
          </p:nvSpPr>
          <p:spPr bwMode="auto">
            <a:xfrm>
              <a:off x="5799125" y="3324950"/>
              <a:ext cx="319001" cy="151784"/>
            </a:xfrm>
            <a:custGeom>
              <a:avLst/>
              <a:gdLst/>
              <a:ahLst/>
              <a:cxnLst>
                <a:cxn ang="0">
                  <a:pos x="5" y="59"/>
                </a:cxn>
                <a:cxn ang="0">
                  <a:pos x="0" y="44"/>
                </a:cxn>
                <a:cxn ang="0">
                  <a:pos x="119" y="0"/>
                </a:cxn>
                <a:cxn ang="0">
                  <a:pos x="124" y="16"/>
                </a:cxn>
                <a:cxn ang="0">
                  <a:pos x="5" y="59"/>
                </a:cxn>
              </a:cxnLst>
              <a:rect l="0" t="0" r="r" b="b"/>
              <a:pathLst>
                <a:path w="124" h="59">
                  <a:moveTo>
                    <a:pt x="5" y="59"/>
                  </a:moveTo>
                  <a:lnTo>
                    <a:pt x="0" y="44"/>
                  </a:lnTo>
                  <a:lnTo>
                    <a:pt x="119" y="0"/>
                  </a:lnTo>
                  <a:lnTo>
                    <a:pt x="124" y="16"/>
                  </a:lnTo>
                  <a:lnTo>
                    <a:pt x="5" y="59"/>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Rectangle 32"/>
            <p:cNvSpPr>
              <a:spLocks noChangeArrowheads="1"/>
            </p:cNvSpPr>
            <p:nvPr/>
          </p:nvSpPr>
          <p:spPr bwMode="auto">
            <a:xfrm>
              <a:off x="5886593" y="3885774"/>
              <a:ext cx="324146" cy="41161"/>
            </a:xfrm>
            <a:prstGeom prst="rect">
              <a:avLst/>
            </a:prstGeom>
            <a:solidFill>
              <a:schemeClr val="bg1">
                <a:lumMod val="5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42" name="Group 141"/>
          <p:cNvGrpSpPr/>
          <p:nvPr/>
        </p:nvGrpSpPr>
        <p:grpSpPr>
          <a:xfrm>
            <a:off x="4708447" y="1209675"/>
            <a:ext cx="3453307" cy="1903632"/>
            <a:chOff x="714297" y="1333500"/>
            <a:chExt cx="3453307" cy="1903632"/>
          </a:xfrm>
        </p:grpSpPr>
        <p:sp>
          <p:nvSpPr>
            <p:cNvPr id="143" name="TextBox 142"/>
            <p:cNvSpPr txBox="1"/>
            <p:nvPr/>
          </p:nvSpPr>
          <p:spPr>
            <a:xfrm rot="517495">
              <a:off x="2504273" y="1333500"/>
              <a:ext cx="388248" cy="338554"/>
            </a:xfrm>
            <a:prstGeom prst="rect">
              <a:avLst/>
            </a:prstGeom>
            <a:noFill/>
          </p:spPr>
          <p:txBody>
            <a:bodyPr wrap="none" rtlCol="0">
              <a:spAutoFit/>
            </a:bodyPr>
            <a:lstStyle/>
            <a:p>
              <a:pPr algn="ctr"/>
              <a:r>
                <a:rPr lang="en-US" sz="1600" b="1" dirty="0">
                  <a:solidFill>
                    <a:schemeClr val="bg1">
                      <a:lumMod val="50000"/>
                    </a:schemeClr>
                  </a:solidFill>
                </a:rPr>
                <a:t>06</a:t>
              </a:r>
            </a:p>
          </p:txBody>
        </p:sp>
        <p:sp>
          <p:nvSpPr>
            <p:cNvPr id="144" name="TextBox 143"/>
            <p:cNvSpPr txBox="1"/>
            <p:nvPr/>
          </p:nvSpPr>
          <p:spPr>
            <a:xfrm rot="21096593">
              <a:off x="1961348" y="1343025"/>
              <a:ext cx="388248" cy="338554"/>
            </a:xfrm>
            <a:prstGeom prst="rect">
              <a:avLst/>
            </a:prstGeom>
            <a:noFill/>
          </p:spPr>
          <p:txBody>
            <a:bodyPr wrap="none" rtlCol="0">
              <a:spAutoFit/>
            </a:bodyPr>
            <a:lstStyle/>
            <a:p>
              <a:pPr algn="ctr"/>
              <a:r>
                <a:rPr lang="en-US" sz="1600" b="1" dirty="0">
                  <a:solidFill>
                    <a:schemeClr val="bg1">
                      <a:lumMod val="50000"/>
                    </a:schemeClr>
                  </a:solidFill>
                </a:rPr>
                <a:t>05</a:t>
              </a:r>
            </a:p>
          </p:txBody>
        </p:sp>
        <p:sp>
          <p:nvSpPr>
            <p:cNvPr id="145" name="TextBox 144"/>
            <p:cNvSpPr txBox="1"/>
            <p:nvPr/>
          </p:nvSpPr>
          <p:spPr>
            <a:xfrm rot="20003539">
              <a:off x="1466048" y="1504950"/>
              <a:ext cx="388248" cy="338554"/>
            </a:xfrm>
            <a:prstGeom prst="rect">
              <a:avLst/>
            </a:prstGeom>
            <a:noFill/>
          </p:spPr>
          <p:txBody>
            <a:bodyPr wrap="none" rtlCol="0">
              <a:spAutoFit/>
            </a:bodyPr>
            <a:lstStyle/>
            <a:p>
              <a:pPr algn="ctr"/>
              <a:r>
                <a:rPr lang="en-US" sz="1600" b="1" dirty="0">
                  <a:solidFill>
                    <a:schemeClr val="bg1">
                      <a:lumMod val="50000"/>
                    </a:schemeClr>
                  </a:solidFill>
                </a:rPr>
                <a:t>04</a:t>
              </a:r>
            </a:p>
          </p:txBody>
        </p:sp>
        <p:sp>
          <p:nvSpPr>
            <p:cNvPr id="146" name="TextBox 145"/>
            <p:cNvSpPr txBox="1"/>
            <p:nvPr/>
          </p:nvSpPr>
          <p:spPr>
            <a:xfrm rot="18638159">
              <a:off x="1045139" y="1859357"/>
              <a:ext cx="388248" cy="338554"/>
            </a:xfrm>
            <a:prstGeom prst="rect">
              <a:avLst/>
            </a:prstGeom>
            <a:noFill/>
          </p:spPr>
          <p:txBody>
            <a:bodyPr wrap="none" rtlCol="0">
              <a:spAutoFit/>
            </a:bodyPr>
            <a:lstStyle/>
            <a:p>
              <a:pPr algn="ctr"/>
              <a:r>
                <a:rPr lang="en-US" sz="1600" b="1" dirty="0">
                  <a:solidFill>
                    <a:schemeClr val="bg1">
                      <a:lumMod val="50000"/>
                    </a:schemeClr>
                  </a:solidFill>
                </a:rPr>
                <a:t>03</a:t>
              </a:r>
            </a:p>
          </p:txBody>
        </p:sp>
        <p:sp>
          <p:nvSpPr>
            <p:cNvPr id="147" name="TextBox 146"/>
            <p:cNvSpPr txBox="1"/>
            <p:nvPr/>
          </p:nvSpPr>
          <p:spPr>
            <a:xfrm rot="2961841" flipH="1">
              <a:off x="3432086" y="1859357"/>
              <a:ext cx="388248" cy="338554"/>
            </a:xfrm>
            <a:prstGeom prst="rect">
              <a:avLst/>
            </a:prstGeom>
            <a:noFill/>
          </p:spPr>
          <p:txBody>
            <a:bodyPr wrap="none" rtlCol="0">
              <a:spAutoFit/>
            </a:bodyPr>
            <a:lstStyle/>
            <a:p>
              <a:pPr algn="ctr"/>
              <a:r>
                <a:rPr lang="en-US" sz="1600" b="1" dirty="0">
                  <a:solidFill>
                    <a:schemeClr val="bg1">
                      <a:lumMod val="50000"/>
                    </a:schemeClr>
                  </a:solidFill>
                </a:rPr>
                <a:t>08</a:t>
              </a:r>
            </a:p>
          </p:txBody>
        </p:sp>
        <p:sp>
          <p:nvSpPr>
            <p:cNvPr id="148" name="TextBox 147"/>
            <p:cNvSpPr txBox="1"/>
            <p:nvPr/>
          </p:nvSpPr>
          <p:spPr>
            <a:xfrm rot="1795820" flipH="1">
              <a:off x="3016815" y="1514475"/>
              <a:ext cx="388248" cy="338554"/>
            </a:xfrm>
            <a:prstGeom prst="rect">
              <a:avLst/>
            </a:prstGeom>
            <a:noFill/>
          </p:spPr>
          <p:txBody>
            <a:bodyPr wrap="none" rtlCol="0">
              <a:spAutoFit/>
            </a:bodyPr>
            <a:lstStyle/>
            <a:p>
              <a:pPr algn="ctr"/>
              <a:r>
                <a:rPr lang="en-US" sz="1600" b="1" dirty="0">
                  <a:solidFill>
                    <a:schemeClr val="bg1">
                      <a:lumMod val="50000"/>
                    </a:schemeClr>
                  </a:solidFill>
                </a:rPr>
                <a:t>07</a:t>
              </a:r>
            </a:p>
          </p:txBody>
        </p:sp>
        <p:sp>
          <p:nvSpPr>
            <p:cNvPr id="149" name="TextBox 148"/>
            <p:cNvSpPr txBox="1"/>
            <p:nvPr/>
          </p:nvSpPr>
          <p:spPr>
            <a:xfrm rot="17180290">
              <a:off x="774610" y="2345095"/>
              <a:ext cx="388248" cy="338554"/>
            </a:xfrm>
            <a:prstGeom prst="rect">
              <a:avLst/>
            </a:prstGeom>
            <a:noFill/>
          </p:spPr>
          <p:txBody>
            <a:bodyPr wrap="none" rtlCol="0">
              <a:spAutoFit/>
            </a:bodyPr>
            <a:lstStyle/>
            <a:p>
              <a:pPr algn="ctr"/>
              <a:r>
                <a:rPr lang="en-US" sz="1600" b="1" dirty="0">
                  <a:solidFill>
                    <a:schemeClr val="bg1">
                      <a:lumMod val="50000"/>
                    </a:schemeClr>
                  </a:solidFill>
                </a:rPr>
                <a:t>02</a:t>
              </a:r>
            </a:p>
          </p:txBody>
        </p:sp>
        <p:sp>
          <p:nvSpPr>
            <p:cNvPr id="150" name="TextBox 149"/>
            <p:cNvSpPr txBox="1"/>
            <p:nvPr/>
          </p:nvSpPr>
          <p:spPr>
            <a:xfrm rot="16200000">
              <a:off x="690252" y="2873731"/>
              <a:ext cx="386644" cy="338554"/>
            </a:xfrm>
            <a:prstGeom prst="rect">
              <a:avLst/>
            </a:prstGeom>
            <a:noFill/>
          </p:spPr>
          <p:txBody>
            <a:bodyPr wrap="none" rtlCol="0">
              <a:spAutoFit/>
            </a:bodyPr>
            <a:lstStyle/>
            <a:p>
              <a:pPr algn="ctr"/>
              <a:r>
                <a:rPr lang="en-US" sz="1600" b="1" dirty="0">
                  <a:solidFill>
                    <a:schemeClr val="bg1">
                      <a:lumMod val="50000"/>
                    </a:schemeClr>
                  </a:solidFill>
                </a:rPr>
                <a:t>01</a:t>
              </a:r>
            </a:p>
          </p:txBody>
        </p:sp>
        <p:sp>
          <p:nvSpPr>
            <p:cNvPr id="151" name="TextBox 150"/>
            <p:cNvSpPr txBox="1"/>
            <p:nvPr/>
          </p:nvSpPr>
          <p:spPr>
            <a:xfrm rot="5400000" flipH="1">
              <a:off x="3804203" y="2873731"/>
              <a:ext cx="388248" cy="338554"/>
            </a:xfrm>
            <a:prstGeom prst="rect">
              <a:avLst/>
            </a:prstGeom>
            <a:noFill/>
          </p:spPr>
          <p:txBody>
            <a:bodyPr wrap="none" rtlCol="0">
              <a:spAutoFit/>
            </a:bodyPr>
            <a:lstStyle/>
            <a:p>
              <a:pPr algn="ctr"/>
              <a:r>
                <a:rPr lang="en-US" sz="1600" b="1" dirty="0">
                  <a:solidFill>
                    <a:schemeClr val="bg1">
                      <a:lumMod val="50000"/>
                    </a:schemeClr>
                  </a:solidFill>
                </a:rPr>
                <a:t>10</a:t>
              </a:r>
            </a:p>
          </p:txBody>
        </p:sp>
        <p:sp>
          <p:nvSpPr>
            <p:cNvPr id="152" name="TextBox 151"/>
            <p:cNvSpPr txBox="1"/>
            <p:nvPr/>
          </p:nvSpPr>
          <p:spPr>
            <a:xfrm rot="4419710" flipH="1">
              <a:off x="3718400" y="2345096"/>
              <a:ext cx="388248" cy="338554"/>
            </a:xfrm>
            <a:prstGeom prst="rect">
              <a:avLst/>
            </a:prstGeom>
            <a:noFill/>
          </p:spPr>
          <p:txBody>
            <a:bodyPr wrap="none" rtlCol="0">
              <a:spAutoFit/>
            </a:bodyPr>
            <a:lstStyle/>
            <a:p>
              <a:pPr algn="ctr"/>
              <a:r>
                <a:rPr lang="en-US" sz="1600" b="1" dirty="0">
                  <a:solidFill>
                    <a:schemeClr val="bg1">
                      <a:lumMod val="50000"/>
                    </a:schemeClr>
                  </a:solidFill>
                </a:rPr>
                <a:t>09</a:t>
              </a:r>
            </a:p>
          </p:txBody>
        </p:sp>
      </p:grpSp>
      <p:grpSp>
        <p:nvGrpSpPr>
          <p:cNvPr id="153" name="Group 152"/>
          <p:cNvGrpSpPr/>
          <p:nvPr/>
        </p:nvGrpSpPr>
        <p:grpSpPr>
          <a:xfrm rot="5400000">
            <a:off x="6001799" y="2143034"/>
            <a:ext cx="1174523" cy="1515784"/>
            <a:chOff x="1850091" y="2137698"/>
            <a:chExt cx="1174523" cy="1515784"/>
          </a:xfrm>
        </p:grpSpPr>
        <p:sp>
          <p:nvSpPr>
            <p:cNvPr id="154" name="Freeform 33"/>
            <p:cNvSpPr>
              <a:spLocks/>
            </p:cNvSpPr>
            <p:nvPr/>
          </p:nvSpPr>
          <p:spPr bwMode="auto">
            <a:xfrm>
              <a:off x="2203913" y="2137698"/>
              <a:ext cx="466878" cy="406164"/>
            </a:xfrm>
            <a:custGeom>
              <a:avLst/>
              <a:gdLst/>
              <a:ahLst/>
              <a:cxnLst>
                <a:cxn ang="0">
                  <a:pos x="0" y="194"/>
                </a:cxn>
                <a:cxn ang="0">
                  <a:pos x="111" y="0"/>
                </a:cxn>
                <a:cxn ang="0">
                  <a:pos x="223" y="194"/>
                </a:cxn>
                <a:cxn ang="0">
                  <a:pos x="0" y="194"/>
                </a:cxn>
              </a:cxnLst>
              <a:rect l="0" t="0" r="r" b="b"/>
              <a:pathLst>
                <a:path w="223" h="194">
                  <a:moveTo>
                    <a:pt x="0" y="194"/>
                  </a:moveTo>
                  <a:lnTo>
                    <a:pt x="111" y="0"/>
                  </a:lnTo>
                  <a:lnTo>
                    <a:pt x="223" y="194"/>
                  </a:lnTo>
                  <a:lnTo>
                    <a:pt x="0" y="194"/>
                  </a:lnTo>
                  <a:close/>
                </a:path>
              </a:pathLst>
            </a:custGeom>
            <a:solidFill>
              <a:schemeClr val="bg1"/>
            </a:solidFill>
            <a:ln w="19050">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Oval 34"/>
            <p:cNvSpPr>
              <a:spLocks noChangeArrowheads="1"/>
            </p:cNvSpPr>
            <p:nvPr/>
          </p:nvSpPr>
          <p:spPr bwMode="auto">
            <a:xfrm>
              <a:off x="1850091" y="2481052"/>
              <a:ext cx="1174523" cy="1172430"/>
            </a:xfrm>
            <a:prstGeom prst="ellipse">
              <a:avLst/>
            </a:pr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Oval 35"/>
            <p:cNvSpPr>
              <a:spLocks noChangeArrowheads="1"/>
            </p:cNvSpPr>
            <p:nvPr/>
          </p:nvSpPr>
          <p:spPr bwMode="auto">
            <a:xfrm>
              <a:off x="1998738" y="2627606"/>
              <a:ext cx="877229" cy="879322"/>
            </a:xfrm>
            <a:prstGeom prst="ellipse">
              <a:avLst/>
            </a:prstGeom>
            <a:solidFill>
              <a:schemeClr val="bg2"/>
            </a:solidFill>
            <a:ln w="38100">
              <a:solidFill>
                <a:schemeClr val="accent2">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8" name="TextBox 157"/>
          <p:cNvSpPr txBox="1"/>
          <p:nvPr/>
        </p:nvSpPr>
        <p:spPr>
          <a:xfrm>
            <a:off x="5441950" y="3667125"/>
            <a:ext cx="1975090" cy="307777"/>
          </a:xfrm>
          <a:prstGeom prst="rect">
            <a:avLst/>
          </a:prstGeom>
          <a:noFill/>
        </p:spPr>
        <p:txBody>
          <a:bodyPr wrap="square" rtlCol="0">
            <a:spAutoFit/>
          </a:bodyPr>
          <a:lstStyle/>
          <a:p>
            <a:pPr algn="ctr"/>
            <a:r>
              <a:rPr lang="en-US" sz="1400" b="1" dirty="0">
                <a:solidFill>
                  <a:schemeClr val="accent2"/>
                </a:solidFill>
              </a:rPr>
              <a:t>Performance</a:t>
            </a:r>
          </a:p>
        </p:txBody>
      </p:sp>
      <p:pic>
        <p:nvPicPr>
          <p:cNvPr id="84" name="Picture 2" descr="http://simpleicon.com/wp-content/uploads/foot.png">
            <a:extLst>
              <a:ext uri="{FF2B5EF4-FFF2-40B4-BE49-F238E27FC236}">
                <a16:creationId xmlns:a16="http://schemas.microsoft.com/office/drawing/2014/main" id="{B47C1B1A-079F-4C4C-A70E-AD95C2B0C2FD}"/>
              </a:ext>
            </a:extLst>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53506" y="2466119"/>
            <a:ext cx="912562" cy="912562"/>
          </a:xfrm>
          <a:prstGeom prst="rect">
            <a:avLst/>
          </a:prstGeom>
          <a:noFill/>
          <a:extLst>
            <a:ext uri="{909E8E84-426E-40DD-AFC4-6F175D3DCCD1}">
              <a14:hiddenFill xmlns:a14="http://schemas.microsoft.com/office/drawing/2010/main">
                <a:solidFill>
                  <a:srgbClr val="FFFFFF"/>
                </a:solidFill>
              </a14:hiddenFill>
            </a:ext>
          </a:extLst>
        </p:spPr>
      </p:pic>
      <p:sp>
        <p:nvSpPr>
          <p:cNvPr id="85" name="Freeform 278">
            <a:extLst>
              <a:ext uri="{FF2B5EF4-FFF2-40B4-BE49-F238E27FC236}">
                <a16:creationId xmlns:a16="http://schemas.microsoft.com/office/drawing/2014/main" id="{7D50245C-036A-4B19-B855-FAA2484049C5}"/>
              </a:ext>
            </a:extLst>
          </p:cNvPr>
          <p:cNvSpPr>
            <a:spLocks noEditPoints="1"/>
          </p:cNvSpPr>
          <p:nvPr/>
        </p:nvSpPr>
        <p:spPr bwMode="auto">
          <a:xfrm>
            <a:off x="6119822" y="2624451"/>
            <a:ext cx="567042" cy="563946"/>
          </a:xfrm>
          <a:custGeom>
            <a:avLst/>
            <a:gdLst/>
            <a:ahLst/>
            <a:cxnLst>
              <a:cxn ang="0">
                <a:pos x="82" y="45"/>
              </a:cxn>
              <a:cxn ang="0">
                <a:pos x="82" y="28"/>
              </a:cxn>
              <a:cxn ang="0">
                <a:pos x="99" y="28"/>
              </a:cxn>
              <a:cxn ang="0">
                <a:pos x="99" y="45"/>
              </a:cxn>
              <a:cxn ang="0">
                <a:pos x="82" y="45"/>
              </a:cxn>
              <a:cxn ang="0">
                <a:pos x="88" y="82"/>
              </a:cxn>
              <a:cxn ang="0">
                <a:pos x="89" y="79"/>
              </a:cxn>
              <a:cxn ang="0">
                <a:pos x="116" y="10"/>
              </a:cxn>
              <a:cxn ang="0">
                <a:pos x="48" y="38"/>
              </a:cxn>
              <a:cxn ang="0">
                <a:pos x="45" y="39"/>
              </a:cxn>
              <a:cxn ang="0">
                <a:pos x="37" y="37"/>
              </a:cxn>
              <a:cxn ang="0">
                <a:pos x="30" y="39"/>
              </a:cxn>
              <a:cxn ang="0">
                <a:pos x="2" y="67"/>
              </a:cxn>
              <a:cxn ang="0">
                <a:pos x="3" y="71"/>
              </a:cxn>
              <a:cxn ang="0">
                <a:pos x="24" y="74"/>
              </a:cxn>
              <a:cxn ang="0">
                <a:pos x="31" y="72"/>
              </a:cxn>
              <a:cxn ang="0">
                <a:pos x="33" y="72"/>
              </a:cxn>
              <a:cxn ang="0">
                <a:pos x="55" y="94"/>
              </a:cxn>
              <a:cxn ang="0">
                <a:pos x="55" y="96"/>
              </a:cxn>
              <a:cxn ang="0">
                <a:pos x="53" y="103"/>
              </a:cxn>
              <a:cxn ang="0">
                <a:pos x="56" y="124"/>
              </a:cxn>
              <a:cxn ang="0">
                <a:pos x="60" y="125"/>
              </a:cxn>
              <a:cxn ang="0">
                <a:pos x="88" y="96"/>
              </a:cxn>
              <a:cxn ang="0">
                <a:pos x="90" y="89"/>
              </a:cxn>
              <a:cxn ang="0">
                <a:pos x="88" y="82"/>
              </a:cxn>
            </a:cxnLst>
            <a:rect l="0" t="0" r="r" b="b"/>
            <a:pathLst>
              <a:path w="127" h="126">
                <a:moveTo>
                  <a:pt x="82" y="45"/>
                </a:moveTo>
                <a:cubicBezTo>
                  <a:pt x="77" y="40"/>
                  <a:pt x="77" y="33"/>
                  <a:pt x="82" y="28"/>
                </a:cubicBezTo>
                <a:cubicBezTo>
                  <a:pt x="87" y="23"/>
                  <a:pt x="95" y="23"/>
                  <a:pt x="99" y="28"/>
                </a:cubicBezTo>
                <a:cubicBezTo>
                  <a:pt x="104" y="33"/>
                  <a:pt x="104" y="40"/>
                  <a:pt x="99" y="45"/>
                </a:cubicBezTo>
                <a:cubicBezTo>
                  <a:pt x="95" y="50"/>
                  <a:pt x="87" y="50"/>
                  <a:pt x="82" y="45"/>
                </a:cubicBezTo>
                <a:moveTo>
                  <a:pt x="88" y="82"/>
                </a:moveTo>
                <a:cubicBezTo>
                  <a:pt x="88" y="81"/>
                  <a:pt x="89" y="80"/>
                  <a:pt x="89" y="79"/>
                </a:cubicBezTo>
                <a:cubicBezTo>
                  <a:pt x="112" y="54"/>
                  <a:pt x="127" y="21"/>
                  <a:pt x="116" y="10"/>
                </a:cubicBezTo>
                <a:cubicBezTo>
                  <a:pt x="105" y="0"/>
                  <a:pt x="73" y="15"/>
                  <a:pt x="48" y="38"/>
                </a:cubicBezTo>
                <a:cubicBezTo>
                  <a:pt x="48" y="38"/>
                  <a:pt x="47" y="39"/>
                  <a:pt x="45" y="39"/>
                </a:cubicBezTo>
                <a:cubicBezTo>
                  <a:pt x="37" y="37"/>
                  <a:pt x="37" y="37"/>
                  <a:pt x="37" y="37"/>
                </a:cubicBezTo>
                <a:cubicBezTo>
                  <a:pt x="35" y="36"/>
                  <a:pt x="32" y="37"/>
                  <a:pt x="30" y="39"/>
                </a:cubicBezTo>
                <a:cubicBezTo>
                  <a:pt x="2" y="67"/>
                  <a:pt x="2" y="67"/>
                  <a:pt x="2" y="67"/>
                </a:cubicBezTo>
                <a:cubicBezTo>
                  <a:pt x="0" y="69"/>
                  <a:pt x="1" y="70"/>
                  <a:pt x="3" y="71"/>
                </a:cubicBezTo>
                <a:cubicBezTo>
                  <a:pt x="24" y="74"/>
                  <a:pt x="24" y="74"/>
                  <a:pt x="24" y="74"/>
                </a:cubicBezTo>
                <a:cubicBezTo>
                  <a:pt x="26" y="74"/>
                  <a:pt x="29" y="73"/>
                  <a:pt x="31" y="72"/>
                </a:cubicBezTo>
                <a:cubicBezTo>
                  <a:pt x="31" y="72"/>
                  <a:pt x="32" y="70"/>
                  <a:pt x="33" y="72"/>
                </a:cubicBezTo>
                <a:cubicBezTo>
                  <a:pt x="39" y="77"/>
                  <a:pt x="50" y="88"/>
                  <a:pt x="55" y="94"/>
                </a:cubicBezTo>
                <a:cubicBezTo>
                  <a:pt x="56" y="95"/>
                  <a:pt x="55" y="96"/>
                  <a:pt x="55" y="96"/>
                </a:cubicBezTo>
                <a:cubicBezTo>
                  <a:pt x="54" y="98"/>
                  <a:pt x="53" y="101"/>
                  <a:pt x="53" y="103"/>
                </a:cubicBezTo>
                <a:cubicBezTo>
                  <a:pt x="56" y="124"/>
                  <a:pt x="56" y="124"/>
                  <a:pt x="56" y="124"/>
                </a:cubicBezTo>
                <a:cubicBezTo>
                  <a:pt x="57" y="126"/>
                  <a:pt x="58" y="126"/>
                  <a:pt x="60" y="125"/>
                </a:cubicBezTo>
                <a:cubicBezTo>
                  <a:pt x="88" y="96"/>
                  <a:pt x="88" y="96"/>
                  <a:pt x="88" y="96"/>
                </a:cubicBezTo>
                <a:cubicBezTo>
                  <a:pt x="90" y="95"/>
                  <a:pt x="91" y="92"/>
                  <a:pt x="90" y="89"/>
                </a:cubicBezTo>
                <a:lnTo>
                  <a:pt x="88" y="8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65443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Smaller &amp; Performant</a:t>
            </a:r>
          </a:p>
        </p:txBody>
      </p:sp>
      <p:grpSp>
        <p:nvGrpSpPr>
          <p:cNvPr id="72" name="Group 71"/>
          <p:cNvGrpSpPr/>
          <p:nvPr/>
        </p:nvGrpSpPr>
        <p:grpSpPr>
          <a:xfrm>
            <a:off x="1377950" y="1557463"/>
            <a:ext cx="2692400" cy="1630934"/>
            <a:chOff x="2917825" y="2231598"/>
            <a:chExt cx="3308350" cy="2004049"/>
          </a:xfrm>
        </p:grpSpPr>
        <p:sp>
          <p:nvSpPr>
            <p:cNvPr id="8204" name="Rectangle 12"/>
            <p:cNvSpPr>
              <a:spLocks noChangeArrowheads="1"/>
            </p:cNvSpPr>
            <p:nvPr/>
          </p:nvSpPr>
          <p:spPr bwMode="auto">
            <a:xfrm>
              <a:off x="4533411" y="2231598"/>
              <a:ext cx="77178" cy="488792"/>
            </a:xfrm>
            <a:prstGeom prst="rect">
              <a:avLst/>
            </a:prstGeom>
            <a:solidFill>
              <a:schemeClr val="bg1">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205" name="Freeform 13"/>
            <p:cNvSpPr>
              <a:spLocks/>
            </p:cNvSpPr>
            <p:nvPr/>
          </p:nvSpPr>
          <p:spPr bwMode="auto">
            <a:xfrm>
              <a:off x="2917825" y="4073573"/>
              <a:ext cx="493937" cy="162074"/>
            </a:xfrm>
            <a:custGeom>
              <a:avLst/>
              <a:gdLst/>
              <a:ahLst/>
              <a:cxnLst>
                <a:cxn ang="0">
                  <a:pos x="186" y="0"/>
                </a:cxn>
                <a:cxn ang="0">
                  <a:pos x="192" y="29"/>
                </a:cxn>
                <a:cxn ang="0">
                  <a:pos x="5" y="63"/>
                </a:cxn>
                <a:cxn ang="0">
                  <a:pos x="0" y="33"/>
                </a:cxn>
                <a:cxn ang="0">
                  <a:pos x="186" y="0"/>
                </a:cxn>
              </a:cxnLst>
              <a:rect l="0" t="0" r="r" b="b"/>
              <a:pathLst>
                <a:path w="192" h="63">
                  <a:moveTo>
                    <a:pt x="186" y="0"/>
                  </a:moveTo>
                  <a:lnTo>
                    <a:pt x="192" y="29"/>
                  </a:lnTo>
                  <a:lnTo>
                    <a:pt x="5" y="63"/>
                  </a:lnTo>
                  <a:lnTo>
                    <a:pt x="0" y="33"/>
                  </a:lnTo>
                  <a:lnTo>
                    <a:pt x="186" y="0"/>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06" name="Freeform 14"/>
            <p:cNvSpPr>
              <a:spLocks/>
            </p:cNvSpPr>
            <p:nvPr/>
          </p:nvSpPr>
          <p:spPr bwMode="auto">
            <a:xfrm>
              <a:off x="2917825" y="3577064"/>
              <a:ext cx="493937" cy="162074"/>
            </a:xfrm>
            <a:custGeom>
              <a:avLst/>
              <a:gdLst/>
              <a:ahLst/>
              <a:cxnLst>
                <a:cxn ang="0">
                  <a:pos x="192" y="33"/>
                </a:cxn>
                <a:cxn ang="0">
                  <a:pos x="186" y="63"/>
                </a:cxn>
                <a:cxn ang="0">
                  <a:pos x="0" y="30"/>
                </a:cxn>
                <a:cxn ang="0">
                  <a:pos x="5" y="0"/>
                </a:cxn>
                <a:cxn ang="0">
                  <a:pos x="192" y="33"/>
                </a:cxn>
              </a:cxnLst>
              <a:rect l="0" t="0" r="r" b="b"/>
              <a:pathLst>
                <a:path w="192" h="63">
                  <a:moveTo>
                    <a:pt x="192" y="33"/>
                  </a:moveTo>
                  <a:lnTo>
                    <a:pt x="186" y="63"/>
                  </a:lnTo>
                  <a:lnTo>
                    <a:pt x="0" y="30"/>
                  </a:lnTo>
                  <a:lnTo>
                    <a:pt x="5" y="0"/>
                  </a:lnTo>
                  <a:lnTo>
                    <a:pt x="192" y="33"/>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07" name="Freeform 15"/>
            <p:cNvSpPr>
              <a:spLocks/>
            </p:cNvSpPr>
            <p:nvPr/>
          </p:nvSpPr>
          <p:spPr bwMode="auto">
            <a:xfrm>
              <a:off x="3103051" y="3034246"/>
              <a:ext cx="463066" cy="311284"/>
            </a:xfrm>
            <a:custGeom>
              <a:avLst/>
              <a:gdLst/>
              <a:ahLst/>
              <a:cxnLst>
                <a:cxn ang="0">
                  <a:pos x="180" y="96"/>
                </a:cxn>
                <a:cxn ang="0">
                  <a:pos x="164" y="121"/>
                </a:cxn>
                <a:cxn ang="0">
                  <a:pos x="0" y="26"/>
                </a:cxn>
                <a:cxn ang="0">
                  <a:pos x="14" y="0"/>
                </a:cxn>
                <a:cxn ang="0">
                  <a:pos x="180" y="96"/>
                </a:cxn>
              </a:cxnLst>
              <a:rect l="0" t="0" r="r" b="b"/>
              <a:pathLst>
                <a:path w="180" h="121">
                  <a:moveTo>
                    <a:pt x="180" y="96"/>
                  </a:moveTo>
                  <a:lnTo>
                    <a:pt x="164" y="121"/>
                  </a:lnTo>
                  <a:lnTo>
                    <a:pt x="0" y="26"/>
                  </a:lnTo>
                  <a:lnTo>
                    <a:pt x="14" y="0"/>
                  </a:lnTo>
                  <a:lnTo>
                    <a:pt x="180" y="96"/>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08" name="Freeform 16"/>
            <p:cNvSpPr>
              <a:spLocks/>
            </p:cNvSpPr>
            <p:nvPr/>
          </p:nvSpPr>
          <p:spPr bwMode="auto">
            <a:xfrm>
              <a:off x="3465786" y="2599479"/>
              <a:ext cx="373026" cy="421905"/>
            </a:xfrm>
            <a:custGeom>
              <a:avLst/>
              <a:gdLst/>
              <a:ahLst/>
              <a:cxnLst>
                <a:cxn ang="0">
                  <a:pos x="145" y="145"/>
                </a:cxn>
                <a:cxn ang="0">
                  <a:pos x="122" y="164"/>
                </a:cxn>
                <a:cxn ang="0">
                  <a:pos x="0" y="20"/>
                </a:cxn>
                <a:cxn ang="0">
                  <a:pos x="23" y="0"/>
                </a:cxn>
                <a:cxn ang="0">
                  <a:pos x="145" y="145"/>
                </a:cxn>
              </a:cxnLst>
              <a:rect l="0" t="0" r="r" b="b"/>
              <a:pathLst>
                <a:path w="145" h="164">
                  <a:moveTo>
                    <a:pt x="145" y="145"/>
                  </a:moveTo>
                  <a:lnTo>
                    <a:pt x="122" y="164"/>
                  </a:lnTo>
                  <a:lnTo>
                    <a:pt x="0" y="20"/>
                  </a:lnTo>
                  <a:lnTo>
                    <a:pt x="23" y="0"/>
                  </a:lnTo>
                  <a:lnTo>
                    <a:pt x="145" y="145"/>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09" name="Freeform 17"/>
            <p:cNvSpPr>
              <a:spLocks/>
            </p:cNvSpPr>
            <p:nvPr/>
          </p:nvSpPr>
          <p:spPr bwMode="auto">
            <a:xfrm>
              <a:off x="3962296" y="2321639"/>
              <a:ext cx="239252" cy="483647"/>
            </a:xfrm>
            <a:custGeom>
              <a:avLst/>
              <a:gdLst/>
              <a:ahLst/>
              <a:cxnLst>
                <a:cxn ang="0">
                  <a:pos x="93" y="178"/>
                </a:cxn>
                <a:cxn ang="0">
                  <a:pos x="65" y="188"/>
                </a:cxn>
                <a:cxn ang="0">
                  <a:pos x="0" y="10"/>
                </a:cxn>
                <a:cxn ang="0">
                  <a:pos x="29" y="0"/>
                </a:cxn>
                <a:cxn ang="0">
                  <a:pos x="93" y="178"/>
                </a:cxn>
              </a:cxnLst>
              <a:rect l="0" t="0" r="r" b="b"/>
              <a:pathLst>
                <a:path w="93" h="188">
                  <a:moveTo>
                    <a:pt x="93" y="178"/>
                  </a:moveTo>
                  <a:lnTo>
                    <a:pt x="65" y="188"/>
                  </a:lnTo>
                  <a:lnTo>
                    <a:pt x="0" y="10"/>
                  </a:lnTo>
                  <a:lnTo>
                    <a:pt x="29" y="0"/>
                  </a:lnTo>
                  <a:lnTo>
                    <a:pt x="93" y="178"/>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10" name="Freeform 18"/>
            <p:cNvSpPr>
              <a:spLocks/>
            </p:cNvSpPr>
            <p:nvPr/>
          </p:nvSpPr>
          <p:spPr bwMode="auto">
            <a:xfrm>
              <a:off x="4939880" y="2321639"/>
              <a:ext cx="239252" cy="483647"/>
            </a:xfrm>
            <a:custGeom>
              <a:avLst/>
              <a:gdLst/>
              <a:ahLst/>
              <a:cxnLst>
                <a:cxn ang="0">
                  <a:pos x="28" y="188"/>
                </a:cxn>
                <a:cxn ang="0">
                  <a:pos x="0" y="178"/>
                </a:cxn>
                <a:cxn ang="0">
                  <a:pos x="65" y="0"/>
                </a:cxn>
                <a:cxn ang="0">
                  <a:pos x="93" y="10"/>
                </a:cxn>
                <a:cxn ang="0">
                  <a:pos x="28" y="188"/>
                </a:cxn>
              </a:cxnLst>
              <a:rect l="0" t="0" r="r" b="b"/>
              <a:pathLst>
                <a:path w="93" h="188">
                  <a:moveTo>
                    <a:pt x="28" y="188"/>
                  </a:moveTo>
                  <a:lnTo>
                    <a:pt x="0" y="178"/>
                  </a:lnTo>
                  <a:lnTo>
                    <a:pt x="65" y="0"/>
                  </a:lnTo>
                  <a:lnTo>
                    <a:pt x="93" y="10"/>
                  </a:lnTo>
                  <a:lnTo>
                    <a:pt x="28" y="188"/>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11" name="Freeform 19"/>
            <p:cNvSpPr>
              <a:spLocks/>
            </p:cNvSpPr>
            <p:nvPr/>
          </p:nvSpPr>
          <p:spPr bwMode="auto">
            <a:xfrm>
              <a:off x="5302615" y="2599479"/>
              <a:ext cx="373026" cy="421905"/>
            </a:xfrm>
            <a:custGeom>
              <a:avLst/>
              <a:gdLst/>
              <a:ahLst/>
              <a:cxnLst>
                <a:cxn ang="0">
                  <a:pos x="22" y="164"/>
                </a:cxn>
                <a:cxn ang="0">
                  <a:pos x="0" y="145"/>
                </a:cxn>
                <a:cxn ang="0">
                  <a:pos x="122" y="0"/>
                </a:cxn>
                <a:cxn ang="0">
                  <a:pos x="145" y="20"/>
                </a:cxn>
                <a:cxn ang="0">
                  <a:pos x="22" y="164"/>
                </a:cxn>
              </a:cxnLst>
              <a:rect l="0" t="0" r="r" b="b"/>
              <a:pathLst>
                <a:path w="145" h="164">
                  <a:moveTo>
                    <a:pt x="22" y="164"/>
                  </a:moveTo>
                  <a:lnTo>
                    <a:pt x="0" y="145"/>
                  </a:lnTo>
                  <a:lnTo>
                    <a:pt x="122" y="0"/>
                  </a:lnTo>
                  <a:lnTo>
                    <a:pt x="145" y="20"/>
                  </a:lnTo>
                  <a:lnTo>
                    <a:pt x="22" y="164"/>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12" name="Freeform 20"/>
            <p:cNvSpPr>
              <a:spLocks/>
            </p:cNvSpPr>
            <p:nvPr/>
          </p:nvSpPr>
          <p:spPr bwMode="auto">
            <a:xfrm>
              <a:off x="5577882" y="3034246"/>
              <a:ext cx="460494" cy="311284"/>
            </a:xfrm>
            <a:custGeom>
              <a:avLst/>
              <a:gdLst/>
              <a:ahLst/>
              <a:cxnLst>
                <a:cxn ang="0">
                  <a:pos x="15" y="121"/>
                </a:cxn>
                <a:cxn ang="0">
                  <a:pos x="0" y="96"/>
                </a:cxn>
                <a:cxn ang="0">
                  <a:pos x="164" y="0"/>
                </a:cxn>
                <a:cxn ang="0">
                  <a:pos x="179" y="26"/>
                </a:cxn>
                <a:cxn ang="0">
                  <a:pos x="15" y="121"/>
                </a:cxn>
              </a:cxnLst>
              <a:rect l="0" t="0" r="r" b="b"/>
              <a:pathLst>
                <a:path w="179" h="121">
                  <a:moveTo>
                    <a:pt x="15" y="121"/>
                  </a:moveTo>
                  <a:lnTo>
                    <a:pt x="0" y="96"/>
                  </a:lnTo>
                  <a:lnTo>
                    <a:pt x="164" y="0"/>
                  </a:lnTo>
                  <a:lnTo>
                    <a:pt x="179" y="26"/>
                  </a:lnTo>
                  <a:lnTo>
                    <a:pt x="15" y="121"/>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13" name="Freeform 21"/>
            <p:cNvSpPr>
              <a:spLocks/>
            </p:cNvSpPr>
            <p:nvPr/>
          </p:nvSpPr>
          <p:spPr bwMode="auto">
            <a:xfrm>
              <a:off x="5729664" y="3577064"/>
              <a:ext cx="496511" cy="162074"/>
            </a:xfrm>
            <a:custGeom>
              <a:avLst/>
              <a:gdLst/>
              <a:ahLst/>
              <a:cxnLst>
                <a:cxn ang="0">
                  <a:pos x="6" y="63"/>
                </a:cxn>
                <a:cxn ang="0">
                  <a:pos x="0" y="33"/>
                </a:cxn>
                <a:cxn ang="0">
                  <a:pos x="188" y="0"/>
                </a:cxn>
                <a:cxn ang="0">
                  <a:pos x="193" y="30"/>
                </a:cxn>
                <a:cxn ang="0">
                  <a:pos x="6" y="63"/>
                </a:cxn>
              </a:cxnLst>
              <a:rect l="0" t="0" r="r" b="b"/>
              <a:pathLst>
                <a:path w="193" h="63">
                  <a:moveTo>
                    <a:pt x="6" y="63"/>
                  </a:moveTo>
                  <a:lnTo>
                    <a:pt x="0" y="33"/>
                  </a:lnTo>
                  <a:lnTo>
                    <a:pt x="188" y="0"/>
                  </a:lnTo>
                  <a:lnTo>
                    <a:pt x="193" y="30"/>
                  </a:lnTo>
                  <a:lnTo>
                    <a:pt x="6" y="63"/>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14" name="Freeform 22"/>
            <p:cNvSpPr>
              <a:spLocks/>
            </p:cNvSpPr>
            <p:nvPr/>
          </p:nvSpPr>
          <p:spPr bwMode="auto">
            <a:xfrm>
              <a:off x="5729664" y="4073573"/>
              <a:ext cx="496511" cy="162074"/>
            </a:xfrm>
            <a:custGeom>
              <a:avLst/>
              <a:gdLst/>
              <a:ahLst/>
              <a:cxnLst>
                <a:cxn ang="0">
                  <a:pos x="0" y="29"/>
                </a:cxn>
                <a:cxn ang="0">
                  <a:pos x="6" y="0"/>
                </a:cxn>
                <a:cxn ang="0">
                  <a:pos x="193" y="33"/>
                </a:cxn>
                <a:cxn ang="0">
                  <a:pos x="188" y="63"/>
                </a:cxn>
                <a:cxn ang="0">
                  <a:pos x="0" y="29"/>
                </a:cxn>
              </a:cxnLst>
              <a:rect l="0" t="0" r="r" b="b"/>
              <a:pathLst>
                <a:path w="193" h="63">
                  <a:moveTo>
                    <a:pt x="0" y="29"/>
                  </a:moveTo>
                  <a:lnTo>
                    <a:pt x="6" y="0"/>
                  </a:lnTo>
                  <a:lnTo>
                    <a:pt x="193" y="33"/>
                  </a:lnTo>
                  <a:lnTo>
                    <a:pt x="188" y="63"/>
                  </a:lnTo>
                  <a:lnTo>
                    <a:pt x="0" y="29"/>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15" name="Rectangle 23"/>
            <p:cNvSpPr>
              <a:spLocks noChangeArrowheads="1"/>
            </p:cNvSpPr>
            <p:nvPr/>
          </p:nvSpPr>
          <p:spPr bwMode="auto">
            <a:xfrm>
              <a:off x="2930687" y="3885774"/>
              <a:ext cx="326720" cy="41161"/>
            </a:xfrm>
            <a:prstGeom prst="rect">
              <a:avLst/>
            </a:prstGeom>
            <a:solidFill>
              <a:schemeClr val="bg1">
                <a:lumMod val="5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216" name="Freeform 24"/>
            <p:cNvSpPr>
              <a:spLocks/>
            </p:cNvSpPr>
            <p:nvPr/>
          </p:nvSpPr>
          <p:spPr bwMode="auto">
            <a:xfrm>
              <a:off x="3023300" y="3324950"/>
              <a:ext cx="321574" cy="151784"/>
            </a:xfrm>
            <a:custGeom>
              <a:avLst/>
              <a:gdLst/>
              <a:ahLst/>
              <a:cxnLst>
                <a:cxn ang="0">
                  <a:pos x="125" y="44"/>
                </a:cxn>
                <a:cxn ang="0">
                  <a:pos x="119" y="59"/>
                </a:cxn>
                <a:cxn ang="0">
                  <a:pos x="0" y="16"/>
                </a:cxn>
                <a:cxn ang="0">
                  <a:pos x="5" y="0"/>
                </a:cxn>
                <a:cxn ang="0">
                  <a:pos x="125" y="44"/>
                </a:cxn>
              </a:cxnLst>
              <a:rect l="0" t="0" r="r" b="b"/>
              <a:pathLst>
                <a:path w="125" h="59">
                  <a:moveTo>
                    <a:pt x="125" y="44"/>
                  </a:moveTo>
                  <a:lnTo>
                    <a:pt x="119" y="59"/>
                  </a:lnTo>
                  <a:lnTo>
                    <a:pt x="0" y="16"/>
                  </a:lnTo>
                  <a:lnTo>
                    <a:pt x="5" y="0"/>
                  </a:lnTo>
                  <a:lnTo>
                    <a:pt x="125" y="44"/>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17" name="Freeform 25"/>
            <p:cNvSpPr>
              <a:spLocks/>
            </p:cNvSpPr>
            <p:nvPr/>
          </p:nvSpPr>
          <p:spPr bwMode="auto">
            <a:xfrm>
              <a:off x="3301140" y="2836158"/>
              <a:ext cx="277840" cy="241823"/>
            </a:xfrm>
            <a:custGeom>
              <a:avLst/>
              <a:gdLst/>
              <a:ahLst/>
              <a:cxnLst>
                <a:cxn ang="0">
                  <a:pos x="108" y="81"/>
                </a:cxn>
                <a:cxn ang="0">
                  <a:pos x="97" y="94"/>
                </a:cxn>
                <a:cxn ang="0">
                  <a:pos x="0" y="12"/>
                </a:cxn>
                <a:cxn ang="0">
                  <a:pos x="11" y="0"/>
                </a:cxn>
                <a:cxn ang="0">
                  <a:pos x="108" y="81"/>
                </a:cxn>
              </a:cxnLst>
              <a:rect l="0" t="0" r="r" b="b"/>
              <a:pathLst>
                <a:path w="108" h="94">
                  <a:moveTo>
                    <a:pt x="108" y="81"/>
                  </a:moveTo>
                  <a:lnTo>
                    <a:pt x="97" y="94"/>
                  </a:lnTo>
                  <a:lnTo>
                    <a:pt x="0" y="12"/>
                  </a:lnTo>
                  <a:lnTo>
                    <a:pt x="11" y="0"/>
                  </a:lnTo>
                  <a:lnTo>
                    <a:pt x="108" y="81"/>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18" name="Freeform 26"/>
            <p:cNvSpPr>
              <a:spLocks/>
            </p:cNvSpPr>
            <p:nvPr/>
          </p:nvSpPr>
          <p:spPr bwMode="auto">
            <a:xfrm>
              <a:off x="3733335" y="2475995"/>
              <a:ext cx="198090" cy="300994"/>
            </a:xfrm>
            <a:custGeom>
              <a:avLst/>
              <a:gdLst/>
              <a:ahLst/>
              <a:cxnLst>
                <a:cxn ang="0">
                  <a:pos x="77" y="109"/>
                </a:cxn>
                <a:cxn ang="0">
                  <a:pos x="63" y="117"/>
                </a:cxn>
                <a:cxn ang="0">
                  <a:pos x="0" y="8"/>
                </a:cxn>
                <a:cxn ang="0">
                  <a:pos x="14" y="0"/>
                </a:cxn>
                <a:cxn ang="0">
                  <a:pos x="77" y="109"/>
                </a:cxn>
              </a:cxnLst>
              <a:rect l="0" t="0" r="r" b="b"/>
              <a:pathLst>
                <a:path w="77" h="117">
                  <a:moveTo>
                    <a:pt x="77" y="109"/>
                  </a:moveTo>
                  <a:lnTo>
                    <a:pt x="63" y="117"/>
                  </a:lnTo>
                  <a:lnTo>
                    <a:pt x="0" y="8"/>
                  </a:lnTo>
                  <a:lnTo>
                    <a:pt x="14" y="0"/>
                  </a:lnTo>
                  <a:lnTo>
                    <a:pt x="77" y="109"/>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19" name="Freeform 27"/>
            <p:cNvSpPr>
              <a:spLocks/>
            </p:cNvSpPr>
            <p:nvPr/>
          </p:nvSpPr>
          <p:spPr bwMode="auto">
            <a:xfrm>
              <a:off x="4265862" y="2285623"/>
              <a:ext cx="97758" cy="329292"/>
            </a:xfrm>
            <a:custGeom>
              <a:avLst/>
              <a:gdLst/>
              <a:ahLst/>
              <a:cxnLst>
                <a:cxn ang="0">
                  <a:pos x="38" y="125"/>
                </a:cxn>
                <a:cxn ang="0">
                  <a:pos x="22" y="128"/>
                </a:cxn>
                <a:cxn ang="0">
                  <a:pos x="0" y="3"/>
                </a:cxn>
                <a:cxn ang="0">
                  <a:pos x="16" y="0"/>
                </a:cxn>
                <a:cxn ang="0">
                  <a:pos x="38" y="125"/>
                </a:cxn>
              </a:cxnLst>
              <a:rect l="0" t="0" r="r" b="b"/>
              <a:pathLst>
                <a:path w="38" h="128">
                  <a:moveTo>
                    <a:pt x="38" y="125"/>
                  </a:moveTo>
                  <a:lnTo>
                    <a:pt x="22" y="128"/>
                  </a:lnTo>
                  <a:lnTo>
                    <a:pt x="0" y="3"/>
                  </a:lnTo>
                  <a:lnTo>
                    <a:pt x="16" y="0"/>
                  </a:lnTo>
                  <a:lnTo>
                    <a:pt x="38" y="125"/>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20" name="Freeform 28"/>
            <p:cNvSpPr>
              <a:spLocks/>
            </p:cNvSpPr>
            <p:nvPr/>
          </p:nvSpPr>
          <p:spPr bwMode="auto">
            <a:xfrm>
              <a:off x="4777806" y="2285623"/>
              <a:ext cx="97758" cy="329292"/>
            </a:xfrm>
            <a:custGeom>
              <a:avLst/>
              <a:gdLst/>
              <a:ahLst/>
              <a:cxnLst>
                <a:cxn ang="0">
                  <a:pos x="17" y="128"/>
                </a:cxn>
                <a:cxn ang="0">
                  <a:pos x="0" y="125"/>
                </a:cxn>
                <a:cxn ang="0">
                  <a:pos x="22" y="0"/>
                </a:cxn>
                <a:cxn ang="0">
                  <a:pos x="38" y="3"/>
                </a:cxn>
                <a:cxn ang="0">
                  <a:pos x="17" y="128"/>
                </a:cxn>
              </a:cxnLst>
              <a:rect l="0" t="0" r="r" b="b"/>
              <a:pathLst>
                <a:path w="38" h="128">
                  <a:moveTo>
                    <a:pt x="17" y="128"/>
                  </a:moveTo>
                  <a:lnTo>
                    <a:pt x="0" y="125"/>
                  </a:lnTo>
                  <a:lnTo>
                    <a:pt x="22" y="0"/>
                  </a:lnTo>
                  <a:lnTo>
                    <a:pt x="38" y="3"/>
                  </a:lnTo>
                  <a:lnTo>
                    <a:pt x="17" y="128"/>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21" name="Freeform 29"/>
            <p:cNvSpPr>
              <a:spLocks/>
            </p:cNvSpPr>
            <p:nvPr/>
          </p:nvSpPr>
          <p:spPr bwMode="auto">
            <a:xfrm>
              <a:off x="5210001" y="2475995"/>
              <a:ext cx="198090" cy="300994"/>
            </a:xfrm>
            <a:custGeom>
              <a:avLst/>
              <a:gdLst/>
              <a:ahLst/>
              <a:cxnLst>
                <a:cxn ang="0">
                  <a:pos x="14" y="117"/>
                </a:cxn>
                <a:cxn ang="0">
                  <a:pos x="0" y="109"/>
                </a:cxn>
                <a:cxn ang="0">
                  <a:pos x="63" y="0"/>
                </a:cxn>
                <a:cxn ang="0">
                  <a:pos x="77" y="8"/>
                </a:cxn>
                <a:cxn ang="0">
                  <a:pos x="14" y="117"/>
                </a:cxn>
              </a:cxnLst>
              <a:rect l="0" t="0" r="r" b="b"/>
              <a:pathLst>
                <a:path w="77" h="117">
                  <a:moveTo>
                    <a:pt x="14" y="117"/>
                  </a:moveTo>
                  <a:lnTo>
                    <a:pt x="0" y="109"/>
                  </a:lnTo>
                  <a:lnTo>
                    <a:pt x="63" y="0"/>
                  </a:lnTo>
                  <a:lnTo>
                    <a:pt x="77" y="8"/>
                  </a:lnTo>
                  <a:lnTo>
                    <a:pt x="14" y="117"/>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22" name="Freeform 30"/>
            <p:cNvSpPr>
              <a:spLocks/>
            </p:cNvSpPr>
            <p:nvPr/>
          </p:nvSpPr>
          <p:spPr bwMode="auto">
            <a:xfrm>
              <a:off x="5565019" y="2836158"/>
              <a:ext cx="275268" cy="241823"/>
            </a:xfrm>
            <a:custGeom>
              <a:avLst/>
              <a:gdLst/>
              <a:ahLst/>
              <a:cxnLst>
                <a:cxn ang="0">
                  <a:pos x="11" y="94"/>
                </a:cxn>
                <a:cxn ang="0">
                  <a:pos x="0" y="81"/>
                </a:cxn>
                <a:cxn ang="0">
                  <a:pos x="96" y="0"/>
                </a:cxn>
                <a:cxn ang="0">
                  <a:pos x="107" y="12"/>
                </a:cxn>
                <a:cxn ang="0">
                  <a:pos x="11" y="94"/>
                </a:cxn>
              </a:cxnLst>
              <a:rect l="0" t="0" r="r" b="b"/>
              <a:pathLst>
                <a:path w="107" h="94">
                  <a:moveTo>
                    <a:pt x="11" y="94"/>
                  </a:moveTo>
                  <a:lnTo>
                    <a:pt x="0" y="81"/>
                  </a:lnTo>
                  <a:lnTo>
                    <a:pt x="96" y="0"/>
                  </a:lnTo>
                  <a:lnTo>
                    <a:pt x="107" y="12"/>
                  </a:lnTo>
                  <a:lnTo>
                    <a:pt x="11" y="94"/>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23" name="Freeform 31"/>
            <p:cNvSpPr>
              <a:spLocks/>
            </p:cNvSpPr>
            <p:nvPr/>
          </p:nvSpPr>
          <p:spPr bwMode="auto">
            <a:xfrm>
              <a:off x="5799125" y="3324950"/>
              <a:ext cx="319001" cy="151784"/>
            </a:xfrm>
            <a:custGeom>
              <a:avLst/>
              <a:gdLst/>
              <a:ahLst/>
              <a:cxnLst>
                <a:cxn ang="0">
                  <a:pos x="5" y="59"/>
                </a:cxn>
                <a:cxn ang="0">
                  <a:pos x="0" y="44"/>
                </a:cxn>
                <a:cxn ang="0">
                  <a:pos x="119" y="0"/>
                </a:cxn>
                <a:cxn ang="0">
                  <a:pos x="124" y="16"/>
                </a:cxn>
                <a:cxn ang="0">
                  <a:pos x="5" y="59"/>
                </a:cxn>
              </a:cxnLst>
              <a:rect l="0" t="0" r="r" b="b"/>
              <a:pathLst>
                <a:path w="124" h="59">
                  <a:moveTo>
                    <a:pt x="5" y="59"/>
                  </a:moveTo>
                  <a:lnTo>
                    <a:pt x="0" y="44"/>
                  </a:lnTo>
                  <a:lnTo>
                    <a:pt x="119" y="0"/>
                  </a:lnTo>
                  <a:lnTo>
                    <a:pt x="124" y="16"/>
                  </a:lnTo>
                  <a:lnTo>
                    <a:pt x="5" y="59"/>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24" name="Rectangle 32"/>
            <p:cNvSpPr>
              <a:spLocks noChangeArrowheads="1"/>
            </p:cNvSpPr>
            <p:nvPr/>
          </p:nvSpPr>
          <p:spPr bwMode="auto">
            <a:xfrm>
              <a:off x="5886593" y="3885774"/>
              <a:ext cx="324146" cy="41161"/>
            </a:xfrm>
            <a:prstGeom prst="rect">
              <a:avLst/>
            </a:prstGeom>
            <a:solidFill>
              <a:schemeClr val="bg1">
                <a:lumMod val="5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11" name="Group 110"/>
          <p:cNvGrpSpPr/>
          <p:nvPr/>
        </p:nvGrpSpPr>
        <p:grpSpPr>
          <a:xfrm>
            <a:off x="1000047" y="1209675"/>
            <a:ext cx="3453307" cy="1903632"/>
            <a:chOff x="714297" y="1333500"/>
            <a:chExt cx="3453307" cy="1903632"/>
          </a:xfrm>
        </p:grpSpPr>
        <p:sp>
          <p:nvSpPr>
            <p:cNvPr id="101" name="TextBox 100"/>
            <p:cNvSpPr txBox="1"/>
            <p:nvPr/>
          </p:nvSpPr>
          <p:spPr>
            <a:xfrm rot="517495">
              <a:off x="2504273" y="1333500"/>
              <a:ext cx="388248" cy="338554"/>
            </a:xfrm>
            <a:prstGeom prst="rect">
              <a:avLst/>
            </a:prstGeom>
            <a:noFill/>
          </p:spPr>
          <p:txBody>
            <a:bodyPr wrap="none" rtlCol="0">
              <a:spAutoFit/>
            </a:bodyPr>
            <a:lstStyle/>
            <a:p>
              <a:pPr algn="ctr"/>
              <a:r>
                <a:rPr lang="en-US" sz="1600" b="1" dirty="0">
                  <a:solidFill>
                    <a:schemeClr val="bg1">
                      <a:lumMod val="50000"/>
                    </a:schemeClr>
                  </a:solidFill>
                </a:rPr>
                <a:t>06</a:t>
              </a:r>
            </a:p>
          </p:txBody>
        </p:sp>
        <p:sp>
          <p:nvSpPr>
            <p:cNvPr id="102" name="TextBox 101"/>
            <p:cNvSpPr txBox="1"/>
            <p:nvPr/>
          </p:nvSpPr>
          <p:spPr>
            <a:xfrm rot="21096593">
              <a:off x="1961348" y="1343025"/>
              <a:ext cx="388248" cy="338554"/>
            </a:xfrm>
            <a:prstGeom prst="rect">
              <a:avLst/>
            </a:prstGeom>
            <a:noFill/>
          </p:spPr>
          <p:txBody>
            <a:bodyPr wrap="none" rtlCol="0">
              <a:spAutoFit/>
            </a:bodyPr>
            <a:lstStyle/>
            <a:p>
              <a:pPr algn="ctr"/>
              <a:r>
                <a:rPr lang="en-US" sz="1600" b="1" dirty="0">
                  <a:solidFill>
                    <a:schemeClr val="bg1">
                      <a:lumMod val="50000"/>
                    </a:schemeClr>
                  </a:solidFill>
                </a:rPr>
                <a:t>05</a:t>
              </a:r>
            </a:p>
          </p:txBody>
        </p:sp>
        <p:sp>
          <p:nvSpPr>
            <p:cNvPr id="103" name="TextBox 102"/>
            <p:cNvSpPr txBox="1"/>
            <p:nvPr/>
          </p:nvSpPr>
          <p:spPr>
            <a:xfrm rot="20003539">
              <a:off x="1466048" y="1504950"/>
              <a:ext cx="388248" cy="338554"/>
            </a:xfrm>
            <a:prstGeom prst="rect">
              <a:avLst/>
            </a:prstGeom>
            <a:noFill/>
          </p:spPr>
          <p:txBody>
            <a:bodyPr wrap="none" rtlCol="0">
              <a:spAutoFit/>
            </a:bodyPr>
            <a:lstStyle/>
            <a:p>
              <a:pPr algn="ctr"/>
              <a:r>
                <a:rPr lang="en-US" sz="1600" b="1" dirty="0">
                  <a:solidFill>
                    <a:schemeClr val="bg1">
                      <a:lumMod val="50000"/>
                    </a:schemeClr>
                  </a:solidFill>
                </a:rPr>
                <a:t>04</a:t>
              </a:r>
            </a:p>
          </p:txBody>
        </p:sp>
        <p:sp>
          <p:nvSpPr>
            <p:cNvPr id="104" name="TextBox 103"/>
            <p:cNvSpPr txBox="1"/>
            <p:nvPr/>
          </p:nvSpPr>
          <p:spPr>
            <a:xfrm rot="18638159">
              <a:off x="1045139" y="1859357"/>
              <a:ext cx="388248" cy="338554"/>
            </a:xfrm>
            <a:prstGeom prst="rect">
              <a:avLst/>
            </a:prstGeom>
            <a:noFill/>
          </p:spPr>
          <p:txBody>
            <a:bodyPr wrap="none" rtlCol="0">
              <a:spAutoFit/>
            </a:bodyPr>
            <a:lstStyle/>
            <a:p>
              <a:pPr algn="ctr"/>
              <a:r>
                <a:rPr lang="en-US" sz="1600" b="1" dirty="0">
                  <a:solidFill>
                    <a:schemeClr val="bg1">
                      <a:lumMod val="50000"/>
                    </a:schemeClr>
                  </a:solidFill>
                </a:rPr>
                <a:t>03</a:t>
              </a:r>
            </a:p>
          </p:txBody>
        </p:sp>
        <p:sp>
          <p:nvSpPr>
            <p:cNvPr id="105" name="TextBox 104"/>
            <p:cNvSpPr txBox="1"/>
            <p:nvPr/>
          </p:nvSpPr>
          <p:spPr>
            <a:xfrm rot="2961841" flipH="1">
              <a:off x="3432086" y="1859357"/>
              <a:ext cx="388248" cy="338554"/>
            </a:xfrm>
            <a:prstGeom prst="rect">
              <a:avLst/>
            </a:prstGeom>
            <a:noFill/>
          </p:spPr>
          <p:txBody>
            <a:bodyPr wrap="none" rtlCol="0">
              <a:spAutoFit/>
            </a:bodyPr>
            <a:lstStyle/>
            <a:p>
              <a:pPr algn="ctr"/>
              <a:r>
                <a:rPr lang="en-US" sz="1600" b="1" dirty="0">
                  <a:solidFill>
                    <a:schemeClr val="bg1">
                      <a:lumMod val="50000"/>
                    </a:schemeClr>
                  </a:solidFill>
                </a:rPr>
                <a:t>08</a:t>
              </a:r>
            </a:p>
          </p:txBody>
        </p:sp>
        <p:sp>
          <p:nvSpPr>
            <p:cNvPr id="106" name="TextBox 105"/>
            <p:cNvSpPr txBox="1"/>
            <p:nvPr/>
          </p:nvSpPr>
          <p:spPr>
            <a:xfrm rot="1795820" flipH="1">
              <a:off x="3016815" y="1514475"/>
              <a:ext cx="388248" cy="338554"/>
            </a:xfrm>
            <a:prstGeom prst="rect">
              <a:avLst/>
            </a:prstGeom>
            <a:noFill/>
          </p:spPr>
          <p:txBody>
            <a:bodyPr wrap="none" rtlCol="0">
              <a:spAutoFit/>
            </a:bodyPr>
            <a:lstStyle/>
            <a:p>
              <a:pPr algn="ctr"/>
              <a:r>
                <a:rPr lang="en-US" sz="1600" b="1" dirty="0">
                  <a:solidFill>
                    <a:schemeClr val="bg1">
                      <a:lumMod val="50000"/>
                    </a:schemeClr>
                  </a:solidFill>
                </a:rPr>
                <a:t>07</a:t>
              </a:r>
            </a:p>
          </p:txBody>
        </p:sp>
        <p:sp>
          <p:nvSpPr>
            <p:cNvPr id="107" name="TextBox 106"/>
            <p:cNvSpPr txBox="1"/>
            <p:nvPr/>
          </p:nvSpPr>
          <p:spPr>
            <a:xfrm rot="17180290">
              <a:off x="774610" y="2345095"/>
              <a:ext cx="388248" cy="338554"/>
            </a:xfrm>
            <a:prstGeom prst="rect">
              <a:avLst/>
            </a:prstGeom>
            <a:noFill/>
          </p:spPr>
          <p:txBody>
            <a:bodyPr wrap="none" rtlCol="0">
              <a:spAutoFit/>
            </a:bodyPr>
            <a:lstStyle/>
            <a:p>
              <a:pPr algn="ctr"/>
              <a:r>
                <a:rPr lang="en-US" sz="1600" b="1" dirty="0">
                  <a:solidFill>
                    <a:schemeClr val="bg1">
                      <a:lumMod val="50000"/>
                    </a:schemeClr>
                  </a:solidFill>
                </a:rPr>
                <a:t>02</a:t>
              </a:r>
            </a:p>
          </p:txBody>
        </p:sp>
        <p:sp>
          <p:nvSpPr>
            <p:cNvPr id="108" name="TextBox 107"/>
            <p:cNvSpPr txBox="1"/>
            <p:nvPr/>
          </p:nvSpPr>
          <p:spPr>
            <a:xfrm rot="16200000">
              <a:off x="690252" y="2873731"/>
              <a:ext cx="386644" cy="338554"/>
            </a:xfrm>
            <a:prstGeom prst="rect">
              <a:avLst/>
            </a:prstGeom>
            <a:noFill/>
          </p:spPr>
          <p:txBody>
            <a:bodyPr wrap="none" rtlCol="0">
              <a:spAutoFit/>
            </a:bodyPr>
            <a:lstStyle/>
            <a:p>
              <a:pPr algn="ctr"/>
              <a:r>
                <a:rPr lang="en-US" sz="1600" b="1" dirty="0">
                  <a:solidFill>
                    <a:schemeClr val="bg1">
                      <a:lumMod val="50000"/>
                    </a:schemeClr>
                  </a:solidFill>
                </a:rPr>
                <a:t>01</a:t>
              </a:r>
            </a:p>
          </p:txBody>
        </p:sp>
        <p:sp>
          <p:nvSpPr>
            <p:cNvPr id="109" name="TextBox 108"/>
            <p:cNvSpPr txBox="1"/>
            <p:nvPr/>
          </p:nvSpPr>
          <p:spPr>
            <a:xfrm rot="5400000" flipH="1">
              <a:off x="3804203" y="2873731"/>
              <a:ext cx="388248" cy="338554"/>
            </a:xfrm>
            <a:prstGeom prst="rect">
              <a:avLst/>
            </a:prstGeom>
            <a:noFill/>
          </p:spPr>
          <p:txBody>
            <a:bodyPr wrap="none" rtlCol="0">
              <a:spAutoFit/>
            </a:bodyPr>
            <a:lstStyle/>
            <a:p>
              <a:pPr algn="ctr"/>
              <a:r>
                <a:rPr lang="en-US" sz="1600" b="1" dirty="0">
                  <a:solidFill>
                    <a:schemeClr val="bg1">
                      <a:lumMod val="50000"/>
                    </a:schemeClr>
                  </a:solidFill>
                </a:rPr>
                <a:t>10</a:t>
              </a:r>
            </a:p>
          </p:txBody>
        </p:sp>
        <p:sp>
          <p:nvSpPr>
            <p:cNvPr id="110" name="TextBox 109"/>
            <p:cNvSpPr txBox="1"/>
            <p:nvPr/>
          </p:nvSpPr>
          <p:spPr>
            <a:xfrm rot="4419710" flipH="1">
              <a:off x="3718400" y="2345096"/>
              <a:ext cx="388248" cy="338554"/>
            </a:xfrm>
            <a:prstGeom prst="rect">
              <a:avLst/>
            </a:prstGeom>
            <a:noFill/>
          </p:spPr>
          <p:txBody>
            <a:bodyPr wrap="none" rtlCol="0">
              <a:spAutoFit/>
            </a:bodyPr>
            <a:lstStyle/>
            <a:p>
              <a:pPr algn="ctr"/>
              <a:r>
                <a:rPr lang="en-US" sz="1600" b="1" dirty="0">
                  <a:solidFill>
                    <a:schemeClr val="bg1">
                      <a:lumMod val="50000"/>
                    </a:schemeClr>
                  </a:solidFill>
                </a:rPr>
                <a:t>09</a:t>
              </a:r>
            </a:p>
          </p:txBody>
        </p:sp>
      </p:grpSp>
      <p:grpSp>
        <p:nvGrpSpPr>
          <p:cNvPr id="159" name="Group 158"/>
          <p:cNvGrpSpPr/>
          <p:nvPr/>
        </p:nvGrpSpPr>
        <p:grpSpPr>
          <a:xfrm rot="16378084">
            <a:off x="1975329" y="2153640"/>
            <a:ext cx="1174523" cy="1515784"/>
            <a:chOff x="2135841" y="2013873"/>
            <a:chExt cx="1174523" cy="1515784"/>
          </a:xfrm>
          <a:solidFill>
            <a:schemeClr val="bg1">
              <a:lumMod val="85000"/>
            </a:schemeClr>
          </a:solidFill>
        </p:grpSpPr>
        <p:sp>
          <p:nvSpPr>
            <p:cNvPr id="8225" name="Freeform 33"/>
            <p:cNvSpPr>
              <a:spLocks/>
            </p:cNvSpPr>
            <p:nvPr/>
          </p:nvSpPr>
          <p:spPr bwMode="auto">
            <a:xfrm>
              <a:off x="2489663" y="2013873"/>
              <a:ext cx="466878" cy="406164"/>
            </a:xfrm>
            <a:custGeom>
              <a:avLst/>
              <a:gdLst/>
              <a:ahLst/>
              <a:cxnLst>
                <a:cxn ang="0">
                  <a:pos x="0" y="194"/>
                </a:cxn>
                <a:cxn ang="0">
                  <a:pos x="111" y="0"/>
                </a:cxn>
                <a:cxn ang="0">
                  <a:pos x="223" y="194"/>
                </a:cxn>
                <a:cxn ang="0">
                  <a:pos x="0" y="194"/>
                </a:cxn>
              </a:cxnLst>
              <a:rect l="0" t="0" r="r" b="b"/>
              <a:pathLst>
                <a:path w="223" h="194">
                  <a:moveTo>
                    <a:pt x="0" y="194"/>
                  </a:moveTo>
                  <a:lnTo>
                    <a:pt x="111" y="0"/>
                  </a:lnTo>
                  <a:lnTo>
                    <a:pt x="223" y="194"/>
                  </a:lnTo>
                  <a:lnTo>
                    <a:pt x="0" y="194"/>
                  </a:lnTo>
                  <a:close/>
                </a:path>
              </a:pathLst>
            </a:custGeom>
            <a:grpFill/>
            <a:ln w="19050">
              <a:solidFill>
                <a:schemeClr val="bg1">
                  <a:lumMod val="6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26" name="Oval 34"/>
            <p:cNvSpPr>
              <a:spLocks noChangeArrowheads="1"/>
            </p:cNvSpPr>
            <p:nvPr/>
          </p:nvSpPr>
          <p:spPr bwMode="auto">
            <a:xfrm>
              <a:off x="2135841" y="2357227"/>
              <a:ext cx="1174523" cy="1172430"/>
            </a:xfrm>
            <a:prstGeom prst="ellipse">
              <a:avLst/>
            </a:prstGeom>
            <a:grpFill/>
            <a:ln w="9525">
              <a:solidFill>
                <a:schemeClr val="bg1">
                  <a:lumMod val="6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27" name="Oval 35"/>
            <p:cNvSpPr>
              <a:spLocks noChangeArrowheads="1"/>
            </p:cNvSpPr>
            <p:nvPr/>
          </p:nvSpPr>
          <p:spPr bwMode="auto">
            <a:xfrm>
              <a:off x="2284488" y="2503781"/>
              <a:ext cx="877229" cy="879322"/>
            </a:xfrm>
            <a:prstGeom prst="ellipse">
              <a:avLst/>
            </a:prstGeom>
            <a:solidFill>
              <a:schemeClr val="bg1"/>
            </a:solidFill>
            <a:ln w="38100">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19" name="TextBox 118"/>
          <p:cNvSpPr txBox="1"/>
          <p:nvPr/>
        </p:nvSpPr>
        <p:spPr>
          <a:xfrm>
            <a:off x="1733550" y="3667125"/>
            <a:ext cx="1975090" cy="307777"/>
          </a:xfrm>
          <a:prstGeom prst="rect">
            <a:avLst/>
          </a:prstGeom>
          <a:noFill/>
        </p:spPr>
        <p:txBody>
          <a:bodyPr wrap="square" rtlCol="0">
            <a:spAutoFit/>
          </a:bodyPr>
          <a:lstStyle/>
          <a:p>
            <a:pPr algn="ctr"/>
            <a:r>
              <a:rPr lang="en-US" sz="1400" b="1" dirty="0">
                <a:solidFill>
                  <a:schemeClr val="bg1">
                    <a:lumMod val="65000"/>
                  </a:schemeClr>
                </a:solidFill>
              </a:rPr>
              <a:t>Footprint</a:t>
            </a:r>
            <a:endParaRPr lang="en-US" sz="1000" dirty="0">
              <a:solidFill>
                <a:schemeClr val="bg1">
                  <a:lumMod val="65000"/>
                </a:schemeClr>
              </a:solidFill>
            </a:endParaRPr>
          </a:p>
        </p:txBody>
      </p:sp>
      <p:grpSp>
        <p:nvGrpSpPr>
          <p:cNvPr id="120" name="Group 119"/>
          <p:cNvGrpSpPr/>
          <p:nvPr/>
        </p:nvGrpSpPr>
        <p:grpSpPr>
          <a:xfrm>
            <a:off x="5086350" y="1557463"/>
            <a:ext cx="2692400" cy="1630934"/>
            <a:chOff x="2917825" y="2231598"/>
            <a:chExt cx="3308350" cy="2004049"/>
          </a:xfrm>
        </p:grpSpPr>
        <p:sp>
          <p:nvSpPr>
            <p:cNvPr id="121" name="Rectangle 12"/>
            <p:cNvSpPr>
              <a:spLocks noChangeArrowheads="1"/>
            </p:cNvSpPr>
            <p:nvPr/>
          </p:nvSpPr>
          <p:spPr bwMode="auto">
            <a:xfrm>
              <a:off x="4533411" y="2231598"/>
              <a:ext cx="77178" cy="488792"/>
            </a:xfrm>
            <a:prstGeom prst="rect">
              <a:avLst/>
            </a:prstGeom>
            <a:solidFill>
              <a:schemeClr val="bg1">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13"/>
            <p:cNvSpPr>
              <a:spLocks/>
            </p:cNvSpPr>
            <p:nvPr/>
          </p:nvSpPr>
          <p:spPr bwMode="auto">
            <a:xfrm>
              <a:off x="2917825" y="4073573"/>
              <a:ext cx="493937" cy="162074"/>
            </a:xfrm>
            <a:custGeom>
              <a:avLst/>
              <a:gdLst/>
              <a:ahLst/>
              <a:cxnLst>
                <a:cxn ang="0">
                  <a:pos x="186" y="0"/>
                </a:cxn>
                <a:cxn ang="0">
                  <a:pos x="192" y="29"/>
                </a:cxn>
                <a:cxn ang="0">
                  <a:pos x="5" y="63"/>
                </a:cxn>
                <a:cxn ang="0">
                  <a:pos x="0" y="33"/>
                </a:cxn>
                <a:cxn ang="0">
                  <a:pos x="186" y="0"/>
                </a:cxn>
              </a:cxnLst>
              <a:rect l="0" t="0" r="r" b="b"/>
              <a:pathLst>
                <a:path w="192" h="63">
                  <a:moveTo>
                    <a:pt x="186" y="0"/>
                  </a:moveTo>
                  <a:lnTo>
                    <a:pt x="192" y="29"/>
                  </a:lnTo>
                  <a:lnTo>
                    <a:pt x="5" y="63"/>
                  </a:lnTo>
                  <a:lnTo>
                    <a:pt x="0" y="33"/>
                  </a:lnTo>
                  <a:lnTo>
                    <a:pt x="186" y="0"/>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14"/>
            <p:cNvSpPr>
              <a:spLocks/>
            </p:cNvSpPr>
            <p:nvPr/>
          </p:nvSpPr>
          <p:spPr bwMode="auto">
            <a:xfrm>
              <a:off x="2917825" y="3577064"/>
              <a:ext cx="493937" cy="162074"/>
            </a:xfrm>
            <a:custGeom>
              <a:avLst/>
              <a:gdLst/>
              <a:ahLst/>
              <a:cxnLst>
                <a:cxn ang="0">
                  <a:pos x="192" y="33"/>
                </a:cxn>
                <a:cxn ang="0">
                  <a:pos x="186" y="63"/>
                </a:cxn>
                <a:cxn ang="0">
                  <a:pos x="0" y="30"/>
                </a:cxn>
                <a:cxn ang="0">
                  <a:pos x="5" y="0"/>
                </a:cxn>
                <a:cxn ang="0">
                  <a:pos x="192" y="33"/>
                </a:cxn>
              </a:cxnLst>
              <a:rect l="0" t="0" r="r" b="b"/>
              <a:pathLst>
                <a:path w="192" h="63">
                  <a:moveTo>
                    <a:pt x="192" y="33"/>
                  </a:moveTo>
                  <a:lnTo>
                    <a:pt x="186" y="63"/>
                  </a:lnTo>
                  <a:lnTo>
                    <a:pt x="0" y="30"/>
                  </a:lnTo>
                  <a:lnTo>
                    <a:pt x="5" y="0"/>
                  </a:lnTo>
                  <a:lnTo>
                    <a:pt x="192" y="33"/>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15"/>
            <p:cNvSpPr>
              <a:spLocks/>
            </p:cNvSpPr>
            <p:nvPr/>
          </p:nvSpPr>
          <p:spPr bwMode="auto">
            <a:xfrm>
              <a:off x="3103051" y="3034246"/>
              <a:ext cx="463066" cy="311284"/>
            </a:xfrm>
            <a:custGeom>
              <a:avLst/>
              <a:gdLst/>
              <a:ahLst/>
              <a:cxnLst>
                <a:cxn ang="0">
                  <a:pos x="180" y="96"/>
                </a:cxn>
                <a:cxn ang="0">
                  <a:pos x="164" y="121"/>
                </a:cxn>
                <a:cxn ang="0">
                  <a:pos x="0" y="26"/>
                </a:cxn>
                <a:cxn ang="0">
                  <a:pos x="14" y="0"/>
                </a:cxn>
                <a:cxn ang="0">
                  <a:pos x="180" y="96"/>
                </a:cxn>
              </a:cxnLst>
              <a:rect l="0" t="0" r="r" b="b"/>
              <a:pathLst>
                <a:path w="180" h="121">
                  <a:moveTo>
                    <a:pt x="180" y="96"/>
                  </a:moveTo>
                  <a:lnTo>
                    <a:pt x="164" y="121"/>
                  </a:lnTo>
                  <a:lnTo>
                    <a:pt x="0" y="26"/>
                  </a:lnTo>
                  <a:lnTo>
                    <a:pt x="14" y="0"/>
                  </a:lnTo>
                  <a:lnTo>
                    <a:pt x="180" y="96"/>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16"/>
            <p:cNvSpPr>
              <a:spLocks/>
            </p:cNvSpPr>
            <p:nvPr/>
          </p:nvSpPr>
          <p:spPr bwMode="auto">
            <a:xfrm>
              <a:off x="3465786" y="2599479"/>
              <a:ext cx="373026" cy="421905"/>
            </a:xfrm>
            <a:custGeom>
              <a:avLst/>
              <a:gdLst/>
              <a:ahLst/>
              <a:cxnLst>
                <a:cxn ang="0">
                  <a:pos x="145" y="145"/>
                </a:cxn>
                <a:cxn ang="0">
                  <a:pos x="122" y="164"/>
                </a:cxn>
                <a:cxn ang="0">
                  <a:pos x="0" y="20"/>
                </a:cxn>
                <a:cxn ang="0">
                  <a:pos x="23" y="0"/>
                </a:cxn>
                <a:cxn ang="0">
                  <a:pos x="145" y="145"/>
                </a:cxn>
              </a:cxnLst>
              <a:rect l="0" t="0" r="r" b="b"/>
              <a:pathLst>
                <a:path w="145" h="164">
                  <a:moveTo>
                    <a:pt x="145" y="145"/>
                  </a:moveTo>
                  <a:lnTo>
                    <a:pt x="122" y="164"/>
                  </a:lnTo>
                  <a:lnTo>
                    <a:pt x="0" y="20"/>
                  </a:lnTo>
                  <a:lnTo>
                    <a:pt x="23" y="0"/>
                  </a:lnTo>
                  <a:lnTo>
                    <a:pt x="145" y="145"/>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17"/>
            <p:cNvSpPr>
              <a:spLocks/>
            </p:cNvSpPr>
            <p:nvPr/>
          </p:nvSpPr>
          <p:spPr bwMode="auto">
            <a:xfrm>
              <a:off x="3962296" y="2321639"/>
              <a:ext cx="239252" cy="483647"/>
            </a:xfrm>
            <a:custGeom>
              <a:avLst/>
              <a:gdLst/>
              <a:ahLst/>
              <a:cxnLst>
                <a:cxn ang="0">
                  <a:pos x="93" y="178"/>
                </a:cxn>
                <a:cxn ang="0">
                  <a:pos x="65" y="188"/>
                </a:cxn>
                <a:cxn ang="0">
                  <a:pos x="0" y="10"/>
                </a:cxn>
                <a:cxn ang="0">
                  <a:pos x="29" y="0"/>
                </a:cxn>
                <a:cxn ang="0">
                  <a:pos x="93" y="178"/>
                </a:cxn>
              </a:cxnLst>
              <a:rect l="0" t="0" r="r" b="b"/>
              <a:pathLst>
                <a:path w="93" h="188">
                  <a:moveTo>
                    <a:pt x="93" y="178"/>
                  </a:moveTo>
                  <a:lnTo>
                    <a:pt x="65" y="188"/>
                  </a:lnTo>
                  <a:lnTo>
                    <a:pt x="0" y="10"/>
                  </a:lnTo>
                  <a:lnTo>
                    <a:pt x="29" y="0"/>
                  </a:lnTo>
                  <a:lnTo>
                    <a:pt x="93" y="178"/>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18"/>
            <p:cNvSpPr>
              <a:spLocks/>
            </p:cNvSpPr>
            <p:nvPr/>
          </p:nvSpPr>
          <p:spPr bwMode="auto">
            <a:xfrm>
              <a:off x="4939880" y="2321639"/>
              <a:ext cx="239252" cy="483647"/>
            </a:xfrm>
            <a:custGeom>
              <a:avLst/>
              <a:gdLst/>
              <a:ahLst/>
              <a:cxnLst>
                <a:cxn ang="0">
                  <a:pos x="28" y="188"/>
                </a:cxn>
                <a:cxn ang="0">
                  <a:pos x="0" y="178"/>
                </a:cxn>
                <a:cxn ang="0">
                  <a:pos x="65" y="0"/>
                </a:cxn>
                <a:cxn ang="0">
                  <a:pos x="93" y="10"/>
                </a:cxn>
                <a:cxn ang="0">
                  <a:pos x="28" y="188"/>
                </a:cxn>
              </a:cxnLst>
              <a:rect l="0" t="0" r="r" b="b"/>
              <a:pathLst>
                <a:path w="93" h="188">
                  <a:moveTo>
                    <a:pt x="28" y="188"/>
                  </a:moveTo>
                  <a:lnTo>
                    <a:pt x="0" y="178"/>
                  </a:lnTo>
                  <a:lnTo>
                    <a:pt x="65" y="0"/>
                  </a:lnTo>
                  <a:lnTo>
                    <a:pt x="93" y="10"/>
                  </a:lnTo>
                  <a:lnTo>
                    <a:pt x="28" y="188"/>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19"/>
            <p:cNvSpPr>
              <a:spLocks/>
            </p:cNvSpPr>
            <p:nvPr/>
          </p:nvSpPr>
          <p:spPr bwMode="auto">
            <a:xfrm>
              <a:off x="5302615" y="2599479"/>
              <a:ext cx="373026" cy="421905"/>
            </a:xfrm>
            <a:custGeom>
              <a:avLst/>
              <a:gdLst/>
              <a:ahLst/>
              <a:cxnLst>
                <a:cxn ang="0">
                  <a:pos x="22" y="164"/>
                </a:cxn>
                <a:cxn ang="0">
                  <a:pos x="0" y="145"/>
                </a:cxn>
                <a:cxn ang="0">
                  <a:pos x="122" y="0"/>
                </a:cxn>
                <a:cxn ang="0">
                  <a:pos x="145" y="20"/>
                </a:cxn>
                <a:cxn ang="0">
                  <a:pos x="22" y="164"/>
                </a:cxn>
              </a:cxnLst>
              <a:rect l="0" t="0" r="r" b="b"/>
              <a:pathLst>
                <a:path w="145" h="164">
                  <a:moveTo>
                    <a:pt x="22" y="164"/>
                  </a:moveTo>
                  <a:lnTo>
                    <a:pt x="0" y="145"/>
                  </a:lnTo>
                  <a:lnTo>
                    <a:pt x="122" y="0"/>
                  </a:lnTo>
                  <a:lnTo>
                    <a:pt x="145" y="20"/>
                  </a:lnTo>
                  <a:lnTo>
                    <a:pt x="22" y="164"/>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20"/>
            <p:cNvSpPr>
              <a:spLocks/>
            </p:cNvSpPr>
            <p:nvPr/>
          </p:nvSpPr>
          <p:spPr bwMode="auto">
            <a:xfrm>
              <a:off x="5577882" y="3034246"/>
              <a:ext cx="460494" cy="311284"/>
            </a:xfrm>
            <a:custGeom>
              <a:avLst/>
              <a:gdLst/>
              <a:ahLst/>
              <a:cxnLst>
                <a:cxn ang="0">
                  <a:pos x="15" y="121"/>
                </a:cxn>
                <a:cxn ang="0">
                  <a:pos x="0" y="96"/>
                </a:cxn>
                <a:cxn ang="0">
                  <a:pos x="164" y="0"/>
                </a:cxn>
                <a:cxn ang="0">
                  <a:pos x="179" y="26"/>
                </a:cxn>
                <a:cxn ang="0">
                  <a:pos x="15" y="121"/>
                </a:cxn>
              </a:cxnLst>
              <a:rect l="0" t="0" r="r" b="b"/>
              <a:pathLst>
                <a:path w="179" h="121">
                  <a:moveTo>
                    <a:pt x="15" y="121"/>
                  </a:moveTo>
                  <a:lnTo>
                    <a:pt x="0" y="96"/>
                  </a:lnTo>
                  <a:lnTo>
                    <a:pt x="164" y="0"/>
                  </a:lnTo>
                  <a:lnTo>
                    <a:pt x="179" y="26"/>
                  </a:lnTo>
                  <a:lnTo>
                    <a:pt x="15" y="121"/>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21"/>
            <p:cNvSpPr>
              <a:spLocks/>
            </p:cNvSpPr>
            <p:nvPr/>
          </p:nvSpPr>
          <p:spPr bwMode="auto">
            <a:xfrm>
              <a:off x="5729664" y="3577064"/>
              <a:ext cx="496511" cy="162074"/>
            </a:xfrm>
            <a:custGeom>
              <a:avLst/>
              <a:gdLst/>
              <a:ahLst/>
              <a:cxnLst>
                <a:cxn ang="0">
                  <a:pos x="6" y="63"/>
                </a:cxn>
                <a:cxn ang="0">
                  <a:pos x="0" y="33"/>
                </a:cxn>
                <a:cxn ang="0">
                  <a:pos x="188" y="0"/>
                </a:cxn>
                <a:cxn ang="0">
                  <a:pos x="193" y="30"/>
                </a:cxn>
                <a:cxn ang="0">
                  <a:pos x="6" y="63"/>
                </a:cxn>
              </a:cxnLst>
              <a:rect l="0" t="0" r="r" b="b"/>
              <a:pathLst>
                <a:path w="193" h="63">
                  <a:moveTo>
                    <a:pt x="6" y="63"/>
                  </a:moveTo>
                  <a:lnTo>
                    <a:pt x="0" y="33"/>
                  </a:lnTo>
                  <a:lnTo>
                    <a:pt x="188" y="0"/>
                  </a:lnTo>
                  <a:lnTo>
                    <a:pt x="193" y="30"/>
                  </a:lnTo>
                  <a:lnTo>
                    <a:pt x="6" y="63"/>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22"/>
            <p:cNvSpPr>
              <a:spLocks/>
            </p:cNvSpPr>
            <p:nvPr/>
          </p:nvSpPr>
          <p:spPr bwMode="auto">
            <a:xfrm>
              <a:off x="5729664" y="4073573"/>
              <a:ext cx="496511" cy="162074"/>
            </a:xfrm>
            <a:custGeom>
              <a:avLst/>
              <a:gdLst/>
              <a:ahLst/>
              <a:cxnLst>
                <a:cxn ang="0">
                  <a:pos x="0" y="29"/>
                </a:cxn>
                <a:cxn ang="0">
                  <a:pos x="6" y="0"/>
                </a:cxn>
                <a:cxn ang="0">
                  <a:pos x="193" y="33"/>
                </a:cxn>
                <a:cxn ang="0">
                  <a:pos x="188" y="63"/>
                </a:cxn>
                <a:cxn ang="0">
                  <a:pos x="0" y="29"/>
                </a:cxn>
              </a:cxnLst>
              <a:rect l="0" t="0" r="r" b="b"/>
              <a:pathLst>
                <a:path w="193" h="63">
                  <a:moveTo>
                    <a:pt x="0" y="29"/>
                  </a:moveTo>
                  <a:lnTo>
                    <a:pt x="6" y="0"/>
                  </a:lnTo>
                  <a:lnTo>
                    <a:pt x="193" y="33"/>
                  </a:lnTo>
                  <a:lnTo>
                    <a:pt x="188" y="63"/>
                  </a:lnTo>
                  <a:lnTo>
                    <a:pt x="0" y="29"/>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Rectangle 23"/>
            <p:cNvSpPr>
              <a:spLocks noChangeArrowheads="1"/>
            </p:cNvSpPr>
            <p:nvPr/>
          </p:nvSpPr>
          <p:spPr bwMode="auto">
            <a:xfrm>
              <a:off x="2930687" y="3885774"/>
              <a:ext cx="326720" cy="41161"/>
            </a:xfrm>
            <a:prstGeom prst="rect">
              <a:avLst/>
            </a:prstGeom>
            <a:solidFill>
              <a:schemeClr val="bg1">
                <a:lumMod val="5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24"/>
            <p:cNvSpPr>
              <a:spLocks/>
            </p:cNvSpPr>
            <p:nvPr/>
          </p:nvSpPr>
          <p:spPr bwMode="auto">
            <a:xfrm>
              <a:off x="3023300" y="3324950"/>
              <a:ext cx="321574" cy="151784"/>
            </a:xfrm>
            <a:custGeom>
              <a:avLst/>
              <a:gdLst/>
              <a:ahLst/>
              <a:cxnLst>
                <a:cxn ang="0">
                  <a:pos x="125" y="44"/>
                </a:cxn>
                <a:cxn ang="0">
                  <a:pos x="119" y="59"/>
                </a:cxn>
                <a:cxn ang="0">
                  <a:pos x="0" y="16"/>
                </a:cxn>
                <a:cxn ang="0">
                  <a:pos x="5" y="0"/>
                </a:cxn>
                <a:cxn ang="0">
                  <a:pos x="125" y="44"/>
                </a:cxn>
              </a:cxnLst>
              <a:rect l="0" t="0" r="r" b="b"/>
              <a:pathLst>
                <a:path w="125" h="59">
                  <a:moveTo>
                    <a:pt x="125" y="44"/>
                  </a:moveTo>
                  <a:lnTo>
                    <a:pt x="119" y="59"/>
                  </a:lnTo>
                  <a:lnTo>
                    <a:pt x="0" y="16"/>
                  </a:lnTo>
                  <a:lnTo>
                    <a:pt x="5" y="0"/>
                  </a:lnTo>
                  <a:lnTo>
                    <a:pt x="125" y="44"/>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25"/>
            <p:cNvSpPr>
              <a:spLocks/>
            </p:cNvSpPr>
            <p:nvPr/>
          </p:nvSpPr>
          <p:spPr bwMode="auto">
            <a:xfrm>
              <a:off x="3301140" y="2836158"/>
              <a:ext cx="277840" cy="241823"/>
            </a:xfrm>
            <a:custGeom>
              <a:avLst/>
              <a:gdLst/>
              <a:ahLst/>
              <a:cxnLst>
                <a:cxn ang="0">
                  <a:pos x="108" y="81"/>
                </a:cxn>
                <a:cxn ang="0">
                  <a:pos x="97" y="94"/>
                </a:cxn>
                <a:cxn ang="0">
                  <a:pos x="0" y="12"/>
                </a:cxn>
                <a:cxn ang="0">
                  <a:pos x="11" y="0"/>
                </a:cxn>
                <a:cxn ang="0">
                  <a:pos x="108" y="81"/>
                </a:cxn>
              </a:cxnLst>
              <a:rect l="0" t="0" r="r" b="b"/>
              <a:pathLst>
                <a:path w="108" h="94">
                  <a:moveTo>
                    <a:pt x="108" y="81"/>
                  </a:moveTo>
                  <a:lnTo>
                    <a:pt x="97" y="94"/>
                  </a:lnTo>
                  <a:lnTo>
                    <a:pt x="0" y="12"/>
                  </a:lnTo>
                  <a:lnTo>
                    <a:pt x="11" y="0"/>
                  </a:lnTo>
                  <a:lnTo>
                    <a:pt x="108" y="81"/>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26"/>
            <p:cNvSpPr>
              <a:spLocks/>
            </p:cNvSpPr>
            <p:nvPr/>
          </p:nvSpPr>
          <p:spPr bwMode="auto">
            <a:xfrm>
              <a:off x="3733335" y="2475995"/>
              <a:ext cx="198090" cy="300994"/>
            </a:xfrm>
            <a:custGeom>
              <a:avLst/>
              <a:gdLst/>
              <a:ahLst/>
              <a:cxnLst>
                <a:cxn ang="0">
                  <a:pos x="77" y="109"/>
                </a:cxn>
                <a:cxn ang="0">
                  <a:pos x="63" y="117"/>
                </a:cxn>
                <a:cxn ang="0">
                  <a:pos x="0" y="8"/>
                </a:cxn>
                <a:cxn ang="0">
                  <a:pos x="14" y="0"/>
                </a:cxn>
                <a:cxn ang="0">
                  <a:pos x="77" y="109"/>
                </a:cxn>
              </a:cxnLst>
              <a:rect l="0" t="0" r="r" b="b"/>
              <a:pathLst>
                <a:path w="77" h="117">
                  <a:moveTo>
                    <a:pt x="77" y="109"/>
                  </a:moveTo>
                  <a:lnTo>
                    <a:pt x="63" y="117"/>
                  </a:lnTo>
                  <a:lnTo>
                    <a:pt x="0" y="8"/>
                  </a:lnTo>
                  <a:lnTo>
                    <a:pt x="14" y="0"/>
                  </a:lnTo>
                  <a:lnTo>
                    <a:pt x="77" y="109"/>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27"/>
            <p:cNvSpPr>
              <a:spLocks/>
            </p:cNvSpPr>
            <p:nvPr/>
          </p:nvSpPr>
          <p:spPr bwMode="auto">
            <a:xfrm>
              <a:off x="4265862" y="2285623"/>
              <a:ext cx="97758" cy="329292"/>
            </a:xfrm>
            <a:custGeom>
              <a:avLst/>
              <a:gdLst/>
              <a:ahLst/>
              <a:cxnLst>
                <a:cxn ang="0">
                  <a:pos x="38" y="125"/>
                </a:cxn>
                <a:cxn ang="0">
                  <a:pos x="22" y="128"/>
                </a:cxn>
                <a:cxn ang="0">
                  <a:pos x="0" y="3"/>
                </a:cxn>
                <a:cxn ang="0">
                  <a:pos x="16" y="0"/>
                </a:cxn>
                <a:cxn ang="0">
                  <a:pos x="38" y="125"/>
                </a:cxn>
              </a:cxnLst>
              <a:rect l="0" t="0" r="r" b="b"/>
              <a:pathLst>
                <a:path w="38" h="128">
                  <a:moveTo>
                    <a:pt x="38" y="125"/>
                  </a:moveTo>
                  <a:lnTo>
                    <a:pt x="22" y="128"/>
                  </a:lnTo>
                  <a:lnTo>
                    <a:pt x="0" y="3"/>
                  </a:lnTo>
                  <a:lnTo>
                    <a:pt x="16" y="0"/>
                  </a:lnTo>
                  <a:lnTo>
                    <a:pt x="38" y="125"/>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28"/>
            <p:cNvSpPr>
              <a:spLocks/>
            </p:cNvSpPr>
            <p:nvPr/>
          </p:nvSpPr>
          <p:spPr bwMode="auto">
            <a:xfrm>
              <a:off x="4777806" y="2285623"/>
              <a:ext cx="97758" cy="329292"/>
            </a:xfrm>
            <a:custGeom>
              <a:avLst/>
              <a:gdLst/>
              <a:ahLst/>
              <a:cxnLst>
                <a:cxn ang="0">
                  <a:pos x="17" y="128"/>
                </a:cxn>
                <a:cxn ang="0">
                  <a:pos x="0" y="125"/>
                </a:cxn>
                <a:cxn ang="0">
                  <a:pos x="22" y="0"/>
                </a:cxn>
                <a:cxn ang="0">
                  <a:pos x="38" y="3"/>
                </a:cxn>
                <a:cxn ang="0">
                  <a:pos x="17" y="128"/>
                </a:cxn>
              </a:cxnLst>
              <a:rect l="0" t="0" r="r" b="b"/>
              <a:pathLst>
                <a:path w="38" h="128">
                  <a:moveTo>
                    <a:pt x="17" y="128"/>
                  </a:moveTo>
                  <a:lnTo>
                    <a:pt x="0" y="125"/>
                  </a:lnTo>
                  <a:lnTo>
                    <a:pt x="22" y="0"/>
                  </a:lnTo>
                  <a:lnTo>
                    <a:pt x="38" y="3"/>
                  </a:lnTo>
                  <a:lnTo>
                    <a:pt x="17" y="128"/>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29"/>
            <p:cNvSpPr>
              <a:spLocks/>
            </p:cNvSpPr>
            <p:nvPr/>
          </p:nvSpPr>
          <p:spPr bwMode="auto">
            <a:xfrm>
              <a:off x="5210001" y="2475995"/>
              <a:ext cx="198090" cy="300994"/>
            </a:xfrm>
            <a:custGeom>
              <a:avLst/>
              <a:gdLst/>
              <a:ahLst/>
              <a:cxnLst>
                <a:cxn ang="0">
                  <a:pos x="14" y="117"/>
                </a:cxn>
                <a:cxn ang="0">
                  <a:pos x="0" y="109"/>
                </a:cxn>
                <a:cxn ang="0">
                  <a:pos x="63" y="0"/>
                </a:cxn>
                <a:cxn ang="0">
                  <a:pos x="77" y="8"/>
                </a:cxn>
                <a:cxn ang="0">
                  <a:pos x="14" y="117"/>
                </a:cxn>
              </a:cxnLst>
              <a:rect l="0" t="0" r="r" b="b"/>
              <a:pathLst>
                <a:path w="77" h="117">
                  <a:moveTo>
                    <a:pt x="14" y="117"/>
                  </a:moveTo>
                  <a:lnTo>
                    <a:pt x="0" y="109"/>
                  </a:lnTo>
                  <a:lnTo>
                    <a:pt x="63" y="0"/>
                  </a:lnTo>
                  <a:lnTo>
                    <a:pt x="77" y="8"/>
                  </a:lnTo>
                  <a:lnTo>
                    <a:pt x="14" y="117"/>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30"/>
            <p:cNvSpPr>
              <a:spLocks/>
            </p:cNvSpPr>
            <p:nvPr/>
          </p:nvSpPr>
          <p:spPr bwMode="auto">
            <a:xfrm>
              <a:off x="5565019" y="2836158"/>
              <a:ext cx="275268" cy="241823"/>
            </a:xfrm>
            <a:custGeom>
              <a:avLst/>
              <a:gdLst/>
              <a:ahLst/>
              <a:cxnLst>
                <a:cxn ang="0">
                  <a:pos x="11" y="94"/>
                </a:cxn>
                <a:cxn ang="0">
                  <a:pos x="0" y="81"/>
                </a:cxn>
                <a:cxn ang="0">
                  <a:pos x="96" y="0"/>
                </a:cxn>
                <a:cxn ang="0">
                  <a:pos x="107" y="12"/>
                </a:cxn>
                <a:cxn ang="0">
                  <a:pos x="11" y="94"/>
                </a:cxn>
              </a:cxnLst>
              <a:rect l="0" t="0" r="r" b="b"/>
              <a:pathLst>
                <a:path w="107" h="94">
                  <a:moveTo>
                    <a:pt x="11" y="94"/>
                  </a:moveTo>
                  <a:lnTo>
                    <a:pt x="0" y="81"/>
                  </a:lnTo>
                  <a:lnTo>
                    <a:pt x="96" y="0"/>
                  </a:lnTo>
                  <a:lnTo>
                    <a:pt x="107" y="12"/>
                  </a:lnTo>
                  <a:lnTo>
                    <a:pt x="11" y="94"/>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31"/>
            <p:cNvSpPr>
              <a:spLocks/>
            </p:cNvSpPr>
            <p:nvPr/>
          </p:nvSpPr>
          <p:spPr bwMode="auto">
            <a:xfrm>
              <a:off x="5799125" y="3324950"/>
              <a:ext cx="319001" cy="151784"/>
            </a:xfrm>
            <a:custGeom>
              <a:avLst/>
              <a:gdLst/>
              <a:ahLst/>
              <a:cxnLst>
                <a:cxn ang="0">
                  <a:pos x="5" y="59"/>
                </a:cxn>
                <a:cxn ang="0">
                  <a:pos x="0" y="44"/>
                </a:cxn>
                <a:cxn ang="0">
                  <a:pos x="119" y="0"/>
                </a:cxn>
                <a:cxn ang="0">
                  <a:pos x="124" y="16"/>
                </a:cxn>
                <a:cxn ang="0">
                  <a:pos x="5" y="59"/>
                </a:cxn>
              </a:cxnLst>
              <a:rect l="0" t="0" r="r" b="b"/>
              <a:pathLst>
                <a:path w="124" h="59">
                  <a:moveTo>
                    <a:pt x="5" y="59"/>
                  </a:moveTo>
                  <a:lnTo>
                    <a:pt x="0" y="44"/>
                  </a:lnTo>
                  <a:lnTo>
                    <a:pt x="119" y="0"/>
                  </a:lnTo>
                  <a:lnTo>
                    <a:pt x="124" y="16"/>
                  </a:lnTo>
                  <a:lnTo>
                    <a:pt x="5" y="59"/>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Rectangle 32"/>
            <p:cNvSpPr>
              <a:spLocks noChangeArrowheads="1"/>
            </p:cNvSpPr>
            <p:nvPr/>
          </p:nvSpPr>
          <p:spPr bwMode="auto">
            <a:xfrm>
              <a:off x="5886593" y="3885774"/>
              <a:ext cx="324146" cy="41161"/>
            </a:xfrm>
            <a:prstGeom prst="rect">
              <a:avLst/>
            </a:prstGeom>
            <a:solidFill>
              <a:schemeClr val="bg1">
                <a:lumMod val="5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42" name="Group 141"/>
          <p:cNvGrpSpPr/>
          <p:nvPr/>
        </p:nvGrpSpPr>
        <p:grpSpPr>
          <a:xfrm>
            <a:off x="4708447" y="1209675"/>
            <a:ext cx="3453307" cy="1903632"/>
            <a:chOff x="714297" y="1333500"/>
            <a:chExt cx="3453307" cy="1903632"/>
          </a:xfrm>
        </p:grpSpPr>
        <p:sp>
          <p:nvSpPr>
            <p:cNvPr id="143" name="TextBox 142"/>
            <p:cNvSpPr txBox="1"/>
            <p:nvPr/>
          </p:nvSpPr>
          <p:spPr>
            <a:xfrm rot="517495">
              <a:off x="2504273" y="1333500"/>
              <a:ext cx="388248" cy="338554"/>
            </a:xfrm>
            <a:prstGeom prst="rect">
              <a:avLst/>
            </a:prstGeom>
            <a:noFill/>
          </p:spPr>
          <p:txBody>
            <a:bodyPr wrap="none" rtlCol="0">
              <a:spAutoFit/>
            </a:bodyPr>
            <a:lstStyle/>
            <a:p>
              <a:pPr algn="ctr"/>
              <a:r>
                <a:rPr lang="en-US" sz="1600" b="1" dirty="0">
                  <a:solidFill>
                    <a:schemeClr val="bg1">
                      <a:lumMod val="50000"/>
                    </a:schemeClr>
                  </a:solidFill>
                </a:rPr>
                <a:t>06</a:t>
              </a:r>
            </a:p>
          </p:txBody>
        </p:sp>
        <p:sp>
          <p:nvSpPr>
            <p:cNvPr id="144" name="TextBox 143"/>
            <p:cNvSpPr txBox="1"/>
            <p:nvPr/>
          </p:nvSpPr>
          <p:spPr>
            <a:xfrm rot="21096593">
              <a:off x="1961348" y="1343025"/>
              <a:ext cx="388248" cy="338554"/>
            </a:xfrm>
            <a:prstGeom prst="rect">
              <a:avLst/>
            </a:prstGeom>
            <a:noFill/>
          </p:spPr>
          <p:txBody>
            <a:bodyPr wrap="none" rtlCol="0">
              <a:spAutoFit/>
            </a:bodyPr>
            <a:lstStyle/>
            <a:p>
              <a:pPr algn="ctr"/>
              <a:r>
                <a:rPr lang="en-US" sz="1600" b="1" dirty="0">
                  <a:solidFill>
                    <a:schemeClr val="bg1">
                      <a:lumMod val="50000"/>
                    </a:schemeClr>
                  </a:solidFill>
                </a:rPr>
                <a:t>05</a:t>
              </a:r>
            </a:p>
          </p:txBody>
        </p:sp>
        <p:sp>
          <p:nvSpPr>
            <p:cNvPr id="145" name="TextBox 144"/>
            <p:cNvSpPr txBox="1"/>
            <p:nvPr/>
          </p:nvSpPr>
          <p:spPr>
            <a:xfrm rot="20003539">
              <a:off x="1466048" y="1504950"/>
              <a:ext cx="388248" cy="338554"/>
            </a:xfrm>
            <a:prstGeom prst="rect">
              <a:avLst/>
            </a:prstGeom>
            <a:noFill/>
          </p:spPr>
          <p:txBody>
            <a:bodyPr wrap="none" rtlCol="0">
              <a:spAutoFit/>
            </a:bodyPr>
            <a:lstStyle/>
            <a:p>
              <a:pPr algn="ctr"/>
              <a:r>
                <a:rPr lang="en-US" sz="1600" b="1" dirty="0">
                  <a:solidFill>
                    <a:schemeClr val="bg1">
                      <a:lumMod val="50000"/>
                    </a:schemeClr>
                  </a:solidFill>
                </a:rPr>
                <a:t>04</a:t>
              </a:r>
            </a:p>
          </p:txBody>
        </p:sp>
        <p:sp>
          <p:nvSpPr>
            <p:cNvPr id="146" name="TextBox 145"/>
            <p:cNvSpPr txBox="1"/>
            <p:nvPr/>
          </p:nvSpPr>
          <p:spPr>
            <a:xfrm rot="18638159">
              <a:off x="1045139" y="1859357"/>
              <a:ext cx="388248" cy="338554"/>
            </a:xfrm>
            <a:prstGeom prst="rect">
              <a:avLst/>
            </a:prstGeom>
            <a:noFill/>
          </p:spPr>
          <p:txBody>
            <a:bodyPr wrap="none" rtlCol="0">
              <a:spAutoFit/>
            </a:bodyPr>
            <a:lstStyle/>
            <a:p>
              <a:pPr algn="ctr"/>
              <a:r>
                <a:rPr lang="en-US" sz="1600" b="1" dirty="0">
                  <a:solidFill>
                    <a:schemeClr val="bg1">
                      <a:lumMod val="50000"/>
                    </a:schemeClr>
                  </a:solidFill>
                </a:rPr>
                <a:t>03</a:t>
              </a:r>
            </a:p>
          </p:txBody>
        </p:sp>
        <p:sp>
          <p:nvSpPr>
            <p:cNvPr id="147" name="TextBox 146"/>
            <p:cNvSpPr txBox="1"/>
            <p:nvPr/>
          </p:nvSpPr>
          <p:spPr>
            <a:xfrm rot="2961841" flipH="1">
              <a:off x="3432086" y="1859357"/>
              <a:ext cx="388248" cy="338554"/>
            </a:xfrm>
            <a:prstGeom prst="rect">
              <a:avLst/>
            </a:prstGeom>
            <a:noFill/>
          </p:spPr>
          <p:txBody>
            <a:bodyPr wrap="none" rtlCol="0">
              <a:spAutoFit/>
            </a:bodyPr>
            <a:lstStyle/>
            <a:p>
              <a:pPr algn="ctr"/>
              <a:r>
                <a:rPr lang="en-US" sz="1600" b="1" dirty="0">
                  <a:solidFill>
                    <a:schemeClr val="bg1">
                      <a:lumMod val="50000"/>
                    </a:schemeClr>
                  </a:solidFill>
                </a:rPr>
                <a:t>08</a:t>
              </a:r>
            </a:p>
          </p:txBody>
        </p:sp>
        <p:sp>
          <p:nvSpPr>
            <p:cNvPr id="148" name="TextBox 147"/>
            <p:cNvSpPr txBox="1"/>
            <p:nvPr/>
          </p:nvSpPr>
          <p:spPr>
            <a:xfrm rot="1795820" flipH="1">
              <a:off x="3016815" y="1514475"/>
              <a:ext cx="388248" cy="338554"/>
            </a:xfrm>
            <a:prstGeom prst="rect">
              <a:avLst/>
            </a:prstGeom>
            <a:noFill/>
          </p:spPr>
          <p:txBody>
            <a:bodyPr wrap="none" rtlCol="0">
              <a:spAutoFit/>
            </a:bodyPr>
            <a:lstStyle/>
            <a:p>
              <a:pPr algn="ctr"/>
              <a:r>
                <a:rPr lang="en-US" sz="1600" b="1" dirty="0">
                  <a:solidFill>
                    <a:schemeClr val="bg1">
                      <a:lumMod val="50000"/>
                    </a:schemeClr>
                  </a:solidFill>
                </a:rPr>
                <a:t>07</a:t>
              </a:r>
            </a:p>
          </p:txBody>
        </p:sp>
        <p:sp>
          <p:nvSpPr>
            <p:cNvPr id="149" name="TextBox 148"/>
            <p:cNvSpPr txBox="1"/>
            <p:nvPr/>
          </p:nvSpPr>
          <p:spPr>
            <a:xfrm rot="17180290">
              <a:off x="774610" y="2345095"/>
              <a:ext cx="388248" cy="338554"/>
            </a:xfrm>
            <a:prstGeom prst="rect">
              <a:avLst/>
            </a:prstGeom>
            <a:noFill/>
          </p:spPr>
          <p:txBody>
            <a:bodyPr wrap="none" rtlCol="0">
              <a:spAutoFit/>
            </a:bodyPr>
            <a:lstStyle/>
            <a:p>
              <a:pPr algn="ctr"/>
              <a:r>
                <a:rPr lang="en-US" sz="1600" b="1" dirty="0">
                  <a:solidFill>
                    <a:schemeClr val="bg1">
                      <a:lumMod val="50000"/>
                    </a:schemeClr>
                  </a:solidFill>
                </a:rPr>
                <a:t>02</a:t>
              </a:r>
            </a:p>
          </p:txBody>
        </p:sp>
        <p:sp>
          <p:nvSpPr>
            <p:cNvPr id="150" name="TextBox 149"/>
            <p:cNvSpPr txBox="1"/>
            <p:nvPr/>
          </p:nvSpPr>
          <p:spPr>
            <a:xfrm rot="16200000">
              <a:off x="690252" y="2873731"/>
              <a:ext cx="386644" cy="338554"/>
            </a:xfrm>
            <a:prstGeom prst="rect">
              <a:avLst/>
            </a:prstGeom>
            <a:noFill/>
          </p:spPr>
          <p:txBody>
            <a:bodyPr wrap="none" rtlCol="0">
              <a:spAutoFit/>
            </a:bodyPr>
            <a:lstStyle/>
            <a:p>
              <a:pPr algn="ctr"/>
              <a:r>
                <a:rPr lang="en-US" sz="1600" b="1" dirty="0">
                  <a:solidFill>
                    <a:schemeClr val="bg1">
                      <a:lumMod val="50000"/>
                    </a:schemeClr>
                  </a:solidFill>
                </a:rPr>
                <a:t>01</a:t>
              </a:r>
            </a:p>
          </p:txBody>
        </p:sp>
        <p:sp>
          <p:nvSpPr>
            <p:cNvPr id="151" name="TextBox 150"/>
            <p:cNvSpPr txBox="1"/>
            <p:nvPr/>
          </p:nvSpPr>
          <p:spPr>
            <a:xfrm rot="5400000" flipH="1">
              <a:off x="3804203" y="2873731"/>
              <a:ext cx="388248" cy="338554"/>
            </a:xfrm>
            <a:prstGeom prst="rect">
              <a:avLst/>
            </a:prstGeom>
            <a:noFill/>
          </p:spPr>
          <p:txBody>
            <a:bodyPr wrap="none" rtlCol="0">
              <a:spAutoFit/>
            </a:bodyPr>
            <a:lstStyle/>
            <a:p>
              <a:pPr algn="ctr"/>
              <a:r>
                <a:rPr lang="en-US" sz="1600" b="1" dirty="0">
                  <a:solidFill>
                    <a:schemeClr val="bg1">
                      <a:lumMod val="50000"/>
                    </a:schemeClr>
                  </a:solidFill>
                </a:rPr>
                <a:t>10</a:t>
              </a:r>
            </a:p>
          </p:txBody>
        </p:sp>
        <p:sp>
          <p:nvSpPr>
            <p:cNvPr id="152" name="TextBox 151"/>
            <p:cNvSpPr txBox="1"/>
            <p:nvPr/>
          </p:nvSpPr>
          <p:spPr>
            <a:xfrm rot="4419710" flipH="1">
              <a:off x="3718400" y="2345096"/>
              <a:ext cx="388248" cy="338554"/>
            </a:xfrm>
            <a:prstGeom prst="rect">
              <a:avLst/>
            </a:prstGeom>
            <a:noFill/>
          </p:spPr>
          <p:txBody>
            <a:bodyPr wrap="none" rtlCol="0">
              <a:spAutoFit/>
            </a:bodyPr>
            <a:lstStyle/>
            <a:p>
              <a:pPr algn="ctr"/>
              <a:r>
                <a:rPr lang="en-US" sz="1600" b="1" dirty="0">
                  <a:solidFill>
                    <a:schemeClr val="bg1">
                      <a:lumMod val="50000"/>
                    </a:schemeClr>
                  </a:solidFill>
                </a:rPr>
                <a:t>09</a:t>
              </a:r>
            </a:p>
          </p:txBody>
        </p:sp>
      </p:grpSp>
      <p:grpSp>
        <p:nvGrpSpPr>
          <p:cNvPr id="153" name="Group 152"/>
          <p:cNvGrpSpPr/>
          <p:nvPr/>
        </p:nvGrpSpPr>
        <p:grpSpPr>
          <a:xfrm rot="5400000">
            <a:off x="6001799" y="2143034"/>
            <a:ext cx="1174523" cy="1515784"/>
            <a:chOff x="1850091" y="2137698"/>
            <a:chExt cx="1174523" cy="1515784"/>
          </a:xfrm>
        </p:grpSpPr>
        <p:sp>
          <p:nvSpPr>
            <p:cNvPr id="154" name="Freeform 33"/>
            <p:cNvSpPr>
              <a:spLocks/>
            </p:cNvSpPr>
            <p:nvPr/>
          </p:nvSpPr>
          <p:spPr bwMode="auto">
            <a:xfrm>
              <a:off x="2203913" y="2137698"/>
              <a:ext cx="466878" cy="406164"/>
            </a:xfrm>
            <a:custGeom>
              <a:avLst/>
              <a:gdLst/>
              <a:ahLst/>
              <a:cxnLst>
                <a:cxn ang="0">
                  <a:pos x="0" y="194"/>
                </a:cxn>
                <a:cxn ang="0">
                  <a:pos x="111" y="0"/>
                </a:cxn>
                <a:cxn ang="0">
                  <a:pos x="223" y="194"/>
                </a:cxn>
                <a:cxn ang="0">
                  <a:pos x="0" y="194"/>
                </a:cxn>
              </a:cxnLst>
              <a:rect l="0" t="0" r="r" b="b"/>
              <a:pathLst>
                <a:path w="223" h="194">
                  <a:moveTo>
                    <a:pt x="0" y="194"/>
                  </a:moveTo>
                  <a:lnTo>
                    <a:pt x="111" y="0"/>
                  </a:lnTo>
                  <a:lnTo>
                    <a:pt x="223" y="194"/>
                  </a:lnTo>
                  <a:lnTo>
                    <a:pt x="0" y="194"/>
                  </a:lnTo>
                  <a:close/>
                </a:path>
              </a:pathLst>
            </a:custGeom>
            <a:solidFill>
              <a:schemeClr val="bg1">
                <a:lumMod val="85000"/>
              </a:schemeClr>
            </a:solidFill>
            <a:ln w="19050">
              <a:solidFill>
                <a:schemeClr val="bg1">
                  <a:lumMod val="65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155" name="Oval 34"/>
            <p:cNvSpPr>
              <a:spLocks noChangeArrowheads="1"/>
            </p:cNvSpPr>
            <p:nvPr/>
          </p:nvSpPr>
          <p:spPr bwMode="auto">
            <a:xfrm>
              <a:off x="1850091" y="2481052"/>
              <a:ext cx="1174523" cy="1172430"/>
            </a:xfrm>
            <a:prstGeom prst="ellipse">
              <a:avLst/>
            </a:pr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156" name="Oval 35"/>
            <p:cNvSpPr>
              <a:spLocks noChangeArrowheads="1"/>
            </p:cNvSpPr>
            <p:nvPr/>
          </p:nvSpPr>
          <p:spPr bwMode="auto">
            <a:xfrm>
              <a:off x="1998738" y="2627606"/>
              <a:ext cx="877229" cy="879322"/>
            </a:xfrm>
            <a:prstGeom prst="ellipse">
              <a:avLst/>
            </a:prstGeom>
            <a:solidFill>
              <a:schemeClr val="bg2"/>
            </a:solidFill>
            <a:ln w="38100">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grpSp>
      <p:sp>
        <p:nvSpPr>
          <p:cNvPr id="158" name="TextBox 157"/>
          <p:cNvSpPr txBox="1"/>
          <p:nvPr/>
        </p:nvSpPr>
        <p:spPr>
          <a:xfrm>
            <a:off x="5441950" y="3667125"/>
            <a:ext cx="1975090" cy="307777"/>
          </a:xfrm>
          <a:prstGeom prst="rect">
            <a:avLst/>
          </a:prstGeom>
          <a:noFill/>
        </p:spPr>
        <p:txBody>
          <a:bodyPr wrap="square" rtlCol="0">
            <a:spAutoFit/>
          </a:bodyPr>
          <a:lstStyle/>
          <a:p>
            <a:pPr algn="ctr"/>
            <a:r>
              <a:rPr lang="en-US" sz="1400" b="1" dirty="0">
                <a:solidFill>
                  <a:schemeClr val="bg1">
                    <a:lumMod val="75000"/>
                  </a:schemeClr>
                </a:solidFill>
              </a:rPr>
              <a:t>Performance</a:t>
            </a:r>
          </a:p>
        </p:txBody>
      </p:sp>
      <p:pic>
        <p:nvPicPr>
          <p:cNvPr id="84" name="Picture 2" descr="http://simpleicon.com/wp-content/uploads/foot.png">
            <a:extLst>
              <a:ext uri="{FF2B5EF4-FFF2-40B4-BE49-F238E27FC236}">
                <a16:creationId xmlns:a16="http://schemas.microsoft.com/office/drawing/2014/main" id="{B47C1B1A-079F-4C4C-A70E-AD95C2B0C2FD}"/>
              </a:ext>
            </a:extLst>
          </p:cNvPr>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53506" y="2466119"/>
            <a:ext cx="912562" cy="912562"/>
          </a:xfrm>
          <a:prstGeom prst="rect">
            <a:avLst/>
          </a:prstGeom>
          <a:noFill/>
          <a:extLst>
            <a:ext uri="{909E8E84-426E-40DD-AFC4-6F175D3DCCD1}">
              <a14:hiddenFill xmlns:a14="http://schemas.microsoft.com/office/drawing/2010/main">
                <a:solidFill>
                  <a:srgbClr val="FFFFFF"/>
                </a:solidFill>
              </a14:hiddenFill>
            </a:ext>
          </a:extLst>
        </p:spPr>
      </p:pic>
      <p:sp>
        <p:nvSpPr>
          <p:cNvPr id="85" name="Freeform 278">
            <a:extLst>
              <a:ext uri="{FF2B5EF4-FFF2-40B4-BE49-F238E27FC236}">
                <a16:creationId xmlns:a16="http://schemas.microsoft.com/office/drawing/2014/main" id="{7D50245C-036A-4B19-B855-FAA2484049C5}"/>
              </a:ext>
            </a:extLst>
          </p:cNvPr>
          <p:cNvSpPr>
            <a:spLocks noEditPoints="1"/>
          </p:cNvSpPr>
          <p:nvPr/>
        </p:nvSpPr>
        <p:spPr bwMode="auto">
          <a:xfrm>
            <a:off x="6119822" y="2624451"/>
            <a:ext cx="567042" cy="563946"/>
          </a:xfrm>
          <a:custGeom>
            <a:avLst/>
            <a:gdLst/>
            <a:ahLst/>
            <a:cxnLst>
              <a:cxn ang="0">
                <a:pos x="82" y="45"/>
              </a:cxn>
              <a:cxn ang="0">
                <a:pos x="82" y="28"/>
              </a:cxn>
              <a:cxn ang="0">
                <a:pos x="99" y="28"/>
              </a:cxn>
              <a:cxn ang="0">
                <a:pos x="99" y="45"/>
              </a:cxn>
              <a:cxn ang="0">
                <a:pos x="82" y="45"/>
              </a:cxn>
              <a:cxn ang="0">
                <a:pos x="88" y="82"/>
              </a:cxn>
              <a:cxn ang="0">
                <a:pos x="89" y="79"/>
              </a:cxn>
              <a:cxn ang="0">
                <a:pos x="116" y="10"/>
              </a:cxn>
              <a:cxn ang="0">
                <a:pos x="48" y="38"/>
              </a:cxn>
              <a:cxn ang="0">
                <a:pos x="45" y="39"/>
              </a:cxn>
              <a:cxn ang="0">
                <a:pos x="37" y="37"/>
              </a:cxn>
              <a:cxn ang="0">
                <a:pos x="30" y="39"/>
              </a:cxn>
              <a:cxn ang="0">
                <a:pos x="2" y="67"/>
              </a:cxn>
              <a:cxn ang="0">
                <a:pos x="3" y="71"/>
              </a:cxn>
              <a:cxn ang="0">
                <a:pos x="24" y="74"/>
              </a:cxn>
              <a:cxn ang="0">
                <a:pos x="31" y="72"/>
              </a:cxn>
              <a:cxn ang="0">
                <a:pos x="33" y="72"/>
              </a:cxn>
              <a:cxn ang="0">
                <a:pos x="55" y="94"/>
              </a:cxn>
              <a:cxn ang="0">
                <a:pos x="55" y="96"/>
              </a:cxn>
              <a:cxn ang="0">
                <a:pos x="53" y="103"/>
              </a:cxn>
              <a:cxn ang="0">
                <a:pos x="56" y="124"/>
              </a:cxn>
              <a:cxn ang="0">
                <a:pos x="60" y="125"/>
              </a:cxn>
              <a:cxn ang="0">
                <a:pos x="88" y="96"/>
              </a:cxn>
              <a:cxn ang="0">
                <a:pos x="90" y="89"/>
              </a:cxn>
              <a:cxn ang="0">
                <a:pos x="88" y="82"/>
              </a:cxn>
            </a:cxnLst>
            <a:rect l="0" t="0" r="r" b="b"/>
            <a:pathLst>
              <a:path w="127" h="126">
                <a:moveTo>
                  <a:pt x="82" y="45"/>
                </a:moveTo>
                <a:cubicBezTo>
                  <a:pt x="77" y="40"/>
                  <a:pt x="77" y="33"/>
                  <a:pt x="82" y="28"/>
                </a:cubicBezTo>
                <a:cubicBezTo>
                  <a:pt x="87" y="23"/>
                  <a:pt x="95" y="23"/>
                  <a:pt x="99" y="28"/>
                </a:cubicBezTo>
                <a:cubicBezTo>
                  <a:pt x="104" y="33"/>
                  <a:pt x="104" y="40"/>
                  <a:pt x="99" y="45"/>
                </a:cubicBezTo>
                <a:cubicBezTo>
                  <a:pt x="95" y="50"/>
                  <a:pt x="87" y="50"/>
                  <a:pt x="82" y="45"/>
                </a:cubicBezTo>
                <a:moveTo>
                  <a:pt x="88" y="82"/>
                </a:moveTo>
                <a:cubicBezTo>
                  <a:pt x="88" y="81"/>
                  <a:pt x="89" y="80"/>
                  <a:pt x="89" y="79"/>
                </a:cubicBezTo>
                <a:cubicBezTo>
                  <a:pt x="112" y="54"/>
                  <a:pt x="127" y="21"/>
                  <a:pt x="116" y="10"/>
                </a:cubicBezTo>
                <a:cubicBezTo>
                  <a:pt x="105" y="0"/>
                  <a:pt x="73" y="15"/>
                  <a:pt x="48" y="38"/>
                </a:cubicBezTo>
                <a:cubicBezTo>
                  <a:pt x="48" y="38"/>
                  <a:pt x="47" y="39"/>
                  <a:pt x="45" y="39"/>
                </a:cubicBezTo>
                <a:cubicBezTo>
                  <a:pt x="37" y="37"/>
                  <a:pt x="37" y="37"/>
                  <a:pt x="37" y="37"/>
                </a:cubicBezTo>
                <a:cubicBezTo>
                  <a:pt x="35" y="36"/>
                  <a:pt x="32" y="37"/>
                  <a:pt x="30" y="39"/>
                </a:cubicBezTo>
                <a:cubicBezTo>
                  <a:pt x="2" y="67"/>
                  <a:pt x="2" y="67"/>
                  <a:pt x="2" y="67"/>
                </a:cubicBezTo>
                <a:cubicBezTo>
                  <a:pt x="0" y="69"/>
                  <a:pt x="1" y="70"/>
                  <a:pt x="3" y="71"/>
                </a:cubicBezTo>
                <a:cubicBezTo>
                  <a:pt x="24" y="74"/>
                  <a:pt x="24" y="74"/>
                  <a:pt x="24" y="74"/>
                </a:cubicBezTo>
                <a:cubicBezTo>
                  <a:pt x="26" y="74"/>
                  <a:pt x="29" y="73"/>
                  <a:pt x="31" y="72"/>
                </a:cubicBezTo>
                <a:cubicBezTo>
                  <a:pt x="31" y="72"/>
                  <a:pt x="32" y="70"/>
                  <a:pt x="33" y="72"/>
                </a:cubicBezTo>
                <a:cubicBezTo>
                  <a:pt x="39" y="77"/>
                  <a:pt x="50" y="88"/>
                  <a:pt x="55" y="94"/>
                </a:cubicBezTo>
                <a:cubicBezTo>
                  <a:pt x="56" y="95"/>
                  <a:pt x="55" y="96"/>
                  <a:pt x="55" y="96"/>
                </a:cubicBezTo>
                <a:cubicBezTo>
                  <a:pt x="54" y="98"/>
                  <a:pt x="53" y="101"/>
                  <a:pt x="53" y="103"/>
                </a:cubicBezTo>
                <a:cubicBezTo>
                  <a:pt x="56" y="124"/>
                  <a:pt x="56" y="124"/>
                  <a:pt x="56" y="124"/>
                </a:cubicBezTo>
                <a:cubicBezTo>
                  <a:pt x="57" y="126"/>
                  <a:pt x="58" y="126"/>
                  <a:pt x="60" y="125"/>
                </a:cubicBezTo>
                <a:cubicBezTo>
                  <a:pt x="88" y="96"/>
                  <a:pt x="88" y="96"/>
                  <a:pt x="88" y="96"/>
                </a:cubicBezTo>
                <a:cubicBezTo>
                  <a:pt x="90" y="95"/>
                  <a:pt x="91" y="92"/>
                  <a:pt x="90" y="89"/>
                </a:cubicBezTo>
                <a:lnTo>
                  <a:pt x="88" y="82"/>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12">
            <a:extLst>
              <a:ext uri="{FF2B5EF4-FFF2-40B4-BE49-F238E27FC236}">
                <a16:creationId xmlns:a16="http://schemas.microsoft.com/office/drawing/2014/main" id="{57AEB028-D34C-47FA-84A6-87D95A05B519}"/>
              </a:ext>
            </a:extLst>
          </p:cNvPr>
          <p:cNvSpPr>
            <a:spLocks/>
          </p:cNvSpPr>
          <p:nvPr/>
        </p:nvSpPr>
        <p:spPr bwMode="auto">
          <a:xfrm>
            <a:off x="3298726" y="832788"/>
            <a:ext cx="2552630" cy="3669397"/>
          </a:xfrm>
          <a:custGeom>
            <a:avLst/>
            <a:gdLst/>
            <a:ahLst/>
            <a:cxnLst>
              <a:cxn ang="0">
                <a:pos x="56" y="188"/>
              </a:cxn>
              <a:cxn ang="0">
                <a:pos x="23" y="180"/>
              </a:cxn>
              <a:cxn ang="0">
                <a:pos x="0" y="166"/>
              </a:cxn>
              <a:cxn ang="0">
                <a:pos x="12" y="129"/>
              </a:cxn>
              <a:cxn ang="0">
                <a:pos x="32" y="139"/>
              </a:cxn>
              <a:cxn ang="0">
                <a:pos x="60" y="146"/>
              </a:cxn>
              <a:cxn ang="0">
                <a:pos x="74" y="144"/>
              </a:cxn>
              <a:cxn ang="0">
                <a:pos x="79" y="136"/>
              </a:cxn>
              <a:cxn ang="0">
                <a:pos x="74" y="127"/>
              </a:cxn>
              <a:cxn ang="0">
                <a:pos x="57" y="122"/>
              </a:cxn>
              <a:cxn ang="0">
                <a:pos x="16" y="104"/>
              </a:cxn>
              <a:cxn ang="0">
                <a:pos x="4" y="67"/>
              </a:cxn>
              <a:cxn ang="0">
                <a:pos x="17" y="30"/>
              </a:cxn>
              <a:cxn ang="0">
                <a:pos x="56" y="9"/>
              </a:cxn>
              <a:cxn ang="0">
                <a:pos x="56" y="0"/>
              </a:cxn>
              <a:cxn ang="0">
                <a:pos x="86" y="0"/>
              </a:cxn>
              <a:cxn ang="0">
                <a:pos x="86" y="10"/>
              </a:cxn>
              <a:cxn ang="0">
                <a:pos x="110" y="14"/>
              </a:cxn>
              <a:cxn ang="0">
                <a:pos x="135" y="25"/>
              </a:cxn>
              <a:cxn ang="0">
                <a:pos x="123" y="63"/>
              </a:cxn>
              <a:cxn ang="0">
                <a:pos x="106" y="55"/>
              </a:cxn>
              <a:cxn ang="0">
                <a:pos x="78" y="51"/>
              </a:cxn>
              <a:cxn ang="0">
                <a:pos x="64" y="61"/>
              </a:cxn>
              <a:cxn ang="0">
                <a:pos x="69" y="69"/>
              </a:cxn>
              <a:cxn ang="0">
                <a:pos x="86" y="74"/>
              </a:cxn>
              <a:cxn ang="0">
                <a:pos x="128" y="94"/>
              </a:cxn>
              <a:cxn ang="0">
                <a:pos x="142" y="129"/>
              </a:cxn>
              <a:cxn ang="0">
                <a:pos x="127" y="168"/>
              </a:cxn>
              <a:cxn ang="0">
                <a:pos x="86" y="187"/>
              </a:cxn>
              <a:cxn ang="0">
                <a:pos x="86" y="203"/>
              </a:cxn>
              <a:cxn ang="0">
                <a:pos x="56" y="203"/>
              </a:cxn>
              <a:cxn ang="0">
                <a:pos x="56" y="188"/>
              </a:cxn>
            </a:cxnLst>
            <a:rect l="0" t="0" r="r" b="b"/>
            <a:pathLst>
              <a:path w="142" h="203">
                <a:moveTo>
                  <a:pt x="56" y="188"/>
                </a:moveTo>
                <a:cubicBezTo>
                  <a:pt x="45" y="188"/>
                  <a:pt x="34" y="185"/>
                  <a:pt x="23" y="180"/>
                </a:cubicBezTo>
                <a:cubicBezTo>
                  <a:pt x="16" y="177"/>
                  <a:pt x="8" y="172"/>
                  <a:pt x="0" y="166"/>
                </a:cubicBezTo>
                <a:cubicBezTo>
                  <a:pt x="12" y="129"/>
                  <a:pt x="12" y="129"/>
                  <a:pt x="12" y="129"/>
                </a:cubicBezTo>
                <a:cubicBezTo>
                  <a:pt x="18" y="133"/>
                  <a:pt x="25" y="136"/>
                  <a:pt x="32" y="139"/>
                </a:cubicBezTo>
                <a:cubicBezTo>
                  <a:pt x="43" y="144"/>
                  <a:pt x="52" y="146"/>
                  <a:pt x="60" y="146"/>
                </a:cubicBezTo>
                <a:cubicBezTo>
                  <a:pt x="66" y="146"/>
                  <a:pt x="71" y="145"/>
                  <a:pt x="74" y="144"/>
                </a:cubicBezTo>
                <a:cubicBezTo>
                  <a:pt x="78" y="142"/>
                  <a:pt x="79" y="139"/>
                  <a:pt x="79" y="136"/>
                </a:cubicBezTo>
                <a:cubicBezTo>
                  <a:pt x="79" y="132"/>
                  <a:pt x="78" y="129"/>
                  <a:pt x="74" y="127"/>
                </a:cubicBezTo>
                <a:cubicBezTo>
                  <a:pt x="71" y="125"/>
                  <a:pt x="65" y="124"/>
                  <a:pt x="57" y="122"/>
                </a:cubicBezTo>
                <a:cubicBezTo>
                  <a:pt x="38" y="119"/>
                  <a:pt x="25" y="113"/>
                  <a:pt x="16" y="104"/>
                </a:cubicBezTo>
                <a:cubicBezTo>
                  <a:pt x="8" y="95"/>
                  <a:pt x="4" y="83"/>
                  <a:pt x="4" y="67"/>
                </a:cubicBezTo>
                <a:cubicBezTo>
                  <a:pt x="4" y="53"/>
                  <a:pt x="8" y="40"/>
                  <a:pt x="17" y="30"/>
                </a:cubicBezTo>
                <a:cubicBezTo>
                  <a:pt x="27" y="18"/>
                  <a:pt x="40" y="11"/>
                  <a:pt x="56" y="9"/>
                </a:cubicBezTo>
                <a:cubicBezTo>
                  <a:pt x="56" y="0"/>
                  <a:pt x="56" y="0"/>
                  <a:pt x="56" y="0"/>
                </a:cubicBezTo>
                <a:cubicBezTo>
                  <a:pt x="86" y="0"/>
                  <a:pt x="86" y="0"/>
                  <a:pt x="86" y="0"/>
                </a:cubicBezTo>
                <a:cubicBezTo>
                  <a:pt x="86" y="10"/>
                  <a:pt x="86" y="10"/>
                  <a:pt x="86" y="10"/>
                </a:cubicBezTo>
                <a:cubicBezTo>
                  <a:pt x="94" y="10"/>
                  <a:pt x="102" y="11"/>
                  <a:pt x="110" y="14"/>
                </a:cubicBezTo>
                <a:cubicBezTo>
                  <a:pt x="118" y="16"/>
                  <a:pt x="127" y="20"/>
                  <a:pt x="135" y="25"/>
                </a:cubicBezTo>
                <a:cubicBezTo>
                  <a:pt x="123" y="63"/>
                  <a:pt x="123" y="63"/>
                  <a:pt x="123" y="63"/>
                </a:cubicBezTo>
                <a:cubicBezTo>
                  <a:pt x="115" y="59"/>
                  <a:pt x="109" y="56"/>
                  <a:pt x="106" y="55"/>
                </a:cubicBezTo>
                <a:cubicBezTo>
                  <a:pt x="98" y="52"/>
                  <a:pt x="89" y="51"/>
                  <a:pt x="78" y="51"/>
                </a:cubicBezTo>
                <a:cubicBezTo>
                  <a:pt x="68" y="51"/>
                  <a:pt x="64" y="54"/>
                  <a:pt x="64" y="61"/>
                </a:cubicBezTo>
                <a:cubicBezTo>
                  <a:pt x="64" y="64"/>
                  <a:pt x="65" y="67"/>
                  <a:pt x="69" y="69"/>
                </a:cubicBezTo>
                <a:cubicBezTo>
                  <a:pt x="72" y="71"/>
                  <a:pt x="78" y="73"/>
                  <a:pt x="86" y="74"/>
                </a:cubicBezTo>
                <a:cubicBezTo>
                  <a:pt x="104" y="77"/>
                  <a:pt x="118" y="84"/>
                  <a:pt x="128" y="94"/>
                </a:cubicBezTo>
                <a:cubicBezTo>
                  <a:pt x="137" y="104"/>
                  <a:pt x="142" y="116"/>
                  <a:pt x="142" y="129"/>
                </a:cubicBezTo>
                <a:cubicBezTo>
                  <a:pt x="142" y="145"/>
                  <a:pt x="137" y="158"/>
                  <a:pt x="127" y="168"/>
                </a:cubicBezTo>
                <a:cubicBezTo>
                  <a:pt x="118" y="179"/>
                  <a:pt x="104" y="185"/>
                  <a:pt x="86" y="187"/>
                </a:cubicBezTo>
                <a:cubicBezTo>
                  <a:pt x="86" y="203"/>
                  <a:pt x="86" y="203"/>
                  <a:pt x="86" y="203"/>
                </a:cubicBezTo>
                <a:cubicBezTo>
                  <a:pt x="56" y="203"/>
                  <a:pt x="56" y="203"/>
                  <a:pt x="56" y="203"/>
                </a:cubicBezTo>
                <a:lnTo>
                  <a:pt x="56" y="188"/>
                </a:lnTo>
                <a:close/>
              </a:path>
            </a:pathLst>
          </a:custGeom>
          <a:solidFill>
            <a:srgbClr val="92D050"/>
          </a:solidFill>
          <a:ln w="28575">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12">
            <a:extLst>
              <a:ext uri="{FF2B5EF4-FFF2-40B4-BE49-F238E27FC236}">
                <a16:creationId xmlns:a16="http://schemas.microsoft.com/office/drawing/2014/main" id="{182A704F-D6FC-450F-94CC-1701849C69B4}"/>
              </a:ext>
            </a:extLst>
          </p:cNvPr>
          <p:cNvSpPr>
            <a:spLocks/>
          </p:cNvSpPr>
          <p:nvPr/>
        </p:nvSpPr>
        <p:spPr bwMode="auto">
          <a:xfrm>
            <a:off x="1017664" y="1327297"/>
            <a:ext cx="1644135" cy="2363438"/>
          </a:xfrm>
          <a:custGeom>
            <a:avLst/>
            <a:gdLst/>
            <a:ahLst/>
            <a:cxnLst>
              <a:cxn ang="0">
                <a:pos x="56" y="188"/>
              </a:cxn>
              <a:cxn ang="0">
                <a:pos x="23" y="180"/>
              </a:cxn>
              <a:cxn ang="0">
                <a:pos x="0" y="166"/>
              </a:cxn>
              <a:cxn ang="0">
                <a:pos x="12" y="129"/>
              </a:cxn>
              <a:cxn ang="0">
                <a:pos x="32" y="139"/>
              </a:cxn>
              <a:cxn ang="0">
                <a:pos x="60" y="146"/>
              </a:cxn>
              <a:cxn ang="0">
                <a:pos x="74" y="144"/>
              </a:cxn>
              <a:cxn ang="0">
                <a:pos x="79" y="136"/>
              </a:cxn>
              <a:cxn ang="0">
                <a:pos x="74" y="127"/>
              </a:cxn>
              <a:cxn ang="0">
                <a:pos x="57" y="122"/>
              </a:cxn>
              <a:cxn ang="0">
                <a:pos x="16" y="104"/>
              </a:cxn>
              <a:cxn ang="0">
                <a:pos x="4" y="67"/>
              </a:cxn>
              <a:cxn ang="0">
                <a:pos x="17" y="30"/>
              </a:cxn>
              <a:cxn ang="0">
                <a:pos x="56" y="9"/>
              </a:cxn>
              <a:cxn ang="0">
                <a:pos x="56" y="0"/>
              </a:cxn>
              <a:cxn ang="0">
                <a:pos x="86" y="0"/>
              </a:cxn>
              <a:cxn ang="0">
                <a:pos x="86" y="10"/>
              </a:cxn>
              <a:cxn ang="0">
                <a:pos x="110" y="14"/>
              </a:cxn>
              <a:cxn ang="0">
                <a:pos x="135" y="25"/>
              </a:cxn>
              <a:cxn ang="0">
                <a:pos x="123" y="63"/>
              </a:cxn>
              <a:cxn ang="0">
                <a:pos x="106" y="55"/>
              </a:cxn>
              <a:cxn ang="0">
                <a:pos x="78" y="51"/>
              </a:cxn>
              <a:cxn ang="0">
                <a:pos x="64" y="61"/>
              </a:cxn>
              <a:cxn ang="0">
                <a:pos x="69" y="69"/>
              </a:cxn>
              <a:cxn ang="0">
                <a:pos x="86" y="74"/>
              </a:cxn>
              <a:cxn ang="0">
                <a:pos x="128" y="94"/>
              </a:cxn>
              <a:cxn ang="0">
                <a:pos x="142" y="129"/>
              </a:cxn>
              <a:cxn ang="0">
                <a:pos x="127" y="168"/>
              </a:cxn>
              <a:cxn ang="0">
                <a:pos x="86" y="187"/>
              </a:cxn>
              <a:cxn ang="0">
                <a:pos x="86" y="203"/>
              </a:cxn>
              <a:cxn ang="0">
                <a:pos x="56" y="203"/>
              </a:cxn>
              <a:cxn ang="0">
                <a:pos x="56" y="188"/>
              </a:cxn>
            </a:cxnLst>
            <a:rect l="0" t="0" r="r" b="b"/>
            <a:pathLst>
              <a:path w="142" h="203">
                <a:moveTo>
                  <a:pt x="56" y="188"/>
                </a:moveTo>
                <a:cubicBezTo>
                  <a:pt x="45" y="188"/>
                  <a:pt x="34" y="185"/>
                  <a:pt x="23" y="180"/>
                </a:cubicBezTo>
                <a:cubicBezTo>
                  <a:pt x="16" y="177"/>
                  <a:pt x="8" y="172"/>
                  <a:pt x="0" y="166"/>
                </a:cubicBezTo>
                <a:cubicBezTo>
                  <a:pt x="12" y="129"/>
                  <a:pt x="12" y="129"/>
                  <a:pt x="12" y="129"/>
                </a:cubicBezTo>
                <a:cubicBezTo>
                  <a:pt x="18" y="133"/>
                  <a:pt x="25" y="136"/>
                  <a:pt x="32" y="139"/>
                </a:cubicBezTo>
                <a:cubicBezTo>
                  <a:pt x="43" y="144"/>
                  <a:pt x="52" y="146"/>
                  <a:pt x="60" y="146"/>
                </a:cubicBezTo>
                <a:cubicBezTo>
                  <a:pt x="66" y="146"/>
                  <a:pt x="71" y="145"/>
                  <a:pt x="74" y="144"/>
                </a:cubicBezTo>
                <a:cubicBezTo>
                  <a:pt x="78" y="142"/>
                  <a:pt x="79" y="139"/>
                  <a:pt x="79" y="136"/>
                </a:cubicBezTo>
                <a:cubicBezTo>
                  <a:pt x="79" y="132"/>
                  <a:pt x="78" y="129"/>
                  <a:pt x="74" y="127"/>
                </a:cubicBezTo>
                <a:cubicBezTo>
                  <a:pt x="71" y="125"/>
                  <a:pt x="65" y="124"/>
                  <a:pt x="57" y="122"/>
                </a:cubicBezTo>
                <a:cubicBezTo>
                  <a:pt x="38" y="119"/>
                  <a:pt x="25" y="113"/>
                  <a:pt x="16" y="104"/>
                </a:cubicBezTo>
                <a:cubicBezTo>
                  <a:pt x="8" y="95"/>
                  <a:pt x="4" y="83"/>
                  <a:pt x="4" y="67"/>
                </a:cubicBezTo>
                <a:cubicBezTo>
                  <a:pt x="4" y="53"/>
                  <a:pt x="8" y="40"/>
                  <a:pt x="17" y="30"/>
                </a:cubicBezTo>
                <a:cubicBezTo>
                  <a:pt x="27" y="18"/>
                  <a:pt x="40" y="11"/>
                  <a:pt x="56" y="9"/>
                </a:cubicBezTo>
                <a:cubicBezTo>
                  <a:pt x="56" y="0"/>
                  <a:pt x="56" y="0"/>
                  <a:pt x="56" y="0"/>
                </a:cubicBezTo>
                <a:cubicBezTo>
                  <a:pt x="86" y="0"/>
                  <a:pt x="86" y="0"/>
                  <a:pt x="86" y="0"/>
                </a:cubicBezTo>
                <a:cubicBezTo>
                  <a:pt x="86" y="10"/>
                  <a:pt x="86" y="10"/>
                  <a:pt x="86" y="10"/>
                </a:cubicBezTo>
                <a:cubicBezTo>
                  <a:pt x="94" y="10"/>
                  <a:pt x="102" y="11"/>
                  <a:pt x="110" y="14"/>
                </a:cubicBezTo>
                <a:cubicBezTo>
                  <a:pt x="118" y="16"/>
                  <a:pt x="127" y="20"/>
                  <a:pt x="135" y="25"/>
                </a:cubicBezTo>
                <a:cubicBezTo>
                  <a:pt x="123" y="63"/>
                  <a:pt x="123" y="63"/>
                  <a:pt x="123" y="63"/>
                </a:cubicBezTo>
                <a:cubicBezTo>
                  <a:pt x="115" y="59"/>
                  <a:pt x="109" y="56"/>
                  <a:pt x="106" y="55"/>
                </a:cubicBezTo>
                <a:cubicBezTo>
                  <a:pt x="98" y="52"/>
                  <a:pt x="89" y="51"/>
                  <a:pt x="78" y="51"/>
                </a:cubicBezTo>
                <a:cubicBezTo>
                  <a:pt x="68" y="51"/>
                  <a:pt x="64" y="54"/>
                  <a:pt x="64" y="61"/>
                </a:cubicBezTo>
                <a:cubicBezTo>
                  <a:pt x="64" y="64"/>
                  <a:pt x="65" y="67"/>
                  <a:pt x="69" y="69"/>
                </a:cubicBezTo>
                <a:cubicBezTo>
                  <a:pt x="72" y="71"/>
                  <a:pt x="78" y="73"/>
                  <a:pt x="86" y="74"/>
                </a:cubicBezTo>
                <a:cubicBezTo>
                  <a:pt x="104" y="77"/>
                  <a:pt x="118" y="84"/>
                  <a:pt x="128" y="94"/>
                </a:cubicBezTo>
                <a:cubicBezTo>
                  <a:pt x="137" y="104"/>
                  <a:pt x="142" y="116"/>
                  <a:pt x="142" y="129"/>
                </a:cubicBezTo>
                <a:cubicBezTo>
                  <a:pt x="142" y="145"/>
                  <a:pt x="137" y="158"/>
                  <a:pt x="127" y="168"/>
                </a:cubicBezTo>
                <a:cubicBezTo>
                  <a:pt x="118" y="179"/>
                  <a:pt x="104" y="185"/>
                  <a:pt x="86" y="187"/>
                </a:cubicBezTo>
                <a:cubicBezTo>
                  <a:pt x="86" y="203"/>
                  <a:pt x="86" y="203"/>
                  <a:pt x="86" y="203"/>
                </a:cubicBezTo>
                <a:cubicBezTo>
                  <a:pt x="56" y="203"/>
                  <a:pt x="56" y="203"/>
                  <a:pt x="56" y="203"/>
                </a:cubicBezTo>
                <a:lnTo>
                  <a:pt x="56" y="188"/>
                </a:lnTo>
                <a:close/>
              </a:path>
            </a:pathLst>
          </a:custGeom>
          <a:solidFill>
            <a:srgbClr val="92D050"/>
          </a:solidFill>
          <a:ln w="28575">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12">
            <a:extLst>
              <a:ext uri="{FF2B5EF4-FFF2-40B4-BE49-F238E27FC236}">
                <a16:creationId xmlns:a16="http://schemas.microsoft.com/office/drawing/2014/main" id="{7A4CF97C-6C41-4C19-AC16-02A7AEB24CF1}"/>
              </a:ext>
            </a:extLst>
          </p:cNvPr>
          <p:cNvSpPr>
            <a:spLocks/>
          </p:cNvSpPr>
          <p:nvPr/>
        </p:nvSpPr>
        <p:spPr bwMode="auto">
          <a:xfrm>
            <a:off x="6295473" y="1316965"/>
            <a:ext cx="1644135" cy="2363438"/>
          </a:xfrm>
          <a:custGeom>
            <a:avLst/>
            <a:gdLst/>
            <a:ahLst/>
            <a:cxnLst>
              <a:cxn ang="0">
                <a:pos x="56" y="188"/>
              </a:cxn>
              <a:cxn ang="0">
                <a:pos x="23" y="180"/>
              </a:cxn>
              <a:cxn ang="0">
                <a:pos x="0" y="166"/>
              </a:cxn>
              <a:cxn ang="0">
                <a:pos x="12" y="129"/>
              </a:cxn>
              <a:cxn ang="0">
                <a:pos x="32" y="139"/>
              </a:cxn>
              <a:cxn ang="0">
                <a:pos x="60" y="146"/>
              </a:cxn>
              <a:cxn ang="0">
                <a:pos x="74" y="144"/>
              </a:cxn>
              <a:cxn ang="0">
                <a:pos x="79" y="136"/>
              </a:cxn>
              <a:cxn ang="0">
                <a:pos x="74" y="127"/>
              </a:cxn>
              <a:cxn ang="0">
                <a:pos x="57" y="122"/>
              </a:cxn>
              <a:cxn ang="0">
                <a:pos x="16" y="104"/>
              </a:cxn>
              <a:cxn ang="0">
                <a:pos x="4" y="67"/>
              </a:cxn>
              <a:cxn ang="0">
                <a:pos x="17" y="30"/>
              </a:cxn>
              <a:cxn ang="0">
                <a:pos x="56" y="9"/>
              </a:cxn>
              <a:cxn ang="0">
                <a:pos x="56" y="0"/>
              </a:cxn>
              <a:cxn ang="0">
                <a:pos x="86" y="0"/>
              </a:cxn>
              <a:cxn ang="0">
                <a:pos x="86" y="10"/>
              </a:cxn>
              <a:cxn ang="0">
                <a:pos x="110" y="14"/>
              </a:cxn>
              <a:cxn ang="0">
                <a:pos x="135" y="25"/>
              </a:cxn>
              <a:cxn ang="0">
                <a:pos x="123" y="63"/>
              </a:cxn>
              <a:cxn ang="0">
                <a:pos x="106" y="55"/>
              </a:cxn>
              <a:cxn ang="0">
                <a:pos x="78" y="51"/>
              </a:cxn>
              <a:cxn ang="0">
                <a:pos x="64" y="61"/>
              </a:cxn>
              <a:cxn ang="0">
                <a:pos x="69" y="69"/>
              </a:cxn>
              <a:cxn ang="0">
                <a:pos x="86" y="74"/>
              </a:cxn>
              <a:cxn ang="0">
                <a:pos x="128" y="94"/>
              </a:cxn>
              <a:cxn ang="0">
                <a:pos x="142" y="129"/>
              </a:cxn>
              <a:cxn ang="0">
                <a:pos x="127" y="168"/>
              </a:cxn>
              <a:cxn ang="0">
                <a:pos x="86" y="187"/>
              </a:cxn>
              <a:cxn ang="0">
                <a:pos x="86" y="203"/>
              </a:cxn>
              <a:cxn ang="0">
                <a:pos x="56" y="203"/>
              </a:cxn>
              <a:cxn ang="0">
                <a:pos x="56" y="188"/>
              </a:cxn>
            </a:cxnLst>
            <a:rect l="0" t="0" r="r" b="b"/>
            <a:pathLst>
              <a:path w="142" h="203">
                <a:moveTo>
                  <a:pt x="56" y="188"/>
                </a:moveTo>
                <a:cubicBezTo>
                  <a:pt x="45" y="188"/>
                  <a:pt x="34" y="185"/>
                  <a:pt x="23" y="180"/>
                </a:cubicBezTo>
                <a:cubicBezTo>
                  <a:pt x="16" y="177"/>
                  <a:pt x="8" y="172"/>
                  <a:pt x="0" y="166"/>
                </a:cubicBezTo>
                <a:cubicBezTo>
                  <a:pt x="12" y="129"/>
                  <a:pt x="12" y="129"/>
                  <a:pt x="12" y="129"/>
                </a:cubicBezTo>
                <a:cubicBezTo>
                  <a:pt x="18" y="133"/>
                  <a:pt x="25" y="136"/>
                  <a:pt x="32" y="139"/>
                </a:cubicBezTo>
                <a:cubicBezTo>
                  <a:pt x="43" y="144"/>
                  <a:pt x="52" y="146"/>
                  <a:pt x="60" y="146"/>
                </a:cubicBezTo>
                <a:cubicBezTo>
                  <a:pt x="66" y="146"/>
                  <a:pt x="71" y="145"/>
                  <a:pt x="74" y="144"/>
                </a:cubicBezTo>
                <a:cubicBezTo>
                  <a:pt x="78" y="142"/>
                  <a:pt x="79" y="139"/>
                  <a:pt x="79" y="136"/>
                </a:cubicBezTo>
                <a:cubicBezTo>
                  <a:pt x="79" y="132"/>
                  <a:pt x="78" y="129"/>
                  <a:pt x="74" y="127"/>
                </a:cubicBezTo>
                <a:cubicBezTo>
                  <a:pt x="71" y="125"/>
                  <a:pt x="65" y="124"/>
                  <a:pt x="57" y="122"/>
                </a:cubicBezTo>
                <a:cubicBezTo>
                  <a:pt x="38" y="119"/>
                  <a:pt x="25" y="113"/>
                  <a:pt x="16" y="104"/>
                </a:cubicBezTo>
                <a:cubicBezTo>
                  <a:pt x="8" y="95"/>
                  <a:pt x="4" y="83"/>
                  <a:pt x="4" y="67"/>
                </a:cubicBezTo>
                <a:cubicBezTo>
                  <a:pt x="4" y="53"/>
                  <a:pt x="8" y="40"/>
                  <a:pt x="17" y="30"/>
                </a:cubicBezTo>
                <a:cubicBezTo>
                  <a:pt x="27" y="18"/>
                  <a:pt x="40" y="11"/>
                  <a:pt x="56" y="9"/>
                </a:cubicBezTo>
                <a:cubicBezTo>
                  <a:pt x="56" y="0"/>
                  <a:pt x="56" y="0"/>
                  <a:pt x="56" y="0"/>
                </a:cubicBezTo>
                <a:cubicBezTo>
                  <a:pt x="86" y="0"/>
                  <a:pt x="86" y="0"/>
                  <a:pt x="86" y="0"/>
                </a:cubicBezTo>
                <a:cubicBezTo>
                  <a:pt x="86" y="10"/>
                  <a:pt x="86" y="10"/>
                  <a:pt x="86" y="10"/>
                </a:cubicBezTo>
                <a:cubicBezTo>
                  <a:pt x="94" y="10"/>
                  <a:pt x="102" y="11"/>
                  <a:pt x="110" y="14"/>
                </a:cubicBezTo>
                <a:cubicBezTo>
                  <a:pt x="118" y="16"/>
                  <a:pt x="127" y="20"/>
                  <a:pt x="135" y="25"/>
                </a:cubicBezTo>
                <a:cubicBezTo>
                  <a:pt x="123" y="63"/>
                  <a:pt x="123" y="63"/>
                  <a:pt x="123" y="63"/>
                </a:cubicBezTo>
                <a:cubicBezTo>
                  <a:pt x="115" y="59"/>
                  <a:pt x="109" y="56"/>
                  <a:pt x="106" y="55"/>
                </a:cubicBezTo>
                <a:cubicBezTo>
                  <a:pt x="98" y="52"/>
                  <a:pt x="89" y="51"/>
                  <a:pt x="78" y="51"/>
                </a:cubicBezTo>
                <a:cubicBezTo>
                  <a:pt x="68" y="51"/>
                  <a:pt x="64" y="54"/>
                  <a:pt x="64" y="61"/>
                </a:cubicBezTo>
                <a:cubicBezTo>
                  <a:pt x="64" y="64"/>
                  <a:pt x="65" y="67"/>
                  <a:pt x="69" y="69"/>
                </a:cubicBezTo>
                <a:cubicBezTo>
                  <a:pt x="72" y="71"/>
                  <a:pt x="78" y="73"/>
                  <a:pt x="86" y="74"/>
                </a:cubicBezTo>
                <a:cubicBezTo>
                  <a:pt x="104" y="77"/>
                  <a:pt x="118" y="84"/>
                  <a:pt x="128" y="94"/>
                </a:cubicBezTo>
                <a:cubicBezTo>
                  <a:pt x="137" y="104"/>
                  <a:pt x="142" y="116"/>
                  <a:pt x="142" y="129"/>
                </a:cubicBezTo>
                <a:cubicBezTo>
                  <a:pt x="142" y="145"/>
                  <a:pt x="137" y="158"/>
                  <a:pt x="127" y="168"/>
                </a:cubicBezTo>
                <a:cubicBezTo>
                  <a:pt x="118" y="179"/>
                  <a:pt x="104" y="185"/>
                  <a:pt x="86" y="187"/>
                </a:cubicBezTo>
                <a:cubicBezTo>
                  <a:pt x="86" y="203"/>
                  <a:pt x="86" y="203"/>
                  <a:pt x="86" y="203"/>
                </a:cubicBezTo>
                <a:cubicBezTo>
                  <a:pt x="56" y="203"/>
                  <a:pt x="56" y="203"/>
                  <a:pt x="56" y="203"/>
                </a:cubicBezTo>
                <a:lnTo>
                  <a:pt x="56" y="188"/>
                </a:lnTo>
                <a:close/>
              </a:path>
            </a:pathLst>
          </a:custGeom>
          <a:solidFill>
            <a:srgbClr val="92D050"/>
          </a:solidFill>
          <a:ln w="28575">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841049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cdn2.iconfinder.com/data/icons/social-icons-color/512/visualstudio-512.png">
            <a:extLst>
              <a:ext uri="{FF2B5EF4-FFF2-40B4-BE49-F238E27FC236}">
                <a16:creationId xmlns:a16="http://schemas.microsoft.com/office/drawing/2014/main" id="{4600695E-F354-469B-AE25-C70099D4EF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788" y="0"/>
            <a:ext cx="2990849" cy="2990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49515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97B9D9DE-E803-431D-A59D-824C7F3AAF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76" y="2876550"/>
            <a:ext cx="2143125" cy="21336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https://cdn2.iconfinder.com/data/icons/social-icons-color/512/visualstudio-512.png">
            <a:extLst>
              <a:ext uri="{FF2B5EF4-FFF2-40B4-BE49-F238E27FC236}">
                <a16:creationId xmlns:a16="http://schemas.microsoft.com/office/drawing/2014/main" id="{4600695E-F354-469B-AE25-C70099D4EF28}"/>
              </a:ext>
            </a:extLst>
          </p:cNvPr>
          <p:cNvPicPr>
            <a:picLocks noChangeAspect="1" noChangeArrowheads="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66788" y="0"/>
            <a:ext cx="2990849" cy="2990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29293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0" name="Picture 6" descr="https://pbs.twimg.com/profile_images/795623705091117058/lh1l265w_400x400.jpg">
            <a:extLst>
              <a:ext uri="{FF2B5EF4-FFF2-40B4-BE49-F238E27FC236}">
                <a16:creationId xmlns:a16="http://schemas.microsoft.com/office/drawing/2014/main" id="{F0271053-327A-4F85-96F3-03C443C41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0"/>
            <a:ext cx="2971800" cy="29718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97B9D9DE-E803-431D-A59D-824C7F3AAF28}"/>
              </a:ext>
            </a:extLst>
          </p:cNvPr>
          <p:cNvPicPr>
            <a:picLocks noChangeAspect="1" noChangeArrowheads="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3376" y="2876550"/>
            <a:ext cx="2143125" cy="21336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https://cdn2.iconfinder.com/data/icons/social-icons-color/512/visualstudio-512.png">
            <a:extLst>
              <a:ext uri="{FF2B5EF4-FFF2-40B4-BE49-F238E27FC236}">
                <a16:creationId xmlns:a16="http://schemas.microsoft.com/office/drawing/2014/main" id="{4600695E-F354-469B-AE25-C70099D4EF28}"/>
              </a:ext>
            </a:extLst>
          </p:cNvPr>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66788" y="0"/>
            <a:ext cx="2990849" cy="2990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6425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0" name="Picture 6" descr="https://pbs.twimg.com/profile_images/795623705091117058/lh1l265w_400x400.jpg">
            <a:extLst>
              <a:ext uri="{FF2B5EF4-FFF2-40B4-BE49-F238E27FC236}">
                <a16:creationId xmlns:a16="http://schemas.microsoft.com/office/drawing/2014/main" id="{F0271053-327A-4F85-96F3-03C443C41817}"/>
              </a:ext>
            </a:extLst>
          </p:cNvPr>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172200" y="0"/>
            <a:ext cx="2971800" cy="297180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https://images.all-free-download.com/images/graphiclarge/notepad_37173.jpg">
            <a:extLst>
              <a:ext uri="{FF2B5EF4-FFF2-40B4-BE49-F238E27FC236}">
                <a16:creationId xmlns:a16="http://schemas.microsoft.com/office/drawing/2014/main" id="{9AFBFB78-5C36-4282-9F38-1455F8897B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6681" y="2990849"/>
            <a:ext cx="2276475" cy="211455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97B9D9DE-E803-431D-A59D-824C7F3AAF28}"/>
              </a:ext>
            </a:extLst>
          </p:cNvPr>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3376" y="2876550"/>
            <a:ext cx="2143125" cy="21336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https://cdn2.iconfinder.com/data/icons/social-icons-color/512/visualstudio-512.png">
            <a:extLst>
              <a:ext uri="{FF2B5EF4-FFF2-40B4-BE49-F238E27FC236}">
                <a16:creationId xmlns:a16="http://schemas.microsoft.com/office/drawing/2014/main" id="{4600695E-F354-469B-AE25-C70099D4EF28}"/>
              </a:ext>
            </a:extLst>
          </p:cNvPr>
          <p:cNvPicPr>
            <a:picLocks noChangeAspect="1" noChangeArrowheads="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66788" y="0"/>
            <a:ext cx="2990849" cy="2990849"/>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https://upload.wikimedia.org/wikipedia/commons/a/af/PowerShell_Core_6.0_icon.png">
            <a:extLst>
              <a:ext uri="{FF2B5EF4-FFF2-40B4-BE49-F238E27FC236}">
                <a16:creationId xmlns:a16="http://schemas.microsoft.com/office/drawing/2014/main" id="{5881C9EE-B947-4670-91CC-1534C298945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5600" y="2838450"/>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A0CA8C0-045F-4E7F-8329-6801C6D1B22B}"/>
              </a:ext>
            </a:extLst>
          </p:cNvPr>
          <p:cNvSpPr txBox="1"/>
          <p:nvPr/>
        </p:nvSpPr>
        <p:spPr>
          <a:xfrm>
            <a:off x="6193631" y="3494126"/>
            <a:ext cx="604653" cy="1107996"/>
          </a:xfrm>
          <a:prstGeom prst="rect">
            <a:avLst/>
          </a:prstGeom>
          <a:noFill/>
        </p:spPr>
        <p:txBody>
          <a:bodyPr wrap="none" rtlCol="0">
            <a:spAutoFit/>
          </a:bodyPr>
          <a:lstStyle/>
          <a:p>
            <a:r>
              <a:rPr lang="en-US" sz="6600" dirty="0">
                <a:solidFill>
                  <a:srgbClr val="176490"/>
                </a:solidFill>
              </a:rPr>
              <a:t>+</a:t>
            </a:r>
          </a:p>
        </p:txBody>
      </p:sp>
    </p:spTree>
    <p:extLst>
      <p:ext uri="{BB962C8B-B14F-4D97-AF65-F5344CB8AC3E}">
        <p14:creationId xmlns:p14="http://schemas.microsoft.com/office/powerpoint/2010/main" val="1842035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C38F1A-19F0-45AD-B4AA-318C3E8846B0}"/>
              </a:ext>
            </a:extLst>
          </p:cNvPr>
          <p:cNvPicPr>
            <a:picLocks noChangeAspect="1"/>
          </p:cNvPicPr>
          <p:nvPr/>
        </p:nvPicPr>
        <p:blipFill>
          <a:blip r:embed="rId3"/>
          <a:stretch>
            <a:fillRect/>
          </a:stretch>
        </p:blipFill>
        <p:spPr>
          <a:xfrm>
            <a:off x="1447799" y="209550"/>
            <a:ext cx="5868301" cy="4724400"/>
          </a:xfrm>
          <a:prstGeom prst="rect">
            <a:avLst/>
          </a:prstGeom>
        </p:spPr>
      </p:pic>
    </p:spTree>
    <p:extLst>
      <p:ext uri="{BB962C8B-B14F-4D97-AF65-F5344CB8AC3E}">
        <p14:creationId xmlns:p14="http://schemas.microsoft.com/office/powerpoint/2010/main" val="29316153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www.argeniss.com/images/logos/languages/visual-basic-net-icon.jpg">
            <a:extLst>
              <a:ext uri="{FF2B5EF4-FFF2-40B4-BE49-F238E27FC236}">
                <a16:creationId xmlns:a16="http://schemas.microsoft.com/office/drawing/2014/main" id="{831E1440-FE6C-49ED-BC0B-641A16657C3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76650" y="400050"/>
            <a:ext cx="2190750" cy="219075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www.ablogaboutcoding.com/wp-content/uploads/2015/03/ASPNetWebforms.gif">
            <a:extLst>
              <a:ext uri="{FF2B5EF4-FFF2-40B4-BE49-F238E27FC236}">
                <a16:creationId xmlns:a16="http://schemas.microsoft.com/office/drawing/2014/main" id="{1F9F1612-078B-461B-82B0-246BDE9FFB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866775"/>
            <a:ext cx="1905000" cy="12573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97EFEBA3-ECA9-4CFC-9E7C-0774DAFF2E4B}"/>
              </a:ext>
            </a:extLst>
          </p:cNvPr>
          <p:cNvGrpSpPr/>
          <p:nvPr/>
        </p:nvGrpSpPr>
        <p:grpSpPr>
          <a:xfrm>
            <a:off x="6568423" y="143857"/>
            <a:ext cx="2274603" cy="2703135"/>
            <a:chOff x="5267325" y="904875"/>
            <a:chExt cx="2274603" cy="2703135"/>
          </a:xfrm>
        </p:grpSpPr>
        <p:sp>
          <p:nvSpPr>
            <p:cNvPr id="5" name="TextBox 4">
              <a:extLst>
                <a:ext uri="{FF2B5EF4-FFF2-40B4-BE49-F238E27FC236}">
                  <a16:creationId xmlns:a16="http://schemas.microsoft.com/office/drawing/2014/main" id="{08DE6E45-A4CE-49CA-93DE-91F9581DA25D}"/>
                </a:ext>
              </a:extLst>
            </p:cNvPr>
            <p:cNvSpPr txBox="1"/>
            <p:nvPr/>
          </p:nvSpPr>
          <p:spPr>
            <a:xfrm>
              <a:off x="5267325" y="904875"/>
              <a:ext cx="1606530" cy="1569660"/>
            </a:xfrm>
            <a:prstGeom prst="rect">
              <a:avLst/>
            </a:prstGeom>
            <a:solidFill>
              <a:schemeClr val="bg1"/>
            </a:solidFill>
            <a:ln w="38100">
              <a:solidFill>
                <a:srgbClr val="168EA6"/>
              </a:solidFill>
            </a:ln>
          </p:spPr>
          <p:txBody>
            <a:bodyPr wrap="none" rtlCol="0">
              <a:spAutoFit/>
            </a:bodyPr>
            <a:lstStyle/>
            <a:p>
              <a:r>
                <a:rPr lang="en-US" sz="3200" b="1" dirty="0">
                  <a:solidFill>
                    <a:srgbClr val="168EA6"/>
                  </a:solidFill>
                </a:rPr>
                <a:t>&lt;%</a:t>
              </a:r>
            </a:p>
            <a:p>
              <a:r>
                <a:rPr lang="en-US" sz="3200" b="1" dirty="0">
                  <a:solidFill>
                    <a:srgbClr val="168EA6"/>
                  </a:solidFill>
                </a:rPr>
                <a:t>   //</a:t>
              </a:r>
              <a:r>
                <a:rPr lang="en-US" sz="3200" b="1" dirty="0" err="1">
                  <a:solidFill>
                    <a:srgbClr val="168EA6"/>
                  </a:solidFill>
                </a:rPr>
                <a:t>aspx</a:t>
              </a:r>
              <a:r>
                <a:rPr lang="en-US" sz="3200" b="1" dirty="0">
                  <a:solidFill>
                    <a:srgbClr val="168EA6"/>
                  </a:solidFill>
                </a:rPr>
                <a:t> </a:t>
              </a:r>
            </a:p>
            <a:p>
              <a:r>
                <a:rPr lang="en-US" sz="3200" b="1" dirty="0">
                  <a:solidFill>
                    <a:srgbClr val="168EA6"/>
                  </a:solidFill>
                </a:rPr>
                <a:t>%&gt;</a:t>
              </a:r>
            </a:p>
          </p:txBody>
        </p:sp>
        <p:sp>
          <p:nvSpPr>
            <p:cNvPr id="4" name="TextBox 3">
              <a:extLst>
                <a:ext uri="{FF2B5EF4-FFF2-40B4-BE49-F238E27FC236}">
                  <a16:creationId xmlns:a16="http://schemas.microsoft.com/office/drawing/2014/main" id="{8FA17F7C-0337-4016-AFE0-E4D21128BE3A}"/>
                </a:ext>
              </a:extLst>
            </p:cNvPr>
            <p:cNvSpPr txBox="1"/>
            <p:nvPr/>
          </p:nvSpPr>
          <p:spPr>
            <a:xfrm>
              <a:off x="5962650" y="2038350"/>
              <a:ext cx="1579278" cy="1569660"/>
            </a:xfrm>
            <a:prstGeom prst="rect">
              <a:avLst/>
            </a:prstGeom>
            <a:solidFill>
              <a:schemeClr val="bg1"/>
            </a:solidFill>
            <a:ln w="38100">
              <a:solidFill>
                <a:srgbClr val="176490"/>
              </a:solidFill>
            </a:ln>
          </p:spPr>
          <p:txBody>
            <a:bodyPr wrap="none" rtlCol="0">
              <a:spAutoFit/>
            </a:bodyPr>
            <a:lstStyle/>
            <a:p>
              <a:r>
                <a:rPr lang="en-US" sz="3200" b="1" dirty="0">
                  <a:solidFill>
                    <a:srgbClr val="176490"/>
                  </a:solidFill>
                </a:rPr>
                <a:t>@{ </a:t>
              </a:r>
            </a:p>
            <a:p>
              <a:r>
                <a:rPr lang="en-US" sz="3200" b="1" dirty="0">
                  <a:solidFill>
                    <a:srgbClr val="176490"/>
                  </a:solidFill>
                </a:rPr>
                <a:t>  //razor </a:t>
              </a:r>
            </a:p>
            <a:p>
              <a:r>
                <a:rPr lang="en-US" sz="3200" b="1" dirty="0">
                  <a:solidFill>
                    <a:srgbClr val="176490"/>
                  </a:solidFill>
                </a:rPr>
                <a:t>}</a:t>
              </a:r>
            </a:p>
          </p:txBody>
        </p:sp>
      </p:grpSp>
      <p:pic>
        <p:nvPicPr>
          <p:cNvPr id="7174" name="Picture 6" descr="https://camo.githubusercontent.com/3e227134c9621e4f52ec9d9e38611ba025e12ba7/68747470733a2f2f73732e64616e2e63782f323031372f31302f6368726f6d655f31322d31352e35312e34382e706e67">
            <a:extLst>
              <a:ext uri="{FF2B5EF4-FFF2-40B4-BE49-F238E27FC236}">
                <a16:creationId xmlns:a16="http://schemas.microsoft.com/office/drawing/2014/main" id="{DA543E63-8051-49DF-83DB-47A49A5D6D1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2126" t="5863" r="7873" b="12000"/>
          <a:stretch/>
        </p:blipFill>
        <p:spPr bwMode="auto">
          <a:xfrm>
            <a:off x="2362200" y="3019426"/>
            <a:ext cx="1579277" cy="1520132"/>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s://www.dreamincode.net/forums/uploads/monthly_03_2010/post-138925-12680684159691.jpg">
            <a:extLst>
              <a:ext uri="{FF2B5EF4-FFF2-40B4-BE49-F238E27FC236}">
                <a16:creationId xmlns:a16="http://schemas.microsoft.com/office/drawing/2014/main" id="{5BA9DDA1-CEB4-4612-8691-5934874887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2708793"/>
            <a:ext cx="1606530" cy="2006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22998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cdn.onlinewebfonts.com/svg/img_451239.png">
            <a:extLst>
              <a:ext uri="{FF2B5EF4-FFF2-40B4-BE49-F238E27FC236}">
                <a16:creationId xmlns:a16="http://schemas.microsoft.com/office/drawing/2014/main" id="{BF8E968A-4F65-46C2-9E09-CFC4A2EC10E6}"/>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40459" y="447675"/>
            <a:ext cx="4863082" cy="424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717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Audience</a:t>
            </a:r>
          </a:p>
        </p:txBody>
      </p:sp>
      <p:grpSp>
        <p:nvGrpSpPr>
          <p:cNvPr id="7" name="Group 40"/>
          <p:cNvGrpSpPr/>
          <p:nvPr/>
        </p:nvGrpSpPr>
        <p:grpSpPr>
          <a:xfrm>
            <a:off x="215320" y="971551"/>
            <a:ext cx="8700080" cy="1863640"/>
            <a:chOff x="46429" y="1890713"/>
            <a:chExt cx="8279404" cy="1976980"/>
          </a:xfrm>
        </p:grpSpPr>
        <p:sp>
          <p:nvSpPr>
            <p:cNvPr id="42" name="Rectangle 5"/>
            <p:cNvSpPr>
              <a:spLocks noChangeArrowheads="1"/>
            </p:cNvSpPr>
            <p:nvPr/>
          </p:nvSpPr>
          <p:spPr bwMode="auto">
            <a:xfrm>
              <a:off x="1974057" y="1890713"/>
              <a:ext cx="6351776" cy="1976980"/>
            </a:xfrm>
            <a:prstGeom prst="rect">
              <a:avLst/>
            </a:prstGeom>
            <a:solidFill>
              <a:schemeClr val="bg1">
                <a:lumMod val="85000"/>
              </a:schemeClr>
            </a:solidFill>
            <a:ln w="7"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7"/>
            <p:cNvSpPr>
              <a:spLocks/>
            </p:cNvSpPr>
            <p:nvPr/>
          </p:nvSpPr>
          <p:spPr bwMode="auto">
            <a:xfrm>
              <a:off x="46429" y="1890713"/>
              <a:ext cx="2093831" cy="996866"/>
            </a:xfrm>
            <a:custGeom>
              <a:avLst/>
              <a:gdLst/>
              <a:ahLst/>
              <a:cxnLst>
                <a:cxn ang="0">
                  <a:pos x="924" y="229"/>
                </a:cxn>
                <a:cxn ang="0">
                  <a:pos x="854" y="172"/>
                </a:cxn>
                <a:cxn ang="0">
                  <a:pos x="854" y="0"/>
                </a:cxn>
                <a:cxn ang="0">
                  <a:pos x="0" y="0"/>
                </a:cxn>
                <a:cxn ang="0">
                  <a:pos x="0" y="860"/>
                </a:cxn>
                <a:cxn ang="0">
                  <a:pos x="854" y="860"/>
                </a:cxn>
                <a:cxn ang="0">
                  <a:pos x="854" y="288"/>
                </a:cxn>
                <a:cxn ang="0">
                  <a:pos x="924" y="229"/>
                </a:cxn>
              </a:cxnLst>
              <a:rect l="0" t="0" r="r" b="b"/>
              <a:pathLst>
                <a:path w="924" h="860">
                  <a:moveTo>
                    <a:pt x="924" y="229"/>
                  </a:moveTo>
                  <a:lnTo>
                    <a:pt x="854" y="172"/>
                  </a:lnTo>
                  <a:lnTo>
                    <a:pt x="854" y="0"/>
                  </a:lnTo>
                  <a:lnTo>
                    <a:pt x="0" y="0"/>
                  </a:lnTo>
                  <a:lnTo>
                    <a:pt x="0" y="860"/>
                  </a:lnTo>
                  <a:lnTo>
                    <a:pt x="854" y="860"/>
                  </a:lnTo>
                  <a:lnTo>
                    <a:pt x="854" y="288"/>
                  </a:lnTo>
                  <a:lnTo>
                    <a:pt x="924" y="229"/>
                  </a:lnTo>
                  <a:close/>
                </a:path>
              </a:pathLst>
            </a:custGeom>
            <a:solidFill>
              <a:schemeClr val="bg1">
                <a:lumMod val="85000"/>
              </a:schemeClr>
            </a:solidFill>
            <a:ln w="7"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46" name="TextBox 45"/>
          <p:cNvSpPr txBox="1"/>
          <p:nvPr/>
        </p:nvSpPr>
        <p:spPr>
          <a:xfrm>
            <a:off x="2514600" y="1047750"/>
            <a:ext cx="6295562" cy="923330"/>
          </a:xfrm>
          <a:prstGeom prst="rect">
            <a:avLst/>
          </a:prstGeom>
          <a:noFill/>
        </p:spPr>
        <p:txBody>
          <a:bodyPr wrap="square" lIns="0" tIns="0" rIns="0" bIns="0" rtlCol="0" anchor="t">
            <a:spAutoFit/>
          </a:bodyPr>
          <a:lstStyle/>
          <a:p>
            <a:pPr lvl="0" defTabSz="914400">
              <a:spcBef>
                <a:spcPct val="20000"/>
              </a:spcBef>
              <a:defRPr/>
            </a:pPr>
            <a:r>
              <a:rPr lang="en-US" sz="2000" dirty="0">
                <a:solidFill>
                  <a:schemeClr val="bg1">
                    <a:lumMod val="50000"/>
                  </a:schemeClr>
                </a:solidFill>
              </a:rPr>
              <a:t>The developer wants to understand the difference between the old and the new, and what that will mean for them moving forward.</a:t>
            </a:r>
          </a:p>
        </p:txBody>
      </p:sp>
      <p:sp>
        <p:nvSpPr>
          <p:cNvPr id="47" name="TextBox 46"/>
          <p:cNvSpPr txBox="1"/>
          <p:nvPr/>
        </p:nvSpPr>
        <p:spPr>
          <a:xfrm>
            <a:off x="314790" y="1286531"/>
            <a:ext cx="1812596" cy="523220"/>
          </a:xfrm>
          <a:prstGeom prst="rect">
            <a:avLst/>
          </a:prstGeom>
          <a:noFill/>
        </p:spPr>
        <p:txBody>
          <a:bodyPr wrap="square" rtlCol="0">
            <a:spAutoFit/>
          </a:bodyPr>
          <a:lstStyle/>
          <a:p>
            <a:r>
              <a:rPr lang="en-US" sz="2800" b="1" dirty="0">
                <a:solidFill>
                  <a:schemeClr val="bg1">
                    <a:lumMod val="50000"/>
                  </a:schemeClr>
                </a:solidFill>
              </a:rPr>
              <a:t>Developers</a:t>
            </a:r>
            <a:endParaRPr lang="en-US" sz="1400" b="1" dirty="0">
              <a:solidFill>
                <a:schemeClr val="bg1">
                  <a:lumMod val="50000"/>
                </a:schemeClr>
              </a:solidFill>
            </a:endParaRPr>
          </a:p>
        </p:txBody>
      </p:sp>
      <p:sp>
        <p:nvSpPr>
          <p:cNvPr id="67" name="TextBox 66">
            <a:extLst>
              <a:ext uri="{FF2B5EF4-FFF2-40B4-BE49-F238E27FC236}">
                <a16:creationId xmlns:a16="http://schemas.microsoft.com/office/drawing/2014/main" id="{93CE6873-BDEE-4704-B4B5-219B2ECCEA8A}"/>
              </a:ext>
            </a:extLst>
          </p:cNvPr>
          <p:cNvSpPr txBox="1"/>
          <p:nvPr/>
        </p:nvSpPr>
        <p:spPr>
          <a:xfrm>
            <a:off x="333838" y="1123951"/>
            <a:ext cx="679994" cy="261610"/>
          </a:xfrm>
          <a:prstGeom prst="rect">
            <a:avLst/>
          </a:prstGeom>
          <a:noFill/>
        </p:spPr>
        <p:txBody>
          <a:bodyPr wrap="none" rtlCol="0">
            <a:spAutoFit/>
          </a:bodyPr>
          <a:lstStyle/>
          <a:p>
            <a:r>
              <a:rPr lang="en-US" sz="1100" b="1" dirty="0">
                <a:solidFill>
                  <a:schemeClr val="bg1">
                    <a:lumMod val="50000"/>
                  </a:schemeClr>
                </a:solidFill>
              </a:rPr>
              <a:t>GROUP 1</a:t>
            </a:r>
            <a:endParaRPr lang="en-US" sz="1400" b="1" dirty="0">
              <a:solidFill>
                <a:schemeClr val="bg1">
                  <a:lumMod val="50000"/>
                </a:schemeClr>
              </a:solidFill>
            </a:endParaRPr>
          </a:p>
        </p:txBody>
      </p:sp>
      <p:sp>
        <p:nvSpPr>
          <p:cNvPr id="68" name="TextBox 67">
            <a:extLst>
              <a:ext uri="{FF2B5EF4-FFF2-40B4-BE49-F238E27FC236}">
                <a16:creationId xmlns:a16="http://schemas.microsoft.com/office/drawing/2014/main" id="{85CB3B62-EAFC-4B3D-87FF-B502AE094269}"/>
              </a:ext>
            </a:extLst>
          </p:cNvPr>
          <p:cNvSpPr txBox="1"/>
          <p:nvPr/>
        </p:nvSpPr>
        <p:spPr>
          <a:xfrm>
            <a:off x="2857188" y="2114752"/>
            <a:ext cx="5562600" cy="609398"/>
          </a:xfrm>
          <a:prstGeom prst="rect">
            <a:avLst/>
          </a:prstGeom>
          <a:noFill/>
        </p:spPr>
        <p:txBody>
          <a:bodyPr wrap="square" lIns="0" tIns="0" rIns="0" bIns="0" rtlCol="0" anchor="t">
            <a:spAutoFit/>
          </a:bodyPr>
          <a:lstStyle/>
          <a:p>
            <a:pPr marL="171450" lvl="0" indent="-171450" defTabSz="914400">
              <a:spcBef>
                <a:spcPct val="20000"/>
              </a:spcBef>
              <a:buFont typeface="Arial" panose="020B0604020202020204" pitchFamily="34" charset="0"/>
              <a:buChar char="•"/>
              <a:defRPr/>
            </a:pPr>
            <a:r>
              <a:rPr lang="en-US" dirty="0">
                <a:solidFill>
                  <a:schemeClr val="bg1">
                    <a:lumMod val="50000"/>
                  </a:schemeClr>
                </a:solidFill>
              </a:rPr>
              <a:t>Do I need to re-learn .NET?</a:t>
            </a:r>
          </a:p>
          <a:p>
            <a:pPr marL="171450" lvl="0" indent="-171450" defTabSz="914400">
              <a:spcBef>
                <a:spcPct val="20000"/>
              </a:spcBef>
              <a:buFont typeface="Arial" panose="020B0604020202020204" pitchFamily="34" charset="0"/>
              <a:buChar char="•"/>
              <a:defRPr/>
            </a:pPr>
            <a:r>
              <a:rPr lang="en-US" dirty="0">
                <a:solidFill>
                  <a:schemeClr val="bg1">
                    <a:lumMod val="50000"/>
                  </a:schemeClr>
                </a:solidFill>
              </a:rPr>
              <a:t>Will my skills transfer?</a:t>
            </a:r>
          </a:p>
        </p:txBody>
      </p:sp>
      <p:grpSp>
        <p:nvGrpSpPr>
          <p:cNvPr id="80" name="Group 40">
            <a:extLst>
              <a:ext uri="{FF2B5EF4-FFF2-40B4-BE49-F238E27FC236}">
                <a16:creationId xmlns:a16="http://schemas.microsoft.com/office/drawing/2014/main" id="{7889F5BE-E8FA-41F1-9ECD-E0E51619E9AA}"/>
              </a:ext>
            </a:extLst>
          </p:cNvPr>
          <p:cNvGrpSpPr/>
          <p:nvPr/>
        </p:nvGrpSpPr>
        <p:grpSpPr>
          <a:xfrm>
            <a:off x="213360" y="3079836"/>
            <a:ext cx="8702040" cy="1863640"/>
            <a:chOff x="44564" y="1890713"/>
            <a:chExt cx="8281269" cy="1976980"/>
          </a:xfrm>
        </p:grpSpPr>
        <p:sp>
          <p:nvSpPr>
            <p:cNvPr id="92" name="Rectangle 5">
              <a:extLst>
                <a:ext uri="{FF2B5EF4-FFF2-40B4-BE49-F238E27FC236}">
                  <a16:creationId xmlns:a16="http://schemas.microsoft.com/office/drawing/2014/main" id="{0B0AA391-7690-4A3C-A6A6-AE960EF5F93A}"/>
                </a:ext>
              </a:extLst>
            </p:cNvPr>
            <p:cNvSpPr>
              <a:spLocks noChangeArrowheads="1"/>
            </p:cNvSpPr>
            <p:nvPr/>
          </p:nvSpPr>
          <p:spPr bwMode="auto">
            <a:xfrm>
              <a:off x="1974057" y="1890713"/>
              <a:ext cx="6351776" cy="1976980"/>
            </a:xfrm>
            <a:prstGeom prst="rect">
              <a:avLst/>
            </a:prstGeom>
            <a:solidFill>
              <a:schemeClr val="bg1">
                <a:lumMod val="85000"/>
              </a:schemeClr>
            </a:solidFill>
            <a:ln w="7"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7">
              <a:extLst>
                <a:ext uri="{FF2B5EF4-FFF2-40B4-BE49-F238E27FC236}">
                  <a16:creationId xmlns:a16="http://schemas.microsoft.com/office/drawing/2014/main" id="{A51B7948-2D64-4D56-9AE3-7C344092D888}"/>
                </a:ext>
              </a:extLst>
            </p:cNvPr>
            <p:cNvSpPr>
              <a:spLocks/>
            </p:cNvSpPr>
            <p:nvPr/>
          </p:nvSpPr>
          <p:spPr bwMode="auto">
            <a:xfrm>
              <a:off x="44564" y="1890713"/>
              <a:ext cx="2093831" cy="996866"/>
            </a:xfrm>
            <a:custGeom>
              <a:avLst/>
              <a:gdLst/>
              <a:ahLst/>
              <a:cxnLst>
                <a:cxn ang="0">
                  <a:pos x="924" y="229"/>
                </a:cxn>
                <a:cxn ang="0">
                  <a:pos x="854" y="172"/>
                </a:cxn>
                <a:cxn ang="0">
                  <a:pos x="854" y="0"/>
                </a:cxn>
                <a:cxn ang="0">
                  <a:pos x="0" y="0"/>
                </a:cxn>
                <a:cxn ang="0">
                  <a:pos x="0" y="860"/>
                </a:cxn>
                <a:cxn ang="0">
                  <a:pos x="854" y="860"/>
                </a:cxn>
                <a:cxn ang="0">
                  <a:pos x="854" y="288"/>
                </a:cxn>
                <a:cxn ang="0">
                  <a:pos x="924" y="229"/>
                </a:cxn>
              </a:cxnLst>
              <a:rect l="0" t="0" r="r" b="b"/>
              <a:pathLst>
                <a:path w="924" h="860">
                  <a:moveTo>
                    <a:pt x="924" y="229"/>
                  </a:moveTo>
                  <a:lnTo>
                    <a:pt x="854" y="172"/>
                  </a:lnTo>
                  <a:lnTo>
                    <a:pt x="854" y="0"/>
                  </a:lnTo>
                  <a:lnTo>
                    <a:pt x="0" y="0"/>
                  </a:lnTo>
                  <a:lnTo>
                    <a:pt x="0" y="860"/>
                  </a:lnTo>
                  <a:lnTo>
                    <a:pt x="854" y="860"/>
                  </a:lnTo>
                  <a:lnTo>
                    <a:pt x="854" y="288"/>
                  </a:lnTo>
                  <a:lnTo>
                    <a:pt x="924" y="229"/>
                  </a:lnTo>
                  <a:close/>
                </a:path>
              </a:pathLst>
            </a:custGeom>
            <a:solidFill>
              <a:srgbClr val="168EA6"/>
            </a:solidFill>
            <a:ln w="7"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95" name="TextBox 94">
            <a:extLst>
              <a:ext uri="{FF2B5EF4-FFF2-40B4-BE49-F238E27FC236}">
                <a16:creationId xmlns:a16="http://schemas.microsoft.com/office/drawing/2014/main" id="{547D8FAC-244B-4D97-9BA6-4E18794FE81D}"/>
              </a:ext>
            </a:extLst>
          </p:cNvPr>
          <p:cNvSpPr txBox="1"/>
          <p:nvPr/>
        </p:nvSpPr>
        <p:spPr>
          <a:xfrm>
            <a:off x="2514600" y="3172420"/>
            <a:ext cx="6295562" cy="923330"/>
          </a:xfrm>
          <a:prstGeom prst="rect">
            <a:avLst/>
          </a:prstGeom>
          <a:noFill/>
        </p:spPr>
        <p:txBody>
          <a:bodyPr wrap="square" lIns="0" tIns="0" rIns="0" bIns="0" rtlCol="0" anchor="t">
            <a:spAutoFit/>
          </a:bodyPr>
          <a:lstStyle/>
          <a:p>
            <a:pPr lvl="0">
              <a:spcBef>
                <a:spcPct val="20000"/>
              </a:spcBef>
              <a:defRPr/>
            </a:pPr>
            <a:r>
              <a:rPr lang="en-US" sz="2000" dirty="0">
                <a:solidFill>
                  <a:schemeClr val="tx1">
                    <a:lumMod val="90000"/>
                    <a:lumOff val="10000"/>
                  </a:schemeClr>
                </a:solidFill>
              </a:rPr>
              <a:t>Folks who may not care about the differences at the micro level, but want to understand the pros/cons in terms of cost of migrating - short-term or long-term.</a:t>
            </a:r>
            <a:endParaRPr lang="en-US" sz="2400" dirty="0">
              <a:solidFill>
                <a:schemeClr val="tx1">
                  <a:lumMod val="90000"/>
                  <a:lumOff val="10000"/>
                </a:schemeClr>
              </a:solidFill>
            </a:endParaRPr>
          </a:p>
        </p:txBody>
      </p:sp>
      <p:sp>
        <p:nvSpPr>
          <p:cNvPr id="96" name="TextBox 95">
            <a:extLst>
              <a:ext uri="{FF2B5EF4-FFF2-40B4-BE49-F238E27FC236}">
                <a16:creationId xmlns:a16="http://schemas.microsoft.com/office/drawing/2014/main" id="{5AD8F15F-4216-425E-ADFF-AEE94C315E49}"/>
              </a:ext>
            </a:extLst>
          </p:cNvPr>
          <p:cNvSpPr txBox="1"/>
          <p:nvPr/>
        </p:nvSpPr>
        <p:spPr>
          <a:xfrm>
            <a:off x="314790" y="3394816"/>
            <a:ext cx="1812596" cy="523220"/>
          </a:xfrm>
          <a:prstGeom prst="rect">
            <a:avLst/>
          </a:prstGeom>
          <a:noFill/>
        </p:spPr>
        <p:txBody>
          <a:bodyPr wrap="square" rtlCol="0">
            <a:spAutoFit/>
          </a:bodyPr>
          <a:lstStyle/>
          <a:p>
            <a:r>
              <a:rPr lang="en-US" sz="2800" b="1" dirty="0">
                <a:solidFill>
                  <a:schemeClr val="bg1"/>
                </a:solidFill>
              </a:rPr>
              <a:t>Managers</a:t>
            </a:r>
            <a:endParaRPr lang="en-US" sz="1400" b="1" dirty="0">
              <a:solidFill>
                <a:schemeClr val="bg1"/>
              </a:solidFill>
            </a:endParaRPr>
          </a:p>
        </p:txBody>
      </p:sp>
      <p:sp>
        <p:nvSpPr>
          <p:cNvPr id="97" name="TextBox 96">
            <a:extLst>
              <a:ext uri="{FF2B5EF4-FFF2-40B4-BE49-F238E27FC236}">
                <a16:creationId xmlns:a16="http://schemas.microsoft.com/office/drawing/2014/main" id="{699366CC-E747-4DCA-8A2A-9C98B31EF7E2}"/>
              </a:ext>
            </a:extLst>
          </p:cNvPr>
          <p:cNvSpPr txBox="1"/>
          <p:nvPr/>
        </p:nvSpPr>
        <p:spPr>
          <a:xfrm>
            <a:off x="333838" y="3232236"/>
            <a:ext cx="679994" cy="261610"/>
          </a:xfrm>
          <a:prstGeom prst="rect">
            <a:avLst/>
          </a:prstGeom>
          <a:noFill/>
        </p:spPr>
        <p:txBody>
          <a:bodyPr wrap="none" rtlCol="0">
            <a:spAutoFit/>
          </a:bodyPr>
          <a:lstStyle/>
          <a:p>
            <a:r>
              <a:rPr lang="en-US" sz="1100" b="1" dirty="0">
                <a:solidFill>
                  <a:schemeClr val="bg1"/>
                </a:solidFill>
              </a:rPr>
              <a:t>GROUP 2</a:t>
            </a:r>
            <a:endParaRPr lang="en-US" sz="1400" b="1" dirty="0">
              <a:solidFill>
                <a:schemeClr val="bg1"/>
              </a:solidFill>
            </a:endParaRPr>
          </a:p>
        </p:txBody>
      </p:sp>
      <p:sp>
        <p:nvSpPr>
          <p:cNvPr id="98" name="TextBox 97">
            <a:extLst>
              <a:ext uri="{FF2B5EF4-FFF2-40B4-BE49-F238E27FC236}">
                <a16:creationId xmlns:a16="http://schemas.microsoft.com/office/drawing/2014/main" id="{C2895FC9-7C21-4273-A323-44DFCF7CA043}"/>
              </a:ext>
            </a:extLst>
          </p:cNvPr>
          <p:cNvSpPr txBox="1"/>
          <p:nvPr/>
        </p:nvSpPr>
        <p:spPr>
          <a:xfrm>
            <a:off x="2857188" y="4248352"/>
            <a:ext cx="5685961" cy="609398"/>
          </a:xfrm>
          <a:prstGeom prst="rect">
            <a:avLst/>
          </a:prstGeom>
          <a:noFill/>
        </p:spPr>
        <p:txBody>
          <a:bodyPr wrap="square" lIns="0" tIns="0" rIns="0" bIns="0" rtlCol="0" anchor="t">
            <a:spAutoFit/>
          </a:bodyPr>
          <a:lstStyle/>
          <a:p>
            <a:pPr marL="171450" lvl="0" indent="-171450" defTabSz="914400">
              <a:spcBef>
                <a:spcPct val="20000"/>
              </a:spcBef>
              <a:buFont typeface="Arial" panose="020B0604020202020204" pitchFamily="34" charset="0"/>
              <a:buChar char="•"/>
              <a:defRPr/>
            </a:pPr>
            <a:r>
              <a:rPr lang="en-US" dirty="0">
                <a:solidFill>
                  <a:schemeClr val="tx1">
                    <a:lumMod val="90000"/>
                    <a:lumOff val="10000"/>
                  </a:schemeClr>
                </a:solidFill>
              </a:rPr>
              <a:t>We’re planning a new app – should we use .NET Core?</a:t>
            </a:r>
          </a:p>
          <a:p>
            <a:pPr marL="171450" lvl="0" indent="-171450" defTabSz="914400">
              <a:spcBef>
                <a:spcPct val="20000"/>
              </a:spcBef>
              <a:buFont typeface="Arial" panose="020B0604020202020204" pitchFamily="34" charset="0"/>
              <a:buChar char="•"/>
              <a:defRPr/>
            </a:pPr>
            <a:r>
              <a:rPr lang="en-US" dirty="0">
                <a:solidFill>
                  <a:schemeClr val="tx1">
                    <a:lumMod val="90000"/>
                    <a:lumOff val="10000"/>
                  </a:schemeClr>
                </a:solidFill>
              </a:rPr>
              <a:t>Should we migrate our existing app?</a:t>
            </a:r>
          </a:p>
        </p:txBody>
      </p:sp>
    </p:spTree>
    <p:extLst>
      <p:ext uri="{BB962C8B-B14F-4D97-AF65-F5344CB8AC3E}">
        <p14:creationId xmlns:p14="http://schemas.microsoft.com/office/powerpoint/2010/main" val="2353021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1E7885-AB0D-4B16-A39F-76EB0AF6906C}"/>
              </a:ext>
            </a:extLst>
          </p:cNvPr>
          <p:cNvSpPr/>
          <p:nvPr/>
        </p:nvSpPr>
        <p:spPr bwMode="auto">
          <a:xfrm>
            <a:off x="0" y="0"/>
            <a:ext cx="9144000" cy="5143500"/>
          </a:xfrm>
          <a:prstGeom prst="rect">
            <a:avLst/>
          </a:prstGeom>
          <a:solidFill>
            <a:srgbClr val="176490">
              <a:alpha val="70000"/>
            </a:srgbClr>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5" name="Text Placeholder 2">
            <a:extLst>
              <a:ext uri="{FF2B5EF4-FFF2-40B4-BE49-F238E27FC236}">
                <a16:creationId xmlns:a16="http://schemas.microsoft.com/office/drawing/2014/main" id="{2FA49388-69EF-4C24-984F-EB185F38750B}"/>
              </a:ext>
            </a:extLst>
          </p:cNvPr>
          <p:cNvSpPr>
            <a:spLocks noGrp="1"/>
          </p:cNvSpPr>
          <p:nvPr>
            <p:ph type="body" sz="half" idx="2"/>
          </p:nvPr>
        </p:nvSpPr>
        <p:spPr>
          <a:xfrm>
            <a:off x="457200" y="2114550"/>
            <a:ext cx="8534400" cy="914400"/>
          </a:xfrm>
        </p:spPr>
        <p:txBody>
          <a:bodyPr/>
          <a:lstStyle/>
          <a:p>
            <a:pPr algn="r"/>
            <a:r>
              <a:rPr lang="en-US" sz="7200" dirty="0">
                <a:solidFill>
                  <a:schemeClr val="bg1"/>
                </a:solidFill>
              </a:rPr>
              <a:t>.NET Core</a:t>
            </a:r>
          </a:p>
        </p:txBody>
      </p:sp>
      <p:sp>
        <p:nvSpPr>
          <p:cNvPr id="6" name="Text Placeholder 2">
            <a:extLst>
              <a:ext uri="{FF2B5EF4-FFF2-40B4-BE49-F238E27FC236}">
                <a16:creationId xmlns:a16="http://schemas.microsoft.com/office/drawing/2014/main" id="{8EE52A97-B7BB-486A-B0D8-C6148A447B62}"/>
              </a:ext>
            </a:extLst>
          </p:cNvPr>
          <p:cNvSpPr txBox="1">
            <a:spLocks/>
          </p:cNvSpPr>
          <p:nvPr/>
        </p:nvSpPr>
        <p:spPr>
          <a:xfrm>
            <a:off x="457200" y="4019550"/>
            <a:ext cx="8534400" cy="914400"/>
          </a:xfrm>
          <a:prstGeom prst="rect">
            <a:avLst/>
          </a:prstGeom>
        </p:spPr>
        <p:txBody>
          <a:bodyPr wrap="square" lIns="0" tIns="0" rIns="0" bIns="0" anchor="ctr">
            <a:noAutofit/>
          </a:bodyPr>
          <a:lstStyle>
            <a:lvl1pPr marL="0" indent="0" algn="ctr" defTabSz="914400" rtl="0" eaLnBrk="1" latinLnBrk="0" hangingPunct="1">
              <a:spcBef>
                <a:spcPct val="20000"/>
              </a:spcBef>
              <a:buFont typeface="Arial" pitchFamily="34" charset="0"/>
              <a:buNone/>
              <a:defRPr sz="1600" b="1" i="0" kern="1200" baseline="0">
                <a:solidFill>
                  <a:schemeClr val="tx1">
                    <a:lumMod val="50000"/>
                    <a:lumOff val="50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pPr algn="r"/>
            <a:r>
              <a:rPr lang="en-US" sz="3600" dirty="0">
                <a:solidFill>
                  <a:schemeClr val="bg1"/>
                </a:solidFill>
              </a:rPr>
              <a:t>Migration Strategies</a:t>
            </a:r>
          </a:p>
        </p:txBody>
      </p:sp>
    </p:spTree>
    <p:extLst>
      <p:ext uri="{BB962C8B-B14F-4D97-AF65-F5344CB8AC3E}">
        <p14:creationId xmlns:p14="http://schemas.microsoft.com/office/powerpoint/2010/main" val="7313714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Migrating</a:t>
            </a:r>
          </a:p>
        </p:txBody>
      </p:sp>
      <p:sp>
        <p:nvSpPr>
          <p:cNvPr id="4" name="Block Arc 3"/>
          <p:cNvSpPr/>
          <p:nvPr/>
        </p:nvSpPr>
        <p:spPr>
          <a:xfrm flipH="1" flipV="1">
            <a:off x="2895600" y="2571750"/>
            <a:ext cx="1416188" cy="1416187"/>
          </a:xfrm>
          <a:prstGeom prst="blockArc">
            <a:avLst>
              <a:gd name="adj1" fmla="val 8250344"/>
              <a:gd name="adj2" fmla="val 2554396"/>
              <a:gd name="adj3" fmla="val 649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5" name="Rectangle 54"/>
          <p:cNvSpPr/>
          <p:nvPr/>
        </p:nvSpPr>
        <p:spPr>
          <a:xfrm>
            <a:off x="226317" y="3073969"/>
            <a:ext cx="2420856" cy="400110"/>
          </a:xfrm>
          <a:prstGeom prst="rect">
            <a:avLst/>
          </a:prstGeom>
        </p:spPr>
        <p:txBody>
          <a:bodyPr wrap="none">
            <a:spAutoFit/>
          </a:bodyPr>
          <a:lstStyle/>
          <a:p>
            <a:pPr algn="r"/>
            <a:r>
              <a:rPr lang="en-US" sz="2000" b="1" dirty="0">
                <a:solidFill>
                  <a:schemeClr val="accent1"/>
                </a:solidFill>
              </a:rPr>
              <a:t>Analyze Dependencies</a:t>
            </a:r>
          </a:p>
        </p:txBody>
      </p:sp>
      <p:grpSp>
        <p:nvGrpSpPr>
          <p:cNvPr id="78" name="Group 77">
            <a:extLst>
              <a:ext uri="{FF2B5EF4-FFF2-40B4-BE49-F238E27FC236}">
                <a16:creationId xmlns:a16="http://schemas.microsoft.com/office/drawing/2014/main" id="{F24595E5-AACE-4746-9E47-858DAEAC11EA}"/>
              </a:ext>
            </a:extLst>
          </p:cNvPr>
          <p:cNvGrpSpPr/>
          <p:nvPr/>
        </p:nvGrpSpPr>
        <p:grpSpPr>
          <a:xfrm>
            <a:off x="3153706" y="2841530"/>
            <a:ext cx="898969" cy="898969"/>
            <a:chOff x="4121317" y="3010159"/>
            <a:chExt cx="898969" cy="898969"/>
          </a:xfrm>
        </p:grpSpPr>
        <p:grpSp>
          <p:nvGrpSpPr>
            <p:cNvPr id="79" name="Group 78">
              <a:extLst>
                <a:ext uri="{FF2B5EF4-FFF2-40B4-BE49-F238E27FC236}">
                  <a16:creationId xmlns:a16="http://schemas.microsoft.com/office/drawing/2014/main" id="{B1D0E505-825C-4C74-A246-DABC1799CF42}"/>
                </a:ext>
              </a:extLst>
            </p:cNvPr>
            <p:cNvGrpSpPr/>
            <p:nvPr/>
          </p:nvGrpSpPr>
          <p:grpSpPr>
            <a:xfrm>
              <a:off x="4346459" y="3206540"/>
              <a:ext cx="448685" cy="506207"/>
              <a:chOff x="5010151" y="4568825"/>
              <a:chExt cx="185737" cy="209550"/>
            </a:xfrm>
            <a:solidFill>
              <a:schemeClr val="accent3"/>
            </a:solidFill>
          </p:grpSpPr>
          <p:sp>
            <p:nvSpPr>
              <p:cNvPr id="81" name="Oval 45">
                <a:extLst>
                  <a:ext uri="{FF2B5EF4-FFF2-40B4-BE49-F238E27FC236}">
                    <a16:creationId xmlns:a16="http://schemas.microsoft.com/office/drawing/2014/main" id="{A2E1C769-314F-4502-A496-671409A3DA1F}"/>
                  </a:ext>
                </a:extLst>
              </p:cNvPr>
              <p:cNvSpPr>
                <a:spLocks noChangeArrowheads="1"/>
              </p:cNvSpPr>
              <p:nvPr/>
            </p:nvSpPr>
            <p:spPr bwMode="auto">
              <a:xfrm>
                <a:off x="5073651" y="4654550"/>
                <a:ext cx="28575" cy="25400"/>
              </a:xfrm>
              <a:prstGeom prst="ellipse">
                <a:avLst/>
              </a:prstGeom>
              <a:solidFill>
                <a:srgbClr val="17649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46">
                <a:extLst>
                  <a:ext uri="{FF2B5EF4-FFF2-40B4-BE49-F238E27FC236}">
                    <a16:creationId xmlns:a16="http://schemas.microsoft.com/office/drawing/2014/main" id="{B8B86912-05CB-4988-B506-DA79E0A56034}"/>
                  </a:ext>
                </a:extLst>
              </p:cNvPr>
              <p:cNvSpPr>
                <a:spLocks/>
              </p:cNvSpPr>
              <p:nvPr/>
            </p:nvSpPr>
            <p:spPr bwMode="auto">
              <a:xfrm>
                <a:off x="5010151" y="4679950"/>
                <a:ext cx="114300" cy="98425"/>
              </a:xfrm>
              <a:custGeom>
                <a:avLst/>
                <a:gdLst/>
                <a:ahLst/>
                <a:cxnLst>
                  <a:cxn ang="0">
                    <a:pos x="38" y="10"/>
                  </a:cxn>
                  <a:cxn ang="0">
                    <a:pos x="29" y="9"/>
                  </a:cxn>
                  <a:cxn ang="0">
                    <a:pos x="29" y="8"/>
                  </a:cxn>
                  <a:cxn ang="0">
                    <a:pos x="32" y="8"/>
                  </a:cxn>
                  <a:cxn ang="0">
                    <a:pos x="34" y="3"/>
                  </a:cxn>
                  <a:cxn ang="0">
                    <a:pos x="27" y="4"/>
                  </a:cxn>
                  <a:cxn ang="0">
                    <a:pos x="25" y="2"/>
                  </a:cxn>
                  <a:cxn ang="0">
                    <a:pos x="22" y="1"/>
                  </a:cxn>
                  <a:cxn ang="0">
                    <a:pos x="17" y="3"/>
                  </a:cxn>
                  <a:cxn ang="0">
                    <a:pos x="13" y="15"/>
                  </a:cxn>
                  <a:cxn ang="0">
                    <a:pos x="13" y="15"/>
                  </a:cxn>
                  <a:cxn ang="0">
                    <a:pos x="11" y="22"/>
                  </a:cxn>
                  <a:cxn ang="0">
                    <a:pos x="3" y="22"/>
                  </a:cxn>
                  <a:cxn ang="0">
                    <a:pos x="0" y="25"/>
                  </a:cxn>
                  <a:cxn ang="0">
                    <a:pos x="3" y="28"/>
                  </a:cxn>
                  <a:cxn ang="0">
                    <a:pos x="13" y="28"/>
                  </a:cxn>
                  <a:cxn ang="0">
                    <a:pos x="15" y="26"/>
                  </a:cxn>
                  <a:cxn ang="0">
                    <a:pos x="18" y="20"/>
                  </a:cxn>
                  <a:cxn ang="0">
                    <a:pos x="19" y="21"/>
                  </a:cxn>
                  <a:cxn ang="0">
                    <a:pos x="20" y="21"/>
                  </a:cxn>
                  <a:cxn ang="0">
                    <a:pos x="24" y="33"/>
                  </a:cxn>
                  <a:cxn ang="0">
                    <a:pos x="27" y="34"/>
                  </a:cxn>
                  <a:cxn ang="0">
                    <a:pos x="28" y="34"/>
                  </a:cxn>
                  <a:cxn ang="0">
                    <a:pos x="30" y="31"/>
                  </a:cxn>
                  <a:cxn ang="0">
                    <a:pos x="24" y="17"/>
                  </a:cxn>
                  <a:cxn ang="0">
                    <a:pos x="26" y="12"/>
                  </a:cxn>
                  <a:cxn ang="0">
                    <a:pos x="27" y="13"/>
                  </a:cxn>
                  <a:cxn ang="0">
                    <a:pos x="38" y="15"/>
                  </a:cxn>
                  <a:cxn ang="0">
                    <a:pos x="38" y="15"/>
                  </a:cxn>
                  <a:cxn ang="0">
                    <a:pos x="40" y="13"/>
                  </a:cxn>
                  <a:cxn ang="0">
                    <a:pos x="38" y="10"/>
                  </a:cxn>
                </a:cxnLst>
                <a:rect l="0" t="0" r="r" b="b"/>
                <a:pathLst>
                  <a:path w="40" h="34">
                    <a:moveTo>
                      <a:pt x="38" y="10"/>
                    </a:moveTo>
                    <a:cubicBezTo>
                      <a:pt x="29" y="9"/>
                      <a:pt x="29" y="9"/>
                      <a:pt x="29" y="9"/>
                    </a:cubicBezTo>
                    <a:cubicBezTo>
                      <a:pt x="29" y="8"/>
                      <a:pt x="29" y="8"/>
                      <a:pt x="29" y="8"/>
                    </a:cubicBezTo>
                    <a:cubicBezTo>
                      <a:pt x="32" y="8"/>
                      <a:pt x="32" y="8"/>
                      <a:pt x="32" y="8"/>
                    </a:cubicBezTo>
                    <a:cubicBezTo>
                      <a:pt x="34" y="3"/>
                      <a:pt x="34" y="3"/>
                      <a:pt x="34" y="3"/>
                    </a:cubicBezTo>
                    <a:cubicBezTo>
                      <a:pt x="27" y="4"/>
                      <a:pt x="27" y="4"/>
                      <a:pt x="27" y="4"/>
                    </a:cubicBezTo>
                    <a:cubicBezTo>
                      <a:pt x="27" y="3"/>
                      <a:pt x="26" y="2"/>
                      <a:pt x="25" y="2"/>
                    </a:cubicBezTo>
                    <a:cubicBezTo>
                      <a:pt x="22" y="1"/>
                      <a:pt x="22" y="1"/>
                      <a:pt x="22" y="1"/>
                    </a:cubicBezTo>
                    <a:cubicBezTo>
                      <a:pt x="20" y="0"/>
                      <a:pt x="18" y="1"/>
                      <a:pt x="17" y="3"/>
                    </a:cubicBezTo>
                    <a:cubicBezTo>
                      <a:pt x="13" y="15"/>
                      <a:pt x="13" y="15"/>
                      <a:pt x="13" y="15"/>
                    </a:cubicBezTo>
                    <a:cubicBezTo>
                      <a:pt x="13" y="15"/>
                      <a:pt x="13" y="15"/>
                      <a:pt x="13" y="15"/>
                    </a:cubicBezTo>
                    <a:cubicBezTo>
                      <a:pt x="11" y="22"/>
                      <a:pt x="11" y="22"/>
                      <a:pt x="11" y="22"/>
                    </a:cubicBezTo>
                    <a:cubicBezTo>
                      <a:pt x="3" y="22"/>
                      <a:pt x="3" y="22"/>
                      <a:pt x="3" y="22"/>
                    </a:cubicBezTo>
                    <a:cubicBezTo>
                      <a:pt x="1" y="22"/>
                      <a:pt x="0" y="23"/>
                      <a:pt x="0" y="25"/>
                    </a:cubicBezTo>
                    <a:cubicBezTo>
                      <a:pt x="0" y="27"/>
                      <a:pt x="1" y="28"/>
                      <a:pt x="3" y="28"/>
                    </a:cubicBezTo>
                    <a:cubicBezTo>
                      <a:pt x="13" y="28"/>
                      <a:pt x="13" y="28"/>
                      <a:pt x="13" y="28"/>
                    </a:cubicBezTo>
                    <a:cubicBezTo>
                      <a:pt x="14" y="28"/>
                      <a:pt x="15" y="27"/>
                      <a:pt x="15" y="26"/>
                    </a:cubicBezTo>
                    <a:cubicBezTo>
                      <a:pt x="18" y="20"/>
                      <a:pt x="18" y="20"/>
                      <a:pt x="18" y="20"/>
                    </a:cubicBezTo>
                    <a:cubicBezTo>
                      <a:pt x="19" y="21"/>
                      <a:pt x="19" y="21"/>
                      <a:pt x="19" y="21"/>
                    </a:cubicBezTo>
                    <a:cubicBezTo>
                      <a:pt x="19" y="21"/>
                      <a:pt x="20" y="21"/>
                      <a:pt x="20" y="21"/>
                    </a:cubicBezTo>
                    <a:cubicBezTo>
                      <a:pt x="24" y="33"/>
                      <a:pt x="24" y="33"/>
                      <a:pt x="24" y="33"/>
                    </a:cubicBezTo>
                    <a:cubicBezTo>
                      <a:pt x="25" y="34"/>
                      <a:pt x="26" y="34"/>
                      <a:pt x="27" y="34"/>
                    </a:cubicBezTo>
                    <a:cubicBezTo>
                      <a:pt x="27" y="34"/>
                      <a:pt x="28" y="34"/>
                      <a:pt x="28" y="34"/>
                    </a:cubicBezTo>
                    <a:cubicBezTo>
                      <a:pt x="29" y="34"/>
                      <a:pt x="30" y="32"/>
                      <a:pt x="30" y="31"/>
                    </a:cubicBezTo>
                    <a:cubicBezTo>
                      <a:pt x="24" y="17"/>
                      <a:pt x="24" y="17"/>
                      <a:pt x="24" y="17"/>
                    </a:cubicBezTo>
                    <a:cubicBezTo>
                      <a:pt x="26" y="12"/>
                      <a:pt x="26" y="12"/>
                      <a:pt x="26" y="12"/>
                    </a:cubicBezTo>
                    <a:cubicBezTo>
                      <a:pt x="26" y="13"/>
                      <a:pt x="27" y="13"/>
                      <a:pt x="27" y="13"/>
                    </a:cubicBezTo>
                    <a:cubicBezTo>
                      <a:pt x="38" y="15"/>
                      <a:pt x="38" y="15"/>
                      <a:pt x="38" y="15"/>
                    </a:cubicBezTo>
                    <a:cubicBezTo>
                      <a:pt x="38" y="15"/>
                      <a:pt x="38" y="15"/>
                      <a:pt x="38" y="15"/>
                    </a:cubicBezTo>
                    <a:cubicBezTo>
                      <a:pt x="39" y="15"/>
                      <a:pt x="40" y="14"/>
                      <a:pt x="40" y="13"/>
                    </a:cubicBezTo>
                    <a:cubicBezTo>
                      <a:pt x="40" y="11"/>
                      <a:pt x="39" y="10"/>
                      <a:pt x="38" y="10"/>
                    </a:cubicBezTo>
                    <a:close/>
                  </a:path>
                </a:pathLst>
              </a:custGeom>
              <a:solidFill>
                <a:srgbClr val="17649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47">
                <a:extLst>
                  <a:ext uri="{FF2B5EF4-FFF2-40B4-BE49-F238E27FC236}">
                    <a16:creationId xmlns:a16="http://schemas.microsoft.com/office/drawing/2014/main" id="{1BFD4135-B9F1-46D4-84CF-A048C81B8639}"/>
                  </a:ext>
                </a:extLst>
              </p:cNvPr>
              <p:cNvSpPr>
                <a:spLocks/>
              </p:cNvSpPr>
              <p:nvPr/>
            </p:nvSpPr>
            <p:spPr bwMode="auto">
              <a:xfrm>
                <a:off x="5119688" y="4689475"/>
                <a:ext cx="11113" cy="14287"/>
              </a:xfrm>
              <a:custGeom>
                <a:avLst/>
                <a:gdLst/>
                <a:ahLst/>
                <a:cxnLst>
                  <a:cxn ang="0">
                    <a:pos x="2" y="0"/>
                  </a:cxn>
                  <a:cxn ang="0">
                    <a:pos x="0" y="5"/>
                  </a:cxn>
                  <a:cxn ang="0">
                    <a:pos x="2" y="5"/>
                  </a:cxn>
                  <a:cxn ang="0">
                    <a:pos x="4" y="2"/>
                  </a:cxn>
                  <a:cxn ang="0">
                    <a:pos x="2" y="0"/>
                  </a:cxn>
                </a:cxnLst>
                <a:rect l="0" t="0" r="r" b="b"/>
                <a:pathLst>
                  <a:path w="4" h="5">
                    <a:moveTo>
                      <a:pt x="2" y="0"/>
                    </a:moveTo>
                    <a:cubicBezTo>
                      <a:pt x="0" y="5"/>
                      <a:pt x="0" y="5"/>
                      <a:pt x="0" y="5"/>
                    </a:cubicBezTo>
                    <a:cubicBezTo>
                      <a:pt x="2" y="5"/>
                      <a:pt x="2" y="5"/>
                      <a:pt x="2" y="5"/>
                    </a:cubicBezTo>
                    <a:cubicBezTo>
                      <a:pt x="3" y="5"/>
                      <a:pt x="4" y="4"/>
                      <a:pt x="4" y="2"/>
                    </a:cubicBezTo>
                    <a:cubicBezTo>
                      <a:pt x="4" y="1"/>
                      <a:pt x="3" y="0"/>
                      <a:pt x="2" y="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48">
                <a:extLst>
                  <a:ext uri="{FF2B5EF4-FFF2-40B4-BE49-F238E27FC236}">
                    <a16:creationId xmlns:a16="http://schemas.microsoft.com/office/drawing/2014/main" id="{39068D1D-B2D9-4E23-9AC1-C89D85578DBF}"/>
                  </a:ext>
                </a:extLst>
              </p:cNvPr>
              <p:cNvSpPr>
                <a:spLocks/>
              </p:cNvSpPr>
              <p:nvPr/>
            </p:nvSpPr>
            <p:spPr bwMode="auto">
              <a:xfrm>
                <a:off x="5089526" y="4724400"/>
                <a:ext cx="17463" cy="17462"/>
              </a:xfrm>
              <a:custGeom>
                <a:avLst/>
                <a:gdLst/>
                <a:ahLst/>
                <a:cxnLst>
                  <a:cxn ang="0">
                    <a:pos x="2" y="0"/>
                  </a:cxn>
                  <a:cxn ang="0">
                    <a:pos x="2" y="0"/>
                  </a:cxn>
                  <a:cxn ang="0">
                    <a:pos x="1" y="2"/>
                  </a:cxn>
                  <a:cxn ang="0">
                    <a:pos x="2" y="5"/>
                  </a:cxn>
                  <a:cxn ang="0">
                    <a:pos x="5" y="4"/>
                  </a:cxn>
                  <a:cxn ang="0">
                    <a:pos x="6" y="1"/>
                  </a:cxn>
                  <a:cxn ang="0">
                    <a:pos x="2" y="0"/>
                  </a:cxn>
                </a:cxnLst>
                <a:rect l="0" t="0" r="r" b="b"/>
                <a:pathLst>
                  <a:path w="6" h="6">
                    <a:moveTo>
                      <a:pt x="2" y="0"/>
                    </a:moveTo>
                    <a:cubicBezTo>
                      <a:pt x="2" y="0"/>
                      <a:pt x="2" y="0"/>
                      <a:pt x="2" y="0"/>
                    </a:cubicBezTo>
                    <a:cubicBezTo>
                      <a:pt x="1" y="2"/>
                      <a:pt x="1" y="2"/>
                      <a:pt x="1" y="2"/>
                    </a:cubicBezTo>
                    <a:cubicBezTo>
                      <a:pt x="0" y="3"/>
                      <a:pt x="1" y="5"/>
                      <a:pt x="2" y="5"/>
                    </a:cubicBezTo>
                    <a:cubicBezTo>
                      <a:pt x="3" y="6"/>
                      <a:pt x="4" y="5"/>
                      <a:pt x="5" y="4"/>
                    </a:cubicBezTo>
                    <a:cubicBezTo>
                      <a:pt x="6" y="1"/>
                      <a:pt x="6" y="1"/>
                      <a:pt x="6" y="1"/>
                    </a:cubicBezTo>
                    <a:cubicBezTo>
                      <a:pt x="5" y="0"/>
                      <a:pt x="4" y="0"/>
                      <a:pt x="2" y="0"/>
                    </a:cubicBezTo>
                    <a:close/>
                  </a:path>
                </a:pathLst>
              </a:custGeom>
              <a:solidFill>
                <a:srgbClr val="17649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49">
                <a:extLst>
                  <a:ext uri="{FF2B5EF4-FFF2-40B4-BE49-F238E27FC236}">
                    <a16:creationId xmlns:a16="http://schemas.microsoft.com/office/drawing/2014/main" id="{E95BE4F9-6BAF-41ED-80E3-4BC5796CC95B}"/>
                  </a:ext>
                </a:extLst>
              </p:cNvPr>
              <p:cNvSpPr>
                <a:spLocks/>
              </p:cNvSpPr>
              <p:nvPr/>
            </p:nvSpPr>
            <p:spPr bwMode="auto">
              <a:xfrm>
                <a:off x="5110163" y="4678363"/>
                <a:ext cx="17463" cy="7937"/>
              </a:xfrm>
              <a:custGeom>
                <a:avLst/>
                <a:gdLst/>
                <a:ahLst/>
                <a:cxnLst>
                  <a:cxn ang="0">
                    <a:pos x="5" y="3"/>
                  </a:cxn>
                  <a:cxn ang="0">
                    <a:pos x="5" y="1"/>
                  </a:cxn>
                  <a:cxn ang="0">
                    <a:pos x="2" y="0"/>
                  </a:cxn>
                  <a:cxn ang="0">
                    <a:pos x="1" y="1"/>
                  </a:cxn>
                  <a:cxn ang="0">
                    <a:pos x="1" y="1"/>
                  </a:cxn>
                  <a:cxn ang="0">
                    <a:pos x="1" y="2"/>
                  </a:cxn>
                  <a:cxn ang="0">
                    <a:pos x="4" y="3"/>
                  </a:cxn>
                  <a:cxn ang="0">
                    <a:pos x="5" y="3"/>
                  </a:cxn>
                </a:cxnLst>
                <a:rect l="0" t="0" r="r" b="b"/>
                <a:pathLst>
                  <a:path w="6" h="3">
                    <a:moveTo>
                      <a:pt x="5" y="3"/>
                    </a:moveTo>
                    <a:cubicBezTo>
                      <a:pt x="6" y="2"/>
                      <a:pt x="5" y="2"/>
                      <a:pt x="5" y="1"/>
                    </a:cubicBezTo>
                    <a:cubicBezTo>
                      <a:pt x="2" y="0"/>
                      <a:pt x="2" y="0"/>
                      <a:pt x="2" y="0"/>
                    </a:cubicBezTo>
                    <a:cubicBezTo>
                      <a:pt x="1" y="0"/>
                      <a:pt x="1" y="0"/>
                      <a:pt x="1" y="1"/>
                    </a:cubicBezTo>
                    <a:cubicBezTo>
                      <a:pt x="1" y="1"/>
                      <a:pt x="1" y="1"/>
                      <a:pt x="1" y="1"/>
                    </a:cubicBezTo>
                    <a:cubicBezTo>
                      <a:pt x="0" y="1"/>
                      <a:pt x="1" y="2"/>
                      <a:pt x="1" y="2"/>
                    </a:cubicBezTo>
                    <a:cubicBezTo>
                      <a:pt x="4" y="3"/>
                      <a:pt x="4" y="3"/>
                      <a:pt x="4" y="3"/>
                    </a:cubicBezTo>
                    <a:cubicBezTo>
                      <a:pt x="5" y="3"/>
                      <a:pt x="5" y="3"/>
                      <a:pt x="5" y="3"/>
                    </a:cubicBezTo>
                    <a:close/>
                  </a:path>
                </a:pathLst>
              </a:custGeom>
              <a:solidFill>
                <a:srgbClr val="17649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50">
                <a:extLst>
                  <a:ext uri="{FF2B5EF4-FFF2-40B4-BE49-F238E27FC236}">
                    <a16:creationId xmlns:a16="http://schemas.microsoft.com/office/drawing/2014/main" id="{99FAF17C-94B7-438B-B4CC-79B8A008D13A}"/>
                  </a:ext>
                </a:extLst>
              </p:cNvPr>
              <p:cNvSpPr>
                <a:spLocks/>
              </p:cNvSpPr>
              <p:nvPr/>
            </p:nvSpPr>
            <p:spPr bwMode="auto">
              <a:xfrm>
                <a:off x="5116513" y="4672013"/>
                <a:ext cx="11113" cy="7937"/>
              </a:xfrm>
              <a:custGeom>
                <a:avLst/>
                <a:gdLst/>
                <a:ahLst/>
                <a:cxnLst>
                  <a:cxn ang="0">
                    <a:pos x="7" y="5"/>
                  </a:cxn>
                  <a:cxn ang="0">
                    <a:pos x="7" y="4"/>
                  </a:cxn>
                  <a:cxn ang="0">
                    <a:pos x="0" y="0"/>
                  </a:cxn>
                  <a:cxn ang="0">
                    <a:pos x="0" y="2"/>
                  </a:cxn>
                  <a:cxn ang="0">
                    <a:pos x="7" y="5"/>
                  </a:cxn>
                </a:cxnLst>
                <a:rect l="0" t="0" r="r" b="b"/>
                <a:pathLst>
                  <a:path w="7" h="5">
                    <a:moveTo>
                      <a:pt x="7" y="5"/>
                    </a:moveTo>
                    <a:lnTo>
                      <a:pt x="7" y="4"/>
                    </a:lnTo>
                    <a:lnTo>
                      <a:pt x="0" y="0"/>
                    </a:lnTo>
                    <a:lnTo>
                      <a:pt x="0" y="2"/>
                    </a:lnTo>
                    <a:lnTo>
                      <a:pt x="7" y="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51">
                <a:extLst>
                  <a:ext uri="{FF2B5EF4-FFF2-40B4-BE49-F238E27FC236}">
                    <a16:creationId xmlns:a16="http://schemas.microsoft.com/office/drawing/2014/main" id="{9242CE18-C045-4E82-8111-64AB981A8ACB}"/>
                  </a:ext>
                </a:extLst>
              </p:cNvPr>
              <p:cNvSpPr>
                <a:spLocks noEditPoints="1"/>
              </p:cNvSpPr>
              <p:nvPr/>
            </p:nvSpPr>
            <p:spPr bwMode="auto">
              <a:xfrm>
                <a:off x="5084763" y="4568825"/>
                <a:ext cx="111125" cy="109537"/>
              </a:xfrm>
              <a:custGeom>
                <a:avLst/>
                <a:gdLst/>
                <a:ahLst/>
                <a:cxnLst>
                  <a:cxn ang="0">
                    <a:pos x="20" y="38"/>
                  </a:cxn>
                  <a:cxn ang="0">
                    <a:pos x="13" y="37"/>
                  </a:cxn>
                  <a:cxn ang="0">
                    <a:pos x="4" y="12"/>
                  </a:cxn>
                  <a:cxn ang="0">
                    <a:pos x="21" y="0"/>
                  </a:cxn>
                  <a:cxn ang="0">
                    <a:pos x="28" y="2"/>
                  </a:cxn>
                  <a:cxn ang="0">
                    <a:pos x="37" y="12"/>
                  </a:cxn>
                  <a:cxn ang="0">
                    <a:pos x="37" y="26"/>
                  </a:cxn>
                  <a:cxn ang="0">
                    <a:pos x="20" y="38"/>
                  </a:cxn>
                  <a:cxn ang="0">
                    <a:pos x="21" y="4"/>
                  </a:cxn>
                  <a:cxn ang="0">
                    <a:pos x="8" y="14"/>
                  </a:cxn>
                  <a:cxn ang="0">
                    <a:pos x="15" y="33"/>
                  </a:cxn>
                  <a:cxn ang="0">
                    <a:pos x="20" y="34"/>
                  </a:cxn>
                  <a:cxn ang="0">
                    <a:pos x="33" y="24"/>
                  </a:cxn>
                  <a:cxn ang="0">
                    <a:pos x="34" y="13"/>
                  </a:cxn>
                  <a:cxn ang="0">
                    <a:pos x="26" y="5"/>
                  </a:cxn>
                  <a:cxn ang="0">
                    <a:pos x="21" y="4"/>
                  </a:cxn>
                </a:cxnLst>
                <a:rect l="0" t="0" r="r" b="b"/>
                <a:pathLst>
                  <a:path w="39" h="38">
                    <a:moveTo>
                      <a:pt x="20" y="38"/>
                    </a:moveTo>
                    <a:cubicBezTo>
                      <a:pt x="18" y="38"/>
                      <a:pt x="15" y="37"/>
                      <a:pt x="13" y="37"/>
                    </a:cubicBezTo>
                    <a:cubicBezTo>
                      <a:pt x="4" y="33"/>
                      <a:pt x="0" y="22"/>
                      <a:pt x="4" y="12"/>
                    </a:cubicBezTo>
                    <a:cubicBezTo>
                      <a:pt x="7" y="5"/>
                      <a:pt x="14" y="0"/>
                      <a:pt x="21" y="0"/>
                    </a:cubicBezTo>
                    <a:cubicBezTo>
                      <a:pt x="24" y="0"/>
                      <a:pt x="26" y="1"/>
                      <a:pt x="28" y="2"/>
                    </a:cubicBezTo>
                    <a:cubicBezTo>
                      <a:pt x="32" y="3"/>
                      <a:pt x="36" y="7"/>
                      <a:pt x="37" y="12"/>
                    </a:cubicBezTo>
                    <a:cubicBezTo>
                      <a:pt x="39" y="16"/>
                      <a:pt x="39" y="21"/>
                      <a:pt x="37" y="26"/>
                    </a:cubicBezTo>
                    <a:cubicBezTo>
                      <a:pt x="34" y="33"/>
                      <a:pt x="27" y="38"/>
                      <a:pt x="20" y="38"/>
                    </a:cubicBezTo>
                    <a:close/>
                    <a:moveTo>
                      <a:pt x="21" y="4"/>
                    </a:moveTo>
                    <a:cubicBezTo>
                      <a:pt x="16" y="4"/>
                      <a:pt x="10" y="8"/>
                      <a:pt x="8" y="14"/>
                    </a:cubicBezTo>
                    <a:cubicBezTo>
                      <a:pt x="4" y="21"/>
                      <a:pt x="8" y="30"/>
                      <a:pt x="15" y="33"/>
                    </a:cubicBezTo>
                    <a:cubicBezTo>
                      <a:pt x="16" y="34"/>
                      <a:pt x="18" y="34"/>
                      <a:pt x="20" y="34"/>
                    </a:cubicBezTo>
                    <a:cubicBezTo>
                      <a:pt x="26" y="34"/>
                      <a:pt x="31" y="30"/>
                      <a:pt x="33" y="24"/>
                    </a:cubicBezTo>
                    <a:cubicBezTo>
                      <a:pt x="35" y="21"/>
                      <a:pt x="35" y="17"/>
                      <a:pt x="34" y="13"/>
                    </a:cubicBezTo>
                    <a:cubicBezTo>
                      <a:pt x="32" y="9"/>
                      <a:pt x="30" y="7"/>
                      <a:pt x="26" y="5"/>
                    </a:cubicBezTo>
                    <a:cubicBezTo>
                      <a:pt x="25" y="4"/>
                      <a:pt x="23" y="4"/>
                      <a:pt x="21" y="4"/>
                    </a:cubicBezTo>
                    <a:close/>
                  </a:path>
                </a:pathLst>
              </a:custGeom>
              <a:solidFill>
                <a:srgbClr val="17649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52">
                <a:extLst>
                  <a:ext uri="{FF2B5EF4-FFF2-40B4-BE49-F238E27FC236}">
                    <a16:creationId xmlns:a16="http://schemas.microsoft.com/office/drawing/2014/main" id="{E858F792-A0DF-46DD-9E5A-BAAD2C85DC39}"/>
                  </a:ext>
                </a:extLst>
              </p:cNvPr>
              <p:cNvSpPr>
                <a:spLocks/>
              </p:cNvSpPr>
              <p:nvPr/>
            </p:nvSpPr>
            <p:spPr bwMode="auto">
              <a:xfrm>
                <a:off x="5103813" y="4605338"/>
                <a:ext cx="52388" cy="58737"/>
              </a:xfrm>
              <a:custGeom>
                <a:avLst/>
                <a:gdLst/>
                <a:ahLst/>
                <a:cxnLst>
                  <a:cxn ang="0">
                    <a:pos x="13" y="20"/>
                  </a:cxn>
                  <a:cxn ang="0">
                    <a:pos x="8" y="19"/>
                  </a:cxn>
                  <a:cxn ang="0">
                    <a:pos x="2" y="11"/>
                  </a:cxn>
                  <a:cxn ang="0">
                    <a:pos x="2" y="1"/>
                  </a:cxn>
                  <a:cxn ang="0">
                    <a:pos x="4" y="1"/>
                  </a:cxn>
                  <a:cxn ang="0">
                    <a:pos x="4" y="2"/>
                  </a:cxn>
                  <a:cxn ang="0">
                    <a:pos x="4" y="11"/>
                  </a:cxn>
                  <a:cxn ang="0">
                    <a:pos x="9" y="16"/>
                  </a:cxn>
                  <a:cxn ang="0">
                    <a:pos x="16" y="16"/>
                  </a:cxn>
                  <a:cxn ang="0">
                    <a:pos x="17" y="17"/>
                  </a:cxn>
                  <a:cxn ang="0">
                    <a:pos x="16" y="19"/>
                  </a:cxn>
                  <a:cxn ang="0">
                    <a:pos x="13" y="20"/>
                  </a:cxn>
                </a:cxnLst>
                <a:rect l="0" t="0" r="r" b="b"/>
                <a:pathLst>
                  <a:path w="18" h="20">
                    <a:moveTo>
                      <a:pt x="13" y="20"/>
                    </a:moveTo>
                    <a:cubicBezTo>
                      <a:pt x="11" y="20"/>
                      <a:pt x="10" y="19"/>
                      <a:pt x="8" y="19"/>
                    </a:cubicBezTo>
                    <a:cubicBezTo>
                      <a:pt x="5" y="17"/>
                      <a:pt x="3" y="15"/>
                      <a:pt x="2" y="11"/>
                    </a:cubicBezTo>
                    <a:cubicBezTo>
                      <a:pt x="0" y="8"/>
                      <a:pt x="0" y="5"/>
                      <a:pt x="2" y="1"/>
                    </a:cubicBezTo>
                    <a:cubicBezTo>
                      <a:pt x="2" y="1"/>
                      <a:pt x="3" y="0"/>
                      <a:pt x="4" y="1"/>
                    </a:cubicBezTo>
                    <a:cubicBezTo>
                      <a:pt x="4" y="1"/>
                      <a:pt x="5" y="2"/>
                      <a:pt x="4" y="2"/>
                    </a:cubicBezTo>
                    <a:cubicBezTo>
                      <a:pt x="3" y="5"/>
                      <a:pt x="3" y="8"/>
                      <a:pt x="4" y="11"/>
                    </a:cubicBezTo>
                    <a:cubicBezTo>
                      <a:pt x="5" y="13"/>
                      <a:pt x="7" y="15"/>
                      <a:pt x="9" y="16"/>
                    </a:cubicBezTo>
                    <a:cubicBezTo>
                      <a:pt x="11" y="17"/>
                      <a:pt x="14" y="17"/>
                      <a:pt x="16" y="16"/>
                    </a:cubicBezTo>
                    <a:cubicBezTo>
                      <a:pt x="16" y="16"/>
                      <a:pt x="17" y="17"/>
                      <a:pt x="17" y="17"/>
                    </a:cubicBezTo>
                    <a:cubicBezTo>
                      <a:pt x="18" y="18"/>
                      <a:pt x="17" y="19"/>
                      <a:pt x="16" y="19"/>
                    </a:cubicBezTo>
                    <a:cubicBezTo>
                      <a:pt x="15" y="19"/>
                      <a:pt x="14" y="20"/>
                      <a:pt x="13" y="20"/>
                    </a:cubicBezTo>
                    <a:close/>
                  </a:path>
                </a:pathLst>
              </a:custGeom>
              <a:solidFill>
                <a:srgbClr val="17649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53">
                <a:extLst>
                  <a:ext uri="{FF2B5EF4-FFF2-40B4-BE49-F238E27FC236}">
                    <a16:creationId xmlns:a16="http://schemas.microsoft.com/office/drawing/2014/main" id="{583BFC35-73AD-4821-A795-E90390B4555D}"/>
                  </a:ext>
                </a:extLst>
              </p:cNvPr>
              <p:cNvSpPr>
                <a:spLocks/>
              </p:cNvSpPr>
              <p:nvPr/>
            </p:nvSpPr>
            <p:spPr bwMode="auto">
              <a:xfrm>
                <a:off x="5102226" y="4683125"/>
                <a:ext cx="19050" cy="23812"/>
              </a:xfrm>
              <a:custGeom>
                <a:avLst/>
                <a:gdLst/>
                <a:ahLst/>
                <a:cxnLst>
                  <a:cxn ang="0">
                    <a:pos x="0" y="8"/>
                  </a:cxn>
                  <a:cxn ang="0">
                    <a:pos x="4" y="8"/>
                  </a:cxn>
                  <a:cxn ang="0">
                    <a:pos x="5" y="8"/>
                  </a:cxn>
                  <a:cxn ang="0">
                    <a:pos x="7" y="2"/>
                  </a:cxn>
                  <a:cxn ang="0">
                    <a:pos x="3" y="0"/>
                  </a:cxn>
                  <a:cxn ang="0">
                    <a:pos x="0" y="8"/>
                  </a:cxn>
                  <a:cxn ang="0">
                    <a:pos x="0" y="8"/>
                  </a:cxn>
                </a:cxnLst>
                <a:rect l="0" t="0" r="r" b="b"/>
                <a:pathLst>
                  <a:path w="7" h="8">
                    <a:moveTo>
                      <a:pt x="0" y="8"/>
                    </a:moveTo>
                    <a:cubicBezTo>
                      <a:pt x="2" y="8"/>
                      <a:pt x="3" y="8"/>
                      <a:pt x="4" y="8"/>
                    </a:cubicBezTo>
                    <a:cubicBezTo>
                      <a:pt x="4" y="8"/>
                      <a:pt x="4" y="8"/>
                      <a:pt x="5" y="8"/>
                    </a:cubicBezTo>
                    <a:cubicBezTo>
                      <a:pt x="7" y="2"/>
                      <a:pt x="7" y="2"/>
                      <a:pt x="7" y="2"/>
                    </a:cubicBezTo>
                    <a:cubicBezTo>
                      <a:pt x="3" y="0"/>
                      <a:pt x="3" y="0"/>
                      <a:pt x="3" y="0"/>
                    </a:cubicBezTo>
                    <a:cubicBezTo>
                      <a:pt x="0" y="8"/>
                      <a:pt x="0" y="8"/>
                      <a:pt x="0" y="8"/>
                    </a:cubicBezTo>
                    <a:cubicBezTo>
                      <a:pt x="0" y="8"/>
                      <a:pt x="0" y="8"/>
                      <a:pt x="0" y="8"/>
                    </a:cubicBezTo>
                    <a:close/>
                  </a:path>
                </a:pathLst>
              </a:custGeom>
              <a:solidFill>
                <a:srgbClr val="17649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80" name="Oval 79">
              <a:extLst>
                <a:ext uri="{FF2B5EF4-FFF2-40B4-BE49-F238E27FC236}">
                  <a16:creationId xmlns:a16="http://schemas.microsoft.com/office/drawing/2014/main" id="{46F66CB1-78FC-4378-BDC4-F84C40EA0118}"/>
                </a:ext>
              </a:extLst>
            </p:cNvPr>
            <p:cNvSpPr/>
            <p:nvPr/>
          </p:nvSpPr>
          <p:spPr bwMode="auto">
            <a:xfrm>
              <a:off x="4121317" y="3010159"/>
              <a:ext cx="898969" cy="898969"/>
            </a:xfrm>
            <a:prstGeom prst="ellipse">
              <a:avLst/>
            </a:prstGeom>
            <a:noFill/>
            <a:ln w="19050">
              <a:solidFill>
                <a:srgbClr val="176490"/>
              </a:solid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grpSp>
    </p:spTree>
    <p:extLst>
      <p:ext uri="{BB962C8B-B14F-4D97-AF65-F5344CB8AC3E}">
        <p14:creationId xmlns:p14="http://schemas.microsoft.com/office/powerpoint/2010/main" val="38866164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Migrating</a:t>
            </a:r>
          </a:p>
        </p:txBody>
      </p:sp>
      <p:sp>
        <p:nvSpPr>
          <p:cNvPr id="4" name="Block Arc 3"/>
          <p:cNvSpPr/>
          <p:nvPr/>
        </p:nvSpPr>
        <p:spPr>
          <a:xfrm flipH="1" flipV="1">
            <a:off x="2895600" y="2571750"/>
            <a:ext cx="1416188" cy="1416187"/>
          </a:xfrm>
          <a:prstGeom prst="blockArc">
            <a:avLst>
              <a:gd name="adj1" fmla="val 8250344"/>
              <a:gd name="adj2" fmla="val 2554396"/>
              <a:gd name="adj3" fmla="val 649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Block Arc 4"/>
          <p:cNvSpPr/>
          <p:nvPr/>
        </p:nvSpPr>
        <p:spPr>
          <a:xfrm flipH="1">
            <a:off x="3871866" y="1676839"/>
            <a:ext cx="1416188" cy="1416187"/>
          </a:xfrm>
          <a:prstGeom prst="blockArc">
            <a:avLst>
              <a:gd name="adj1" fmla="val 8250344"/>
              <a:gd name="adj2" fmla="val 2554396"/>
              <a:gd name="adj3" fmla="val 649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74" name="Group 73"/>
          <p:cNvGrpSpPr/>
          <p:nvPr/>
        </p:nvGrpSpPr>
        <p:grpSpPr>
          <a:xfrm>
            <a:off x="4130979" y="1920730"/>
            <a:ext cx="898969" cy="898969"/>
            <a:chOff x="5097584" y="2115248"/>
            <a:chExt cx="898969" cy="898969"/>
          </a:xfrm>
        </p:grpSpPr>
        <p:grpSp>
          <p:nvGrpSpPr>
            <p:cNvPr id="33" name="Group 32"/>
            <p:cNvGrpSpPr/>
            <p:nvPr/>
          </p:nvGrpSpPr>
          <p:grpSpPr>
            <a:xfrm>
              <a:off x="5362992" y="2330801"/>
              <a:ext cx="368153" cy="467863"/>
              <a:chOff x="3949701" y="4570413"/>
              <a:chExt cx="152400" cy="193675"/>
            </a:xfrm>
            <a:solidFill>
              <a:schemeClr val="accent4"/>
            </a:solidFill>
          </p:grpSpPr>
          <p:sp>
            <p:nvSpPr>
              <p:cNvPr id="34" name="Oval 67"/>
              <p:cNvSpPr>
                <a:spLocks noChangeArrowheads="1"/>
              </p:cNvSpPr>
              <p:nvPr/>
            </p:nvSpPr>
            <p:spPr bwMode="auto">
              <a:xfrm>
                <a:off x="4079876" y="4657725"/>
                <a:ext cx="22225" cy="22225"/>
              </a:xfrm>
              <a:prstGeom prst="ellipse">
                <a:avLst/>
              </a:pr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68"/>
              <p:cNvSpPr>
                <a:spLocks/>
              </p:cNvSpPr>
              <p:nvPr/>
            </p:nvSpPr>
            <p:spPr bwMode="auto">
              <a:xfrm>
                <a:off x="4041776" y="4660900"/>
                <a:ext cx="55563" cy="103187"/>
              </a:xfrm>
              <a:custGeom>
                <a:avLst/>
                <a:gdLst/>
                <a:ahLst/>
                <a:cxnLst>
                  <a:cxn ang="0">
                    <a:pos x="18" y="32"/>
                  </a:cxn>
                  <a:cxn ang="0">
                    <a:pos x="13" y="22"/>
                  </a:cxn>
                  <a:cxn ang="0">
                    <a:pos x="15" y="20"/>
                  </a:cxn>
                  <a:cxn ang="0">
                    <a:pos x="16" y="12"/>
                  </a:cxn>
                  <a:cxn ang="0">
                    <a:pos x="15" y="9"/>
                  </a:cxn>
                  <a:cxn ang="0">
                    <a:pos x="8" y="1"/>
                  </a:cxn>
                  <a:cxn ang="0">
                    <a:pos x="4" y="1"/>
                  </a:cxn>
                  <a:cxn ang="0">
                    <a:pos x="4" y="4"/>
                  </a:cxn>
                  <a:cxn ang="0">
                    <a:pos x="9" y="9"/>
                  </a:cxn>
                  <a:cxn ang="0">
                    <a:pos x="4" y="7"/>
                  </a:cxn>
                  <a:cxn ang="0">
                    <a:pos x="1" y="8"/>
                  </a:cxn>
                  <a:cxn ang="0">
                    <a:pos x="2" y="11"/>
                  </a:cxn>
                  <a:cxn ang="0">
                    <a:pos x="7" y="14"/>
                  </a:cxn>
                  <a:cxn ang="0">
                    <a:pos x="8" y="14"/>
                  </a:cxn>
                  <a:cxn ang="0">
                    <a:pos x="6" y="23"/>
                  </a:cxn>
                  <a:cxn ang="0">
                    <a:pos x="4" y="31"/>
                  </a:cxn>
                  <a:cxn ang="0">
                    <a:pos x="4" y="33"/>
                  </a:cxn>
                  <a:cxn ang="0">
                    <a:pos x="5" y="36"/>
                  </a:cxn>
                  <a:cxn ang="0">
                    <a:pos x="6" y="36"/>
                  </a:cxn>
                  <a:cxn ang="0">
                    <a:pos x="8" y="34"/>
                  </a:cxn>
                  <a:cxn ang="0">
                    <a:pos x="10" y="27"/>
                  </a:cxn>
                  <a:cxn ang="0">
                    <a:pos x="14" y="34"/>
                  </a:cxn>
                  <a:cxn ang="0">
                    <a:pos x="17" y="35"/>
                  </a:cxn>
                  <a:cxn ang="0">
                    <a:pos x="18" y="32"/>
                  </a:cxn>
                </a:cxnLst>
                <a:rect l="0" t="0" r="r" b="b"/>
                <a:pathLst>
                  <a:path w="19" h="36">
                    <a:moveTo>
                      <a:pt x="18" y="32"/>
                    </a:moveTo>
                    <a:cubicBezTo>
                      <a:pt x="13" y="22"/>
                      <a:pt x="13" y="22"/>
                      <a:pt x="13" y="22"/>
                    </a:cubicBezTo>
                    <a:cubicBezTo>
                      <a:pt x="14" y="21"/>
                      <a:pt x="14" y="21"/>
                      <a:pt x="15" y="20"/>
                    </a:cubicBezTo>
                    <a:cubicBezTo>
                      <a:pt x="16" y="12"/>
                      <a:pt x="16" y="12"/>
                      <a:pt x="16" y="12"/>
                    </a:cubicBezTo>
                    <a:cubicBezTo>
                      <a:pt x="16" y="11"/>
                      <a:pt x="16" y="10"/>
                      <a:pt x="15" y="9"/>
                    </a:cubicBezTo>
                    <a:cubicBezTo>
                      <a:pt x="8" y="1"/>
                      <a:pt x="8" y="1"/>
                      <a:pt x="8" y="1"/>
                    </a:cubicBezTo>
                    <a:cubicBezTo>
                      <a:pt x="7" y="0"/>
                      <a:pt x="5" y="0"/>
                      <a:pt x="4" y="1"/>
                    </a:cubicBezTo>
                    <a:cubicBezTo>
                      <a:pt x="3" y="2"/>
                      <a:pt x="3" y="3"/>
                      <a:pt x="4" y="4"/>
                    </a:cubicBezTo>
                    <a:cubicBezTo>
                      <a:pt x="9" y="9"/>
                      <a:pt x="9" y="9"/>
                      <a:pt x="9" y="9"/>
                    </a:cubicBezTo>
                    <a:cubicBezTo>
                      <a:pt x="4" y="7"/>
                      <a:pt x="4" y="7"/>
                      <a:pt x="4" y="7"/>
                    </a:cubicBezTo>
                    <a:cubicBezTo>
                      <a:pt x="3" y="6"/>
                      <a:pt x="1" y="7"/>
                      <a:pt x="1" y="8"/>
                    </a:cubicBezTo>
                    <a:cubicBezTo>
                      <a:pt x="0" y="9"/>
                      <a:pt x="1" y="11"/>
                      <a:pt x="2" y="11"/>
                    </a:cubicBezTo>
                    <a:cubicBezTo>
                      <a:pt x="7" y="14"/>
                      <a:pt x="7" y="14"/>
                      <a:pt x="7" y="14"/>
                    </a:cubicBezTo>
                    <a:cubicBezTo>
                      <a:pt x="7" y="14"/>
                      <a:pt x="8" y="14"/>
                      <a:pt x="8" y="14"/>
                    </a:cubicBezTo>
                    <a:cubicBezTo>
                      <a:pt x="7" y="17"/>
                      <a:pt x="7" y="21"/>
                      <a:pt x="6" y="23"/>
                    </a:cubicBezTo>
                    <a:cubicBezTo>
                      <a:pt x="5" y="26"/>
                      <a:pt x="5" y="28"/>
                      <a:pt x="4" y="31"/>
                    </a:cubicBezTo>
                    <a:cubicBezTo>
                      <a:pt x="4" y="31"/>
                      <a:pt x="4" y="32"/>
                      <a:pt x="4" y="33"/>
                    </a:cubicBezTo>
                    <a:cubicBezTo>
                      <a:pt x="3" y="34"/>
                      <a:pt x="4" y="35"/>
                      <a:pt x="5" y="36"/>
                    </a:cubicBezTo>
                    <a:cubicBezTo>
                      <a:pt x="6" y="36"/>
                      <a:pt x="6" y="36"/>
                      <a:pt x="6" y="36"/>
                    </a:cubicBezTo>
                    <a:cubicBezTo>
                      <a:pt x="7" y="36"/>
                      <a:pt x="8" y="35"/>
                      <a:pt x="8" y="34"/>
                    </a:cubicBezTo>
                    <a:cubicBezTo>
                      <a:pt x="10" y="27"/>
                      <a:pt x="10" y="27"/>
                      <a:pt x="10" y="27"/>
                    </a:cubicBezTo>
                    <a:cubicBezTo>
                      <a:pt x="14" y="34"/>
                      <a:pt x="14" y="34"/>
                      <a:pt x="14" y="34"/>
                    </a:cubicBezTo>
                    <a:cubicBezTo>
                      <a:pt x="14" y="35"/>
                      <a:pt x="16" y="36"/>
                      <a:pt x="17" y="35"/>
                    </a:cubicBezTo>
                    <a:cubicBezTo>
                      <a:pt x="18" y="34"/>
                      <a:pt x="19" y="33"/>
                      <a:pt x="18" y="32"/>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Oval 69"/>
              <p:cNvSpPr>
                <a:spLocks noChangeArrowheads="1"/>
              </p:cNvSpPr>
              <p:nvPr/>
            </p:nvSpPr>
            <p:spPr bwMode="auto">
              <a:xfrm>
                <a:off x="3987801" y="4675188"/>
                <a:ext cx="25400" cy="22225"/>
              </a:xfrm>
              <a:prstGeom prst="ellipse">
                <a:avLst/>
              </a:pr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70"/>
              <p:cNvSpPr>
                <a:spLocks/>
              </p:cNvSpPr>
              <p:nvPr/>
            </p:nvSpPr>
            <p:spPr bwMode="auto">
              <a:xfrm>
                <a:off x="3963988" y="4672013"/>
                <a:ext cx="69850" cy="92075"/>
              </a:xfrm>
              <a:custGeom>
                <a:avLst/>
                <a:gdLst/>
                <a:ahLst/>
                <a:cxnLst>
                  <a:cxn ang="0">
                    <a:pos x="21" y="19"/>
                  </a:cxn>
                  <a:cxn ang="0">
                    <a:pos x="18" y="19"/>
                  </a:cxn>
                  <a:cxn ang="0">
                    <a:pos x="18" y="15"/>
                  </a:cxn>
                  <a:cxn ang="0">
                    <a:pos x="23" y="11"/>
                  </a:cxn>
                  <a:cxn ang="0">
                    <a:pos x="24" y="9"/>
                  </a:cxn>
                  <a:cxn ang="0">
                    <a:pos x="24" y="2"/>
                  </a:cxn>
                  <a:cxn ang="0">
                    <a:pos x="21" y="0"/>
                  </a:cxn>
                  <a:cxn ang="0">
                    <a:pos x="19" y="2"/>
                  </a:cxn>
                  <a:cxn ang="0">
                    <a:pos x="19" y="8"/>
                  </a:cxn>
                  <a:cxn ang="0">
                    <a:pos x="14" y="12"/>
                  </a:cxn>
                  <a:cxn ang="0">
                    <a:pos x="7" y="10"/>
                  </a:cxn>
                  <a:cxn ang="0">
                    <a:pos x="6" y="5"/>
                  </a:cxn>
                  <a:cxn ang="0">
                    <a:pos x="3" y="3"/>
                  </a:cxn>
                  <a:cxn ang="0">
                    <a:pos x="1" y="6"/>
                  </a:cxn>
                  <a:cxn ang="0">
                    <a:pos x="3" y="12"/>
                  </a:cxn>
                  <a:cxn ang="0">
                    <a:pos x="5" y="14"/>
                  </a:cxn>
                  <a:cxn ang="0">
                    <a:pos x="9" y="16"/>
                  </a:cxn>
                  <a:cxn ang="0">
                    <a:pos x="9" y="24"/>
                  </a:cxn>
                  <a:cxn ang="0">
                    <a:pos x="9" y="24"/>
                  </a:cxn>
                  <a:cxn ang="0">
                    <a:pos x="9" y="27"/>
                  </a:cxn>
                  <a:cxn ang="0">
                    <a:pos x="2" y="27"/>
                  </a:cxn>
                  <a:cxn ang="0">
                    <a:pos x="0" y="29"/>
                  </a:cxn>
                  <a:cxn ang="0">
                    <a:pos x="2" y="32"/>
                  </a:cxn>
                  <a:cxn ang="0">
                    <a:pos x="12" y="32"/>
                  </a:cxn>
                  <a:cxn ang="0">
                    <a:pos x="14" y="29"/>
                  </a:cxn>
                  <a:cxn ang="0">
                    <a:pos x="14" y="24"/>
                  </a:cxn>
                  <a:cxn ang="0">
                    <a:pos x="19" y="24"/>
                  </a:cxn>
                  <a:cxn ang="0">
                    <a:pos x="19" y="29"/>
                  </a:cxn>
                  <a:cxn ang="0">
                    <a:pos x="21" y="32"/>
                  </a:cxn>
                  <a:cxn ang="0">
                    <a:pos x="23" y="29"/>
                  </a:cxn>
                  <a:cxn ang="0">
                    <a:pos x="23" y="21"/>
                  </a:cxn>
                  <a:cxn ang="0">
                    <a:pos x="21" y="19"/>
                  </a:cxn>
                </a:cxnLst>
                <a:rect l="0" t="0" r="r" b="b"/>
                <a:pathLst>
                  <a:path w="24" h="32">
                    <a:moveTo>
                      <a:pt x="21" y="19"/>
                    </a:moveTo>
                    <a:cubicBezTo>
                      <a:pt x="18" y="19"/>
                      <a:pt x="18" y="19"/>
                      <a:pt x="18" y="19"/>
                    </a:cubicBezTo>
                    <a:cubicBezTo>
                      <a:pt x="18" y="15"/>
                      <a:pt x="18" y="15"/>
                      <a:pt x="18" y="15"/>
                    </a:cubicBezTo>
                    <a:cubicBezTo>
                      <a:pt x="23" y="11"/>
                      <a:pt x="23" y="11"/>
                      <a:pt x="23" y="11"/>
                    </a:cubicBezTo>
                    <a:cubicBezTo>
                      <a:pt x="23" y="11"/>
                      <a:pt x="24" y="10"/>
                      <a:pt x="24" y="9"/>
                    </a:cubicBezTo>
                    <a:cubicBezTo>
                      <a:pt x="24" y="2"/>
                      <a:pt x="24" y="2"/>
                      <a:pt x="24" y="2"/>
                    </a:cubicBezTo>
                    <a:cubicBezTo>
                      <a:pt x="24" y="1"/>
                      <a:pt x="23" y="0"/>
                      <a:pt x="21" y="0"/>
                    </a:cubicBezTo>
                    <a:cubicBezTo>
                      <a:pt x="20" y="0"/>
                      <a:pt x="19" y="1"/>
                      <a:pt x="19" y="2"/>
                    </a:cubicBezTo>
                    <a:cubicBezTo>
                      <a:pt x="19" y="8"/>
                      <a:pt x="19" y="8"/>
                      <a:pt x="19" y="8"/>
                    </a:cubicBezTo>
                    <a:cubicBezTo>
                      <a:pt x="14" y="12"/>
                      <a:pt x="14" y="12"/>
                      <a:pt x="14" y="12"/>
                    </a:cubicBezTo>
                    <a:cubicBezTo>
                      <a:pt x="7" y="10"/>
                      <a:pt x="7" y="10"/>
                      <a:pt x="7" y="10"/>
                    </a:cubicBezTo>
                    <a:cubicBezTo>
                      <a:pt x="6" y="5"/>
                      <a:pt x="6" y="5"/>
                      <a:pt x="6" y="5"/>
                    </a:cubicBezTo>
                    <a:cubicBezTo>
                      <a:pt x="5" y="4"/>
                      <a:pt x="4" y="3"/>
                      <a:pt x="3" y="3"/>
                    </a:cubicBezTo>
                    <a:cubicBezTo>
                      <a:pt x="1" y="4"/>
                      <a:pt x="1" y="5"/>
                      <a:pt x="1" y="6"/>
                    </a:cubicBezTo>
                    <a:cubicBezTo>
                      <a:pt x="3" y="12"/>
                      <a:pt x="3" y="12"/>
                      <a:pt x="3" y="12"/>
                    </a:cubicBezTo>
                    <a:cubicBezTo>
                      <a:pt x="3" y="13"/>
                      <a:pt x="4" y="13"/>
                      <a:pt x="5" y="14"/>
                    </a:cubicBezTo>
                    <a:cubicBezTo>
                      <a:pt x="9" y="16"/>
                      <a:pt x="9" y="16"/>
                      <a:pt x="9" y="16"/>
                    </a:cubicBezTo>
                    <a:cubicBezTo>
                      <a:pt x="9" y="24"/>
                      <a:pt x="9" y="24"/>
                      <a:pt x="9" y="24"/>
                    </a:cubicBezTo>
                    <a:cubicBezTo>
                      <a:pt x="9" y="24"/>
                      <a:pt x="9" y="24"/>
                      <a:pt x="9" y="24"/>
                    </a:cubicBezTo>
                    <a:cubicBezTo>
                      <a:pt x="9" y="27"/>
                      <a:pt x="9" y="27"/>
                      <a:pt x="9" y="27"/>
                    </a:cubicBezTo>
                    <a:cubicBezTo>
                      <a:pt x="2" y="27"/>
                      <a:pt x="2" y="27"/>
                      <a:pt x="2" y="27"/>
                    </a:cubicBezTo>
                    <a:cubicBezTo>
                      <a:pt x="1" y="27"/>
                      <a:pt x="0" y="28"/>
                      <a:pt x="0" y="29"/>
                    </a:cubicBezTo>
                    <a:cubicBezTo>
                      <a:pt x="0" y="31"/>
                      <a:pt x="1" y="32"/>
                      <a:pt x="2" y="32"/>
                    </a:cubicBezTo>
                    <a:cubicBezTo>
                      <a:pt x="12" y="32"/>
                      <a:pt x="12" y="32"/>
                      <a:pt x="12" y="32"/>
                    </a:cubicBezTo>
                    <a:cubicBezTo>
                      <a:pt x="13" y="32"/>
                      <a:pt x="14" y="31"/>
                      <a:pt x="14" y="29"/>
                    </a:cubicBezTo>
                    <a:cubicBezTo>
                      <a:pt x="14" y="24"/>
                      <a:pt x="14" y="24"/>
                      <a:pt x="14" y="24"/>
                    </a:cubicBezTo>
                    <a:cubicBezTo>
                      <a:pt x="19" y="24"/>
                      <a:pt x="19" y="24"/>
                      <a:pt x="19" y="24"/>
                    </a:cubicBezTo>
                    <a:cubicBezTo>
                      <a:pt x="19" y="29"/>
                      <a:pt x="19" y="29"/>
                      <a:pt x="19" y="29"/>
                    </a:cubicBezTo>
                    <a:cubicBezTo>
                      <a:pt x="19" y="31"/>
                      <a:pt x="20" y="32"/>
                      <a:pt x="21" y="32"/>
                    </a:cubicBezTo>
                    <a:cubicBezTo>
                      <a:pt x="22" y="32"/>
                      <a:pt x="23" y="31"/>
                      <a:pt x="23" y="29"/>
                    </a:cubicBezTo>
                    <a:cubicBezTo>
                      <a:pt x="23" y="21"/>
                      <a:pt x="23" y="21"/>
                      <a:pt x="23" y="21"/>
                    </a:cubicBezTo>
                    <a:cubicBezTo>
                      <a:pt x="23" y="20"/>
                      <a:pt x="22" y="19"/>
                      <a:pt x="21" y="19"/>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71"/>
              <p:cNvSpPr>
                <a:spLocks noEditPoints="1"/>
              </p:cNvSpPr>
              <p:nvPr/>
            </p:nvSpPr>
            <p:spPr bwMode="auto">
              <a:xfrm>
                <a:off x="3949701" y="4570413"/>
                <a:ext cx="87313" cy="95250"/>
              </a:xfrm>
              <a:custGeom>
                <a:avLst/>
                <a:gdLst/>
                <a:ahLst/>
                <a:cxnLst>
                  <a:cxn ang="0">
                    <a:pos x="29" y="25"/>
                  </a:cxn>
                  <a:cxn ang="0">
                    <a:pos x="29" y="24"/>
                  </a:cxn>
                  <a:cxn ang="0">
                    <a:pos x="29" y="24"/>
                  </a:cxn>
                  <a:cxn ang="0">
                    <a:pos x="29" y="24"/>
                  </a:cxn>
                  <a:cxn ang="0">
                    <a:pos x="28" y="24"/>
                  </a:cxn>
                  <a:cxn ang="0">
                    <a:pos x="27" y="19"/>
                  </a:cxn>
                  <a:cxn ang="0">
                    <a:pos x="28" y="18"/>
                  </a:cxn>
                  <a:cxn ang="0">
                    <a:pos x="27" y="18"/>
                  </a:cxn>
                  <a:cxn ang="0">
                    <a:pos x="28" y="13"/>
                  </a:cxn>
                  <a:cxn ang="0">
                    <a:pos x="29" y="13"/>
                  </a:cxn>
                  <a:cxn ang="0">
                    <a:pos x="29" y="12"/>
                  </a:cxn>
                  <a:cxn ang="0">
                    <a:pos x="30" y="11"/>
                  </a:cxn>
                  <a:cxn ang="0">
                    <a:pos x="29" y="9"/>
                  </a:cxn>
                  <a:cxn ang="0">
                    <a:pos x="30" y="6"/>
                  </a:cxn>
                  <a:cxn ang="0">
                    <a:pos x="29" y="5"/>
                  </a:cxn>
                  <a:cxn ang="0">
                    <a:pos x="28" y="3"/>
                  </a:cxn>
                  <a:cxn ang="0">
                    <a:pos x="25" y="5"/>
                  </a:cxn>
                  <a:cxn ang="0">
                    <a:pos x="24" y="4"/>
                  </a:cxn>
                  <a:cxn ang="0">
                    <a:pos x="23" y="1"/>
                  </a:cxn>
                  <a:cxn ang="0">
                    <a:pos x="19" y="0"/>
                  </a:cxn>
                  <a:cxn ang="0">
                    <a:pos x="18" y="2"/>
                  </a:cxn>
                  <a:cxn ang="0">
                    <a:pos x="16" y="2"/>
                  </a:cxn>
                  <a:cxn ang="0">
                    <a:pos x="15" y="0"/>
                  </a:cxn>
                  <a:cxn ang="0">
                    <a:pos x="11" y="1"/>
                  </a:cxn>
                  <a:cxn ang="0">
                    <a:pos x="11" y="4"/>
                  </a:cxn>
                  <a:cxn ang="0">
                    <a:pos x="9" y="5"/>
                  </a:cxn>
                  <a:cxn ang="0">
                    <a:pos x="7" y="3"/>
                  </a:cxn>
                  <a:cxn ang="0">
                    <a:pos x="5" y="5"/>
                  </a:cxn>
                  <a:cxn ang="0">
                    <a:pos x="4" y="6"/>
                  </a:cxn>
                  <a:cxn ang="0">
                    <a:pos x="5" y="9"/>
                  </a:cxn>
                  <a:cxn ang="0">
                    <a:pos x="4" y="10"/>
                  </a:cxn>
                  <a:cxn ang="0">
                    <a:pos x="1" y="10"/>
                  </a:cxn>
                  <a:cxn ang="0">
                    <a:pos x="0" y="14"/>
                  </a:cxn>
                  <a:cxn ang="0">
                    <a:pos x="3" y="16"/>
                  </a:cxn>
                  <a:cxn ang="0">
                    <a:pos x="3" y="17"/>
                  </a:cxn>
                  <a:cxn ang="0">
                    <a:pos x="0" y="19"/>
                  </a:cxn>
                  <a:cxn ang="0">
                    <a:pos x="1" y="23"/>
                  </a:cxn>
                  <a:cxn ang="0">
                    <a:pos x="4" y="23"/>
                  </a:cxn>
                  <a:cxn ang="0">
                    <a:pos x="5" y="24"/>
                  </a:cxn>
                  <a:cxn ang="0">
                    <a:pos x="4" y="27"/>
                  </a:cxn>
                  <a:cxn ang="0">
                    <a:pos x="5" y="28"/>
                  </a:cxn>
                  <a:cxn ang="0">
                    <a:pos x="7" y="30"/>
                  </a:cxn>
                  <a:cxn ang="0">
                    <a:pos x="9" y="29"/>
                  </a:cxn>
                  <a:cxn ang="0">
                    <a:pos x="11" y="29"/>
                  </a:cxn>
                  <a:cxn ang="0">
                    <a:pos x="11" y="32"/>
                  </a:cxn>
                  <a:cxn ang="0">
                    <a:pos x="15" y="33"/>
                  </a:cxn>
                  <a:cxn ang="0">
                    <a:pos x="16" y="31"/>
                  </a:cxn>
                  <a:cxn ang="0">
                    <a:pos x="18" y="31"/>
                  </a:cxn>
                  <a:cxn ang="0">
                    <a:pos x="19" y="33"/>
                  </a:cxn>
                  <a:cxn ang="0">
                    <a:pos x="23" y="32"/>
                  </a:cxn>
                  <a:cxn ang="0">
                    <a:pos x="23" y="29"/>
                  </a:cxn>
                  <a:cxn ang="0">
                    <a:pos x="25" y="29"/>
                  </a:cxn>
                  <a:cxn ang="0">
                    <a:pos x="27" y="30"/>
                  </a:cxn>
                  <a:cxn ang="0">
                    <a:pos x="29" y="29"/>
                  </a:cxn>
                  <a:cxn ang="0">
                    <a:pos x="30" y="27"/>
                  </a:cxn>
                  <a:cxn ang="0">
                    <a:pos x="30" y="26"/>
                  </a:cxn>
                  <a:cxn ang="0">
                    <a:pos x="29" y="25"/>
                  </a:cxn>
                  <a:cxn ang="0">
                    <a:pos x="14" y="19"/>
                  </a:cxn>
                  <a:cxn ang="0">
                    <a:pos x="14" y="14"/>
                  </a:cxn>
                  <a:cxn ang="0">
                    <a:pos x="20" y="14"/>
                  </a:cxn>
                  <a:cxn ang="0">
                    <a:pos x="20" y="19"/>
                  </a:cxn>
                  <a:cxn ang="0">
                    <a:pos x="14" y="19"/>
                  </a:cxn>
                </a:cxnLst>
                <a:rect l="0" t="0" r="r" b="b"/>
                <a:pathLst>
                  <a:path w="30" h="33">
                    <a:moveTo>
                      <a:pt x="29" y="25"/>
                    </a:moveTo>
                    <a:cubicBezTo>
                      <a:pt x="29" y="24"/>
                      <a:pt x="29" y="24"/>
                      <a:pt x="29" y="24"/>
                    </a:cubicBezTo>
                    <a:cubicBezTo>
                      <a:pt x="29" y="24"/>
                      <a:pt x="29" y="24"/>
                      <a:pt x="29" y="24"/>
                    </a:cubicBezTo>
                    <a:cubicBezTo>
                      <a:pt x="29" y="24"/>
                      <a:pt x="29" y="24"/>
                      <a:pt x="29" y="24"/>
                    </a:cubicBezTo>
                    <a:cubicBezTo>
                      <a:pt x="28" y="24"/>
                      <a:pt x="28" y="24"/>
                      <a:pt x="28" y="24"/>
                    </a:cubicBezTo>
                    <a:cubicBezTo>
                      <a:pt x="27" y="19"/>
                      <a:pt x="27" y="19"/>
                      <a:pt x="27" y="19"/>
                    </a:cubicBezTo>
                    <a:cubicBezTo>
                      <a:pt x="28" y="18"/>
                      <a:pt x="28" y="18"/>
                      <a:pt x="28" y="18"/>
                    </a:cubicBezTo>
                    <a:cubicBezTo>
                      <a:pt x="27" y="18"/>
                      <a:pt x="27" y="18"/>
                      <a:pt x="27" y="18"/>
                    </a:cubicBezTo>
                    <a:cubicBezTo>
                      <a:pt x="28" y="13"/>
                      <a:pt x="28" y="13"/>
                      <a:pt x="28" y="13"/>
                    </a:cubicBezTo>
                    <a:cubicBezTo>
                      <a:pt x="29" y="13"/>
                      <a:pt x="29" y="13"/>
                      <a:pt x="29" y="13"/>
                    </a:cubicBezTo>
                    <a:cubicBezTo>
                      <a:pt x="29" y="12"/>
                      <a:pt x="29" y="12"/>
                      <a:pt x="29" y="12"/>
                    </a:cubicBezTo>
                    <a:cubicBezTo>
                      <a:pt x="30" y="11"/>
                      <a:pt x="30" y="11"/>
                      <a:pt x="30" y="11"/>
                    </a:cubicBezTo>
                    <a:cubicBezTo>
                      <a:pt x="30" y="11"/>
                      <a:pt x="29" y="9"/>
                      <a:pt x="29" y="9"/>
                    </a:cubicBezTo>
                    <a:cubicBezTo>
                      <a:pt x="30" y="6"/>
                      <a:pt x="30" y="6"/>
                      <a:pt x="30" y="6"/>
                    </a:cubicBezTo>
                    <a:cubicBezTo>
                      <a:pt x="29" y="5"/>
                      <a:pt x="29" y="5"/>
                      <a:pt x="29" y="5"/>
                    </a:cubicBezTo>
                    <a:cubicBezTo>
                      <a:pt x="28" y="3"/>
                      <a:pt x="28" y="3"/>
                      <a:pt x="28" y="3"/>
                    </a:cubicBezTo>
                    <a:cubicBezTo>
                      <a:pt x="25" y="5"/>
                      <a:pt x="25" y="5"/>
                      <a:pt x="25" y="5"/>
                    </a:cubicBezTo>
                    <a:cubicBezTo>
                      <a:pt x="24" y="4"/>
                      <a:pt x="24" y="4"/>
                      <a:pt x="24" y="4"/>
                    </a:cubicBezTo>
                    <a:cubicBezTo>
                      <a:pt x="23" y="1"/>
                      <a:pt x="23" y="1"/>
                      <a:pt x="23" y="1"/>
                    </a:cubicBezTo>
                    <a:cubicBezTo>
                      <a:pt x="19" y="0"/>
                      <a:pt x="19" y="0"/>
                      <a:pt x="19" y="0"/>
                    </a:cubicBezTo>
                    <a:cubicBezTo>
                      <a:pt x="18" y="2"/>
                      <a:pt x="18" y="2"/>
                      <a:pt x="18" y="2"/>
                    </a:cubicBezTo>
                    <a:cubicBezTo>
                      <a:pt x="17" y="2"/>
                      <a:pt x="17" y="2"/>
                      <a:pt x="16" y="2"/>
                    </a:cubicBezTo>
                    <a:cubicBezTo>
                      <a:pt x="15" y="0"/>
                      <a:pt x="15" y="0"/>
                      <a:pt x="15" y="0"/>
                    </a:cubicBezTo>
                    <a:cubicBezTo>
                      <a:pt x="11" y="1"/>
                      <a:pt x="11" y="1"/>
                      <a:pt x="11" y="1"/>
                    </a:cubicBezTo>
                    <a:cubicBezTo>
                      <a:pt x="11" y="4"/>
                      <a:pt x="11" y="4"/>
                      <a:pt x="11" y="4"/>
                    </a:cubicBezTo>
                    <a:cubicBezTo>
                      <a:pt x="10" y="4"/>
                      <a:pt x="10" y="4"/>
                      <a:pt x="9" y="5"/>
                    </a:cubicBezTo>
                    <a:cubicBezTo>
                      <a:pt x="7" y="3"/>
                      <a:pt x="7" y="3"/>
                      <a:pt x="7" y="3"/>
                    </a:cubicBezTo>
                    <a:cubicBezTo>
                      <a:pt x="5" y="5"/>
                      <a:pt x="5" y="5"/>
                      <a:pt x="5" y="5"/>
                    </a:cubicBezTo>
                    <a:cubicBezTo>
                      <a:pt x="4" y="6"/>
                      <a:pt x="4" y="6"/>
                      <a:pt x="4" y="6"/>
                    </a:cubicBezTo>
                    <a:cubicBezTo>
                      <a:pt x="5" y="9"/>
                      <a:pt x="5" y="9"/>
                      <a:pt x="5" y="9"/>
                    </a:cubicBezTo>
                    <a:cubicBezTo>
                      <a:pt x="5" y="9"/>
                      <a:pt x="5" y="10"/>
                      <a:pt x="4" y="10"/>
                    </a:cubicBezTo>
                    <a:cubicBezTo>
                      <a:pt x="1" y="10"/>
                      <a:pt x="1" y="10"/>
                      <a:pt x="1" y="10"/>
                    </a:cubicBezTo>
                    <a:cubicBezTo>
                      <a:pt x="0" y="14"/>
                      <a:pt x="0" y="14"/>
                      <a:pt x="0" y="14"/>
                    </a:cubicBezTo>
                    <a:cubicBezTo>
                      <a:pt x="3" y="16"/>
                      <a:pt x="3" y="16"/>
                      <a:pt x="3" y="16"/>
                    </a:cubicBezTo>
                    <a:cubicBezTo>
                      <a:pt x="3" y="16"/>
                      <a:pt x="3" y="17"/>
                      <a:pt x="3" y="17"/>
                    </a:cubicBezTo>
                    <a:cubicBezTo>
                      <a:pt x="0" y="19"/>
                      <a:pt x="0" y="19"/>
                      <a:pt x="0" y="19"/>
                    </a:cubicBezTo>
                    <a:cubicBezTo>
                      <a:pt x="1" y="23"/>
                      <a:pt x="1" y="23"/>
                      <a:pt x="1" y="23"/>
                    </a:cubicBezTo>
                    <a:cubicBezTo>
                      <a:pt x="4" y="23"/>
                      <a:pt x="4" y="23"/>
                      <a:pt x="4" y="23"/>
                    </a:cubicBezTo>
                    <a:cubicBezTo>
                      <a:pt x="5" y="24"/>
                      <a:pt x="5" y="24"/>
                      <a:pt x="5" y="24"/>
                    </a:cubicBezTo>
                    <a:cubicBezTo>
                      <a:pt x="4" y="27"/>
                      <a:pt x="4" y="27"/>
                      <a:pt x="4" y="27"/>
                    </a:cubicBezTo>
                    <a:cubicBezTo>
                      <a:pt x="5" y="28"/>
                      <a:pt x="5" y="28"/>
                      <a:pt x="5" y="28"/>
                    </a:cubicBezTo>
                    <a:cubicBezTo>
                      <a:pt x="7" y="30"/>
                      <a:pt x="7" y="30"/>
                      <a:pt x="7" y="30"/>
                    </a:cubicBezTo>
                    <a:cubicBezTo>
                      <a:pt x="9" y="29"/>
                      <a:pt x="9" y="29"/>
                      <a:pt x="9" y="29"/>
                    </a:cubicBezTo>
                    <a:cubicBezTo>
                      <a:pt x="10" y="29"/>
                      <a:pt x="10" y="29"/>
                      <a:pt x="11" y="29"/>
                    </a:cubicBezTo>
                    <a:cubicBezTo>
                      <a:pt x="11" y="32"/>
                      <a:pt x="11" y="32"/>
                      <a:pt x="11" y="32"/>
                    </a:cubicBezTo>
                    <a:cubicBezTo>
                      <a:pt x="15" y="33"/>
                      <a:pt x="15" y="33"/>
                      <a:pt x="15" y="33"/>
                    </a:cubicBezTo>
                    <a:cubicBezTo>
                      <a:pt x="16" y="31"/>
                      <a:pt x="16" y="31"/>
                      <a:pt x="16" y="31"/>
                    </a:cubicBezTo>
                    <a:cubicBezTo>
                      <a:pt x="17" y="31"/>
                      <a:pt x="17" y="31"/>
                      <a:pt x="18" y="31"/>
                    </a:cubicBezTo>
                    <a:cubicBezTo>
                      <a:pt x="19" y="33"/>
                      <a:pt x="19" y="33"/>
                      <a:pt x="19" y="33"/>
                    </a:cubicBezTo>
                    <a:cubicBezTo>
                      <a:pt x="23" y="32"/>
                      <a:pt x="23" y="32"/>
                      <a:pt x="23" y="32"/>
                    </a:cubicBezTo>
                    <a:cubicBezTo>
                      <a:pt x="23" y="29"/>
                      <a:pt x="23" y="29"/>
                      <a:pt x="23" y="29"/>
                    </a:cubicBezTo>
                    <a:cubicBezTo>
                      <a:pt x="24" y="29"/>
                      <a:pt x="24" y="29"/>
                      <a:pt x="25" y="29"/>
                    </a:cubicBezTo>
                    <a:cubicBezTo>
                      <a:pt x="27" y="30"/>
                      <a:pt x="27" y="30"/>
                      <a:pt x="27" y="30"/>
                    </a:cubicBezTo>
                    <a:cubicBezTo>
                      <a:pt x="29" y="29"/>
                      <a:pt x="29" y="29"/>
                      <a:pt x="29" y="29"/>
                    </a:cubicBezTo>
                    <a:cubicBezTo>
                      <a:pt x="30" y="27"/>
                      <a:pt x="30" y="27"/>
                      <a:pt x="30" y="27"/>
                    </a:cubicBezTo>
                    <a:cubicBezTo>
                      <a:pt x="30" y="26"/>
                      <a:pt x="30" y="26"/>
                      <a:pt x="30" y="26"/>
                    </a:cubicBezTo>
                    <a:cubicBezTo>
                      <a:pt x="29" y="25"/>
                      <a:pt x="29" y="25"/>
                      <a:pt x="29" y="25"/>
                    </a:cubicBezTo>
                    <a:close/>
                    <a:moveTo>
                      <a:pt x="14" y="19"/>
                    </a:moveTo>
                    <a:cubicBezTo>
                      <a:pt x="13" y="18"/>
                      <a:pt x="13" y="15"/>
                      <a:pt x="14" y="14"/>
                    </a:cubicBezTo>
                    <a:cubicBezTo>
                      <a:pt x="16" y="13"/>
                      <a:pt x="18" y="13"/>
                      <a:pt x="20" y="14"/>
                    </a:cubicBezTo>
                    <a:cubicBezTo>
                      <a:pt x="21" y="15"/>
                      <a:pt x="21" y="18"/>
                      <a:pt x="20" y="19"/>
                    </a:cubicBezTo>
                    <a:cubicBezTo>
                      <a:pt x="18" y="21"/>
                      <a:pt x="16" y="21"/>
                      <a:pt x="14" y="19"/>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72"/>
              <p:cNvSpPr>
                <a:spLocks noEditPoints="1"/>
              </p:cNvSpPr>
              <p:nvPr/>
            </p:nvSpPr>
            <p:spPr bwMode="auto">
              <a:xfrm>
                <a:off x="4033838" y="4594225"/>
                <a:ext cx="57150" cy="60325"/>
              </a:xfrm>
              <a:custGeom>
                <a:avLst/>
                <a:gdLst/>
                <a:ahLst/>
                <a:cxnLst>
                  <a:cxn ang="0">
                    <a:pos x="17" y="15"/>
                  </a:cxn>
                  <a:cxn ang="0">
                    <a:pos x="17" y="14"/>
                  </a:cxn>
                  <a:cxn ang="0">
                    <a:pos x="19" y="14"/>
                  </a:cxn>
                  <a:cxn ang="0">
                    <a:pos x="20" y="12"/>
                  </a:cxn>
                  <a:cxn ang="0">
                    <a:pos x="18" y="11"/>
                  </a:cxn>
                  <a:cxn ang="0">
                    <a:pos x="18" y="10"/>
                  </a:cxn>
                  <a:cxn ang="0">
                    <a:pos x="20" y="9"/>
                  </a:cxn>
                  <a:cxn ang="0">
                    <a:pos x="19" y="7"/>
                  </a:cxn>
                  <a:cxn ang="0">
                    <a:pos x="17" y="6"/>
                  </a:cxn>
                  <a:cxn ang="0">
                    <a:pos x="17" y="6"/>
                  </a:cxn>
                  <a:cxn ang="0">
                    <a:pos x="18" y="4"/>
                  </a:cxn>
                  <a:cxn ang="0">
                    <a:pos x="17" y="3"/>
                  </a:cxn>
                  <a:cxn ang="0">
                    <a:pos x="16" y="2"/>
                  </a:cxn>
                  <a:cxn ang="0">
                    <a:pos x="14" y="3"/>
                  </a:cxn>
                  <a:cxn ang="0">
                    <a:pos x="14" y="3"/>
                  </a:cxn>
                  <a:cxn ang="0">
                    <a:pos x="14" y="1"/>
                  </a:cxn>
                  <a:cxn ang="0">
                    <a:pos x="11" y="0"/>
                  </a:cxn>
                  <a:cxn ang="0">
                    <a:pos x="10" y="2"/>
                  </a:cxn>
                  <a:cxn ang="0">
                    <a:pos x="9" y="2"/>
                  </a:cxn>
                  <a:cxn ang="0">
                    <a:pos x="8" y="0"/>
                  </a:cxn>
                  <a:cxn ang="0">
                    <a:pos x="6" y="1"/>
                  </a:cxn>
                  <a:cxn ang="0">
                    <a:pos x="6" y="3"/>
                  </a:cxn>
                  <a:cxn ang="0">
                    <a:pos x="5" y="3"/>
                  </a:cxn>
                  <a:cxn ang="0">
                    <a:pos x="3" y="2"/>
                  </a:cxn>
                  <a:cxn ang="0">
                    <a:pos x="2" y="4"/>
                  </a:cxn>
                  <a:cxn ang="0">
                    <a:pos x="2" y="6"/>
                  </a:cxn>
                  <a:cxn ang="0">
                    <a:pos x="2" y="6"/>
                  </a:cxn>
                  <a:cxn ang="0">
                    <a:pos x="0" y="7"/>
                  </a:cxn>
                  <a:cxn ang="0">
                    <a:pos x="0" y="9"/>
                  </a:cxn>
                  <a:cxn ang="0">
                    <a:pos x="1" y="10"/>
                  </a:cxn>
                  <a:cxn ang="0">
                    <a:pos x="1" y="11"/>
                  </a:cxn>
                  <a:cxn ang="0">
                    <a:pos x="0" y="12"/>
                  </a:cxn>
                  <a:cxn ang="0">
                    <a:pos x="0" y="14"/>
                  </a:cxn>
                  <a:cxn ang="0">
                    <a:pos x="2" y="14"/>
                  </a:cxn>
                  <a:cxn ang="0">
                    <a:pos x="2" y="15"/>
                  </a:cxn>
                  <a:cxn ang="0">
                    <a:pos x="2" y="17"/>
                  </a:cxn>
                  <a:cxn ang="0">
                    <a:pos x="3" y="18"/>
                  </a:cxn>
                  <a:cxn ang="0">
                    <a:pos x="5" y="18"/>
                  </a:cxn>
                  <a:cxn ang="0">
                    <a:pos x="6" y="18"/>
                  </a:cxn>
                  <a:cxn ang="0">
                    <a:pos x="6" y="20"/>
                  </a:cxn>
                  <a:cxn ang="0">
                    <a:pos x="8" y="21"/>
                  </a:cxn>
                  <a:cxn ang="0">
                    <a:pos x="9" y="19"/>
                  </a:cxn>
                  <a:cxn ang="0">
                    <a:pos x="10" y="19"/>
                  </a:cxn>
                  <a:cxn ang="0">
                    <a:pos x="11" y="21"/>
                  </a:cxn>
                  <a:cxn ang="0">
                    <a:pos x="14" y="20"/>
                  </a:cxn>
                  <a:cxn ang="0">
                    <a:pos x="14" y="18"/>
                  </a:cxn>
                  <a:cxn ang="0">
                    <a:pos x="14" y="18"/>
                  </a:cxn>
                  <a:cxn ang="0">
                    <a:pos x="16" y="18"/>
                  </a:cxn>
                  <a:cxn ang="0">
                    <a:pos x="17" y="18"/>
                  </a:cxn>
                  <a:cxn ang="0">
                    <a:pos x="18" y="17"/>
                  </a:cxn>
                  <a:cxn ang="0">
                    <a:pos x="17" y="15"/>
                  </a:cxn>
                  <a:cxn ang="0">
                    <a:pos x="8" y="12"/>
                  </a:cxn>
                  <a:cxn ang="0">
                    <a:pos x="8" y="9"/>
                  </a:cxn>
                  <a:cxn ang="0">
                    <a:pos x="11" y="9"/>
                  </a:cxn>
                  <a:cxn ang="0">
                    <a:pos x="11" y="12"/>
                  </a:cxn>
                  <a:cxn ang="0">
                    <a:pos x="8" y="12"/>
                  </a:cxn>
                </a:cxnLst>
                <a:rect l="0" t="0" r="r" b="b"/>
                <a:pathLst>
                  <a:path w="20" h="21">
                    <a:moveTo>
                      <a:pt x="17" y="15"/>
                    </a:moveTo>
                    <a:cubicBezTo>
                      <a:pt x="17" y="15"/>
                      <a:pt x="17" y="15"/>
                      <a:pt x="17" y="14"/>
                    </a:cubicBezTo>
                    <a:cubicBezTo>
                      <a:pt x="19" y="14"/>
                      <a:pt x="19" y="14"/>
                      <a:pt x="19" y="14"/>
                    </a:cubicBezTo>
                    <a:cubicBezTo>
                      <a:pt x="20" y="12"/>
                      <a:pt x="20" y="12"/>
                      <a:pt x="20" y="12"/>
                    </a:cubicBezTo>
                    <a:cubicBezTo>
                      <a:pt x="18" y="11"/>
                      <a:pt x="18" y="11"/>
                      <a:pt x="18" y="11"/>
                    </a:cubicBezTo>
                    <a:cubicBezTo>
                      <a:pt x="18" y="11"/>
                      <a:pt x="18" y="10"/>
                      <a:pt x="18" y="10"/>
                    </a:cubicBezTo>
                    <a:cubicBezTo>
                      <a:pt x="20" y="9"/>
                      <a:pt x="20" y="9"/>
                      <a:pt x="20" y="9"/>
                    </a:cubicBezTo>
                    <a:cubicBezTo>
                      <a:pt x="19" y="7"/>
                      <a:pt x="19" y="7"/>
                      <a:pt x="19" y="7"/>
                    </a:cubicBezTo>
                    <a:cubicBezTo>
                      <a:pt x="17" y="6"/>
                      <a:pt x="17" y="6"/>
                      <a:pt x="17" y="6"/>
                    </a:cubicBezTo>
                    <a:cubicBezTo>
                      <a:pt x="17" y="6"/>
                      <a:pt x="17" y="6"/>
                      <a:pt x="17" y="6"/>
                    </a:cubicBezTo>
                    <a:cubicBezTo>
                      <a:pt x="18" y="4"/>
                      <a:pt x="18" y="4"/>
                      <a:pt x="18" y="4"/>
                    </a:cubicBezTo>
                    <a:cubicBezTo>
                      <a:pt x="17" y="3"/>
                      <a:pt x="17" y="3"/>
                      <a:pt x="17" y="3"/>
                    </a:cubicBezTo>
                    <a:cubicBezTo>
                      <a:pt x="16" y="2"/>
                      <a:pt x="16" y="2"/>
                      <a:pt x="16" y="2"/>
                    </a:cubicBezTo>
                    <a:cubicBezTo>
                      <a:pt x="14" y="3"/>
                      <a:pt x="14" y="3"/>
                      <a:pt x="14" y="3"/>
                    </a:cubicBezTo>
                    <a:cubicBezTo>
                      <a:pt x="14" y="3"/>
                      <a:pt x="14" y="3"/>
                      <a:pt x="14" y="3"/>
                    </a:cubicBezTo>
                    <a:cubicBezTo>
                      <a:pt x="14" y="1"/>
                      <a:pt x="14" y="1"/>
                      <a:pt x="14" y="1"/>
                    </a:cubicBezTo>
                    <a:cubicBezTo>
                      <a:pt x="11" y="0"/>
                      <a:pt x="11" y="0"/>
                      <a:pt x="11" y="0"/>
                    </a:cubicBezTo>
                    <a:cubicBezTo>
                      <a:pt x="10" y="2"/>
                      <a:pt x="10" y="2"/>
                      <a:pt x="10" y="2"/>
                    </a:cubicBezTo>
                    <a:cubicBezTo>
                      <a:pt x="10" y="2"/>
                      <a:pt x="10" y="2"/>
                      <a:pt x="9" y="2"/>
                    </a:cubicBezTo>
                    <a:cubicBezTo>
                      <a:pt x="8" y="0"/>
                      <a:pt x="8" y="0"/>
                      <a:pt x="8" y="0"/>
                    </a:cubicBezTo>
                    <a:cubicBezTo>
                      <a:pt x="6" y="1"/>
                      <a:pt x="6" y="1"/>
                      <a:pt x="6" y="1"/>
                    </a:cubicBezTo>
                    <a:cubicBezTo>
                      <a:pt x="6" y="3"/>
                      <a:pt x="6" y="3"/>
                      <a:pt x="6" y="3"/>
                    </a:cubicBezTo>
                    <a:cubicBezTo>
                      <a:pt x="6" y="3"/>
                      <a:pt x="5" y="3"/>
                      <a:pt x="5" y="3"/>
                    </a:cubicBezTo>
                    <a:cubicBezTo>
                      <a:pt x="3" y="2"/>
                      <a:pt x="3" y="2"/>
                      <a:pt x="3" y="2"/>
                    </a:cubicBezTo>
                    <a:cubicBezTo>
                      <a:pt x="2" y="4"/>
                      <a:pt x="2" y="4"/>
                      <a:pt x="2" y="4"/>
                    </a:cubicBezTo>
                    <a:cubicBezTo>
                      <a:pt x="2" y="6"/>
                      <a:pt x="2" y="6"/>
                      <a:pt x="2" y="6"/>
                    </a:cubicBezTo>
                    <a:cubicBezTo>
                      <a:pt x="2" y="6"/>
                      <a:pt x="2" y="6"/>
                      <a:pt x="2" y="6"/>
                    </a:cubicBezTo>
                    <a:cubicBezTo>
                      <a:pt x="0" y="7"/>
                      <a:pt x="0" y="7"/>
                      <a:pt x="0" y="7"/>
                    </a:cubicBezTo>
                    <a:cubicBezTo>
                      <a:pt x="0" y="9"/>
                      <a:pt x="0" y="9"/>
                      <a:pt x="0" y="9"/>
                    </a:cubicBezTo>
                    <a:cubicBezTo>
                      <a:pt x="1" y="10"/>
                      <a:pt x="1" y="10"/>
                      <a:pt x="1" y="10"/>
                    </a:cubicBezTo>
                    <a:cubicBezTo>
                      <a:pt x="1" y="10"/>
                      <a:pt x="1" y="11"/>
                      <a:pt x="1" y="11"/>
                    </a:cubicBezTo>
                    <a:cubicBezTo>
                      <a:pt x="0" y="12"/>
                      <a:pt x="0" y="12"/>
                      <a:pt x="0" y="12"/>
                    </a:cubicBezTo>
                    <a:cubicBezTo>
                      <a:pt x="0" y="14"/>
                      <a:pt x="0" y="14"/>
                      <a:pt x="0" y="14"/>
                    </a:cubicBezTo>
                    <a:cubicBezTo>
                      <a:pt x="2" y="14"/>
                      <a:pt x="2" y="14"/>
                      <a:pt x="2" y="14"/>
                    </a:cubicBezTo>
                    <a:cubicBezTo>
                      <a:pt x="2" y="15"/>
                      <a:pt x="2" y="15"/>
                      <a:pt x="2" y="15"/>
                    </a:cubicBezTo>
                    <a:cubicBezTo>
                      <a:pt x="2" y="17"/>
                      <a:pt x="2" y="17"/>
                      <a:pt x="2" y="17"/>
                    </a:cubicBezTo>
                    <a:cubicBezTo>
                      <a:pt x="3" y="18"/>
                      <a:pt x="3" y="18"/>
                      <a:pt x="3" y="18"/>
                    </a:cubicBezTo>
                    <a:cubicBezTo>
                      <a:pt x="5" y="18"/>
                      <a:pt x="5" y="18"/>
                      <a:pt x="5" y="18"/>
                    </a:cubicBezTo>
                    <a:cubicBezTo>
                      <a:pt x="5" y="18"/>
                      <a:pt x="5" y="18"/>
                      <a:pt x="6" y="18"/>
                    </a:cubicBezTo>
                    <a:cubicBezTo>
                      <a:pt x="6" y="20"/>
                      <a:pt x="6" y="20"/>
                      <a:pt x="6" y="20"/>
                    </a:cubicBezTo>
                    <a:cubicBezTo>
                      <a:pt x="8" y="21"/>
                      <a:pt x="8" y="21"/>
                      <a:pt x="8" y="21"/>
                    </a:cubicBezTo>
                    <a:cubicBezTo>
                      <a:pt x="9" y="19"/>
                      <a:pt x="9" y="19"/>
                      <a:pt x="9" y="19"/>
                    </a:cubicBezTo>
                    <a:cubicBezTo>
                      <a:pt x="10" y="19"/>
                      <a:pt x="10" y="19"/>
                      <a:pt x="10" y="19"/>
                    </a:cubicBezTo>
                    <a:cubicBezTo>
                      <a:pt x="11" y="21"/>
                      <a:pt x="11" y="21"/>
                      <a:pt x="11" y="21"/>
                    </a:cubicBezTo>
                    <a:cubicBezTo>
                      <a:pt x="14" y="20"/>
                      <a:pt x="14" y="20"/>
                      <a:pt x="14" y="20"/>
                    </a:cubicBezTo>
                    <a:cubicBezTo>
                      <a:pt x="14" y="18"/>
                      <a:pt x="14" y="18"/>
                      <a:pt x="14" y="18"/>
                    </a:cubicBezTo>
                    <a:cubicBezTo>
                      <a:pt x="14" y="18"/>
                      <a:pt x="14" y="18"/>
                      <a:pt x="14" y="18"/>
                    </a:cubicBezTo>
                    <a:cubicBezTo>
                      <a:pt x="16" y="18"/>
                      <a:pt x="16" y="18"/>
                      <a:pt x="16" y="18"/>
                    </a:cubicBezTo>
                    <a:cubicBezTo>
                      <a:pt x="17" y="18"/>
                      <a:pt x="17" y="18"/>
                      <a:pt x="17" y="18"/>
                    </a:cubicBezTo>
                    <a:cubicBezTo>
                      <a:pt x="18" y="17"/>
                      <a:pt x="18" y="17"/>
                      <a:pt x="18" y="17"/>
                    </a:cubicBezTo>
                    <a:lnTo>
                      <a:pt x="17" y="15"/>
                    </a:lnTo>
                    <a:close/>
                    <a:moveTo>
                      <a:pt x="8" y="12"/>
                    </a:moveTo>
                    <a:cubicBezTo>
                      <a:pt x="7" y="11"/>
                      <a:pt x="7" y="10"/>
                      <a:pt x="8" y="9"/>
                    </a:cubicBezTo>
                    <a:cubicBezTo>
                      <a:pt x="9" y="8"/>
                      <a:pt x="10" y="8"/>
                      <a:pt x="11" y="9"/>
                    </a:cubicBezTo>
                    <a:cubicBezTo>
                      <a:pt x="12" y="10"/>
                      <a:pt x="12" y="11"/>
                      <a:pt x="11" y="12"/>
                    </a:cubicBezTo>
                    <a:cubicBezTo>
                      <a:pt x="10" y="13"/>
                      <a:pt x="9" y="13"/>
                      <a:pt x="8" y="12"/>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2" name="Oval 51"/>
            <p:cNvSpPr/>
            <p:nvPr/>
          </p:nvSpPr>
          <p:spPr bwMode="auto">
            <a:xfrm>
              <a:off x="5097584" y="2115248"/>
              <a:ext cx="898969" cy="898969"/>
            </a:xfrm>
            <a:prstGeom prst="ellipse">
              <a:avLst/>
            </a:prstGeom>
            <a:noFill/>
            <a:ln w="19050">
              <a:solidFill>
                <a:schemeClr val="accent2"/>
              </a:solid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grpSp>
      <p:sp>
        <p:nvSpPr>
          <p:cNvPr id="55" name="Rectangle 54"/>
          <p:cNvSpPr/>
          <p:nvPr/>
        </p:nvSpPr>
        <p:spPr>
          <a:xfrm>
            <a:off x="226317" y="3073969"/>
            <a:ext cx="2420856" cy="400110"/>
          </a:xfrm>
          <a:prstGeom prst="rect">
            <a:avLst/>
          </a:prstGeom>
        </p:spPr>
        <p:txBody>
          <a:bodyPr wrap="none">
            <a:spAutoFit/>
          </a:bodyPr>
          <a:lstStyle/>
          <a:p>
            <a:pPr algn="r"/>
            <a:r>
              <a:rPr lang="en-US" sz="2000" b="1" dirty="0">
                <a:solidFill>
                  <a:schemeClr val="accent1"/>
                </a:solidFill>
              </a:rPr>
              <a:t>Analyze Dependencies</a:t>
            </a:r>
          </a:p>
        </p:txBody>
      </p:sp>
      <p:sp>
        <p:nvSpPr>
          <p:cNvPr id="69" name="Rectangle 68"/>
          <p:cNvSpPr/>
          <p:nvPr/>
        </p:nvSpPr>
        <p:spPr>
          <a:xfrm>
            <a:off x="3718466" y="1113958"/>
            <a:ext cx="1662635" cy="400110"/>
          </a:xfrm>
          <a:prstGeom prst="rect">
            <a:avLst/>
          </a:prstGeom>
        </p:spPr>
        <p:txBody>
          <a:bodyPr wrap="none">
            <a:spAutoFit/>
          </a:bodyPr>
          <a:lstStyle/>
          <a:p>
            <a:pPr algn="ctr"/>
            <a:r>
              <a:rPr lang="en-US" sz="2000" b="1" dirty="0">
                <a:solidFill>
                  <a:schemeClr val="accent2"/>
                </a:solidFill>
              </a:rPr>
              <a:t>New Project(s)</a:t>
            </a:r>
          </a:p>
        </p:txBody>
      </p:sp>
      <p:grpSp>
        <p:nvGrpSpPr>
          <p:cNvPr id="78" name="Group 77">
            <a:extLst>
              <a:ext uri="{FF2B5EF4-FFF2-40B4-BE49-F238E27FC236}">
                <a16:creationId xmlns:a16="http://schemas.microsoft.com/office/drawing/2014/main" id="{F24595E5-AACE-4746-9E47-858DAEAC11EA}"/>
              </a:ext>
            </a:extLst>
          </p:cNvPr>
          <p:cNvGrpSpPr/>
          <p:nvPr/>
        </p:nvGrpSpPr>
        <p:grpSpPr>
          <a:xfrm>
            <a:off x="3153706" y="2841530"/>
            <a:ext cx="898969" cy="898969"/>
            <a:chOff x="4121317" y="3010159"/>
            <a:chExt cx="898969" cy="898969"/>
          </a:xfrm>
        </p:grpSpPr>
        <p:grpSp>
          <p:nvGrpSpPr>
            <p:cNvPr id="79" name="Group 78">
              <a:extLst>
                <a:ext uri="{FF2B5EF4-FFF2-40B4-BE49-F238E27FC236}">
                  <a16:creationId xmlns:a16="http://schemas.microsoft.com/office/drawing/2014/main" id="{B1D0E505-825C-4C74-A246-DABC1799CF42}"/>
                </a:ext>
              </a:extLst>
            </p:cNvPr>
            <p:cNvGrpSpPr/>
            <p:nvPr/>
          </p:nvGrpSpPr>
          <p:grpSpPr>
            <a:xfrm>
              <a:off x="4346459" y="3206540"/>
              <a:ext cx="448685" cy="506207"/>
              <a:chOff x="5010151" y="4568825"/>
              <a:chExt cx="185737" cy="209550"/>
            </a:xfrm>
            <a:solidFill>
              <a:schemeClr val="accent3"/>
            </a:solidFill>
          </p:grpSpPr>
          <p:sp>
            <p:nvSpPr>
              <p:cNvPr id="81" name="Oval 45">
                <a:extLst>
                  <a:ext uri="{FF2B5EF4-FFF2-40B4-BE49-F238E27FC236}">
                    <a16:creationId xmlns:a16="http://schemas.microsoft.com/office/drawing/2014/main" id="{A2E1C769-314F-4502-A496-671409A3DA1F}"/>
                  </a:ext>
                </a:extLst>
              </p:cNvPr>
              <p:cNvSpPr>
                <a:spLocks noChangeArrowheads="1"/>
              </p:cNvSpPr>
              <p:nvPr/>
            </p:nvSpPr>
            <p:spPr bwMode="auto">
              <a:xfrm>
                <a:off x="5073651" y="4654550"/>
                <a:ext cx="28575" cy="25400"/>
              </a:xfrm>
              <a:prstGeom prst="ellipse">
                <a:avLst/>
              </a:prstGeom>
              <a:solidFill>
                <a:srgbClr val="17649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46">
                <a:extLst>
                  <a:ext uri="{FF2B5EF4-FFF2-40B4-BE49-F238E27FC236}">
                    <a16:creationId xmlns:a16="http://schemas.microsoft.com/office/drawing/2014/main" id="{B8B86912-05CB-4988-B506-DA79E0A56034}"/>
                  </a:ext>
                </a:extLst>
              </p:cNvPr>
              <p:cNvSpPr>
                <a:spLocks/>
              </p:cNvSpPr>
              <p:nvPr/>
            </p:nvSpPr>
            <p:spPr bwMode="auto">
              <a:xfrm>
                <a:off x="5010151" y="4679950"/>
                <a:ext cx="114300" cy="98425"/>
              </a:xfrm>
              <a:custGeom>
                <a:avLst/>
                <a:gdLst/>
                <a:ahLst/>
                <a:cxnLst>
                  <a:cxn ang="0">
                    <a:pos x="38" y="10"/>
                  </a:cxn>
                  <a:cxn ang="0">
                    <a:pos x="29" y="9"/>
                  </a:cxn>
                  <a:cxn ang="0">
                    <a:pos x="29" y="8"/>
                  </a:cxn>
                  <a:cxn ang="0">
                    <a:pos x="32" y="8"/>
                  </a:cxn>
                  <a:cxn ang="0">
                    <a:pos x="34" y="3"/>
                  </a:cxn>
                  <a:cxn ang="0">
                    <a:pos x="27" y="4"/>
                  </a:cxn>
                  <a:cxn ang="0">
                    <a:pos x="25" y="2"/>
                  </a:cxn>
                  <a:cxn ang="0">
                    <a:pos x="22" y="1"/>
                  </a:cxn>
                  <a:cxn ang="0">
                    <a:pos x="17" y="3"/>
                  </a:cxn>
                  <a:cxn ang="0">
                    <a:pos x="13" y="15"/>
                  </a:cxn>
                  <a:cxn ang="0">
                    <a:pos x="13" y="15"/>
                  </a:cxn>
                  <a:cxn ang="0">
                    <a:pos x="11" y="22"/>
                  </a:cxn>
                  <a:cxn ang="0">
                    <a:pos x="3" y="22"/>
                  </a:cxn>
                  <a:cxn ang="0">
                    <a:pos x="0" y="25"/>
                  </a:cxn>
                  <a:cxn ang="0">
                    <a:pos x="3" y="28"/>
                  </a:cxn>
                  <a:cxn ang="0">
                    <a:pos x="13" y="28"/>
                  </a:cxn>
                  <a:cxn ang="0">
                    <a:pos x="15" y="26"/>
                  </a:cxn>
                  <a:cxn ang="0">
                    <a:pos x="18" y="20"/>
                  </a:cxn>
                  <a:cxn ang="0">
                    <a:pos x="19" y="21"/>
                  </a:cxn>
                  <a:cxn ang="0">
                    <a:pos x="20" y="21"/>
                  </a:cxn>
                  <a:cxn ang="0">
                    <a:pos x="24" y="33"/>
                  </a:cxn>
                  <a:cxn ang="0">
                    <a:pos x="27" y="34"/>
                  </a:cxn>
                  <a:cxn ang="0">
                    <a:pos x="28" y="34"/>
                  </a:cxn>
                  <a:cxn ang="0">
                    <a:pos x="30" y="31"/>
                  </a:cxn>
                  <a:cxn ang="0">
                    <a:pos x="24" y="17"/>
                  </a:cxn>
                  <a:cxn ang="0">
                    <a:pos x="26" y="12"/>
                  </a:cxn>
                  <a:cxn ang="0">
                    <a:pos x="27" y="13"/>
                  </a:cxn>
                  <a:cxn ang="0">
                    <a:pos x="38" y="15"/>
                  </a:cxn>
                  <a:cxn ang="0">
                    <a:pos x="38" y="15"/>
                  </a:cxn>
                  <a:cxn ang="0">
                    <a:pos x="40" y="13"/>
                  </a:cxn>
                  <a:cxn ang="0">
                    <a:pos x="38" y="10"/>
                  </a:cxn>
                </a:cxnLst>
                <a:rect l="0" t="0" r="r" b="b"/>
                <a:pathLst>
                  <a:path w="40" h="34">
                    <a:moveTo>
                      <a:pt x="38" y="10"/>
                    </a:moveTo>
                    <a:cubicBezTo>
                      <a:pt x="29" y="9"/>
                      <a:pt x="29" y="9"/>
                      <a:pt x="29" y="9"/>
                    </a:cubicBezTo>
                    <a:cubicBezTo>
                      <a:pt x="29" y="8"/>
                      <a:pt x="29" y="8"/>
                      <a:pt x="29" y="8"/>
                    </a:cubicBezTo>
                    <a:cubicBezTo>
                      <a:pt x="32" y="8"/>
                      <a:pt x="32" y="8"/>
                      <a:pt x="32" y="8"/>
                    </a:cubicBezTo>
                    <a:cubicBezTo>
                      <a:pt x="34" y="3"/>
                      <a:pt x="34" y="3"/>
                      <a:pt x="34" y="3"/>
                    </a:cubicBezTo>
                    <a:cubicBezTo>
                      <a:pt x="27" y="4"/>
                      <a:pt x="27" y="4"/>
                      <a:pt x="27" y="4"/>
                    </a:cubicBezTo>
                    <a:cubicBezTo>
                      <a:pt x="27" y="3"/>
                      <a:pt x="26" y="2"/>
                      <a:pt x="25" y="2"/>
                    </a:cubicBezTo>
                    <a:cubicBezTo>
                      <a:pt x="22" y="1"/>
                      <a:pt x="22" y="1"/>
                      <a:pt x="22" y="1"/>
                    </a:cubicBezTo>
                    <a:cubicBezTo>
                      <a:pt x="20" y="0"/>
                      <a:pt x="18" y="1"/>
                      <a:pt x="17" y="3"/>
                    </a:cubicBezTo>
                    <a:cubicBezTo>
                      <a:pt x="13" y="15"/>
                      <a:pt x="13" y="15"/>
                      <a:pt x="13" y="15"/>
                    </a:cubicBezTo>
                    <a:cubicBezTo>
                      <a:pt x="13" y="15"/>
                      <a:pt x="13" y="15"/>
                      <a:pt x="13" y="15"/>
                    </a:cubicBezTo>
                    <a:cubicBezTo>
                      <a:pt x="11" y="22"/>
                      <a:pt x="11" y="22"/>
                      <a:pt x="11" y="22"/>
                    </a:cubicBezTo>
                    <a:cubicBezTo>
                      <a:pt x="3" y="22"/>
                      <a:pt x="3" y="22"/>
                      <a:pt x="3" y="22"/>
                    </a:cubicBezTo>
                    <a:cubicBezTo>
                      <a:pt x="1" y="22"/>
                      <a:pt x="0" y="23"/>
                      <a:pt x="0" y="25"/>
                    </a:cubicBezTo>
                    <a:cubicBezTo>
                      <a:pt x="0" y="27"/>
                      <a:pt x="1" y="28"/>
                      <a:pt x="3" y="28"/>
                    </a:cubicBezTo>
                    <a:cubicBezTo>
                      <a:pt x="13" y="28"/>
                      <a:pt x="13" y="28"/>
                      <a:pt x="13" y="28"/>
                    </a:cubicBezTo>
                    <a:cubicBezTo>
                      <a:pt x="14" y="28"/>
                      <a:pt x="15" y="27"/>
                      <a:pt x="15" y="26"/>
                    </a:cubicBezTo>
                    <a:cubicBezTo>
                      <a:pt x="18" y="20"/>
                      <a:pt x="18" y="20"/>
                      <a:pt x="18" y="20"/>
                    </a:cubicBezTo>
                    <a:cubicBezTo>
                      <a:pt x="19" y="21"/>
                      <a:pt x="19" y="21"/>
                      <a:pt x="19" y="21"/>
                    </a:cubicBezTo>
                    <a:cubicBezTo>
                      <a:pt x="19" y="21"/>
                      <a:pt x="20" y="21"/>
                      <a:pt x="20" y="21"/>
                    </a:cubicBezTo>
                    <a:cubicBezTo>
                      <a:pt x="24" y="33"/>
                      <a:pt x="24" y="33"/>
                      <a:pt x="24" y="33"/>
                    </a:cubicBezTo>
                    <a:cubicBezTo>
                      <a:pt x="25" y="34"/>
                      <a:pt x="26" y="34"/>
                      <a:pt x="27" y="34"/>
                    </a:cubicBezTo>
                    <a:cubicBezTo>
                      <a:pt x="27" y="34"/>
                      <a:pt x="28" y="34"/>
                      <a:pt x="28" y="34"/>
                    </a:cubicBezTo>
                    <a:cubicBezTo>
                      <a:pt x="29" y="34"/>
                      <a:pt x="30" y="32"/>
                      <a:pt x="30" y="31"/>
                    </a:cubicBezTo>
                    <a:cubicBezTo>
                      <a:pt x="24" y="17"/>
                      <a:pt x="24" y="17"/>
                      <a:pt x="24" y="17"/>
                    </a:cubicBezTo>
                    <a:cubicBezTo>
                      <a:pt x="26" y="12"/>
                      <a:pt x="26" y="12"/>
                      <a:pt x="26" y="12"/>
                    </a:cubicBezTo>
                    <a:cubicBezTo>
                      <a:pt x="26" y="13"/>
                      <a:pt x="27" y="13"/>
                      <a:pt x="27" y="13"/>
                    </a:cubicBezTo>
                    <a:cubicBezTo>
                      <a:pt x="38" y="15"/>
                      <a:pt x="38" y="15"/>
                      <a:pt x="38" y="15"/>
                    </a:cubicBezTo>
                    <a:cubicBezTo>
                      <a:pt x="38" y="15"/>
                      <a:pt x="38" y="15"/>
                      <a:pt x="38" y="15"/>
                    </a:cubicBezTo>
                    <a:cubicBezTo>
                      <a:pt x="39" y="15"/>
                      <a:pt x="40" y="14"/>
                      <a:pt x="40" y="13"/>
                    </a:cubicBezTo>
                    <a:cubicBezTo>
                      <a:pt x="40" y="11"/>
                      <a:pt x="39" y="10"/>
                      <a:pt x="38" y="10"/>
                    </a:cubicBezTo>
                    <a:close/>
                  </a:path>
                </a:pathLst>
              </a:custGeom>
              <a:solidFill>
                <a:srgbClr val="17649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47">
                <a:extLst>
                  <a:ext uri="{FF2B5EF4-FFF2-40B4-BE49-F238E27FC236}">
                    <a16:creationId xmlns:a16="http://schemas.microsoft.com/office/drawing/2014/main" id="{1BFD4135-B9F1-46D4-84CF-A048C81B8639}"/>
                  </a:ext>
                </a:extLst>
              </p:cNvPr>
              <p:cNvSpPr>
                <a:spLocks/>
              </p:cNvSpPr>
              <p:nvPr/>
            </p:nvSpPr>
            <p:spPr bwMode="auto">
              <a:xfrm>
                <a:off x="5119688" y="4689475"/>
                <a:ext cx="11113" cy="14287"/>
              </a:xfrm>
              <a:custGeom>
                <a:avLst/>
                <a:gdLst/>
                <a:ahLst/>
                <a:cxnLst>
                  <a:cxn ang="0">
                    <a:pos x="2" y="0"/>
                  </a:cxn>
                  <a:cxn ang="0">
                    <a:pos x="0" y="5"/>
                  </a:cxn>
                  <a:cxn ang="0">
                    <a:pos x="2" y="5"/>
                  </a:cxn>
                  <a:cxn ang="0">
                    <a:pos x="4" y="2"/>
                  </a:cxn>
                  <a:cxn ang="0">
                    <a:pos x="2" y="0"/>
                  </a:cxn>
                </a:cxnLst>
                <a:rect l="0" t="0" r="r" b="b"/>
                <a:pathLst>
                  <a:path w="4" h="5">
                    <a:moveTo>
                      <a:pt x="2" y="0"/>
                    </a:moveTo>
                    <a:cubicBezTo>
                      <a:pt x="0" y="5"/>
                      <a:pt x="0" y="5"/>
                      <a:pt x="0" y="5"/>
                    </a:cubicBezTo>
                    <a:cubicBezTo>
                      <a:pt x="2" y="5"/>
                      <a:pt x="2" y="5"/>
                      <a:pt x="2" y="5"/>
                    </a:cubicBezTo>
                    <a:cubicBezTo>
                      <a:pt x="3" y="5"/>
                      <a:pt x="4" y="4"/>
                      <a:pt x="4" y="2"/>
                    </a:cubicBezTo>
                    <a:cubicBezTo>
                      <a:pt x="4" y="1"/>
                      <a:pt x="3" y="0"/>
                      <a:pt x="2" y="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48">
                <a:extLst>
                  <a:ext uri="{FF2B5EF4-FFF2-40B4-BE49-F238E27FC236}">
                    <a16:creationId xmlns:a16="http://schemas.microsoft.com/office/drawing/2014/main" id="{39068D1D-B2D9-4E23-9AC1-C89D85578DBF}"/>
                  </a:ext>
                </a:extLst>
              </p:cNvPr>
              <p:cNvSpPr>
                <a:spLocks/>
              </p:cNvSpPr>
              <p:nvPr/>
            </p:nvSpPr>
            <p:spPr bwMode="auto">
              <a:xfrm>
                <a:off x="5089526" y="4724400"/>
                <a:ext cx="17463" cy="17462"/>
              </a:xfrm>
              <a:custGeom>
                <a:avLst/>
                <a:gdLst/>
                <a:ahLst/>
                <a:cxnLst>
                  <a:cxn ang="0">
                    <a:pos x="2" y="0"/>
                  </a:cxn>
                  <a:cxn ang="0">
                    <a:pos x="2" y="0"/>
                  </a:cxn>
                  <a:cxn ang="0">
                    <a:pos x="1" y="2"/>
                  </a:cxn>
                  <a:cxn ang="0">
                    <a:pos x="2" y="5"/>
                  </a:cxn>
                  <a:cxn ang="0">
                    <a:pos x="5" y="4"/>
                  </a:cxn>
                  <a:cxn ang="0">
                    <a:pos x="6" y="1"/>
                  </a:cxn>
                  <a:cxn ang="0">
                    <a:pos x="2" y="0"/>
                  </a:cxn>
                </a:cxnLst>
                <a:rect l="0" t="0" r="r" b="b"/>
                <a:pathLst>
                  <a:path w="6" h="6">
                    <a:moveTo>
                      <a:pt x="2" y="0"/>
                    </a:moveTo>
                    <a:cubicBezTo>
                      <a:pt x="2" y="0"/>
                      <a:pt x="2" y="0"/>
                      <a:pt x="2" y="0"/>
                    </a:cubicBezTo>
                    <a:cubicBezTo>
                      <a:pt x="1" y="2"/>
                      <a:pt x="1" y="2"/>
                      <a:pt x="1" y="2"/>
                    </a:cubicBezTo>
                    <a:cubicBezTo>
                      <a:pt x="0" y="3"/>
                      <a:pt x="1" y="5"/>
                      <a:pt x="2" y="5"/>
                    </a:cubicBezTo>
                    <a:cubicBezTo>
                      <a:pt x="3" y="6"/>
                      <a:pt x="4" y="5"/>
                      <a:pt x="5" y="4"/>
                    </a:cubicBezTo>
                    <a:cubicBezTo>
                      <a:pt x="6" y="1"/>
                      <a:pt x="6" y="1"/>
                      <a:pt x="6" y="1"/>
                    </a:cubicBezTo>
                    <a:cubicBezTo>
                      <a:pt x="5" y="0"/>
                      <a:pt x="4" y="0"/>
                      <a:pt x="2" y="0"/>
                    </a:cubicBezTo>
                    <a:close/>
                  </a:path>
                </a:pathLst>
              </a:custGeom>
              <a:solidFill>
                <a:srgbClr val="17649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49">
                <a:extLst>
                  <a:ext uri="{FF2B5EF4-FFF2-40B4-BE49-F238E27FC236}">
                    <a16:creationId xmlns:a16="http://schemas.microsoft.com/office/drawing/2014/main" id="{E95BE4F9-6BAF-41ED-80E3-4BC5796CC95B}"/>
                  </a:ext>
                </a:extLst>
              </p:cNvPr>
              <p:cNvSpPr>
                <a:spLocks/>
              </p:cNvSpPr>
              <p:nvPr/>
            </p:nvSpPr>
            <p:spPr bwMode="auto">
              <a:xfrm>
                <a:off x="5110163" y="4678363"/>
                <a:ext cx="17463" cy="7937"/>
              </a:xfrm>
              <a:custGeom>
                <a:avLst/>
                <a:gdLst/>
                <a:ahLst/>
                <a:cxnLst>
                  <a:cxn ang="0">
                    <a:pos x="5" y="3"/>
                  </a:cxn>
                  <a:cxn ang="0">
                    <a:pos x="5" y="1"/>
                  </a:cxn>
                  <a:cxn ang="0">
                    <a:pos x="2" y="0"/>
                  </a:cxn>
                  <a:cxn ang="0">
                    <a:pos x="1" y="1"/>
                  </a:cxn>
                  <a:cxn ang="0">
                    <a:pos x="1" y="1"/>
                  </a:cxn>
                  <a:cxn ang="0">
                    <a:pos x="1" y="2"/>
                  </a:cxn>
                  <a:cxn ang="0">
                    <a:pos x="4" y="3"/>
                  </a:cxn>
                  <a:cxn ang="0">
                    <a:pos x="5" y="3"/>
                  </a:cxn>
                </a:cxnLst>
                <a:rect l="0" t="0" r="r" b="b"/>
                <a:pathLst>
                  <a:path w="6" h="3">
                    <a:moveTo>
                      <a:pt x="5" y="3"/>
                    </a:moveTo>
                    <a:cubicBezTo>
                      <a:pt x="6" y="2"/>
                      <a:pt x="5" y="2"/>
                      <a:pt x="5" y="1"/>
                    </a:cubicBezTo>
                    <a:cubicBezTo>
                      <a:pt x="2" y="0"/>
                      <a:pt x="2" y="0"/>
                      <a:pt x="2" y="0"/>
                    </a:cubicBezTo>
                    <a:cubicBezTo>
                      <a:pt x="1" y="0"/>
                      <a:pt x="1" y="0"/>
                      <a:pt x="1" y="1"/>
                    </a:cubicBezTo>
                    <a:cubicBezTo>
                      <a:pt x="1" y="1"/>
                      <a:pt x="1" y="1"/>
                      <a:pt x="1" y="1"/>
                    </a:cubicBezTo>
                    <a:cubicBezTo>
                      <a:pt x="0" y="1"/>
                      <a:pt x="1" y="2"/>
                      <a:pt x="1" y="2"/>
                    </a:cubicBezTo>
                    <a:cubicBezTo>
                      <a:pt x="4" y="3"/>
                      <a:pt x="4" y="3"/>
                      <a:pt x="4" y="3"/>
                    </a:cubicBezTo>
                    <a:cubicBezTo>
                      <a:pt x="5" y="3"/>
                      <a:pt x="5" y="3"/>
                      <a:pt x="5" y="3"/>
                    </a:cubicBezTo>
                    <a:close/>
                  </a:path>
                </a:pathLst>
              </a:custGeom>
              <a:solidFill>
                <a:srgbClr val="17649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50">
                <a:extLst>
                  <a:ext uri="{FF2B5EF4-FFF2-40B4-BE49-F238E27FC236}">
                    <a16:creationId xmlns:a16="http://schemas.microsoft.com/office/drawing/2014/main" id="{99FAF17C-94B7-438B-B4CC-79B8A008D13A}"/>
                  </a:ext>
                </a:extLst>
              </p:cNvPr>
              <p:cNvSpPr>
                <a:spLocks/>
              </p:cNvSpPr>
              <p:nvPr/>
            </p:nvSpPr>
            <p:spPr bwMode="auto">
              <a:xfrm>
                <a:off x="5116513" y="4672013"/>
                <a:ext cx="11113" cy="7937"/>
              </a:xfrm>
              <a:custGeom>
                <a:avLst/>
                <a:gdLst/>
                <a:ahLst/>
                <a:cxnLst>
                  <a:cxn ang="0">
                    <a:pos x="7" y="5"/>
                  </a:cxn>
                  <a:cxn ang="0">
                    <a:pos x="7" y="4"/>
                  </a:cxn>
                  <a:cxn ang="0">
                    <a:pos x="0" y="0"/>
                  </a:cxn>
                  <a:cxn ang="0">
                    <a:pos x="0" y="2"/>
                  </a:cxn>
                  <a:cxn ang="0">
                    <a:pos x="7" y="5"/>
                  </a:cxn>
                </a:cxnLst>
                <a:rect l="0" t="0" r="r" b="b"/>
                <a:pathLst>
                  <a:path w="7" h="5">
                    <a:moveTo>
                      <a:pt x="7" y="5"/>
                    </a:moveTo>
                    <a:lnTo>
                      <a:pt x="7" y="4"/>
                    </a:lnTo>
                    <a:lnTo>
                      <a:pt x="0" y="0"/>
                    </a:lnTo>
                    <a:lnTo>
                      <a:pt x="0" y="2"/>
                    </a:lnTo>
                    <a:lnTo>
                      <a:pt x="7" y="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51">
                <a:extLst>
                  <a:ext uri="{FF2B5EF4-FFF2-40B4-BE49-F238E27FC236}">
                    <a16:creationId xmlns:a16="http://schemas.microsoft.com/office/drawing/2014/main" id="{9242CE18-C045-4E82-8111-64AB981A8ACB}"/>
                  </a:ext>
                </a:extLst>
              </p:cNvPr>
              <p:cNvSpPr>
                <a:spLocks noEditPoints="1"/>
              </p:cNvSpPr>
              <p:nvPr/>
            </p:nvSpPr>
            <p:spPr bwMode="auto">
              <a:xfrm>
                <a:off x="5084763" y="4568825"/>
                <a:ext cx="111125" cy="109537"/>
              </a:xfrm>
              <a:custGeom>
                <a:avLst/>
                <a:gdLst/>
                <a:ahLst/>
                <a:cxnLst>
                  <a:cxn ang="0">
                    <a:pos x="20" y="38"/>
                  </a:cxn>
                  <a:cxn ang="0">
                    <a:pos x="13" y="37"/>
                  </a:cxn>
                  <a:cxn ang="0">
                    <a:pos x="4" y="12"/>
                  </a:cxn>
                  <a:cxn ang="0">
                    <a:pos x="21" y="0"/>
                  </a:cxn>
                  <a:cxn ang="0">
                    <a:pos x="28" y="2"/>
                  </a:cxn>
                  <a:cxn ang="0">
                    <a:pos x="37" y="12"/>
                  </a:cxn>
                  <a:cxn ang="0">
                    <a:pos x="37" y="26"/>
                  </a:cxn>
                  <a:cxn ang="0">
                    <a:pos x="20" y="38"/>
                  </a:cxn>
                  <a:cxn ang="0">
                    <a:pos x="21" y="4"/>
                  </a:cxn>
                  <a:cxn ang="0">
                    <a:pos x="8" y="14"/>
                  </a:cxn>
                  <a:cxn ang="0">
                    <a:pos x="15" y="33"/>
                  </a:cxn>
                  <a:cxn ang="0">
                    <a:pos x="20" y="34"/>
                  </a:cxn>
                  <a:cxn ang="0">
                    <a:pos x="33" y="24"/>
                  </a:cxn>
                  <a:cxn ang="0">
                    <a:pos x="34" y="13"/>
                  </a:cxn>
                  <a:cxn ang="0">
                    <a:pos x="26" y="5"/>
                  </a:cxn>
                  <a:cxn ang="0">
                    <a:pos x="21" y="4"/>
                  </a:cxn>
                </a:cxnLst>
                <a:rect l="0" t="0" r="r" b="b"/>
                <a:pathLst>
                  <a:path w="39" h="38">
                    <a:moveTo>
                      <a:pt x="20" y="38"/>
                    </a:moveTo>
                    <a:cubicBezTo>
                      <a:pt x="18" y="38"/>
                      <a:pt x="15" y="37"/>
                      <a:pt x="13" y="37"/>
                    </a:cubicBezTo>
                    <a:cubicBezTo>
                      <a:pt x="4" y="33"/>
                      <a:pt x="0" y="22"/>
                      <a:pt x="4" y="12"/>
                    </a:cubicBezTo>
                    <a:cubicBezTo>
                      <a:pt x="7" y="5"/>
                      <a:pt x="14" y="0"/>
                      <a:pt x="21" y="0"/>
                    </a:cubicBezTo>
                    <a:cubicBezTo>
                      <a:pt x="24" y="0"/>
                      <a:pt x="26" y="1"/>
                      <a:pt x="28" y="2"/>
                    </a:cubicBezTo>
                    <a:cubicBezTo>
                      <a:pt x="32" y="3"/>
                      <a:pt x="36" y="7"/>
                      <a:pt x="37" y="12"/>
                    </a:cubicBezTo>
                    <a:cubicBezTo>
                      <a:pt x="39" y="16"/>
                      <a:pt x="39" y="21"/>
                      <a:pt x="37" y="26"/>
                    </a:cubicBezTo>
                    <a:cubicBezTo>
                      <a:pt x="34" y="33"/>
                      <a:pt x="27" y="38"/>
                      <a:pt x="20" y="38"/>
                    </a:cubicBezTo>
                    <a:close/>
                    <a:moveTo>
                      <a:pt x="21" y="4"/>
                    </a:moveTo>
                    <a:cubicBezTo>
                      <a:pt x="16" y="4"/>
                      <a:pt x="10" y="8"/>
                      <a:pt x="8" y="14"/>
                    </a:cubicBezTo>
                    <a:cubicBezTo>
                      <a:pt x="4" y="21"/>
                      <a:pt x="8" y="30"/>
                      <a:pt x="15" y="33"/>
                    </a:cubicBezTo>
                    <a:cubicBezTo>
                      <a:pt x="16" y="34"/>
                      <a:pt x="18" y="34"/>
                      <a:pt x="20" y="34"/>
                    </a:cubicBezTo>
                    <a:cubicBezTo>
                      <a:pt x="26" y="34"/>
                      <a:pt x="31" y="30"/>
                      <a:pt x="33" y="24"/>
                    </a:cubicBezTo>
                    <a:cubicBezTo>
                      <a:pt x="35" y="21"/>
                      <a:pt x="35" y="17"/>
                      <a:pt x="34" y="13"/>
                    </a:cubicBezTo>
                    <a:cubicBezTo>
                      <a:pt x="32" y="9"/>
                      <a:pt x="30" y="7"/>
                      <a:pt x="26" y="5"/>
                    </a:cubicBezTo>
                    <a:cubicBezTo>
                      <a:pt x="25" y="4"/>
                      <a:pt x="23" y="4"/>
                      <a:pt x="21" y="4"/>
                    </a:cubicBezTo>
                    <a:close/>
                  </a:path>
                </a:pathLst>
              </a:custGeom>
              <a:solidFill>
                <a:srgbClr val="17649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52">
                <a:extLst>
                  <a:ext uri="{FF2B5EF4-FFF2-40B4-BE49-F238E27FC236}">
                    <a16:creationId xmlns:a16="http://schemas.microsoft.com/office/drawing/2014/main" id="{E858F792-A0DF-46DD-9E5A-BAAD2C85DC39}"/>
                  </a:ext>
                </a:extLst>
              </p:cNvPr>
              <p:cNvSpPr>
                <a:spLocks/>
              </p:cNvSpPr>
              <p:nvPr/>
            </p:nvSpPr>
            <p:spPr bwMode="auto">
              <a:xfrm>
                <a:off x="5103813" y="4605338"/>
                <a:ext cx="52388" cy="58737"/>
              </a:xfrm>
              <a:custGeom>
                <a:avLst/>
                <a:gdLst/>
                <a:ahLst/>
                <a:cxnLst>
                  <a:cxn ang="0">
                    <a:pos x="13" y="20"/>
                  </a:cxn>
                  <a:cxn ang="0">
                    <a:pos x="8" y="19"/>
                  </a:cxn>
                  <a:cxn ang="0">
                    <a:pos x="2" y="11"/>
                  </a:cxn>
                  <a:cxn ang="0">
                    <a:pos x="2" y="1"/>
                  </a:cxn>
                  <a:cxn ang="0">
                    <a:pos x="4" y="1"/>
                  </a:cxn>
                  <a:cxn ang="0">
                    <a:pos x="4" y="2"/>
                  </a:cxn>
                  <a:cxn ang="0">
                    <a:pos x="4" y="11"/>
                  </a:cxn>
                  <a:cxn ang="0">
                    <a:pos x="9" y="16"/>
                  </a:cxn>
                  <a:cxn ang="0">
                    <a:pos x="16" y="16"/>
                  </a:cxn>
                  <a:cxn ang="0">
                    <a:pos x="17" y="17"/>
                  </a:cxn>
                  <a:cxn ang="0">
                    <a:pos x="16" y="19"/>
                  </a:cxn>
                  <a:cxn ang="0">
                    <a:pos x="13" y="20"/>
                  </a:cxn>
                </a:cxnLst>
                <a:rect l="0" t="0" r="r" b="b"/>
                <a:pathLst>
                  <a:path w="18" h="20">
                    <a:moveTo>
                      <a:pt x="13" y="20"/>
                    </a:moveTo>
                    <a:cubicBezTo>
                      <a:pt x="11" y="20"/>
                      <a:pt x="10" y="19"/>
                      <a:pt x="8" y="19"/>
                    </a:cubicBezTo>
                    <a:cubicBezTo>
                      <a:pt x="5" y="17"/>
                      <a:pt x="3" y="15"/>
                      <a:pt x="2" y="11"/>
                    </a:cubicBezTo>
                    <a:cubicBezTo>
                      <a:pt x="0" y="8"/>
                      <a:pt x="0" y="5"/>
                      <a:pt x="2" y="1"/>
                    </a:cubicBezTo>
                    <a:cubicBezTo>
                      <a:pt x="2" y="1"/>
                      <a:pt x="3" y="0"/>
                      <a:pt x="4" y="1"/>
                    </a:cubicBezTo>
                    <a:cubicBezTo>
                      <a:pt x="4" y="1"/>
                      <a:pt x="5" y="2"/>
                      <a:pt x="4" y="2"/>
                    </a:cubicBezTo>
                    <a:cubicBezTo>
                      <a:pt x="3" y="5"/>
                      <a:pt x="3" y="8"/>
                      <a:pt x="4" y="11"/>
                    </a:cubicBezTo>
                    <a:cubicBezTo>
                      <a:pt x="5" y="13"/>
                      <a:pt x="7" y="15"/>
                      <a:pt x="9" y="16"/>
                    </a:cubicBezTo>
                    <a:cubicBezTo>
                      <a:pt x="11" y="17"/>
                      <a:pt x="14" y="17"/>
                      <a:pt x="16" y="16"/>
                    </a:cubicBezTo>
                    <a:cubicBezTo>
                      <a:pt x="16" y="16"/>
                      <a:pt x="17" y="17"/>
                      <a:pt x="17" y="17"/>
                    </a:cubicBezTo>
                    <a:cubicBezTo>
                      <a:pt x="18" y="18"/>
                      <a:pt x="17" y="19"/>
                      <a:pt x="16" y="19"/>
                    </a:cubicBezTo>
                    <a:cubicBezTo>
                      <a:pt x="15" y="19"/>
                      <a:pt x="14" y="20"/>
                      <a:pt x="13" y="20"/>
                    </a:cubicBezTo>
                    <a:close/>
                  </a:path>
                </a:pathLst>
              </a:custGeom>
              <a:solidFill>
                <a:srgbClr val="17649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53">
                <a:extLst>
                  <a:ext uri="{FF2B5EF4-FFF2-40B4-BE49-F238E27FC236}">
                    <a16:creationId xmlns:a16="http://schemas.microsoft.com/office/drawing/2014/main" id="{583BFC35-73AD-4821-A795-E90390B4555D}"/>
                  </a:ext>
                </a:extLst>
              </p:cNvPr>
              <p:cNvSpPr>
                <a:spLocks/>
              </p:cNvSpPr>
              <p:nvPr/>
            </p:nvSpPr>
            <p:spPr bwMode="auto">
              <a:xfrm>
                <a:off x="5102226" y="4683125"/>
                <a:ext cx="19050" cy="23812"/>
              </a:xfrm>
              <a:custGeom>
                <a:avLst/>
                <a:gdLst/>
                <a:ahLst/>
                <a:cxnLst>
                  <a:cxn ang="0">
                    <a:pos x="0" y="8"/>
                  </a:cxn>
                  <a:cxn ang="0">
                    <a:pos x="4" y="8"/>
                  </a:cxn>
                  <a:cxn ang="0">
                    <a:pos x="5" y="8"/>
                  </a:cxn>
                  <a:cxn ang="0">
                    <a:pos x="7" y="2"/>
                  </a:cxn>
                  <a:cxn ang="0">
                    <a:pos x="3" y="0"/>
                  </a:cxn>
                  <a:cxn ang="0">
                    <a:pos x="0" y="8"/>
                  </a:cxn>
                  <a:cxn ang="0">
                    <a:pos x="0" y="8"/>
                  </a:cxn>
                </a:cxnLst>
                <a:rect l="0" t="0" r="r" b="b"/>
                <a:pathLst>
                  <a:path w="7" h="8">
                    <a:moveTo>
                      <a:pt x="0" y="8"/>
                    </a:moveTo>
                    <a:cubicBezTo>
                      <a:pt x="2" y="8"/>
                      <a:pt x="3" y="8"/>
                      <a:pt x="4" y="8"/>
                    </a:cubicBezTo>
                    <a:cubicBezTo>
                      <a:pt x="4" y="8"/>
                      <a:pt x="4" y="8"/>
                      <a:pt x="5" y="8"/>
                    </a:cubicBezTo>
                    <a:cubicBezTo>
                      <a:pt x="7" y="2"/>
                      <a:pt x="7" y="2"/>
                      <a:pt x="7" y="2"/>
                    </a:cubicBezTo>
                    <a:cubicBezTo>
                      <a:pt x="3" y="0"/>
                      <a:pt x="3" y="0"/>
                      <a:pt x="3" y="0"/>
                    </a:cubicBezTo>
                    <a:cubicBezTo>
                      <a:pt x="0" y="8"/>
                      <a:pt x="0" y="8"/>
                      <a:pt x="0" y="8"/>
                    </a:cubicBezTo>
                    <a:cubicBezTo>
                      <a:pt x="0" y="8"/>
                      <a:pt x="0" y="8"/>
                      <a:pt x="0" y="8"/>
                    </a:cubicBezTo>
                    <a:close/>
                  </a:path>
                </a:pathLst>
              </a:custGeom>
              <a:solidFill>
                <a:srgbClr val="17649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80" name="Oval 79">
              <a:extLst>
                <a:ext uri="{FF2B5EF4-FFF2-40B4-BE49-F238E27FC236}">
                  <a16:creationId xmlns:a16="http://schemas.microsoft.com/office/drawing/2014/main" id="{46F66CB1-78FC-4378-BDC4-F84C40EA0118}"/>
                </a:ext>
              </a:extLst>
            </p:cNvPr>
            <p:cNvSpPr/>
            <p:nvPr/>
          </p:nvSpPr>
          <p:spPr bwMode="auto">
            <a:xfrm>
              <a:off x="4121317" y="3010159"/>
              <a:ext cx="898969" cy="898969"/>
            </a:xfrm>
            <a:prstGeom prst="ellipse">
              <a:avLst/>
            </a:prstGeom>
            <a:noFill/>
            <a:ln w="19050">
              <a:solidFill>
                <a:srgbClr val="176490"/>
              </a:solid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grpSp>
    </p:spTree>
    <p:extLst>
      <p:ext uri="{BB962C8B-B14F-4D97-AF65-F5344CB8AC3E}">
        <p14:creationId xmlns:p14="http://schemas.microsoft.com/office/powerpoint/2010/main" val="35605622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Migrating</a:t>
            </a:r>
          </a:p>
        </p:txBody>
      </p:sp>
      <p:sp>
        <p:nvSpPr>
          <p:cNvPr id="4" name="Block Arc 3"/>
          <p:cNvSpPr/>
          <p:nvPr/>
        </p:nvSpPr>
        <p:spPr>
          <a:xfrm flipH="1" flipV="1">
            <a:off x="2895600" y="2571750"/>
            <a:ext cx="1416188" cy="1416187"/>
          </a:xfrm>
          <a:prstGeom prst="blockArc">
            <a:avLst>
              <a:gd name="adj1" fmla="val 8250344"/>
              <a:gd name="adj2" fmla="val 2554396"/>
              <a:gd name="adj3" fmla="val 649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Block Arc 4"/>
          <p:cNvSpPr/>
          <p:nvPr/>
        </p:nvSpPr>
        <p:spPr>
          <a:xfrm flipH="1">
            <a:off x="3871866" y="1676839"/>
            <a:ext cx="1416188" cy="1416187"/>
          </a:xfrm>
          <a:prstGeom prst="blockArc">
            <a:avLst>
              <a:gd name="adj1" fmla="val 8250344"/>
              <a:gd name="adj2" fmla="val 2554396"/>
              <a:gd name="adj3" fmla="val 649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Block Arc 7"/>
          <p:cNvSpPr/>
          <p:nvPr/>
        </p:nvSpPr>
        <p:spPr>
          <a:xfrm flipH="1" flipV="1">
            <a:off x="4844714" y="2571750"/>
            <a:ext cx="1416188" cy="1416187"/>
          </a:xfrm>
          <a:prstGeom prst="blockArc">
            <a:avLst>
              <a:gd name="adj1" fmla="val 8250344"/>
              <a:gd name="adj2" fmla="val 2554396"/>
              <a:gd name="adj3" fmla="val 649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 name="Oval 50"/>
          <p:cNvSpPr/>
          <p:nvPr/>
        </p:nvSpPr>
        <p:spPr bwMode="auto">
          <a:xfrm>
            <a:off x="5103323" y="2830359"/>
            <a:ext cx="898969" cy="898969"/>
          </a:xfrm>
          <a:prstGeom prst="ellipse">
            <a:avLst/>
          </a:prstGeom>
          <a:noFill/>
          <a:ln w="19050">
            <a:solidFill>
              <a:schemeClr val="accent3"/>
            </a:solid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grpSp>
        <p:nvGrpSpPr>
          <p:cNvPr id="74" name="Group 73"/>
          <p:cNvGrpSpPr/>
          <p:nvPr/>
        </p:nvGrpSpPr>
        <p:grpSpPr>
          <a:xfrm>
            <a:off x="4130979" y="1920730"/>
            <a:ext cx="898969" cy="898969"/>
            <a:chOff x="5097584" y="2115248"/>
            <a:chExt cx="898969" cy="898969"/>
          </a:xfrm>
        </p:grpSpPr>
        <p:grpSp>
          <p:nvGrpSpPr>
            <p:cNvPr id="33" name="Group 32"/>
            <p:cNvGrpSpPr/>
            <p:nvPr/>
          </p:nvGrpSpPr>
          <p:grpSpPr>
            <a:xfrm>
              <a:off x="5362992" y="2330801"/>
              <a:ext cx="368153" cy="467863"/>
              <a:chOff x="3949701" y="4570413"/>
              <a:chExt cx="152400" cy="193675"/>
            </a:xfrm>
            <a:solidFill>
              <a:schemeClr val="accent4"/>
            </a:solidFill>
          </p:grpSpPr>
          <p:sp>
            <p:nvSpPr>
              <p:cNvPr id="34" name="Oval 67"/>
              <p:cNvSpPr>
                <a:spLocks noChangeArrowheads="1"/>
              </p:cNvSpPr>
              <p:nvPr/>
            </p:nvSpPr>
            <p:spPr bwMode="auto">
              <a:xfrm>
                <a:off x="4079876" y="4657725"/>
                <a:ext cx="22225" cy="22225"/>
              </a:xfrm>
              <a:prstGeom prst="ellipse">
                <a:avLst/>
              </a:pr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68"/>
              <p:cNvSpPr>
                <a:spLocks/>
              </p:cNvSpPr>
              <p:nvPr/>
            </p:nvSpPr>
            <p:spPr bwMode="auto">
              <a:xfrm>
                <a:off x="4041776" y="4660900"/>
                <a:ext cx="55563" cy="103187"/>
              </a:xfrm>
              <a:custGeom>
                <a:avLst/>
                <a:gdLst/>
                <a:ahLst/>
                <a:cxnLst>
                  <a:cxn ang="0">
                    <a:pos x="18" y="32"/>
                  </a:cxn>
                  <a:cxn ang="0">
                    <a:pos x="13" y="22"/>
                  </a:cxn>
                  <a:cxn ang="0">
                    <a:pos x="15" y="20"/>
                  </a:cxn>
                  <a:cxn ang="0">
                    <a:pos x="16" y="12"/>
                  </a:cxn>
                  <a:cxn ang="0">
                    <a:pos x="15" y="9"/>
                  </a:cxn>
                  <a:cxn ang="0">
                    <a:pos x="8" y="1"/>
                  </a:cxn>
                  <a:cxn ang="0">
                    <a:pos x="4" y="1"/>
                  </a:cxn>
                  <a:cxn ang="0">
                    <a:pos x="4" y="4"/>
                  </a:cxn>
                  <a:cxn ang="0">
                    <a:pos x="9" y="9"/>
                  </a:cxn>
                  <a:cxn ang="0">
                    <a:pos x="4" y="7"/>
                  </a:cxn>
                  <a:cxn ang="0">
                    <a:pos x="1" y="8"/>
                  </a:cxn>
                  <a:cxn ang="0">
                    <a:pos x="2" y="11"/>
                  </a:cxn>
                  <a:cxn ang="0">
                    <a:pos x="7" y="14"/>
                  </a:cxn>
                  <a:cxn ang="0">
                    <a:pos x="8" y="14"/>
                  </a:cxn>
                  <a:cxn ang="0">
                    <a:pos x="6" y="23"/>
                  </a:cxn>
                  <a:cxn ang="0">
                    <a:pos x="4" y="31"/>
                  </a:cxn>
                  <a:cxn ang="0">
                    <a:pos x="4" y="33"/>
                  </a:cxn>
                  <a:cxn ang="0">
                    <a:pos x="5" y="36"/>
                  </a:cxn>
                  <a:cxn ang="0">
                    <a:pos x="6" y="36"/>
                  </a:cxn>
                  <a:cxn ang="0">
                    <a:pos x="8" y="34"/>
                  </a:cxn>
                  <a:cxn ang="0">
                    <a:pos x="10" y="27"/>
                  </a:cxn>
                  <a:cxn ang="0">
                    <a:pos x="14" y="34"/>
                  </a:cxn>
                  <a:cxn ang="0">
                    <a:pos x="17" y="35"/>
                  </a:cxn>
                  <a:cxn ang="0">
                    <a:pos x="18" y="32"/>
                  </a:cxn>
                </a:cxnLst>
                <a:rect l="0" t="0" r="r" b="b"/>
                <a:pathLst>
                  <a:path w="19" h="36">
                    <a:moveTo>
                      <a:pt x="18" y="32"/>
                    </a:moveTo>
                    <a:cubicBezTo>
                      <a:pt x="13" y="22"/>
                      <a:pt x="13" y="22"/>
                      <a:pt x="13" y="22"/>
                    </a:cubicBezTo>
                    <a:cubicBezTo>
                      <a:pt x="14" y="21"/>
                      <a:pt x="14" y="21"/>
                      <a:pt x="15" y="20"/>
                    </a:cubicBezTo>
                    <a:cubicBezTo>
                      <a:pt x="16" y="12"/>
                      <a:pt x="16" y="12"/>
                      <a:pt x="16" y="12"/>
                    </a:cubicBezTo>
                    <a:cubicBezTo>
                      <a:pt x="16" y="11"/>
                      <a:pt x="16" y="10"/>
                      <a:pt x="15" y="9"/>
                    </a:cubicBezTo>
                    <a:cubicBezTo>
                      <a:pt x="8" y="1"/>
                      <a:pt x="8" y="1"/>
                      <a:pt x="8" y="1"/>
                    </a:cubicBezTo>
                    <a:cubicBezTo>
                      <a:pt x="7" y="0"/>
                      <a:pt x="5" y="0"/>
                      <a:pt x="4" y="1"/>
                    </a:cubicBezTo>
                    <a:cubicBezTo>
                      <a:pt x="3" y="2"/>
                      <a:pt x="3" y="3"/>
                      <a:pt x="4" y="4"/>
                    </a:cubicBezTo>
                    <a:cubicBezTo>
                      <a:pt x="9" y="9"/>
                      <a:pt x="9" y="9"/>
                      <a:pt x="9" y="9"/>
                    </a:cubicBezTo>
                    <a:cubicBezTo>
                      <a:pt x="4" y="7"/>
                      <a:pt x="4" y="7"/>
                      <a:pt x="4" y="7"/>
                    </a:cubicBezTo>
                    <a:cubicBezTo>
                      <a:pt x="3" y="6"/>
                      <a:pt x="1" y="7"/>
                      <a:pt x="1" y="8"/>
                    </a:cubicBezTo>
                    <a:cubicBezTo>
                      <a:pt x="0" y="9"/>
                      <a:pt x="1" y="11"/>
                      <a:pt x="2" y="11"/>
                    </a:cubicBezTo>
                    <a:cubicBezTo>
                      <a:pt x="7" y="14"/>
                      <a:pt x="7" y="14"/>
                      <a:pt x="7" y="14"/>
                    </a:cubicBezTo>
                    <a:cubicBezTo>
                      <a:pt x="7" y="14"/>
                      <a:pt x="8" y="14"/>
                      <a:pt x="8" y="14"/>
                    </a:cubicBezTo>
                    <a:cubicBezTo>
                      <a:pt x="7" y="17"/>
                      <a:pt x="7" y="21"/>
                      <a:pt x="6" y="23"/>
                    </a:cubicBezTo>
                    <a:cubicBezTo>
                      <a:pt x="5" y="26"/>
                      <a:pt x="5" y="28"/>
                      <a:pt x="4" y="31"/>
                    </a:cubicBezTo>
                    <a:cubicBezTo>
                      <a:pt x="4" y="31"/>
                      <a:pt x="4" y="32"/>
                      <a:pt x="4" y="33"/>
                    </a:cubicBezTo>
                    <a:cubicBezTo>
                      <a:pt x="3" y="34"/>
                      <a:pt x="4" y="35"/>
                      <a:pt x="5" y="36"/>
                    </a:cubicBezTo>
                    <a:cubicBezTo>
                      <a:pt x="6" y="36"/>
                      <a:pt x="6" y="36"/>
                      <a:pt x="6" y="36"/>
                    </a:cubicBezTo>
                    <a:cubicBezTo>
                      <a:pt x="7" y="36"/>
                      <a:pt x="8" y="35"/>
                      <a:pt x="8" y="34"/>
                    </a:cubicBezTo>
                    <a:cubicBezTo>
                      <a:pt x="10" y="27"/>
                      <a:pt x="10" y="27"/>
                      <a:pt x="10" y="27"/>
                    </a:cubicBezTo>
                    <a:cubicBezTo>
                      <a:pt x="14" y="34"/>
                      <a:pt x="14" y="34"/>
                      <a:pt x="14" y="34"/>
                    </a:cubicBezTo>
                    <a:cubicBezTo>
                      <a:pt x="14" y="35"/>
                      <a:pt x="16" y="36"/>
                      <a:pt x="17" y="35"/>
                    </a:cubicBezTo>
                    <a:cubicBezTo>
                      <a:pt x="18" y="34"/>
                      <a:pt x="19" y="33"/>
                      <a:pt x="18" y="32"/>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Oval 69"/>
              <p:cNvSpPr>
                <a:spLocks noChangeArrowheads="1"/>
              </p:cNvSpPr>
              <p:nvPr/>
            </p:nvSpPr>
            <p:spPr bwMode="auto">
              <a:xfrm>
                <a:off x="3987801" y="4675188"/>
                <a:ext cx="25400" cy="22225"/>
              </a:xfrm>
              <a:prstGeom prst="ellipse">
                <a:avLst/>
              </a:pr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70"/>
              <p:cNvSpPr>
                <a:spLocks/>
              </p:cNvSpPr>
              <p:nvPr/>
            </p:nvSpPr>
            <p:spPr bwMode="auto">
              <a:xfrm>
                <a:off x="3963988" y="4672013"/>
                <a:ext cx="69850" cy="92075"/>
              </a:xfrm>
              <a:custGeom>
                <a:avLst/>
                <a:gdLst/>
                <a:ahLst/>
                <a:cxnLst>
                  <a:cxn ang="0">
                    <a:pos x="21" y="19"/>
                  </a:cxn>
                  <a:cxn ang="0">
                    <a:pos x="18" y="19"/>
                  </a:cxn>
                  <a:cxn ang="0">
                    <a:pos x="18" y="15"/>
                  </a:cxn>
                  <a:cxn ang="0">
                    <a:pos x="23" y="11"/>
                  </a:cxn>
                  <a:cxn ang="0">
                    <a:pos x="24" y="9"/>
                  </a:cxn>
                  <a:cxn ang="0">
                    <a:pos x="24" y="2"/>
                  </a:cxn>
                  <a:cxn ang="0">
                    <a:pos x="21" y="0"/>
                  </a:cxn>
                  <a:cxn ang="0">
                    <a:pos x="19" y="2"/>
                  </a:cxn>
                  <a:cxn ang="0">
                    <a:pos x="19" y="8"/>
                  </a:cxn>
                  <a:cxn ang="0">
                    <a:pos x="14" y="12"/>
                  </a:cxn>
                  <a:cxn ang="0">
                    <a:pos x="7" y="10"/>
                  </a:cxn>
                  <a:cxn ang="0">
                    <a:pos x="6" y="5"/>
                  </a:cxn>
                  <a:cxn ang="0">
                    <a:pos x="3" y="3"/>
                  </a:cxn>
                  <a:cxn ang="0">
                    <a:pos x="1" y="6"/>
                  </a:cxn>
                  <a:cxn ang="0">
                    <a:pos x="3" y="12"/>
                  </a:cxn>
                  <a:cxn ang="0">
                    <a:pos x="5" y="14"/>
                  </a:cxn>
                  <a:cxn ang="0">
                    <a:pos x="9" y="16"/>
                  </a:cxn>
                  <a:cxn ang="0">
                    <a:pos x="9" y="24"/>
                  </a:cxn>
                  <a:cxn ang="0">
                    <a:pos x="9" y="24"/>
                  </a:cxn>
                  <a:cxn ang="0">
                    <a:pos x="9" y="27"/>
                  </a:cxn>
                  <a:cxn ang="0">
                    <a:pos x="2" y="27"/>
                  </a:cxn>
                  <a:cxn ang="0">
                    <a:pos x="0" y="29"/>
                  </a:cxn>
                  <a:cxn ang="0">
                    <a:pos x="2" y="32"/>
                  </a:cxn>
                  <a:cxn ang="0">
                    <a:pos x="12" y="32"/>
                  </a:cxn>
                  <a:cxn ang="0">
                    <a:pos x="14" y="29"/>
                  </a:cxn>
                  <a:cxn ang="0">
                    <a:pos x="14" y="24"/>
                  </a:cxn>
                  <a:cxn ang="0">
                    <a:pos x="19" y="24"/>
                  </a:cxn>
                  <a:cxn ang="0">
                    <a:pos x="19" y="29"/>
                  </a:cxn>
                  <a:cxn ang="0">
                    <a:pos x="21" y="32"/>
                  </a:cxn>
                  <a:cxn ang="0">
                    <a:pos x="23" y="29"/>
                  </a:cxn>
                  <a:cxn ang="0">
                    <a:pos x="23" y="21"/>
                  </a:cxn>
                  <a:cxn ang="0">
                    <a:pos x="21" y="19"/>
                  </a:cxn>
                </a:cxnLst>
                <a:rect l="0" t="0" r="r" b="b"/>
                <a:pathLst>
                  <a:path w="24" h="32">
                    <a:moveTo>
                      <a:pt x="21" y="19"/>
                    </a:moveTo>
                    <a:cubicBezTo>
                      <a:pt x="18" y="19"/>
                      <a:pt x="18" y="19"/>
                      <a:pt x="18" y="19"/>
                    </a:cubicBezTo>
                    <a:cubicBezTo>
                      <a:pt x="18" y="15"/>
                      <a:pt x="18" y="15"/>
                      <a:pt x="18" y="15"/>
                    </a:cubicBezTo>
                    <a:cubicBezTo>
                      <a:pt x="23" y="11"/>
                      <a:pt x="23" y="11"/>
                      <a:pt x="23" y="11"/>
                    </a:cubicBezTo>
                    <a:cubicBezTo>
                      <a:pt x="23" y="11"/>
                      <a:pt x="24" y="10"/>
                      <a:pt x="24" y="9"/>
                    </a:cubicBezTo>
                    <a:cubicBezTo>
                      <a:pt x="24" y="2"/>
                      <a:pt x="24" y="2"/>
                      <a:pt x="24" y="2"/>
                    </a:cubicBezTo>
                    <a:cubicBezTo>
                      <a:pt x="24" y="1"/>
                      <a:pt x="23" y="0"/>
                      <a:pt x="21" y="0"/>
                    </a:cubicBezTo>
                    <a:cubicBezTo>
                      <a:pt x="20" y="0"/>
                      <a:pt x="19" y="1"/>
                      <a:pt x="19" y="2"/>
                    </a:cubicBezTo>
                    <a:cubicBezTo>
                      <a:pt x="19" y="8"/>
                      <a:pt x="19" y="8"/>
                      <a:pt x="19" y="8"/>
                    </a:cubicBezTo>
                    <a:cubicBezTo>
                      <a:pt x="14" y="12"/>
                      <a:pt x="14" y="12"/>
                      <a:pt x="14" y="12"/>
                    </a:cubicBezTo>
                    <a:cubicBezTo>
                      <a:pt x="7" y="10"/>
                      <a:pt x="7" y="10"/>
                      <a:pt x="7" y="10"/>
                    </a:cubicBezTo>
                    <a:cubicBezTo>
                      <a:pt x="6" y="5"/>
                      <a:pt x="6" y="5"/>
                      <a:pt x="6" y="5"/>
                    </a:cubicBezTo>
                    <a:cubicBezTo>
                      <a:pt x="5" y="4"/>
                      <a:pt x="4" y="3"/>
                      <a:pt x="3" y="3"/>
                    </a:cubicBezTo>
                    <a:cubicBezTo>
                      <a:pt x="1" y="4"/>
                      <a:pt x="1" y="5"/>
                      <a:pt x="1" y="6"/>
                    </a:cubicBezTo>
                    <a:cubicBezTo>
                      <a:pt x="3" y="12"/>
                      <a:pt x="3" y="12"/>
                      <a:pt x="3" y="12"/>
                    </a:cubicBezTo>
                    <a:cubicBezTo>
                      <a:pt x="3" y="13"/>
                      <a:pt x="4" y="13"/>
                      <a:pt x="5" y="14"/>
                    </a:cubicBezTo>
                    <a:cubicBezTo>
                      <a:pt x="9" y="16"/>
                      <a:pt x="9" y="16"/>
                      <a:pt x="9" y="16"/>
                    </a:cubicBezTo>
                    <a:cubicBezTo>
                      <a:pt x="9" y="24"/>
                      <a:pt x="9" y="24"/>
                      <a:pt x="9" y="24"/>
                    </a:cubicBezTo>
                    <a:cubicBezTo>
                      <a:pt x="9" y="24"/>
                      <a:pt x="9" y="24"/>
                      <a:pt x="9" y="24"/>
                    </a:cubicBezTo>
                    <a:cubicBezTo>
                      <a:pt x="9" y="27"/>
                      <a:pt x="9" y="27"/>
                      <a:pt x="9" y="27"/>
                    </a:cubicBezTo>
                    <a:cubicBezTo>
                      <a:pt x="2" y="27"/>
                      <a:pt x="2" y="27"/>
                      <a:pt x="2" y="27"/>
                    </a:cubicBezTo>
                    <a:cubicBezTo>
                      <a:pt x="1" y="27"/>
                      <a:pt x="0" y="28"/>
                      <a:pt x="0" y="29"/>
                    </a:cubicBezTo>
                    <a:cubicBezTo>
                      <a:pt x="0" y="31"/>
                      <a:pt x="1" y="32"/>
                      <a:pt x="2" y="32"/>
                    </a:cubicBezTo>
                    <a:cubicBezTo>
                      <a:pt x="12" y="32"/>
                      <a:pt x="12" y="32"/>
                      <a:pt x="12" y="32"/>
                    </a:cubicBezTo>
                    <a:cubicBezTo>
                      <a:pt x="13" y="32"/>
                      <a:pt x="14" y="31"/>
                      <a:pt x="14" y="29"/>
                    </a:cubicBezTo>
                    <a:cubicBezTo>
                      <a:pt x="14" y="24"/>
                      <a:pt x="14" y="24"/>
                      <a:pt x="14" y="24"/>
                    </a:cubicBezTo>
                    <a:cubicBezTo>
                      <a:pt x="19" y="24"/>
                      <a:pt x="19" y="24"/>
                      <a:pt x="19" y="24"/>
                    </a:cubicBezTo>
                    <a:cubicBezTo>
                      <a:pt x="19" y="29"/>
                      <a:pt x="19" y="29"/>
                      <a:pt x="19" y="29"/>
                    </a:cubicBezTo>
                    <a:cubicBezTo>
                      <a:pt x="19" y="31"/>
                      <a:pt x="20" y="32"/>
                      <a:pt x="21" y="32"/>
                    </a:cubicBezTo>
                    <a:cubicBezTo>
                      <a:pt x="22" y="32"/>
                      <a:pt x="23" y="31"/>
                      <a:pt x="23" y="29"/>
                    </a:cubicBezTo>
                    <a:cubicBezTo>
                      <a:pt x="23" y="21"/>
                      <a:pt x="23" y="21"/>
                      <a:pt x="23" y="21"/>
                    </a:cubicBezTo>
                    <a:cubicBezTo>
                      <a:pt x="23" y="20"/>
                      <a:pt x="22" y="19"/>
                      <a:pt x="21" y="19"/>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71"/>
              <p:cNvSpPr>
                <a:spLocks noEditPoints="1"/>
              </p:cNvSpPr>
              <p:nvPr/>
            </p:nvSpPr>
            <p:spPr bwMode="auto">
              <a:xfrm>
                <a:off x="3949701" y="4570413"/>
                <a:ext cx="87313" cy="95250"/>
              </a:xfrm>
              <a:custGeom>
                <a:avLst/>
                <a:gdLst/>
                <a:ahLst/>
                <a:cxnLst>
                  <a:cxn ang="0">
                    <a:pos x="29" y="25"/>
                  </a:cxn>
                  <a:cxn ang="0">
                    <a:pos x="29" y="24"/>
                  </a:cxn>
                  <a:cxn ang="0">
                    <a:pos x="29" y="24"/>
                  </a:cxn>
                  <a:cxn ang="0">
                    <a:pos x="29" y="24"/>
                  </a:cxn>
                  <a:cxn ang="0">
                    <a:pos x="28" y="24"/>
                  </a:cxn>
                  <a:cxn ang="0">
                    <a:pos x="27" y="19"/>
                  </a:cxn>
                  <a:cxn ang="0">
                    <a:pos x="28" y="18"/>
                  </a:cxn>
                  <a:cxn ang="0">
                    <a:pos x="27" y="18"/>
                  </a:cxn>
                  <a:cxn ang="0">
                    <a:pos x="28" y="13"/>
                  </a:cxn>
                  <a:cxn ang="0">
                    <a:pos x="29" y="13"/>
                  </a:cxn>
                  <a:cxn ang="0">
                    <a:pos x="29" y="12"/>
                  </a:cxn>
                  <a:cxn ang="0">
                    <a:pos x="30" y="11"/>
                  </a:cxn>
                  <a:cxn ang="0">
                    <a:pos x="29" y="9"/>
                  </a:cxn>
                  <a:cxn ang="0">
                    <a:pos x="30" y="6"/>
                  </a:cxn>
                  <a:cxn ang="0">
                    <a:pos x="29" y="5"/>
                  </a:cxn>
                  <a:cxn ang="0">
                    <a:pos x="28" y="3"/>
                  </a:cxn>
                  <a:cxn ang="0">
                    <a:pos x="25" y="5"/>
                  </a:cxn>
                  <a:cxn ang="0">
                    <a:pos x="24" y="4"/>
                  </a:cxn>
                  <a:cxn ang="0">
                    <a:pos x="23" y="1"/>
                  </a:cxn>
                  <a:cxn ang="0">
                    <a:pos x="19" y="0"/>
                  </a:cxn>
                  <a:cxn ang="0">
                    <a:pos x="18" y="2"/>
                  </a:cxn>
                  <a:cxn ang="0">
                    <a:pos x="16" y="2"/>
                  </a:cxn>
                  <a:cxn ang="0">
                    <a:pos x="15" y="0"/>
                  </a:cxn>
                  <a:cxn ang="0">
                    <a:pos x="11" y="1"/>
                  </a:cxn>
                  <a:cxn ang="0">
                    <a:pos x="11" y="4"/>
                  </a:cxn>
                  <a:cxn ang="0">
                    <a:pos x="9" y="5"/>
                  </a:cxn>
                  <a:cxn ang="0">
                    <a:pos x="7" y="3"/>
                  </a:cxn>
                  <a:cxn ang="0">
                    <a:pos x="5" y="5"/>
                  </a:cxn>
                  <a:cxn ang="0">
                    <a:pos x="4" y="6"/>
                  </a:cxn>
                  <a:cxn ang="0">
                    <a:pos x="5" y="9"/>
                  </a:cxn>
                  <a:cxn ang="0">
                    <a:pos x="4" y="10"/>
                  </a:cxn>
                  <a:cxn ang="0">
                    <a:pos x="1" y="10"/>
                  </a:cxn>
                  <a:cxn ang="0">
                    <a:pos x="0" y="14"/>
                  </a:cxn>
                  <a:cxn ang="0">
                    <a:pos x="3" y="16"/>
                  </a:cxn>
                  <a:cxn ang="0">
                    <a:pos x="3" y="17"/>
                  </a:cxn>
                  <a:cxn ang="0">
                    <a:pos x="0" y="19"/>
                  </a:cxn>
                  <a:cxn ang="0">
                    <a:pos x="1" y="23"/>
                  </a:cxn>
                  <a:cxn ang="0">
                    <a:pos x="4" y="23"/>
                  </a:cxn>
                  <a:cxn ang="0">
                    <a:pos x="5" y="24"/>
                  </a:cxn>
                  <a:cxn ang="0">
                    <a:pos x="4" y="27"/>
                  </a:cxn>
                  <a:cxn ang="0">
                    <a:pos x="5" y="28"/>
                  </a:cxn>
                  <a:cxn ang="0">
                    <a:pos x="7" y="30"/>
                  </a:cxn>
                  <a:cxn ang="0">
                    <a:pos x="9" y="29"/>
                  </a:cxn>
                  <a:cxn ang="0">
                    <a:pos x="11" y="29"/>
                  </a:cxn>
                  <a:cxn ang="0">
                    <a:pos x="11" y="32"/>
                  </a:cxn>
                  <a:cxn ang="0">
                    <a:pos x="15" y="33"/>
                  </a:cxn>
                  <a:cxn ang="0">
                    <a:pos x="16" y="31"/>
                  </a:cxn>
                  <a:cxn ang="0">
                    <a:pos x="18" y="31"/>
                  </a:cxn>
                  <a:cxn ang="0">
                    <a:pos x="19" y="33"/>
                  </a:cxn>
                  <a:cxn ang="0">
                    <a:pos x="23" y="32"/>
                  </a:cxn>
                  <a:cxn ang="0">
                    <a:pos x="23" y="29"/>
                  </a:cxn>
                  <a:cxn ang="0">
                    <a:pos x="25" y="29"/>
                  </a:cxn>
                  <a:cxn ang="0">
                    <a:pos x="27" y="30"/>
                  </a:cxn>
                  <a:cxn ang="0">
                    <a:pos x="29" y="29"/>
                  </a:cxn>
                  <a:cxn ang="0">
                    <a:pos x="30" y="27"/>
                  </a:cxn>
                  <a:cxn ang="0">
                    <a:pos x="30" y="26"/>
                  </a:cxn>
                  <a:cxn ang="0">
                    <a:pos x="29" y="25"/>
                  </a:cxn>
                  <a:cxn ang="0">
                    <a:pos x="14" y="19"/>
                  </a:cxn>
                  <a:cxn ang="0">
                    <a:pos x="14" y="14"/>
                  </a:cxn>
                  <a:cxn ang="0">
                    <a:pos x="20" y="14"/>
                  </a:cxn>
                  <a:cxn ang="0">
                    <a:pos x="20" y="19"/>
                  </a:cxn>
                  <a:cxn ang="0">
                    <a:pos x="14" y="19"/>
                  </a:cxn>
                </a:cxnLst>
                <a:rect l="0" t="0" r="r" b="b"/>
                <a:pathLst>
                  <a:path w="30" h="33">
                    <a:moveTo>
                      <a:pt x="29" y="25"/>
                    </a:moveTo>
                    <a:cubicBezTo>
                      <a:pt x="29" y="24"/>
                      <a:pt x="29" y="24"/>
                      <a:pt x="29" y="24"/>
                    </a:cubicBezTo>
                    <a:cubicBezTo>
                      <a:pt x="29" y="24"/>
                      <a:pt x="29" y="24"/>
                      <a:pt x="29" y="24"/>
                    </a:cubicBezTo>
                    <a:cubicBezTo>
                      <a:pt x="29" y="24"/>
                      <a:pt x="29" y="24"/>
                      <a:pt x="29" y="24"/>
                    </a:cubicBezTo>
                    <a:cubicBezTo>
                      <a:pt x="28" y="24"/>
                      <a:pt x="28" y="24"/>
                      <a:pt x="28" y="24"/>
                    </a:cubicBezTo>
                    <a:cubicBezTo>
                      <a:pt x="27" y="19"/>
                      <a:pt x="27" y="19"/>
                      <a:pt x="27" y="19"/>
                    </a:cubicBezTo>
                    <a:cubicBezTo>
                      <a:pt x="28" y="18"/>
                      <a:pt x="28" y="18"/>
                      <a:pt x="28" y="18"/>
                    </a:cubicBezTo>
                    <a:cubicBezTo>
                      <a:pt x="27" y="18"/>
                      <a:pt x="27" y="18"/>
                      <a:pt x="27" y="18"/>
                    </a:cubicBezTo>
                    <a:cubicBezTo>
                      <a:pt x="28" y="13"/>
                      <a:pt x="28" y="13"/>
                      <a:pt x="28" y="13"/>
                    </a:cubicBezTo>
                    <a:cubicBezTo>
                      <a:pt x="29" y="13"/>
                      <a:pt x="29" y="13"/>
                      <a:pt x="29" y="13"/>
                    </a:cubicBezTo>
                    <a:cubicBezTo>
                      <a:pt x="29" y="12"/>
                      <a:pt x="29" y="12"/>
                      <a:pt x="29" y="12"/>
                    </a:cubicBezTo>
                    <a:cubicBezTo>
                      <a:pt x="30" y="11"/>
                      <a:pt x="30" y="11"/>
                      <a:pt x="30" y="11"/>
                    </a:cubicBezTo>
                    <a:cubicBezTo>
                      <a:pt x="30" y="11"/>
                      <a:pt x="29" y="9"/>
                      <a:pt x="29" y="9"/>
                    </a:cubicBezTo>
                    <a:cubicBezTo>
                      <a:pt x="30" y="6"/>
                      <a:pt x="30" y="6"/>
                      <a:pt x="30" y="6"/>
                    </a:cubicBezTo>
                    <a:cubicBezTo>
                      <a:pt x="29" y="5"/>
                      <a:pt x="29" y="5"/>
                      <a:pt x="29" y="5"/>
                    </a:cubicBezTo>
                    <a:cubicBezTo>
                      <a:pt x="28" y="3"/>
                      <a:pt x="28" y="3"/>
                      <a:pt x="28" y="3"/>
                    </a:cubicBezTo>
                    <a:cubicBezTo>
                      <a:pt x="25" y="5"/>
                      <a:pt x="25" y="5"/>
                      <a:pt x="25" y="5"/>
                    </a:cubicBezTo>
                    <a:cubicBezTo>
                      <a:pt x="24" y="4"/>
                      <a:pt x="24" y="4"/>
                      <a:pt x="24" y="4"/>
                    </a:cubicBezTo>
                    <a:cubicBezTo>
                      <a:pt x="23" y="1"/>
                      <a:pt x="23" y="1"/>
                      <a:pt x="23" y="1"/>
                    </a:cubicBezTo>
                    <a:cubicBezTo>
                      <a:pt x="19" y="0"/>
                      <a:pt x="19" y="0"/>
                      <a:pt x="19" y="0"/>
                    </a:cubicBezTo>
                    <a:cubicBezTo>
                      <a:pt x="18" y="2"/>
                      <a:pt x="18" y="2"/>
                      <a:pt x="18" y="2"/>
                    </a:cubicBezTo>
                    <a:cubicBezTo>
                      <a:pt x="17" y="2"/>
                      <a:pt x="17" y="2"/>
                      <a:pt x="16" y="2"/>
                    </a:cubicBezTo>
                    <a:cubicBezTo>
                      <a:pt x="15" y="0"/>
                      <a:pt x="15" y="0"/>
                      <a:pt x="15" y="0"/>
                    </a:cubicBezTo>
                    <a:cubicBezTo>
                      <a:pt x="11" y="1"/>
                      <a:pt x="11" y="1"/>
                      <a:pt x="11" y="1"/>
                    </a:cubicBezTo>
                    <a:cubicBezTo>
                      <a:pt x="11" y="4"/>
                      <a:pt x="11" y="4"/>
                      <a:pt x="11" y="4"/>
                    </a:cubicBezTo>
                    <a:cubicBezTo>
                      <a:pt x="10" y="4"/>
                      <a:pt x="10" y="4"/>
                      <a:pt x="9" y="5"/>
                    </a:cubicBezTo>
                    <a:cubicBezTo>
                      <a:pt x="7" y="3"/>
                      <a:pt x="7" y="3"/>
                      <a:pt x="7" y="3"/>
                    </a:cubicBezTo>
                    <a:cubicBezTo>
                      <a:pt x="5" y="5"/>
                      <a:pt x="5" y="5"/>
                      <a:pt x="5" y="5"/>
                    </a:cubicBezTo>
                    <a:cubicBezTo>
                      <a:pt x="4" y="6"/>
                      <a:pt x="4" y="6"/>
                      <a:pt x="4" y="6"/>
                    </a:cubicBezTo>
                    <a:cubicBezTo>
                      <a:pt x="5" y="9"/>
                      <a:pt x="5" y="9"/>
                      <a:pt x="5" y="9"/>
                    </a:cubicBezTo>
                    <a:cubicBezTo>
                      <a:pt x="5" y="9"/>
                      <a:pt x="5" y="10"/>
                      <a:pt x="4" y="10"/>
                    </a:cubicBezTo>
                    <a:cubicBezTo>
                      <a:pt x="1" y="10"/>
                      <a:pt x="1" y="10"/>
                      <a:pt x="1" y="10"/>
                    </a:cubicBezTo>
                    <a:cubicBezTo>
                      <a:pt x="0" y="14"/>
                      <a:pt x="0" y="14"/>
                      <a:pt x="0" y="14"/>
                    </a:cubicBezTo>
                    <a:cubicBezTo>
                      <a:pt x="3" y="16"/>
                      <a:pt x="3" y="16"/>
                      <a:pt x="3" y="16"/>
                    </a:cubicBezTo>
                    <a:cubicBezTo>
                      <a:pt x="3" y="16"/>
                      <a:pt x="3" y="17"/>
                      <a:pt x="3" y="17"/>
                    </a:cubicBezTo>
                    <a:cubicBezTo>
                      <a:pt x="0" y="19"/>
                      <a:pt x="0" y="19"/>
                      <a:pt x="0" y="19"/>
                    </a:cubicBezTo>
                    <a:cubicBezTo>
                      <a:pt x="1" y="23"/>
                      <a:pt x="1" y="23"/>
                      <a:pt x="1" y="23"/>
                    </a:cubicBezTo>
                    <a:cubicBezTo>
                      <a:pt x="4" y="23"/>
                      <a:pt x="4" y="23"/>
                      <a:pt x="4" y="23"/>
                    </a:cubicBezTo>
                    <a:cubicBezTo>
                      <a:pt x="5" y="24"/>
                      <a:pt x="5" y="24"/>
                      <a:pt x="5" y="24"/>
                    </a:cubicBezTo>
                    <a:cubicBezTo>
                      <a:pt x="4" y="27"/>
                      <a:pt x="4" y="27"/>
                      <a:pt x="4" y="27"/>
                    </a:cubicBezTo>
                    <a:cubicBezTo>
                      <a:pt x="5" y="28"/>
                      <a:pt x="5" y="28"/>
                      <a:pt x="5" y="28"/>
                    </a:cubicBezTo>
                    <a:cubicBezTo>
                      <a:pt x="7" y="30"/>
                      <a:pt x="7" y="30"/>
                      <a:pt x="7" y="30"/>
                    </a:cubicBezTo>
                    <a:cubicBezTo>
                      <a:pt x="9" y="29"/>
                      <a:pt x="9" y="29"/>
                      <a:pt x="9" y="29"/>
                    </a:cubicBezTo>
                    <a:cubicBezTo>
                      <a:pt x="10" y="29"/>
                      <a:pt x="10" y="29"/>
                      <a:pt x="11" y="29"/>
                    </a:cubicBezTo>
                    <a:cubicBezTo>
                      <a:pt x="11" y="32"/>
                      <a:pt x="11" y="32"/>
                      <a:pt x="11" y="32"/>
                    </a:cubicBezTo>
                    <a:cubicBezTo>
                      <a:pt x="15" y="33"/>
                      <a:pt x="15" y="33"/>
                      <a:pt x="15" y="33"/>
                    </a:cubicBezTo>
                    <a:cubicBezTo>
                      <a:pt x="16" y="31"/>
                      <a:pt x="16" y="31"/>
                      <a:pt x="16" y="31"/>
                    </a:cubicBezTo>
                    <a:cubicBezTo>
                      <a:pt x="17" y="31"/>
                      <a:pt x="17" y="31"/>
                      <a:pt x="18" y="31"/>
                    </a:cubicBezTo>
                    <a:cubicBezTo>
                      <a:pt x="19" y="33"/>
                      <a:pt x="19" y="33"/>
                      <a:pt x="19" y="33"/>
                    </a:cubicBezTo>
                    <a:cubicBezTo>
                      <a:pt x="23" y="32"/>
                      <a:pt x="23" y="32"/>
                      <a:pt x="23" y="32"/>
                    </a:cubicBezTo>
                    <a:cubicBezTo>
                      <a:pt x="23" y="29"/>
                      <a:pt x="23" y="29"/>
                      <a:pt x="23" y="29"/>
                    </a:cubicBezTo>
                    <a:cubicBezTo>
                      <a:pt x="24" y="29"/>
                      <a:pt x="24" y="29"/>
                      <a:pt x="25" y="29"/>
                    </a:cubicBezTo>
                    <a:cubicBezTo>
                      <a:pt x="27" y="30"/>
                      <a:pt x="27" y="30"/>
                      <a:pt x="27" y="30"/>
                    </a:cubicBezTo>
                    <a:cubicBezTo>
                      <a:pt x="29" y="29"/>
                      <a:pt x="29" y="29"/>
                      <a:pt x="29" y="29"/>
                    </a:cubicBezTo>
                    <a:cubicBezTo>
                      <a:pt x="30" y="27"/>
                      <a:pt x="30" y="27"/>
                      <a:pt x="30" y="27"/>
                    </a:cubicBezTo>
                    <a:cubicBezTo>
                      <a:pt x="30" y="26"/>
                      <a:pt x="30" y="26"/>
                      <a:pt x="30" y="26"/>
                    </a:cubicBezTo>
                    <a:cubicBezTo>
                      <a:pt x="29" y="25"/>
                      <a:pt x="29" y="25"/>
                      <a:pt x="29" y="25"/>
                    </a:cubicBezTo>
                    <a:close/>
                    <a:moveTo>
                      <a:pt x="14" y="19"/>
                    </a:moveTo>
                    <a:cubicBezTo>
                      <a:pt x="13" y="18"/>
                      <a:pt x="13" y="15"/>
                      <a:pt x="14" y="14"/>
                    </a:cubicBezTo>
                    <a:cubicBezTo>
                      <a:pt x="16" y="13"/>
                      <a:pt x="18" y="13"/>
                      <a:pt x="20" y="14"/>
                    </a:cubicBezTo>
                    <a:cubicBezTo>
                      <a:pt x="21" y="15"/>
                      <a:pt x="21" y="18"/>
                      <a:pt x="20" y="19"/>
                    </a:cubicBezTo>
                    <a:cubicBezTo>
                      <a:pt x="18" y="21"/>
                      <a:pt x="16" y="21"/>
                      <a:pt x="14" y="19"/>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72"/>
              <p:cNvSpPr>
                <a:spLocks noEditPoints="1"/>
              </p:cNvSpPr>
              <p:nvPr/>
            </p:nvSpPr>
            <p:spPr bwMode="auto">
              <a:xfrm>
                <a:off x="4033838" y="4594225"/>
                <a:ext cx="57150" cy="60325"/>
              </a:xfrm>
              <a:custGeom>
                <a:avLst/>
                <a:gdLst/>
                <a:ahLst/>
                <a:cxnLst>
                  <a:cxn ang="0">
                    <a:pos x="17" y="15"/>
                  </a:cxn>
                  <a:cxn ang="0">
                    <a:pos x="17" y="14"/>
                  </a:cxn>
                  <a:cxn ang="0">
                    <a:pos x="19" y="14"/>
                  </a:cxn>
                  <a:cxn ang="0">
                    <a:pos x="20" y="12"/>
                  </a:cxn>
                  <a:cxn ang="0">
                    <a:pos x="18" y="11"/>
                  </a:cxn>
                  <a:cxn ang="0">
                    <a:pos x="18" y="10"/>
                  </a:cxn>
                  <a:cxn ang="0">
                    <a:pos x="20" y="9"/>
                  </a:cxn>
                  <a:cxn ang="0">
                    <a:pos x="19" y="7"/>
                  </a:cxn>
                  <a:cxn ang="0">
                    <a:pos x="17" y="6"/>
                  </a:cxn>
                  <a:cxn ang="0">
                    <a:pos x="17" y="6"/>
                  </a:cxn>
                  <a:cxn ang="0">
                    <a:pos x="18" y="4"/>
                  </a:cxn>
                  <a:cxn ang="0">
                    <a:pos x="17" y="3"/>
                  </a:cxn>
                  <a:cxn ang="0">
                    <a:pos x="16" y="2"/>
                  </a:cxn>
                  <a:cxn ang="0">
                    <a:pos x="14" y="3"/>
                  </a:cxn>
                  <a:cxn ang="0">
                    <a:pos x="14" y="3"/>
                  </a:cxn>
                  <a:cxn ang="0">
                    <a:pos x="14" y="1"/>
                  </a:cxn>
                  <a:cxn ang="0">
                    <a:pos x="11" y="0"/>
                  </a:cxn>
                  <a:cxn ang="0">
                    <a:pos x="10" y="2"/>
                  </a:cxn>
                  <a:cxn ang="0">
                    <a:pos x="9" y="2"/>
                  </a:cxn>
                  <a:cxn ang="0">
                    <a:pos x="8" y="0"/>
                  </a:cxn>
                  <a:cxn ang="0">
                    <a:pos x="6" y="1"/>
                  </a:cxn>
                  <a:cxn ang="0">
                    <a:pos x="6" y="3"/>
                  </a:cxn>
                  <a:cxn ang="0">
                    <a:pos x="5" y="3"/>
                  </a:cxn>
                  <a:cxn ang="0">
                    <a:pos x="3" y="2"/>
                  </a:cxn>
                  <a:cxn ang="0">
                    <a:pos x="2" y="4"/>
                  </a:cxn>
                  <a:cxn ang="0">
                    <a:pos x="2" y="6"/>
                  </a:cxn>
                  <a:cxn ang="0">
                    <a:pos x="2" y="6"/>
                  </a:cxn>
                  <a:cxn ang="0">
                    <a:pos x="0" y="7"/>
                  </a:cxn>
                  <a:cxn ang="0">
                    <a:pos x="0" y="9"/>
                  </a:cxn>
                  <a:cxn ang="0">
                    <a:pos x="1" y="10"/>
                  </a:cxn>
                  <a:cxn ang="0">
                    <a:pos x="1" y="11"/>
                  </a:cxn>
                  <a:cxn ang="0">
                    <a:pos x="0" y="12"/>
                  </a:cxn>
                  <a:cxn ang="0">
                    <a:pos x="0" y="14"/>
                  </a:cxn>
                  <a:cxn ang="0">
                    <a:pos x="2" y="14"/>
                  </a:cxn>
                  <a:cxn ang="0">
                    <a:pos x="2" y="15"/>
                  </a:cxn>
                  <a:cxn ang="0">
                    <a:pos x="2" y="17"/>
                  </a:cxn>
                  <a:cxn ang="0">
                    <a:pos x="3" y="18"/>
                  </a:cxn>
                  <a:cxn ang="0">
                    <a:pos x="5" y="18"/>
                  </a:cxn>
                  <a:cxn ang="0">
                    <a:pos x="6" y="18"/>
                  </a:cxn>
                  <a:cxn ang="0">
                    <a:pos x="6" y="20"/>
                  </a:cxn>
                  <a:cxn ang="0">
                    <a:pos x="8" y="21"/>
                  </a:cxn>
                  <a:cxn ang="0">
                    <a:pos x="9" y="19"/>
                  </a:cxn>
                  <a:cxn ang="0">
                    <a:pos x="10" y="19"/>
                  </a:cxn>
                  <a:cxn ang="0">
                    <a:pos x="11" y="21"/>
                  </a:cxn>
                  <a:cxn ang="0">
                    <a:pos x="14" y="20"/>
                  </a:cxn>
                  <a:cxn ang="0">
                    <a:pos x="14" y="18"/>
                  </a:cxn>
                  <a:cxn ang="0">
                    <a:pos x="14" y="18"/>
                  </a:cxn>
                  <a:cxn ang="0">
                    <a:pos x="16" y="18"/>
                  </a:cxn>
                  <a:cxn ang="0">
                    <a:pos x="17" y="18"/>
                  </a:cxn>
                  <a:cxn ang="0">
                    <a:pos x="18" y="17"/>
                  </a:cxn>
                  <a:cxn ang="0">
                    <a:pos x="17" y="15"/>
                  </a:cxn>
                  <a:cxn ang="0">
                    <a:pos x="8" y="12"/>
                  </a:cxn>
                  <a:cxn ang="0">
                    <a:pos x="8" y="9"/>
                  </a:cxn>
                  <a:cxn ang="0">
                    <a:pos x="11" y="9"/>
                  </a:cxn>
                  <a:cxn ang="0">
                    <a:pos x="11" y="12"/>
                  </a:cxn>
                  <a:cxn ang="0">
                    <a:pos x="8" y="12"/>
                  </a:cxn>
                </a:cxnLst>
                <a:rect l="0" t="0" r="r" b="b"/>
                <a:pathLst>
                  <a:path w="20" h="21">
                    <a:moveTo>
                      <a:pt x="17" y="15"/>
                    </a:moveTo>
                    <a:cubicBezTo>
                      <a:pt x="17" y="15"/>
                      <a:pt x="17" y="15"/>
                      <a:pt x="17" y="14"/>
                    </a:cubicBezTo>
                    <a:cubicBezTo>
                      <a:pt x="19" y="14"/>
                      <a:pt x="19" y="14"/>
                      <a:pt x="19" y="14"/>
                    </a:cubicBezTo>
                    <a:cubicBezTo>
                      <a:pt x="20" y="12"/>
                      <a:pt x="20" y="12"/>
                      <a:pt x="20" y="12"/>
                    </a:cubicBezTo>
                    <a:cubicBezTo>
                      <a:pt x="18" y="11"/>
                      <a:pt x="18" y="11"/>
                      <a:pt x="18" y="11"/>
                    </a:cubicBezTo>
                    <a:cubicBezTo>
                      <a:pt x="18" y="11"/>
                      <a:pt x="18" y="10"/>
                      <a:pt x="18" y="10"/>
                    </a:cubicBezTo>
                    <a:cubicBezTo>
                      <a:pt x="20" y="9"/>
                      <a:pt x="20" y="9"/>
                      <a:pt x="20" y="9"/>
                    </a:cubicBezTo>
                    <a:cubicBezTo>
                      <a:pt x="19" y="7"/>
                      <a:pt x="19" y="7"/>
                      <a:pt x="19" y="7"/>
                    </a:cubicBezTo>
                    <a:cubicBezTo>
                      <a:pt x="17" y="6"/>
                      <a:pt x="17" y="6"/>
                      <a:pt x="17" y="6"/>
                    </a:cubicBezTo>
                    <a:cubicBezTo>
                      <a:pt x="17" y="6"/>
                      <a:pt x="17" y="6"/>
                      <a:pt x="17" y="6"/>
                    </a:cubicBezTo>
                    <a:cubicBezTo>
                      <a:pt x="18" y="4"/>
                      <a:pt x="18" y="4"/>
                      <a:pt x="18" y="4"/>
                    </a:cubicBezTo>
                    <a:cubicBezTo>
                      <a:pt x="17" y="3"/>
                      <a:pt x="17" y="3"/>
                      <a:pt x="17" y="3"/>
                    </a:cubicBezTo>
                    <a:cubicBezTo>
                      <a:pt x="16" y="2"/>
                      <a:pt x="16" y="2"/>
                      <a:pt x="16" y="2"/>
                    </a:cubicBezTo>
                    <a:cubicBezTo>
                      <a:pt x="14" y="3"/>
                      <a:pt x="14" y="3"/>
                      <a:pt x="14" y="3"/>
                    </a:cubicBezTo>
                    <a:cubicBezTo>
                      <a:pt x="14" y="3"/>
                      <a:pt x="14" y="3"/>
                      <a:pt x="14" y="3"/>
                    </a:cubicBezTo>
                    <a:cubicBezTo>
                      <a:pt x="14" y="1"/>
                      <a:pt x="14" y="1"/>
                      <a:pt x="14" y="1"/>
                    </a:cubicBezTo>
                    <a:cubicBezTo>
                      <a:pt x="11" y="0"/>
                      <a:pt x="11" y="0"/>
                      <a:pt x="11" y="0"/>
                    </a:cubicBezTo>
                    <a:cubicBezTo>
                      <a:pt x="10" y="2"/>
                      <a:pt x="10" y="2"/>
                      <a:pt x="10" y="2"/>
                    </a:cubicBezTo>
                    <a:cubicBezTo>
                      <a:pt x="10" y="2"/>
                      <a:pt x="10" y="2"/>
                      <a:pt x="9" y="2"/>
                    </a:cubicBezTo>
                    <a:cubicBezTo>
                      <a:pt x="8" y="0"/>
                      <a:pt x="8" y="0"/>
                      <a:pt x="8" y="0"/>
                    </a:cubicBezTo>
                    <a:cubicBezTo>
                      <a:pt x="6" y="1"/>
                      <a:pt x="6" y="1"/>
                      <a:pt x="6" y="1"/>
                    </a:cubicBezTo>
                    <a:cubicBezTo>
                      <a:pt x="6" y="3"/>
                      <a:pt x="6" y="3"/>
                      <a:pt x="6" y="3"/>
                    </a:cubicBezTo>
                    <a:cubicBezTo>
                      <a:pt x="6" y="3"/>
                      <a:pt x="5" y="3"/>
                      <a:pt x="5" y="3"/>
                    </a:cubicBezTo>
                    <a:cubicBezTo>
                      <a:pt x="3" y="2"/>
                      <a:pt x="3" y="2"/>
                      <a:pt x="3" y="2"/>
                    </a:cubicBezTo>
                    <a:cubicBezTo>
                      <a:pt x="2" y="4"/>
                      <a:pt x="2" y="4"/>
                      <a:pt x="2" y="4"/>
                    </a:cubicBezTo>
                    <a:cubicBezTo>
                      <a:pt x="2" y="6"/>
                      <a:pt x="2" y="6"/>
                      <a:pt x="2" y="6"/>
                    </a:cubicBezTo>
                    <a:cubicBezTo>
                      <a:pt x="2" y="6"/>
                      <a:pt x="2" y="6"/>
                      <a:pt x="2" y="6"/>
                    </a:cubicBezTo>
                    <a:cubicBezTo>
                      <a:pt x="0" y="7"/>
                      <a:pt x="0" y="7"/>
                      <a:pt x="0" y="7"/>
                    </a:cubicBezTo>
                    <a:cubicBezTo>
                      <a:pt x="0" y="9"/>
                      <a:pt x="0" y="9"/>
                      <a:pt x="0" y="9"/>
                    </a:cubicBezTo>
                    <a:cubicBezTo>
                      <a:pt x="1" y="10"/>
                      <a:pt x="1" y="10"/>
                      <a:pt x="1" y="10"/>
                    </a:cubicBezTo>
                    <a:cubicBezTo>
                      <a:pt x="1" y="10"/>
                      <a:pt x="1" y="11"/>
                      <a:pt x="1" y="11"/>
                    </a:cubicBezTo>
                    <a:cubicBezTo>
                      <a:pt x="0" y="12"/>
                      <a:pt x="0" y="12"/>
                      <a:pt x="0" y="12"/>
                    </a:cubicBezTo>
                    <a:cubicBezTo>
                      <a:pt x="0" y="14"/>
                      <a:pt x="0" y="14"/>
                      <a:pt x="0" y="14"/>
                    </a:cubicBezTo>
                    <a:cubicBezTo>
                      <a:pt x="2" y="14"/>
                      <a:pt x="2" y="14"/>
                      <a:pt x="2" y="14"/>
                    </a:cubicBezTo>
                    <a:cubicBezTo>
                      <a:pt x="2" y="15"/>
                      <a:pt x="2" y="15"/>
                      <a:pt x="2" y="15"/>
                    </a:cubicBezTo>
                    <a:cubicBezTo>
                      <a:pt x="2" y="17"/>
                      <a:pt x="2" y="17"/>
                      <a:pt x="2" y="17"/>
                    </a:cubicBezTo>
                    <a:cubicBezTo>
                      <a:pt x="3" y="18"/>
                      <a:pt x="3" y="18"/>
                      <a:pt x="3" y="18"/>
                    </a:cubicBezTo>
                    <a:cubicBezTo>
                      <a:pt x="5" y="18"/>
                      <a:pt x="5" y="18"/>
                      <a:pt x="5" y="18"/>
                    </a:cubicBezTo>
                    <a:cubicBezTo>
                      <a:pt x="5" y="18"/>
                      <a:pt x="5" y="18"/>
                      <a:pt x="6" y="18"/>
                    </a:cubicBezTo>
                    <a:cubicBezTo>
                      <a:pt x="6" y="20"/>
                      <a:pt x="6" y="20"/>
                      <a:pt x="6" y="20"/>
                    </a:cubicBezTo>
                    <a:cubicBezTo>
                      <a:pt x="8" y="21"/>
                      <a:pt x="8" y="21"/>
                      <a:pt x="8" y="21"/>
                    </a:cubicBezTo>
                    <a:cubicBezTo>
                      <a:pt x="9" y="19"/>
                      <a:pt x="9" y="19"/>
                      <a:pt x="9" y="19"/>
                    </a:cubicBezTo>
                    <a:cubicBezTo>
                      <a:pt x="10" y="19"/>
                      <a:pt x="10" y="19"/>
                      <a:pt x="10" y="19"/>
                    </a:cubicBezTo>
                    <a:cubicBezTo>
                      <a:pt x="11" y="21"/>
                      <a:pt x="11" y="21"/>
                      <a:pt x="11" y="21"/>
                    </a:cubicBezTo>
                    <a:cubicBezTo>
                      <a:pt x="14" y="20"/>
                      <a:pt x="14" y="20"/>
                      <a:pt x="14" y="20"/>
                    </a:cubicBezTo>
                    <a:cubicBezTo>
                      <a:pt x="14" y="18"/>
                      <a:pt x="14" y="18"/>
                      <a:pt x="14" y="18"/>
                    </a:cubicBezTo>
                    <a:cubicBezTo>
                      <a:pt x="14" y="18"/>
                      <a:pt x="14" y="18"/>
                      <a:pt x="14" y="18"/>
                    </a:cubicBezTo>
                    <a:cubicBezTo>
                      <a:pt x="16" y="18"/>
                      <a:pt x="16" y="18"/>
                      <a:pt x="16" y="18"/>
                    </a:cubicBezTo>
                    <a:cubicBezTo>
                      <a:pt x="17" y="18"/>
                      <a:pt x="17" y="18"/>
                      <a:pt x="17" y="18"/>
                    </a:cubicBezTo>
                    <a:cubicBezTo>
                      <a:pt x="18" y="17"/>
                      <a:pt x="18" y="17"/>
                      <a:pt x="18" y="17"/>
                    </a:cubicBezTo>
                    <a:lnTo>
                      <a:pt x="17" y="15"/>
                    </a:lnTo>
                    <a:close/>
                    <a:moveTo>
                      <a:pt x="8" y="12"/>
                    </a:moveTo>
                    <a:cubicBezTo>
                      <a:pt x="7" y="11"/>
                      <a:pt x="7" y="10"/>
                      <a:pt x="8" y="9"/>
                    </a:cubicBezTo>
                    <a:cubicBezTo>
                      <a:pt x="9" y="8"/>
                      <a:pt x="10" y="8"/>
                      <a:pt x="11" y="9"/>
                    </a:cubicBezTo>
                    <a:cubicBezTo>
                      <a:pt x="12" y="10"/>
                      <a:pt x="12" y="11"/>
                      <a:pt x="11" y="12"/>
                    </a:cubicBezTo>
                    <a:cubicBezTo>
                      <a:pt x="10" y="13"/>
                      <a:pt x="9" y="13"/>
                      <a:pt x="8" y="12"/>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2" name="Oval 51"/>
            <p:cNvSpPr/>
            <p:nvPr/>
          </p:nvSpPr>
          <p:spPr bwMode="auto">
            <a:xfrm>
              <a:off x="5097584" y="2115248"/>
              <a:ext cx="898969" cy="898969"/>
            </a:xfrm>
            <a:prstGeom prst="ellipse">
              <a:avLst/>
            </a:prstGeom>
            <a:noFill/>
            <a:ln w="19050">
              <a:solidFill>
                <a:schemeClr val="accent2"/>
              </a:solid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grpSp>
      <p:sp>
        <p:nvSpPr>
          <p:cNvPr id="55" name="Rectangle 54"/>
          <p:cNvSpPr/>
          <p:nvPr/>
        </p:nvSpPr>
        <p:spPr>
          <a:xfrm>
            <a:off x="226317" y="3073969"/>
            <a:ext cx="2420856" cy="400110"/>
          </a:xfrm>
          <a:prstGeom prst="rect">
            <a:avLst/>
          </a:prstGeom>
        </p:spPr>
        <p:txBody>
          <a:bodyPr wrap="none">
            <a:spAutoFit/>
          </a:bodyPr>
          <a:lstStyle/>
          <a:p>
            <a:pPr algn="r"/>
            <a:r>
              <a:rPr lang="en-US" sz="2000" b="1" dirty="0">
                <a:solidFill>
                  <a:schemeClr val="accent1"/>
                </a:solidFill>
              </a:rPr>
              <a:t>Analyze Dependencies</a:t>
            </a:r>
          </a:p>
        </p:txBody>
      </p:sp>
      <p:sp>
        <p:nvSpPr>
          <p:cNvPr id="63" name="Rectangle 62"/>
          <p:cNvSpPr/>
          <p:nvPr/>
        </p:nvSpPr>
        <p:spPr>
          <a:xfrm>
            <a:off x="6413873" y="2975421"/>
            <a:ext cx="2127505" cy="707886"/>
          </a:xfrm>
          <a:prstGeom prst="rect">
            <a:avLst/>
          </a:prstGeom>
        </p:spPr>
        <p:txBody>
          <a:bodyPr wrap="none">
            <a:spAutoFit/>
          </a:bodyPr>
          <a:lstStyle/>
          <a:p>
            <a:pPr algn="ctr"/>
            <a:r>
              <a:rPr lang="en-US" sz="2000" b="1" dirty="0">
                <a:solidFill>
                  <a:schemeClr val="accent3"/>
                </a:solidFill>
              </a:rPr>
              <a:t>Copy Code / Install </a:t>
            </a:r>
          </a:p>
          <a:p>
            <a:pPr algn="ctr"/>
            <a:r>
              <a:rPr lang="en-US" sz="2000" b="1" dirty="0">
                <a:solidFill>
                  <a:schemeClr val="accent3"/>
                </a:solidFill>
              </a:rPr>
              <a:t>New Dependencies</a:t>
            </a:r>
          </a:p>
        </p:txBody>
      </p:sp>
      <p:sp>
        <p:nvSpPr>
          <p:cNvPr id="69" name="Rectangle 68"/>
          <p:cNvSpPr/>
          <p:nvPr/>
        </p:nvSpPr>
        <p:spPr>
          <a:xfrm>
            <a:off x="3718466" y="1113958"/>
            <a:ext cx="1662635" cy="400110"/>
          </a:xfrm>
          <a:prstGeom prst="rect">
            <a:avLst/>
          </a:prstGeom>
        </p:spPr>
        <p:txBody>
          <a:bodyPr wrap="none">
            <a:spAutoFit/>
          </a:bodyPr>
          <a:lstStyle/>
          <a:p>
            <a:pPr algn="ctr"/>
            <a:r>
              <a:rPr lang="en-US" sz="2000" b="1" dirty="0">
                <a:solidFill>
                  <a:schemeClr val="accent2"/>
                </a:solidFill>
              </a:rPr>
              <a:t>New Project(s)</a:t>
            </a:r>
          </a:p>
        </p:txBody>
      </p:sp>
      <p:grpSp>
        <p:nvGrpSpPr>
          <p:cNvPr id="78" name="Group 77">
            <a:extLst>
              <a:ext uri="{FF2B5EF4-FFF2-40B4-BE49-F238E27FC236}">
                <a16:creationId xmlns:a16="http://schemas.microsoft.com/office/drawing/2014/main" id="{F24595E5-AACE-4746-9E47-858DAEAC11EA}"/>
              </a:ext>
            </a:extLst>
          </p:cNvPr>
          <p:cNvGrpSpPr/>
          <p:nvPr/>
        </p:nvGrpSpPr>
        <p:grpSpPr>
          <a:xfrm>
            <a:off x="3153706" y="2841530"/>
            <a:ext cx="898969" cy="898969"/>
            <a:chOff x="4121317" y="3010159"/>
            <a:chExt cx="898969" cy="898969"/>
          </a:xfrm>
        </p:grpSpPr>
        <p:grpSp>
          <p:nvGrpSpPr>
            <p:cNvPr id="79" name="Group 78">
              <a:extLst>
                <a:ext uri="{FF2B5EF4-FFF2-40B4-BE49-F238E27FC236}">
                  <a16:creationId xmlns:a16="http://schemas.microsoft.com/office/drawing/2014/main" id="{B1D0E505-825C-4C74-A246-DABC1799CF42}"/>
                </a:ext>
              </a:extLst>
            </p:cNvPr>
            <p:cNvGrpSpPr/>
            <p:nvPr/>
          </p:nvGrpSpPr>
          <p:grpSpPr>
            <a:xfrm>
              <a:off x="4346459" y="3206540"/>
              <a:ext cx="448685" cy="506207"/>
              <a:chOff x="5010151" y="4568825"/>
              <a:chExt cx="185737" cy="209550"/>
            </a:xfrm>
            <a:solidFill>
              <a:schemeClr val="accent3"/>
            </a:solidFill>
          </p:grpSpPr>
          <p:sp>
            <p:nvSpPr>
              <p:cNvPr id="81" name="Oval 45">
                <a:extLst>
                  <a:ext uri="{FF2B5EF4-FFF2-40B4-BE49-F238E27FC236}">
                    <a16:creationId xmlns:a16="http://schemas.microsoft.com/office/drawing/2014/main" id="{A2E1C769-314F-4502-A496-671409A3DA1F}"/>
                  </a:ext>
                </a:extLst>
              </p:cNvPr>
              <p:cNvSpPr>
                <a:spLocks noChangeArrowheads="1"/>
              </p:cNvSpPr>
              <p:nvPr/>
            </p:nvSpPr>
            <p:spPr bwMode="auto">
              <a:xfrm>
                <a:off x="5073651" y="4654550"/>
                <a:ext cx="28575" cy="25400"/>
              </a:xfrm>
              <a:prstGeom prst="ellipse">
                <a:avLst/>
              </a:prstGeom>
              <a:solidFill>
                <a:srgbClr val="17649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46">
                <a:extLst>
                  <a:ext uri="{FF2B5EF4-FFF2-40B4-BE49-F238E27FC236}">
                    <a16:creationId xmlns:a16="http://schemas.microsoft.com/office/drawing/2014/main" id="{B8B86912-05CB-4988-B506-DA79E0A56034}"/>
                  </a:ext>
                </a:extLst>
              </p:cNvPr>
              <p:cNvSpPr>
                <a:spLocks/>
              </p:cNvSpPr>
              <p:nvPr/>
            </p:nvSpPr>
            <p:spPr bwMode="auto">
              <a:xfrm>
                <a:off x="5010151" y="4679950"/>
                <a:ext cx="114300" cy="98425"/>
              </a:xfrm>
              <a:custGeom>
                <a:avLst/>
                <a:gdLst/>
                <a:ahLst/>
                <a:cxnLst>
                  <a:cxn ang="0">
                    <a:pos x="38" y="10"/>
                  </a:cxn>
                  <a:cxn ang="0">
                    <a:pos x="29" y="9"/>
                  </a:cxn>
                  <a:cxn ang="0">
                    <a:pos x="29" y="8"/>
                  </a:cxn>
                  <a:cxn ang="0">
                    <a:pos x="32" y="8"/>
                  </a:cxn>
                  <a:cxn ang="0">
                    <a:pos x="34" y="3"/>
                  </a:cxn>
                  <a:cxn ang="0">
                    <a:pos x="27" y="4"/>
                  </a:cxn>
                  <a:cxn ang="0">
                    <a:pos x="25" y="2"/>
                  </a:cxn>
                  <a:cxn ang="0">
                    <a:pos x="22" y="1"/>
                  </a:cxn>
                  <a:cxn ang="0">
                    <a:pos x="17" y="3"/>
                  </a:cxn>
                  <a:cxn ang="0">
                    <a:pos x="13" y="15"/>
                  </a:cxn>
                  <a:cxn ang="0">
                    <a:pos x="13" y="15"/>
                  </a:cxn>
                  <a:cxn ang="0">
                    <a:pos x="11" y="22"/>
                  </a:cxn>
                  <a:cxn ang="0">
                    <a:pos x="3" y="22"/>
                  </a:cxn>
                  <a:cxn ang="0">
                    <a:pos x="0" y="25"/>
                  </a:cxn>
                  <a:cxn ang="0">
                    <a:pos x="3" y="28"/>
                  </a:cxn>
                  <a:cxn ang="0">
                    <a:pos x="13" y="28"/>
                  </a:cxn>
                  <a:cxn ang="0">
                    <a:pos x="15" y="26"/>
                  </a:cxn>
                  <a:cxn ang="0">
                    <a:pos x="18" y="20"/>
                  </a:cxn>
                  <a:cxn ang="0">
                    <a:pos x="19" y="21"/>
                  </a:cxn>
                  <a:cxn ang="0">
                    <a:pos x="20" y="21"/>
                  </a:cxn>
                  <a:cxn ang="0">
                    <a:pos x="24" y="33"/>
                  </a:cxn>
                  <a:cxn ang="0">
                    <a:pos x="27" y="34"/>
                  </a:cxn>
                  <a:cxn ang="0">
                    <a:pos x="28" y="34"/>
                  </a:cxn>
                  <a:cxn ang="0">
                    <a:pos x="30" y="31"/>
                  </a:cxn>
                  <a:cxn ang="0">
                    <a:pos x="24" y="17"/>
                  </a:cxn>
                  <a:cxn ang="0">
                    <a:pos x="26" y="12"/>
                  </a:cxn>
                  <a:cxn ang="0">
                    <a:pos x="27" y="13"/>
                  </a:cxn>
                  <a:cxn ang="0">
                    <a:pos x="38" y="15"/>
                  </a:cxn>
                  <a:cxn ang="0">
                    <a:pos x="38" y="15"/>
                  </a:cxn>
                  <a:cxn ang="0">
                    <a:pos x="40" y="13"/>
                  </a:cxn>
                  <a:cxn ang="0">
                    <a:pos x="38" y="10"/>
                  </a:cxn>
                </a:cxnLst>
                <a:rect l="0" t="0" r="r" b="b"/>
                <a:pathLst>
                  <a:path w="40" h="34">
                    <a:moveTo>
                      <a:pt x="38" y="10"/>
                    </a:moveTo>
                    <a:cubicBezTo>
                      <a:pt x="29" y="9"/>
                      <a:pt x="29" y="9"/>
                      <a:pt x="29" y="9"/>
                    </a:cubicBezTo>
                    <a:cubicBezTo>
                      <a:pt x="29" y="8"/>
                      <a:pt x="29" y="8"/>
                      <a:pt x="29" y="8"/>
                    </a:cubicBezTo>
                    <a:cubicBezTo>
                      <a:pt x="32" y="8"/>
                      <a:pt x="32" y="8"/>
                      <a:pt x="32" y="8"/>
                    </a:cubicBezTo>
                    <a:cubicBezTo>
                      <a:pt x="34" y="3"/>
                      <a:pt x="34" y="3"/>
                      <a:pt x="34" y="3"/>
                    </a:cubicBezTo>
                    <a:cubicBezTo>
                      <a:pt x="27" y="4"/>
                      <a:pt x="27" y="4"/>
                      <a:pt x="27" y="4"/>
                    </a:cubicBezTo>
                    <a:cubicBezTo>
                      <a:pt x="27" y="3"/>
                      <a:pt x="26" y="2"/>
                      <a:pt x="25" y="2"/>
                    </a:cubicBezTo>
                    <a:cubicBezTo>
                      <a:pt x="22" y="1"/>
                      <a:pt x="22" y="1"/>
                      <a:pt x="22" y="1"/>
                    </a:cubicBezTo>
                    <a:cubicBezTo>
                      <a:pt x="20" y="0"/>
                      <a:pt x="18" y="1"/>
                      <a:pt x="17" y="3"/>
                    </a:cubicBezTo>
                    <a:cubicBezTo>
                      <a:pt x="13" y="15"/>
                      <a:pt x="13" y="15"/>
                      <a:pt x="13" y="15"/>
                    </a:cubicBezTo>
                    <a:cubicBezTo>
                      <a:pt x="13" y="15"/>
                      <a:pt x="13" y="15"/>
                      <a:pt x="13" y="15"/>
                    </a:cubicBezTo>
                    <a:cubicBezTo>
                      <a:pt x="11" y="22"/>
                      <a:pt x="11" y="22"/>
                      <a:pt x="11" y="22"/>
                    </a:cubicBezTo>
                    <a:cubicBezTo>
                      <a:pt x="3" y="22"/>
                      <a:pt x="3" y="22"/>
                      <a:pt x="3" y="22"/>
                    </a:cubicBezTo>
                    <a:cubicBezTo>
                      <a:pt x="1" y="22"/>
                      <a:pt x="0" y="23"/>
                      <a:pt x="0" y="25"/>
                    </a:cubicBezTo>
                    <a:cubicBezTo>
                      <a:pt x="0" y="27"/>
                      <a:pt x="1" y="28"/>
                      <a:pt x="3" y="28"/>
                    </a:cubicBezTo>
                    <a:cubicBezTo>
                      <a:pt x="13" y="28"/>
                      <a:pt x="13" y="28"/>
                      <a:pt x="13" y="28"/>
                    </a:cubicBezTo>
                    <a:cubicBezTo>
                      <a:pt x="14" y="28"/>
                      <a:pt x="15" y="27"/>
                      <a:pt x="15" y="26"/>
                    </a:cubicBezTo>
                    <a:cubicBezTo>
                      <a:pt x="18" y="20"/>
                      <a:pt x="18" y="20"/>
                      <a:pt x="18" y="20"/>
                    </a:cubicBezTo>
                    <a:cubicBezTo>
                      <a:pt x="19" y="21"/>
                      <a:pt x="19" y="21"/>
                      <a:pt x="19" y="21"/>
                    </a:cubicBezTo>
                    <a:cubicBezTo>
                      <a:pt x="19" y="21"/>
                      <a:pt x="20" y="21"/>
                      <a:pt x="20" y="21"/>
                    </a:cubicBezTo>
                    <a:cubicBezTo>
                      <a:pt x="24" y="33"/>
                      <a:pt x="24" y="33"/>
                      <a:pt x="24" y="33"/>
                    </a:cubicBezTo>
                    <a:cubicBezTo>
                      <a:pt x="25" y="34"/>
                      <a:pt x="26" y="34"/>
                      <a:pt x="27" y="34"/>
                    </a:cubicBezTo>
                    <a:cubicBezTo>
                      <a:pt x="27" y="34"/>
                      <a:pt x="28" y="34"/>
                      <a:pt x="28" y="34"/>
                    </a:cubicBezTo>
                    <a:cubicBezTo>
                      <a:pt x="29" y="34"/>
                      <a:pt x="30" y="32"/>
                      <a:pt x="30" y="31"/>
                    </a:cubicBezTo>
                    <a:cubicBezTo>
                      <a:pt x="24" y="17"/>
                      <a:pt x="24" y="17"/>
                      <a:pt x="24" y="17"/>
                    </a:cubicBezTo>
                    <a:cubicBezTo>
                      <a:pt x="26" y="12"/>
                      <a:pt x="26" y="12"/>
                      <a:pt x="26" y="12"/>
                    </a:cubicBezTo>
                    <a:cubicBezTo>
                      <a:pt x="26" y="13"/>
                      <a:pt x="27" y="13"/>
                      <a:pt x="27" y="13"/>
                    </a:cubicBezTo>
                    <a:cubicBezTo>
                      <a:pt x="38" y="15"/>
                      <a:pt x="38" y="15"/>
                      <a:pt x="38" y="15"/>
                    </a:cubicBezTo>
                    <a:cubicBezTo>
                      <a:pt x="38" y="15"/>
                      <a:pt x="38" y="15"/>
                      <a:pt x="38" y="15"/>
                    </a:cubicBezTo>
                    <a:cubicBezTo>
                      <a:pt x="39" y="15"/>
                      <a:pt x="40" y="14"/>
                      <a:pt x="40" y="13"/>
                    </a:cubicBezTo>
                    <a:cubicBezTo>
                      <a:pt x="40" y="11"/>
                      <a:pt x="39" y="10"/>
                      <a:pt x="38" y="10"/>
                    </a:cubicBezTo>
                    <a:close/>
                  </a:path>
                </a:pathLst>
              </a:custGeom>
              <a:solidFill>
                <a:srgbClr val="17649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47">
                <a:extLst>
                  <a:ext uri="{FF2B5EF4-FFF2-40B4-BE49-F238E27FC236}">
                    <a16:creationId xmlns:a16="http://schemas.microsoft.com/office/drawing/2014/main" id="{1BFD4135-B9F1-46D4-84CF-A048C81B8639}"/>
                  </a:ext>
                </a:extLst>
              </p:cNvPr>
              <p:cNvSpPr>
                <a:spLocks/>
              </p:cNvSpPr>
              <p:nvPr/>
            </p:nvSpPr>
            <p:spPr bwMode="auto">
              <a:xfrm>
                <a:off x="5119688" y="4689475"/>
                <a:ext cx="11113" cy="14287"/>
              </a:xfrm>
              <a:custGeom>
                <a:avLst/>
                <a:gdLst/>
                <a:ahLst/>
                <a:cxnLst>
                  <a:cxn ang="0">
                    <a:pos x="2" y="0"/>
                  </a:cxn>
                  <a:cxn ang="0">
                    <a:pos x="0" y="5"/>
                  </a:cxn>
                  <a:cxn ang="0">
                    <a:pos x="2" y="5"/>
                  </a:cxn>
                  <a:cxn ang="0">
                    <a:pos x="4" y="2"/>
                  </a:cxn>
                  <a:cxn ang="0">
                    <a:pos x="2" y="0"/>
                  </a:cxn>
                </a:cxnLst>
                <a:rect l="0" t="0" r="r" b="b"/>
                <a:pathLst>
                  <a:path w="4" h="5">
                    <a:moveTo>
                      <a:pt x="2" y="0"/>
                    </a:moveTo>
                    <a:cubicBezTo>
                      <a:pt x="0" y="5"/>
                      <a:pt x="0" y="5"/>
                      <a:pt x="0" y="5"/>
                    </a:cubicBezTo>
                    <a:cubicBezTo>
                      <a:pt x="2" y="5"/>
                      <a:pt x="2" y="5"/>
                      <a:pt x="2" y="5"/>
                    </a:cubicBezTo>
                    <a:cubicBezTo>
                      <a:pt x="3" y="5"/>
                      <a:pt x="4" y="4"/>
                      <a:pt x="4" y="2"/>
                    </a:cubicBezTo>
                    <a:cubicBezTo>
                      <a:pt x="4" y="1"/>
                      <a:pt x="3" y="0"/>
                      <a:pt x="2" y="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48">
                <a:extLst>
                  <a:ext uri="{FF2B5EF4-FFF2-40B4-BE49-F238E27FC236}">
                    <a16:creationId xmlns:a16="http://schemas.microsoft.com/office/drawing/2014/main" id="{39068D1D-B2D9-4E23-9AC1-C89D85578DBF}"/>
                  </a:ext>
                </a:extLst>
              </p:cNvPr>
              <p:cNvSpPr>
                <a:spLocks/>
              </p:cNvSpPr>
              <p:nvPr/>
            </p:nvSpPr>
            <p:spPr bwMode="auto">
              <a:xfrm>
                <a:off x="5089526" y="4724400"/>
                <a:ext cx="17463" cy="17462"/>
              </a:xfrm>
              <a:custGeom>
                <a:avLst/>
                <a:gdLst/>
                <a:ahLst/>
                <a:cxnLst>
                  <a:cxn ang="0">
                    <a:pos x="2" y="0"/>
                  </a:cxn>
                  <a:cxn ang="0">
                    <a:pos x="2" y="0"/>
                  </a:cxn>
                  <a:cxn ang="0">
                    <a:pos x="1" y="2"/>
                  </a:cxn>
                  <a:cxn ang="0">
                    <a:pos x="2" y="5"/>
                  </a:cxn>
                  <a:cxn ang="0">
                    <a:pos x="5" y="4"/>
                  </a:cxn>
                  <a:cxn ang="0">
                    <a:pos x="6" y="1"/>
                  </a:cxn>
                  <a:cxn ang="0">
                    <a:pos x="2" y="0"/>
                  </a:cxn>
                </a:cxnLst>
                <a:rect l="0" t="0" r="r" b="b"/>
                <a:pathLst>
                  <a:path w="6" h="6">
                    <a:moveTo>
                      <a:pt x="2" y="0"/>
                    </a:moveTo>
                    <a:cubicBezTo>
                      <a:pt x="2" y="0"/>
                      <a:pt x="2" y="0"/>
                      <a:pt x="2" y="0"/>
                    </a:cubicBezTo>
                    <a:cubicBezTo>
                      <a:pt x="1" y="2"/>
                      <a:pt x="1" y="2"/>
                      <a:pt x="1" y="2"/>
                    </a:cubicBezTo>
                    <a:cubicBezTo>
                      <a:pt x="0" y="3"/>
                      <a:pt x="1" y="5"/>
                      <a:pt x="2" y="5"/>
                    </a:cubicBezTo>
                    <a:cubicBezTo>
                      <a:pt x="3" y="6"/>
                      <a:pt x="4" y="5"/>
                      <a:pt x="5" y="4"/>
                    </a:cubicBezTo>
                    <a:cubicBezTo>
                      <a:pt x="6" y="1"/>
                      <a:pt x="6" y="1"/>
                      <a:pt x="6" y="1"/>
                    </a:cubicBezTo>
                    <a:cubicBezTo>
                      <a:pt x="5" y="0"/>
                      <a:pt x="4" y="0"/>
                      <a:pt x="2" y="0"/>
                    </a:cubicBezTo>
                    <a:close/>
                  </a:path>
                </a:pathLst>
              </a:custGeom>
              <a:solidFill>
                <a:srgbClr val="17649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49">
                <a:extLst>
                  <a:ext uri="{FF2B5EF4-FFF2-40B4-BE49-F238E27FC236}">
                    <a16:creationId xmlns:a16="http://schemas.microsoft.com/office/drawing/2014/main" id="{E95BE4F9-6BAF-41ED-80E3-4BC5796CC95B}"/>
                  </a:ext>
                </a:extLst>
              </p:cNvPr>
              <p:cNvSpPr>
                <a:spLocks/>
              </p:cNvSpPr>
              <p:nvPr/>
            </p:nvSpPr>
            <p:spPr bwMode="auto">
              <a:xfrm>
                <a:off x="5110163" y="4678363"/>
                <a:ext cx="17463" cy="7937"/>
              </a:xfrm>
              <a:custGeom>
                <a:avLst/>
                <a:gdLst/>
                <a:ahLst/>
                <a:cxnLst>
                  <a:cxn ang="0">
                    <a:pos x="5" y="3"/>
                  </a:cxn>
                  <a:cxn ang="0">
                    <a:pos x="5" y="1"/>
                  </a:cxn>
                  <a:cxn ang="0">
                    <a:pos x="2" y="0"/>
                  </a:cxn>
                  <a:cxn ang="0">
                    <a:pos x="1" y="1"/>
                  </a:cxn>
                  <a:cxn ang="0">
                    <a:pos x="1" y="1"/>
                  </a:cxn>
                  <a:cxn ang="0">
                    <a:pos x="1" y="2"/>
                  </a:cxn>
                  <a:cxn ang="0">
                    <a:pos x="4" y="3"/>
                  </a:cxn>
                  <a:cxn ang="0">
                    <a:pos x="5" y="3"/>
                  </a:cxn>
                </a:cxnLst>
                <a:rect l="0" t="0" r="r" b="b"/>
                <a:pathLst>
                  <a:path w="6" h="3">
                    <a:moveTo>
                      <a:pt x="5" y="3"/>
                    </a:moveTo>
                    <a:cubicBezTo>
                      <a:pt x="6" y="2"/>
                      <a:pt x="5" y="2"/>
                      <a:pt x="5" y="1"/>
                    </a:cubicBezTo>
                    <a:cubicBezTo>
                      <a:pt x="2" y="0"/>
                      <a:pt x="2" y="0"/>
                      <a:pt x="2" y="0"/>
                    </a:cubicBezTo>
                    <a:cubicBezTo>
                      <a:pt x="1" y="0"/>
                      <a:pt x="1" y="0"/>
                      <a:pt x="1" y="1"/>
                    </a:cubicBezTo>
                    <a:cubicBezTo>
                      <a:pt x="1" y="1"/>
                      <a:pt x="1" y="1"/>
                      <a:pt x="1" y="1"/>
                    </a:cubicBezTo>
                    <a:cubicBezTo>
                      <a:pt x="0" y="1"/>
                      <a:pt x="1" y="2"/>
                      <a:pt x="1" y="2"/>
                    </a:cubicBezTo>
                    <a:cubicBezTo>
                      <a:pt x="4" y="3"/>
                      <a:pt x="4" y="3"/>
                      <a:pt x="4" y="3"/>
                    </a:cubicBezTo>
                    <a:cubicBezTo>
                      <a:pt x="5" y="3"/>
                      <a:pt x="5" y="3"/>
                      <a:pt x="5" y="3"/>
                    </a:cubicBezTo>
                    <a:close/>
                  </a:path>
                </a:pathLst>
              </a:custGeom>
              <a:solidFill>
                <a:srgbClr val="17649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50">
                <a:extLst>
                  <a:ext uri="{FF2B5EF4-FFF2-40B4-BE49-F238E27FC236}">
                    <a16:creationId xmlns:a16="http://schemas.microsoft.com/office/drawing/2014/main" id="{99FAF17C-94B7-438B-B4CC-79B8A008D13A}"/>
                  </a:ext>
                </a:extLst>
              </p:cNvPr>
              <p:cNvSpPr>
                <a:spLocks/>
              </p:cNvSpPr>
              <p:nvPr/>
            </p:nvSpPr>
            <p:spPr bwMode="auto">
              <a:xfrm>
                <a:off x="5116513" y="4672013"/>
                <a:ext cx="11113" cy="7937"/>
              </a:xfrm>
              <a:custGeom>
                <a:avLst/>
                <a:gdLst/>
                <a:ahLst/>
                <a:cxnLst>
                  <a:cxn ang="0">
                    <a:pos x="7" y="5"/>
                  </a:cxn>
                  <a:cxn ang="0">
                    <a:pos x="7" y="4"/>
                  </a:cxn>
                  <a:cxn ang="0">
                    <a:pos x="0" y="0"/>
                  </a:cxn>
                  <a:cxn ang="0">
                    <a:pos x="0" y="2"/>
                  </a:cxn>
                  <a:cxn ang="0">
                    <a:pos x="7" y="5"/>
                  </a:cxn>
                </a:cxnLst>
                <a:rect l="0" t="0" r="r" b="b"/>
                <a:pathLst>
                  <a:path w="7" h="5">
                    <a:moveTo>
                      <a:pt x="7" y="5"/>
                    </a:moveTo>
                    <a:lnTo>
                      <a:pt x="7" y="4"/>
                    </a:lnTo>
                    <a:lnTo>
                      <a:pt x="0" y="0"/>
                    </a:lnTo>
                    <a:lnTo>
                      <a:pt x="0" y="2"/>
                    </a:lnTo>
                    <a:lnTo>
                      <a:pt x="7" y="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51">
                <a:extLst>
                  <a:ext uri="{FF2B5EF4-FFF2-40B4-BE49-F238E27FC236}">
                    <a16:creationId xmlns:a16="http://schemas.microsoft.com/office/drawing/2014/main" id="{9242CE18-C045-4E82-8111-64AB981A8ACB}"/>
                  </a:ext>
                </a:extLst>
              </p:cNvPr>
              <p:cNvSpPr>
                <a:spLocks noEditPoints="1"/>
              </p:cNvSpPr>
              <p:nvPr/>
            </p:nvSpPr>
            <p:spPr bwMode="auto">
              <a:xfrm>
                <a:off x="5084763" y="4568825"/>
                <a:ext cx="111125" cy="109537"/>
              </a:xfrm>
              <a:custGeom>
                <a:avLst/>
                <a:gdLst/>
                <a:ahLst/>
                <a:cxnLst>
                  <a:cxn ang="0">
                    <a:pos x="20" y="38"/>
                  </a:cxn>
                  <a:cxn ang="0">
                    <a:pos x="13" y="37"/>
                  </a:cxn>
                  <a:cxn ang="0">
                    <a:pos x="4" y="12"/>
                  </a:cxn>
                  <a:cxn ang="0">
                    <a:pos x="21" y="0"/>
                  </a:cxn>
                  <a:cxn ang="0">
                    <a:pos x="28" y="2"/>
                  </a:cxn>
                  <a:cxn ang="0">
                    <a:pos x="37" y="12"/>
                  </a:cxn>
                  <a:cxn ang="0">
                    <a:pos x="37" y="26"/>
                  </a:cxn>
                  <a:cxn ang="0">
                    <a:pos x="20" y="38"/>
                  </a:cxn>
                  <a:cxn ang="0">
                    <a:pos x="21" y="4"/>
                  </a:cxn>
                  <a:cxn ang="0">
                    <a:pos x="8" y="14"/>
                  </a:cxn>
                  <a:cxn ang="0">
                    <a:pos x="15" y="33"/>
                  </a:cxn>
                  <a:cxn ang="0">
                    <a:pos x="20" y="34"/>
                  </a:cxn>
                  <a:cxn ang="0">
                    <a:pos x="33" y="24"/>
                  </a:cxn>
                  <a:cxn ang="0">
                    <a:pos x="34" y="13"/>
                  </a:cxn>
                  <a:cxn ang="0">
                    <a:pos x="26" y="5"/>
                  </a:cxn>
                  <a:cxn ang="0">
                    <a:pos x="21" y="4"/>
                  </a:cxn>
                </a:cxnLst>
                <a:rect l="0" t="0" r="r" b="b"/>
                <a:pathLst>
                  <a:path w="39" h="38">
                    <a:moveTo>
                      <a:pt x="20" y="38"/>
                    </a:moveTo>
                    <a:cubicBezTo>
                      <a:pt x="18" y="38"/>
                      <a:pt x="15" y="37"/>
                      <a:pt x="13" y="37"/>
                    </a:cubicBezTo>
                    <a:cubicBezTo>
                      <a:pt x="4" y="33"/>
                      <a:pt x="0" y="22"/>
                      <a:pt x="4" y="12"/>
                    </a:cubicBezTo>
                    <a:cubicBezTo>
                      <a:pt x="7" y="5"/>
                      <a:pt x="14" y="0"/>
                      <a:pt x="21" y="0"/>
                    </a:cubicBezTo>
                    <a:cubicBezTo>
                      <a:pt x="24" y="0"/>
                      <a:pt x="26" y="1"/>
                      <a:pt x="28" y="2"/>
                    </a:cubicBezTo>
                    <a:cubicBezTo>
                      <a:pt x="32" y="3"/>
                      <a:pt x="36" y="7"/>
                      <a:pt x="37" y="12"/>
                    </a:cubicBezTo>
                    <a:cubicBezTo>
                      <a:pt x="39" y="16"/>
                      <a:pt x="39" y="21"/>
                      <a:pt x="37" y="26"/>
                    </a:cubicBezTo>
                    <a:cubicBezTo>
                      <a:pt x="34" y="33"/>
                      <a:pt x="27" y="38"/>
                      <a:pt x="20" y="38"/>
                    </a:cubicBezTo>
                    <a:close/>
                    <a:moveTo>
                      <a:pt x="21" y="4"/>
                    </a:moveTo>
                    <a:cubicBezTo>
                      <a:pt x="16" y="4"/>
                      <a:pt x="10" y="8"/>
                      <a:pt x="8" y="14"/>
                    </a:cubicBezTo>
                    <a:cubicBezTo>
                      <a:pt x="4" y="21"/>
                      <a:pt x="8" y="30"/>
                      <a:pt x="15" y="33"/>
                    </a:cubicBezTo>
                    <a:cubicBezTo>
                      <a:pt x="16" y="34"/>
                      <a:pt x="18" y="34"/>
                      <a:pt x="20" y="34"/>
                    </a:cubicBezTo>
                    <a:cubicBezTo>
                      <a:pt x="26" y="34"/>
                      <a:pt x="31" y="30"/>
                      <a:pt x="33" y="24"/>
                    </a:cubicBezTo>
                    <a:cubicBezTo>
                      <a:pt x="35" y="21"/>
                      <a:pt x="35" y="17"/>
                      <a:pt x="34" y="13"/>
                    </a:cubicBezTo>
                    <a:cubicBezTo>
                      <a:pt x="32" y="9"/>
                      <a:pt x="30" y="7"/>
                      <a:pt x="26" y="5"/>
                    </a:cubicBezTo>
                    <a:cubicBezTo>
                      <a:pt x="25" y="4"/>
                      <a:pt x="23" y="4"/>
                      <a:pt x="21" y="4"/>
                    </a:cubicBezTo>
                    <a:close/>
                  </a:path>
                </a:pathLst>
              </a:custGeom>
              <a:solidFill>
                <a:srgbClr val="17649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52">
                <a:extLst>
                  <a:ext uri="{FF2B5EF4-FFF2-40B4-BE49-F238E27FC236}">
                    <a16:creationId xmlns:a16="http://schemas.microsoft.com/office/drawing/2014/main" id="{E858F792-A0DF-46DD-9E5A-BAAD2C85DC39}"/>
                  </a:ext>
                </a:extLst>
              </p:cNvPr>
              <p:cNvSpPr>
                <a:spLocks/>
              </p:cNvSpPr>
              <p:nvPr/>
            </p:nvSpPr>
            <p:spPr bwMode="auto">
              <a:xfrm>
                <a:off x="5103813" y="4605338"/>
                <a:ext cx="52388" cy="58737"/>
              </a:xfrm>
              <a:custGeom>
                <a:avLst/>
                <a:gdLst/>
                <a:ahLst/>
                <a:cxnLst>
                  <a:cxn ang="0">
                    <a:pos x="13" y="20"/>
                  </a:cxn>
                  <a:cxn ang="0">
                    <a:pos x="8" y="19"/>
                  </a:cxn>
                  <a:cxn ang="0">
                    <a:pos x="2" y="11"/>
                  </a:cxn>
                  <a:cxn ang="0">
                    <a:pos x="2" y="1"/>
                  </a:cxn>
                  <a:cxn ang="0">
                    <a:pos x="4" y="1"/>
                  </a:cxn>
                  <a:cxn ang="0">
                    <a:pos x="4" y="2"/>
                  </a:cxn>
                  <a:cxn ang="0">
                    <a:pos x="4" y="11"/>
                  </a:cxn>
                  <a:cxn ang="0">
                    <a:pos x="9" y="16"/>
                  </a:cxn>
                  <a:cxn ang="0">
                    <a:pos x="16" y="16"/>
                  </a:cxn>
                  <a:cxn ang="0">
                    <a:pos x="17" y="17"/>
                  </a:cxn>
                  <a:cxn ang="0">
                    <a:pos x="16" y="19"/>
                  </a:cxn>
                  <a:cxn ang="0">
                    <a:pos x="13" y="20"/>
                  </a:cxn>
                </a:cxnLst>
                <a:rect l="0" t="0" r="r" b="b"/>
                <a:pathLst>
                  <a:path w="18" h="20">
                    <a:moveTo>
                      <a:pt x="13" y="20"/>
                    </a:moveTo>
                    <a:cubicBezTo>
                      <a:pt x="11" y="20"/>
                      <a:pt x="10" y="19"/>
                      <a:pt x="8" y="19"/>
                    </a:cubicBezTo>
                    <a:cubicBezTo>
                      <a:pt x="5" y="17"/>
                      <a:pt x="3" y="15"/>
                      <a:pt x="2" y="11"/>
                    </a:cubicBezTo>
                    <a:cubicBezTo>
                      <a:pt x="0" y="8"/>
                      <a:pt x="0" y="5"/>
                      <a:pt x="2" y="1"/>
                    </a:cubicBezTo>
                    <a:cubicBezTo>
                      <a:pt x="2" y="1"/>
                      <a:pt x="3" y="0"/>
                      <a:pt x="4" y="1"/>
                    </a:cubicBezTo>
                    <a:cubicBezTo>
                      <a:pt x="4" y="1"/>
                      <a:pt x="5" y="2"/>
                      <a:pt x="4" y="2"/>
                    </a:cubicBezTo>
                    <a:cubicBezTo>
                      <a:pt x="3" y="5"/>
                      <a:pt x="3" y="8"/>
                      <a:pt x="4" y="11"/>
                    </a:cubicBezTo>
                    <a:cubicBezTo>
                      <a:pt x="5" y="13"/>
                      <a:pt x="7" y="15"/>
                      <a:pt x="9" y="16"/>
                    </a:cubicBezTo>
                    <a:cubicBezTo>
                      <a:pt x="11" y="17"/>
                      <a:pt x="14" y="17"/>
                      <a:pt x="16" y="16"/>
                    </a:cubicBezTo>
                    <a:cubicBezTo>
                      <a:pt x="16" y="16"/>
                      <a:pt x="17" y="17"/>
                      <a:pt x="17" y="17"/>
                    </a:cubicBezTo>
                    <a:cubicBezTo>
                      <a:pt x="18" y="18"/>
                      <a:pt x="17" y="19"/>
                      <a:pt x="16" y="19"/>
                    </a:cubicBezTo>
                    <a:cubicBezTo>
                      <a:pt x="15" y="19"/>
                      <a:pt x="14" y="20"/>
                      <a:pt x="13" y="20"/>
                    </a:cubicBezTo>
                    <a:close/>
                  </a:path>
                </a:pathLst>
              </a:custGeom>
              <a:solidFill>
                <a:srgbClr val="17649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53">
                <a:extLst>
                  <a:ext uri="{FF2B5EF4-FFF2-40B4-BE49-F238E27FC236}">
                    <a16:creationId xmlns:a16="http://schemas.microsoft.com/office/drawing/2014/main" id="{583BFC35-73AD-4821-A795-E90390B4555D}"/>
                  </a:ext>
                </a:extLst>
              </p:cNvPr>
              <p:cNvSpPr>
                <a:spLocks/>
              </p:cNvSpPr>
              <p:nvPr/>
            </p:nvSpPr>
            <p:spPr bwMode="auto">
              <a:xfrm>
                <a:off x="5102226" y="4683125"/>
                <a:ext cx="19050" cy="23812"/>
              </a:xfrm>
              <a:custGeom>
                <a:avLst/>
                <a:gdLst/>
                <a:ahLst/>
                <a:cxnLst>
                  <a:cxn ang="0">
                    <a:pos x="0" y="8"/>
                  </a:cxn>
                  <a:cxn ang="0">
                    <a:pos x="4" y="8"/>
                  </a:cxn>
                  <a:cxn ang="0">
                    <a:pos x="5" y="8"/>
                  </a:cxn>
                  <a:cxn ang="0">
                    <a:pos x="7" y="2"/>
                  </a:cxn>
                  <a:cxn ang="0">
                    <a:pos x="3" y="0"/>
                  </a:cxn>
                  <a:cxn ang="0">
                    <a:pos x="0" y="8"/>
                  </a:cxn>
                  <a:cxn ang="0">
                    <a:pos x="0" y="8"/>
                  </a:cxn>
                </a:cxnLst>
                <a:rect l="0" t="0" r="r" b="b"/>
                <a:pathLst>
                  <a:path w="7" h="8">
                    <a:moveTo>
                      <a:pt x="0" y="8"/>
                    </a:moveTo>
                    <a:cubicBezTo>
                      <a:pt x="2" y="8"/>
                      <a:pt x="3" y="8"/>
                      <a:pt x="4" y="8"/>
                    </a:cubicBezTo>
                    <a:cubicBezTo>
                      <a:pt x="4" y="8"/>
                      <a:pt x="4" y="8"/>
                      <a:pt x="5" y="8"/>
                    </a:cubicBezTo>
                    <a:cubicBezTo>
                      <a:pt x="7" y="2"/>
                      <a:pt x="7" y="2"/>
                      <a:pt x="7" y="2"/>
                    </a:cubicBezTo>
                    <a:cubicBezTo>
                      <a:pt x="3" y="0"/>
                      <a:pt x="3" y="0"/>
                      <a:pt x="3" y="0"/>
                    </a:cubicBezTo>
                    <a:cubicBezTo>
                      <a:pt x="0" y="8"/>
                      <a:pt x="0" y="8"/>
                      <a:pt x="0" y="8"/>
                    </a:cubicBezTo>
                    <a:cubicBezTo>
                      <a:pt x="0" y="8"/>
                      <a:pt x="0" y="8"/>
                      <a:pt x="0" y="8"/>
                    </a:cubicBezTo>
                    <a:close/>
                  </a:path>
                </a:pathLst>
              </a:custGeom>
              <a:solidFill>
                <a:srgbClr val="17649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80" name="Oval 79">
              <a:extLst>
                <a:ext uri="{FF2B5EF4-FFF2-40B4-BE49-F238E27FC236}">
                  <a16:creationId xmlns:a16="http://schemas.microsoft.com/office/drawing/2014/main" id="{46F66CB1-78FC-4378-BDC4-F84C40EA0118}"/>
                </a:ext>
              </a:extLst>
            </p:cNvPr>
            <p:cNvSpPr/>
            <p:nvPr/>
          </p:nvSpPr>
          <p:spPr bwMode="auto">
            <a:xfrm>
              <a:off x="4121317" y="3010159"/>
              <a:ext cx="898969" cy="898969"/>
            </a:xfrm>
            <a:prstGeom prst="ellipse">
              <a:avLst/>
            </a:prstGeom>
            <a:noFill/>
            <a:ln w="19050">
              <a:solidFill>
                <a:srgbClr val="176490"/>
              </a:solid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grpSp>
      <p:sp>
        <p:nvSpPr>
          <p:cNvPr id="58" name="Freeform 14">
            <a:extLst>
              <a:ext uri="{FF2B5EF4-FFF2-40B4-BE49-F238E27FC236}">
                <a16:creationId xmlns:a16="http://schemas.microsoft.com/office/drawing/2014/main" id="{87965A81-7295-426F-839B-0EBAE10ADC80}"/>
              </a:ext>
            </a:extLst>
          </p:cNvPr>
          <p:cNvSpPr>
            <a:spLocks noEditPoints="1"/>
          </p:cNvSpPr>
          <p:nvPr/>
        </p:nvSpPr>
        <p:spPr bwMode="auto">
          <a:xfrm>
            <a:off x="5297905" y="3043050"/>
            <a:ext cx="535767" cy="506207"/>
          </a:xfrm>
          <a:custGeom>
            <a:avLst/>
            <a:gdLst/>
            <a:ahLst/>
            <a:cxnLst>
              <a:cxn ang="0">
                <a:pos x="59" y="0"/>
              </a:cxn>
              <a:cxn ang="0">
                <a:pos x="53" y="6"/>
              </a:cxn>
              <a:cxn ang="0">
                <a:pos x="15" y="27"/>
              </a:cxn>
              <a:cxn ang="0">
                <a:pos x="13" y="28"/>
              </a:cxn>
              <a:cxn ang="0">
                <a:pos x="5" y="68"/>
              </a:cxn>
              <a:cxn ang="0">
                <a:pos x="56" y="50"/>
              </a:cxn>
              <a:cxn ang="0">
                <a:pos x="62" y="71"/>
              </a:cxn>
              <a:cxn ang="0">
                <a:pos x="59" y="74"/>
              </a:cxn>
              <a:cxn ang="0">
                <a:pos x="0" y="74"/>
              </a:cxn>
              <a:cxn ang="0">
                <a:pos x="0" y="25"/>
              </a:cxn>
              <a:cxn ang="0">
                <a:pos x="0" y="24"/>
              </a:cxn>
              <a:cxn ang="0">
                <a:pos x="13" y="0"/>
              </a:cxn>
              <a:cxn ang="0">
                <a:pos x="9" y="50"/>
              </a:cxn>
              <a:cxn ang="0">
                <a:pos x="16" y="45"/>
              </a:cxn>
              <a:cxn ang="0">
                <a:pos x="18" y="56"/>
              </a:cxn>
              <a:cxn ang="0">
                <a:pos x="18" y="60"/>
              </a:cxn>
              <a:cxn ang="0">
                <a:pos x="28" y="61"/>
              </a:cxn>
              <a:cxn ang="0">
                <a:pos x="39" y="63"/>
              </a:cxn>
              <a:cxn ang="0">
                <a:pos x="32" y="58"/>
              </a:cxn>
              <a:cxn ang="0">
                <a:pos x="26" y="58"/>
              </a:cxn>
              <a:cxn ang="0">
                <a:pos x="26" y="56"/>
              </a:cxn>
              <a:cxn ang="0">
                <a:pos x="29" y="47"/>
              </a:cxn>
              <a:cxn ang="0">
                <a:pos x="19" y="51"/>
              </a:cxn>
              <a:cxn ang="0">
                <a:pos x="20" y="42"/>
              </a:cxn>
              <a:cxn ang="0">
                <a:pos x="15" y="8"/>
              </a:cxn>
              <a:cxn ang="0">
                <a:pos x="12" y="25"/>
              </a:cxn>
              <a:cxn ang="0">
                <a:pos x="41" y="40"/>
              </a:cxn>
              <a:cxn ang="0">
                <a:pos x="40" y="52"/>
              </a:cxn>
              <a:cxn ang="0">
                <a:pos x="41" y="57"/>
              </a:cxn>
              <a:cxn ang="0">
                <a:pos x="44" y="55"/>
              </a:cxn>
              <a:cxn ang="0">
                <a:pos x="41" y="40"/>
              </a:cxn>
              <a:cxn ang="0">
                <a:pos x="70" y="9"/>
              </a:cxn>
              <a:cxn ang="0">
                <a:pos x="60" y="9"/>
              </a:cxn>
              <a:cxn ang="0">
                <a:pos x="71" y="16"/>
              </a:cxn>
              <a:cxn ang="0">
                <a:pos x="64" y="34"/>
              </a:cxn>
              <a:cxn ang="0">
                <a:pos x="77" y="16"/>
              </a:cxn>
              <a:cxn ang="0">
                <a:pos x="76" y="14"/>
              </a:cxn>
              <a:cxn ang="0">
                <a:pos x="58" y="11"/>
              </a:cxn>
              <a:cxn ang="0">
                <a:pos x="54" y="44"/>
              </a:cxn>
              <a:cxn ang="0">
                <a:pos x="58" y="11"/>
              </a:cxn>
            </a:cxnLst>
            <a:rect l="0" t="0" r="r" b="b"/>
            <a:pathLst>
              <a:path w="78" h="74">
                <a:moveTo>
                  <a:pt x="15" y="0"/>
                </a:moveTo>
                <a:cubicBezTo>
                  <a:pt x="59" y="0"/>
                  <a:pt x="59" y="0"/>
                  <a:pt x="59" y="0"/>
                </a:cubicBezTo>
                <a:cubicBezTo>
                  <a:pt x="62" y="0"/>
                  <a:pt x="62" y="0"/>
                  <a:pt x="62" y="0"/>
                </a:cubicBezTo>
                <a:cubicBezTo>
                  <a:pt x="53" y="6"/>
                  <a:pt x="53" y="6"/>
                  <a:pt x="53" y="6"/>
                </a:cubicBezTo>
                <a:cubicBezTo>
                  <a:pt x="18" y="6"/>
                  <a:pt x="18" y="6"/>
                  <a:pt x="18" y="6"/>
                </a:cubicBezTo>
                <a:cubicBezTo>
                  <a:pt x="15" y="27"/>
                  <a:pt x="15" y="27"/>
                  <a:pt x="15" y="27"/>
                </a:cubicBezTo>
                <a:cubicBezTo>
                  <a:pt x="14" y="28"/>
                  <a:pt x="14" y="28"/>
                  <a:pt x="14" y="28"/>
                </a:cubicBezTo>
                <a:cubicBezTo>
                  <a:pt x="13" y="28"/>
                  <a:pt x="13" y="28"/>
                  <a:pt x="13" y="28"/>
                </a:cubicBezTo>
                <a:cubicBezTo>
                  <a:pt x="5" y="27"/>
                  <a:pt x="5" y="27"/>
                  <a:pt x="5" y="27"/>
                </a:cubicBezTo>
                <a:cubicBezTo>
                  <a:pt x="5" y="68"/>
                  <a:pt x="5" y="68"/>
                  <a:pt x="5" y="68"/>
                </a:cubicBezTo>
                <a:cubicBezTo>
                  <a:pt x="56" y="68"/>
                  <a:pt x="56" y="68"/>
                  <a:pt x="56" y="68"/>
                </a:cubicBezTo>
                <a:cubicBezTo>
                  <a:pt x="56" y="50"/>
                  <a:pt x="56" y="50"/>
                  <a:pt x="56" y="50"/>
                </a:cubicBezTo>
                <a:cubicBezTo>
                  <a:pt x="62" y="43"/>
                  <a:pt x="62" y="43"/>
                  <a:pt x="62" y="43"/>
                </a:cubicBezTo>
                <a:cubicBezTo>
                  <a:pt x="62" y="71"/>
                  <a:pt x="62" y="71"/>
                  <a:pt x="62" y="71"/>
                </a:cubicBezTo>
                <a:cubicBezTo>
                  <a:pt x="62" y="74"/>
                  <a:pt x="62" y="74"/>
                  <a:pt x="62" y="74"/>
                </a:cubicBezTo>
                <a:cubicBezTo>
                  <a:pt x="59" y="74"/>
                  <a:pt x="59" y="74"/>
                  <a:pt x="59" y="74"/>
                </a:cubicBezTo>
                <a:cubicBezTo>
                  <a:pt x="3" y="74"/>
                  <a:pt x="3" y="74"/>
                  <a:pt x="3" y="74"/>
                </a:cubicBezTo>
                <a:cubicBezTo>
                  <a:pt x="0" y="74"/>
                  <a:pt x="0" y="74"/>
                  <a:pt x="0" y="74"/>
                </a:cubicBezTo>
                <a:cubicBezTo>
                  <a:pt x="0" y="71"/>
                  <a:pt x="0" y="71"/>
                  <a:pt x="0" y="71"/>
                </a:cubicBezTo>
                <a:cubicBezTo>
                  <a:pt x="0" y="25"/>
                  <a:pt x="0" y="25"/>
                  <a:pt x="0" y="25"/>
                </a:cubicBezTo>
                <a:cubicBezTo>
                  <a:pt x="0" y="24"/>
                  <a:pt x="0" y="24"/>
                  <a:pt x="0" y="24"/>
                </a:cubicBezTo>
                <a:cubicBezTo>
                  <a:pt x="0" y="24"/>
                  <a:pt x="0" y="24"/>
                  <a:pt x="0" y="24"/>
                </a:cubicBezTo>
                <a:cubicBezTo>
                  <a:pt x="12" y="2"/>
                  <a:pt x="12" y="2"/>
                  <a:pt x="12" y="2"/>
                </a:cubicBezTo>
                <a:cubicBezTo>
                  <a:pt x="13" y="0"/>
                  <a:pt x="13" y="0"/>
                  <a:pt x="13" y="0"/>
                </a:cubicBezTo>
                <a:cubicBezTo>
                  <a:pt x="15" y="0"/>
                  <a:pt x="15" y="0"/>
                  <a:pt x="15" y="0"/>
                </a:cubicBezTo>
                <a:close/>
                <a:moveTo>
                  <a:pt x="9" y="50"/>
                </a:moveTo>
                <a:cubicBezTo>
                  <a:pt x="13" y="52"/>
                  <a:pt x="13" y="52"/>
                  <a:pt x="13" y="52"/>
                </a:cubicBezTo>
                <a:cubicBezTo>
                  <a:pt x="13" y="51"/>
                  <a:pt x="16" y="42"/>
                  <a:pt x="16" y="45"/>
                </a:cubicBezTo>
                <a:cubicBezTo>
                  <a:pt x="16" y="48"/>
                  <a:pt x="14" y="52"/>
                  <a:pt x="15" y="54"/>
                </a:cubicBezTo>
                <a:cubicBezTo>
                  <a:pt x="15" y="56"/>
                  <a:pt x="16" y="57"/>
                  <a:pt x="18" y="56"/>
                </a:cubicBezTo>
                <a:cubicBezTo>
                  <a:pt x="19" y="56"/>
                  <a:pt x="20" y="55"/>
                  <a:pt x="21" y="55"/>
                </a:cubicBezTo>
                <a:cubicBezTo>
                  <a:pt x="20" y="57"/>
                  <a:pt x="18" y="58"/>
                  <a:pt x="18" y="60"/>
                </a:cubicBezTo>
                <a:cubicBezTo>
                  <a:pt x="17" y="62"/>
                  <a:pt x="18" y="63"/>
                  <a:pt x="20" y="64"/>
                </a:cubicBezTo>
                <a:cubicBezTo>
                  <a:pt x="23" y="65"/>
                  <a:pt x="26" y="63"/>
                  <a:pt x="28" y="61"/>
                </a:cubicBezTo>
                <a:cubicBezTo>
                  <a:pt x="28" y="61"/>
                  <a:pt x="28" y="61"/>
                  <a:pt x="29" y="61"/>
                </a:cubicBezTo>
                <a:cubicBezTo>
                  <a:pt x="31" y="64"/>
                  <a:pt x="39" y="63"/>
                  <a:pt x="39" y="63"/>
                </a:cubicBezTo>
                <a:cubicBezTo>
                  <a:pt x="39" y="59"/>
                  <a:pt x="39" y="59"/>
                  <a:pt x="39" y="59"/>
                </a:cubicBezTo>
                <a:cubicBezTo>
                  <a:pt x="39" y="59"/>
                  <a:pt x="32" y="60"/>
                  <a:pt x="32" y="58"/>
                </a:cubicBezTo>
                <a:cubicBezTo>
                  <a:pt x="32" y="56"/>
                  <a:pt x="30" y="56"/>
                  <a:pt x="29" y="56"/>
                </a:cubicBezTo>
                <a:cubicBezTo>
                  <a:pt x="28" y="56"/>
                  <a:pt x="27" y="57"/>
                  <a:pt x="26" y="58"/>
                </a:cubicBezTo>
                <a:cubicBezTo>
                  <a:pt x="25" y="58"/>
                  <a:pt x="23" y="59"/>
                  <a:pt x="22" y="60"/>
                </a:cubicBezTo>
                <a:cubicBezTo>
                  <a:pt x="23" y="59"/>
                  <a:pt x="25" y="57"/>
                  <a:pt x="26" y="56"/>
                </a:cubicBezTo>
                <a:cubicBezTo>
                  <a:pt x="28" y="53"/>
                  <a:pt x="30" y="51"/>
                  <a:pt x="30" y="50"/>
                </a:cubicBezTo>
                <a:cubicBezTo>
                  <a:pt x="31" y="48"/>
                  <a:pt x="30" y="47"/>
                  <a:pt x="29" y="47"/>
                </a:cubicBezTo>
                <a:cubicBezTo>
                  <a:pt x="27" y="46"/>
                  <a:pt x="25" y="48"/>
                  <a:pt x="22" y="49"/>
                </a:cubicBezTo>
                <a:cubicBezTo>
                  <a:pt x="21" y="50"/>
                  <a:pt x="20" y="51"/>
                  <a:pt x="19" y="51"/>
                </a:cubicBezTo>
                <a:cubicBezTo>
                  <a:pt x="19" y="50"/>
                  <a:pt x="19" y="47"/>
                  <a:pt x="20" y="45"/>
                </a:cubicBezTo>
                <a:cubicBezTo>
                  <a:pt x="20" y="44"/>
                  <a:pt x="20" y="42"/>
                  <a:pt x="20" y="42"/>
                </a:cubicBezTo>
                <a:cubicBezTo>
                  <a:pt x="23" y="25"/>
                  <a:pt x="9" y="50"/>
                  <a:pt x="9" y="50"/>
                </a:cubicBezTo>
                <a:close/>
                <a:moveTo>
                  <a:pt x="15" y="8"/>
                </a:moveTo>
                <a:cubicBezTo>
                  <a:pt x="6" y="24"/>
                  <a:pt x="6" y="24"/>
                  <a:pt x="6" y="24"/>
                </a:cubicBezTo>
                <a:cubicBezTo>
                  <a:pt x="12" y="25"/>
                  <a:pt x="12" y="25"/>
                  <a:pt x="12" y="25"/>
                </a:cubicBezTo>
                <a:cubicBezTo>
                  <a:pt x="15" y="8"/>
                  <a:pt x="15" y="8"/>
                  <a:pt x="15" y="8"/>
                </a:cubicBezTo>
                <a:close/>
                <a:moveTo>
                  <a:pt x="41" y="40"/>
                </a:moveTo>
                <a:cubicBezTo>
                  <a:pt x="39" y="52"/>
                  <a:pt x="39" y="52"/>
                  <a:pt x="39" y="52"/>
                </a:cubicBezTo>
                <a:cubicBezTo>
                  <a:pt x="40" y="52"/>
                  <a:pt x="40" y="52"/>
                  <a:pt x="40" y="52"/>
                </a:cubicBezTo>
                <a:cubicBezTo>
                  <a:pt x="39" y="56"/>
                  <a:pt x="39" y="56"/>
                  <a:pt x="39" y="56"/>
                </a:cubicBezTo>
                <a:cubicBezTo>
                  <a:pt x="41" y="57"/>
                  <a:pt x="41" y="57"/>
                  <a:pt x="41" y="57"/>
                </a:cubicBezTo>
                <a:cubicBezTo>
                  <a:pt x="43" y="54"/>
                  <a:pt x="43" y="54"/>
                  <a:pt x="43" y="54"/>
                </a:cubicBezTo>
                <a:cubicBezTo>
                  <a:pt x="44" y="55"/>
                  <a:pt x="44" y="55"/>
                  <a:pt x="44" y="55"/>
                </a:cubicBezTo>
                <a:cubicBezTo>
                  <a:pt x="53" y="47"/>
                  <a:pt x="53" y="47"/>
                  <a:pt x="53" y="47"/>
                </a:cubicBezTo>
                <a:cubicBezTo>
                  <a:pt x="41" y="40"/>
                  <a:pt x="41" y="40"/>
                  <a:pt x="41" y="40"/>
                </a:cubicBezTo>
                <a:close/>
                <a:moveTo>
                  <a:pt x="71" y="10"/>
                </a:moveTo>
                <a:cubicBezTo>
                  <a:pt x="70" y="9"/>
                  <a:pt x="70" y="9"/>
                  <a:pt x="70" y="9"/>
                </a:cubicBezTo>
                <a:cubicBezTo>
                  <a:pt x="66" y="6"/>
                  <a:pt x="66" y="6"/>
                  <a:pt x="66" y="6"/>
                </a:cubicBezTo>
                <a:cubicBezTo>
                  <a:pt x="60" y="9"/>
                  <a:pt x="60" y="9"/>
                  <a:pt x="60" y="9"/>
                </a:cubicBezTo>
                <a:cubicBezTo>
                  <a:pt x="65" y="12"/>
                  <a:pt x="65" y="12"/>
                  <a:pt x="65" y="12"/>
                </a:cubicBezTo>
                <a:cubicBezTo>
                  <a:pt x="71" y="16"/>
                  <a:pt x="71" y="16"/>
                  <a:pt x="71" y="16"/>
                </a:cubicBezTo>
                <a:cubicBezTo>
                  <a:pt x="73" y="17"/>
                  <a:pt x="73" y="17"/>
                  <a:pt x="73" y="17"/>
                </a:cubicBezTo>
                <a:cubicBezTo>
                  <a:pt x="71" y="23"/>
                  <a:pt x="68" y="29"/>
                  <a:pt x="64" y="34"/>
                </a:cubicBezTo>
                <a:cubicBezTo>
                  <a:pt x="67" y="37"/>
                  <a:pt x="67" y="37"/>
                  <a:pt x="67" y="37"/>
                </a:cubicBezTo>
                <a:cubicBezTo>
                  <a:pt x="72" y="31"/>
                  <a:pt x="76" y="24"/>
                  <a:pt x="77" y="16"/>
                </a:cubicBezTo>
                <a:cubicBezTo>
                  <a:pt x="78" y="15"/>
                  <a:pt x="78" y="15"/>
                  <a:pt x="78" y="15"/>
                </a:cubicBezTo>
                <a:cubicBezTo>
                  <a:pt x="76" y="14"/>
                  <a:pt x="76" y="14"/>
                  <a:pt x="76" y="14"/>
                </a:cubicBezTo>
                <a:cubicBezTo>
                  <a:pt x="71" y="10"/>
                  <a:pt x="71" y="10"/>
                  <a:pt x="71" y="10"/>
                </a:cubicBezTo>
                <a:close/>
                <a:moveTo>
                  <a:pt x="58" y="11"/>
                </a:moveTo>
                <a:cubicBezTo>
                  <a:pt x="51" y="19"/>
                  <a:pt x="46" y="28"/>
                  <a:pt x="43" y="38"/>
                </a:cubicBezTo>
                <a:cubicBezTo>
                  <a:pt x="47" y="40"/>
                  <a:pt x="50" y="42"/>
                  <a:pt x="54" y="44"/>
                </a:cubicBezTo>
                <a:cubicBezTo>
                  <a:pt x="61" y="36"/>
                  <a:pt x="66" y="27"/>
                  <a:pt x="70" y="18"/>
                </a:cubicBezTo>
                <a:cubicBezTo>
                  <a:pt x="66" y="16"/>
                  <a:pt x="62" y="13"/>
                  <a:pt x="58" y="11"/>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888403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277AC-87E3-482D-A5C2-419891D5DBFF}"/>
              </a:ext>
            </a:extLst>
          </p:cNvPr>
          <p:cNvSpPr>
            <a:spLocks noGrp="1"/>
          </p:cNvSpPr>
          <p:nvPr>
            <p:ph type="title"/>
          </p:nvPr>
        </p:nvSpPr>
        <p:spPr/>
        <p:txBody>
          <a:bodyPr/>
          <a:lstStyle/>
          <a:p>
            <a:r>
              <a:rPr lang="en-US" dirty="0"/>
              <a:t>Changes Required </a:t>
            </a:r>
          </a:p>
        </p:txBody>
      </p:sp>
      <p:sp>
        <p:nvSpPr>
          <p:cNvPr id="4" name="TextBox 3">
            <a:extLst>
              <a:ext uri="{FF2B5EF4-FFF2-40B4-BE49-F238E27FC236}">
                <a16:creationId xmlns:a16="http://schemas.microsoft.com/office/drawing/2014/main" id="{13958A47-C0A3-4BA7-B300-AA7EF26B93BF}"/>
              </a:ext>
            </a:extLst>
          </p:cNvPr>
          <p:cNvSpPr txBox="1"/>
          <p:nvPr/>
        </p:nvSpPr>
        <p:spPr>
          <a:xfrm>
            <a:off x="304800" y="1276350"/>
            <a:ext cx="4176143"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t>Global.ascx – gone</a:t>
            </a:r>
          </a:p>
          <a:p>
            <a:pPr marL="742950" lvl="1" indent="-285750">
              <a:buFont typeface="Arial" panose="020B0604020202020204" pitchFamily="34" charset="0"/>
              <a:buChar char="•"/>
            </a:pPr>
            <a:r>
              <a:rPr lang="en-US" sz="2400" dirty="0" err="1"/>
              <a:t>Program.cs</a:t>
            </a:r>
            <a:r>
              <a:rPr lang="en-US" sz="2400" dirty="0"/>
              <a:t> and </a:t>
            </a:r>
            <a:r>
              <a:rPr lang="en-US" sz="2400" dirty="0" err="1"/>
              <a:t>Startup.cs</a:t>
            </a:r>
            <a:endParaRPr lang="en-US" sz="2400" dirty="0"/>
          </a:p>
        </p:txBody>
      </p:sp>
    </p:spTree>
    <p:extLst>
      <p:ext uri="{BB962C8B-B14F-4D97-AF65-F5344CB8AC3E}">
        <p14:creationId xmlns:p14="http://schemas.microsoft.com/office/powerpoint/2010/main" val="33454242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277AC-87E3-482D-A5C2-419891D5DBFF}"/>
              </a:ext>
            </a:extLst>
          </p:cNvPr>
          <p:cNvSpPr>
            <a:spLocks noGrp="1"/>
          </p:cNvSpPr>
          <p:nvPr>
            <p:ph type="title"/>
          </p:nvPr>
        </p:nvSpPr>
        <p:spPr/>
        <p:txBody>
          <a:bodyPr/>
          <a:lstStyle/>
          <a:p>
            <a:r>
              <a:rPr lang="en-US" dirty="0"/>
              <a:t>Changes Required </a:t>
            </a:r>
          </a:p>
        </p:txBody>
      </p:sp>
      <p:sp>
        <p:nvSpPr>
          <p:cNvPr id="4" name="TextBox 3">
            <a:extLst>
              <a:ext uri="{FF2B5EF4-FFF2-40B4-BE49-F238E27FC236}">
                <a16:creationId xmlns:a16="http://schemas.microsoft.com/office/drawing/2014/main" id="{13958A47-C0A3-4BA7-B300-AA7EF26B93BF}"/>
              </a:ext>
            </a:extLst>
          </p:cNvPr>
          <p:cNvSpPr txBox="1"/>
          <p:nvPr/>
        </p:nvSpPr>
        <p:spPr>
          <a:xfrm>
            <a:off x="304800" y="1276350"/>
            <a:ext cx="4176143"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solidFill>
                  <a:schemeClr val="bg1">
                    <a:lumMod val="75000"/>
                  </a:schemeClr>
                </a:solidFill>
              </a:rPr>
              <a:t>Global.ascx – gone</a:t>
            </a:r>
          </a:p>
          <a:p>
            <a:pPr marL="742950" lvl="1" indent="-285750">
              <a:buFont typeface="Arial" panose="020B0604020202020204" pitchFamily="34" charset="0"/>
              <a:buChar char="•"/>
            </a:pPr>
            <a:r>
              <a:rPr lang="en-US" sz="2400" dirty="0" err="1">
                <a:solidFill>
                  <a:schemeClr val="bg1">
                    <a:lumMod val="75000"/>
                  </a:schemeClr>
                </a:solidFill>
              </a:rPr>
              <a:t>Program.cs</a:t>
            </a:r>
            <a:r>
              <a:rPr lang="en-US" sz="2400" dirty="0">
                <a:solidFill>
                  <a:schemeClr val="bg1">
                    <a:lumMod val="75000"/>
                  </a:schemeClr>
                </a:solidFill>
              </a:rPr>
              <a:t> and </a:t>
            </a:r>
            <a:r>
              <a:rPr lang="en-US" sz="2400" dirty="0" err="1">
                <a:solidFill>
                  <a:schemeClr val="bg1">
                    <a:lumMod val="75000"/>
                  </a:schemeClr>
                </a:solidFill>
              </a:rPr>
              <a:t>Startup.cs</a:t>
            </a:r>
            <a:endParaRPr lang="en-US" sz="2400" dirty="0">
              <a:solidFill>
                <a:schemeClr val="bg1">
                  <a:lumMod val="75000"/>
                </a:schemeClr>
              </a:solidFill>
            </a:endParaRPr>
          </a:p>
        </p:txBody>
      </p:sp>
      <p:sp>
        <p:nvSpPr>
          <p:cNvPr id="5" name="TextBox 4">
            <a:extLst>
              <a:ext uri="{FF2B5EF4-FFF2-40B4-BE49-F238E27FC236}">
                <a16:creationId xmlns:a16="http://schemas.microsoft.com/office/drawing/2014/main" id="{BDEAEC4E-3D6D-4F1D-B0F2-5E461CD144C3}"/>
              </a:ext>
            </a:extLst>
          </p:cNvPr>
          <p:cNvSpPr txBox="1"/>
          <p:nvPr/>
        </p:nvSpPr>
        <p:spPr>
          <a:xfrm>
            <a:off x="4663059" y="1276349"/>
            <a:ext cx="3113353"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err="1"/>
              <a:t>HTTPModules</a:t>
            </a:r>
            <a:r>
              <a:rPr lang="en-US" sz="2400" dirty="0"/>
              <a:t> – gone</a:t>
            </a:r>
          </a:p>
          <a:p>
            <a:pPr marL="742950" lvl="1" indent="-285750">
              <a:buFont typeface="Arial" panose="020B0604020202020204" pitchFamily="34" charset="0"/>
              <a:buChar char="•"/>
            </a:pPr>
            <a:r>
              <a:rPr lang="en-US" sz="2400" dirty="0"/>
              <a:t>Use Middleware</a:t>
            </a:r>
          </a:p>
        </p:txBody>
      </p:sp>
    </p:spTree>
    <p:extLst>
      <p:ext uri="{BB962C8B-B14F-4D97-AF65-F5344CB8AC3E}">
        <p14:creationId xmlns:p14="http://schemas.microsoft.com/office/powerpoint/2010/main" val="1317631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277AC-87E3-482D-A5C2-419891D5DBFF}"/>
              </a:ext>
            </a:extLst>
          </p:cNvPr>
          <p:cNvSpPr>
            <a:spLocks noGrp="1"/>
          </p:cNvSpPr>
          <p:nvPr>
            <p:ph type="title"/>
          </p:nvPr>
        </p:nvSpPr>
        <p:spPr/>
        <p:txBody>
          <a:bodyPr/>
          <a:lstStyle/>
          <a:p>
            <a:r>
              <a:rPr lang="en-US" dirty="0"/>
              <a:t>Changes Required </a:t>
            </a:r>
          </a:p>
        </p:txBody>
      </p:sp>
      <p:sp>
        <p:nvSpPr>
          <p:cNvPr id="4" name="TextBox 3">
            <a:extLst>
              <a:ext uri="{FF2B5EF4-FFF2-40B4-BE49-F238E27FC236}">
                <a16:creationId xmlns:a16="http://schemas.microsoft.com/office/drawing/2014/main" id="{13958A47-C0A3-4BA7-B300-AA7EF26B93BF}"/>
              </a:ext>
            </a:extLst>
          </p:cNvPr>
          <p:cNvSpPr txBox="1"/>
          <p:nvPr/>
        </p:nvSpPr>
        <p:spPr>
          <a:xfrm>
            <a:off x="304800" y="1276350"/>
            <a:ext cx="4176143" cy="1938992"/>
          </a:xfrm>
          <a:prstGeom prst="rect">
            <a:avLst/>
          </a:prstGeom>
          <a:noFill/>
        </p:spPr>
        <p:txBody>
          <a:bodyPr wrap="none" rtlCol="0">
            <a:spAutoFit/>
          </a:bodyPr>
          <a:lstStyle/>
          <a:p>
            <a:pPr marL="285750" indent="-285750">
              <a:buFont typeface="Arial" panose="020B0604020202020204" pitchFamily="34" charset="0"/>
              <a:buChar char="•"/>
            </a:pPr>
            <a:r>
              <a:rPr lang="en-US" sz="2400" dirty="0">
                <a:solidFill>
                  <a:schemeClr val="bg1">
                    <a:lumMod val="75000"/>
                  </a:schemeClr>
                </a:solidFill>
              </a:rPr>
              <a:t>Global.ascx – gone</a:t>
            </a:r>
          </a:p>
          <a:p>
            <a:pPr marL="742950" lvl="1" indent="-285750">
              <a:buFont typeface="Arial" panose="020B0604020202020204" pitchFamily="34" charset="0"/>
              <a:buChar char="•"/>
            </a:pPr>
            <a:r>
              <a:rPr lang="en-US" sz="2400" dirty="0" err="1">
                <a:solidFill>
                  <a:schemeClr val="bg1">
                    <a:lumMod val="75000"/>
                  </a:schemeClr>
                </a:solidFill>
              </a:rPr>
              <a:t>Program.cs</a:t>
            </a:r>
            <a:r>
              <a:rPr lang="en-US" sz="2400" dirty="0">
                <a:solidFill>
                  <a:schemeClr val="bg1">
                    <a:lumMod val="75000"/>
                  </a:schemeClr>
                </a:solidFill>
              </a:rPr>
              <a:t> and </a:t>
            </a:r>
            <a:r>
              <a:rPr lang="en-US" sz="2400" dirty="0" err="1">
                <a:solidFill>
                  <a:schemeClr val="bg1">
                    <a:lumMod val="75000"/>
                  </a:schemeClr>
                </a:solidFill>
              </a:rPr>
              <a:t>Startup.cs</a:t>
            </a:r>
            <a:endParaRPr lang="en-US" sz="2400" dirty="0">
              <a:solidFill>
                <a:schemeClr val="bg1">
                  <a:lumMod val="75000"/>
                </a:schemeClr>
              </a:solidFill>
            </a:endParaRPr>
          </a:p>
          <a:p>
            <a:pPr lvl="1"/>
            <a:endParaRPr lang="en-US" sz="2400" dirty="0">
              <a:solidFill>
                <a:schemeClr val="bg1">
                  <a:lumMod val="75000"/>
                </a:schemeClr>
              </a:solidFill>
            </a:endParaRPr>
          </a:p>
          <a:p>
            <a:pPr marL="285750" indent="-285750">
              <a:buFont typeface="Arial" panose="020B0604020202020204" pitchFamily="34" charset="0"/>
              <a:buChar char="•"/>
            </a:pPr>
            <a:r>
              <a:rPr lang="en-US" sz="2400" dirty="0"/>
              <a:t>Controller Inheritance</a:t>
            </a:r>
          </a:p>
          <a:p>
            <a:pPr marL="742950" lvl="1" indent="-285750">
              <a:buFont typeface="Arial" panose="020B0604020202020204" pitchFamily="34" charset="0"/>
              <a:buChar char="•"/>
            </a:pPr>
            <a:r>
              <a:rPr lang="en-US" sz="2400" dirty="0"/>
              <a:t>Common Ancestor</a:t>
            </a:r>
          </a:p>
        </p:txBody>
      </p:sp>
      <p:sp>
        <p:nvSpPr>
          <p:cNvPr id="5" name="TextBox 4">
            <a:extLst>
              <a:ext uri="{FF2B5EF4-FFF2-40B4-BE49-F238E27FC236}">
                <a16:creationId xmlns:a16="http://schemas.microsoft.com/office/drawing/2014/main" id="{BDEAEC4E-3D6D-4F1D-B0F2-5E461CD144C3}"/>
              </a:ext>
            </a:extLst>
          </p:cNvPr>
          <p:cNvSpPr txBox="1"/>
          <p:nvPr/>
        </p:nvSpPr>
        <p:spPr>
          <a:xfrm>
            <a:off x="4663059" y="1276349"/>
            <a:ext cx="3113353"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err="1">
                <a:solidFill>
                  <a:schemeClr val="bg1">
                    <a:lumMod val="75000"/>
                  </a:schemeClr>
                </a:solidFill>
              </a:rPr>
              <a:t>HTTPModules</a:t>
            </a:r>
            <a:r>
              <a:rPr lang="en-US" sz="2400" dirty="0">
                <a:solidFill>
                  <a:schemeClr val="bg1">
                    <a:lumMod val="75000"/>
                  </a:schemeClr>
                </a:solidFill>
              </a:rPr>
              <a:t> – gone</a:t>
            </a:r>
          </a:p>
          <a:p>
            <a:pPr marL="742950" lvl="1" indent="-285750">
              <a:buFont typeface="Arial" panose="020B0604020202020204" pitchFamily="34" charset="0"/>
              <a:buChar char="•"/>
            </a:pPr>
            <a:r>
              <a:rPr lang="en-US" sz="2400" dirty="0">
                <a:solidFill>
                  <a:schemeClr val="bg1">
                    <a:lumMod val="75000"/>
                  </a:schemeClr>
                </a:solidFill>
              </a:rPr>
              <a:t>Use Middleware</a:t>
            </a:r>
          </a:p>
        </p:txBody>
      </p:sp>
    </p:spTree>
    <p:extLst>
      <p:ext uri="{BB962C8B-B14F-4D97-AF65-F5344CB8AC3E}">
        <p14:creationId xmlns:p14="http://schemas.microsoft.com/office/powerpoint/2010/main" val="28110792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277AC-87E3-482D-A5C2-419891D5DBFF}"/>
              </a:ext>
            </a:extLst>
          </p:cNvPr>
          <p:cNvSpPr>
            <a:spLocks noGrp="1"/>
          </p:cNvSpPr>
          <p:nvPr>
            <p:ph type="title"/>
          </p:nvPr>
        </p:nvSpPr>
        <p:spPr/>
        <p:txBody>
          <a:bodyPr/>
          <a:lstStyle/>
          <a:p>
            <a:r>
              <a:rPr lang="en-US" dirty="0"/>
              <a:t>Changes Required </a:t>
            </a:r>
          </a:p>
        </p:txBody>
      </p:sp>
      <p:sp>
        <p:nvSpPr>
          <p:cNvPr id="4" name="TextBox 3">
            <a:extLst>
              <a:ext uri="{FF2B5EF4-FFF2-40B4-BE49-F238E27FC236}">
                <a16:creationId xmlns:a16="http://schemas.microsoft.com/office/drawing/2014/main" id="{13958A47-C0A3-4BA7-B300-AA7EF26B93BF}"/>
              </a:ext>
            </a:extLst>
          </p:cNvPr>
          <p:cNvSpPr txBox="1"/>
          <p:nvPr/>
        </p:nvSpPr>
        <p:spPr>
          <a:xfrm>
            <a:off x="304800" y="1276350"/>
            <a:ext cx="4176143" cy="1938992"/>
          </a:xfrm>
          <a:prstGeom prst="rect">
            <a:avLst/>
          </a:prstGeom>
          <a:noFill/>
        </p:spPr>
        <p:txBody>
          <a:bodyPr wrap="none" rtlCol="0">
            <a:spAutoFit/>
          </a:bodyPr>
          <a:lstStyle/>
          <a:p>
            <a:pPr marL="285750" indent="-285750">
              <a:buFont typeface="Arial" panose="020B0604020202020204" pitchFamily="34" charset="0"/>
              <a:buChar char="•"/>
            </a:pPr>
            <a:r>
              <a:rPr lang="en-US" sz="2400" dirty="0">
                <a:solidFill>
                  <a:schemeClr val="bg1">
                    <a:lumMod val="75000"/>
                  </a:schemeClr>
                </a:solidFill>
              </a:rPr>
              <a:t>Global.ascx – gone</a:t>
            </a:r>
          </a:p>
          <a:p>
            <a:pPr marL="742950" lvl="1" indent="-285750">
              <a:buFont typeface="Arial" panose="020B0604020202020204" pitchFamily="34" charset="0"/>
              <a:buChar char="•"/>
            </a:pPr>
            <a:r>
              <a:rPr lang="en-US" sz="2400" dirty="0" err="1">
                <a:solidFill>
                  <a:schemeClr val="bg1">
                    <a:lumMod val="75000"/>
                  </a:schemeClr>
                </a:solidFill>
              </a:rPr>
              <a:t>Program.cs</a:t>
            </a:r>
            <a:r>
              <a:rPr lang="en-US" sz="2400" dirty="0">
                <a:solidFill>
                  <a:schemeClr val="bg1">
                    <a:lumMod val="75000"/>
                  </a:schemeClr>
                </a:solidFill>
              </a:rPr>
              <a:t> and </a:t>
            </a:r>
            <a:r>
              <a:rPr lang="en-US" sz="2400" dirty="0" err="1">
                <a:solidFill>
                  <a:schemeClr val="bg1">
                    <a:lumMod val="75000"/>
                  </a:schemeClr>
                </a:solidFill>
              </a:rPr>
              <a:t>Startup.cs</a:t>
            </a:r>
            <a:endParaRPr lang="en-US" sz="2400" dirty="0">
              <a:solidFill>
                <a:schemeClr val="bg1">
                  <a:lumMod val="75000"/>
                </a:schemeClr>
              </a:solidFill>
            </a:endParaRPr>
          </a:p>
          <a:p>
            <a:pPr lvl="1"/>
            <a:endParaRPr lang="en-US" sz="2400" dirty="0">
              <a:solidFill>
                <a:schemeClr val="bg1">
                  <a:lumMod val="75000"/>
                </a:schemeClr>
              </a:solidFill>
            </a:endParaRPr>
          </a:p>
          <a:p>
            <a:pPr marL="285750" indent="-285750">
              <a:buFont typeface="Arial" panose="020B0604020202020204" pitchFamily="34" charset="0"/>
              <a:buChar char="•"/>
            </a:pPr>
            <a:r>
              <a:rPr lang="en-US" sz="2400" dirty="0">
                <a:solidFill>
                  <a:schemeClr val="bg1">
                    <a:lumMod val="75000"/>
                  </a:schemeClr>
                </a:solidFill>
              </a:rPr>
              <a:t>Controller Inheritance</a:t>
            </a:r>
          </a:p>
          <a:p>
            <a:pPr marL="742950" lvl="1" indent="-285750">
              <a:buFont typeface="Arial" panose="020B0604020202020204" pitchFamily="34" charset="0"/>
              <a:buChar char="•"/>
            </a:pPr>
            <a:r>
              <a:rPr lang="en-US" sz="2400" dirty="0">
                <a:solidFill>
                  <a:schemeClr val="bg1">
                    <a:lumMod val="75000"/>
                  </a:schemeClr>
                </a:solidFill>
              </a:rPr>
              <a:t>Common Ancestor</a:t>
            </a:r>
          </a:p>
        </p:txBody>
      </p:sp>
      <p:sp>
        <p:nvSpPr>
          <p:cNvPr id="5" name="TextBox 4">
            <a:extLst>
              <a:ext uri="{FF2B5EF4-FFF2-40B4-BE49-F238E27FC236}">
                <a16:creationId xmlns:a16="http://schemas.microsoft.com/office/drawing/2014/main" id="{BDEAEC4E-3D6D-4F1D-B0F2-5E461CD144C3}"/>
              </a:ext>
            </a:extLst>
          </p:cNvPr>
          <p:cNvSpPr txBox="1"/>
          <p:nvPr/>
        </p:nvSpPr>
        <p:spPr>
          <a:xfrm>
            <a:off x="4663059" y="1276349"/>
            <a:ext cx="4023858" cy="1938992"/>
          </a:xfrm>
          <a:prstGeom prst="rect">
            <a:avLst/>
          </a:prstGeom>
          <a:noFill/>
        </p:spPr>
        <p:txBody>
          <a:bodyPr wrap="none" rtlCol="0">
            <a:spAutoFit/>
          </a:bodyPr>
          <a:lstStyle/>
          <a:p>
            <a:pPr marL="285750" indent="-285750">
              <a:buFont typeface="Arial" panose="020B0604020202020204" pitchFamily="34" charset="0"/>
              <a:buChar char="•"/>
            </a:pPr>
            <a:r>
              <a:rPr lang="en-US" sz="2400" dirty="0" err="1">
                <a:solidFill>
                  <a:schemeClr val="bg1">
                    <a:lumMod val="75000"/>
                  </a:schemeClr>
                </a:solidFill>
              </a:rPr>
              <a:t>HTTPModules</a:t>
            </a:r>
            <a:r>
              <a:rPr lang="en-US" sz="2400" dirty="0">
                <a:solidFill>
                  <a:schemeClr val="bg1">
                    <a:lumMod val="75000"/>
                  </a:schemeClr>
                </a:solidFill>
              </a:rPr>
              <a:t> – gone</a:t>
            </a:r>
          </a:p>
          <a:p>
            <a:pPr marL="742950" lvl="1" indent="-285750">
              <a:buFont typeface="Arial" panose="020B0604020202020204" pitchFamily="34" charset="0"/>
              <a:buChar char="•"/>
            </a:pPr>
            <a:r>
              <a:rPr lang="en-US" sz="2400" dirty="0">
                <a:solidFill>
                  <a:schemeClr val="bg1">
                    <a:lumMod val="75000"/>
                  </a:schemeClr>
                </a:solidFill>
              </a:rPr>
              <a:t>Use Middleware</a:t>
            </a:r>
          </a:p>
          <a:p>
            <a:pPr lvl="1"/>
            <a:endParaRPr lang="en-US" sz="2400" dirty="0">
              <a:solidFill>
                <a:schemeClr val="bg1">
                  <a:lumMod val="75000"/>
                </a:schemeClr>
              </a:solidFill>
            </a:endParaRPr>
          </a:p>
          <a:p>
            <a:pPr marL="285750" indent="-285750">
              <a:buFont typeface="Arial" panose="020B0604020202020204" pitchFamily="34" charset="0"/>
              <a:buChar char="•"/>
            </a:pPr>
            <a:r>
              <a:rPr lang="en-US" sz="2400" dirty="0"/>
              <a:t>ASPX Views – gone</a:t>
            </a:r>
          </a:p>
          <a:p>
            <a:pPr marL="742950" lvl="1" indent="-285750">
              <a:buFont typeface="Arial" panose="020B0604020202020204" pitchFamily="34" charset="0"/>
              <a:buChar char="•"/>
            </a:pPr>
            <a:r>
              <a:rPr lang="en-US" sz="2400" dirty="0"/>
              <a:t>Migrate to Razor / </a:t>
            </a:r>
            <a:r>
              <a:rPr lang="en-US" sz="2400" dirty="0" err="1"/>
              <a:t>cshtml</a:t>
            </a:r>
            <a:endParaRPr lang="en-US" sz="2400" dirty="0"/>
          </a:p>
        </p:txBody>
      </p:sp>
    </p:spTree>
    <p:extLst>
      <p:ext uri="{BB962C8B-B14F-4D97-AF65-F5344CB8AC3E}">
        <p14:creationId xmlns:p14="http://schemas.microsoft.com/office/powerpoint/2010/main" val="1521092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277AC-87E3-482D-A5C2-419891D5DBFF}"/>
              </a:ext>
            </a:extLst>
          </p:cNvPr>
          <p:cNvSpPr>
            <a:spLocks noGrp="1"/>
          </p:cNvSpPr>
          <p:nvPr>
            <p:ph type="title"/>
          </p:nvPr>
        </p:nvSpPr>
        <p:spPr/>
        <p:txBody>
          <a:bodyPr/>
          <a:lstStyle/>
          <a:p>
            <a:r>
              <a:rPr lang="en-US" dirty="0"/>
              <a:t>Changes Required </a:t>
            </a:r>
          </a:p>
        </p:txBody>
      </p:sp>
      <p:sp>
        <p:nvSpPr>
          <p:cNvPr id="4" name="TextBox 3">
            <a:extLst>
              <a:ext uri="{FF2B5EF4-FFF2-40B4-BE49-F238E27FC236}">
                <a16:creationId xmlns:a16="http://schemas.microsoft.com/office/drawing/2014/main" id="{13958A47-C0A3-4BA7-B300-AA7EF26B93BF}"/>
              </a:ext>
            </a:extLst>
          </p:cNvPr>
          <p:cNvSpPr txBox="1"/>
          <p:nvPr/>
        </p:nvSpPr>
        <p:spPr>
          <a:xfrm>
            <a:off x="304800" y="1276350"/>
            <a:ext cx="4176143" cy="1938992"/>
          </a:xfrm>
          <a:prstGeom prst="rect">
            <a:avLst/>
          </a:prstGeom>
          <a:noFill/>
        </p:spPr>
        <p:txBody>
          <a:bodyPr wrap="none" rtlCol="0">
            <a:spAutoFit/>
          </a:bodyPr>
          <a:lstStyle/>
          <a:p>
            <a:pPr marL="285750" indent="-285750">
              <a:buFont typeface="Arial" panose="020B0604020202020204" pitchFamily="34" charset="0"/>
              <a:buChar char="•"/>
            </a:pPr>
            <a:r>
              <a:rPr lang="en-US" sz="2400" dirty="0">
                <a:solidFill>
                  <a:schemeClr val="bg1">
                    <a:lumMod val="75000"/>
                  </a:schemeClr>
                </a:solidFill>
              </a:rPr>
              <a:t>Global.ascx – gone</a:t>
            </a:r>
          </a:p>
          <a:p>
            <a:pPr marL="742950" lvl="1" indent="-285750">
              <a:buFont typeface="Arial" panose="020B0604020202020204" pitchFamily="34" charset="0"/>
              <a:buChar char="•"/>
            </a:pPr>
            <a:r>
              <a:rPr lang="en-US" sz="2400" dirty="0" err="1">
                <a:solidFill>
                  <a:schemeClr val="bg1">
                    <a:lumMod val="75000"/>
                  </a:schemeClr>
                </a:solidFill>
              </a:rPr>
              <a:t>Program.cs</a:t>
            </a:r>
            <a:r>
              <a:rPr lang="en-US" sz="2400" dirty="0">
                <a:solidFill>
                  <a:schemeClr val="bg1">
                    <a:lumMod val="75000"/>
                  </a:schemeClr>
                </a:solidFill>
              </a:rPr>
              <a:t> and </a:t>
            </a:r>
            <a:r>
              <a:rPr lang="en-US" sz="2400" dirty="0" err="1">
                <a:solidFill>
                  <a:schemeClr val="bg1">
                    <a:lumMod val="75000"/>
                  </a:schemeClr>
                </a:solidFill>
              </a:rPr>
              <a:t>Startup.cs</a:t>
            </a:r>
            <a:endParaRPr lang="en-US" sz="2400" dirty="0">
              <a:solidFill>
                <a:schemeClr val="bg1">
                  <a:lumMod val="75000"/>
                </a:schemeClr>
              </a:solidFill>
            </a:endParaRPr>
          </a:p>
          <a:p>
            <a:pPr lvl="1"/>
            <a:endParaRPr lang="en-US" sz="2400" dirty="0">
              <a:solidFill>
                <a:schemeClr val="bg1">
                  <a:lumMod val="75000"/>
                </a:schemeClr>
              </a:solidFill>
            </a:endParaRPr>
          </a:p>
          <a:p>
            <a:pPr marL="285750" indent="-285750">
              <a:buFont typeface="Arial" panose="020B0604020202020204" pitchFamily="34" charset="0"/>
              <a:buChar char="•"/>
            </a:pPr>
            <a:r>
              <a:rPr lang="en-US" sz="2400" dirty="0">
                <a:solidFill>
                  <a:schemeClr val="bg1">
                    <a:lumMod val="75000"/>
                  </a:schemeClr>
                </a:solidFill>
              </a:rPr>
              <a:t>Controller Inheritance</a:t>
            </a:r>
          </a:p>
          <a:p>
            <a:pPr marL="742950" lvl="1" indent="-285750">
              <a:buFont typeface="Arial" panose="020B0604020202020204" pitchFamily="34" charset="0"/>
              <a:buChar char="•"/>
            </a:pPr>
            <a:r>
              <a:rPr lang="en-US" sz="2400" dirty="0">
                <a:solidFill>
                  <a:schemeClr val="bg1">
                    <a:lumMod val="75000"/>
                  </a:schemeClr>
                </a:solidFill>
              </a:rPr>
              <a:t>Common Ancestor</a:t>
            </a:r>
          </a:p>
        </p:txBody>
      </p:sp>
      <p:sp>
        <p:nvSpPr>
          <p:cNvPr id="5" name="TextBox 4">
            <a:extLst>
              <a:ext uri="{FF2B5EF4-FFF2-40B4-BE49-F238E27FC236}">
                <a16:creationId xmlns:a16="http://schemas.microsoft.com/office/drawing/2014/main" id="{BDEAEC4E-3D6D-4F1D-B0F2-5E461CD144C3}"/>
              </a:ext>
            </a:extLst>
          </p:cNvPr>
          <p:cNvSpPr txBox="1"/>
          <p:nvPr/>
        </p:nvSpPr>
        <p:spPr>
          <a:xfrm>
            <a:off x="4663059" y="1276349"/>
            <a:ext cx="4023858" cy="1938992"/>
          </a:xfrm>
          <a:prstGeom prst="rect">
            <a:avLst/>
          </a:prstGeom>
          <a:noFill/>
        </p:spPr>
        <p:txBody>
          <a:bodyPr wrap="none" rtlCol="0">
            <a:spAutoFit/>
          </a:bodyPr>
          <a:lstStyle/>
          <a:p>
            <a:pPr marL="285750" indent="-285750">
              <a:buFont typeface="Arial" panose="020B0604020202020204" pitchFamily="34" charset="0"/>
              <a:buChar char="•"/>
            </a:pPr>
            <a:r>
              <a:rPr lang="en-US" sz="2400" dirty="0" err="1">
                <a:solidFill>
                  <a:schemeClr val="bg1">
                    <a:lumMod val="75000"/>
                  </a:schemeClr>
                </a:solidFill>
              </a:rPr>
              <a:t>HTTPModules</a:t>
            </a:r>
            <a:r>
              <a:rPr lang="en-US" sz="2400" dirty="0">
                <a:solidFill>
                  <a:schemeClr val="bg1">
                    <a:lumMod val="75000"/>
                  </a:schemeClr>
                </a:solidFill>
              </a:rPr>
              <a:t> – gone</a:t>
            </a:r>
          </a:p>
          <a:p>
            <a:pPr marL="742950" lvl="1" indent="-285750">
              <a:buFont typeface="Arial" panose="020B0604020202020204" pitchFamily="34" charset="0"/>
              <a:buChar char="•"/>
            </a:pPr>
            <a:r>
              <a:rPr lang="en-US" sz="2400" dirty="0">
                <a:solidFill>
                  <a:schemeClr val="bg1">
                    <a:lumMod val="75000"/>
                  </a:schemeClr>
                </a:solidFill>
              </a:rPr>
              <a:t>Use Middleware</a:t>
            </a:r>
          </a:p>
          <a:p>
            <a:pPr lvl="1"/>
            <a:endParaRPr lang="en-US" sz="2400" dirty="0">
              <a:solidFill>
                <a:schemeClr val="bg1">
                  <a:lumMod val="75000"/>
                </a:schemeClr>
              </a:solidFill>
            </a:endParaRPr>
          </a:p>
          <a:p>
            <a:pPr marL="285750" indent="-285750">
              <a:buFont typeface="Arial" panose="020B0604020202020204" pitchFamily="34" charset="0"/>
              <a:buChar char="•"/>
            </a:pPr>
            <a:r>
              <a:rPr lang="en-US" sz="2400" dirty="0">
                <a:solidFill>
                  <a:schemeClr val="bg1">
                    <a:lumMod val="75000"/>
                  </a:schemeClr>
                </a:solidFill>
              </a:rPr>
              <a:t>ASPX Views – gone</a:t>
            </a:r>
          </a:p>
          <a:p>
            <a:pPr marL="742950" lvl="1" indent="-285750">
              <a:buFont typeface="Arial" panose="020B0604020202020204" pitchFamily="34" charset="0"/>
              <a:buChar char="•"/>
            </a:pPr>
            <a:r>
              <a:rPr lang="en-US" sz="2400" dirty="0">
                <a:solidFill>
                  <a:schemeClr val="bg1">
                    <a:lumMod val="75000"/>
                  </a:schemeClr>
                </a:solidFill>
              </a:rPr>
              <a:t>Migrate to Razor / </a:t>
            </a:r>
            <a:r>
              <a:rPr lang="en-US" sz="2400" dirty="0" err="1">
                <a:solidFill>
                  <a:schemeClr val="bg1">
                    <a:lumMod val="75000"/>
                  </a:schemeClr>
                </a:solidFill>
              </a:rPr>
              <a:t>cshtml</a:t>
            </a:r>
            <a:endParaRPr lang="en-US" sz="2400" dirty="0">
              <a:solidFill>
                <a:schemeClr val="bg1">
                  <a:lumMod val="75000"/>
                </a:schemeClr>
              </a:solidFill>
            </a:endParaRPr>
          </a:p>
        </p:txBody>
      </p:sp>
      <p:sp>
        <p:nvSpPr>
          <p:cNvPr id="6" name="TextBox 5">
            <a:extLst>
              <a:ext uri="{FF2B5EF4-FFF2-40B4-BE49-F238E27FC236}">
                <a16:creationId xmlns:a16="http://schemas.microsoft.com/office/drawing/2014/main" id="{D36E6B22-13A2-45F5-AEF4-849A32DFBE78}"/>
              </a:ext>
            </a:extLst>
          </p:cNvPr>
          <p:cNvSpPr txBox="1"/>
          <p:nvPr/>
        </p:nvSpPr>
        <p:spPr>
          <a:xfrm>
            <a:off x="3332718" y="3492341"/>
            <a:ext cx="2478564" cy="461665"/>
          </a:xfrm>
          <a:prstGeom prst="rect">
            <a:avLst/>
          </a:prstGeom>
          <a:noFill/>
        </p:spPr>
        <p:txBody>
          <a:bodyPr wrap="none" rtlCol="0">
            <a:spAutoFit/>
          </a:bodyPr>
          <a:lstStyle/>
          <a:p>
            <a:pPr marL="342900" indent="-342900">
              <a:buFont typeface="Arial" panose="020B0604020202020204" pitchFamily="34" charset="0"/>
              <a:buChar char="•"/>
            </a:pPr>
            <a:r>
              <a:rPr lang="en-US" sz="2400" dirty="0"/>
              <a:t>VB.NET Support</a:t>
            </a:r>
          </a:p>
        </p:txBody>
      </p:sp>
    </p:spTree>
    <p:extLst>
      <p:ext uri="{BB962C8B-B14F-4D97-AF65-F5344CB8AC3E}">
        <p14:creationId xmlns:p14="http://schemas.microsoft.com/office/powerpoint/2010/main" val="24659124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1E7885-AB0D-4B16-A39F-76EB0AF6906C}"/>
              </a:ext>
            </a:extLst>
          </p:cNvPr>
          <p:cNvSpPr/>
          <p:nvPr/>
        </p:nvSpPr>
        <p:spPr bwMode="auto">
          <a:xfrm>
            <a:off x="0" y="0"/>
            <a:ext cx="9144000" cy="5143500"/>
          </a:xfrm>
          <a:prstGeom prst="rect">
            <a:avLst/>
          </a:prstGeom>
          <a:solidFill>
            <a:srgbClr val="176490">
              <a:alpha val="70000"/>
            </a:srgbClr>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5" name="Text Placeholder 2">
            <a:extLst>
              <a:ext uri="{FF2B5EF4-FFF2-40B4-BE49-F238E27FC236}">
                <a16:creationId xmlns:a16="http://schemas.microsoft.com/office/drawing/2014/main" id="{2FA49388-69EF-4C24-984F-EB185F38750B}"/>
              </a:ext>
            </a:extLst>
          </p:cNvPr>
          <p:cNvSpPr>
            <a:spLocks noGrp="1"/>
          </p:cNvSpPr>
          <p:nvPr>
            <p:ph type="body" sz="half" idx="2"/>
          </p:nvPr>
        </p:nvSpPr>
        <p:spPr>
          <a:xfrm>
            <a:off x="457200" y="2114550"/>
            <a:ext cx="8534400" cy="914400"/>
          </a:xfrm>
        </p:spPr>
        <p:txBody>
          <a:bodyPr/>
          <a:lstStyle/>
          <a:p>
            <a:pPr algn="r"/>
            <a:r>
              <a:rPr lang="en-US" sz="5400" dirty="0">
                <a:solidFill>
                  <a:schemeClr val="bg1"/>
                </a:solidFill>
              </a:rPr>
              <a:t>.NET Standard</a:t>
            </a:r>
          </a:p>
        </p:txBody>
      </p:sp>
      <p:sp>
        <p:nvSpPr>
          <p:cNvPr id="6" name="Text Placeholder 2">
            <a:extLst>
              <a:ext uri="{FF2B5EF4-FFF2-40B4-BE49-F238E27FC236}">
                <a16:creationId xmlns:a16="http://schemas.microsoft.com/office/drawing/2014/main" id="{42C2FB55-7F50-4231-8D41-1163F0DF843B}"/>
              </a:ext>
            </a:extLst>
          </p:cNvPr>
          <p:cNvSpPr txBox="1">
            <a:spLocks/>
          </p:cNvSpPr>
          <p:nvPr/>
        </p:nvSpPr>
        <p:spPr>
          <a:xfrm>
            <a:off x="457200" y="4019550"/>
            <a:ext cx="8534400" cy="914400"/>
          </a:xfrm>
          <a:prstGeom prst="rect">
            <a:avLst/>
          </a:prstGeom>
        </p:spPr>
        <p:txBody>
          <a:bodyPr wrap="square" lIns="0" tIns="0" rIns="0" bIns="0" anchor="ctr">
            <a:noAutofit/>
          </a:bodyPr>
          <a:lstStyle>
            <a:lvl1pPr marL="0" indent="0" algn="ctr" defTabSz="914400" rtl="0" eaLnBrk="1" latinLnBrk="0" hangingPunct="1">
              <a:spcBef>
                <a:spcPct val="20000"/>
              </a:spcBef>
              <a:buFont typeface="Arial" pitchFamily="34" charset="0"/>
              <a:buNone/>
              <a:defRPr sz="1600" b="1" i="0" kern="1200" baseline="0">
                <a:solidFill>
                  <a:schemeClr val="tx1">
                    <a:lumMod val="50000"/>
                    <a:lumOff val="50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pPr algn="r"/>
            <a:r>
              <a:rPr lang="en-US" sz="3600">
                <a:solidFill>
                  <a:schemeClr val="bg1"/>
                </a:solidFill>
              </a:rPr>
              <a:t>How it differs from .NET Core / Framework</a:t>
            </a:r>
            <a:endParaRPr lang="en-US" sz="3600" dirty="0">
              <a:solidFill>
                <a:schemeClr val="bg1"/>
              </a:solidFill>
            </a:endParaRPr>
          </a:p>
        </p:txBody>
      </p:sp>
    </p:spTree>
    <p:extLst>
      <p:ext uri="{BB962C8B-B14F-4D97-AF65-F5344CB8AC3E}">
        <p14:creationId xmlns:p14="http://schemas.microsoft.com/office/powerpoint/2010/main" val="115008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We’re Going to Cover</a:t>
            </a:r>
          </a:p>
        </p:txBody>
      </p:sp>
      <p:sp>
        <p:nvSpPr>
          <p:cNvPr id="3083" name="Freeform 11"/>
          <p:cNvSpPr>
            <a:spLocks/>
          </p:cNvSpPr>
          <p:nvPr/>
        </p:nvSpPr>
        <p:spPr bwMode="auto">
          <a:xfrm>
            <a:off x="2741613" y="2046288"/>
            <a:ext cx="2630488" cy="2432050"/>
          </a:xfrm>
          <a:custGeom>
            <a:avLst/>
            <a:gdLst/>
            <a:ahLst/>
            <a:cxnLst>
              <a:cxn ang="0">
                <a:pos x="1881" y="1591"/>
              </a:cxn>
              <a:cxn ang="0">
                <a:pos x="1857" y="1623"/>
              </a:cxn>
              <a:cxn ang="0">
                <a:pos x="1475" y="1830"/>
              </a:cxn>
              <a:cxn ang="0">
                <a:pos x="1058" y="1706"/>
              </a:cxn>
              <a:cxn ang="0">
                <a:pos x="909" y="1521"/>
              </a:cxn>
              <a:cxn ang="0">
                <a:pos x="849" y="1300"/>
              </a:cxn>
              <a:cxn ang="0">
                <a:pos x="849" y="1300"/>
              </a:cxn>
              <a:cxn ang="0">
                <a:pos x="693" y="938"/>
              </a:cxn>
              <a:cxn ang="0">
                <a:pos x="473" y="845"/>
              </a:cxn>
              <a:cxn ang="0">
                <a:pos x="159" y="760"/>
              </a:cxn>
              <a:cxn ang="0">
                <a:pos x="14" y="504"/>
              </a:cxn>
              <a:cxn ang="0">
                <a:pos x="83" y="220"/>
              </a:cxn>
              <a:cxn ang="0">
                <a:pos x="100" y="197"/>
              </a:cxn>
              <a:cxn ang="0">
                <a:pos x="663" y="139"/>
              </a:cxn>
              <a:cxn ang="0">
                <a:pos x="810" y="429"/>
              </a:cxn>
              <a:cxn ang="0">
                <a:pos x="810" y="429"/>
              </a:cxn>
              <a:cxn ang="0">
                <a:pos x="913" y="590"/>
              </a:cxn>
              <a:cxn ang="0">
                <a:pos x="1333" y="703"/>
              </a:cxn>
              <a:cxn ang="0">
                <a:pos x="1562" y="716"/>
              </a:cxn>
              <a:cxn ang="0">
                <a:pos x="1774" y="824"/>
              </a:cxn>
              <a:cxn ang="0">
                <a:pos x="1979" y="1187"/>
              </a:cxn>
              <a:cxn ang="0">
                <a:pos x="1881" y="1591"/>
              </a:cxn>
              <a:cxn ang="0">
                <a:pos x="1881" y="1591"/>
              </a:cxn>
            </a:cxnLst>
            <a:rect l="0" t="0" r="r" b="b"/>
            <a:pathLst>
              <a:path w="1998" h="1846">
                <a:moveTo>
                  <a:pt x="1881" y="1591"/>
                </a:moveTo>
                <a:cubicBezTo>
                  <a:pt x="1874" y="1602"/>
                  <a:pt x="1866" y="1613"/>
                  <a:pt x="1857" y="1623"/>
                </a:cubicBezTo>
                <a:cubicBezTo>
                  <a:pt x="1761" y="1741"/>
                  <a:pt x="1626" y="1815"/>
                  <a:pt x="1475" y="1830"/>
                </a:cubicBezTo>
                <a:cubicBezTo>
                  <a:pt x="1324" y="1846"/>
                  <a:pt x="1176" y="1802"/>
                  <a:pt x="1058" y="1706"/>
                </a:cubicBezTo>
                <a:cubicBezTo>
                  <a:pt x="995" y="1655"/>
                  <a:pt x="945" y="1593"/>
                  <a:pt x="909" y="1521"/>
                </a:cubicBezTo>
                <a:cubicBezTo>
                  <a:pt x="874" y="1452"/>
                  <a:pt x="853" y="1378"/>
                  <a:pt x="849" y="1300"/>
                </a:cubicBezTo>
                <a:cubicBezTo>
                  <a:pt x="849" y="1300"/>
                  <a:pt x="849" y="1300"/>
                  <a:pt x="849" y="1300"/>
                </a:cubicBezTo>
                <a:cubicBezTo>
                  <a:pt x="852" y="1107"/>
                  <a:pt x="752" y="991"/>
                  <a:pt x="693" y="938"/>
                </a:cubicBezTo>
                <a:cubicBezTo>
                  <a:pt x="609" y="864"/>
                  <a:pt x="520" y="838"/>
                  <a:pt x="473" y="845"/>
                </a:cubicBezTo>
                <a:cubicBezTo>
                  <a:pt x="361" y="862"/>
                  <a:pt x="246" y="831"/>
                  <a:pt x="159" y="760"/>
                </a:cubicBezTo>
                <a:cubicBezTo>
                  <a:pt x="79" y="696"/>
                  <a:pt x="28" y="605"/>
                  <a:pt x="14" y="504"/>
                </a:cubicBezTo>
                <a:cubicBezTo>
                  <a:pt x="0" y="404"/>
                  <a:pt x="25" y="303"/>
                  <a:pt x="83" y="220"/>
                </a:cubicBezTo>
                <a:cubicBezTo>
                  <a:pt x="88" y="212"/>
                  <a:pt x="94" y="205"/>
                  <a:pt x="100" y="197"/>
                </a:cubicBezTo>
                <a:cubicBezTo>
                  <a:pt x="239" y="26"/>
                  <a:pt x="491" y="0"/>
                  <a:pt x="663" y="139"/>
                </a:cubicBezTo>
                <a:cubicBezTo>
                  <a:pt x="751" y="210"/>
                  <a:pt x="804" y="316"/>
                  <a:pt x="810" y="429"/>
                </a:cubicBezTo>
                <a:cubicBezTo>
                  <a:pt x="810" y="429"/>
                  <a:pt x="810" y="429"/>
                  <a:pt x="810" y="429"/>
                </a:cubicBezTo>
                <a:cubicBezTo>
                  <a:pt x="809" y="472"/>
                  <a:pt x="849" y="535"/>
                  <a:pt x="913" y="590"/>
                </a:cubicBezTo>
                <a:cubicBezTo>
                  <a:pt x="1033" y="690"/>
                  <a:pt x="1190" y="733"/>
                  <a:pt x="1333" y="703"/>
                </a:cubicBezTo>
                <a:cubicBezTo>
                  <a:pt x="1410" y="692"/>
                  <a:pt x="1487" y="696"/>
                  <a:pt x="1562" y="716"/>
                </a:cubicBezTo>
                <a:cubicBezTo>
                  <a:pt x="1640" y="736"/>
                  <a:pt x="1711" y="773"/>
                  <a:pt x="1774" y="824"/>
                </a:cubicBezTo>
                <a:cubicBezTo>
                  <a:pt x="1886" y="915"/>
                  <a:pt x="1959" y="1044"/>
                  <a:pt x="1979" y="1187"/>
                </a:cubicBezTo>
                <a:cubicBezTo>
                  <a:pt x="1998" y="1330"/>
                  <a:pt x="1964" y="1473"/>
                  <a:pt x="1881" y="1591"/>
                </a:cubicBezTo>
                <a:cubicBezTo>
                  <a:pt x="1881" y="1591"/>
                  <a:pt x="1881" y="1591"/>
                  <a:pt x="1881" y="1591"/>
                </a:cubicBezTo>
                <a:close/>
              </a:path>
            </a:pathLst>
          </a:custGeom>
          <a:solidFill>
            <a:schemeClr val="bg1">
              <a:lumMod val="85000"/>
            </a:schemeClr>
          </a:solidFill>
          <a:ln w="9525">
            <a:noFill/>
            <a:round/>
            <a:headEnd/>
            <a:tailEnd/>
          </a:ln>
          <a:effectLst>
            <a:outerShdw blurRad="50800" dist="38100" algn="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084" name="Oval 12"/>
          <p:cNvSpPr>
            <a:spLocks noChangeArrowheads="1"/>
          </p:cNvSpPr>
          <p:nvPr/>
        </p:nvSpPr>
        <p:spPr bwMode="auto">
          <a:xfrm>
            <a:off x="3937000" y="3054350"/>
            <a:ext cx="1344613" cy="1346200"/>
          </a:xfrm>
          <a:prstGeom prst="ellipse">
            <a:avLst/>
          </a:pr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5" name="Oval 13"/>
          <p:cNvSpPr>
            <a:spLocks noChangeArrowheads="1"/>
          </p:cNvSpPr>
          <p:nvPr/>
        </p:nvSpPr>
        <p:spPr bwMode="auto">
          <a:xfrm>
            <a:off x="2831047" y="2184935"/>
            <a:ext cx="910156" cy="910156"/>
          </a:xfrm>
          <a:prstGeom prst="ellipse">
            <a:avLst/>
          </a:pr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TextBox 17"/>
          <p:cNvSpPr txBox="1"/>
          <p:nvPr/>
        </p:nvSpPr>
        <p:spPr>
          <a:xfrm>
            <a:off x="3886200" y="3481685"/>
            <a:ext cx="1416051" cy="461665"/>
          </a:xfrm>
          <a:prstGeom prst="rect">
            <a:avLst/>
          </a:prstGeom>
          <a:noFill/>
        </p:spPr>
        <p:txBody>
          <a:bodyPr wrap="square" rtlCol="0">
            <a:spAutoFit/>
          </a:bodyPr>
          <a:lstStyle/>
          <a:p>
            <a:pPr algn="ctr"/>
            <a:r>
              <a:rPr lang="en-US" sz="2400" dirty="0">
                <a:solidFill>
                  <a:schemeClr val="bg1"/>
                </a:solidFill>
              </a:rPr>
              <a:t>.NET Core</a:t>
            </a:r>
          </a:p>
        </p:txBody>
      </p:sp>
      <p:sp>
        <p:nvSpPr>
          <p:cNvPr id="38" name="TextBox 37"/>
          <p:cNvSpPr txBox="1"/>
          <p:nvPr/>
        </p:nvSpPr>
        <p:spPr>
          <a:xfrm>
            <a:off x="229017" y="2509545"/>
            <a:ext cx="2435659" cy="276999"/>
          </a:xfrm>
          <a:prstGeom prst="rect">
            <a:avLst/>
          </a:prstGeom>
          <a:noFill/>
        </p:spPr>
        <p:txBody>
          <a:bodyPr wrap="square" lIns="0" tIns="0" rIns="0" bIns="0" rtlCol="0" anchor="ctr">
            <a:spAutoFit/>
          </a:bodyPr>
          <a:lstStyle/>
          <a:p>
            <a:pPr algn="r"/>
            <a:r>
              <a:rPr lang="en-US" b="1" dirty="0">
                <a:solidFill>
                  <a:schemeClr val="accent1"/>
                </a:solidFill>
              </a:rPr>
              <a:t>History &amp; Timeline</a:t>
            </a:r>
          </a:p>
        </p:txBody>
      </p:sp>
      <p:sp>
        <p:nvSpPr>
          <p:cNvPr id="40" name="Text Placeholder 2">
            <a:extLst>
              <a:ext uri="{FF2B5EF4-FFF2-40B4-BE49-F238E27FC236}">
                <a16:creationId xmlns:a16="http://schemas.microsoft.com/office/drawing/2014/main" id="{FD3AF527-F2C3-43A1-8E59-6C02E955242C}"/>
              </a:ext>
            </a:extLst>
          </p:cNvPr>
          <p:cNvSpPr>
            <a:spLocks noGrp="1"/>
          </p:cNvSpPr>
          <p:nvPr>
            <p:ph type="body" sz="half" idx="2"/>
          </p:nvPr>
        </p:nvSpPr>
        <p:spPr>
          <a:xfrm>
            <a:off x="3100647" y="2180691"/>
            <a:ext cx="457200" cy="914400"/>
          </a:xfrm>
        </p:spPr>
        <p:txBody>
          <a:bodyPr/>
          <a:lstStyle/>
          <a:p>
            <a:pPr algn="l"/>
            <a:r>
              <a:rPr lang="en-US" sz="5400" dirty="0">
                <a:solidFill>
                  <a:schemeClr val="bg1"/>
                </a:solidFill>
              </a:rPr>
              <a:t>1</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44646-E81A-4651-8FF0-818181AA0584}"/>
              </a:ext>
            </a:extLst>
          </p:cNvPr>
          <p:cNvSpPr>
            <a:spLocks noGrp="1"/>
          </p:cNvSpPr>
          <p:nvPr>
            <p:ph type="title"/>
          </p:nvPr>
        </p:nvSpPr>
        <p:spPr/>
        <p:txBody>
          <a:bodyPr/>
          <a:lstStyle/>
          <a:p>
            <a:r>
              <a:rPr lang="en-US" dirty="0"/>
              <a:t>Interface vs. Implementation</a:t>
            </a:r>
          </a:p>
        </p:txBody>
      </p:sp>
      <p:sp>
        <p:nvSpPr>
          <p:cNvPr id="4" name="Rectangle: Rounded Corners 3">
            <a:extLst>
              <a:ext uri="{FF2B5EF4-FFF2-40B4-BE49-F238E27FC236}">
                <a16:creationId xmlns:a16="http://schemas.microsoft.com/office/drawing/2014/main" id="{8DD61FA0-9B9C-43CC-B2B6-89496404E9D2}"/>
              </a:ext>
            </a:extLst>
          </p:cNvPr>
          <p:cNvSpPr/>
          <p:nvPr/>
        </p:nvSpPr>
        <p:spPr bwMode="auto">
          <a:xfrm>
            <a:off x="3924300" y="819150"/>
            <a:ext cx="1295400" cy="1295400"/>
          </a:xfrm>
          <a:prstGeom prst="roundRect">
            <a:avLst/>
          </a:prstGeom>
          <a:solidFill>
            <a:srgbClr val="176490">
              <a:alpha val="80000"/>
            </a:srgbClr>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2000" b="1" dirty="0">
              <a:solidFill>
                <a:schemeClr val="bg1">
                  <a:lumMod val="95000"/>
                </a:schemeClr>
              </a:solidFill>
            </a:endParaRPr>
          </a:p>
          <a:p>
            <a:pPr algn="ctr"/>
            <a:r>
              <a:rPr lang="en-US" sz="2000" b="1" dirty="0">
                <a:solidFill>
                  <a:schemeClr val="bg1">
                    <a:lumMod val="95000"/>
                  </a:schemeClr>
                </a:solidFill>
              </a:rPr>
              <a:t>.NET</a:t>
            </a:r>
          </a:p>
          <a:p>
            <a:pPr algn="ctr"/>
            <a:r>
              <a:rPr lang="en-US" sz="2000" b="1" dirty="0">
                <a:solidFill>
                  <a:schemeClr val="bg1">
                    <a:lumMod val="95000"/>
                  </a:schemeClr>
                </a:solidFill>
              </a:rPr>
              <a:t>Standard</a:t>
            </a:r>
          </a:p>
        </p:txBody>
      </p:sp>
      <p:sp>
        <p:nvSpPr>
          <p:cNvPr id="5" name="TextBox 4">
            <a:extLst>
              <a:ext uri="{FF2B5EF4-FFF2-40B4-BE49-F238E27FC236}">
                <a16:creationId xmlns:a16="http://schemas.microsoft.com/office/drawing/2014/main" id="{4B731480-B298-4B00-A003-0AD95049C53D}"/>
              </a:ext>
            </a:extLst>
          </p:cNvPr>
          <p:cNvSpPr txBox="1"/>
          <p:nvPr/>
        </p:nvSpPr>
        <p:spPr>
          <a:xfrm>
            <a:off x="4054871" y="819150"/>
            <a:ext cx="1034257" cy="338554"/>
          </a:xfrm>
          <a:prstGeom prst="rect">
            <a:avLst/>
          </a:prstGeom>
          <a:noFill/>
        </p:spPr>
        <p:txBody>
          <a:bodyPr wrap="none" rtlCol="0">
            <a:spAutoFit/>
          </a:bodyPr>
          <a:lstStyle/>
          <a:p>
            <a:r>
              <a:rPr lang="en-US" sz="1600" dirty="0">
                <a:solidFill>
                  <a:schemeClr val="bg1">
                    <a:lumMod val="95000"/>
                  </a:schemeClr>
                </a:solidFill>
              </a:rPr>
              <a:t>(interface)</a:t>
            </a:r>
          </a:p>
        </p:txBody>
      </p:sp>
    </p:spTree>
    <p:extLst>
      <p:ext uri="{BB962C8B-B14F-4D97-AF65-F5344CB8AC3E}">
        <p14:creationId xmlns:p14="http://schemas.microsoft.com/office/powerpoint/2010/main" val="23573554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Hexagon 9">
            <a:extLst>
              <a:ext uri="{FF2B5EF4-FFF2-40B4-BE49-F238E27FC236}">
                <a16:creationId xmlns:a16="http://schemas.microsoft.com/office/drawing/2014/main" id="{EBABC8BB-CDFD-4714-B52A-3887100021DA}"/>
              </a:ext>
            </a:extLst>
          </p:cNvPr>
          <p:cNvSpPr/>
          <p:nvPr/>
        </p:nvSpPr>
        <p:spPr bwMode="auto">
          <a:xfrm>
            <a:off x="6201918" y="2724150"/>
            <a:ext cx="1502664" cy="1295400"/>
          </a:xfrm>
          <a:prstGeom prst="hexagon">
            <a:avLst/>
          </a:prstGeom>
          <a:solidFill>
            <a:srgbClr val="176490"/>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2000" b="1" dirty="0">
              <a:solidFill>
                <a:schemeClr val="bg1">
                  <a:lumMod val="95000"/>
                </a:schemeClr>
              </a:solidFill>
            </a:endParaRPr>
          </a:p>
        </p:txBody>
      </p:sp>
      <p:sp>
        <p:nvSpPr>
          <p:cNvPr id="2" name="Title 1">
            <a:extLst>
              <a:ext uri="{FF2B5EF4-FFF2-40B4-BE49-F238E27FC236}">
                <a16:creationId xmlns:a16="http://schemas.microsoft.com/office/drawing/2014/main" id="{AB744646-E81A-4651-8FF0-818181AA0584}"/>
              </a:ext>
            </a:extLst>
          </p:cNvPr>
          <p:cNvSpPr>
            <a:spLocks noGrp="1"/>
          </p:cNvSpPr>
          <p:nvPr>
            <p:ph type="title"/>
          </p:nvPr>
        </p:nvSpPr>
        <p:spPr/>
        <p:txBody>
          <a:bodyPr/>
          <a:lstStyle/>
          <a:p>
            <a:r>
              <a:rPr lang="en-US" dirty="0"/>
              <a:t>Interface vs. Implementation</a:t>
            </a:r>
          </a:p>
        </p:txBody>
      </p:sp>
      <p:sp>
        <p:nvSpPr>
          <p:cNvPr id="4" name="Rectangle: Rounded Corners 3">
            <a:extLst>
              <a:ext uri="{FF2B5EF4-FFF2-40B4-BE49-F238E27FC236}">
                <a16:creationId xmlns:a16="http://schemas.microsoft.com/office/drawing/2014/main" id="{8DD61FA0-9B9C-43CC-B2B6-89496404E9D2}"/>
              </a:ext>
            </a:extLst>
          </p:cNvPr>
          <p:cNvSpPr/>
          <p:nvPr/>
        </p:nvSpPr>
        <p:spPr bwMode="auto">
          <a:xfrm>
            <a:off x="3924300" y="819150"/>
            <a:ext cx="1295400" cy="1295400"/>
          </a:xfrm>
          <a:prstGeom prst="roundRect">
            <a:avLst/>
          </a:prstGeom>
          <a:solidFill>
            <a:srgbClr val="176490">
              <a:alpha val="80000"/>
            </a:srgbClr>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2000" b="1" dirty="0">
              <a:solidFill>
                <a:schemeClr val="bg1">
                  <a:lumMod val="95000"/>
                </a:schemeClr>
              </a:solidFill>
            </a:endParaRPr>
          </a:p>
          <a:p>
            <a:pPr algn="ctr"/>
            <a:r>
              <a:rPr lang="en-US" sz="2000" b="1" dirty="0">
                <a:solidFill>
                  <a:schemeClr val="bg1">
                    <a:lumMod val="95000"/>
                  </a:schemeClr>
                </a:solidFill>
              </a:rPr>
              <a:t>.NET</a:t>
            </a:r>
          </a:p>
          <a:p>
            <a:pPr algn="ctr"/>
            <a:r>
              <a:rPr lang="en-US" sz="2000" b="1" dirty="0">
                <a:solidFill>
                  <a:schemeClr val="bg1">
                    <a:lumMod val="95000"/>
                  </a:schemeClr>
                </a:solidFill>
              </a:rPr>
              <a:t>Standard</a:t>
            </a:r>
          </a:p>
        </p:txBody>
      </p:sp>
      <p:sp>
        <p:nvSpPr>
          <p:cNvPr id="5" name="TextBox 4">
            <a:extLst>
              <a:ext uri="{FF2B5EF4-FFF2-40B4-BE49-F238E27FC236}">
                <a16:creationId xmlns:a16="http://schemas.microsoft.com/office/drawing/2014/main" id="{4B731480-B298-4B00-A003-0AD95049C53D}"/>
              </a:ext>
            </a:extLst>
          </p:cNvPr>
          <p:cNvSpPr txBox="1"/>
          <p:nvPr/>
        </p:nvSpPr>
        <p:spPr>
          <a:xfrm>
            <a:off x="4054871" y="819150"/>
            <a:ext cx="1034257" cy="338554"/>
          </a:xfrm>
          <a:prstGeom prst="rect">
            <a:avLst/>
          </a:prstGeom>
          <a:noFill/>
        </p:spPr>
        <p:txBody>
          <a:bodyPr wrap="none" rtlCol="0">
            <a:spAutoFit/>
          </a:bodyPr>
          <a:lstStyle/>
          <a:p>
            <a:r>
              <a:rPr lang="en-US" sz="1600" dirty="0">
                <a:solidFill>
                  <a:schemeClr val="bg1">
                    <a:lumMod val="95000"/>
                  </a:schemeClr>
                </a:solidFill>
              </a:rPr>
              <a:t>(interface)</a:t>
            </a:r>
          </a:p>
        </p:txBody>
      </p:sp>
      <p:sp>
        <p:nvSpPr>
          <p:cNvPr id="6" name="Hexagon 5">
            <a:extLst>
              <a:ext uri="{FF2B5EF4-FFF2-40B4-BE49-F238E27FC236}">
                <a16:creationId xmlns:a16="http://schemas.microsoft.com/office/drawing/2014/main" id="{4EB6C558-CDD8-4941-AE3E-5E35F1444F0B}"/>
              </a:ext>
            </a:extLst>
          </p:cNvPr>
          <p:cNvSpPr/>
          <p:nvPr/>
        </p:nvSpPr>
        <p:spPr bwMode="auto">
          <a:xfrm>
            <a:off x="1439418" y="2724150"/>
            <a:ext cx="1502664" cy="1295400"/>
          </a:xfrm>
          <a:prstGeom prst="hexagon">
            <a:avLst/>
          </a:prstGeom>
          <a:solidFill>
            <a:srgbClr val="176490"/>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2000" b="1" dirty="0">
              <a:solidFill>
                <a:schemeClr val="bg1">
                  <a:lumMod val="95000"/>
                </a:schemeClr>
              </a:solidFill>
            </a:endParaRPr>
          </a:p>
        </p:txBody>
      </p:sp>
      <p:sp>
        <p:nvSpPr>
          <p:cNvPr id="8" name="TextBox 7">
            <a:extLst>
              <a:ext uri="{FF2B5EF4-FFF2-40B4-BE49-F238E27FC236}">
                <a16:creationId xmlns:a16="http://schemas.microsoft.com/office/drawing/2014/main" id="{395BE35C-47D0-4276-A0DD-A93A0D5BCA14}"/>
              </a:ext>
            </a:extLst>
          </p:cNvPr>
          <p:cNvSpPr txBox="1"/>
          <p:nvPr/>
        </p:nvSpPr>
        <p:spPr>
          <a:xfrm>
            <a:off x="1878805" y="3048683"/>
            <a:ext cx="623889" cy="646331"/>
          </a:xfrm>
          <a:prstGeom prst="rect">
            <a:avLst/>
          </a:prstGeom>
          <a:noFill/>
        </p:spPr>
        <p:txBody>
          <a:bodyPr wrap="none" rtlCol="0">
            <a:spAutoFit/>
          </a:bodyPr>
          <a:lstStyle/>
          <a:p>
            <a:pPr algn="ctr"/>
            <a:r>
              <a:rPr lang="en-US" dirty="0">
                <a:solidFill>
                  <a:schemeClr val="bg1">
                    <a:lumMod val="95000"/>
                  </a:schemeClr>
                </a:solidFill>
              </a:rPr>
              <a:t>.NET</a:t>
            </a:r>
          </a:p>
          <a:p>
            <a:r>
              <a:rPr lang="en-US" dirty="0">
                <a:solidFill>
                  <a:schemeClr val="bg1">
                    <a:lumMod val="95000"/>
                  </a:schemeClr>
                </a:solidFill>
              </a:rPr>
              <a:t>Core</a:t>
            </a:r>
          </a:p>
        </p:txBody>
      </p:sp>
      <p:sp>
        <p:nvSpPr>
          <p:cNvPr id="9" name="TextBox 8">
            <a:extLst>
              <a:ext uri="{FF2B5EF4-FFF2-40B4-BE49-F238E27FC236}">
                <a16:creationId xmlns:a16="http://schemas.microsoft.com/office/drawing/2014/main" id="{9CCD01F6-9D50-48A3-B5F1-B5D907B3D998}"/>
              </a:ext>
            </a:extLst>
          </p:cNvPr>
          <p:cNvSpPr txBox="1"/>
          <p:nvPr/>
        </p:nvSpPr>
        <p:spPr>
          <a:xfrm>
            <a:off x="6354368" y="3048684"/>
            <a:ext cx="1197764" cy="646331"/>
          </a:xfrm>
          <a:prstGeom prst="rect">
            <a:avLst/>
          </a:prstGeom>
          <a:noFill/>
        </p:spPr>
        <p:txBody>
          <a:bodyPr wrap="none" rtlCol="0">
            <a:spAutoFit/>
          </a:bodyPr>
          <a:lstStyle/>
          <a:p>
            <a:pPr algn="ctr"/>
            <a:r>
              <a:rPr lang="en-US" dirty="0">
                <a:solidFill>
                  <a:schemeClr val="bg1">
                    <a:lumMod val="95000"/>
                  </a:schemeClr>
                </a:solidFill>
              </a:rPr>
              <a:t>.NET</a:t>
            </a:r>
          </a:p>
          <a:p>
            <a:r>
              <a:rPr lang="en-US" dirty="0">
                <a:solidFill>
                  <a:schemeClr val="bg1">
                    <a:lumMod val="95000"/>
                  </a:schemeClr>
                </a:solidFill>
              </a:rPr>
              <a:t>Framework</a:t>
            </a:r>
          </a:p>
        </p:txBody>
      </p:sp>
      <p:cxnSp>
        <p:nvCxnSpPr>
          <p:cNvPr id="14" name="Connector: Elbow 13">
            <a:extLst>
              <a:ext uri="{FF2B5EF4-FFF2-40B4-BE49-F238E27FC236}">
                <a16:creationId xmlns:a16="http://schemas.microsoft.com/office/drawing/2014/main" id="{CAAEB3A9-5815-4F9B-B1AC-432BB598971B}"/>
              </a:ext>
            </a:extLst>
          </p:cNvPr>
          <p:cNvCxnSpPr>
            <a:cxnSpLocks/>
          </p:cNvCxnSpPr>
          <p:nvPr/>
        </p:nvCxnSpPr>
        <p:spPr>
          <a:xfrm flipV="1">
            <a:off x="2828248" y="2114550"/>
            <a:ext cx="1481744" cy="1257300"/>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4E30A3EC-0124-4D75-9D6D-DD709157B7AA}"/>
              </a:ext>
            </a:extLst>
          </p:cNvPr>
          <p:cNvCxnSpPr>
            <a:cxnSpLocks/>
          </p:cNvCxnSpPr>
          <p:nvPr/>
        </p:nvCxnSpPr>
        <p:spPr>
          <a:xfrm rot="10800000">
            <a:off x="4891771" y="2114550"/>
            <a:ext cx="1347040" cy="1257300"/>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3B3036A-DF12-4BD9-B935-4A0A9CB6951A}"/>
              </a:ext>
            </a:extLst>
          </p:cNvPr>
          <p:cNvSpPr txBox="1"/>
          <p:nvPr/>
        </p:nvSpPr>
        <p:spPr>
          <a:xfrm>
            <a:off x="3962400" y="2647950"/>
            <a:ext cx="1257075" cy="369332"/>
          </a:xfrm>
          <a:prstGeom prst="rect">
            <a:avLst/>
          </a:prstGeom>
          <a:solidFill>
            <a:schemeClr val="bg1"/>
          </a:solidFill>
        </p:spPr>
        <p:txBody>
          <a:bodyPr wrap="none" rtlCol="0">
            <a:spAutoFit/>
          </a:bodyPr>
          <a:lstStyle/>
          <a:p>
            <a:r>
              <a:rPr lang="en-US" b="1" dirty="0">
                <a:solidFill>
                  <a:srgbClr val="176490"/>
                </a:solidFill>
              </a:rPr>
              <a:t>Implements</a:t>
            </a:r>
          </a:p>
        </p:txBody>
      </p:sp>
    </p:spTree>
    <p:extLst>
      <p:ext uri="{BB962C8B-B14F-4D97-AF65-F5344CB8AC3E}">
        <p14:creationId xmlns:p14="http://schemas.microsoft.com/office/powerpoint/2010/main" val="897128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3FF1A6-5F8A-41E0-972A-0F7FDE9E303F}"/>
              </a:ext>
            </a:extLst>
          </p:cNvPr>
          <p:cNvPicPr>
            <a:picLocks noChangeAspect="1"/>
          </p:cNvPicPr>
          <p:nvPr/>
        </p:nvPicPr>
        <p:blipFill>
          <a:blip r:embed="rId3"/>
          <a:stretch>
            <a:fillRect/>
          </a:stretch>
        </p:blipFill>
        <p:spPr>
          <a:xfrm>
            <a:off x="811595" y="0"/>
            <a:ext cx="7520810" cy="5143500"/>
          </a:xfrm>
          <a:prstGeom prst="rect">
            <a:avLst/>
          </a:prstGeom>
        </p:spPr>
      </p:pic>
    </p:spTree>
    <p:extLst>
      <p:ext uri="{BB962C8B-B14F-4D97-AF65-F5344CB8AC3E}">
        <p14:creationId xmlns:p14="http://schemas.microsoft.com/office/powerpoint/2010/main" val="12073269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A83D65-B0B5-4C81-A43A-D2A1A5D705A8}"/>
              </a:ext>
            </a:extLst>
          </p:cNvPr>
          <p:cNvPicPr>
            <a:picLocks noChangeAspect="1"/>
          </p:cNvPicPr>
          <p:nvPr/>
        </p:nvPicPr>
        <p:blipFill>
          <a:blip r:embed="rId3"/>
          <a:stretch>
            <a:fillRect/>
          </a:stretch>
        </p:blipFill>
        <p:spPr>
          <a:xfrm>
            <a:off x="809897" y="0"/>
            <a:ext cx="7524205" cy="5143500"/>
          </a:xfrm>
          <a:prstGeom prst="rect">
            <a:avLst/>
          </a:prstGeom>
        </p:spPr>
      </p:pic>
    </p:spTree>
    <p:extLst>
      <p:ext uri="{BB962C8B-B14F-4D97-AF65-F5344CB8AC3E}">
        <p14:creationId xmlns:p14="http://schemas.microsoft.com/office/powerpoint/2010/main" val="42484072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1E7885-AB0D-4B16-A39F-76EB0AF6906C}"/>
              </a:ext>
            </a:extLst>
          </p:cNvPr>
          <p:cNvSpPr/>
          <p:nvPr/>
        </p:nvSpPr>
        <p:spPr bwMode="auto">
          <a:xfrm>
            <a:off x="0" y="0"/>
            <a:ext cx="9144000" cy="5143500"/>
          </a:xfrm>
          <a:prstGeom prst="rect">
            <a:avLst/>
          </a:prstGeom>
          <a:solidFill>
            <a:srgbClr val="176490">
              <a:alpha val="70000"/>
            </a:srgbClr>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5" name="Text Placeholder 2">
            <a:extLst>
              <a:ext uri="{FF2B5EF4-FFF2-40B4-BE49-F238E27FC236}">
                <a16:creationId xmlns:a16="http://schemas.microsoft.com/office/drawing/2014/main" id="{2FA49388-69EF-4C24-984F-EB185F38750B}"/>
              </a:ext>
            </a:extLst>
          </p:cNvPr>
          <p:cNvSpPr>
            <a:spLocks noGrp="1"/>
          </p:cNvSpPr>
          <p:nvPr>
            <p:ph type="body" sz="half" idx="2"/>
          </p:nvPr>
        </p:nvSpPr>
        <p:spPr>
          <a:xfrm>
            <a:off x="457200" y="2114550"/>
            <a:ext cx="8534400" cy="914400"/>
          </a:xfrm>
        </p:spPr>
        <p:txBody>
          <a:bodyPr/>
          <a:lstStyle/>
          <a:p>
            <a:pPr algn="r"/>
            <a:r>
              <a:rPr lang="en-US" sz="5400" dirty="0">
                <a:solidFill>
                  <a:schemeClr val="bg1"/>
                </a:solidFill>
              </a:rPr>
              <a:t>.NET Standard</a:t>
            </a:r>
          </a:p>
        </p:txBody>
      </p:sp>
      <p:sp>
        <p:nvSpPr>
          <p:cNvPr id="6" name="Text Placeholder 2">
            <a:extLst>
              <a:ext uri="{FF2B5EF4-FFF2-40B4-BE49-F238E27FC236}">
                <a16:creationId xmlns:a16="http://schemas.microsoft.com/office/drawing/2014/main" id="{42C2FB55-7F50-4231-8D41-1163F0DF843B}"/>
              </a:ext>
            </a:extLst>
          </p:cNvPr>
          <p:cNvSpPr txBox="1">
            <a:spLocks/>
          </p:cNvSpPr>
          <p:nvPr/>
        </p:nvSpPr>
        <p:spPr>
          <a:xfrm>
            <a:off x="457200" y="4019550"/>
            <a:ext cx="8534400" cy="914400"/>
          </a:xfrm>
          <a:prstGeom prst="rect">
            <a:avLst/>
          </a:prstGeom>
        </p:spPr>
        <p:txBody>
          <a:bodyPr wrap="square" lIns="0" tIns="0" rIns="0" bIns="0" anchor="ctr">
            <a:noAutofit/>
          </a:bodyPr>
          <a:lstStyle>
            <a:lvl1pPr marL="0" indent="0" algn="ctr" defTabSz="914400" rtl="0" eaLnBrk="1" latinLnBrk="0" hangingPunct="1">
              <a:spcBef>
                <a:spcPct val="20000"/>
              </a:spcBef>
              <a:buFont typeface="Arial" pitchFamily="34" charset="0"/>
              <a:buNone/>
              <a:defRPr sz="1600" b="1" i="0" kern="1200" baseline="0">
                <a:solidFill>
                  <a:schemeClr val="tx1">
                    <a:lumMod val="50000"/>
                    <a:lumOff val="50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pPr algn="r"/>
            <a:r>
              <a:rPr lang="en-US" sz="3600" dirty="0">
                <a:solidFill>
                  <a:schemeClr val="bg1"/>
                </a:solidFill>
              </a:rPr>
              <a:t>Who might need to use it and when</a:t>
            </a:r>
          </a:p>
        </p:txBody>
      </p:sp>
    </p:spTree>
    <p:extLst>
      <p:ext uri="{BB962C8B-B14F-4D97-AF65-F5344CB8AC3E}">
        <p14:creationId xmlns:p14="http://schemas.microsoft.com/office/powerpoint/2010/main" val="23767737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A4A1E-9EB6-45F8-8921-9EF925568025}"/>
              </a:ext>
            </a:extLst>
          </p:cNvPr>
          <p:cNvSpPr>
            <a:spLocks noGrp="1"/>
          </p:cNvSpPr>
          <p:nvPr>
            <p:ph type="title"/>
          </p:nvPr>
        </p:nvSpPr>
        <p:spPr/>
        <p:txBody>
          <a:bodyPr/>
          <a:lstStyle/>
          <a:p>
            <a:r>
              <a:rPr lang="en-US" dirty="0"/>
              <a:t>.NET Standard “Audience”</a:t>
            </a:r>
          </a:p>
        </p:txBody>
      </p:sp>
      <p:pic>
        <p:nvPicPr>
          <p:cNvPr id="5" name="Picture 4">
            <a:extLst>
              <a:ext uri="{FF2B5EF4-FFF2-40B4-BE49-F238E27FC236}">
                <a16:creationId xmlns:a16="http://schemas.microsoft.com/office/drawing/2014/main" id="{44435C35-1485-41DF-A031-27ECD83A88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0" y="1167572"/>
            <a:ext cx="1619565" cy="1346263"/>
          </a:xfrm>
          <a:prstGeom prst="rect">
            <a:avLst/>
          </a:prstGeom>
        </p:spPr>
      </p:pic>
      <p:pic>
        <p:nvPicPr>
          <p:cNvPr id="1028" name="Picture 4" descr="nuget.png (444Ã135)">
            <a:extLst>
              <a:ext uri="{FF2B5EF4-FFF2-40B4-BE49-F238E27FC236}">
                <a16:creationId xmlns:a16="http://schemas.microsoft.com/office/drawing/2014/main" id="{1E4A8C0F-A1F8-4924-A3B7-76B8B58E18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4942" y="1352548"/>
            <a:ext cx="3210985" cy="976313"/>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C849B690-00CC-4A13-9546-F09A960CB105}"/>
              </a:ext>
            </a:extLst>
          </p:cNvPr>
          <p:cNvCxnSpPr>
            <a:cxnSpLocks/>
          </p:cNvCxnSpPr>
          <p:nvPr/>
        </p:nvCxnSpPr>
        <p:spPr>
          <a:xfrm>
            <a:off x="2437751" y="1908572"/>
            <a:ext cx="27438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6" name="Picture 8" descr="organization-chart.jpg (418Ã268)">
            <a:extLst>
              <a:ext uri="{FF2B5EF4-FFF2-40B4-BE49-F238E27FC236}">
                <a16:creationId xmlns:a16="http://schemas.microsoft.com/office/drawing/2014/main" id="{3F887FF2-16EE-498A-A2E2-F099ECBABC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3069859"/>
            <a:ext cx="2743200" cy="175879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nector: Elbow 6">
            <a:extLst>
              <a:ext uri="{FF2B5EF4-FFF2-40B4-BE49-F238E27FC236}">
                <a16:creationId xmlns:a16="http://schemas.microsoft.com/office/drawing/2014/main" id="{5596351D-53E2-482A-8B33-C66A6AF15022}"/>
              </a:ext>
            </a:extLst>
          </p:cNvPr>
          <p:cNvCxnSpPr>
            <a:stCxn id="6" idx="3"/>
            <a:endCxn id="1028" idx="2"/>
          </p:cNvCxnSpPr>
          <p:nvPr/>
        </p:nvCxnSpPr>
        <p:spPr>
          <a:xfrm flipV="1">
            <a:off x="5029200" y="2328861"/>
            <a:ext cx="1811235" cy="1620397"/>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1001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1E7885-AB0D-4B16-A39F-76EB0AF6906C}"/>
              </a:ext>
            </a:extLst>
          </p:cNvPr>
          <p:cNvSpPr/>
          <p:nvPr/>
        </p:nvSpPr>
        <p:spPr bwMode="auto">
          <a:xfrm>
            <a:off x="0" y="0"/>
            <a:ext cx="9144000" cy="5143500"/>
          </a:xfrm>
          <a:prstGeom prst="rect">
            <a:avLst/>
          </a:prstGeom>
          <a:solidFill>
            <a:srgbClr val="176490">
              <a:alpha val="70000"/>
            </a:srgbClr>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5" name="Text Placeholder 2">
            <a:extLst>
              <a:ext uri="{FF2B5EF4-FFF2-40B4-BE49-F238E27FC236}">
                <a16:creationId xmlns:a16="http://schemas.microsoft.com/office/drawing/2014/main" id="{2FA49388-69EF-4C24-984F-EB185F38750B}"/>
              </a:ext>
            </a:extLst>
          </p:cNvPr>
          <p:cNvSpPr>
            <a:spLocks noGrp="1"/>
          </p:cNvSpPr>
          <p:nvPr>
            <p:ph type="body" sz="half" idx="2"/>
          </p:nvPr>
        </p:nvSpPr>
        <p:spPr>
          <a:xfrm>
            <a:off x="457200" y="2114550"/>
            <a:ext cx="8534400" cy="914400"/>
          </a:xfrm>
        </p:spPr>
        <p:txBody>
          <a:bodyPr/>
          <a:lstStyle/>
          <a:p>
            <a:pPr algn="r"/>
            <a:r>
              <a:rPr lang="en-US" sz="5400" dirty="0">
                <a:solidFill>
                  <a:schemeClr val="bg1"/>
                </a:solidFill>
              </a:rPr>
              <a:t>.NET Standard</a:t>
            </a:r>
          </a:p>
        </p:txBody>
      </p:sp>
      <p:sp>
        <p:nvSpPr>
          <p:cNvPr id="6" name="Text Placeholder 2">
            <a:extLst>
              <a:ext uri="{FF2B5EF4-FFF2-40B4-BE49-F238E27FC236}">
                <a16:creationId xmlns:a16="http://schemas.microsoft.com/office/drawing/2014/main" id="{42C2FB55-7F50-4231-8D41-1163F0DF843B}"/>
              </a:ext>
            </a:extLst>
          </p:cNvPr>
          <p:cNvSpPr txBox="1">
            <a:spLocks/>
          </p:cNvSpPr>
          <p:nvPr/>
        </p:nvSpPr>
        <p:spPr>
          <a:xfrm>
            <a:off x="457200" y="4019550"/>
            <a:ext cx="8534400" cy="914400"/>
          </a:xfrm>
          <a:prstGeom prst="rect">
            <a:avLst/>
          </a:prstGeom>
        </p:spPr>
        <p:txBody>
          <a:bodyPr wrap="square" lIns="0" tIns="0" rIns="0" bIns="0" anchor="ctr">
            <a:noAutofit/>
          </a:bodyPr>
          <a:lstStyle>
            <a:lvl1pPr marL="0" indent="0" algn="ctr" defTabSz="914400" rtl="0" eaLnBrk="1" latinLnBrk="0" hangingPunct="1">
              <a:spcBef>
                <a:spcPct val="20000"/>
              </a:spcBef>
              <a:buFont typeface="Arial" pitchFamily="34" charset="0"/>
              <a:buNone/>
              <a:defRPr sz="1600" b="1" i="0" kern="1200" baseline="0">
                <a:solidFill>
                  <a:schemeClr val="tx1">
                    <a:lumMod val="50000"/>
                    <a:lumOff val="50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pPr algn="r"/>
            <a:r>
              <a:rPr lang="en-US" sz="3600" dirty="0">
                <a:solidFill>
                  <a:schemeClr val="bg1"/>
                </a:solidFill>
              </a:rPr>
              <a:t>Version selection, targeting, and evolution</a:t>
            </a:r>
          </a:p>
        </p:txBody>
      </p:sp>
    </p:spTree>
    <p:extLst>
      <p:ext uri="{BB962C8B-B14F-4D97-AF65-F5344CB8AC3E}">
        <p14:creationId xmlns:p14="http://schemas.microsoft.com/office/powerpoint/2010/main" val="752836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Standard Version Selection</a:t>
            </a:r>
          </a:p>
        </p:txBody>
      </p:sp>
      <p:sp>
        <p:nvSpPr>
          <p:cNvPr id="44" name="Left-Right Arrow 71">
            <a:extLst>
              <a:ext uri="{FF2B5EF4-FFF2-40B4-BE49-F238E27FC236}">
                <a16:creationId xmlns:a16="http://schemas.microsoft.com/office/drawing/2014/main" id="{5F73C0C2-990A-4DD3-9AB0-69F391781B1B}"/>
              </a:ext>
            </a:extLst>
          </p:cNvPr>
          <p:cNvSpPr/>
          <p:nvPr/>
        </p:nvSpPr>
        <p:spPr bwMode="auto">
          <a:xfrm>
            <a:off x="1827803" y="2305050"/>
            <a:ext cx="5488394" cy="533400"/>
          </a:xfrm>
          <a:prstGeom prst="leftRightArrow">
            <a:avLst>
              <a:gd name="adj1" fmla="val 67857"/>
              <a:gd name="adj2" fmla="val 60714"/>
            </a:avLst>
          </a:prstGeom>
          <a:solidFill>
            <a:srgbClr val="176490"/>
          </a:solidFill>
          <a:ln w="19050">
            <a:noFill/>
            <a:round/>
            <a:headEnd/>
            <a:tailEnd/>
          </a:ln>
        </p:spPr>
        <p:txBody>
          <a:bodyPr vert="horz" wrap="none" lIns="91440" tIns="45720" rIns="91440" bIns="45720" numCol="1" rtlCol="0" anchor="ctr" anchorCtr="1" compatLnSpc="1">
            <a:prstTxWarp prst="textNoShape">
              <a:avLst/>
            </a:prstTxWarp>
          </a:bodyPr>
          <a:lstStyle/>
          <a:p>
            <a:pPr algn="ctr"/>
            <a:r>
              <a:rPr lang="en-US" b="1" dirty="0">
                <a:solidFill>
                  <a:schemeClr val="bg1"/>
                </a:solidFill>
              </a:rPr>
              <a:t>.NET Standard Version</a:t>
            </a:r>
          </a:p>
        </p:txBody>
      </p:sp>
      <p:sp>
        <p:nvSpPr>
          <p:cNvPr id="7" name="TextBox 6">
            <a:extLst>
              <a:ext uri="{FF2B5EF4-FFF2-40B4-BE49-F238E27FC236}">
                <a16:creationId xmlns:a16="http://schemas.microsoft.com/office/drawing/2014/main" id="{4F23BED5-C44B-455D-AB4C-404E010F022D}"/>
              </a:ext>
            </a:extLst>
          </p:cNvPr>
          <p:cNvSpPr txBox="1"/>
          <p:nvPr/>
        </p:nvSpPr>
        <p:spPr>
          <a:xfrm>
            <a:off x="2064855" y="2417861"/>
            <a:ext cx="684803" cy="307777"/>
          </a:xfrm>
          <a:prstGeom prst="rect">
            <a:avLst/>
          </a:prstGeom>
          <a:noFill/>
        </p:spPr>
        <p:txBody>
          <a:bodyPr wrap="none" rtlCol="0">
            <a:spAutoFit/>
          </a:bodyPr>
          <a:lstStyle/>
          <a:p>
            <a:r>
              <a:rPr lang="en-US" sz="1400" dirty="0">
                <a:solidFill>
                  <a:schemeClr val="bg1">
                    <a:lumMod val="95000"/>
                  </a:schemeClr>
                </a:solidFill>
              </a:rPr>
              <a:t>(lower)</a:t>
            </a:r>
          </a:p>
        </p:txBody>
      </p:sp>
      <p:sp>
        <p:nvSpPr>
          <p:cNvPr id="45" name="TextBox 44">
            <a:extLst>
              <a:ext uri="{FF2B5EF4-FFF2-40B4-BE49-F238E27FC236}">
                <a16:creationId xmlns:a16="http://schemas.microsoft.com/office/drawing/2014/main" id="{AA417F35-02C8-48F8-96A0-D7B52F221B8D}"/>
              </a:ext>
            </a:extLst>
          </p:cNvPr>
          <p:cNvSpPr txBox="1"/>
          <p:nvPr/>
        </p:nvSpPr>
        <p:spPr>
          <a:xfrm>
            <a:off x="6324600" y="2417861"/>
            <a:ext cx="739305" cy="307777"/>
          </a:xfrm>
          <a:prstGeom prst="rect">
            <a:avLst/>
          </a:prstGeom>
          <a:noFill/>
        </p:spPr>
        <p:txBody>
          <a:bodyPr wrap="none" rtlCol="0">
            <a:spAutoFit/>
          </a:bodyPr>
          <a:lstStyle/>
          <a:p>
            <a:r>
              <a:rPr lang="en-US" sz="1400" dirty="0">
                <a:solidFill>
                  <a:schemeClr val="bg1">
                    <a:lumMod val="95000"/>
                  </a:schemeClr>
                </a:solidFill>
              </a:rPr>
              <a:t>(higher)</a:t>
            </a:r>
          </a:p>
        </p:txBody>
      </p:sp>
    </p:spTree>
    <p:extLst>
      <p:ext uri="{BB962C8B-B14F-4D97-AF65-F5344CB8AC3E}">
        <p14:creationId xmlns:p14="http://schemas.microsoft.com/office/powerpoint/2010/main" val="33554999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Standard Version Selection</a:t>
            </a:r>
          </a:p>
        </p:txBody>
      </p:sp>
      <p:sp>
        <p:nvSpPr>
          <p:cNvPr id="44" name="Left-Right Arrow 71">
            <a:extLst>
              <a:ext uri="{FF2B5EF4-FFF2-40B4-BE49-F238E27FC236}">
                <a16:creationId xmlns:a16="http://schemas.microsoft.com/office/drawing/2014/main" id="{5F73C0C2-990A-4DD3-9AB0-69F391781B1B}"/>
              </a:ext>
            </a:extLst>
          </p:cNvPr>
          <p:cNvSpPr/>
          <p:nvPr/>
        </p:nvSpPr>
        <p:spPr bwMode="auto">
          <a:xfrm>
            <a:off x="1827803" y="2305050"/>
            <a:ext cx="5488394" cy="533400"/>
          </a:xfrm>
          <a:prstGeom prst="leftRightArrow">
            <a:avLst>
              <a:gd name="adj1" fmla="val 67857"/>
              <a:gd name="adj2" fmla="val 60714"/>
            </a:avLst>
          </a:prstGeom>
          <a:solidFill>
            <a:srgbClr val="176490"/>
          </a:solidFill>
          <a:ln w="19050">
            <a:noFill/>
            <a:round/>
            <a:headEnd/>
            <a:tailEnd/>
          </a:ln>
        </p:spPr>
        <p:txBody>
          <a:bodyPr vert="horz" wrap="none" lIns="91440" tIns="45720" rIns="91440" bIns="45720" numCol="1" rtlCol="0" anchor="ctr" anchorCtr="1" compatLnSpc="1">
            <a:prstTxWarp prst="textNoShape">
              <a:avLst/>
            </a:prstTxWarp>
          </a:bodyPr>
          <a:lstStyle/>
          <a:p>
            <a:pPr algn="ctr"/>
            <a:r>
              <a:rPr lang="en-US" b="1" dirty="0">
                <a:solidFill>
                  <a:schemeClr val="bg1"/>
                </a:solidFill>
              </a:rPr>
              <a:t>.NET Standard Version</a:t>
            </a:r>
          </a:p>
        </p:txBody>
      </p:sp>
      <p:sp>
        <p:nvSpPr>
          <p:cNvPr id="7" name="TextBox 6">
            <a:extLst>
              <a:ext uri="{FF2B5EF4-FFF2-40B4-BE49-F238E27FC236}">
                <a16:creationId xmlns:a16="http://schemas.microsoft.com/office/drawing/2014/main" id="{4F23BED5-C44B-455D-AB4C-404E010F022D}"/>
              </a:ext>
            </a:extLst>
          </p:cNvPr>
          <p:cNvSpPr txBox="1"/>
          <p:nvPr/>
        </p:nvSpPr>
        <p:spPr>
          <a:xfrm>
            <a:off x="2064855" y="2417861"/>
            <a:ext cx="684803" cy="307777"/>
          </a:xfrm>
          <a:prstGeom prst="rect">
            <a:avLst/>
          </a:prstGeom>
          <a:noFill/>
        </p:spPr>
        <p:txBody>
          <a:bodyPr wrap="none" rtlCol="0">
            <a:spAutoFit/>
          </a:bodyPr>
          <a:lstStyle/>
          <a:p>
            <a:r>
              <a:rPr lang="en-US" sz="1400" dirty="0">
                <a:solidFill>
                  <a:schemeClr val="bg1">
                    <a:lumMod val="95000"/>
                  </a:schemeClr>
                </a:solidFill>
              </a:rPr>
              <a:t>(lower)</a:t>
            </a:r>
          </a:p>
        </p:txBody>
      </p:sp>
      <p:sp>
        <p:nvSpPr>
          <p:cNvPr id="45" name="TextBox 44">
            <a:extLst>
              <a:ext uri="{FF2B5EF4-FFF2-40B4-BE49-F238E27FC236}">
                <a16:creationId xmlns:a16="http://schemas.microsoft.com/office/drawing/2014/main" id="{AA417F35-02C8-48F8-96A0-D7B52F221B8D}"/>
              </a:ext>
            </a:extLst>
          </p:cNvPr>
          <p:cNvSpPr txBox="1"/>
          <p:nvPr/>
        </p:nvSpPr>
        <p:spPr>
          <a:xfrm>
            <a:off x="6324600" y="2417861"/>
            <a:ext cx="739305" cy="307777"/>
          </a:xfrm>
          <a:prstGeom prst="rect">
            <a:avLst/>
          </a:prstGeom>
          <a:noFill/>
        </p:spPr>
        <p:txBody>
          <a:bodyPr wrap="none" rtlCol="0">
            <a:spAutoFit/>
          </a:bodyPr>
          <a:lstStyle/>
          <a:p>
            <a:r>
              <a:rPr lang="en-US" sz="1400" dirty="0">
                <a:solidFill>
                  <a:schemeClr val="bg1">
                    <a:lumMod val="95000"/>
                  </a:schemeClr>
                </a:solidFill>
              </a:rPr>
              <a:t>(higher)</a:t>
            </a:r>
          </a:p>
        </p:txBody>
      </p:sp>
      <p:sp>
        <p:nvSpPr>
          <p:cNvPr id="48" name="Rounded Rectangle 83">
            <a:extLst>
              <a:ext uri="{FF2B5EF4-FFF2-40B4-BE49-F238E27FC236}">
                <a16:creationId xmlns:a16="http://schemas.microsoft.com/office/drawing/2014/main" id="{5B5297CE-5E4B-4D3D-A358-0DA388A61CE0}"/>
              </a:ext>
            </a:extLst>
          </p:cNvPr>
          <p:cNvSpPr/>
          <p:nvPr/>
        </p:nvSpPr>
        <p:spPr bwMode="auto">
          <a:xfrm rot="16200000">
            <a:off x="43846" y="2438450"/>
            <a:ext cx="1777735" cy="331064"/>
          </a:xfrm>
          <a:prstGeom prst="roundRect">
            <a:avLst>
              <a:gd name="adj" fmla="val 50000"/>
            </a:avLst>
          </a:prstGeom>
          <a:solidFill>
            <a:schemeClr val="bg1">
              <a:lumMod val="85000"/>
            </a:schemeClr>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49" name="Rounded Rectangle 85">
            <a:extLst>
              <a:ext uri="{FF2B5EF4-FFF2-40B4-BE49-F238E27FC236}">
                <a16:creationId xmlns:a16="http://schemas.microsoft.com/office/drawing/2014/main" id="{FAD71E7E-4EF1-4C96-9B13-DA54972CDF6B}"/>
              </a:ext>
            </a:extLst>
          </p:cNvPr>
          <p:cNvSpPr/>
          <p:nvPr/>
        </p:nvSpPr>
        <p:spPr bwMode="auto">
          <a:xfrm rot="16200000">
            <a:off x="268950" y="2672918"/>
            <a:ext cx="1327526" cy="331064"/>
          </a:xfrm>
          <a:prstGeom prst="roundRect">
            <a:avLst>
              <a:gd name="adj" fmla="val 50000"/>
            </a:avLst>
          </a:prstGeom>
          <a:solidFill>
            <a:schemeClr val="accent5"/>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54" name="Rounded Rectangle 83">
            <a:extLst>
              <a:ext uri="{FF2B5EF4-FFF2-40B4-BE49-F238E27FC236}">
                <a16:creationId xmlns:a16="http://schemas.microsoft.com/office/drawing/2014/main" id="{91AE196E-D647-4F22-9BD6-430E5178C2CA}"/>
              </a:ext>
            </a:extLst>
          </p:cNvPr>
          <p:cNvSpPr/>
          <p:nvPr/>
        </p:nvSpPr>
        <p:spPr bwMode="auto">
          <a:xfrm rot="16200000">
            <a:off x="7353865" y="2438450"/>
            <a:ext cx="1777735" cy="331064"/>
          </a:xfrm>
          <a:prstGeom prst="roundRect">
            <a:avLst>
              <a:gd name="adj" fmla="val 50000"/>
            </a:avLst>
          </a:prstGeom>
          <a:solidFill>
            <a:schemeClr val="bg1">
              <a:lumMod val="85000"/>
            </a:schemeClr>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55" name="Rounded Rectangle 85">
            <a:extLst>
              <a:ext uri="{FF2B5EF4-FFF2-40B4-BE49-F238E27FC236}">
                <a16:creationId xmlns:a16="http://schemas.microsoft.com/office/drawing/2014/main" id="{7ACBB008-4622-4510-995F-FB933279BD70}"/>
              </a:ext>
            </a:extLst>
          </p:cNvPr>
          <p:cNvSpPr/>
          <p:nvPr/>
        </p:nvSpPr>
        <p:spPr bwMode="auto">
          <a:xfrm rot="16200000">
            <a:off x="8082300" y="3176249"/>
            <a:ext cx="320863" cy="331064"/>
          </a:xfrm>
          <a:prstGeom prst="roundRect">
            <a:avLst>
              <a:gd name="adj" fmla="val 50000"/>
            </a:avLst>
          </a:prstGeom>
          <a:solidFill>
            <a:schemeClr val="accent5"/>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59" name="Freeform 145">
            <a:extLst>
              <a:ext uri="{FF2B5EF4-FFF2-40B4-BE49-F238E27FC236}">
                <a16:creationId xmlns:a16="http://schemas.microsoft.com/office/drawing/2014/main" id="{75B3A4F8-A1A9-4958-893A-E3F20E96486D}"/>
              </a:ext>
            </a:extLst>
          </p:cNvPr>
          <p:cNvSpPr>
            <a:spLocks/>
          </p:cNvSpPr>
          <p:nvPr/>
        </p:nvSpPr>
        <p:spPr bwMode="auto">
          <a:xfrm>
            <a:off x="716760" y="3575704"/>
            <a:ext cx="431905" cy="372441"/>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145">
            <a:extLst>
              <a:ext uri="{FF2B5EF4-FFF2-40B4-BE49-F238E27FC236}">
                <a16:creationId xmlns:a16="http://schemas.microsoft.com/office/drawing/2014/main" id="{84AE4064-7035-41BB-870B-5B7BFF3EBAE9}"/>
              </a:ext>
            </a:extLst>
          </p:cNvPr>
          <p:cNvSpPr>
            <a:spLocks/>
          </p:cNvSpPr>
          <p:nvPr/>
        </p:nvSpPr>
        <p:spPr bwMode="auto">
          <a:xfrm>
            <a:off x="8108641" y="3646296"/>
            <a:ext cx="268178" cy="231257"/>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145">
            <a:extLst>
              <a:ext uri="{FF2B5EF4-FFF2-40B4-BE49-F238E27FC236}">
                <a16:creationId xmlns:a16="http://schemas.microsoft.com/office/drawing/2014/main" id="{71280603-9DB1-44E2-B971-14F4A13FAA20}"/>
              </a:ext>
            </a:extLst>
          </p:cNvPr>
          <p:cNvSpPr>
            <a:spLocks/>
          </p:cNvSpPr>
          <p:nvPr/>
        </p:nvSpPr>
        <p:spPr bwMode="auto">
          <a:xfrm>
            <a:off x="3794268" y="4226339"/>
            <a:ext cx="431905" cy="372441"/>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TextBox 63">
            <a:extLst>
              <a:ext uri="{FF2B5EF4-FFF2-40B4-BE49-F238E27FC236}">
                <a16:creationId xmlns:a16="http://schemas.microsoft.com/office/drawing/2014/main" id="{D08016E4-A2FC-41EA-ABC6-70FC754A8329}"/>
              </a:ext>
            </a:extLst>
          </p:cNvPr>
          <p:cNvSpPr txBox="1"/>
          <p:nvPr/>
        </p:nvSpPr>
        <p:spPr>
          <a:xfrm>
            <a:off x="4306342" y="4214909"/>
            <a:ext cx="1064715" cy="369332"/>
          </a:xfrm>
          <a:prstGeom prst="rect">
            <a:avLst/>
          </a:prstGeom>
          <a:noFill/>
        </p:spPr>
        <p:txBody>
          <a:bodyPr wrap="none" rtlCol="0">
            <a:spAutoFit/>
          </a:bodyPr>
          <a:lstStyle/>
          <a:p>
            <a:r>
              <a:rPr lang="en-US" b="1" dirty="0">
                <a:solidFill>
                  <a:schemeClr val="bg1">
                    <a:lumMod val="50000"/>
                  </a:schemeClr>
                </a:solidFill>
              </a:rPr>
              <a:t>Platforms</a:t>
            </a:r>
          </a:p>
        </p:txBody>
      </p:sp>
    </p:spTree>
    <p:extLst>
      <p:ext uri="{BB962C8B-B14F-4D97-AF65-F5344CB8AC3E}">
        <p14:creationId xmlns:p14="http://schemas.microsoft.com/office/powerpoint/2010/main" val="1019408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ounded Rectangle 83">
            <a:extLst>
              <a:ext uri="{FF2B5EF4-FFF2-40B4-BE49-F238E27FC236}">
                <a16:creationId xmlns:a16="http://schemas.microsoft.com/office/drawing/2014/main" id="{835D959C-60B6-45F8-AF52-9B8558D1F386}"/>
              </a:ext>
            </a:extLst>
          </p:cNvPr>
          <p:cNvSpPr/>
          <p:nvPr/>
        </p:nvSpPr>
        <p:spPr bwMode="auto">
          <a:xfrm rot="16200000">
            <a:off x="660100" y="2438450"/>
            <a:ext cx="1777735" cy="331064"/>
          </a:xfrm>
          <a:prstGeom prst="roundRect">
            <a:avLst>
              <a:gd name="adj" fmla="val 50000"/>
            </a:avLst>
          </a:prstGeom>
          <a:solidFill>
            <a:schemeClr val="bg1">
              <a:lumMod val="85000"/>
            </a:schemeClr>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57" name="Rounded Rectangle 85">
            <a:extLst>
              <a:ext uri="{FF2B5EF4-FFF2-40B4-BE49-F238E27FC236}">
                <a16:creationId xmlns:a16="http://schemas.microsoft.com/office/drawing/2014/main" id="{1C84520D-4189-48FD-BF24-EE3D3EAA2332}"/>
              </a:ext>
            </a:extLst>
          </p:cNvPr>
          <p:cNvSpPr/>
          <p:nvPr/>
        </p:nvSpPr>
        <p:spPr bwMode="auto">
          <a:xfrm rot="16200000">
            <a:off x="1388535" y="3176249"/>
            <a:ext cx="320864" cy="331064"/>
          </a:xfrm>
          <a:prstGeom prst="roundRect">
            <a:avLst>
              <a:gd name="adj" fmla="val 50000"/>
            </a:avLst>
          </a:prstGeom>
          <a:solidFill>
            <a:srgbClr val="176490"/>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58" name="Freeform 65">
            <a:extLst>
              <a:ext uri="{FF2B5EF4-FFF2-40B4-BE49-F238E27FC236}">
                <a16:creationId xmlns:a16="http://schemas.microsoft.com/office/drawing/2014/main" id="{BC351DAF-0374-4B37-AA74-9351481EC56B}"/>
              </a:ext>
            </a:extLst>
          </p:cNvPr>
          <p:cNvSpPr>
            <a:spLocks noEditPoints="1"/>
          </p:cNvSpPr>
          <p:nvPr/>
        </p:nvSpPr>
        <p:spPr bwMode="auto">
          <a:xfrm>
            <a:off x="1401636" y="3627670"/>
            <a:ext cx="294662" cy="268508"/>
          </a:xfrm>
          <a:custGeom>
            <a:avLst/>
            <a:gdLst/>
            <a:ahLst/>
            <a:cxnLst>
              <a:cxn ang="0">
                <a:pos x="45" y="41"/>
              </a:cxn>
              <a:cxn ang="0">
                <a:pos x="47" y="50"/>
              </a:cxn>
              <a:cxn ang="0">
                <a:pos x="40" y="56"/>
              </a:cxn>
              <a:cxn ang="0">
                <a:pos x="31" y="60"/>
              </a:cxn>
              <a:cxn ang="0">
                <a:pos x="21" y="60"/>
              </a:cxn>
              <a:cxn ang="0">
                <a:pos x="13" y="56"/>
              </a:cxn>
              <a:cxn ang="0">
                <a:pos x="5" y="50"/>
              </a:cxn>
              <a:cxn ang="0">
                <a:pos x="8" y="41"/>
              </a:cxn>
              <a:cxn ang="0">
                <a:pos x="0" y="32"/>
              </a:cxn>
              <a:cxn ang="0">
                <a:pos x="9" y="26"/>
              </a:cxn>
              <a:cxn ang="0">
                <a:pos x="5" y="20"/>
              </a:cxn>
              <a:cxn ang="0">
                <a:pos x="17" y="18"/>
              </a:cxn>
              <a:cxn ang="0">
                <a:pos x="22" y="10"/>
              </a:cxn>
              <a:cxn ang="0">
                <a:pos x="32" y="17"/>
              </a:cxn>
              <a:cxn ang="0">
                <a:pos x="41" y="14"/>
              </a:cxn>
              <a:cxn ang="0">
                <a:pos x="47" y="22"/>
              </a:cxn>
              <a:cxn ang="0">
                <a:pos x="51" y="30"/>
              </a:cxn>
              <a:cxn ang="0">
                <a:pos x="26" y="25"/>
              </a:cxn>
              <a:cxn ang="0">
                <a:pos x="36" y="35"/>
              </a:cxn>
              <a:cxn ang="0">
                <a:pos x="72" y="19"/>
              </a:cxn>
              <a:cxn ang="0">
                <a:pos x="72" y="27"/>
              </a:cxn>
              <a:cxn ang="0">
                <a:pos x="62" y="25"/>
              </a:cxn>
              <a:cxn ang="0">
                <a:pos x="52" y="27"/>
              </a:cxn>
              <a:cxn ang="0">
                <a:pos x="53" y="19"/>
              </a:cxn>
              <a:cxn ang="0">
                <a:pos x="53" y="11"/>
              </a:cxn>
              <a:cxn ang="0">
                <a:pos x="52" y="3"/>
              </a:cxn>
              <a:cxn ang="0">
                <a:pos x="62" y="4"/>
              </a:cxn>
              <a:cxn ang="0">
                <a:pos x="67" y="0"/>
              </a:cxn>
              <a:cxn ang="0">
                <a:pos x="70" y="9"/>
              </a:cxn>
              <a:cxn ang="0">
                <a:pos x="78" y="18"/>
              </a:cxn>
              <a:cxn ang="0">
                <a:pos x="70" y="62"/>
              </a:cxn>
              <a:cxn ang="0">
                <a:pos x="67" y="71"/>
              </a:cxn>
              <a:cxn ang="0">
                <a:pos x="61" y="66"/>
              </a:cxn>
              <a:cxn ang="0">
                <a:pos x="52" y="68"/>
              </a:cxn>
              <a:cxn ang="0">
                <a:pos x="47" y="59"/>
              </a:cxn>
              <a:cxn ang="0">
                <a:pos x="54" y="50"/>
              </a:cxn>
              <a:cxn ang="0">
                <a:pos x="57" y="41"/>
              </a:cxn>
              <a:cxn ang="0">
                <a:pos x="63" y="46"/>
              </a:cxn>
              <a:cxn ang="0">
                <a:pos x="72" y="44"/>
              </a:cxn>
              <a:cxn ang="0">
                <a:pos x="72" y="52"/>
              </a:cxn>
              <a:cxn ang="0">
                <a:pos x="62" y="10"/>
              </a:cxn>
              <a:cxn ang="0">
                <a:pos x="67" y="15"/>
              </a:cxn>
              <a:cxn ang="0">
                <a:pos x="57" y="56"/>
              </a:cxn>
              <a:cxn ang="0">
                <a:pos x="62" y="51"/>
              </a:cxn>
            </a:cxnLst>
            <a:rect l="0" t="0" r="r" b="b"/>
            <a:pathLst>
              <a:path w="78" h="71">
                <a:moveTo>
                  <a:pt x="52" y="39"/>
                </a:moveTo>
                <a:cubicBezTo>
                  <a:pt x="52" y="40"/>
                  <a:pt x="51" y="40"/>
                  <a:pt x="51" y="40"/>
                </a:cubicBezTo>
                <a:cubicBezTo>
                  <a:pt x="45" y="41"/>
                  <a:pt x="45" y="41"/>
                  <a:pt x="45" y="41"/>
                </a:cubicBezTo>
                <a:cubicBezTo>
                  <a:pt x="44" y="42"/>
                  <a:pt x="44" y="43"/>
                  <a:pt x="43" y="44"/>
                </a:cubicBezTo>
                <a:cubicBezTo>
                  <a:pt x="45" y="46"/>
                  <a:pt x="46" y="47"/>
                  <a:pt x="47" y="49"/>
                </a:cubicBezTo>
                <a:cubicBezTo>
                  <a:pt x="47" y="49"/>
                  <a:pt x="47" y="49"/>
                  <a:pt x="47" y="50"/>
                </a:cubicBezTo>
                <a:cubicBezTo>
                  <a:pt x="47" y="50"/>
                  <a:pt x="47" y="50"/>
                  <a:pt x="47" y="50"/>
                </a:cubicBezTo>
                <a:cubicBezTo>
                  <a:pt x="46" y="52"/>
                  <a:pt x="42" y="56"/>
                  <a:pt x="41" y="56"/>
                </a:cubicBezTo>
                <a:cubicBezTo>
                  <a:pt x="40" y="56"/>
                  <a:pt x="40" y="56"/>
                  <a:pt x="40" y="56"/>
                </a:cubicBezTo>
                <a:cubicBezTo>
                  <a:pt x="35" y="53"/>
                  <a:pt x="35" y="53"/>
                  <a:pt x="35" y="53"/>
                </a:cubicBezTo>
                <a:cubicBezTo>
                  <a:pt x="34" y="53"/>
                  <a:pt x="33" y="53"/>
                  <a:pt x="32" y="54"/>
                </a:cubicBezTo>
                <a:cubicBezTo>
                  <a:pt x="32" y="56"/>
                  <a:pt x="32" y="58"/>
                  <a:pt x="31" y="60"/>
                </a:cubicBezTo>
                <a:cubicBezTo>
                  <a:pt x="31" y="61"/>
                  <a:pt x="30" y="61"/>
                  <a:pt x="30" y="61"/>
                </a:cubicBezTo>
                <a:cubicBezTo>
                  <a:pt x="22" y="61"/>
                  <a:pt x="22" y="61"/>
                  <a:pt x="22" y="61"/>
                </a:cubicBezTo>
                <a:cubicBezTo>
                  <a:pt x="22" y="61"/>
                  <a:pt x="21" y="61"/>
                  <a:pt x="21" y="60"/>
                </a:cubicBezTo>
                <a:cubicBezTo>
                  <a:pt x="20" y="54"/>
                  <a:pt x="20" y="54"/>
                  <a:pt x="20" y="54"/>
                </a:cubicBezTo>
                <a:cubicBezTo>
                  <a:pt x="19" y="54"/>
                  <a:pt x="18" y="53"/>
                  <a:pt x="17" y="53"/>
                </a:cubicBezTo>
                <a:cubicBezTo>
                  <a:pt x="13" y="56"/>
                  <a:pt x="13" y="56"/>
                  <a:pt x="13" y="56"/>
                </a:cubicBezTo>
                <a:cubicBezTo>
                  <a:pt x="12" y="56"/>
                  <a:pt x="12" y="56"/>
                  <a:pt x="12" y="56"/>
                </a:cubicBezTo>
                <a:cubicBezTo>
                  <a:pt x="11" y="56"/>
                  <a:pt x="11" y="56"/>
                  <a:pt x="11" y="56"/>
                </a:cubicBezTo>
                <a:cubicBezTo>
                  <a:pt x="10" y="55"/>
                  <a:pt x="5" y="51"/>
                  <a:pt x="5" y="50"/>
                </a:cubicBezTo>
                <a:cubicBezTo>
                  <a:pt x="5" y="49"/>
                  <a:pt x="5" y="49"/>
                  <a:pt x="5" y="49"/>
                </a:cubicBezTo>
                <a:cubicBezTo>
                  <a:pt x="7" y="47"/>
                  <a:pt x="8" y="46"/>
                  <a:pt x="9" y="44"/>
                </a:cubicBezTo>
                <a:cubicBezTo>
                  <a:pt x="8" y="43"/>
                  <a:pt x="8" y="42"/>
                  <a:pt x="8" y="41"/>
                </a:cubicBezTo>
                <a:cubicBezTo>
                  <a:pt x="1" y="40"/>
                  <a:pt x="1" y="40"/>
                  <a:pt x="1" y="40"/>
                </a:cubicBezTo>
                <a:cubicBezTo>
                  <a:pt x="1" y="40"/>
                  <a:pt x="0" y="40"/>
                  <a:pt x="0" y="39"/>
                </a:cubicBezTo>
                <a:cubicBezTo>
                  <a:pt x="0" y="32"/>
                  <a:pt x="0" y="32"/>
                  <a:pt x="0" y="32"/>
                </a:cubicBezTo>
                <a:cubicBezTo>
                  <a:pt x="0" y="31"/>
                  <a:pt x="1" y="30"/>
                  <a:pt x="1" y="30"/>
                </a:cubicBezTo>
                <a:cubicBezTo>
                  <a:pt x="8" y="29"/>
                  <a:pt x="8" y="29"/>
                  <a:pt x="8" y="29"/>
                </a:cubicBezTo>
                <a:cubicBezTo>
                  <a:pt x="8" y="28"/>
                  <a:pt x="8" y="27"/>
                  <a:pt x="9" y="26"/>
                </a:cubicBezTo>
                <a:cubicBezTo>
                  <a:pt x="8" y="25"/>
                  <a:pt x="7" y="23"/>
                  <a:pt x="5" y="22"/>
                </a:cubicBezTo>
                <a:cubicBezTo>
                  <a:pt x="5" y="21"/>
                  <a:pt x="5" y="21"/>
                  <a:pt x="5" y="21"/>
                </a:cubicBezTo>
                <a:cubicBezTo>
                  <a:pt x="5" y="21"/>
                  <a:pt x="5" y="20"/>
                  <a:pt x="5" y="20"/>
                </a:cubicBezTo>
                <a:cubicBezTo>
                  <a:pt x="6" y="19"/>
                  <a:pt x="11" y="14"/>
                  <a:pt x="12" y="14"/>
                </a:cubicBezTo>
                <a:cubicBezTo>
                  <a:pt x="12" y="14"/>
                  <a:pt x="12" y="14"/>
                  <a:pt x="13" y="14"/>
                </a:cubicBezTo>
                <a:cubicBezTo>
                  <a:pt x="17" y="18"/>
                  <a:pt x="17" y="18"/>
                  <a:pt x="17" y="18"/>
                </a:cubicBezTo>
                <a:cubicBezTo>
                  <a:pt x="18" y="18"/>
                  <a:pt x="19" y="17"/>
                  <a:pt x="20" y="17"/>
                </a:cubicBezTo>
                <a:cubicBezTo>
                  <a:pt x="21" y="15"/>
                  <a:pt x="21" y="13"/>
                  <a:pt x="21" y="11"/>
                </a:cubicBezTo>
                <a:cubicBezTo>
                  <a:pt x="21" y="10"/>
                  <a:pt x="22" y="10"/>
                  <a:pt x="22" y="10"/>
                </a:cubicBezTo>
                <a:cubicBezTo>
                  <a:pt x="30" y="10"/>
                  <a:pt x="30" y="10"/>
                  <a:pt x="30" y="10"/>
                </a:cubicBezTo>
                <a:cubicBezTo>
                  <a:pt x="30" y="10"/>
                  <a:pt x="31" y="10"/>
                  <a:pt x="31" y="11"/>
                </a:cubicBezTo>
                <a:cubicBezTo>
                  <a:pt x="32" y="17"/>
                  <a:pt x="32" y="17"/>
                  <a:pt x="32" y="17"/>
                </a:cubicBezTo>
                <a:cubicBezTo>
                  <a:pt x="33" y="17"/>
                  <a:pt x="34" y="18"/>
                  <a:pt x="35" y="18"/>
                </a:cubicBezTo>
                <a:cubicBezTo>
                  <a:pt x="40" y="14"/>
                  <a:pt x="40" y="14"/>
                  <a:pt x="40" y="14"/>
                </a:cubicBezTo>
                <a:cubicBezTo>
                  <a:pt x="40" y="14"/>
                  <a:pt x="40" y="14"/>
                  <a:pt x="41" y="14"/>
                </a:cubicBezTo>
                <a:cubicBezTo>
                  <a:pt x="41" y="14"/>
                  <a:pt x="41" y="14"/>
                  <a:pt x="41" y="14"/>
                </a:cubicBezTo>
                <a:cubicBezTo>
                  <a:pt x="42" y="15"/>
                  <a:pt x="47" y="20"/>
                  <a:pt x="47" y="21"/>
                </a:cubicBezTo>
                <a:cubicBezTo>
                  <a:pt x="47" y="21"/>
                  <a:pt x="47" y="21"/>
                  <a:pt x="47" y="22"/>
                </a:cubicBezTo>
                <a:cubicBezTo>
                  <a:pt x="46" y="23"/>
                  <a:pt x="45" y="25"/>
                  <a:pt x="43" y="26"/>
                </a:cubicBezTo>
                <a:cubicBezTo>
                  <a:pt x="44" y="27"/>
                  <a:pt x="44" y="28"/>
                  <a:pt x="45" y="30"/>
                </a:cubicBezTo>
                <a:cubicBezTo>
                  <a:pt x="51" y="30"/>
                  <a:pt x="51" y="30"/>
                  <a:pt x="51" y="30"/>
                </a:cubicBezTo>
                <a:cubicBezTo>
                  <a:pt x="51" y="31"/>
                  <a:pt x="52" y="31"/>
                  <a:pt x="52" y="32"/>
                </a:cubicBezTo>
                <a:lnTo>
                  <a:pt x="52" y="39"/>
                </a:lnTo>
                <a:close/>
                <a:moveTo>
                  <a:pt x="26" y="25"/>
                </a:moveTo>
                <a:cubicBezTo>
                  <a:pt x="21" y="25"/>
                  <a:pt x="16" y="30"/>
                  <a:pt x="16" y="35"/>
                </a:cubicBezTo>
                <a:cubicBezTo>
                  <a:pt x="16" y="41"/>
                  <a:pt x="21" y="46"/>
                  <a:pt x="26" y="46"/>
                </a:cubicBezTo>
                <a:cubicBezTo>
                  <a:pt x="32" y="46"/>
                  <a:pt x="36" y="41"/>
                  <a:pt x="36" y="35"/>
                </a:cubicBezTo>
                <a:cubicBezTo>
                  <a:pt x="36" y="30"/>
                  <a:pt x="32" y="25"/>
                  <a:pt x="26" y="25"/>
                </a:cubicBezTo>
                <a:close/>
                <a:moveTo>
                  <a:pt x="78" y="18"/>
                </a:moveTo>
                <a:cubicBezTo>
                  <a:pt x="78" y="18"/>
                  <a:pt x="72" y="19"/>
                  <a:pt x="72" y="19"/>
                </a:cubicBezTo>
                <a:cubicBezTo>
                  <a:pt x="71" y="20"/>
                  <a:pt x="71" y="20"/>
                  <a:pt x="70" y="21"/>
                </a:cubicBezTo>
                <a:cubicBezTo>
                  <a:pt x="71" y="22"/>
                  <a:pt x="72" y="26"/>
                  <a:pt x="72" y="26"/>
                </a:cubicBezTo>
                <a:cubicBezTo>
                  <a:pt x="72" y="27"/>
                  <a:pt x="72" y="27"/>
                  <a:pt x="72" y="27"/>
                </a:cubicBezTo>
                <a:cubicBezTo>
                  <a:pt x="72" y="27"/>
                  <a:pt x="68" y="30"/>
                  <a:pt x="67" y="30"/>
                </a:cubicBezTo>
                <a:cubicBezTo>
                  <a:pt x="67" y="30"/>
                  <a:pt x="64" y="26"/>
                  <a:pt x="63" y="25"/>
                </a:cubicBezTo>
                <a:cubicBezTo>
                  <a:pt x="63" y="25"/>
                  <a:pt x="63" y="25"/>
                  <a:pt x="62" y="25"/>
                </a:cubicBezTo>
                <a:cubicBezTo>
                  <a:pt x="62" y="25"/>
                  <a:pt x="61" y="25"/>
                  <a:pt x="61" y="25"/>
                </a:cubicBezTo>
                <a:cubicBezTo>
                  <a:pt x="61" y="26"/>
                  <a:pt x="58" y="30"/>
                  <a:pt x="57" y="30"/>
                </a:cubicBezTo>
                <a:cubicBezTo>
                  <a:pt x="57" y="30"/>
                  <a:pt x="53" y="27"/>
                  <a:pt x="52" y="27"/>
                </a:cubicBezTo>
                <a:cubicBezTo>
                  <a:pt x="52" y="27"/>
                  <a:pt x="52" y="27"/>
                  <a:pt x="52" y="26"/>
                </a:cubicBezTo>
                <a:cubicBezTo>
                  <a:pt x="52" y="26"/>
                  <a:pt x="54" y="22"/>
                  <a:pt x="54" y="21"/>
                </a:cubicBezTo>
                <a:cubicBezTo>
                  <a:pt x="53" y="20"/>
                  <a:pt x="53" y="20"/>
                  <a:pt x="53" y="19"/>
                </a:cubicBezTo>
                <a:cubicBezTo>
                  <a:pt x="52" y="19"/>
                  <a:pt x="47" y="18"/>
                  <a:pt x="47" y="18"/>
                </a:cubicBezTo>
                <a:cubicBezTo>
                  <a:pt x="47" y="12"/>
                  <a:pt x="47" y="12"/>
                  <a:pt x="47" y="12"/>
                </a:cubicBezTo>
                <a:cubicBezTo>
                  <a:pt x="47" y="11"/>
                  <a:pt x="52" y="11"/>
                  <a:pt x="53" y="11"/>
                </a:cubicBezTo>
                <a:cubicBezTo>
                  <a:pt x="53" y="10"/>
                  <a:pt x="53" y="9"/>
                  <a:pt x="54" y="9"/>
                </a:cubicBezTo>
                <a:cubicBezTo>
                  <a:pt x="54" y="8"/>
                  <a:pt x="52" y="4"/>
                  <a:pt x="52" y="3"/>
                </a:cubicBezTo>
                <a:cubicBezTo>
                  <a:pt x="52" y="3"/>
                  <a:pt x="52" y="3"/>
                  <a:pt x="52" y="3"/>
                </a:cubicBezTo>
                <a:cubicBezTo>
                  <a:pt x="53" y="3"/>
                  <a:pt x="57" y="0"/>
                  <a:pt x="57" y="0"/>
                </a:cubicBezTo>
                <a:cubicBezTo>
                  <a:pt x="58" y="0"/>
                  <a:pt x="61" y="4"/>
                  <a:pt x="61" y="5"/>
                </a:cubicBezTo>
                <a:cubicBezTo>
                  <a:pt x="61" y="4"/>
                  <a:pt x="62" y="4"/>
                  <a:pt x="62" y="4"/>
                </a:cubicBezTo>
                <a:cubicBezTo>
                  <a:pt x="63" y="4"/>
                  <a:pt x="63" y="4"/>
                  <a:pt x="63" y="5"/>
                </a:cubicBezTo>
                <a:cubicBezTo>
                  <a:pt x="64" y="3"/>
                  <a:pt x="66" y="1"/>
                  <a:pt x="67" y="0"/>
                </a:cubicBezTo>
                <a:cubicBezTo>
                  <a:pt x="67" y="0"/>
                  <a:pt x="67" y="0"/>
                  <a:pt x="67" y="0"/>
                </a:cubicBezTo>
                <a:cubicBezTo>
                  <a:pt x="68" y="0"/>
                  <a:pt x="72" y="2"/>
                  <a:pt x="72" y="3"/>
                </a:cubicBezTo>
                <a:cubicBezTo>
                  <a:pt x="72" y="3"/>
                  <a:pt x="72" y="3"/>
                  <a:pt x="72" y="3"/>
                </a:cubicBezTo>
                <a:cubicBezTo>
                  <a:pt x="72" y="4"/>
                  <a:pt x="71" y="8"/>
                  <a:pt x="70" y="9"/>
                </a:cubicBezTo>
                <a:cubicBezTo>
                  <a:pt x="71" y="9"/>
                  <a:pt x="71" y="10"/>
                  <a:pt x="72" y="11"/>
                </a:cubicBezTo>
                <a:cubicBezTo>
                  <a:pt x="72" y="11"/>
                  <a:pt x="78" y="11"/>
                  <a:pt x="78" y="12"/>
                </a:cubicBezTo>
                <a:lnTo>
                  <a:pt x="78" y="18"/>
                </a:lnTo>
                <a:close/>
                <a:moveTo>
                  <a:pt x="78" y="59"/>
                </a:moveTo>
                <a:cubicBezTo>
                  <a:pt x="78" y="59"/>
                  <a:pt x="72" y="60"/>
                  <a:pt x="72" y="60"/>
                </a:cubicBezTo>
                <a:cubicBezTo>
                  <a:pt x="71" y="61"/>
                  <a:pt x="71" y="61"/>
                  <a:pt x="70" y="62"/>
                </a:cubicBezTo>
                <a:cubicBezTo>
                  <a:pt x="71" y="63"/>
                  <a:pt x="72" y="67"/>
                  <a:pt x="72" y="68"/>
                </a:cubicBezTo>
                <a:cubicBezTo>
                  <a:pt x="72" y="68"/>
                  <a:pt x="72" y="68"/>
                  <a:pt x="72" y="68"/>
                </a:cubicBezTo>
                <a:cubicBezTo>
                  <a:pt x="72" y="68"/>
                  <a:pt x="68" y="71"/>
                  <a:pt x="67" y="71"/>
                </a:cubicBezTo>
                <a:cubicBezTo>
                  <a:pt x="67" y="71"/>
                  <a:pt x="64" y="67"/>
                  <a:pt x="63" y="66"/>
                </a:cubicBezTo>
                <a:cubicBezTo>
                  <a:pt x="63" y="66"/>
                  <a:pt x="63" y="66"/>
                  <a:pt x="62" y="66"/>
                </a:cubicBezTo>
                <a:cubicBezTo>
                  <a:pt x="62" y="66"/>
                  <a:pt x="61" y="66"/>
                  <a:pt x="61" y="66"/>
                </a:cubicBezTo>
                <a:cubicBezTo>
                  <a:pt x="61" y="67"/>
                  <a:pt x="58" y="71"/>
                  <a:pt x="57" y="71"/>
                </a:cubicBezTo>
                <a:cubicBezTo>
                  <a:pt x="57" y="71"/>
                  <a:pt x="53" y="68"/>
                  <a:pt x="52" y="68"/>
                </a:cubicBezTo>
                <a:cubicBezTo>
                  <a:pt x="52" y="68"/>
                  <a:pt x="52" y="68"/>
                  <a:pt x="52" y="68"/>
                </a:cubicBezTo>
                <a:cubicBezTo>
                  <a:pt x="52" y="67"/>
                  <a:pt x="54" y="63"/>
                  <a:pt x="54" y="62"/>
                </a:cubicBezTo>
                <a:cubicBezTo>
                  <a:pt x="53" y="61"/>
                  <a:pt x="53" y="61"/>
                  <a:pt x="53" y="60"/>
                </a:cubicBezTo>
                <a:cubicBezTo>
                  <a:pt x="52" y="60"/>
                  <a:pt x="47" y="59"/>
                  <a:pt x="47" y="59"/>
                </a:cubicBezTo>
                <a:cubicBezTo>
                  <a:pt x="47" y="53"/>
                  <a:pt x="47" y="53"/>
                  <a:pt x="47" y="53"/>
                </a:cubicBezTo>
                <a:cubicBezTo>
                  <a:pt x="47" y="52"/>
                  <a:pt x="52" y="52"/>
                  <a:pt x="53" y="52"/>
                </a:cubicBezTo>
                <a:cubicBezTo>
                  <a:pt x="53" y="51"/>
                  <a:pt x="53" y="50"/>
                  <a:pt x="54" y="50"/>
                </a:cubicBezTo>
                <a:cubicBezTo>
                  <a:pt x="54" y="49"/>
                  <a:pt x="52" y="45"/>
                  <a:pt x="52" y="44"/>
                </a:cubicBezTo>
                <a:cubicBezTo>
                  <a:pt x="52" y="44"/>
                  <a:pt x="52" y="44"/>
                  <a:pt x="52" y="44"/>
                </a:cubicBezTo>
                <a:cubicBezTo>
                  <a:pt x="53" y="44"/>
                  <a:pt x="57" y="41"/>
                  <a:pt x="57" y="41"/>
                </a:cubicBezTo>
                <a:cubicBezTo>
                  <a:pt x="58" y="41"/>
                  <a:pt x="61" y="45"/>
                  <a:pt x="61" y="46"/>
                </a:cubicBezTo>
                <a:cubicBezTo>
                  <a:pt x="61" y="46"/>
                  <a:pt x="62" y="46"/>
                  <a:pt x="62" y="46"/>
                </a:cubicBezTo>
                <a:cubicBezTo>
                  <a:pt x="63" y="46"/>
                  <a:pt x="63" y="46"/>
                  <a:pt x="63" y="46"/>
                </a:cubicBezTo>
                <a:cubicBezTo>
                  <a:pt x="64" y="44"/>
                  <a:pt x="66" y="43"/>
                  <a:pt x="67" y="41"/>
                </a:cubicBezTo>
                <a:cubicBezTo>
                  <a:pt x="67" y="41"/>
                  <a:pt x="67" y="41"/>
                  <a:pt x="67" y="41"/>
                </a:cubicBezTo>
                <a:cubicBezTo>
                  <a:pt x="68" y="41"/>
                  <a:pt x="72" y="44"/>
                  <a:pt x="72" y="44"/>
                </a:cubicBezTo>
                <a:cubicBezTo>
                  <a:pt x="72" y="44"/>
                  <a:pt x="72" y="44"/>
                  <a:pt x="72" y="44"/>
                </a:cubicBezTo>
                <a:cubicBezTo>
                  <a:pt x="72" y="45"/>
                  <a:pt x="71" y="49"/>
                  <a:pt x="70" y="50"/>
                </a:cubicBezTo>
                <a:cubicBezTo>
                  <a:pt x="71" y="50"/>
                  <a:pt x="71" y="51"/>
                  <a:pt x="72" y="52"/>
                </a:cubicBezTo>
                <a:cubicBezTo>
                  <a:pt x="72" y="52"/>
                  <a:pt x="78" y="52"/>
                  <a:pt x="78" y="53"/>
                </a:cubicBezTo>
                <a:lnTo>
                  <a:pt x="78" y="59"/>
                </a:lnTo>
                <a:close/>
                <a:moveTo>
                  <a:pt x="62" y="10"/>
                </a:moveTo>
                <a:cubicBezTo>
                  <a:pt x="59" y="10"/>
                  <a:pt x="57" y="12"/>
                  <a:pt x="57" y="15"/>
                </a:cubicBezTo>
                <a:cubicBezTo>
                  <a:pt x="57" y="18"/>
                  <a:pt x="59" y="20"/>
                  <a:pt x="62" y="20"/>
                </a:cubicBezTo>
                <a:cubicBezTo>
                  <a:pt x="65" y="20"/>
                  <a:pt x="67" y="18"/>
                  <a:pt x="67" y="15"/>
                </a:cubicBezTo>
                <a:cubicBezTo>
                  <a:pt x="67" y="12"/>
                  <a:pt x="65" y="10"/>
                  <a:pt x="62" y="10"/>
                </a:cubicBezTo>
                <a:close/>
                <a:moveTo>
                  <a:pt x="62" y="51"/>
                </a:moveTo>
                <a:cubicBezTo>
                  <a:pt x="59" y="51"/>
                  <a:pt x="57" y="53"/>
                  <a:pt x="57" y="56"/>
                </a:cubicBezTo>
                <a:cubicBezTo>
                  <a:pt x="57" y="59"/>
                  <a:pt x="59" y="61"/>
                  <a:pt x="62" y="61"/>
                </a:cubicBezTo>
                <a:cubicBezTo>
                  <a:pt x="65" y="61"/>
                  <a:pt x="67" y="59"/>
                  <a:pt x="67" y="56"/>
                </a:cubicBezTo>
                <a:cubicBezTo>
                  <a:pt x="67" y="53"/>
                  <a:pt x="65" y="51"/>
                  <a:pt x="62" y="51"/>
                </a:cubicBezTo>
                <a:close/>
              </a:path>
            </a:pathLst>
          </a:custGeom>
          <a:solidFill>
            <a:srgbClr val="17649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dirty="0"/>
              <a:t>.NET Standard Version Selection</a:t>
            </a:r>
          </a:p>
        </p:txBody>
      </p:sp>
      <p:sp>
        <p:nvSpPr>
          <p:cNvPr id="44" name="Left-Right Arrow 71">
            <a:extLst>
              <a:ext uri="{FF2B5EF4-FFF2-40B4-BE49-F238E27FC236}">
                <a16:creationId xmlns:a16="http://schemas.microsoft.com/office/drawing/2014/main" id="{5F73C0C2-990A-4DD3-9AB0-69F391781B1B}"/>
              </a:ext>
            </a:extLst>
          </p:cNvPr>
          <p:cNvSpPr/>
          <p:nvPr/>
        </p:nvSpPr>
        <p:spPr bwMode="auto">
          <a:xfrm>
            <a:off x="1827803" y="2305050"/>
            <a:ext cx="5488394" cy="533400"/>
          </a:xfrm>
          <a:prstGeom prst="leftRightArrow">
            <a:avLst>
              <a:gd name="adj1" fmla="val 67857"/>
              <a:gd name="adj2" fmla="val 60714"/>
            </a:avLst>
          </a:prstGeom>
          <a:solidFill>
            <a:srgbClr val="176490"/>
          </a:solidFill>
          <a:ln w="19050">
            <a:noFill/>
            <a:round/>
            <a:headEnd/>
            <a:tailEnd/>
          </a:ln>
        </p:spPr>
        <p:txBody>
          <a:bodyPr vert="horz" wrap="none" lIns="91440" tIns="45720" rIns="91440" bIns="45720" numCol="1" rtlCol="0" anchor="ctr" anchorCtr="1" compatLnSpc="1">
            <a:prstTxWarp prst="textNoShape">
              <a:avLst/>
            </a:prstTxWarp>
          </a:bodyPr>
          <a:lstStyle/>
          <a:p>
            <a:pPr algn="ctr"/>
            <a:r>
              <a:rPr lang="en-US" b="1" dirty="0">
                <a:solidFill>
                  <a:schemeClr val="bg1"/>
                </a:solidFill>
              </a:rPr>
              <a:t>.NET Standard Version</a:t>
            </a:r>
          </a:p>
        </p:txBody>
      </p:sp>
      <p:sp>
        <p:nvSpPr>
          <p:cNvPr id="7" name="TextBox 6">
            <a:extLst>
              <a:ext uri="{FF2B5EF4-FFF2-40B4-BE49-F238E27FC236}">
                <a16:creationId xmlns:a16="http://schemas.microsoft.com/office/drawing/2014/main" id="{4F23BED5-C44B-455D-AB4C-404E010F022D}"/>
              </a:ext>
            </a:extLst>
          </p:cNvPr>
          <p:cNvSpPr txBox="1"/>
          <p:nvPr/>
        </p:nvSpPr>
        <p:spPr>
          <a:xfrm>
            <a:off x="2064855" y="2417861"/>
            <a:ext cx="684803" cy="307777"/>
          </a:xfrm>
          <a:prstGeom prst="rect">
            <a:avLst/>
          </a:prstGeom>
          <a:noFill/>
        </p:spPr>
        <p:txBody>
          <a:bodyPr wrap="none" rtlCol="0">
            <a:spAutoFit/>
          </a:bodyPr>
          <a:lstStyle/>
          <a:p>
            <a:r>
              <a:rPr lang="en-US" sz="1400" dirty="0">
                <a:solidFill>
                  <a:schemeClr val="bg1">
                    <a:lumMod val="95000"/>
                  </a:schemeClr>
                </a:solidFill>
              </a:rPr>
              <a:t>(lower)</a:t>
            </a:r>
          </a:p>
        </p:txBody>
      </p:sp>
      <p:sp>
        <p:nvSpPr>
          <p:cNvPr id="45" name="TextBox 44">
            <a:extLst>
              <a:ext uri="{FF2B5EF4-FFF2-40B4-BE49-F238E27FC236}">
                <a16:creationId xmlns:a16="http://schemas.microsoft.com/office/drawing/2014/main" id="{AA417F35-02C8-48F8-96A0-D7B52F221B8D}"/>
              </a:ext>
            </a:extLst>
          </p:cNvPr>
          <p:cNvSpPr txBox="1"/>
          <p:nvPr/>
        </p:nvSpPr>
        <p:spPr>
          <a:xfrm>
            <a:off x="6324600" y="2417861"/>
            <a:ext cx="739305" cy="307777"/>
          </a:xfrm>
          <a:prstGeom prst="rect">
            <a:avLst/>
          </a:prstGeom>
          <a:noFill/>
        </p:spPr>
        <p:txBody>
          <a:bodyPr wrap="none" rtlCol="0">
            <a:spAutoFit/>
          </a:bodyPr>
          <a:lstStyle/>
          <a:p>
            <a:r>
              <a:rPr lang="en-US" sz="1400" dirty="0">
                <a:solidFill>
                  <a:schemeClr val="bg1">
                    <a:lumMod val="95000"/>
                  </a:schemeClr>
                </a:solidFill>
              </a:rPr>
              <a:t>(higher)</a:t>
            </a:r>
          </a:p>
        </p:txBody>
      </p:sp>
      <p:sp>
        <p:nvSpPr>
          <p:cNvPr id="46" name="Rounded Rectangle 83">
            <a:extLst>
              <a:ext uri="{FF2B5EF4-FFF2-40B4-BE49-F238E27FC236}">
                <a16:creationId xmlns:a16="http://schemas.microsoft.com/office/drawing/2014/main" id="{B1EEB301-38D5-4721-B6C7-B693DA2BC396}"/>
              </a:ext>
            </a:extLst>
          </p:cNvPr>
          <p:cNvSpPr/>
          <p:nvPr/>
        </p:nvSpPr>
        <p:spPr bwMode="auto">
          <a:xfrm rot="16200000">
            <a:off x="6711388" y="2438450"/>
            <a:ext cx="1777735" cy="331064"/>
          </a:xfrm>
          <a:prstGeom prst="roundRect">
            <a:avLst>
              <a:gd name="adj" fmla="val 50000"/>
            </a:avLst>
          </a:prstGeom>
          <a:solidFill>
            <a:schemeClr val="bg1">
              <a:lumMod val="85000"/>
            </a:schemeClr>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47" name="Rounded Rectangle 85">
            <a:extLst>
              <a:ext uri="{FF2B5EF4-FFF2-40B4-BE49-F238E27FC236}">
                <a16:creationId xmlns:a16="http://schemas.microsoft.com/office/drawing/2014/main" id="{59CCAD77-559F-4602-A9D7-81A3474F9635}"/>
              </a:ext>
            </a:extLst>
          </p:cNvPr>
          <p:cNvSpPr/>
          <p:nvPr/>
        </p:nvSpPr>
        <p:spPr bwMode="auto">
          <a:xfrm rot="16200000">
            <a:off x="6936492" y="2672918"/>
            <a:ext cx="1327526" cy="331064"/>
          </a:xfrm>
          <a:prstGeom prst="roundRect">
            <a:avLst>
              <a:gd name="adj" fmla="val 50000"/>
            </a:avLst>
          </a:prstGeom>
          <a:solidFill>
            <a:srgbClr val="176490"/>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48" name="Rounded Rectangle 83">
            <a:extLst>
              <a:ext uri="{FF2B5EF4-FFF2-40B4-BE49-F238E27FC236}">
                <a16:creationId xmlns:a16="http://schemas.microsoft.com/office/drawing/2014/main" id="{5B5297CE-5E4B-4D3D-A358-0DA388A61CE0}"/>
              </a:ext>
            </a:extLst>
          </p:cNvPr>
          <p:cNvSpPr/>
          <p:nvPr/>
        </p:nvSpPr>
        <p:spPr bwMode="auto">
          <a:xfrm rot="16200000">
            <a:off x="43846" y="2438450"/>
            <a:ext cx="1777735" cy="331064"/>
          </a:xfrm>
          <a:prstGeom prst="roundRect">
            <a:avLst>
              <a:gd name="adj" fmla="val 50000"/>
            </a:avLst>
          </a:prstGeom>
          <a:solidFill>
            <a:schemeClr val="bg1">
              <a:lumMod val="85000"/>
            </a:schemeClr>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49" name="Rounded Rectangle 85">
            <a:extLst>
              <a:ext uri="{FF2B5EF4-FFF2-40B4-BE49-F238E27FC236}">
                <a16:creationId xmlns:a16="http://schemas.microsoft.com/office/drawing/2014/main" id="{FAD71E7E-4EF1-4C96-9B13-DA54972CDF6B}"/>
              </a:ext>
            </a:extLst>
          </p:cNvPr>
          <p:cNvSpPr/>
          <p:nvPr/>
        </p:nvSpPr>
        <p:spPr bwMode="auto">
          <a:xfrm rot="16200000">
            <a:off x="268950" y="2672918"/>
            <a:ext cx="1327526" cy="331064"/>
          </a:xfrm>
          <a:prstGeom prst="roundRect">
            <a:avLst>
              <a:gd name="adj" fmla="val 50000"/>
            </a:avLst>
          </a:prstGeom>
          <a:solidFill>
            <a:schemeClr val="accent5"/>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54" name="Rounded Rectangle 83">
            <a:extLst>
              <a:ext uri="{FF2B5EF4-FFF2-40B4-BE49-F238E27FC236}">
                <a16:creationId xmlns:a16="http://schemas.microsoft.com/office/drawing/2014/main" id="{91AE196E-D647-4F22-9BD6-430E5178C2CA}"/>
              </a:ext>
            </a:extLst>
          </p:cNvPr>
          <p:cNvSpPr/>
          <p:nvPr/>
        </p:nvSpPr>
        <p:spPr bwMode="auto">
          <a:xfrm rot="16200000">
            <a:off x="7353865" y="2438450"/>
            <a:ext cx="1777735" cy="331064"/>
          </a:xfrm>
          <a:prstGeom prst="roundRect">
            <a:avLst>
              <a:gd name="adj" fmla="val 50000"/>
            </a:avLst>
          </a:prstGeom>
          <a:solidFill>
            <a:schemeClr val="bg1">
              <a:lumMod val="85000"/>
            </a:schemeClr>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55" name="Rounded Rectangle 85">
            <a:extLst>
              <a:ext uri="{FF2B5EF4-FFF2-40B4-BE49-F238E27FC236}">
                <a16:creationId xmlns:a16="http://schemas.microsoft.com/office/drawing/2014/main" id="{7ACBB008-4622-4510-995F-FB933279BD70}"/>
              </a:ext>
            </a:extLst>
          </p:cNvPr>
          <p:cNvSpPr/>
          <p:nvPr/>
        </p:nvSpPr>
        <p:spPr bwMode="auto">
          <a:xfrm rot="16200000">
            <a:off x="8082300" y="3176249"/>
            <a:ext cx="320863" cy="331064"/>
          </a:xfrm>
          <a:prstGeom prst="roundRect">
            <a:avLst>
              <a:gd name="adj" fmla="val 50000"/>
            </a:avLst>
          </a:prstGeom>
          <a:solidFill>
            <a:schemeClr val="accent5"/>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59" name="Freeform 145">
            <a:extLst>
              <a:ext uri="{FF2B5EF4-FFF2-40B4-BE49-F238E27FC236}">
                <a16:creationId xmlns:a16="http://schemas.microsoft.com/office/drawing/2014/main" id="{75B3A4F8-A1A9-4958-893A-E3F20E96486D}"/>
              </a:ext>
            </a:extLst>
          </p:cNvPr>
          <p:cNvSpPr>
            <a:spLocks/>
          </p:cNvSpPr>
          <p:nvPr/>
        </p:nvSpPr>
        <p:spPr bwMode="auto">
          <a:xfrm>
            <a:off x="716760" y="3575704"/>
            <a:ext cx="431905" cy="372441"/>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145">
            <a:extLst>
              <a:ext uri="{FF2B5EF4-FFF2-40B4-BE49-F238E27FC236}">
                <a16:creationId xmlns:a16="http://schemas.microsoft.com/office/drawing/2014/main" id="{84AE4064-7035-41BB-870B-5B7BFF3EBAE9}"/>
              </a:ext>
            </a:extLst>
          </p:cNvPr>
          <p:cNvSpPr>
            <a:spLocks/>
          </p:cNvSpPr>
          <p:nvPr/>
        </p:nvSpPr>
        <p:spPr bwMode="auto">
          <a:xfrm>
            <a:off x="8108641" y="3646296"/>
            <a:ext cx="268178" cy="231257"/>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65">
            <a:extLst>
              <a:ext uri="{FF2B5EF4-FFF2-40B4-BE49-F238E27FC236}">
                <a16:creationId xmlns:a16="http://schemas.microsoft.com/office/drawing/2014/main" id="{CFCE3535-AD67-4C86-8E29-4AEDA00468E6}"/>
              </a:ext>
            </a:extLst>
          </p:cNvPr>
          <p:cNvSpPr>
            <a:spLocks noEditPoints="1"/>
          </p:cNvSpPr>
          <p:nvPr/>
        </p:nvSpPr>
        <p:spPr bwMode="auto">
          <a:xfrm>
            <a:off x="7362977" y="3549855"/>
            <a:ext cx="474556" cy="432434"/>
          </a:xfrm>
          <a:custGeom>
            <a:avLst/>
            <a:gdLst/>
            <a:ahLst/>
            <a:cxnLst>
              <a:cxn ang="0">
                <a:pos x="45" y="41"/>
              </a:cxn>
              <a:cxn ang="0">
                <a:pos x="47" y="50"/>
              </a:cxn>
              <a:cxn ang="0">
                <a:pos x="40" y="56"/>
              </a:cxn>
              <a:cxn ang="0">
                <a:pos x="31" y="60"/>
              </a:cxn>
              <a:cxn ang="0">
                <a:pos x="21" y="60"/>
              </a:cxn>
              <a:cxn ang="0">
                <a:pos x="13" y="56"/>
              </a:cxn>
              <a:cxn ang="0">
                <a:pos x="5" y="50"/>
              </a:cxn>
              <a:cxn ang="0">
                <a:pos x="8" y="41"/>
              </a:cxn>
              <a:cxn ang="0">
                <a:pos x="0" y="32"/>
              </a:cxn>
              <a:cxn ang="0">
                <a:pos x="9" y="26"/>
              </a:cxn>
              <a:cxn ang="0">
                <a:pos x="5" y="20"/>
              </a:cxn>
              <a:cxn ang="0">
                <a:pos x="17" y="18"/>
              </a:cxn>
              <a:cxn ang="0">
                <a:pos x="22" y="10"/>
              </a:cxn>
              <a:cxn ang="0">
                <a:pos x="32" y="17"/>
              </a:cxn>
              <a:cxn ang="0">
                <a:pos x="41" y="14"/>
              </a:cxn>
              <a:cxn ang="0">
                <a:pos x="47" y="22"/>
              </a:cxn>
              <a:cxn ang="0">
                <a:pos x="51" y="30"/>
              </a:cxn>
              <a:cxn ang="0">
                <a:pos x="26" y="25"/>
              </a:cxn>
              <a:cxn ang="0">
                <a:pos x="36" y="35"/>
              </a:cxn>
              <a:cxn ang="0">
                <a:pos x="72" y="19"/>
              </a:cxn>
              <a:cxn ang="0">
                <a:pos x="72" y="27"/>
              </a:cxn>
              <a:cxn ang="0">
                <a:pos x="62" y="25"/>
              </a:cxn>
              <a:cxn ang="0">
                <a:pos x="52" y="27"/>
              </a:cxn>
              <a:cxn ang="0">
                <a:pos x="53" y="19"/>
              </a:cxn>
              <a:cxn ang="0">
                <a:pos x="53" y="11"/>
              </a:cxn>
              <a:cxn ang="0">
                <a:pos x="52" y="3"/>
              </a:cxn>
              <a:cxn ang="0">
                <a:pos x="62" y="4"/>
              </a:cxn>
              <a:cxn ang="0">
                <a:pos x="67" y="0"/>
              </a:cxn>
              <a:cxn ang="0">
                <a:pos x="70" y="9"/>
              </a:cxn>
              <a:cxn ang="0">
                <a:pos x="78" y="18"/>
              </a:cxn>
              <a:cxn ang="0">
                <a:pos x="70" y="62"/>
              </a:cxn>
              <a:cxn ang="0">
                <a:pos x="67" y="71"/>
              </a:cxn>
              <a:cxn ang="0">
                <a:pos x="61" y="66"/>
              </a:cxn>
              <a:cxn ang="0">
                <a:pos x="52" y="68"/>
              </a:cxn>
              <a:cxn ang="0">
                <a:pos x="47" y="59"/>
              </a:cxn>
              <a:cxn ang="0">
                <a:pos x="54" y="50"/>
              </a:cxn>
              <a:cxn ang="0">
                <a:pos x="57" y="41"/>
              </a:cxn>
              <a:cxn ang="0">
                <a:pos x="63" y="46"/>
              </a:cxn>
              <a:cxn ang="0">
                <a:pos x="72" y="44"/>
              </a:cxn>
              <a:cxn ang="0">
                <a:pos x="72" y="52"/>
              </a:cxn>
              <a:cxn ang="0">
                <a:pos x="62" y="10"/>
              </a:cxn>
              <a:cxn ang="0">
                <a:pos x="67" y="15"/>
              </a:cxn>
              <a:cxn ang="0">
                <a:pos x="57" y="56"/>
              </a:cxn>
              <a:cxn ang="0">
                <a:pos x="62" y="51"/>
              </a:cxn>
            </a:cxnLst>
            <a:rect l="0" t="0" r="r" b="b"/>
            <a:pathLst>
              <a:path w="78" h="71">
                <a:moveTo>
                  <a:pt x="52" y="39"/>
                </a:moveTo>
                <a:cubicBezTo>
                  <a:pt x="52" y="40"/>
                  <a:pt x="51" y="40"/>
                  <a:pt x="51" y="40"/>
                </a:cubicBezTo>
                <a:cubicBezTo>
                  <a:pt x="45" y="41"/>
                  <a:pt x="45" y="41"/>
                  <a:pt x="45" y="41"/>
                </a:cubicBezTo>
                <a:cubicBezTo>
                  <a:pt x="44" y="42"/>
                  <a:pt x="44" y="43"/>
                  <a:pt x="43" y="44"/>
                </a:cubicBezTo>
                <a:cubicBezTo>
                  <a:pt x="45" y="46"/>
                  <a:pt x="46" y="47"/>
                  <a:pt x="47" y="49"/>
                </a:cubicBezTo>
                <a:cubicBezTo>
                  <a:pt x="47" y="49"/>
                  <a:pt x="47" y="49"/>
                  <a:pt x="47" y="50"/>
                </a:cubicBezTo>
                <a:cubicBezTo>
                  <a:pt x="47" y="50"/>
                  <a:pt x="47" y="50"/>
                  <a:pt x="47" y="50"/>
                </a:cubicBezTo>
                <a:cubicBezTo>
                  <a:pt x="46" y="52"/>
                  <a:pt x="42" y="56"/>
                  <a:pt x="41" y="56"/>
                </a:cubicBezTo>
                <a:cubicBezTo>
                  <a:pt x="40" y="56"/>
                  <a:pt x="40" y="56"/>
                  <a:pt x="40" y="56"/>
                </a:cubicBezTo>
                <a:cubicBezTo>
                  <a:pt x="35" y="53"/>
                  <a:pt x="35" y="53"/>
                  <a:pt x="35" y="53"/>
                </a:cubicBezTo>
                <a:cubicBezTo>
                  <a:pt x="34" y="53"/>
                  <a:pt x="33" y="53"/>
                  <a:pt x="32" y="54"/>
                </a:cubicBezTo>
                <a:cubicBezTo>
                  <a:pt x="32" y="56"/>
                  <a:pt x="32" y="58"/>
                  <a:pt x="31" y="60"/>
                </a:cubicBezTo>
                <a:cubicBezTo>
                  <a:pt x="31" y="61"/>
                  <a:pt x="30" y="61"/>
                  <a:pt x="30" y="61"/>
                </a:cubicBezTo>
                <a:cubicBezTo>
                  <a:pt x="22" y="61"/>
                  <a:pt x="22" y="61"/>
                  <a:pt x="22" y="61"/>
                </a:cubicBezTo>
                <a:cubicBezTo>
                  <a:pt x="22" y="61"/>
                  <a:pt x="21" y="61"/>
                  <a:pt x="21" y="60"/>
                </a:cubicBezTo>
                <a:cubicBezTo>
                  <a:pt x="20" y="54"/>
                  <a:pt x="20" y="54"/>
                  <a:pt x="20" y="54"/>
                </a:cubicBezTo>
                <a:cubicBezTo>
                  <a:pt x="19" y="54"/>
                  <a:pt x="18" y="53"/>
                  <a:pt x="17" y="53"/>
                </a:cubicBezTo>
                <a:cubicBezTo>
                  <a:pt x="13" y="56"/>
                  <a:pt x="13" y="56"/>
                  <a:pt x="13" y="56"/>
                </a:cubicBezTo>
                <a:cubicBezTo>
                  <a:pt x="12" y="56"/>
                  <a:pt x="12" y="56"/>
                  <a:pt x="12" y="56"/>
                </a:cubicBezTo>
                <a:cubicBezTo>
                  <a:pt x="11" y="56"/>
                  <a:pt x="11" y="56"/>
                  <a:pt x="11" y="56"/>
                </a:cubicBezTo>
                <a:cubicBezTo>
                  <a:pt x="10" y="55"/>
                  <a:pt x="5" y="51"/>
                  <a:pt x="5" y="50"/>
                </a:cubicBezTo>
                <a:cubicBezTo>
                  <a:pt x="5" y="49"/>
                  <a:pt x="5" y="49"/>
                  <a:pt x="5" y="49"/>
                </a:cubicBezTo>
                <a:cubicBezTo>
                  <a:pt x="7" y="47"/>
                  <a:pt x="8" y="46"/>
                  <a:pt x="9" y="44"/>
                </a:cubicBezTo>
                <a:cubicBezTo>
                  <a:pt x="8" y="43"/>
                  <a:pt x="8" y="42"/>
                  <a:pt x="8" y="41"/>
                </a:cubicBezTo>
                <a:cubicBezTo>
                  <a:pt x="1" y="40"/>
                  <a:pt x="1" y="40"/>
                  <a:pt x="1" y="40"/>
                </a:cubicBezTo>
                <a:cubicBezTo>
                  <a:pt x="1" y="40"/>
                  <a:pt x="0" y="40"/>
                  <a:pt x="0" y="39"/>
                </a:cubicBezTo>
                <a:cubicBezTo>
                  <a:pt x="0" y="32"/>
                  <a:pt x="0" y="32"/>
                  <a:pt x="0" y="32"/>
                </a:cubicBezTo>
                <a:cubicBezTo>
                  <a:pt x="0" y="31"/>
                  <a:pt x="1" y="30"/>
                  <a:pt x="1" y="30"/>
                </a:cubicBezTo>
                <a:cubicBezTo>
                  <a:pt x="8" y="29"/>
                  <a:pt x="8" y="29"/>
                  <a:pt x="8" y="29"/>
                </a:cubicBezTo>
                <a:cubicBezTo>
                  <a:pt x="8" y="28"/>
                  <a:pt x="8" y="27"/>
                  <a:pt x="9" y="26"/>
                </a:cubicBezTo>
                <a:cubicBezTo>
                  <a:pt x="8" y="25"/>
                  <a:pt x="7" y="23"/>
                  <a:pt x="5" y="22"/>
                </a:cubicBezTo>
                <a:cubicBezTo>
                  <a:pt x="5" y="21"/>
                  <a:pt x="5" y="21"/>
                  <a:pt x="5" y="21"/>
                </a:cubicBezTo>
                <a:cubicBezTo>
                  <a:pt x="5" y="21"/>
                  <a:pt x="5" y="20"/>
                  <a:pt x="5" y="20"/>
                </a:cubicBezTo>
                <a:cubicBezTo>
                  <a:pt x="6" y="19"/>
                  <a:pt x="11" y="14"/>
                  <a:pt x="12" y="14"/>
                </a:cubicBezTo>
                <a:cubicBezTo>
                  <a:pt x="12" y="14"/>
                  <a:pt x="12" y="14"/>
                  <a:pt x="13" y="14"/>
                </a:cubicBezTo>
                <a:cubicBezTo>
                  <a:pt x="17" y="18"/>
                  <a:pt x="17" y="18"/>
                  <a:pt x="17" y="18"/>
                </a:cubicBezTo>
                <a:cubicBezTo>
                  <a:pt x="18" y="18"/>
                  <a:pt x="19" y="17"/>
                  <a:pt x="20" y="17"/>
                </a:cubicBezTo>
                <a:cubicBezTo>
                  <a:pt x="21" y="15"/>
                  <a:pt x="21" y="13"/>
                  <a:pt x="21" y="11"/>
                </a:cubicBezTo>
                <a:cubicBezTo>
                  <a:pt x="21" y="10"/>
                  <a:pt x="22" y="10"/>
                  <a:pt x="22" y="10"/>
                </a:cubicBezTo>
                <a:cubicBezTo>
                  <a:pt x="30" y="10"/>
                  <a:pt x="30" y="10"/>
                  <a:pt x="30" y="10"/>
                </a:cubicBezTo>
                <a:cubicBezTo>
                  <a:pt x="30" y="10"/>
                  <a:pt x="31" y="10"/>
                  <a:pt x="31" y="11"/>
                </a:cubicBezTo>
                <a:cubicBezTo>
                  <a:pt x="32" y="17"/>
                  <a:pt x="32" y="17"/>
                  <a:pt x="32" y="17"/>
                </a:cubicBezTo>
                <a:cubicBezTo>
                  <a:pt x="33" y="17"/>
                  <a:pt x="34" y="18"/>
                  <a:pt x="35" y="18"/>
                </a:cubicBezTo>
                <a:cubicBezTo>
                  <a:pt x="40" y="14"/>
                  <a:pt x="40" y="14"/>
                  <a:pt x="40" y="14"/>
                </a:cubicBezTo>
                <a:cubicBezTo>
                  <a:pt x="40" y="14"/>
                  <a:pt x="40" y="14"/>
                  <a:pt x="41" y="14"/>
                </a:cubicBezTo>
                <a:cubicBezTo>
                  <a:pt x="41" y="14"/>
                  <a:pt x="41" y="14"/>
                  <a:pt x="41" y="14"/>
                </a:cubicBezTo>
                <a:cubicBezTo>
                  <a:pt x="42" y="15"/>
                  <a:pt x="47" y="20"/>
                  <a:pt x="47" y="21"/>
                </a:cubicBezTo>
                <a:cubicBezTo>
                  <a:pt x="47" y="21"/>
                  <a:pt x="47" y="21"/>
                  <a:pt x="47" y="22"/>
                </a:cubicBezTo>
                <a:cubicBezTo>
                  <a:pt x="46" y="23"/>
                  <a:pt x="45" y="25"/>
                  <a:pt x="43" y="26"/>
                </a:cubicBezTo>
                <a:cubicBezTo>
                  <a:pt x="44" y="27"/>
                  <a:pt x="44" y="28"/>
                  <a:pt x="45" y="30"/>
                </a:cubicBezTo>
                <a:cubicBezTo>
                  <a:pt x="51" y="30"/>
                  <a:pt x="51" y="30"/>
                  <a:pt x="51" y="30"/>
                </a:cubicBezTo>
                <a:cubicBezTo>
                  <a:pt x="51" y="31"/>
                  <a:pt x="52" y="31"/>
                  <a:pt x="52" y="32"/>
                </a:cubicBezTo>
                <a:lnTo>
                  <a:pt x="52" y="39"/>
                </a:lnTo>
                <a:close/>
                <a:moveTo>
                  <a:pt x="26" y="25"/>
                </a:moveTo>
                <a:cubicBezTo>
                  <a:pt x="21" y="25"/>
                  <a:pt x="16" y="30"/>
                  <a:pt x="16" y="35"/>
                </a:cubicBezTo>
                <a:cubicBezTo>
                  <a:pt x="16" y="41"/>
                  <a:pt x="21" y="46"/>
                  <a:pt x="26" y="46"/>
                </a:cubicBezTo>
                <a:cubicBezTo>
                  <a:pt x="32" y="46"/>
                  <a:pt x="36" y="41"/>
                  <a:pt x="36" y="35"/>
                </a:cubicBezTo>
                <a:cubicBezTo>
                  <a:pt x="36" y="30"/>
                  <a:pt x="32" y="25"/>
                  <a:pt x="26" y="25"/>
                </a:cubicBezTo>
                <a:close/>
                <a:moveTo>
                  <a:pt x="78" y="18"/>
                </a:moveTo>
                <a:cubicBezTo>
                  <a:pt x="78" y="18"/>
                  <a:pt x="72" y="19"/>
                  <a:pt x="72" y="19"/>
                </a:cubicBezTo>
                <a:cubicBezTo>
                  <a:pt x="71" y="20"/>
                  <a:pt x="71" y="20"/>
                  <a:pt x="70" y="21"/>
                </a:cubicBezTo>
                <a:cubicBezTo>
                  <a:pt x="71" y="22"/>
                  <a:pt x="72" y="26"/>
                  <a:pt x="72" y="26"/>
                </a:cubicBezTo>
                <a:cubicBezTo>
                  <a:pt x="72" y="27"/>
                  <a:pt x="72" y="27"/>
                  <a:pt x="72" y="27"/>
                </a:cubicBezTo>
                <a:cubicBezTo>
                  <a:pt x="72" y="27"/>
                  <a:pt x="68" y="30"/>
                  <a:pt x="67" y="30"/>
                </a:cubicBezTo>
                <a:cubicBezTo>
                  <a:pt x="67" y="30"/>
                  <a:pt x="64" y="26"/>
                  <a:pt x="63" y="25"/>
                </a:cubicBezTo>
                <a:cubicBezTo>
                  <a:pt x="63" y="25"/>
                  <a:pt x="63" y="25"/>
                  <a:pt x="62" y="25"/>
                </a:cubicBezTo>
                <a:cubicBezTo>
                  <a:pt x="62" y="25"/>
                  <a:pt x="61" y="25"/>
                  <a:pt x="61" y="25"/>
                </a:cubicBezTo>
                <a:cubicBezTo>
                  <a:pt x="61" y="26"/>
                  <a:pt x="58" y="30"/>
                  <a:pt x="57" y="30"/>
                </a:cubicBezTo>
                <a:cubicBezTo>
                  <a:pt x="57" y="30"/>
                  <a:pt x="53" y="27"/>
                  <a:pt x="52" y="27"/>
                </a:cubicBezTo>
                <a:cubicBezTo>
                  <a:pt x="52" y="27"/>
                  <a:pt x="52" y="27"/>
                  <a:pt x="52" y="26"/>
                </a:cubicBezTo>
                <a:cubicBezTo>
                  <a:pt x="52" y="26"/>
                  <a:pt x="54" y="22"/>
                  <a:pt x="54" y="21"/>
                </a:cubicBezTo>
                <a:cubicBezTo>
                  <a:pt x="53" y="20"/>
                  <a:pt x="53" y="20"/>
                  <a:pt x="53" y="19"/>
                </a:cubicBezTo>
                <a:cubicBezTo>
                  <a:pt x="52" y="19"/>
                  <a:pt x="47" y="18"/>
                  <a:pt x="47" y="18"/>
                </a:cubicBezTo>
                <a:cubicBezTo>
                  <a:pt x="47" y="12"/>
                  <a:pt x="47" y="12"/>
                  <a:pt x="47" y="12"/>
                </a:cubicBezTo>
                <a:cubicBezTo>
                  <a:pt x="47" y="11"/>
                  <a:pt x="52" y="11"/>
                  <a:pt x="53" y="11"/>
                </a:cubicBezTo>
                <a:cubicBezTo>
                  <a:pt x="53" y="10"/>
                  <a:pt x="53" y="9"/>
                  <a:pt x="54" y="9"/>
                </a:cubicBezTo>
                <a:cubicBezTo>
                  <a:pt x="54" y="8"/>
                  <a:pt x="52" y="4"/>
                  <a:pt x="52" y="3"/>
                </a:cubicBezTo>
                <a:cubicBezTo>
                  <a:pt x="52" y="3"/>
                  <a:pt x="52" y="3"/>
                  <a:pt x="52" y="3"/>
                </a:cubicBezTo>
                <a:cubicBezTo>
                  <a:pt x="53" y="3"/>
                  <a:pt x="57" y="0"/>
                  <a:pt x="57" y="0"/>
                </a:cubicBezTo>
                <a:cubicBezTo>
                  <a:pt x="58" y="0"/>
                  <a:pt x="61" y="4"/>
                  <a:pt x="61" y="5"/>
                </a:cubicBezTo>
                <a:cubicBezTo>
                  <a:pt x="61" y="4"/>
                  <a:pt x="62" y="4"/>
                  <a:pt x="62" y="4"/>
                </a:cubicBezTo>
                <a:cubicBezTo>
                  <a:pt x="63" y="4"/>
                  <a:pt x="63" y="4"/>
                  <a:pt x="63" y="5"/>
                </a:cubicBezTo>
                <a:cubicBezTo>
                  <a:pt x="64" y="3"/>
                  <a:pt x="66" y="1"/>
                  <a:pt x="67" y="0"/>
                </a:cubicBezTo>
                <a:cubicBezTo>
                  <a:pt x="67" y="0"/>
                  <a:pt x="67" y="0"/>
                  <a:pt x="67" y="0"/>
                </a:cubicBezTo>
                <a:cubicBezTo>
                  <a:pt x="68" y="0"/>
                  <a:pt x="72" y="2"/>
                  <a:pt x="72" y="3"/>
                </a:cubicBezTo>
                <a:cubicBezTo>
                  <a:pt x="72" y="3"/>
                  <a:pt x="72" y="3"/>
                  <a:pt x="72" y="3"/>
                </a:cubicBezTo>
                <a:cubicBezTo>
                  <a:pt x="72" y="4"/>
                  <a:pt x="71" y="8"/>
                  <a:pt x="70" y="9"/>
                </a:cubicBezTo>
                <a:cubicBezTo>
                  <a:pt x="71" y="9"/>
                  <a:pt x="71" y="10"/>
                  <a:pt x="72" y="11"/>
                </a:cubicBezTo>
                <a:cubicBezTo>
                  <a:pt x="72" y="11"/>
                  <a:pt x="78" y="11"/>
                  <a:pt x="78" y="12"/>
                </a:cubicBezTo>
                <a:lnTo>
                  <a:pt x="78" y="18"/>
                </a:lnTo>
                <a:close/>
                <a:moveTo>
                  <a:pt x="78" y="59"/>
                </a:moveTo>
                <a:cubicBezTo>
                  <a:pt x="78" y="59"/>
                  <a:pt x="72" y="60"/>
                  <a:pt x="72" y="60"/>
                </a:cubicBezTo>
                <a:cubicBezTo>
                  <a:pt x="71" y="61"/>
                  <a:pt x="71" y="61"/>
                  <a:pt x="70" y="62"/>
                </a:cubicBezTo>
                <a:cubicBezTo>
                  <a:pt x="71" y="63"/>
                  <a:pt x="72" y="67"/>
                  <a:pt x="72" y="68"/>
                </a:cubicBezTo>
                <a:cubicBezTo>
                  <a:pt x="72" y="68"/>
                  <a:pt x="72" y="68"/>
                  <a:pt x="72" y="68"/>
                </a:cubicBezTo>
                <a:cubicBezTo>
                  <a:pt x="72" y="68"/>
                  <a:pt x="68" y="71"/>
                  <a:pt x="67" y="71"/>
                </a:cubicBezTo>
                <a:cubicBezTo>
                  <a:pt x="67" y="71"/>
                  <a:pt x="64" y="67"/>
                  <a:pt x="63" y="66"/>
                </a:cubicBezTo>
                <a:cubicBezTo>
                  <a:pt x="63" y="66"/>
                  <a:pt x="63" y="66"/>
                  <a:pt x="62" y="66"/>
                </a:cubicBezTo>
                <a:cubicBezTo>
                  <a:pt x="62" y="66"/>
                  <a:pt x="61" y="66"/>
                  <a:pt x="61" y="66"/>
                </a:cubicBezTo>
                <a:cubicBezTo>
                  <a:pt x="61" y="67"/>
                  <a:pt x="58" y="71"/>
                  <a:pt x="57" y="71"/>
                </a:cubicBezTo>
                <a:cubicBezTo>
                  <a:pt x="57" y="71"/>
                  <a:pt x="53" y="68"/>
                  <a:pt x="52" y="68"/>
                </a:cubicBezTo>
                <a:cubicBezTo>
                  <a:pt x="52" y="68"/>
                  <a:pt x="52" y="68"/>
                  <a:pt x="52" y="68"/>
                </a:cubicBezTo>
                <a:cubicBezTo>
                  <a:pt x="52" y="67"/>
                  <a:pt x="54" y="63"/>
                  <a:pt x="54" y="62"/>
                </a:cubicBezTo>
                <a:cubicBezTo>
                  <a:pt x="53" y="61"/>
                  <a:pt x="53" y="61"/>
                  <a:pt x="53" y="60"/>
                </a:cubicBezTo>
                <a:cubicBezTo>
                  <a:pt x="52" y="60"/>
                  <a:pt x="47" y="59"/>
                  <a:pt x="47" y="59"/>
                </a:cubicBezTo>
                <a:cubicBezTo>
                  <a:pt x="47" y="53"/>
                  <a:pt x="47" y="53"/>
                  <a:pt x="47" y="53"/>
                </a:cubicBezTo>
                <a:cubicBezTo>
                  <a:pt x="47" y="52"/>
                  <a:pt x="52" y="52"/>
                  <a:pt x="53" y="52"/>
                </a:cubicBezTo>
                <a:cubicBezTo>
                  <a:pt x="53" y="51"/>
                  <a:pt x="53" y="50"/>
                  <a:pt x="54" y="50"/>
                </a:cubicBezTo>
                <a:cubicBezTo>
                  <a:pt x="54" y="49"/>
                  <a:pt x="52" y="45"/>
                  <a:pt x="52" y="44"/>
                </a:cubicBezTo>
                <a:cubicBezTo>
                  <a:pt x="52" y="44"/>
                  <a:pt x="52" y="44"/>
                  <a:pt x="52" y="44"/>
                </a:cubicBezTo>
                <a:cubicBezTo>
                  <a:pt x="53" y="44"/>
                  <a:pt x="57" y="41"/>
                  <a:pt x="57" y="41"/>
                </a:cubicBezTo>
                <a:cubicBezTo>
                  <a:pt x="58" y="41"/>
                  <a:pt x="61" y="45"/>
                  <a:pt x="61" y="46"/>
                </a:cubicBezTo>
                <a:cubicBezTo>
                  <a:pt x="61" y="46"/>
                  <a:pt x="62" y="46"/>
                  <a:pt x="62" y="46"/>
                </a:cubicBezTo>
                <a:cubicBezTo>
                  <a:pt x="63" y="46"/>
                  <a:pt x="63" y="46"/>
                  <a:pt x="63" y="46"/>
                </a:cubicBezTo>
                <a:cubicBezTo>
                  <a:pt x="64" y="44"/>
                  <a:pt x="66" y="43"/>
                  <a:pt x="67" y="41"/>
                </a:cubicBezTo>
                <a:cubicBezTo>
                  <a:pt x="67" y="41"/>
                  <a:pt x="67" y="41"/>
                  <a:pt x="67" y="41"/>
                </a:cubicBezTo>
                <a:cubicBezTo>
                  <a:pt x="68" y="41"/>
                  <a:pt x="72" y="44"/>
                  <a:pt x="72" y="44"/>
                </a:cubicBezTo>
                <a:cubicBezTo>
                  <a:pt x="72" y="44"/>
                  <a:pt x="72" y="44"/>
                  <a:pt x="72" y="44"/>
                </a:cubicBezTo>
                <a:cubicBezTo>
                  <a:pt x="72" y="45"/>
                  <a:pt x="71" y="49"/>
                  <a:pt x="70" y="50"/>
                </a:cubicBezTo>
                <a:cubicBezTo>
                  <a:pt x="71" y="50"/>
                  <a:pt x="71" y="51"/>
                  <a:pt x="72" y="52"/>
                </a:cubicBezTo>
                <a:cubicBezTo>
                  <a:pt x="72" y="52"/>
                  <a:pt x="78" y="52"/>
                  <a:pt x="78" y="53"/>
                </a:cubicBezTo>
                <a:lnTo>
                  <a:pt x="78" y="59"/>
                </a:lnTo>
                <a:close/>
                <a:moveTo>
                  <a:pt x="62" y="10"/>
                </a:moveTo>
                <a:cubicBezTo>
                  <a:pt x="59" y="10"/>
                  <a:pt x="57" y="12"/>
                  <a:pt x="57" y="15"/>
                </a:cubicBezTo>
                <a:cubicBezTo>
                  <a:pt x="57" y="18"/>
                  <a:pt x="59" y="20"/>
                  <a:pt x="62" y="20"/>
                </a:cubicBezTo>
                <a:cubicBezTo>
                  <a:pt x="65" y="20"/>
                  <a:pt x="67" y="18"/>
                  <a:pt x="67" y="15"/>
                </a:cubicBezTo>
                <a:cubicBezTo>
                  <a:pt x="67" y="12"/>
                  <a:pt x="65" y="10"/>
                  <a:pt x="62" y="10"/>
                </a:cubicBezTo>
                <a:close/>
                <a:moveTo>
                  <a:pt x="62" y="51"/>
                </a:moveTo>
                <a:cubicBezTo>
                  <a:pt x="59" y="51"/>
                  <a:pt x="57" y="53"/>
                  <a:pt x="57" y="56"/>
                </a:cubicBezTo>
                <a:cubicBezTo>
                  <a:pt x="57" y="59"/>
                  <a:pt x="59" y="61"/>
                  <a:pt x="62" y="61"/>
                </a:cubicBezTo>
                <a:cubicBezTo>
                  <a:pt x="65" y="61"/>
                  <a:pt x="67" y="59"/>
                  <a:pt x="67" y="56"/>
                </a:cubicBezTo>
                <a:cubicBezTo>
                  <a:pt x="67" y="53"/>
                  <a:pt x="65" y="51"/>
                  <a:pt x="62" y="51"/>
                </a:cubicBezTo>
                <a:close/>
              </a:path>
            </a:pathLst>
          </a:custGeom>
          <a:solidFill>
            <a:srgbClr val="17649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0" name="Group 9">
            <a:extLst>
              <a:ext uri="{FF2B5EF4-FFF2-40B4-BE49-F238E27FC236}">
                <a16:creationId xmlns:a16="http://schemas.microsoft.com/office/drawing/2014/main" id="{1795114A-2C12-45E8-A056-831DD7CCFEEA}"/>
              </a:ext>
            </a:extLst>
          </p:cNvPr>
          <p:cNvGrpSpPr/>
          <p:nvPr/>
        </p:nvGrpSpPr>
        <p:grpSpPr>
          <a:xfrm>
            <a:off x="3772943" y="3549855"/>
            <a:ext cx="1598114" cy="1048925"/>
            <a:chOff x="3657601" y="3549034"/>
            <a:chExt cx="1598114" cy="1048925"/>
          </a:xfrm>
        </p:grpSpPr>
        <p:sp>
          <p:nvSpPr>
            <p:cNvPr id="62" name="Freeform 145">
              <a:extLst>
                <a:ext uri="{FF2B5EF4-FFF2-40B4-BE49-F238E27FC236}">
                  <a16:creationId xmlns:a16="http://schemas.microsoft.com/office/drawing/2014/main" id="{71280603-9DB1-44E2-B971-14F4A13FAA20}"/>
                </a:ext>
              </a:extLst>
            </p:cNvPr>
            <p:cNvSpPr>
              <a:spLocks/>
            </p:cNvSpPr>
            <p:nvPr/>
          </p:nvSpPr>
          <p:spPr bwMode="auto">
            <a:xfrm>
              <a:off x="3678926" y="4225518"/>
              <a:ext cx="431905" cy="372441"/>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65">
              <a:extLst>
                <a:ext uri="{FF2B5EF4-FFF2-40B4-BE49-F238E27FC236}">
                  <a16:creationId xmlns:a16="http://schemas.microsoft.com/office/drawing/2014/main" id="{71271B00-CCFA-43DE-B68D-8911576046AC}"/>
                </a:ext>
              </a:extLst>
            </p:cNvPr>
            <p:cNvSpPr>
              <a:spLocks noEditPoints="1"/>
            </p:cNvSpPr>
            <p:nvPr/>
          </p:nvSpPr>
          <p:spPr bwMode="auto">
            <a:xfrm>
              <a:off x="3657601" y="3549034"/>
              <a:ext cx="474556" cy="432434"/>
            </a:xfrm>
            <a:custGeom>
              <a:avLst/>
              <a:gdLst/>
              <a:ahLst/>
              <a:cxnLst>
                <a:cxn ang="0">
                  <a:pos x="45" y="41"/>
                </a:cxn>
                <a:cxn ang="0">
                  <a:pos x="47" y="50"/>
                </a:cxn>
                <a:cxn ang="0">
                  <a:pos x="40" y="56"/>
                </a:cxn>
                <a:cxn ang="0">
                  <a:pos x="31" y="60"/>
                </a:cxn>
                <a:cxn ang="0">
                  <a:pos x="21" y="60"/>
                </a:cxn>
                <a:cxn ang="0">
                  <a:pos x="13" y="56"/>
                </a:cxn>
                <a:cxn ang="0">
                  <a:pos x="5" y="50"/>
                </a:cxn>
                <a:cxn ang="0">
                  <a:pos x="8" y="41"/>
                </a:cxn>
                <a:cxn ang="0">
                  <a:pos x="0" y="32"/>
                </a:cxn>
                <a:cxn ang="0">
                  <a:pos x="9" y="26"/>
                </a:cxn>
                <a:cxn ang="0">
                  <a:pos x="5" y="20"/>
                </a:cxn>
                <a:cxn ang="0">
                  <a:pos x="17" y="18"/>
                </a:cxn>
                <a:cxn ang="0">
                  <a:pos x="22" y="10"/>
                </a:cxn>
                <a:cxn ang="0">
                  <a:pos x="32" y="17"/>
                </a:cxn>
                <a:cxn ang="0">
                  <a:pos x="41" y="14"/>
                </a:cxn>
                <a:cxn ang="0">
                  <a:pos x="47" y="22"/>
                </a:cxn>
                <a:cxn ang="0">
                  <a:pos x="51" y="30"/>
                </a:cxn>
                <a:cxn ang="0">
                  <a:pos x="26" y="25"/>
                </a:cxn>
                <a:cxn ang="0">
                  <a:pos x="36" y="35"/>
                </a:cxn>
                <a:cxn ang="0">
                  <a:pos x="72" y="19"/>
                </a:cxn>
                <a:cxn ang="0">
                  <a:pos x="72" y="27"/>
                </a:cxn>
                <a:cxn ang="0">
                  <a:pos x="62" y="25"/>
                </a:cxn>
                <a:cxn ang="0">
                  <a:pos x="52" y="27"/>
                </a:cxn>
                <a:cxn ang="0">
                  <a:pos x="53" y="19"/>
                </a:cxn>
                <a:cxn ang="0">
                  <a:pos x="53" y="11"/>
                </a:cxn>
                <a:cxn ang="0">
                  <a:pos x="52" y="3"/>
                </a:cxn>
                <a:cxn ang="0">
                  <a:pos x="62" y="4"/>
                </a:cxn>
                <a:cxn ang="0">
                  <a:pos x="67" y="0"/>
                </a:cxn>
                <a:cxn ang="0">
                  <a:pos x="70" y="9"/>
                </a:cxn>
                <a:cxn ang="0">
                  <a:pos x="78" y="18"/>
                </a:cxn>
                <a:cxn ang="0">
                  <a:pos x="70" y="62"/>
                </a:cxn>
                <a:cxn ang="0">
                  <a:pos x="67" y="71"/>
                </a:cxn>
                <a:cxn ang="0">
                  <a:pos x="61" y="66"/>
                </a:cxn>
                <a:cxn ang="0">
                  <a:pos x="52" y="68"/>
                </a:cxn>
                <a:cxn ang="0">
                  <a:pos x="47" y="59"/>
                </a:cxn>
                <a:cxn ang="0">
                  <a:pos x="54" y="50"/>
                </a:cxn>
                <a:cxn ang="0">
                  <a:pos x="57" y="41"/>
                </a:cxn>
                <a:cxn ang="0">
                  <a:pos x="63" y="46"/>
                </a:cxn>
                <a:cxn ang="0">
                  <a:pos x="72" y="44"/>
                </a:cxn>
                <a:cxn ang="0">
                  <a:pos x="72" y="52"/>
                </a:cxn>
                <a:cxn ang="0">
                  <a:pos x="62" y="10"/>
                </a:cxn>
                <a:cxn ang="0">
                  <a:pos x="67" y="15"/>
                </a:cxn>
                <a:cxn ang="0">
                  <a:pos x="57" y="56"/>
                </a:cxn>
                <a:cxn ang="0">
                  <a:pos x="62" y="51"/>
                </a:cxn>
              </a:cxnLst>
              <a:rect l="0" t="0" r="r" b="b"/>
              <a:pathLst>
                <a:path w="78" h="71">
                  <a:moveTo>
                    <a:pt x="52" y="39"/>
                  </a:moveTo>
                  <a:cubicBezTo>
                    <a:pt x="52" y="40"/>
                    <a:pt x="51" y="40"/>
                    <a:pt x="51" y="40"/>
                  </a:cubicBezTo>
                  <a:cubicBezTo>
                    <a:pt x="45" y="41"/>
                    <a:pt x="45" y="41"/>
                    <a:pt x="45" y="41"/>
                  </a:cubicBezTo>
                  <a:cubicBezTo>
                    <a:pt x="44" y="42"/>
                    <a:pt x="44" y="43"/>
                    <a:pt x="43" y="44"/>
                  </a:cubicBezTo>
                  <a:cubicBezTo>
                    <a:pt x="45" y="46"/>
                    <a:pt x="46" y="47"/>
                    <a:pt x="47" y="49"/>
                  </a:cubicBezTo>
                  <a:cubicBezTo>
                    <a:pt x="47" y="49"/>
                    <a:pt x="47" y="49"/>
                    <a:pt x="47" y="50"/>
                  </a:cubicBezTo>
                  <a:cubicBezTo>
                    <a:pt x="47" y="50"/>
                    <a:pt x="47" y="50"/>
                    <a:pt x="47" y="50"/>
                  </a:cubicBezTo>
                  <a:cubicBezTo>
                    <a:pt x="46" y="52"/>
                    <a:pt x="42" y="56"/>
                    <a:pt x="41" y="56"/>
                  </a:cubicBezTo>
                  <a:cubicBezTo>
                    <a:pt x="40" y="56"/>
                    <a:pt x="40" y="56"/>
                    <a:pt x="40" y="56"/>
                  </a:cubicBezTo>
                  <a:cubicBezTo>
                    <a:pt x="35" y="53"/>
                    <a:pt x="35" y="53"/>
                    <a:pt x="35" y="53"/>
                  </a:cubicBezTo>
                  <a:cubicBezTo>
                    <a:pt x="34" y="53"/>
                    <a:pt x="33" y="53"/>
                    <a:pt x="32" y="54"/>
                  </a:cubicBezTo>
                  <a:cubicBezTo>
                    <a:pt x="32" y="56"/>
                    <a:pt x="32" y="58"/>
                    <a:pt x="31" y="60"/>
                  </a:cubicBezTo>
                  <a:cubicBezTo>
                    <a:pt x="31" y="61"/>
                    <a:pt x="30" y="61"/>
                    <a:pt x="30" y="61"/>
                  </a:cubicBezTo>
                  <a:cubicBezTo>
                    <a:pt x="22" y="61"/>
                    <a:pt x="22" y="61"/>
                    <a:pt x="22" y="61"/>
                  </a:cubicBezTo>
                  <a:cubicBezTo>
                    <a:pt x="22" y="61"/>
                    <a:pt x="21" y="61"/>
                    <a:pt x="21" y="60"/>
                  </a:cubicBezTo>
                  <a:cubicBezTo>
                    <a:pt x="20" y="54"/>
                    <a:pt x="20" y="54"/>
                    <a:pt x="20" y="54"/>
                  </a:cubicBezTo>
                  <a:cubicBezTo>
                    <a:pt x="19" y="54"/>
                    <a:pt x="18" y="53"/>
                    <a:pt x="17" y="53"/>
                  </a:cubicBezTo>
                  <a:cubicBezTo>
                    <a:pt x="13" y="56"/>
                    <a:pt x="13" y="56"/>
                    <a:pt x="13" y="56"/>
                  </a:cubicBezTo>
                  <a:cubicBezTo>
                    <a:pt x="12" y="56"/>
                    <a:pt x="12" y="56"/>
                    <a:pt x="12" y="56"/>
                  </a:cubicBezTo>
                  <a:cubicBezTo>
                    <a:pt x="11" y="56"/>
                    <a:pt x="11" y="56"/>
                    <a:pt x="11" y="56"/>
                  </a:cubicBezTo>
                  <a:cubicBezTo>
                    <a:pt x="10" y="55"/>
                    <a:pt x="5" y="51"/>
                    <a:pt x="5" y="50"/>
                  </a:cubicBezTo>
                  <a:cubicBezTo>
                    <a:pt x="5" y="49"/>
                    <a:pt x="5" y="49"/>
                    <a:pt x="5" y="49"/>
                  </a:cubicBezTo>
                  <a:cubicBezTo>
                    <a:pt x="7" y="47"/>
                    <a:pt x="8" y="46"/>
                    <a:pt x="9" y="44"/>
                  </a:cubicBezTo>
                  <a:cubicBezTo>
                    <a:pt x="8" y="43"/>
                    <a:pt x="8" y="42"/>
                    <a:pt x="8" y="41"/>
                  </a:cubicBezTo>
                  <a:cubicBezTo>
                    <a:pt x="1" y="40"/>
                    <a:pt x="1" y="40"/>
                    <a:pt x="1" y="40"/>
                  </a:cubicBezTo>
                  <a:cubicBezTo>
                    <a:pt x="1" y="40"/>
                    <a:pt x="0" y="40"/>
                    <a:pt x="0" y="39"/>
                  </a:cubicBezTo>
                  <a:cubicBezTo>
                    <a:pt x="0" y="32"/>
                    <a:pt x="0" y="32"/>
                    <a:pt x="0" y="32"/>
                  </a:cubicBezTo>
                  <a:cubicBezTo>
                    <a:pt x="0" y="31"/>
                    <a:pt x="1" y="30"/>
                    <a:pt x="1" y="30"/>
                  </a:cubicBezTo>
                  <a:cubicBezTo>
                    <a:pt x="8" y="29"/>
                    <a:pt x="8" y="29"/>
                    <a:pt x="8" y="29"/>
                  </a:cubicBezTo>
                  <a:cubicBezTo>
                    <a:pt x="8" y="28"/>
                    <a:pt x="8" y="27"/>
                    <a:pt x="9" y="26"/>
                  </a:cubicBezTo>
                  <a:cubicBezTo>
                    <a:pt x="8" y="25"/>
                    <a:pt x="7" y="23"/>
                    <a:pt x="5" y="22"/>
                  </a:cubicBezTo>
                  <a:cubicBezTo>
                    <a:pt x="5" y="21"/>
                    <a:pt x="5" y="21"/>
                    <a:pt x="5" y="21"/>
                  </a:cubicBezTo>
                  <a:cubicBezTo>
                    <a:pt x="5" y="21"/>
                    <a:pt x="5" y="20"/>
                    <a:pt x="5" y="20"/>
                  </a:cubicBezTo>
                  <a:cubicBezTo>
                    <a:pt x="6" y="19"/>
                    <a:pt x="11" y="14"/>
                    <a:pt x="12" y="14"/>
                  </a:cubicBezTo>
                  <a:cubicBezTo>
                    <a:pt x="12" y="14"/>
                    <a:pt x="12" y="14"/>
                    <a:pt x="13" y="14"/>
                  </a:cubicBezTo>
                  <a:cubicBezTo>
                    <a:pt x="17" y="18"/>
                    <a:pt x="17" y="18"/>
                    <a:pt x="17" y="18"/>
                  </a:cubicBezTo>
                  <a:cubicBezTo>
                    <a:pt x="18" y="18"/>
                    <a:pt x="19" y="17"/>
                    <a:pt x="20" y="17"/>
                  </a:cubicBezTo>
                  <a:cubicBezTo>
                    <a:pt x="21" y="15"/>
                    <a:pt x="21" y="13"/>
                    <a:pt x="21" y="11"/>
                  </a:cubicBezTo>
                  <a:cubicBezTo>
                    <a:pt x="21" y="10"/>
                    <a:pt x="22" y="10"/>
                    <a:pt x="22" y="10"/>
                  </a:cubicBezTo>
                  <a:cubicBezTo>
                    <a:pt x="30" y="10"/>
                    <a:pt x="30" y="10"/>
                    <a:pt x="30" y="10"/>
                  </a:cubicBezTo>
                  <a:cubicBezTo>
                    <a:pt x="30" y="10"/>
                    <a:pt x="31" y="10"/>
                    <a:pt x="31" y="11"/>
                  </a:cubicBezTo>
                  <a:cubicBezTo>
                    <a:pt x="32" y="17"/>
                    <a:pt x="32" y="17"/>
                    <a:pt x="32" y="17"/>
                  </a:cubicBezTo>
                  <a:cubicBezTo>
                    <a:pt x="33" y="17"/>
                    <a:pt x="34" y="18"/>
                    <a:pt x="35" y="18"/>
                  </a:cubicBezTo>
                  <a:cubicBezTo>
                    <a:pt x="40" y="14"/>
                    <a:pt x="40" y="14"/>
                    <a:pt x="40" y="14"/>
                  </a:cubicBezTo>
                  <a:cubicBezTo>
                    <a:pt x="40" y="14"/>
                    <a:pt x="40" y="14"/>
                    <a:pt x="41" y="14"/>
                  </a:cubicBezTo>
                  <a:cubicBezTo>
                    <a:pt x="41" y="14"/>
                    <a:pt x="41" y="14"/>
                    <a:pt x="41" y="14"/>
                  </a:cubicBezTo>
                  <a:cubicBezTo>
                    <a:pt x="42" y="15"/>
                    <a:pt x="47" y="20"/>
                    <a:pt x="47" y="21"/>
                  </a:cubicBezTo>
                  <a:cubicBezTo>
                    <a:pt x="47" y="21"/>
                    <a:pt x="47" y="21"/>
                    <a:pt x="47" y="22"/>
                  </a:cubicBezTo>
                  <a:cubicBezTo>
                    <a:pt x="46" y="23"/>
                    <a:pt x="45" y="25"/>
                    <a:pt x="43" y="26"/>
                  </a:cubicBezTo>
                  <a:cubicBezTo>
                    <a:pt x="44" y="27"/>
                    <a:pt x="44" y="28"/>
                    <a:pt x="45" y="30"/>
                  </a:cubicBezTo>
                  <a:cubicBezTo>
                    <a:pt x="51" y="30"/>
                    <a:pt x="51" y="30"/>
                    <a:pt x="51" y="30"/>
                  </a:cubicBezTo>
                  <a:cubicBezTo>
                    <a:pt x="51" y="31"/>
                    <a:pt x="52" y="31"/>
                    <a:pt x="52" y="32"/>
                  </a:cubicBezTo>
                  <a:lnTo>
                    <a:pt x="52" y="39"/>
                  </a:lnTo>
                  <a:close/>
                  <a:moveTo>
                    <a:pt x="26" y="25"/>
                  </a:moveTo>
                  <a:cubicBezTo>
                    <a:pt x="21" y="25"/>
                    <a:pt x="16" y="30"/>
                    <a:pt x="16" y="35"/>
                  </a:cubicBezTo>
                  <a:cubicBezTo>
                    <a:pt x="16" y="41"/>
                    <a:pt x="21" y="46"/>
                    <a:pt x="26" y="46"/>
                  </a:cubicBezTo>
                  <a:cubicBezTo>
                    <a:pt x="32" y="46"/>
                    <a:pt x="36" y="41"/>
                    <a:pt x="36" y="35"/>
                  </a:cubicBezTo>
                  <a:cubicBezTo>
                    <a:pt x="36" y="30"/>
                    <a:pt x="32" y="25"/>
                    <a:pt x="26" y="25"/>
                  </a:cubicBezTo>
                  <a:close/>
                  <a:moveTo>
                    <a:pt x="78" y="18"/>
                  </a:moveTo>
                  <a:cubicBezTo>
                    <a:pt x="78" y="18"/>
                    <a:pt x="72" y="19"/>
                    <a:pt x="72" y="19"/>
                  </a:cubicBezTo>
                  <a:cubicBezTo>
                    <a:pt x="71" y="20"/>
                    <a:pt x="71" y="20"/>
                    <a:pt x="70" y="21"/>
                  </a:cubicBezTo>
                  <a:cubicBezTo>
                    <a:pt x="71" y="22"/>
                    <a:pt x="72" y="26"/>
                    <a:pt x="72" y="26"/>
                  </a:cubicBezTo>
                  <a:cubicBezTo>
                    <a:pt x="72" y="27"/>
                    <a:pt x="72" y="27"/>
                    <a:pt x="72" y="27"/>
                  </a:cubicBezTo>
                  <a:cubicBezTo>
                    <a:pt x="72" y="27"/>
                    <a:pt x="68" y="30"/>
                    <a:pt x="67" y="30"/>
                  </a:cubicBezTo>
                  <a:cubicBezTo>
                    <a:pt x="67" y="30"/>
                    <a:pt x="64" y="26"/>
                    <a:pt x="63" y="25"/>
                  </a:cubicBezTo>
                  <a:cubicBezTo>
                    <a:pt x="63" y="25"/>
                    <a:pt x="63" y="25"/>
                    <a:pt x="62" y="25"/>
                  </a:cubicBezTo>
                  <a:cubicBezTo>
                    <a:pt x="62" y="25"/>
                    <a:pt x="61" y="25"/>
                    <a:pt x="61" y="25"/>
                  </a:cubicBezTo>
                  <a:cubicBezTo>
                    <a:pt x="61" y="26"/>
                    <a:pt x="58" y="30"/>
                    <a:pt x="57" y="30"/>
                  </a:cubicBezTo>
                  <a:cubicBezTo>
                    <a:pt x="57" y="30"/>
                    <a:pt x="53" y="27"/>
                    <a:pt x="52" y="27"/>
                  </a:cubicBezTo>
                  <a:cubicBezTo>
                    <a:pt x="52" y="27"/>
                    <a:pt x="52" y="27"/>
                    <a:pt x="52" y="26"/>
                  </a:cubicBezTo>
                  <a:cubicBezTo>
                    <a:pt x="52" y="26"/>
                    <a:pt x="54" y="22"/>
                    <a:pt x="54" y="21"/>
                  </a:cubicBezTo>
                  <a:cubicBezTo>
                    <a:pt x="53" y="20"/>
                    <a:pt x="53" y="20"/>
                    <a:pt x="53" y="19"/>
                  </a:cubicBezTo>
                  <a:cubicBezTo>
                    <a:pt x="52" y="19"/>
                    <a:pt x="47" y="18"/>
                    <a:pt x="47" y="18"/>
                  </a:cubicBezTo>
                  <a:cubicBezTo>
                    <a:pt x="47" y="12"/>
                    <a:pt x="47" y="12"/>
                    <a:pt x="47" y="12"/>
                  </a:cubicBezTo>
                  <a:cubicBezTo>
                    <a:pt x="47" y="11"/>
                    <a:pt x="52" y="11"/>
                    <a:pt x="53" y="11"/>
                  </a:cubicBezTo>
                  <a:cubicBezTo>
                    <a:pt x="53" y="10"/>
                    <a:pt x="53" y="9"/>
                    <a:pt x="54" y="9"/>
                  </a:cubicBezTo>
                  <a:cubicBezTo>
                    <a:pt x="54" y="8"/>
                    <a:pt x="52" y="4"/>
                    <a:pt x="52" y="3"/>
                  </a:cubicBezTo>
                  <a:cubicBezTo>
                    <a:pt x="52" y="3"/>
                    <a:pt x="52" y="3"/>
                    <a:pt x="52" y="3"/>
                  </a:cubicBezTo>
                  <a:cubicBezTo>
                    <a:pt x="53" y="3"/>
                    <a:pt x="57" y="0"/>
                    <a:pt x="57" y="0"/>
                  </a:cubicBezTo>
                  <a:cubicBezTo>
                    <a:pt x="58" y="0"/>
                    <a:pt x="61" y="4"/>
                    <a:pt x="61" y="5"/>
                  </a:cubicBezTo>
                  <a:cubicBezTo>
                    <a:pt x="61" y="4"/>
                    <a:pt x="62" y="4"/>
                    <a:pt x="62" y="4"/>
                  </a:cubicBezTo>
                  <a:cubicBezTo>
                    <a:pt x="63" y="4"/>
                    <a:pt x="63" y="4"/>
                    <a:pt x="63" y="5"/>
                  </a:cubicBezTo>
                  <a:cubicBezTo>
                    <a:pt x="64" y="3"/>
                    <a:pt x="66" y="1"/>
                    <a:pt x="67" y="0"/>
                  </a:cubicBezTo>
                  <a:cubicBezTo>
                    <a:pt x="67" y="0"/>
                    <a:pt x="67" y="0"/>
                    <a:pt x="67" y="0"/>
                  </a:cubicBezTo>
                  <a:cubicBezTo>
                    <a:pt x="68" y="0"/>
                    <a:pt x="72" y="2"/>
                    <a:pt x="72" y="3"/>
                  </a:cubicBezTo>
                  <a:cubicBezTo>
                    <a:pt x="72" y="3"/>
                    <a:pt x="72" y="3"/>
                    <a:pt x="72" y="3"/>
                  </a:cubicBezTo>
                  <a:cubicBezTo>
                    <a:pt x="72" y="4"/>
                    <a:pt x="71" y="8"/>
                    <a:pt x="70" y="9"/>
                  </a:cubicBezTo>
                  <a:cubicBezTo>
                    <a:pt x="71" y="9"/>
                    <a:pt x="71" y="10"/>
                    <a:pt x="72" y="11"/>
                  </a:cubicBezTo>
                  <a:cubicBezTo>
                    <a:pt x="72" y="11"/>
                    <a:pt x="78" y="11"/>
                    <a:pt x="78" y="12"/>
                  </a:cubicBezTo>
                  <a:lnTo>
                    <a:pt x="78" y="18"/>
                  </a:lnTo>
                  <a:close/>
                  <a:moveTo>
                    <a:pt x="78" y="59"/>
                  </a:moveTo>
                  <a:cubicBezTo>
                    <a:pt x="78" y="59"/>
                    <a:pt x="72" y="60"/>
                    <a:pt x="72" y="60"/>
                  </a:cubicBezTo>
                  <a:cubicBezTo>
                    <a:pt x="71" y="61"/>
                    <a:pt x="71" y="61"/>
                    <a:pt x="70" y="62"/>
                  </a:cubicBezTo>
                  <a:cubicBezTo>
                    <a:pt x="71" y="63"/>
                    <a:pt x="72" y="67"/>
                    <a:pt x="72" y="68"/>
                  </a:cubicBezTo>
                  <a:cubicBezTo>
                    <a:pt x="72" y="68"/>
                    <a:pt x="72" y="68"/>
                    <a:pt x="72" y="68"/>
                  </a:cubicBezTo>
                  <a:cubicBezTo>
                    <a:pt x="72" y="68"/>
                    <a:pt x="68" y="71"/>
                    <a:pt x="67" y="71"/>
                  </a:cubicBezTo>
                  <a:cubicBezTo>
                    <a:pt x="67" y="71"/>
                    <a:pt x="64" y="67"/>
                    <a:pt x="63" y="66"/>
                  </a:cubicBezTo>
                  <a:cubicBezTo>
                    <a:pt x="63" y="66"/>
                    <a:pt x="63" y="66"/>
                    <a:pt x="62" y="66"/>
                  </a:cubicBezTo>
                  <a:cubicBezTo>
                    <a:pt x="62" y="66"/>
                    <a:pt x="61" y="66"/>
                    <a:pt x="61" y="66"/>
                  </a:cubicBezTo>
                  <a:cubicBezTo>
                    <a:pt x="61" y="67"/>
                    <a:pt x="58" y="71"/>
                    <a:pt x="57" y="71"/>
                  </a:cubicBezTo>
                  <a:cubicBezTo>
                    <a:pt x="57" y="71"/>
                    <a:pt x="53" y="68"/>
                    <a:pt x="52" y="68"/>
                  </a:cubicBezTo>
                  <a:cubicBezTo>
                    <a:pt x="52" y="68"/>
                    <a:pt x="52" y="68"/>
                    <a:pt x="52" y="68"/>
                  </a:cubicBezTo>
                  <a:cubicBezTo>
                    <a:pt x="52" y="67"/>
                    <a:pt x="54" y="63"/>
                    <a:pt x="54" y="62"/>
                  </a:cubicBezTo>
                  <a:cubicBezTo>
                    <a:pt x="53" y="61"/>
                    <a:pt x="53" y="61"/>
                    <a:pt x="53" y="60"/>
                  </a:cubicBezTo>
                  <a:cubicBezTo>
                    <a:pt x="52" y="60"/>
                    <a:pt x="47" y="59"/>
                    <a:pt x="47" y="59"/>
                  </a:cubicBezTo>
                  <a:cubicBezTo>
                    <a:pt x="47" y="53"/>
                    <a:pt x="47" y="53"/>
                    <a:pt x="47" y="53"/>
                  </a:cubicBezTo>
                  <a:cubicBezTo>
                    <a:pt x="47" y="52"/>
                    <a:pt x="52" y="52"/>
                    <a:pt x="53" y="52"/>
                  </a:cubicBezTo>
                  <a:cubicBezTo>
                    <a:pt x="53" y="51"/>
                    <a:pt x="53" y="50"/>
                    <a:pt x="54" y="50"/>
                  </a:cubicBezTo>
                  <a:cubicBezTo>
                    <a:pt x="54" y="49"/>
                    <a:pt x="52" y="45"/>
                    <a:pt x="52" y="44"/>
                  </a:cubicBezTo>
                  <a:cubicBezTo>
                    <a:pt x="52" y="44"/>
                    <a:pt x="52" y="44"/>
                    <a:pt x="52" y="44"/>
                  </a:cubicBezTo>
                  <a:cubicBezTo>
                    <a:pt x="53" y="44"/>
                    <a:pt x="57" y="41"/>
                    <a:pt x="57" y="41"/>
                  </a:cubicBezTo>
                  <a:cubicBezTo>
                    <a:pt x="58" y="41"/>
                    <a:pt x="61" y="45"/>
                    <a:pt x="61" y="46"/>
                  </a:cubicBezTo>
                  <a:cubicBezTo>
                    <a:pt x="61" y="46"/>
                    <a:pt x="62" y="46"/>
                    <a:pt x="62" y="46"/>
                  </a:cubicBezTo>
                  <a:cubicBezTo>
                    <a:pt x="63" y="46"/>
                    <a:pt x="63" y="46"/>
                    <a:pt x="63" y="46"/>
                  </a:cubicBezTo>
                  <a:cubicBezTo>
                    <a:pt x="64" y="44"/>
                    <a:pt x="66" y="43"/>
                    <a:pt x="67" y="41"/>
                  </a:cubicBezTo>
                  <a:cubicBezTo>
                    <a:pt x="67" y="41"/>
                    <a:pt x="67" y="41"/>
                    <a:pt x="67" y="41"/>
                  </a:cubicBezTo>
                  <a:cubicBezTo>
                    <a:pt x="68" y="41"/>
                    <a:pt x="72" y="44"/>
                    <a:pt x="72" y="44"/>
                  </a:cubicBezTo>
                  <a:cubicBezTo>
                    <a:pt x="72" y="44"/>
                    <a:pt x="72" y="44"/>
                    <a:pt x="72" y="44"/>
                  </a:cubicBezTo>
                  <a:cubicBezTo>
                    <a:pt x="72" y="45"/>
                    <a:pt x="71" y="49"/>
                    <a:pt x="70" y="50"/>
                  </a:cubicBezTo>
                  <a:cubicBezTo>
                    <a:pt x="71" y="50"/>
                    <a:pt x="71" y="51"/>
                    <a:pt x="72" y="52"/>
                  </a:cubicBezTo>
                  <a:cubicBezTo>
                    <a:pt x="72" y="52"/>
                    <a:pt x="78" y="52"/>
                    <a:pt x="78" y="53"/>
                  </a:cubicBezTo>
                  <a:lnTo>
                    <a:pt x="78" y="59"/>
                  </a:lnTo>
                  <a:close/>
                  <a:moveTo>
                    <a:pt x="62" y="10"/>
                  </a:moveTo>
                  <a:cubicBezTo>
                    <a:pt x="59" y="10"/>
                    <a:pt x="57" y="12"/>
                    <a:pt x="57" y="15"/>
                  </a:cubicBezTo>
                  <a:cubicBezTo>
                    <a:pt x="57" y="18"/>
                    <a:pt x="59" y="20"/>
                    <a:pt x="62" y="20"/>
                  </a:cubicBezTo>
                  <a:cubicBezTo>
                    <a:pt x="65" y="20"/>
                    <a:pt x="67" y="18"/>
                    <a:pt x="67" y="15"/>
                  </a:cubicBezTo>
                  <a:cubicBezTo>
                    <a:pt x="67" y="12"/>
                    <a:pt x="65" y="10"/>
                    <a:pt x="62" y="10"/>
                  </a:cubicBezTo>
                  <a:close/>
                  <a:moveTo>
                    <a:pt x="62" y="51"/>
                  </a:moveTo>
                  <a:cubicBezTo>
                    <a:pt x="59" y="51"/>
                    <a:pt x="57" y="53"/>
                    <a:pt x="57" y="56"/>
                  </a:cubicBezTo>
                  <a:cubicBezTo>
                    <a:pt x="57" y="59"/>
                    <a:pt x="59" y="61"/>
                    <a:pt x="62" y="61"/>
                  </a:cubicBezTo>
                  <a:cubicBezTo>
                    <a:pt x="65" y="61"/>
                    <a:pt x="67" y="59"/>
                    <a:pt x="67" y="56"/>
                  </a:cubicBezTo>
                  <a:cubicBezTo>
                    <a:pt x="67" y="53"/>
                    <a:pt x="65" y="51"/>
                    <a:pt x="62" y="51"/>
                  </a:cubicBezTo>
                  <a:close/>
                </a:path>
              </a:pathLst>
            </a:custGeom>
            <a:solidFill>
              <a:srgbClr val="17649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875C7456-B607-47AD-981A-0C8CCD2C3FAF}"/>
                </a:ext>
              </a:extLst>
            </p:cNvPr>
            <p:cNvSpPr txBox="1"/>
            <p:nvPr/>
          </p:nvSpPr>
          <p:spPr>
            <a:xfrm>
              <a:off x="4191001" y="3580585"/>
              <a:ext cx="893193" cy="369332"/>
            </a:xfrm>
            <a:prstGeom prst="rect">
              <a:avLst/>
            </a:prstGeom>
            <a:noFill/>
          </p:spPr>
          <p:txBody>
            <a:bodyPr wrap="none" rtlCol="0">
              <a:spAutoFit/>
            </a:bodyPr>
            <a:lstStyle/>
            <a:p>
              <a:r>
                <a:rPr lang="en-US" b="1" dirty="0">
                  <a:solidFill>
                    <a:schemeClr val="bg1">
                      <a:lumMod val="50000"/>
                    </a:schemeClr>
                  </a:solidFill>
                </a:rPr>
                <a:t>API List</a:t>
              </a:r>
            </a:p>
          </p:txBody>
        </p:sp>
        <p:sp>
          <p:nvSpPr>
            <p:cNvPr id="64" name="TextBox 63">
              <a:extLst>
                <a:ext uri="{FF2B5EF4-FFF2-40B4-BE49-F238E27FC236}">
                  <a16:creationId xmlns:a16="http://schemas.microsoft.com/office/drawing/2014/main" id="{D08016E4-A2FC-41EA-ABC6-70FC754A8329}"/>
                </a:ext>
              </a:extLst>
            </p:cNvPr>
            <p:cNvSpPr txBox="1"/>
            <p:nvPr/>
          </p:nvSpPr>
          <p:spPr>
            <a:xfrm>
              <a:off x="4191000" y="4214088"/>
              <a:ext cx="1064715" cy="369332"/>
            </a:xfrm>
            <a:prstGeom prst="rect">
              <a:avLst/>
            </a:prstGeom>
            <a:noFill/>
          </p:spPr>
          <p:txBody>
            <a:bodyPr wrap="none" rtlCol="0">
              <a:spAutoFit/>
            </a:bodyPr>
            <a:lstStyle/>
            <a:p>
              <a:r>
                <a:rPr lang="en-US" b="1" dirty="0">
                  <a:solidFill>
                    <a:schemeClr val="bg1">
                      <a:lumMod val="50000"/>
                    </a:schemeClr>
                  </a:solidFill>
                </a:rPr>
                <a:t>Platforms</a:t>
              </a:r>
            </a:p>
          </p:txBody>
        </p:sp>
      </p:grpSp>
    </p:spTree>
    <p:extLst>
      <p:ext uri="{BB962C8B-B14F-4D97-AF65-F5344CB8AC3E}">
        <p14:creationId xmlns:p14="http://schemas.microsoft.com/office/powerpoint/2010/main" val="21355696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We’re Going to Cover</a:t>
            </a:r>
          </a:p>
        </p:txBody>
      </p:sp>
      <p:sp>
        <p:nvSpPr>
          <p:cNvPr id="3079" name="Freeform 7"/>
          <p:cNvSpPr>
            <a:spLocks/>
          </p:cNvSpPr>
          <p:nvPr/>
        </p:nvSpPr>
        <p:spPr bwMode="auto">
          <a:xfrm>
            <a:off x="3940175" y="1571625"/>
            <a:ext cx="1374775" cy="2701925"/>
          </a:xfrm>
          <a:custGeom>
            <a:avLst/>
            <a:gdLst/>
            <a:ahLst/>
            <a:cxnLst>
              <a:cxn ang="0">
                <a:pos x="524" y="2052"/>
              </a:cxn>
              <a:cxn ang="0">
                <a:pos x="488" y="2050"/>
              </a:cxn>
              <a:cxn ang="0">
                <a:pos x="134" y="1874"/>
              </a:cxn>
              <a:cxn ang="0">
                <a:pos x="9" y="1499"/>
              </a:cxn>
              <a:cxn ang="0">
                <a:pos x="69" y="1292"/>
              </a:cxn>
              <a:cxn ang="0">
                <a:pos x="202" y="1132"/>
              </a:cxn>
              <a:cxn ang="0">
                <a:pos x="203" y="1132"/>
              </a:cxn>
              <a:cxn ang="0">
                <a:pos x="390" y="828"/>
              </a:cxn>
              <a:cxn ang="0">
                <a:pos x="345" y="615"/>
              </a:cxn>
              <a:cxn ang="0">
                <a:pos x="244" y="338"/>
              </a:cxn>
              <a:cxn ang="0">
                <a:pos x="359" y="97"/>
              </a:cxn>
              <a:cxn ang="0">
                <a:pos x="606" y="0"/>
              </a:cxn>
              <a:cxn ang="0">
                <a:pos x="632" y="1"/>
              </a:cxn>
              <a:cxn ang="0">
                <a:pos x="969" y="389"/>
              </a:cxn>
              <a:cxn ang="0">
                <a:pos x="830" y="649"/>
              </a:cxn>
              <a:cxn ang="0">
                <a:pos x="830" y="650"/>
              </a:cxn>
              <a:cxn ang="0">
                <a:pos x="764" y="810"/>
              </a:cxn>
              <a:cxn ang="0">
                <a:pos x="899" y="1181"/>
              </a:cxn>
              <a:cxn ang="0">
                <a:pos x="1009" y="1358"/>
              </a:cxn>
              <a:cxn ang="0">
                <a:pos x="1039" y="1572"/>
              </a:cxn>
              <a:cxn ang="0">
                <a:pos x="875" y="1914"/>
              </a:cxn>
              <a:cxn ang="0">
                <a:pos x="525" y="2052"/>
              </a:cxn>
              <a:cxn ang="0">
                <a:pos x="524" y="2052"/>
              </a:cxn>
            </a:cxnLst>
            <a:rect l="0" t="0" r="r" b="b"/>
            <a:pathLst>
              <a:path w="1044" h="2052">
                <a:moveTo>
                  <a:pt x="524" y="2052"/>
                </a:moveTo>
                <a:cubicBezTo>
                  <a:pt x="512" y="2052"/>
                  <a:pt x="500" y="2051"/>
                  <a:pt x="488" y="2050"/>
                </a:cubicBezTo>
                <a:cubicBezTo>
                  <a:pt x="350" y="2041"/>
                  <a:pt x="225" y="1978"/>
                  <a:pt x="134" y="1874"/>
                </a:cubicBezTo>
                <a:cubicBezTo>
                  <a:pt x="44" y="1770"/>
                  <a:pt x="0" y="1637"/>
                  <a:pt x="9" y="1499"/>
                </a:cubicBezTo>
                <a:cubicBezTo>
                  <a:pt x="14" y="1426"/>
                  <a:pt x="34" y="1356"/>
                  <a:pt x="69" y="1292"/>
                </a:cubicBezTo>
                <a:cubicBezTo>
                  <a:pt x="102" y="1230"/>
                  <a:pt x="147" y="1176"/>
                  <a:pt x="202" y="1132"/>
                </a:cubicBezTo>
                <a:cubicBezTo>
                  <a:pt x="203" y="1132"/>
                  <a:pt x="203" y="1132"/>
                  <a:pt x="203" y="1132"/>
                </a:cubicBezTo>
                <a:cubicBezTo>
                  <a:pt x="347" y="1034"/>
                  <a:pt x="382" y="899"/>
                  <a:pt x="390" y="828"/>
                </a:cubicBezTo>
                <a:cubicBezTo>
                  <a:pt x="401" y="727"/>
                  <a:pt x="374" y="647"/>
                  <a:pt x="345" y="615"/>
                </a:cubicBezTo>
                <a:cubicBezTo>
                  <a:pt x="274" y="541"/>
                  <a:pt x="237" y="440"/>
                  <a:pt x="244" y="338"/>
                </a:cubicBezTo>
                <a:cubicBezTo>
                  <a:pt x="250" y="245"/>
                  <a:pt x="291" y="160"/>
                  <a:pt x="359" y="97"/>
                </a:cubicBezTo>
                <a:cubicBezTo>
                  <a:pt x="427" y="34"/>
                  <a:pt x="514" y="0"/>
                  <a:pt x="606" y="0"/>
                </a:cubicBezTo>
                <a:cubicBezTo>
                  <a:pt x="615" y="0"/>
                  <a:pt x="623" y="0"/>
                  <a:pt x="632" y="1"/>
                </a:cubicBezTo>
                <a:cubicBezTo>
                  <a:pt x="832" y="15"/>
                  <a:pt x="983" y="189"/>
                  <a:pt x="969" y="389"/>
                </a:cubicBezTo>
                <a:cubicBezTo>
                  <a:pt x="962" y="491"/>
                  <a:pt x="911" y="586"/>
                  <a:pt x="830" y="649"/>
                </a:cubicBezTo>
                <a:cubicBezTo>
                  <a:pt x="830" y="650"/>
                  <a:pt x="830" y="650"/>
                  <a:pt x="830" y="650"/>
                </a:cubicBezTo>
                <a:cubicBezTo>
                  <a:pt x="797" y="671"/>
                  <a:pt x="771" y="734"/>
                  <a:pt x="764" y="810"/>
                </a:cubicBezTo>
                <a:cubicBezTo>
                  <a:pt x="752" y="951"/>
                  <a:pt x="802" y="1090"/>
                  <a:pt x="899" y="1181"/>
                </a:cubicBezTo>
                <a:cubicBezTo>
                  <a:pt x="947" y="1233"/>
                  <a:pt x="984" y="1292"/>
                  <a:pt x="1009" y="1358"/>
                </a:cubicBezTo>
                <a:cubicBezTo>
                  <a:pt x="1034" y="1427"/>
                  <a:pt x="1044" y="1499"/>
                  <a:pt x="1039" y="1572"/>
                </a:cubicBezTo>
                <a:cubicBezTo>
                  <a:pt x="1029" y="1703"/>
                  <a:pt x="971" y="1824"/>
                  <a:pt x="875" y="1914"/>
                </a:cubicBezTo>
                <a:cubicBezTo>
                  <a:pt x="779" y="2003"/>
                  <a:pt x="655" y="2052"/>
                  <a:pt x="525" y="2052"/>
                </a:cubicBezTo>
                <a:cubicBezTo>
                  <a:pt x="525" y="2052"/>
                  <a:pt x="525" y="2052"/>
                  <a:pt x="524" y="2052"/>
                </a:cubicBezTo>
                <a:close/>
              </a:path>
            </a:pathLst>
          </a:custGeom>
          <a:solidFill>
            <a:schemeClr val="bg1">
              <a:lumMod val="85000"/>
            </a:schemeClr>
          </a:solidFill>
          <a:ln w="9525">
            <a:noFill/>
            <a:round/>
            <a:headEnd/>
            <a:tailEnd/>
          </a:ln>
          <a:effectLst>
            <a:outerShdw blurRad="50800" dist="38100" algn="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081" name="Oval 9"/>
          <p:cNvSpPr>
            <a:spLocks noChangeArrowheads="1"/>
          </p:cNvSpPr>
          <p:nvPr/>
        </p:nvSpPr>
        <p:spPr bwMode="auto">
          <a:xfrm>
            <a:off x="4338955" y="1643380"/>
            <a:ext cx="809625" cy="809625"/>
          </a:xfrm>
          <a:prstGeom prst="ellipse">
            <a:avLst/>
          </a:pr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3" name="Freeform 11"/>
          <p:cNvSpPr>
            <a:spLocks/>
          </p:cNvSpPr>
          <p:nvPr/>
        </p:nvSpPr>
        <p:spPr bwMode="auto">
          <a:xfrm>
            <a:off x="2741613" y="2046288"/>
            <a:ext cx="2630488" cy="2432050"/>
          </a:xfrm>
          <a:custGeom>
            <a:avLst/>
            <a:gdLst/>
            <a:ahLst/>
            <a:cxnLst>
              <a:cxn ang="0">
                <a:pos x="1881" y="1591"/>
              </a:cxn>
              <a:cxn ang="0">
                <a:pos x="1857" y="1623"/>
              </a:cxn>
              <a:cxn ang="0">
                <a:pos x="1475" y="1830"/>
              </a:cxn>
              <a:cxn ang="0">
                <a:pos x="1058" y="1706"/>
              </a:cxn>
              <a:cxn ang="0">
                <a:pos x="909" y="1521"/>
              </a:cxn>
              <a:cxn ang="0">
                <a:pos x="849" y="1300"/>
              </a:cxn>
              <a:cxn ang="0">
                <a:pos x="849" y="1300"/>
              </a:cxn>
              <a:cxn ang="0">
                <a:pos x="693" y="938"/>
              </a:cxn>
              <a:cxn ang="0">
                <a:pos x="473" y="845"/>
              </a:cxn>
              <a:cxn ang="0">
                <a:pos x="159" y="760"/>
              </a:cxn>
              <a:cxn ang="0">
                <a:pos x="14" y="504"/>
              </a:cxn>
              <a:cxn ang="0">
                <a:pos x="83" y="220"/>
              </a:cxn>
              <a:cxn ang="0">
                <a:pos x="100" y="197"/>
              </a:cxn>
              <a:cxn ang="0">
                <a:pos x="663" y="139"/>
              </a:cxn>
              <a:cxn ang="0">
                <a:pos x="810" y="429"/>
              </a:cxn>
              <a:cxn ang="0">
                <a:pos x="810" y="429"/>
              </a:cxn>
              <a:cxn ang="0">
                <a:pos x="913" y="590"/>
              </a:cxn>
              <a:cxn ang="0">
                <a:pos x="1333" y="703"/>
              </a:cxn>
              <a:cxn ang="0">
                <a:pos x="1562" y="716"/>
              </a:cxn>
              <a:cxn ang="0">
                <a:pos x="1774" y="824"/>
              </a:cxn>
              <a:cxn ang="0">
                <a:pos x="1979" y="1187"/>
              </a:cxn>
              <a:cxn ang="0">
                <a:pos x="1881" y="1591"/>
              </a:cxn>
              <a:cxn ang="0">
                <a:pos x="1881" y="1591"/>
              </a:cxn>
            </a:cxnLst>
            <a:rect l="0" t="0" r="r" b="b"/>
            <a:pathLst>
              <a:path w="1998" h="1846">
                <a:moveTo>
                  <a:pt x="1881" y="1591"/>
                </a:moveTo>
                <a:cubicBezTo>
                  <a:pt x="1874" y="1602"/>
                  <a:pt x="1866" y="1613"/>
                  <a:pt x="1857" y="1623"/>
                </a:cubicBezTo>
                <a:cubicBezTo>
                  <a:pt x="1761" y="1741"/>
                  <a:pt x="1626" y="1815"/>
                  <a:pt x="1475" y="1830"/>
                </a:cubicBezTo>
                <a:cubicBezTo>
                  <a:pt x="1324" y="1846"/>
                  <a:pt x="1176" y="1802"/>
                  <a:pt x="1058" y="1706"/>
                </a:cubicBezTo>
                <a:cubicBezTo>
                  <a:pt x="995" y="1655"/>
                  <a:pt x="945" y="1593"/>
                  <a:pt x="909" y="1521"/>
                </a:cubicBezTo>
                <a:cubicBezTo>
                  <a:pt x="874" y="1452"/>
                  <a:pt x="853" y="1378"/>
                  <a:pt x="849" y="1300"/>
                </a:cubicBezTo>
                <a:cubicBezTo>
                  <a:pt x="849" y="1300"/>
                  <a:pt x="849" y="1300"/>
                  <a:pt x="849" y="1300"/>
                </a:cubicBezTo>
                <a:cubicBezTo>
                  <a:pt x="852" y="1107"/>
                  <a:pt x="752" y="991"/>
                  <a:pt x="693" y="938"/>
                </a:cubicBezTo>
                <a:cubicBezTo>
                  <a:pt x="609" y="864"/>
                  <a:pt x="520" y="838"/>
                  <a:pt x="473" y="845"/>
                </a:cubicBezTo>
                <a:cubicBezTo>
                  <a:pt x="361" y="862"/>
                  <a:pt x="246" y="831"/>
                  <a:pt x="159" y="760"/>
                </a:cubicBezTo>
                <a:cubicBezTo>
                  <a:pt x="79" y="696"/>
                  <a:pt x="28" y="605"/>
                  <a:pt x="14" y="504"/>
                </a:cubicBezTo>
                <a:cubicBezTo>
                  <a:pt x="0" y="404"/>
                  <a:pt x="25" y="303"/>
                  <a:pt x="83" y="220"/>
                </a:cubicBezTo>
                <a:cubicBezTo>
                  <a:pt x="88" y="212"/>
                  <a:pt x="94" y="205"/>
                  <a:pt x="100" y="197"/>
                </a:cubicBezTo>
                <a:cubicBezTo>
                  <a:pt x="239" y="26"/>
                  <a:pt x="491" y="0"/>
                  <a:pt x="663" y="139"/>
                </a:cubicBezTo>
                <a:cubicBezTo>
                  <a:pt x="751" y="210"/>
                  <a:pt x="804" y="316"/>
                  <a:pt x="810" y="429"/>
                </a:cubicBezTo>
                <a:cubicBezTo>
                  <a:pt x="810" y="429"/>
                  <a:pt x="810" y="429"/>
                  <a:pt x="810" y="429"/>
                </a:cubicBezTo>
                <a:cubicBezTo>
                  <a:pt x="809" y="472"/>
                  <a:pt x="849" y="535"/>
                  <a:pt x="913" y="590"/>
                </a:cubicBezTo>
                <a:cubicBezTo>
                  <a:pt x="1033" y="690"/>
                  <a:pt x="1190" y="733"/>
                  <a:pt x="1333" y="703"/>
                </a:cubicBezTo>
                <a:cubicBezTo>
                  <a:pt x="1410" y="692"/>
                  <a:pt x="1487" y="696"/>
                  <a:pt x="1562" y="716"/>
                </a:cubicBezTo>
                <a:cubicBezTo>
                  <a:pt x="1640" y="736"/>
                  <a:pt x="1711" y="773"/>
                  <a:pt x="1774" y="824"/>
                </a:cubicBezTo>
                <a:cubicBezTo>
                  <a:pt x="1886" y="915"/>
                  <a:pt x="1959" y="1044"/>
                  <a:pt x="1979" y="1187"/>
                </a:cubicBezTo>
                <a:cubicBezTo>
                  <a:pt x="1998" y="1330"/>
                  <a:pt x="1964" y="1473"/>
                  <a:pt x="1881" y="1591"/>
                </a:cubicBezTo>
                <a:cubicBezTo>
                  <a:pt x="1881" y="1591"/>
                  <a:pt x="1881" y="1591"/>
                  <a:pt x="1881" y="1591"/>
                </a:cubicBezTo>
                <a:close/>
              </a:path>
            </a:pathLst>
          </a:custGeom>
          <a:solidFill>
            <a:schemeClr val="bg1">
              <a:lumMod val="85000"/>
            </a:schemeClr>
          </a:solidFill>
          <a:ln w="9525">
            <a:noFill/>
            <a:round/>
            <a:headEnd/>
            <a:tailEnd/>
          </a:ln>
          <a:effectLst>
            <a:outerShdw blurRad="50800" dist="38100" algn="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084" name="Oval 12"/>
          <p:cNvSpPr>
            <a:spLocks noChangeArrowheads="1"/>
          </p:cNvSpPr>
          <p:nvPr/>
        </p:nvSpPr>
        <p:spPr bwMode="auto">
          <a:xfrm>
            <a:off x="3937000" y="3054350"/>
            <a:ext cx="1344613" cy="1346200"/>
          </a:xfrm>
          <a:prstGeom prst="ellipse">
            <a:avLst/>
          </a:pr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5" name="Oval 13"/>
          <p:cNvSpPr>
            <a:spLocks noChangeArrowheads="1"/>
          </p:cNvSpPr>
          <p:nvPr/>
        </p:nvSpPr>
        <p:spPr bwMode="auto">
          <a:xfrm>
            <a:off x="2831047" y="2184935"/>
            <a:ext cx="910156" cy="910156"/>
          </a:xfrm>
          <a:prstGeom prst="ellipse">
            <a:avLst/>
          </a:pr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TextBox 17"/>
          <p:cNvSpPr txBox="1"/>
          <p:nvPr/>
        </p:nvSpPr>
        <p:spPr>
          <a:xfrm>
            <a:off x="3886200" y="3481685"/>
            <a:ext cx="1416051" cy="461665"/>
          </a:xfrm>
          <a:prstGeom prst="rect">
            <a:avLst/>
          </a:prstGeom>
          <a:noFill/>
        </p:spPr>
        <p:txBody>
          <a:bodyPr wrap="square" rtlCol="0">
            <a:spAutoFit/>
          </a:bodyPr>
          <a:lstStyle/>
          <a:p>
            <a:pPr algn="ctr"/>
            <a:r>
              <a:rPr lang="en-US" sz="2400" dirty="0">
                <a:solidFill>
                  <a:schemeClr val="bg1"/>
                </a:solidFill>
              </a:rPr>
              <a:t>.NET Core</a:t>
            </a:r>
          </a:p>
        </p:txBody>
      </p:sp>
      <p:sp>
        <p:nvSpPr>
          <p:cNvPr id="38" name="TextBox 37"/>
          <p:cNvSpPr txBox="1"/>
          <p:nvPr/>
        </p:nvSpPr>
        <p:spPr>
          <a:xfrm>
            <a:off x="229017" y="2509545"/>
            <a:ext cx="2435659" cy="276999"/>
          </a:xfrm>
          <a:prstGeom prst="rect">
            <a:avLst/>
          </a:prstGeom>
          <a:noFill/>
        </p:spPr>
        <p:txBody>
          <a:bodyPr wrap="square" lIns="0" tIns="0" rIns="0" bIns="0" rtlCol="0" anchor="ctr">
            <a:spAutoFit/>
          </a:bodyPr>
          <a:lstStyle/>
          <a:p>
            <a:pPr algn="r"/>
            <a:r>
              <a:rPr lang="en-US" b="1" dirty="0">
                <a:solidFill>
                  <a:schemeClr val="bg1">
                    <a:lumMod val="50000"/>
                  </a:schemeClr>
                </a:solidFill>
              </a:rPr>
              <a:t>History &amp; Timeline</a:t>
            </a:r>
          </a:p>
        </p:txBody>
      </p:sp>
      <p:sp>
        <p:nvSpPr>
          <p:cNvPr id="47" name="TextBox 46"/>
          <p:cNvSpPr txBox="1"/>
          <p:nvPr/>
        </p:nvSpPr>
        <p:spPr>
          <a:xfrm>
            <a:off x="5410201" y="1367779"/>
            <a:ext cx="3047999" cy="553998"/>
          </a:xfrm>
          <a:prstGeom prst="rect">
            <a:avLst/>
          </a:prstGeom>
          <a:noFill/>
        </p:spPr>
        <p:txBody>
          <a:bodyPr wrap="square" lIns="0" tIns="0" rIns="0" bIns="0" rtlCol="0" anchor="ctr">
            <a:spAutoFit/>
          </a:bodyPr>
          <a:lstStyle/>
          <a:p>
            <a:r>
              <a:rPr lang="en-US" b="1" dirty="0">
                <a:solidFill>
                  <a:schemeClr val="accent2"/>
                </a:solidFill>
              </a:rPr>
              <a:t>Why you should be paying attention</a:t>
            </a:r>
          </a:p>
        </p:txBody>
      </p:sp>
      <p:sp>
        <p:nvSpPr>
          <p:cNvPr id="40" name="Text Placeholder 2">
            <a:extLst>
              <a:ext uri="{FF2B5EF4-FFF2-40B4-BE49-F238E27FC236}">
                <a16:creationId xmlns:a16="http://schemas.microsoft.com/office/drawing/2014/main" id="{FD3AF527-F2C3-43A1-8E59-6C02E955242C}"/>
              </a:ext>
            </a:extLst>
          </p:cNvPr>
          <p:cNvSpPr>
            <a:spLocks noGrp="1"/>
          </p:cNvSpPr>
          <p:nvPr>
            <p:ph type="body" sz="half" idx="2"/>
          </p:nvPr>
        </p:nvSpPr>
        <p:spPr>
          <a:xfrm>
            <a:off x="3100647" y="2180691"/>
            <a:ext cx="457200" cy="914400"/>
          </a:xfrm>
        </p:spPr>
        <p:txBody>
          <a:bodyPr/>
          <a:lstStyle/>
          <a:p>
            <a:pPr algn="l"/>
            <a:r>
              <a:rPr lang="en-US" sz="5400" dirty="0">
                <a:solidFill>
                  <a:schemeClr val="bg1">
                    <a:lumMod val="85000"/>
                  </a:schemeClr>
                </a:solidFill>
              </a:rPr>
              <a:t>1</a:t>
            </a:r>
          </a:p>
        </p:txBody>
      </p:sp>
      <p:sp>
        <p:nvSpPr>
          <p:cNvPr id="43" name="Text Placeholder 2">
            <a:extLst>
              <a:ext uri="{FF2B5EF4-FFF2-40B4-BE49-F238E27FC236}">
                <a16:creationId xmlns:a16="http://schemas.microsoft.com/office/drawing/2014/main" id="{FC135DB2-88A6-481A-BD46-06B967E3446E}"/>
              </a:ext>
            </a:extLst>
          </p:cNvPr>
          <p:cNvSpPr txBox="1">
            <a:spLocks/>
          </p:cNvSpPr>
          <p:nvPr/>
        </p:nvSpPr>
        <p:spPr>
          <a:xfrm>
            <a:off x="4602480" y="1581150"/>
            <a:ext cx="457200" cy="914400"/>
          </a:xfrm>
          <a:prstGeom prst="rect">
            <a:avLst/>
          </a:prstGeom>
        </p:spPr>
        <p:txBody>
          <a:bodyPr wrap="square" lIns="0" tIns="0" rIns="0" bIns="0" anchor="ctr">
            <a:noAutofit/>
          </a:bodyPr>
          <a:lstStyle>
            <a:lvl1pPr marL="0" indent="0" algn="ctr" defTabSz="914400" rtl="0" eaLnBrk="1" latinLnBrk="0" hangingPunct="1">
              <a:spcBef>
                <a:spcPct val="20000"/>
              </a:spcBef>
              <a:buFont typeface="Arial" pitchFamily="34" charset="0"/>
              <a:buNone/>
              <a:defRPr sz="1600" b="1" i="0" kern="1200" baseline="0">
                <a:solidFill>
                  <a:schemeClr val="tx1">
                    <a:lumMod val="50000"/>
                    <a:lumOff val="50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pPr algn="l"/>
            <a:r>
              <a:rPr lang="en-US" sz="4800" dirty="0">
                <a:solidFill>
                  <a:schemeClr val="bg1"/>
                </a:solidFill>
              </a:rPr>
              <a:t>2</a:t>
            </a:r>
            <a:endParaRPr lang="en-US" sz="5400" dirty="0">
              <a:solidFill>
                <a:schemeClr val="bg1"/>
              </a:solidFill>
            </a:endParaRPr>
          </a:p>
        </p:txBody>
      </p:sp>
    </p:spTree>
    <p:extLst>
      <p:ext uri="{BB962C8B-B14F-4D97-AF65-F5344CB8AC3E}">
        <p14:creationId xmlns:p14="http://schemas.microsoft.com/office/powerpoint/2010/main" val="38382629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E763BC-D711-490D-AA56-E18492CE4625}"/>
              </a:ext>
            </a:extLst>
          </p:cNvPr>
          <p:cNvPicPr>
            <a:picLocks noChangeAspect="1"/>
          </p:cNvPicPr>
          <p:nvPr/>
        </p:nvPicPr>
        <p:blipFill>
          <a:blip r:embed="rId3"/>
          <a:stretch>
            <a:fillRect/>
          </a:stretch>
        </p:blipFill>
        <p:spPr>
          <a:xfrm>
            <a:off x="304800" y="376531"/>
            <a:ext cx="8524114" cy="4405019"/>
          </a:xfrm>
          <a:prstGeom prst="rect">
            <a:avLst/>
          </a:prstGeom>
          <a:ln w="28575">
            <a:solidFill>
              <a:srgbClr val="091E2D"/>
            </a:solidFill>
          </a:ln>
        </p:spPr>
      </p:pic>
    </p:spTree>
    <p:extLst>
      <p:ext uri="{BB962C8B-B14F-4D97-AF65-F5344CB8AC3E}">
        <p14:creationId xmlns:p14="http://schemas.microsoft.com/office/powerpoint/2010/main" val="321905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1E7885-AB0D-4B16-A39F-76EB0AF6906C}"/>
              </a:ext>
            </a:extLst>
          </p:cNvPr>
          <p:cNvSpPr/>
          <p:nvPr/>
        </p:nvSpPr>
        <p:spPr bwMode="auto">
          <a:xfrm>
            <a:off x="0" y="0"/>
            <a:ext cx="9144000" cy="5143500"/>
          </a:xfrm>
          <a:prstGeom prst="rect">
            <a:avLst/>
          </a:prstGeom>
          <a:solidFill>
            <a:srgbClr val="176490">
              <a:alpha val="70000"/>
            </a:srgbClr>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5" name="Text Placeholder 2">
            <a:extLst>
              <a:ext uri="{FF2B5EF4-FFF2-40B4-BE49-F238E27FC236}">
                <a16:creationId xmlns:a16="http://schemas.microsoft.com/office/drawing/2014/main" id="{2FA49388-69EF-4C24-984F-EB185F38750B}"/>
              </a:ext>
            </a:extLst>
          </p:cNvPr>
          <p:cNvSpPr>
            <a:spLocks noGrp="1"/>
          </p:cNvSpPr>
          <p:nvPr>
            <p:ph type="body" sz="half" idx="2"/>
          </p:nvPr>
        </p:nvSpPr>
        <p:spPr>
          <a:xfrm>
            <a:off x="457200" y="2114550"/>
            <a:ext cx="8534400" cy="914400"/>
          </a:xfrm>
        </p:spPr>
        <p:txBody>
          <a:bodyPr/>
          <a:lstStyle/>
          <a:p>
            <a:pPr algn="r"/>
            <a:r>
              <a:rPr lang="en-US" sz="5400" dirty="0">
                <a:solidFill>
                  <a:schemeClr val="bg1"/>
                </a:solidFill>
              </a:rPr>
              <a:t>Final Thoughts</a:t>
            </a:r>
          </a:p>
        </p:txBody>
      </p:sp>
    </p:spTree>
    <p:extLst>
      <p:ext uri="{BB962C8B-B14F-4D97-AF65-F5344CB8AC3E}">
        <p14:creationId xmlns:p14="http://schemas.microsoft.com/office/powerpoint/2010/main" val="24893622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77E272-4126-4329-8B2F-DF317C33D75B}"/>
              </a:ext>
            </a:extLst>
          </p:cNvPr>
          <p:cNvPicPr>
            <a:picLocks noChangeAspect="1"/>
          </p:cNvPicPr>
          <p:nvPr/>
        </p:nvPicPr>
        <p:blipFill>
          <a:blip r:embed="rId3"/>
          <a:stretch>
            <a:fillRect/>
          </a:stretch>
        </p:blipFill>
        <p:spPr>
          <a:xfrm>
            <a:off x="4191000" y="1123950"/>
            <a:ext cx="4838982" cy="3895725"/>
          </a:xfrm>
          <a:prstGeom prst="rect">
            <a:avLst/>
          </a:prstGeom>
        </p:spPr>
      </p:pic>
      <p:pic>
        <p:nvPicPr>
          <p:cNvPr id="5" name="Picture 4">
            <a:extLst>
              <a:ext uri="{FF2B5EF4-FFF2-40B4-BE49-F238E27FC236}">
                <a16:creationId xmlns:a16="http://schemas.microsoft.com/office/drawing/2014/main" id="{A8620A53-2D57-490E-9B00-B47C0E260439}"/>
              </a:ext>
            </a:extLst>
          </p:cNvPr>
          <p:cNvPicPr>
            <a:picLocks noChangeAspect="1"/>
          </p:cNvPicPr>
          <p:nvPr/>
        </p:nvPicPr>
        <p:blipFill>
          <a:blip r:embed="rId4"/>
          <a:stretch>
            <a:fillRect/>
          </a:stretch>
        </p:blipFill>
        <p:spPr>
          <a:xfrm>
            <a:off x="141080" y="133350"/>
            <a:ext cx="3752823" cy="2588362"/>
          </a:xfrm>
          <a:prstGeom prst="rect">
            <a:avLst/>
          </a:prstGeom>
        </p:spPr>
      </p:pic>
      <p:sp>
        <p:nvSpPr>
          <p:cNvPr id="7" name="Rectangle: Rounded Corners 6">
            <a:extLst>
              <a:ext uri="{FF2B5EF4-FFF2-40B4-BE49-F238E27FC236}">
                <a16:creationId xmlns:a16="http://schemas.microsoft.com/office/drawing/2014/main" id="{694636D2-D970-4889-A1B1-4B5412BB62AC}"/>
              </a:ext>
            </a:extLst>
          </p:cNvPr>
          <p:cNvSpPr/>
          <p:nvPr/>
        </p:nvSpPr>
        <p:spPr bwMode="auto">
          <a:xfrm>
            <a:off x="228600" y="1352550"/>
            <a:ext cx="2286000" cy="762000"/>
          </a:xfrm>
          <a:prstGeom prst="roundRect">
            <a:avLst/>
          </a:prstGeom>
          <a:noFill/>
          <a:ln w="38100">
            <a:solidFill>
              <a:srgbClr val="FF0000"/>
            </a:solid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cxnSp>
        <p:nvCxnSpPr>
          <p:cNvPr id="9" name="Straight Arrow Connector 8">
            <a:extLst>
              <a:ext uri="{FF2B5EF4-FFF2-40B4-BE49-F238E27FC236}">
                <a16:creationId xmlns:a16="http://schemas.microsoft.com/office/drawing/2014/main" id="{9A93FF26-80BA-4079-AA7D-A266C96D16B4}"/>
              </a:ext>
            </a:extLst>
          </p:cNvPr>
          <p:cNvCxnSpPr/>
          <p:nvPr/>
        </p:nvCxnSpPr>
        <p:spPr>
          <a:xfrm>
            <a:off x="2602120" y="1885950"/>
            <a:ext cx="1893680" cy="685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01613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1E7885-AB0D-4B16-A39F-76EB0AF6906C}"/>
              </a:ext>
            </a:extLst>
          </p:cNvPr>
          <p:cNvSpPr/>
          <p:nvPr/>
        </p:nvSpPr>
        <p:spPr bwMode="auto">
          <a:xfrm>
            <a:off x="0" y="0"/>
            <a:ext cx="9144000" cy="5143500"/>
          </a:xfrm>
          <a:prstGeom prst="rect">
            <a:avLst/>
          </a:prstGeom>
          <a:solidFill>
            <a:srgbClr val="176490">
              <a:alpha val="70000"/>
            </a:srgbClr>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5" name="Text Placeholder 2">
            <a:extLst>
              <a:ext uri="{FF2B5EF4-FFF2-40B4-BE49-F238E27FC236}">
                <a16:creationId xmlns:a16="http://schemas.microsoft.com/office/drawing/2014/main" id="{2FA49388-69EF-4C24-984F-EB185F38750B}"/>
              </a:ext>
            </a:extLst>
          </p:cNvPr>
          <p:cNvSpPr>
            <a:spLocks noGrp="1"/>
          </p:cNvSpPr>
          <p:nvPr>
            <p:ph type="body" sz="half" idx="2"/>
          </p:nvPr>
        </p:nvSpPr>
        <p:spPr>
          <a:xfrm>
            <a:off x="457200" y="2114550"/>
            <a:ext cx="8458200" cy="914400"/>
          </a:xfrm>
        </p:spPr>
        <p:txBody>
          <a:bodyPr/>
          <a:lstStyle/>
          <a:p>
            <a:pPr algn="r"/>
            <a:r>
              <a:rPr lang="en-US" sz="5400" dirty="0">
                <a:solidFill>
                  <a:schemeClr val="bg1"/>
                </a:solidFill>
              </a:rPr>
              <a:t>Wrapping Up</a:t>
            </a:r>
          </a:p>
        </p:txBody>
      </p:sp>
    </p:spTree>
    <p:extLst>
      <p:ext uri="{BB962C8B-B14F-4D97-AF65-F5344CB8AC3E}">
        <p14:creationId xmlns:p14="http://schemas.microsoft.com/office/powerpoint/2010/main" val="41987487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We Talk About?</a:t>
            </a:r>
          </a:p>
        </p:txBody>
      </p:sp>
      <p:sp>
        <p:nvSpPr>
          <p:cNvPr id="3077" name="Freeform 5"/>
          <p:cNvSpPr>
            <a:spLocks/>
          </p:cNvSpPr>
          <p:nvPr/>
        </p:nvSpPr>
        <p:spPr bwMode="auto">
          <a:xfrm>
            <a:off x="4305300" y="3309938"/>
            <a:ext cx="2124075" cy="1320800"/>
          </a:xfrm>
          <a:custGeom>
            <a:avLst/>
            <a:gdLst/>
            <a:ahLst/>
            <a:cxnLst>
              <a:cxn ang="0">
                <a:pos x="1295" y="1003"/>
              </a:cxn>
              <a:cxn ang="0">
                <a:pos x="1195" y="984"/>
              </a:cxn>
              <a:cxn ang="0">
                <a:pos x="1033" y="823"/>
              </a:cxn>
              <a:cxn ang="0">
                <a:pos x="1033" y="823"/>
              </a:cxn>
              <a:cxn ang="0">
                <a:pos x="953" y="749"/>
              </a:cxn>
              <a:cxn ang="0">
                <a:pos x="791" y="712"/>
              </a:cxn>
              <a:cxn ang="0">
                <a:pos x="628" y="754"/>
              </a:cxn>
              <a:cxn ang="0">
                <a:pos x="450" y="796"/>
              </a:cxn>
              <a:cxn ang="0">
                <a:pos x="450" y="796"/>
              </a:cxn>
              <a:cxn ang="0">
                <a:pos x="308" y="770"/>
              </a:cxn>
              <a:cxn ang="0">
                <a:pos x="79" y="255"/>
              </a:cxn>
              <a:cxn ang="0">
                <a:pos x="227" y="68"/>
              </a:cxn>
              <a:cxn ang="0">
                <a:pos x="450" y="0"/>
              </a:cxn>
              <a:cxn ang="0">
                <a:pos x="593" y="26"/>
              </a:cxn>
              <a:cxn ang="0">
                <a:pos x="820" y="252"/>
              </a:cxn>
              <a:cxn ang="0">
                <a:pos x="821" y="252"/>
              </a:cxn>
              <a:cxn ang="0">
                <a:pos x="1114" y="483"/>
              </a:cxn>
              <a:cxn ang="0">
                <a:pos x="1168" y="472"/>
              </a:cxn>
              <a:cxn ang="0">
                <a:pos x="1295" y="442"/>
              </a:cxn>
              <a:cxn ang="0">
                <a:pos x="1396" y="461"/>
              </a:cxn>
              <a:cxn ang="0">
                <a:pos x="1557" y="823"/>
              </a:cxn>
              <a:cxn ang="0">
                <a:pos x="1452" y="955"/>
              </a:cxn>
              <a:cxn ang="0">
                <a:pos x="1295" y="1003"/>
              </a:cxn>
            </a:cxnLst>
            <a:rect l="0" t="0" r="r" b="b"/>
            <a:pathLst>
              <a:path w="1613" h="1003">
                <a:moveTo>
                  <a:pt x="1295" y="1003"/>
                </a:moveTo>
                <a:cubicBezTo>
                  <a:pt x="1261" y="1003"/>
                  <a:pt x="1227" y="997"/>
                  <a:pt x="1195" y="984"/>
                </a:cubicBezTo>
                <a:cubicBezTo>
                  <a:pt x="1121" y="956"/>
                  <a:pt x="1062" y="897"/>
                  <a:pt x="1033" y="823"/>
                </a:cubicBezTo>
                <a:cubicBezTo>
                  <a:pt x="1033" y="823"/>
                  <a:pt x="1033" y="823"/>
                  <a:pt x="1033" y="823"/>
                </a:cubicBezTo>
                <a:cubicBezTo>
                  <a:pt x="1026" y="798"/>
                  <a:pt x="996" y="771"/>
                  <a:pt x="953" y="749"/>
                </a:cubicBezTo>
                <a:cubicBezTo>
                  <a:pt x="905" y="725"/>
                  <a:pt x="847" y="712"/>
                  <a:pt x="791" y="712"/>
                </a:cubicBezTo>
                <a:cubicBezTo>
                  <a:pt x="732" y="712"/>
                  <a:pt x="677" y="726"/>
                  <a:pt x="628" y="754"/>
                </a:cubicBezTo>
                <a:cubicBezTo>
                  <a:pt x="572" y="782"/>
                  <a:pt x="511" y="796"/>
                  <a:pt x="450" y="796"/>
                </a:cubicBezTo>
                <a:cubicBezTo>
                  <a:pt x="450" y="796"/>
                  <a:pt x="450" y="796"/>
                  <a:pt x="450" y="796"/>
                </a:cubicBezTo>
                <a:cubicBezTo>
                  <a:pt x="401" y="796"/>
                  <a:pt x="353" y="787"/>
                  <a:pt x="308" y="770"/>
                </a:cubicBezTo>
                <a:cubicBezTo>
                  <a:pt x="103" y="691"/>
                  <a:pt x="0" y="460"/>
                  <a:pt x="79" y="255"/>
                </a:cubicBezTo>
                <a:cubicBezTo>
                  <a:pt x="108" y="179"/>
                  <a:pt x="159" y="114"/>
                  <a:pt x="227" y="68"/>
                </a:cubicBezTo>
                <a:cubicBezTo>
                  <a:pt x="294" y="23"/>
                  <a:pt x="371" y="0"/>
                  <a:pt x="450" y="0"/>
                </a:cubicBezTo>
                <a:cubicBezTo>
                  <a:pt x="499" y="0"/>
                  <a:pt x="547" y="9"/>
                  <a:pt x="593" y="26"/>
                </a:cubicBezTo>
                <a:cubicBezTo>
                  <a:pt x="697" y="66"/>
                  <a:pt x="780" y="148"/>
                  <a:pt x="820" y="252"/>
                </a:cubicBezTo>
                <a:cubicBezTo>
                  <a:pt x="821" y="252"/>
                  <a:pt x="821" y="252"/>
                  <a:pt x="821" y="252"/>
                </a:cubicBezTo>
                <a:cubicBezTo>
                  <a:pt x="877" y="434"/>
                  <a:pt x="1037" y="483"/>
                  <a:pt x="1114" y="483"/>
                </a:cubicBezTo>
                <a:cubicBezTo>
                  <a:pt x="1136" y="483"/>
                  <a:pt x="1155" y="479"/>
                  <a:pt x="1168" y="472"/>
                </a:cubicBezTo>
                <a:cubicBezTo>
                  <a:pt x="1207" y="452"/>
                  <a:pt x="1251" y="442"/>
                  <a:pt x="1295" y="442"/>
                </a:cubicBezTo>
                <a:cubicBezTo>
                  <a:pt x="1330" y="442"/>
                  <a:pt x="1363" y="448"/>
                  <a:pt x="1396" y="461"/>
                </a:cubicBezTo>
                <a:cubicBezTo>
                  <a:pt x="1540" y="516"/>
                  <a:pt x="1613" y="679"/>
                  <a:pt x="1557" y="823"/>
                </a:cubicBezTo>
                <a:cubicBezTo>
                  <a:pt x="1536" y="877"/>
                  <a:pt x="1500" y="923"/>
                  <a:pt x="1452" y="955"/>
                </a:cubicBezTo>
                <a:cubicBezTo>
                  <a:pt x="1406" y="986"/>
                  <a:pt x="1351" y="1003"/>
                  <a:pt x="1295" y="1003"/>
                </a:cubicBezTo>
                <a:close/>
              </a:path>
            </a:pathLst>
          </a:custGeom>
          <a:solidFill>
            <a:schemeClr val="bg1">
              <a:lumMod val="85000"/>
            </a:schemeClr>
          </a:solidFill>
          <a:ln w="9525">
            <a:noFill/>
            <a:round/>
            <a:headEnd/>
            <a:tailEnd/>
          </a:ln>
          <a:effectLst>
            <a:outerShdw blurRad="50800" dist="38100" algn="ctr" rotWithShape="0">
              <a:schemeClr val="tx1">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3078" name="Freeform 6"/>
          <p:cNvSpPr>
            <a:spLocks/>
          </p:cNvSpPr>
          <p:nvPr/>
        </p:nvSpPr>
        <p:spPr bwMode="auto">
          <a:xfrm>
            <a:off x="4200525" y="2393950"/>
            <a:ext cx="2206625" cy="1781175"/>
          </a:xfrm>
          <a:custGeom>
            <a:avLst/>
            <a:gdLst/>
            <a:ahLst/>
            <a:cxnLst>
              <a:cxn ang="0">
                <a:pos x="473" y="1352"/>
              </a:cxn>
              <a:cxn ang="0">
                <a:pos x="91" y="1146"/>
              </a:cxn>
              <a:cxn ang="0">
                <a:pos x="25" y="803"/>
              </a:cxn>
              <a:cxn ang="0">
                <a:pos x="221" y="513"/>
              </a:cxn>
              <a:cxn ang="0">
                <a:pos x="472" y="437"/>
              </a:cxn>
              <a:cxn ang="0">
                <a:pos x="584" y="451"/>
              </a:cxn>
              <a:cxn ang="0">
                <a:pos x="584" y="451"/>
              </a:cxn>
              <a:cxn ang="0">
                <a:pos x="709" y="472"/>
              </a:cxn>
              <a:cxn ang="0">
                <a:pos x="710" y="472"/>
              </a:cxn>
              <a:cxn ang="0">
                <a:pos x="929" y="399"/>
              </a:cxn>
              <a:cxn ang="0">
                <a:pos x="1024" y="274"/>
              </a:cxn>
              <a:cxn ang="0">
                <a:pos x="1165" y="53"/>
              </a:cxn>
              <a:cxn ang="0">
                <a:pos x="1342" y="0"/>
              </a:cxn>
              <a:cxn ang="0">
                <a:pos x="1611" y="145"/>
              </a:cxn>
              <a:cxn ang="0">
                <a:pos x="1658" y="387"/>
              </a:cxn>
              <a:cxn ang="0">
                <a:pos x="1519" y="591"/>
              </a:cxn>
              <a:cxn ang="0">
                <a:pos x="1342" y="644"/>
              </a:cxn>
              <a:cxn ang="0">
                <a:pos x="1261" y="634"/>
              </a:cxn>
              <a:cxn ang="0">
                <a:pos x="1261" y="634"/>
              </a:cxn>
              <a:cxn ang="0">
                <a:pos x="1236" y="630"/>
              </a:cxn>
              <a:cxn ang="0">
                <a:pos x="1052" y="720"/>
              </a:cxn>
              <a:cxn ang="0">
                <a:pos x="924" y="968"/>
              </a:cxn>
              <a:cxn ang="0">
                <a:pos x="859" y="1141"/>
              </a:cxn>
              <a:cxn ang="0">
                <a:pos x="724" y="1277"/>
              </a:cxn>
              <a:cxn ang="0">
                <a:pos x="473" y="1352"/>
              </a:cxn>
              <a:cxn ang="0">
                <a:pos x="473" y="1352"/>
              </a:cxn>
            </a:cxnLst>
            <a:rect l="0" t="0" r="r" b="b"/>
            <a:pathLst>
              <a:path w="1675" h="1352">
                <a:moveTo>
                  <a:pt x="473" y="1352"/>
                </a:moveTo>
                <a:cubicBezTo>
                  <a:pt x="319" y="1352"/>
                  <a:pt x="176" y="1275"/>
                  <a:pt x="91" y="1146"/>
                </a:cubicBezTo>
                <a:cubicBezTo>
                  <a:pt x="24" y="1044"/>
                  <a:pt x="0" y="922"/>
                  <a:pt x="25" y="803"/>
                </a:cubicBezTo>
                <a:cubicBezTo>
                  <a:pt x="49" y="683"/>
                  <a:pt x="119" y="580"/>
                  <a:pt x="221" y="513"/>
                </a:cubicBezTo>
                <a:cubicBezTo>
                  <a:pt x="296" y="463"/>
                  <a:pt x="383" y="437"/>
                  <a:pt x="472" y="437"/>
                </a:cubicBezTo>
                <a:cubicBezTo>
                  <a:pt x="510" y="437"/>
                  <a:pt x="547" y="442"/>
                  <a:pt x="584" y="451"/>
                </a:cubicBezTo>
                <a:cubicBezTo>
                  <a:pt x="584" y="451"/>
                  <a:pt x="584" y="451"/>
                  <a:pt x="584" y="451"/>
                </a:cubicBezTo>
                <a:cubicBezTo>
                  <a:pt x="626" y="465"/>
                  <a:pt x="668" y="472"/>
                  <a:pt x="709" y="472"/>
                </a:cubicBezTo>
                <a:cubicBezTo>
                  <a:pt x="710" y="472"/>
                  <a:pt x="710" y="472"/>
                  <a:pt x="710" y="472"/>
                </a:cubicBezTo>
                <a:cubicBezTo>
                  <a:pt x="788" y="472"/>
                  <a:pt x="866" y="446"/>
                  <a:pt x="929" y="399"/>
                </a:cubicBezTo>
                <a:cubicBezTo>
                  <a:pt x="980" y="361"/>
                  <a:pt x="1017" y="311"/>
                  <a:pt x="1024" y="274"/>
                </a:cubicBezTo>
                <a:cubicBezTo>
                  <a:pt x="1037" y="184"/>
                  <a:pt x="1089" y="103"/>
                  <a:pt x="1165" y="53"/>
                </a:cubicBezTo>
                <a:cubicBezTo>
                  <a:pt x="1218" y="18"/>
                  <a:pt x="1279" y="0"/>
                  <a:pt x="1342" y="0"/>
                </a:cubicBezTo>
                <a:cubicBezTo>
                  <a:pt x="1451" y="0"/>
                  <a:pt x="1551" y="54"/>
                  <a:pt x="1611" y="145"/>
                </a:cubicBezTo>
                <a:cubicBezTo>
                  <a:pt x="1658" y="217"/>
                  <a:pt x="1675" y="303"/>
                  <a:pt x="1658" y="387"/>
                </a:cubicBezTo>
                <a:cubicBezTo>
                  <a:pt x="1640" y="471"/>
                  <a:pt x="1591" y="544"/>
                  <a:pt x="1519" y="591"/>
                </a:cubicBezTo>
                <a:cubicBezTo>
                  <a:pt x="1467" y="626"/>
                  <a:pt x="1405" y="644"/>
                  <a:pt x="1342" y="644"/>
                </a:cubicBezTo>
                <a:cubicBezTo>
                  <a:pt x="1315" y="644"/>
                  <a:pt x="1287" y="641"/>
                  <a:pt x="1261" y="634"/>
                </a:cubicBezTo>
                <a:cubicBezTo>
                  <a:pt x="1261" y="634"/>
                  <a:pt x="1261" y="634"/>
                  <a:pt x="1261" y="634"/>
                </a:cubicBezTo>
                <a:cubicBezTo>
                  <a:pt x="1254" y="631"/>
                  <a:pt x="1245" y="630"/>
                  <a:pt x="1236" y="630"/>
                </a:cubicBezTo>
                <a:cubicBezTo>
                  <a:pt x="1185" y="630"/>
                  <a:pt x="1111" y="666"/>
                  <a:pt x="1052" y="720"/>
                </a:cubicBezTo>
                <a:cubicBezTo>
                  <a:pt x="979" y="788"/>
                  <a:pt x="934" y="876"/>
                  <a:pt x="924" y="968"/>
                </a:cubicBezTo>
                <a:cubicBezTo>
                  <a:pt x="914" y="1030"/>
                  <a:pt x="892" y="1088"/>
                  <a:pt x="859" y="1141"/>
                </a:cubicBezTo>
                <a:cubicBezTo>
                  <a:pt x="824" y="1195"/>
                  <a:pt x="779" y="1241"/>
                  <a:pt x="724" y="1277"/>
                </a:cubicBezTo>
                <a:cubicBezTo>
                  <a:pt x="649" y="1326"/>
                  <a:pt x="562" y="1352"/>
                  <a:pt x="473" y="1352"/>
                </a:cubicBezTo>
                <a:cubicBezTo>
                  <a:pt x="473" y="1352"/>
                  <a:pt x="473" y="1352"/>
                  <a:pt x="473" y="1352"/>
                </a:cubicBezTo>
                <a:close/>
              </a:path>
            </a:pathLst>
          </a:custGeom>
          <a:solidFill>
            <a:schemeClr val="bg1">
              <a:lumMod val="85000"/>
            </a:schemeClr>
          </a:solidFill>
          <a:ln w="9525">
            <a:noFill/>
            <a:round/>
            <a:headEnd/>
            <a:tailEnd/>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080" name="Oval 8"/>
          <p:cNvSpPr>
            <a:spLocks noChangeArrowheads="1"/>
          </p:cNvSpPr>
          <p:nvPr/>
        </p:nvSpPr>
        <p:spPr bwMode="auto">
          <a:xfrm>
            <a:off x="5584825" y="2433638"/>
            <a:ext cx="768350" cy="768350"/>
          </a:xfrm>
          <a:prstGeom prst="ellipse">
            <a:avLst/>
          </a:prstGeom>
          <a:solidFill>
            <a:srgbClr val="17649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9" name="Freeform 7"/>
          <p:cNvSpPr>
            <a:spLocks/>
          </p:cNvSpPr>
          <p:nvPr/>
        </p:nvSpPr>
        <p:spPr bwMode="auto">
          <a:xfrm>
            <a:off x="3940175" y="1571625"/>
            <a:ext cx="1374775" cy="2701925"/>
          </a:xfrm>
          <a:custGeom>
            <a:avLst/>
            <a:gdLst/>
            <a:ahLst/>
            <a:cxnLst>
              <a:cxn ang="0">
                <a:pos x="524" y="2052"/>
              </a:cxn>
              <a:cxn ang="0">
                <a:pos x="488" y="2050"/>
              </a:cxn>
              <a:cxn ang="0">
                <a:pos x="134" y="1874"/>
              </a:cxn>
              <a:cxn ang="0">
                <a:pos x="9" y="1499"/>
              </a:cxn>
              <a:cxn ang="0">
                <a:pos x="69" y="1292"/>
              </a:cxn>
              <a:cxn ang="0">
                <a:pos x="202" y="1132"/>
              </a:cxn>
              <a:cxn ang="0">
                <a:pos x="203" y="1132"/>
              </a:cxn>
              <a:cxn ang="0">
                <a:pos x="390" y="828"/>
              </a:cxn>
              <a:cxn ang="0">
                <a:pos x="345" y="615"/>
              </a:cxn>
              <a:cxn ang="0">
                <a:pos x="244" y="338"/>
              </a:cxn>
              <a:cxn ang="0">
                <a:pos x="359" y="97"/>
              </a:cxn>
              <a:cxn ang="0">
                <a:pos x="606" y="0"/>
              </a:cxn>
              <a:cxn ang="0">
                <a:pos x="632" y="1"/>
              </a:cxn>
              <a:cxn ang="0">
                <a:pos x="969" y="389"/>
              </a:cxn>
              <a:cxn ang="0">
                <a:pos x="830" y="649"/>
              </a:cxn>
              <a:cxn ang="0">
                <a:pos x="830" y="650"/>
              </a:cxn>
              <a:cxn ang="0">
                <a:pos x="764" y="810"/>
              </a:cxn>
              <a:cxn ang="0">
                <a:pos x="899" y="1181"/>
              </a:cxn>
              <a:cxn ang="0">
                <a:pos x="1009" y="1358"/>
              </a:cxn>
              <a:cxn ang="0">
                <a:pos x="1039" y="1572"/>
              </a:cxn>
              <a:cxn ang="0">
                <a:pos x="875" y="1914"/>
              </a:cxn>
              <a:cxn ang="0">
                <a:pos x="525" y="2052"/>
              </a:cxn>
              <a:cxn ang="0">
                <a:pos x="524" y="2052"/>
              </a:cxn>
            </a:cxnLst>
            <a:rect l="0" t="0" r="r" b="b"/>
            <a:pathLst>
              <a:path w="1044" h="2052">
                <a:moveTo>
                  <a:pt x="524" y="2052"/>
                </a:moveTo>
                <a:cubicBezTo>
                  <a:pt x="512" y="2052"/>
                  <a:pt x="500" y="2051"/>
                  <a:pt x="488" y="2050"/>
                </a:cubicBezTo>
                <a:cubicBezTo>
                  <a:pt x="350" y="2041"/>
                  <a:pt x="225" y="1978"/>
                  <a:pt x="134" y="1874"/>
                </a:cubicBezTo>
                <a:cubicBezTo>
                  <a:pt x="44" y="1770"/>
                  <a:pt x="0" y="1637"/>
                  <a:pt x="9" y="1499"/>
                </a:cubicBezTo>
                <a:cubicBezTo>
                  <a:pt x="14" y="1426"/>
                  <a:pt x="34" y="1356"/>
                  <a:pt x="69" y="1292"/>
                </a:cubicBezTo>
                <a:cubicBezTo>
                  <a:pt x="102" y="1230"/>
                  <a:pt x="147" y="1176"/>
                  <a:pt x="202" y="1132"/>
                </a:cubicBezTo>
                <a:cubicBezTo>
                  <a:pt x="203" y="1132"/>
                  <a:pt x="203" y="1132"/>
                  <a:pt x="203" y="1132"/>
                </a:cubicBezTo>
                <a:cubicBezTo>
                  <a:pt x="347" y="1034"/>
                  <a:pt x="382" y="899"/>
                  <a:pt x="390" y="828"/>
                </a:cubicBezTo>
                <a:cubicBezTo>
                  <a:pt x="401" y="727"/>
                  <a:pt x="374" y="647"/>
                  <a:pt x="345" y="615"/>
                </a:cubicBezTo>
                <a:cubicBezTo>
                  <a:pt x="274" y="541"/>
                  <a:pt x="237" y="440"/>
                  <a:pt x="244" y="338"/>
                </a:cubicBezTo>
                <a:cubicBezTo>
                  <a:pt x="250" y="245"/>
                  <a:pt x="291" y="160"/>
                  <a:pt x="359" y="97"/>
                </a:cubicBezTo>
                <a:cubicBezTo>
                  <a:pt x="427" y="34"/>
                  <a:pt x="514" y="0"/>
                  <a:pt x="606" y="0"/>
                </a:cubicBezTo>
                <a:cubicBezTo>
                  <a:pt x="615" y="0"/>
                  <a:pt x="623" y="0"/>
                  <a:pt x="632" y="1"/>
                </a:cubicBezTo>
                <a:cubicBezTo>
                  <a:pt x="832" y="15"/>
                  <a:pt x="983" y="189"/>
                  <a:pt x="969" y="389"/>
                </a:cubicBezTo>
                <a:cubicBezTo>
                  <a:pt x="962" y="491"/>
                  <a:pt x="911" y="586"/>
                  <a:pt x="830" y="649"/>
                </a:cubicBezTo>
                <a:cubicBezTo>
                  <a:pt x="830" y="650"/>
                  <a:pt x="830" y="650"/>
                  <a:pt x="830" y="650"/>
                </a:cubicBezTo>
                <a:cubicBezTo>
                  <a:pt x="797" y="671"/>
                  <a:pt x="771" y="734"/>
                  <a:pt x="764" y="810"/>
                </a:cubicBezTo>
                <a:cubicBezTo>
                  <a:pt x="752" y="951"/>
                  <a:pt x="802" y="1090"/>
                  <a:pt x="899" y="1181"/>
                </a:cubicBezTo>
                <a:cubicBezTo>
                  <a:pt x="947" y="1233"/>
                  <a:pt x="984" y="1292"/>
                  <a:pt x="1009" y="1358"/>
                </a:cubicBezTo>
                <a:cubicBezTo>
                  <a:pt x="1034" y="1427"/>
                  <a:pt x="1044" y="1499"/>
                  <a:pt x="1039" y="1572"/>
                </a:cubicBezTo>
                <a:cubicBezTo>
                  <a:pt x="1029" y="1703"/>
                  <a:pt x="971" y="1824"/>
                  <a:pt x="875" y="1914"/>
                </a:cubicBezTo>
                <a:cubicBezTo>
                  <a:pt x="779" y="2003"/>
                  <a:pt x="655" y="2052"/>
                  <a:pt x="525" y="2052"/>
                </a:cubicBezTo>
                <a:cubicBezTo>
                  <a:pt x="525" y="2052"/>
                  <a:pt x="525" y="2052"/>
                  <a:pt x="524" y="2052"/>
                </a:cubicBezTo>
                <a:close/>
              </a:path>
            </a:pathLst>
          </a:custGeom>
          <a:solidFill>
            <a:schemeClr val="bg1">
              <a:lumMod val="85000"/>
            </a:schemeClr>
          </a:solidFill>
          <a:ln w="9525">
            <a:noFill/>
            <a:round/>
            <a:headEnd/>
            <a:tailEnd/>
          </a:ln>
          <a:effectLst>
            <a:outerShdw blurRad="50800" dist="38100" algn="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081" name="Oval 9"/>
          <p:cNvSpPr>
            <a:spLocks noChangeArrowheads="1"/>
          </p:cNvSpPr>
          <p:nvPr/>
        </p:nvSpPr>
        <p:spPr bwMode="auto">
          <a:xfrm>
            <a:off x="4338955" y="1643380"/>
            <a:ext cx="809625" cy="809625"/>
          </a:xfrm>
          <a:prstGeom prst="ellipse">
            <a:avLst/>
          </a:prstGeom>
          <a:solidFill>
            <a:srgbClr val="17649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2" name="Oval 10"/>
          <p:cNvSpPr>
            <a:spLocks noChangeArrowheads="1"/>
          </p:cNvSpPr>
          <p:nvPr/>
        </p:nvSpPr>
        <p:spPr bwMode="auto">
          <a:xfrm>
            <a:off x="5683250" y="3929063"/>
            <a:ext cx="661988" cy="660400"/>
          </a:xfrm>
          <a:prstGeom prst="ellipse">
            <a:avLst/>
          </a:prstGeom>
          <a:solidFill>
            <a:srgbClr val="17649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3" name="Freeform 11"/>
          <p:cNvSpPr>
            <a:spLocks/>
          </p:cNvSpPr>
          <p:nvPr/>
        </p:nvSpPr>
        <p:spPr bwMode="auto">
          <a:xfrm>
            <a:off x="2741613" y="2046288"/>
            <a:ext cx="2630488" cy="2432050"/>
          </a:xfrm>
          <a:custGeom>
            <a:avLst/>
            <a:gdLst/>
            <a:ahLst/>
            <a:cxnLst>
              <a:cxn ang="0">
                <a:pos x="1881" y="1591"/>
              </a:cxn>
              <a:cxn ang="0">
                <a:pos x="1857" y="1623"/>
              </a:cxn>
              <a:cxn ang="0">
                <a:pos x="1475" y="1830"/>
              </a:cxn>
              <a:cxn ang="0">
                <a:pos x="1058" y="1706"/>
              </a:cxn>
              <a:cxn ang="0">
                <a:pos x="909" y="1521"/>
              </a:cxn>
              <a:cxn ang="0">
                <a:pos x="849" y="1300"/>
              </a:cxn>
              <a:cxn ang="0">
                <a:pos x="849" y="1300"/>
              </a:cxn>
              <a:cxn ang="0">
                <a:pos x="693" y="938"/>
              </a:cxn>
              <a:cxn ang="0">
                <a:pos x="473" y="845"/>
              </a:cxn>
              <a:cxn ang="0">
                <a:pos x="159" y="760"/>
              </a:cxn>
              <a:cxn ang="0">
                <a:pos x="14" y="504"/>
              </a:cxn>
              <a:cxn ang="0">
                <a:pos x="83" y="220"/>
              </a:cxn>
              <a:cxn ang="0">
                <a:pos x="100" y="197"/>
              </a:cxn>
              <a:cxn ang="0">
                <a:pos x="663" y="139"/>
              </a:cxn>
              <a:cxn ang="0">
                <a:pos x="810" y="429"/>
              </a:cxn>
              <a:cxn ang="0">
                <a:pos x="810" y="429"/>
              </a:cxn>
              <a:cxn ang="0">
                <a:pos x="913" y="590"/>
              </a:cxn>
              <a:cxn ang="0">
                <a:pos x="1333" y="703"/>
              </a:cxn>
              <a:cxn ang="0">
                <a:pos x="1562" y="716"/>
              </a:cxn>
              <a:cxn ang="0">
                <a:pos x="1774" y="824"/>
              </a:cxn>
              <a:cxn ang="0">
                <a:pos x="1979" y="1187"/>
              </a:cxn>
              <a:cxn ang="0">
                <a:pos x="1881" y="1591"/>
              </a:cxn>
              <a:cxn ang="0">
                <a:pos x="1881" y="1591"/>
              </a:cxn>
            </a:cxnLst>
            <a:rect l="0" t="0" r="r" b="b"/>
            <a:pathLst>
              <a:path w="1998" h="1846">
                <a:moveTo>
                  <a:pt x="1881" y="1591"/>
                </a:moveTo>
                <a:cubicBezTo>
                  <a:pt x="1874" y="1602"/>
                  <a:pt x="1866" y="1613"/>
                  <a:pt x="1857" y="1623"/>
                </a:cubicBezTo>
                <a:cubicBezTo>
                  <a:pt x="1761" y="1741"/>
                  <a:pt x="1626" y="1815"/>
                  <a:pt x="1475" y="1830"/>
                </a:cubicBezTo>
                <a:cubicBezTo>
                  <a:pt x="1324" y="1846"/>
                  <a:pt x="1176" y="1802"/>
                  <a:pt x="1058" y="1706"/>
                </a:cubicBezTo>
                <a:cubicBezTo>
                  <a:pt x="995" y="1655"/>
                  <a:pt x="945" y="1593"/>
                  <a:pt x="909" y="1521"/>
                </a:cubicBezTo>
                <a:cubicBezTo>
                  <a:pt x="874" y="1452"/>
                  <a:pt x="853" y="1378"/>
                  <a:pt x="849" y="1300"/>
                </a:cubicBezTo>
                <a:cubicBezTo>
                  <a:pt x="849" y="1300"/>
                  <a:pt x="849" y="1300"/>
                  <a:pt x="849" y="1300"/>
                </a:cubicBezTo>
                <a:cubicBezTo>
                  <a:pt x="852" y="1107"/>
                  <a:pt x="752" y="991"/>
                  <a:pt x="693" y="938"/>
                </a:cubicBezTo>
                <a:cubicBezTo>
                  <a:pt x="609" y="864"/>
                  <a:pt x="520" y="838"/>
                  <a:pt x="473" y="845"/>
                </a:cubicBezTo>
                <a:cubicBezTo>
                  <a:pt x="361" y="862"/>
                  <a:pt x="246" y="831"/>
                  <a:pt x="159" y="760"/>
                </a:cubicBezTo>
                <a:cubicBezTo>
                  <a:pt x="79" y="696"/>
                  <a:pt x="28" y="605"/>
                  <a:pt x="14" y="504"/>
                </a:cubicBezTo>
                <a:cubicBezTo>
                  <a:pt x="0" y="404"/>
                  <a:pt x="25" y="303"/>
                  <a:pt x="83" y="220"/>
                </a:cubicBezTo>
                <a:cubicBezTo>
                  <a:pt x="88" y="212"/>
                  <a:pt x="94" y="205"/>
                  <a:pt x="100" y="197"/>
                </a:cubicBezTo>
                <a:cubicBezTo>
                  <a:pt x="239" y="26"/>
                  <a:pt x="491" y="0"/>
                  <a:pt x="663" y="139"/>
                </a:cubicBezTo>
                <a:cubicBezTo>
                  <a:pt x="751" y="210"/>
                  <a:pt x="804" y="316"/>
                  <a:pt x="810" y="429"/>
                </a:cubicBezTo>
                <a:cubicBezTo>
                  <a:pt x="810" y="429"/>
                  <a:pt x="810" y="429"/>
                  <a:pt x="810" y="429"/>
                </a:cubicBezTo>
                <a:cubicBezTo>
                  <a:pt x="809" y="472"/>
                  <a:pt x="849" y="535"/>
                  <a:pt x="913" y="590"/>
                </a:cubicBezTo>
                <a:cubicBezTo>
                  <a:pt x="1033" y="690"/>
                  <a:pt x="1190" y="733"/>
                  <a:pt x="1333" y="703"/>
                </a:cubicBezTo>
                <a:cubicBezTo>
                  <a:pt x="1410" y="692"/>
                  <a:pt x="1487" y="696"/>
                  <a:pt x="1562" y="716"/>
                </a:cubicBezTo>
                <a:cubicBezTo>
                  <a:pt x="1640" y="736"/>
                  <a:pt x="1711" y="773"/>
                  <a:pt x="1774" y="824"/>
                </a:cubicBezTo>
                <a:cubicBezTo>
                  <a:pt x="1886" y="915"/>
                  <a:pt x="1959" y="1044"/>
                  <a:pt x="1979" y="1187"/>
                </a:cubicBezTo>
                <a:cubicBezTo>
                  <a:pt x="1998" y="1330"/>
                  <a:pt x="1964" y="1473"/>
                  <a:pt x="1881" y="1591"/>
                </a:cubicBezTo>
                <a:cubicBezTo>
                  <a:pt x="1881" y="1591"/>
                  <a:pt x="1881" y="1591"/>
                  <a:pt x="1881" y="1591"/>
                </a:cubicBezTo>
                <a:close/>
              </a:path>
            </a:pathLst>
          </a:custGeom>
          <a:solidFill>
            <a:schemeClr val="bg1">
              <a:lumMod val="85000"/>
            </a:schemeClr>
          </a:solidFill>
          <a:ln w="9525">
            <a:noFill/>
            <a:round/>
            <a:headEnd/>
            <a:tailEnd/>
          </a:ln>
          <a:effectLst>
            <a:outerShdw blurRad="50800" dist="38100" algn="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084" name="Oval 12"/>
          <p:cNvSpPr>
            <a:spLocks noChangeArrowheads="1"/>
          </p:cNvSpPr>
          <p:nvPr/>
        </p:nvSpPr>
        <p:spPr bwMode="auto">
          <a:xfrm>
            <a:off x="3937000" y="3054350"/>
            <a:ext cx="1344613" cy="1346200"/>
          </a:xfrm>
          <a:prstGeom prst="ellipse">
            <a:avLst/>
          </a:prstGeom>
          <a:solidFill>
            <a:srgbClr val="17649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5" name="Oval 13"/>
          <p:cNvSpPr>
            <a:spLocks noChangeArrowheads="1"/>
          </p:cNvSpPr>
          <p:nvPr/>
        </p:nvSpPr>
        <p:spPr bwMode="auto">
          <a:xfrm>
            <a:off x="2831047" y="2184935"/>
            <a:ext cx="910156" cy="910156"/>
          </a:xfrm>
          <a:prstGeom prst="ellipse">
            <a:avLst/>
          </a:prstGeom>
          <a:solidFill>
            <a:srgbClr val="17649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TextBox 17"/>
          <p:cNvSpPr txBox="1"/>
          <p:nvPr/>
        </p:nvSpPr>
        <p:spPr>
          <a:xfrm>
            <a:off x="3886200" y="3481685"/>
            <a:ext cx="1416051" cy="461665"/>
          </a:xfrm>
          <a:prstGeom prst="rect">
            <a:avLst/>
          </a:prstGeom>
          <a:noFill/>
        </p:spPr>
        <p:txBody>
          <a:bodyPr wrap="square" rtlCol="0">
            <a:spAutoFit/>
          </a:bodyPr>
          <a:lstStyle/>
          <a:p>
            <a:pPr algn="ctr"/>
            <a:r>
              <a:rPr lang="en-US" sz="2400" dirty="0">
                <a:solidFill>
                  <a:schemeClr val="bg1"/>
                </a:solidFill>
              </a:rPr>
              <a:t>.NET Core</a:t>
            </a:r>
          </a:p>
        </p:txBody>
      </p:sp>
      <p:sp>
        <p:nvSpPr>
          <p:cNvPr id="35" name="TextBox 34"/>
          <p:cNvSpPr txBox="1"/>
          <p:nvPr/>
        </p:nvSpPr>
        <p:spPr>
          <a:xfrm>
            <a:off x="6543676" y="2421952"/>
            <a:ext cx="2371307" cy="553998"/>
          </a:xfrm>
          <a:prstGeom prst="rect">
            <a:avLst/>
          </a:prstGeom>
          <a:noFill/>
        </p:spPr>
        <p:txBody>
          <a:bodyPr wrap="square" lIns="0" tIns="0" rIns="0" bIns="0" rtlCol="0" anchor="ctr">
            <a:spAutoFit/>
          </a:bodyPr>
          <a:lstStyle/>
          <a:p>
            <a:r>
              <a:rPr lang="en-US" b="1" dirty="0">
                <a:solidFill>
                  <a:srgbClr val="176490"/>
                </a:solidFill>
              </a:rPr>
              <a:t>Why you should choose it over “Framework”</a:t>
            </a:r>
          </a:p>
        </p:txBody>
      </p:sp>
      <p:sp>
        <p:nvSpPr>
          <p:cNvPr id="38" name="TextBox 37"/>
          <p:cNvSpPr txBox="1"/>
          <p:nvPr/>
        </p:nvSpPr>
        <p:spPr>
          <a:xfrm>
            <a:off x="229017" y="2509545"/>
            <a:ext cx="2435659" cy="276999"/>
          </a:xfrm>
          <a:prstGeom prst="rect">
            <a:avLst/>
          </a:prstGeom>
          <a:noFill/>
        </p:spPr>
        <p:txBody>
          <a:bodyPr wrap="square" lIns="0" tIns="0" rIns="0" bIns="0" rtlCol="0" anchor="ctr">
            <a:spAutoFit/>
          </a:bodyPr>
          <a:lstStyle/>
          <a:p>
            <a:pPr algn="r"/>
            <a:r>
              <a:rPr lang="en-US" b="1" dirty="0">
                <a:solidFill>
                  <a:srgbClr val="176490"/>
                </a:solidFill>
              </a:rPr>
              <a:t>History &amp; Timeline</a:t>
            </a:r>
          </a:p>
        </p:txBody>
      </p:sp>
      <p:sp>
        <p:nvSpPr>
          <p:cNvPr id="41" name="TextBox 40"/>
          <p:cNvSpPr txBox="1"/>
          <p:nvPr/>
        </p:nvSpPr>
        <p:spPr>
          <a:xfrm>
            <a:off x="6543676" y="4274135"/>
            <a:ext cx="2371307" cy="276999"/>
          </a:xfrm>
          <a:prstGeom prst="rect">
            <a:avLst/>
          </a:prstGeom>
          <a:noFill/>
        </p:spPr>
        <p:txBody>
          <a:bodyPr wrap="square" lIns="0" tIns="0" rIns="0" bIns="0" rtlCol="0" anchor="ctr">
            <a:spAutoFit/>
          </a:bodyPr>
          <a:lstStyle/>
          <a:p>
            <a:r>
              <a:rPr lang="en-US" b="1" dirty="0">
                <a:solidFill>
                  <a:srgbClr val="176490"/>
                </a:solidFill>
              </a:rPr>
              <a:t>Migration Strategies</a:t>
            </a:r>
          </a:p>
        </p:txBody>
      </p:sp>
      <p:sp>
        <p:nvSpPr>
          <p:cNvPr id="47" name="TextBox 46"/>
          <p:cNvSpPr txBox="1"/>
          <p:nvPr/>
        </p:nvSpPr>
        <p:spPr>
          <a:xfrm>
            <a:off x="5410201" y="1367779"/>
            <a:ext cx="3047999" cy="553998"/>
          </a:xfrm>
          <a:prstGeom prst="rect">
            <a:avLst/>
          </a:prstGeom>
          <a:noFill/>
        </p:spPr>
        <p:txBody>
          <a:bodyPr wrap="square" lIns="0" tIns="0" rIns="0" bIns="0" rtlCol="0" anchor="ctr">
            <a:spAutoFit/>
          </a:bodyPr>
          <a:lstStyle/>
          <a:p>
            <a:r>
              <a:rPr lang="en-US" b="1" dirty="0">
                <a:solidFill>
                  <a:srgbClr val="176490"/>
                </a:solidFill>
              </a:rPr>
              <a:t>Why you should be paying attention</a:t>
            </a:r>
          </a:p>
        </p:txBody>
      </p:sp>
      <p:sp>
        <p:nvSpPr>
          <p:cNvPr id="40" name="Text Placeholder 2">
            <a:extLst>
              <a:ext uri="{FF2B5EF4-FFF2-40B4-BE49-F238E27FC236}">
                <a16:creationId xmlns:a16="http://schemas.microsoft.com/office/drawing/2014/main" id="{FD3AF527-F2C3-43A1-8E59-6C02E955242C}"/>
              </a:ext>
            </a:extLst>
          </p:cNvPr>
          <p:cNvSpPr>
            <a:spLocks noGrp="1"/>
          </p:cNvSpPr>
          <p:nvPr>
            <p:ph type="body" sz="half" idx="2"/>
          </p:nvPr>
        </p:nvSpPr>
        <p:spPr>
          <a:xfrm>
            <a:off x="3100647" y="2180691"/>
            <a:ext cx="457200" cy="914400"/>
          </a:xfrm>
        </p:spPr>
        <p:txBody>
          <a:bodyPr/>
          <a:lstStyle/>
          <a:p>
            <a:pPr algn="l"/>
            <a:r>
              <a:rPr lang="en-US" sz="5400" dirty="0">
                <a:solidFill>
                  <a:schemeClr val="bg1"/>
                </a:solidFill>
              </a:rPr>
              <a:t>1</a:t>
            </a:r>
          </a:p>
        </p:txBody>
      </p:sp>
      <p:sp>
        <p:nvSpPr>
          <p:cNvPr id="43" name="Text Placeholder 2">
            <a:extLst>
              <a:ext uri="{FF2B5EF4-FFF2-40B4-BE49-F238E27FC236}">
                <a16:creationId xmlns:a16="http://schemas.microsoft.com/office/drawing/2014/main" id="{FC135DB2-88A6-481A-BD46-06B967E3446E}"/>
              </a:ext>
            </a:extLst>
          </p:cNvPr>
          <p:cNvSpPr txBox="1">
            <a:spLocks/>
          </p:cNvSpPr>
          <p:nvPr/>
        </p:nvSpPr>
        <p:spPr>
          <a:xfrm>
            <a:off x="4602480" y="1581150"/>
            <a:ext cx="457200" cy="914400"/>
          </a:xfrm>
          <a:prstGeom prst="rect">
            <a:avLst/>
          </a:prstGeom>
        </p:spPr>
        <p:txBody>
          <a:bodyPr wrap="square" lIns="0" tIns="0" rIns="0" bIns="0" anchor="ctr">
            <a:noAutofit/>
          </a:bodyPr>
          <a:lstStyle>
            <a:lvl1pPr marL="0" indent="0" algn="ctr" defTabSz="914400" rtl="0" eaLnBrk="1" latinLnBrk="0" hangingPunct="1">
              <a:spcBef>
                <a:spcPct val="20000"/>
              </a:spcBef>
              <a:buFont typeface="Arial" pitchFamily="34" charset="0"/>
              <a:buNone/>
              <a:defRPr sz="1600" b="1" i="0" kern="1200" baseline="0">
                <a:solidFill>
                  <a:schemeClr val="tx1">
                    <a:lumMod val="50000"/>
                    <a:lumOff val="50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pPr algn="l"/>
            <a:r>
              <a:rPr lang="en-US" sz="4800" dirty="0">
                <a:solidFill>
                  <a:schemeClr val="bg1"/>
                </a:solidFill>
              </a:rPr>
              <a:t>2</a:t>
            </a:r>
            <a:endParaRPr lang="en-US" sz="5400" dirty="0">
              <a:solidFill>
                <a:schemeClr val="bg1"/>
              </a:solidFill>
            </a:endParaRPr>
          </a:p>
        </p:txBody>
      </p:sp>
      <p:sp>
        <p:nvSpPr>
          <p:cNvPr id="46" name="Text Placeholder 2">
            <a:extLst>
              <a:ext uri="{FF2B5EF4-FFF2-40B4-BE49-F238E27FC236}">
                <a16:creationId xmlns:a16="http://schemas.microsoft.com/office/drawing/2014/main" id="{4E1F4E2A-59BE-46EC-BBB4-46B3FEFCB6C7}"/>
              </a:ext>
            </a:extLst>
          </p:cNvPr>
          <p:cNvSpPr txBox="1">
            <a:spLocks/>
          </p:cNvSpPr>
          <p:nvPr/>
        </p:nvSpPr>
        <p:spPr>
          <a:xfrm>
            <a:off x="5836920" y="2360930"/>
            <a:ext cx="457200" cy="914400"/>
          </a:xfrm>
          <a:prstGeom prst="rect">
            <a:avLst/>
          </a:prstGeom>
        </p:spPr>
        <p:txBody>
          <a:bodyPr wrap="square" lIns="0" tIns="0" rIns="0" bIns="0" anchor="ctr">
            <a:noAutofit/>
          </a:bodyPr>
          <a:lstStyle>
            <a:lvl1pPr marL="0" indent="0" algn="ctr" defTabSz="914400" rtl="0" eaLnBrk="1" latinLnBrk="0" hangingPunct="1">
              <a:spcBef>
                <a:spcPct val="20000"/>
              </a:spcBef>
              <a:buFont typeface="Arial" pitchFamily="34" charset="0"/>
              <a:buNone/>
              <a:defRPr sz="1600" b="1" i="0" kern="1200" baseline="0">
                <a:solidFill>
                  <a:schemeClr val="tx1">
                    <a:lumMod val="50000"/>
                    <a:lumOff val="50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pPr algn="l"/>
            <a:r>
              <a:rPr lang="en-US" sz="4400" dirty="0">
                <a:solidFill>
                  <a:schemeClr val="bg1"/>
                </a:solidFill>
              </a:rPr>
              <a:t>3</a:t>
            </a:r>
            <a:endParaRPr lang="en-US" sz="5400" dirty="0">
              <a:solidFill>
                <a:schemeClr val="bg1"/>
              </a:solidFill>
            </a:endParaRPr>
          </a:p>
        </p:txBody>
      </p:sp>
      <p:sp>
        <p:nvSpPr>
          <p:cNvPr id="49" name="Text Placeholder 2">
            <a:extLst>
              <a:ext uri="{FF2B5EF4-FFF2-40B4-BE49-F238E27FC236}">
                <a16:creationId xmlns:a16="http://schemas.microsoft.com/office/drawing/2014/main" id="{5516F371-CA20-4DDF-B6F2-8B86974401F5}"/>
              </a:ext>
            </a:extLst>
          </p:cNvPr>
          <p:cNvSpPr txBox="1">
            <a:spLocks/>
          </p:cNvSpPr>
          <p:nvPr/>
        </p:nvSpPr>
        <p:spPr>
          <a:xfrm>
            <a:off x="5882640" y="3806825"/>
            <a:ext cx="457200" cy="914400"/>
          </a:xfrm>
          <a:prstGeom prst="rect">
            <a:avLst/>
          </a:prstGeom>
        </p:spPr>
        <p:txBody>
          <a:bodyPr wrap="square" lIns="0" tIns="0" rIns="0" bIns="0" anchor="ctr">
            <a:noAutofit/>
          </a:bodyPr>
          <a:lstStyle>
            <a:lvl1pPr marL="0" indent="0" algn="ctr" defTabSz="914400" rtl="0" eaLnBrk="1" latinLnBrk="0" hangingPunct="1">
              <a:spcBef>
                <a:spcPct val="20000"/>
              </a:spcBef>
              <a:buFont typeface="Arial" pitchFamily="34" charset="0"/>
              <a:buNone/>
              <a:defRPr sz="1600" b="1" i="0" kern="1200" baseline="0">
                <a:solidFill>
                  <a:schemeClr val="tx1">
                    <a:lumMod val="50000"/>
                    <a:lumOff val="50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pPr algn="l"/>
            <a:r>
              <a:rPr lang="en-US" sz="4000" dirty="0">
                <a:solidFill>
                  <a:schemeClr val="bg1"/>
                </a:solidFill>
              </a:rPr>
              <a:t>4</a:t>
            </a:r>
            <a:endParaRPr lang="en-US" sz="5400" dirty="0">
              <a:solidFill>
                <a:schemeClr val="bg1"/>
              </a:solidFill>
            </a:endParaRPr>
          </a:p>
        </p:txBody>
      </p:sp>
    </p:spTree>
    <p:extLst>
      <p:ext uri="{BB962C8B-B14F-4D97-AF65-F5344CB8AC3E}">
        <p14:creationId xmlns:p14="http://schemas.microsoft.com/office/powerpoint/2010/main" val="15326114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6">
            <a:extLst>
              <a:ext uri="{FF2B5EF4-FFF2-40B4-BE49-F238E27FC236}">
                <a16:creationId xmlns:a16="http://schemas.microsoft.com/office/drawing/2014/main" id="{8AAB6E16-2A9B-4F9F-8350-24E776D1A7A9}"/>
              </a:ext>
            </a:extLst>
          </p:cNvPr>
          <p:cNvSpPr>
            <a:spLocks/>
          </p:cNvSpPr>
          <p:nvPr/>
        </p:nvSpPr>
        <p:spPr bwMode="auto">
          <a:xfrm>
            <a:off x="4200525" y="2393950"/>
            <a:ext cx="2206625" cy="1781175"/>
          </a:xfrm>
          <a:custGeom>
            <a:avLst/>
            <a:gdLst/>
            <a:ahLst/>
            <a:cxnLst>
              <a:cxn ang="0">
                <a:pos x="473" y="1352"/>
              </a:cxn>
              <a:cxn ang="0">
                <a:pos x="91" y="1146"/>
              </a:cxn>
              <a:cxn ang="0">
                <a:pos x="25" y="803"/>
              </a:cxn>
              <a:cxn ang="0">
                <a:pos x="221" y="513"/>
              </a:cxn>
              <a:cxn ang="0">
                <a:pos x="472" y="437"/>
              </a:cxn>
              <a:cxn ang="0">
                <a:pos x="584" y="451"/>
              </a:cxn>
              <a:cxn ang="0">
                <a:pos x="584" y="451"/>
              </a:cxn>
              <a:cxn ang="0">
                <a:pos x="709" y="472"/>
              </a:cxn>
              <a:cxn ang="0">
                <a:pos x="710" y="472"/>
              </a:cxn>
              <a:cxn ang="0">
                <a:pos x="929" y="399"/>
              </a:cxn>
              <a:cxn ang="0">
                <a:pos x="1024" y="274"/>
              </a:cxn>
              <a:cxn ang="0">
                <a:pos x="1165" y="53"/>
              </a:cxn>
              <a:cxn ang="0">
                <a:pos x="1342" y="0"/>
              </a:cxn>
              <a:cxn ang="0">
                <a:pos x="1611" y="145"/>
              </a:cxn>
              <a:cxn ang="0">
                <a:pos x="1658" y="387"/>
              </a:cxn>
              <a:cxn ang="0">
                <a:pos x="1519" y="591"/>
              </a:cxn>
              <a:cxn ang="0">
                <a:pos x="1342" y="644"/>
              </a:cxn>
              <a:cxn ang="0">
                <a:pos x="1261" y="634"/>
              </a:cxn>
              <a:cxn ang="0">
                <a:pos x="1261" y="634"/>
              </a:cxn>
              <a:cxn ang="0">
                <a:pos x="1236" y="630"/>
              </a:cxn>
              <a:cxn ang="0">
                <a:pos x="1052" y="720"/>
              </a:cxn>
              <a:cxn ang="0">
                <a:pos x="924" y="968"/>
              </a:cxn>
              <a:cxn ang="0">
                <a:pos x="859" y="1141"/>
              </a:cxn>
              <a:cxn ang="0">
                <a:pos x="724" y="1277"/>
              </a:cxn>
              <a:cxn ang="0">
                <a:pos x="473" y="1352"/>
              </a:cxn>
              <a:cxn ang="0">
                <a:pos x="473" y="1352"/>
              </a:cxn>
            </a:cxnLst>
            <a:rect l="0" t="0" r="r" b="b"/>
            <a:pathLst>
              <a:path w="1675" h="1352">
                <a:moveTo>
                  <a:pt x="473" y="1352"/>
                </a:moveTo>
                <a:cubicBezTo>
                  <a:pt x="319" y="1352"/>
                  <a:pt x="176" y="1275"/>
                  <a:pt x="91" y="1146"/>
                </a:cubicBezTo>
                <a:cubicBezTo>
                  <a:pt x="24" y="1044"/>
                  <a:pt x="0" y="922"/>
                  <a:pt x="25" y="803"/>
                </a:cubicBezTo>
                <a:cubicBezTo>
                  <a:pt x="49" y="683"/>
                  <a:pt x="119" y="580"/>
                  <a:pt x="221" y="513"/>
                </a:cubicBezTo>
                <a:cubicBezTo>
                  <a:pt x="296" y="463"/>
                  <a:pt x="383" y="437"/>
                  <a:pt x="472" y="437"/>
                </a:cubicBezTo>
                <a:cubicBezTo>
                  <a:pt x="510" y="437"/>
                  <a:pt x="547" y="442"/>
                  <a:pt x="584" y="451"/>
                </a:cubicBezTo>
                <a:cubicBezTo>
                  <a:pt x="584" y="451"/>
                  <a:pt x="584" y="451"/>
                  <a:pt x="584" y="451"/>
                </a:cubicBezTo>
                <a:cubicBezTo>
                  <a:pt x="626" y="465"/>
                  <a:pt x="668" y="472"/>
                  <a:pt x="709" y="472"/>
                </a:cubicBezTo>
                <a:cubicBezTo>
                  <a:pt x="710" y="472"/>
                  <a:pt x="710" y="472"/>
                  <a:pt x="710" y="472"/>
                </a:cubicBezTo>
                <a:cubicBezTo>
                  <a:pt x="788" y="472"/>
                  <a:pt x="866" y="446"/>
                  <a:pt x="929" y="399"/>
                </a:cubicBezTo>
                <a:cubicBezTo>
                  <a:pt x="980" y="361"/>
                  <a:pt x="1017" y="311"/>
                  <a:pt x="1024" y="274"/>
                </a:cubicBezTo>
                <a:cubicBezTo>
                  <a:pt x="1037" y="184"/>
                  <a:pt x="1089" y="103"/>
                  <a:pt x="1165" y="53"/>
                </a:cubicBezTo>
                <a:cubicBezTo>
                  <a:pt x="1218" y="18"/>
                  <a:pt x="1279" y="0"/>
                  <a:pt x="1342" y="0"/>
                </a:cubicBezTo>
                <a:cubicBezTo>
                  <a:pt x="1451" y="0"/>
                  <a:pt x="1551" y="54"/>
                  <a:pt x="1611" y="145"/>
                </a:cubicBezTo>
                <a:cubicBezTo>
                  <a:pt x="1658" y="217"/>
                  <a:pt x="1675" y="303"/>
                  <a:pt x="1658" y="387"/>
                </a:cubicBezTo>
                <a:cubicBezTo>
                  <a:pt x="1640" y="471"/>
                  <a:pt x="1591" y="544"/>
                  <a:pt x="1519" y="591"/>
                </a:cubicBezTo>
                <a:cubicBezTo>
                  <a:pt x="1467" y="626"/>
                  <a:pt x="1405" y="644"/>
                  <a:pt x="1342" y="644"/>
                </a:cubicBezTo>
                <a:cubicBezTo>
                  <a:pt x="1315" y="644"/>
                  <a:pt x="1287" y="641"/>
                  <a:pt x="1261" y="634"/>
                </a:cubicBezTo>
                <a:cubicBezTo>
                  <a:pt x="1261" y="634"/>
                  <a:pt x="1261" y="634"/>
                  <a:pt x="1261" y="634"/>
                </a:cubicBezTo>
                <a:cubicBezTo>
                  <a:pt x="1254" y="631"/>
                  <a:pt x="1245" y="630"/>
                  <a:pt x="1236" y="630"/>
                </a:cubicBezTo>
                <a:cubicBezTo>
                  <a:pt x="1185" y="630"/>
                  <a:pt x="1111" y="666"/>
                  <a:pt x="1052" y="720"/>
                </a:cubicBezTo>
                <a:cubicBezTo>
                  <a:pt x="979" y="788"/>
                  <a:pt x="934" y="876"/>
                  <a:pt x="924" y="968"/>
                </a:cubicBezTo>
                <a:cubicBezTo>
                  <a:pt x="914" y="1030"/>
                  <a:pt x="892" y="1088"/>
                  <a:pt x="859" y="1141"/>
                </a:cubicBezTo>
                <a:cubicBezTo>
                  <a:pt x="824" y="1195"/>
                  <a:pt x="779" y="1241"/>
                  <a:pt x="724" y="1277"/>
                </a:cubicBezTo>
                <a:cubicBezTo>
                  <a:pt x="649" y="1326"/>
                  <a:pt x="562" y="1352"/>
                  <a:pt x="473" y="1352"/>
                </a:cubicBezTo>
                <a:cubicBezTo>
                  <a:pt x="473" y="1352"/>
                  <a:pt x="473" y="1352"/>
                  <a:pt x="473" y="1352"/>
                </a:cubicBezTo>
                <a:close/>
              </a:path>
            </a:pathLst>
          </a:custGeom>
          <a:solidFill>
            <a:schemeClr val="bg1">
              <a:lumMod val="85000"/>
            </a:schemeClr>
          </a:solidFill>
          <a:ln w="9525">
            <a:noFill/>
            <a:round/>
            <a:headEnd/>
            <a:tailEnd/>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8F1C623E-958E-4E63-89C3-A221314504E1}"/>
              </a:ext>
            </a:extLst>
          </p:cNvPr>
          <p:cNvSpPr>
            <a:spLocks/>
          </p:cNvSpPr>
          <p:nvPr/>
        </p:nvSpPr>
        <p:spPr bwMode="auto">
          <a:xfrm>
            <a:off x="3940175" y="1571625"/>
            <a:ext cx="1374775" cy="2701925"/>
          </a:xfrm>
          <a:custGeom>
            <a:avLst/>
            <a:gdLst/>
            <a:ahLst/>
            <a:cxnLst>
              <a:cxn ang="0">
                <a:pos x="524" y="2052"/>
              </a:cxn>
              <a:cxn ang="0">
                <a:pos x="488" y="2050"/>
              </a:cxn>
              <a:cxn ang="0">
                <a:pos x="134" y="1874"/>
              </a:cxn>
              <a:cxn ang="0">
                <a:pos x="9" y="1499"/>
              </a:cxn>
              <a:cxn ang="0">
                <a:pos x="69" y="1292"/>
              </a:cxn>
              <a:cxn ang="0">
                <a:pos x="202" y="1132"/>
              </a:cxn>
              <a:cxn ang="0">
                <a:pos x="203" y="1132"/>
              </a:cxn>
              <a:cxn ang="0">
                <a:pos x="390" y="828"/>
              </a:cxn>
              <a:cxn ang="0">
                <a:pos x="345" y="615"/>
              </a:cxn>
              <a:cxn ang="0">
                <a:pos x="244" y="338"/>
              </a:cxn>
              <a:cxn ang="0">
                <a:pos x="359" y="97"/>
              </a:cxn>
              <a:cxn ang="0">
                <a:pos x="606" y="0"/>
              </a:cxn>
              <a:cxn ang="0">
                <a:pos x="632" y="1"/>
              </a:cxn>
              <a:cxn ang="0">
                <a:pos x="969" y="389"/>
              </a:cxn>
              <a:cxn ang="0">
                <a:pos x="830" y="649"/>
              </a:cxn>
              <a:cxn ang="0">
                <a:pos x="830" y="650"/>
              </a:cxn>
              <a:cxn ang="0">
                <a:pos x="764" y="810"/>
              </a:cxn>
              <a:cxn ang="0">
                <a:pos x="899" y="1181"/>
              </a:cxn>
              <a:cxn ang="0">
                <a:pos x="1009" y="1358"/>
              </a:cxn>
              <a:cxn ang="0">
                <a:pos x="1039" y="1572"/>
              </a:cxn>
              <a:cxn ang="0">
                <a:pos x="875" y="1914"/>
              </a:cxn>
              <a:cxn ang="0">
                <a:pos x="525" y="2052"/>
              </a:cxn>
              <a:cxn ang="0">
                <a:pos x="524" y="2052"/>
              </a:cxn>
            </a:cxnLst>
            <a:rect l="0" t="0" r="r" b="b"/>
            <a:pathLst>
              <a:path w="1044" h="2052">
                <a:moveTo>
                  <a:pt x="524" y="2052"/>
                </a:moveTo>
                <a:cubicBezTo>
                  <a:pt x="512" y="2052"/>
                  <a:pt x="500" y="2051"/>
                  <a:pt x="488" y="2050"/>
                </a:cubicBezTo>
                <a:cubicBezTo>
                  <a:pt x="350" y="2041"/>
                  <a:pt x="225" y="1978"/>
                  <a:pt x="134" y="1874"/>
                </a:cubicBezTo>
                <a:cubicBezTo>
                  <a:pt x="44" y="1770"/>
                  <a:pt x="0" y="1637"/>
                  <a:pt x="9" y="1499"/>
                </a:cubicBezTo>
                <a:cubicBezTo>
                  <a:pt x="14" y="1426"/>
                  <a:pt x="34" y="1356"/>
                  <a:pt x="69" y="1292"/>
                </a:cubicBezTo>
                <a:cubicBezTo>
                  <a:pt x="102" y="1230"/>
                  <a:pt x="147" y="1176"/>
                  <a:pt x="202" y="1132"/>
                </a:cubicBezTo>
                <a:cubicBezTo>
                  <a:pt x="203" y="1132"/>
                  <a:pt x="203" y="1132"/>
                  <a:pt x="203" y="1132"/>
                </a:cubicBezTo>
                <a:cubicBezTo>
                  <a:pt x="347" y="1034"/>
                  <a:pt x="382" y="899"/>
                  <a:pt x="390" y="828"/>
                </a:cubicBezTo>
                <a:cubicBezTo>
                  <a:pt x="401" y="727"/>
                  <a:pt x="374" y="647"/>
                  <a:pt x="345" y="615"/>
                </a:cubicBezTo>
                <a:cubicBezTo>
                  <a:pt x="274" y="541"/>
                  <a:pt x="237" y="440"/>
                  <a:pt x="244" y="338"/>
                </a:cubicBezTo>
                <a:cubicBezTo>
                  <a:pt x="250" y="245"/>
                  <a:pt x="291" y="160"/>
                  <a:pt x="359" y="97"/>
                </a:cubicBezTo>
                <a:cubicBezTo>
                  <a:pt x="427" y="34"/>
                  <a:pt x="514" y="0"/>
                  <a:pt x="606" y="0"/>
                </a:cubicBezTo>
                <a:cubicBezTo>
                  <a:pt x="615" y="0"/>
                  <a:pt x="623" y="0"/>
                  <a:pt x="632" y="1"/>
                </a:cubicBezTo>
                <a:cubicBezTo>
                  <a:pt x="832" y="15"/>
                  <a:pt x="983" y="189"/>
                  <a:pt x="969" y="389"/>
                </a:cubicBezTo>
                <a:cubicBezTo>
                  <a:pt x="962" y="491"/>
                  <a:pt x="911" y="586"/>
                  <a:pt x="830" y="649"/>
                </a:cubicBezTo>
                <a:cubicBezTo>
                  <a:pt x="830" y="650"/>
                  <a:pt x="830" y="650"/>
                  <a:pt x="830" y="650"/>
                </a:cubicBezTo>
                <a:cubicBezTo>
                  <a:pt x="797" y="671"/>
                  <a:pt x="771" y="734"/>
                  <a:pt x="764" y="810"/>
                </a:cubicBezTo>
                <a:cubicBezTo>
                  <a:pt x="752" y="951"/>
                  <a:pt x="802" y="1090"/>
                  <a:pt x="899" y="1181"/>
                </a:cubicBezTo>
                <a:cubicBezTo>
                  <a:pt x="947" y="1233"/>
                  <a:pt x="984" y="1292"/>
                  <a:pt x="1009" y="1358"/>
                </a:cubicBezTo>
                <a:cubicBezTo>
                  <a:pt x="1034" y="1427"/>
                  <a:pt x="1044" y="1499"/>
                  <a:pt x="1039" y="1572"/>
                </a:cubicBezTo>
                <a:cubicBezTo>
                  <a:pt x="1029" y="1703"/>
                  <a:pt x="971" y="1824"/>
                  <a:pt x="875" y="1914"/>
                </a:cubicBezTo>
                <a:cubicBezTo>
                  <a:pt x="779" y="2003"/>
                  <a:pt x="655" y="2052"/>
                  <a:pt x="525" y="2052"/>
                </a:cubicBezTo>
                <a:cubicBezTo>
                  <a:pt x="525" y="2052"/>
                  <a:pt x="525" y="2052"/>
                  <a:pt x="524" y="2052"/>
                </a:cubicBezTo>
                <a:close/>
              </a:path>
            </a:pathLst>
          </a:custGeom>
          <a:solidFill>
            <a:schemeClr val="bg1">
              <a:lumMod val="85000"/>
            </a:schemeClr>
          </a:solidFill>
          <a:ln w="9525">
            <a:noFill/>
            <a:round/>
            <a:headEnd/>
            <a:tailEnd/>
          </a:ln>
          <a:effectLst>
            <a:outerShdw blurRad="50800" dist="38100" algn="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dirty="0"/>
              <a:t>What Did We Talk About? (cont.)</a:t>
            </a:r>
          </a:p>
        </p:txBody>
      </p:sp>
      <p:sp>
        <p:nvSpPr>
          <p:cNvPr id="3083" name="Freeform 11"/>
          <p:cNvSpPr>
            <a:spLocks/>
          </p:cNvSpPr>
          <p:nvPr/>
        </p:nvSpPr>
        <p:spPr bwMode="auto">
          <a:xfrm>
            <a:off x="2741613" y="2046288"/>
            <a:ext cx="2630488" cy="2432050"/>
          </a:xfrm>
          <a:custGeom>
            <a:avLst/>
            <a:gdLst/>
            <a:ahLst/>
            <a:cxnLst>
              <a:cxn ang="0">
                <a:pos x="1881" y="1591"/>
              </a:cxn>
              <a:cxn ang="0">
                <a:pos x="1857" y="1623"/>
              </a:cxn>
              <a:cxn ang="0">
                <a:pos x="1475" y="1830"/>
              </a:cxn>
              <a:cxn ang="0">
                <a:pos x="1058" y="1706"/>
              </a:cxn>
              <a:cxn ang="0">
                <a:pos x="909" y="1521"/>
              </a:cxn>
              <a:cxn ang="0">
                <a:pos x="849" y="1300"/>
              </a:cxn>
              <a:cxn ang="0">
                <a:pos x="849" y="1300"/>
              </a:cxn>
              <a:cxn ang="0">
                <a:pos x="693" y="938"/>
              </a:cxn>
              <a:cxn ang="0">
                <a:pos x="473" y="845"/>
              </a:cxn>
              <a:cxn ang="0">
                <a:pos x="159" y="760"/>
              </a:cxn>
              <a:cxn ang="0">
                <a:pos x="14" y="504"/>
              </a:cxn>
              <a:cxn ang="0">
                <a:pos x="83" y="220"/>
              </a:cxn>
              <a:cxn ang="0">
                <a:pos x="100" y="197"/>
              </a:cxn>
              <a:cxn ang="0">
                <a:pos x="663" y="139"/>
              </a:cxn>
              <a:cxn ang="0">
                <a:pos x="810" y="429"/>
              </a:cxn>
              <a:cxn ang="0">
                <a:pos x="810" y="429"/>
              </a:cxn>
              <a:cxn ang="0">
                <a:pos x="913" y="590"/>
              </a:cxn>
              <a:cxn ang="0">
                <a:pos x="1333" y="703"/>
              </a:cxn>
              <a:cxn ang="0">
                <a:pos x="1562" y="716"/>
              </a:cxn>
              <a:cxn ang="0">
                <a:pos x="1774" y="824"/>
              </a:cxn>
              <a:cxn ang="0">
                <a:pos x="1979" y="1187"/>
              </a:cxn>
              <a:cxn ang="0">
                <a:pos x="1881" y="1591"/>
              </a:cxn>
              <a:cxn ang="0">
                <a:pos x="1881" y="1591"/>
              </a:cxn>
            </a:cxnLst>
            <a:rect l="0" t="0" r="r" b="b"/>
            <a:pathLst>
              <a:path w="1998" h="1846">
                <a:moveTo>
                  <a:pt x="1881" y="1591"/>
                </a:moveTo>
                <a:cubicBezTo>
                  <a:pt x="1874" y="1602"/>
                  <a:pt x="1866" y="1613"/>
                  <a:pt x="1857" y="1623"/>
                </a:cubicBezTo>
                <a:cubicBezTo>
                  <a:pt x="1761" y="1741"/>
                  <a:pt x="1626" y="1815"/>
                  <a:pt x="1475" y="1830"/>
                </a:cubicBezTo>
                <a:cubicBezTo>
                  <a:pt x="1324" y="1846"/>
                  <a:pt x="1176" y="1802"/>
                  <a:pt x="1058" y="1706"/>
                </a:cubicBezTo>
                <a:cubicBezTo>
                  <a:pt x="995" y="1655"/>
                  <a:pt x="945" y="1593"/>
                  <a:pt x="909" y="1521"/>
                </a:cubicBezTo>
                <a:cubicBezTo>
                  <a:pt x="874" y="1452"/>
                  <a:pt x="853" y="1378"/>
                  <a:pt x="849" y="1300"/>
                </a:cubicBezTo>
                <a:cubicBezTo>
                  <a:pt x="849" y="1300"/>
                  <a:pt x="849" y="1300"/>
                  <a:pt x="849" y="1300"/>
                </a:cubicBezTo>
                <a:cubicBezTo>
                  <a:pt x="852" y="1107"/>
                  <a:pt x="752" y="991"/>
                  <a:pt x="693" y="938"/>
                </a:cubicBezTo>
                <a:cubicBezTo>
                  <a:pt x="609" y="864"/>
                  <a:pt x="520" y="838"/>
                  <a:pt x="473" y="845"/>
                </a:cubicBezTo>
                <a:cubicBezTo>
                  <a:pt x="361" y="862"/>
                  <a:pt x="246" y="831"/>
                  <a:pt x="159" y="760"/>
                </a:cubicBezTo>
                <a:cubicBezTo>
                  <a:pt x="79" y="696"/>
                  <a:pt x="28" y="605"/>
                  <a:pt x="14" y="504"/>
                </a:cubicBezTo>
                <a:cubicBezTo>
                  <a:pt x="0" y="404"/>
                  <a:pt x="25" y="303"/>
                  <a:pt x="83" y="220"/>
                </a:cubicBezTo>
                <a:cubicBezTo>
                  <a:pt x="88" y="212"/>
                  <a:pt x="94" y="205"/>
                  <a:pt x="100" y="197"/>
                </a:cubicBezTo>
                <a:cubicBezTo>
                  <a:pt x="239" y="26"/>
                  <a:pt x="491" y="0"/>
                  <a:pt x="663" y="139"/>
                </a:cubicBezTo>
                <a:cubicBezTo>
                  <a:pt x="751" y="210"/>
                  <a:pt x="804" y="316"/>
                  <a:pt x="810" y="429"/>
                </a:cubicBezTo>
                <a:cubicBezTo>
                  <a:pt x="810" y="429"/>
                  <a:pt x="810" y="429"/>
                  <a:pt x="810" y="429"/>
                </a:cubicBezTo>
                <a:cubicBezTo>
                  <a:pt x="809" y="472"/>
                  <a:pt x="849" y="535"/>
                  <a:pt x="913" y="590"/>
                </a:cubicBezTo>
                <a:cubicBezTo>
                  <a:pt x="1033" y="690"/>
                  <a:pt x="1190" y="733"/>
                  <a:pt x="1333" y="703"/>
                </a:cubicBezTo>
                <a:cubicBezTo>
                  <a:pt x="1410" y="692"/>
                  <a:pt x="1487" y="696"/>
                  <a:pt x="1562" y="716"/>
                </a:cubicBezTo>
                <a:cubicBezTo>
                  <a:pt x="1640" y="736"/>
                  <a:pt x="1711" y="773"/>
                  <a:pt x="1774" y="824"/>
                </a:cubicBezTo>
                <a:cubicBezTo>
                  <a:pt x="1886" y="915"/>
                  <a:pt x="1959" y="1044"/>
                  <a:pt x="1979" y="1187"/>
                </a:cubicBezTo>
                <a:cubicBezTo>
                  <a:pt x="1998" y="1330"/>
                  <a:pt x="1964" y="1473"/>
                  <a:pt x="1881" y="1591"/>
                </a:cubicBezTo>
                <a:cubicBezTo>
                  <a:pt x="1881" y="1591"/>
                  <a:pt x="1881" y="1591"/>
                  <a:pt x="1881" y="1591"/>
                </a:cubicBezTo>
                <a:close/>
              </a:path>
            </a:pathLst>
          </a:custGeom>
          <a:solidFill>
            <a:schemeClr val="bg1">
              <a:lumMod val="85000"/>
            </a:schemeClr>
          </a:solidFill>
          <a:ln w="9525">
            <a:noFill/>
            <a:round/>
            <a:headEnd/>
            <a:tailEnd/>
          </a:ln>
          <a:effectLst>
            <a:outerShdw blurRad="50800" dist="38100" algn="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084" name="Oval 12"/>
          <p:cNvSpPr>
            <a:spLocks noChangeArrowheads="1"/>
          </p:cNvSpPr>
          <p:nvPr/>
        </p:nvSpPr>
        <p:spPr bwMode="auto">
          <a:xfrm>
            <a:off x="3937000" y="3054350"/>
            <a:ext cx="1344613" cy="1346200"/>
          </a:xfrm>
          <a:prstGeom prst="ellipse">
            <a:avLst/>
          </a:prstGeom>
          <a:solidFill>
            <a:srgbClr val="17649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5" name="Oval 13"/>
          <p:cNvSpPr>
            <a:spLocks noChangeArrowheads="1"/>
          </p:cNvSpPr>
          <p:nvPr/>
        </p:nvSpPr>
        <p:spPr bwMode="auto">
          <a:xfrm>
            <a:off x="2831047" y="2184935"/>
            <a:ext cx="910156" cy="910156"/>
          </a:xfrm>
          <a:prstGeom prst="ellipse">
            <a:avLst/>
          </a:prstGeom>
          <a:solidFill>
            <a:srgbClr val="17649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TextBox 17"/>
          <p:cNvSpPr txBox="1"/>
          <p:nvPr/>
        </p:nvSpPr>
        <p:spPr>
          <a:xfrm>
            <a:off x="3893820" y="3272790"/>
            <a:ext cx="1416051" cy="830997"/>
          </a:xfrm>
          <a:prstGeom prst="rect">
            <a:avLst/>
          </a:prstGeom>
          <a:noFill/>
        </p:spPr>
        <p:txBody>
          <a:bodyPr wrap="square" rtlCol="0">
            <a:spAutoFit/>
          </a:bodyPr>
          <a:lstStyle/>
          <a:p>
            <a:pPr algn="ctr"/>
            <a:r>
              <a:rPr lang="en-US" sz="2400" dirty="0">
                <a:solidFill>
                  <a:schemeClr val="bg1"/>
                </a:solidFill>
              </a:rPr>
              <a:t>.NET Standard</a:t>
            </a:r>
          </a:p>
        </p:txBody>
      </p:sp>
      <p:sp>
        <p:nvSpPr>
          <p:cNvPr id="38" name="TextBox 37"/>
          <p:cNvSpPr txBox="1"/>
          <p:nvPr/>
        </p:nvSpPr>
        <p:spPr>
          <a:xfrm>
            <a:off x="229017" y="2371046"/>
            <a:ext cx="2435659" cy="553998"/>
          </a:xfrm>
          <a:prstGeom prst="rect">
            <a:avLst/>
          </a:prstGeom>
          <a:noFill/>
        </p:spPr>
        <p:txBody>
          <a:bodyPr wrap="square" lIns="0" tIns="0" rIns="0" bIns="0" rtlCol="0" anchor="ctr">
            <a:spAutoFit/>
          </a:bodyPr>
          <a:lstStyle/>
          <a:p>
            <a:pPr algn="r"/>
            <a:r>
              <a:rPr lang="en-US" b="1" dirty="0">
                <a:solidFill>
                  <a:srgbClr val="176490"/>
                </a:solidFill>
              </a:rPr>
              <a:t>How it differs from .NET Core / .NET Framework</a:t>
            </a:r>
          </a:p>
        </p:txBody>
      </p:sp>
      <p:sp>
        <p:nvSpPr>
          <p:cNvPr id="40" name="Text Placeholder 2">
            <a:extLst>
              <a:ext uri="{FF2B5EF4-FFF2-40B4-BE49-F238E27FC236}">
                <a16:creationId xmlns:a16="http://schemas.microsoft.com/office/drawing/2014/main" id="{FD3AF527-F2C3-43A1-8E59-6C02E955242C}"/>
              </a:ext>
            </a:extLst>
          </p:cNvPr>
          <p:cNvSpPr>
            <a:spLocks noGrp="1"/>
          </p:cNvSpPr>
          <p:nvPr>
            <p:ph type="body" sz="half" idx="2"/>
          </p:nvPr>
        </p:nvSpPr>
        <p:spPr>
          <a:xfrm>
            <a:off x="3100647" y="2180691"/>
            <a:ext cx="457200" cy="914400"/>
          </a:xfrm>
        </p:spPr>
        <p:txBody>
          <a:bodyPr/>
          <a:lstStyle/>
          <a:p>
            <a:pPr algn="l"/>
            <a:r>
              <a:rPr lang="en-US" sz="5400" dirty="0">
                <a:solidFill>
                  <a:schemeClr val="bg1"/>
                </a:solidFill>
              </a:rPr>
              <a:t>1</a:t>
            </a:r>
          </a:p>
        </p:txBody>
      </p:sp>
      <p:sp>
        <p:nvSpPr>
          <p:cNvPr id="10" name="Oval 9">
            <a:extLst>
              <a:ext uri="{FF2B5EF4-FFF2-40B4-BE49-F238E27FC236}">
                <a16:creationId xmlns:a16="http://schemas.microsoft.com/office/drawing/2014/main" id="{7ECB2CE3-45A0-4A08-ADC8-D3958BE5244C}"/>
              </a:ext>
            </a:extLst>
          </p:cNvPr>
          <p:cNvSpPr>
            <a:spLocks noChangeArrowheads="1"/>
          </p:cNvSpPr>
          <p:nvPr/>
        </p:nvSpPr>
        <p:spPr bwMode="auto">
          <a:xfrm>
            <a:off x="4338955" y="1643380"/>
            <a:ext cx="809625" cy="809625"/>
          </a:xfrm>
          <a:prstGeom prst="ellipse">
            <a:avLst/>
          </a:prstGeom>
          <a:solidFill>
            <a:srgbClr val="17649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id="{5C164C1C-B724-4971-B66A-F2CE5D01E7BF}"/>
              </a:ext>
            </a:extLst>
          </p:cNvPr>
          <p:cNvSpPr txBox="1"/>
          <p:nvPr/>
        </p:nvSpPr>
        <p:spPr>
          <a:xfrm>
            <a:off x="5410201" y="1506278"/>
            <a:ext cx="3047999" cy="276999"/>
          </a:xfrm>
          <a:prstGeom prst="rect">
            <a:avLst/>
          </a:prstGeom>
          <a:noFill/>
        </p:spPr>
        <p:txBody>
          <a:bodyPr wrap="square" lIns="0" tIns="0" rIns="0" bIns="0" rtlCol="0" anchor="ctr">
            <a:spAutoFit/>
          </a:bodyPr>
          <a:lstStyle/>
          <a:p>
            <a:r>
              <a:rPr lang="en-US" b="1" dirty="0">
                <a:solidFill>
                  <a:srgbClr val="176490"/>
                </a:solidFill>
              </a:rPr>
              <a:t>Who might need to use it &amp; when</a:t>
            </a:r>
          </a:p>
        </p:txBody>
      </p:sp>
      <p:sp>
        <p:nvSpPr>
          <p:cNvPr id="12" name="Text Placeholder 2">
            <a:extLst>
              <a:ext uri="{FF2B5EF4-FFF2-40B4-BE49-F238E27FC236}">
                <a16:creationId xmlns:a16="http://schemas.microsoft.com/office/drawing/2014/main" id="{F5A5A933-A217-46CF-8D99-26A8D955EAB6}"/>
              </a:ext>
            </a:extLst>
          </p:cNvPr>
          <p:cNvSpPr txBox="1">
            <a:spLocks/>
          </p:cNvSpPr>
          <p:nvPr/>
        </p:nvSpPr>
        <p:spPr>
          <a:xfrm>
            <a:off x="4602480" y="1581150"/>
            <a:ext cx="457200" cy="914400"/>
          </a:xfrm>
          <a:prstGeom prst="rect">
            <a:avLst/>
          </a:prstGeom>
        </p:spPr>
        <p:txBody>
          <a:bodyPr wrap="square" lIns="0" tIns="0" rIns="0" bIns="0" anchor="ctr">
            <a:noAutofit/>
          </a:bodyPr>
          <a:lstStyle>
            <a:lvl1pPr marL="0" indent="0" algn="ctr" defTabSz="914400" rtl="0" eaLnBrk="1" latinLnBrk="0" hangingPunct="1">
              <a:spcBef>
                <a:spcPct val="20000"/>
              </a:spcBef>
              <a:buFont typeface="Arial" pitchFamily="34" charset="0"/>
              <a:buNone/>
              <a:defRPr sz="1600" b="1" i="0" kern="1200" baseline="0">
                <a:solidFill>
                  <a:schemeClr val="tx1">
                    <a:lumMod val="50000"/>
                    <a:lumOff val="50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pPr algn="l"/>
            <a:r>
              <a:rPr lang="en-US" sz="4800" dirty="0">
                <a:solidFill>
                  <a:schemeClr val="bg1"/>
                </a:solidFill>
              </a:rPr>
              <a:t>2</a:t>
            </a:r>
            <a:endParaRPr lang="en-US" sz="5400" dirty="0">
              <a:solidFill>
                <a:schemeClr val="bg1"/>
              </a:solidFill>
            </a:endParaRPr>
          </a:p>
        </p:txBody>
      </p:sp>
      <p:sp>
        <p:nvSpPr>
          <p:cNvPr id="14" name="Oval 8">
            <a:extLst>
              <a:ext uri="{FF2B5EF4-FFF2-40B4-BE49-F238E27FC236}">
                <a16:creationId xmlns:a16="http://schemas.microsoft.com/office/drawing/2014/main" id="{83D3712D-8249-4718-AF63-C33265A175BD}"/>
              </a:ext>
            </a:extLst>
          </p:cNvPr>
          <p:cNvSpPr>
            <a:spLocks noChangeArrowheads="1"/>
          </p:cNvSpPr>
          <p:nvPr/>
        </p:nvSpPr>
        <p:spPr bwMode="auto">
          <a:xfrm>
            <a:off x="5584825" y="2433638"/>
            <a:ext cx="768350" cy="768350"/>
          </a:xfrm>
          <a:prstGeom prst="ellipse">
            <a:avLst/>
          </a:prstGeom>
          <a:solidFill>
            <a:srgbClr val="17649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TextBox 14">
            <a:extLst>
              <a:ext uri="{FF2B5EF4-FFF2-40B4-BE49-F238E27FC236}">
                <a16:creationId xmlns:a16="http://schemas.microsoft.com/office/drawing/2014/main" id="{D5FC9075-EE5F-4714-9C47-35E8B8AD6B77}"/>
              </a:ext>
            </a:extLst>
          </p:cNvPr>
          <p:cNvSpPr txBox="1"/>
          <p:nvPr/>
        </p:nvSpPr>
        <p:spPr>
          <a:xfrm>
            <a:off x="6543676" y="2421952"/>
            <a:ext cx="2371307" cy="553998"/>
          </a:xfrm>
          <a:prstGeom prst="rect">
            <a:avLst/>
          </a:prstGeom>
          <a:noFill/>
        </p:spPr>
        <p:txBody>
          <a:bodyPr wrap="square" lIns="0" tIns="0" rIns="0" bIns="0" rtlCol="0" anchor="ctr">
            <a:spAutoFit/>
          </a:bodyPr>
          <a:lstStyle/>
          <a:p>
            <a:r>
              <a:rPr lang="en-US" b="1" dirty="0">
                <a:solidFill>
                  <a:srgbClr val="176490"/>
                </a:solidFill>
              </a:rPr>
              <a:t>Version selection, targeting, and evolution</a:t>
            </a:r>
          </a:p>
        </p:txBody>
      </p:sp>
      <p:sp>
        <p:nvSpPr>
          <p:cNvPr id="16" name="Text Placeholder 2">
            <a:extLst>
              <a:ext uri="{FF2B5EF4-FFF2-40B4-BE49-F238E27FC236}">
                <a16:creationId xmlns:a16="http://schemas.microsoft.com/office/drawing/2014/main" id="{B4A6BE97-63C3-49CF-9CBF-8B563ADDC977}"/>
              </a:ext>
            </a:extLst>
          </p:cNvPr>
          <p:cNvSpPr txBox="1">
            <a:spLocks/>
          </p:cNvSpPr>
          <p:nvPr/>
        </p:nvSpPr>
        <p:spPr>
          <a:xfrm>
            <a:off x="5836920" y="2360930"/>
            <a:ext cx="457200" cy="914400"/>
          </a:xfrm>
          <a:prstGeom prst="rect">
            <a:avLst/>
          </a:prstGeom>
        </p:spPr>
        <p:txBody>
          <a:bodyPr wrap="square" lIns="0" tIns="0" rIns="0" bIns="0" anchor="ctr">
            <a:noAutofit/>
          </a:bodyPr>
          <a:lstStyle>
            <a:lvl1pPr marL="0" indent="0" algn="ctr" defTabSz="914400" rtl="0" eaLnBrk="1" latinLnBrk="0" hangingPunct="1">
              <a:spcBef>
                <a:spcPct val="20000"/>
              </a:spcBef>
              <a:buFont typeface="Arial" pitchFamily="34" charset="0"/>
              <a:buNone/>
              <a:defRPr sz="1600" b="1" i="0" kern="1200" baseline="0">
                <a:solidFill>
                  <a:schemeClr val="tx1">
                    <a:lumMod val="50000"/>
                    <a:lumOff val="50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pPr algn="l"/>
            <a:r>
              <a:rPr lang="en-US" sz="4400" dirty="0">
                <a:solidFill>
                  <a:schemeClr val="bg1"/>
                </a:solidFill>
              </a:rPr>
              <a:t>3</a:t>
            </a:r>
            <a:endParaRPr lang="en-US" sz="5400" dirty="0">
              <a:solidFill>
                <a:schemeClr val="bg1"/>
              </a:solidFill>
            </a:endParaRPr>
          </a:p>
        </p:txBody>
      </p:sp>
    </p:spTree>
    <p:extLst>
      <p:ext uri="{BB962C8B-B14F-4D97-AF65-F5344CB8AC3E}">
        <p14:creationId xmlns:p14="http://schemas.microsoft.com/office/powerpoint/2010/main" val="36744423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1E7885-AB0D-4B16-A39F-76EB0AF6906C}"/>
              </a:ext>
            </a:extLst>
          </p:cNvPr>
          <p:cNvSpPr/>
          <p:nvPr/>
        </p:nvSpPr>
        <p:spPr bwMode="auto">
          <a:xfrm>
            <a:off x="0" y="0"/>
            <a:ext cx="9144000" cy="5143500"/>
          </a:xfrm>
          <a:prstGeom prst="rect">
            <a:avLst/>
          </a:prstGeom>
          <a:solidFill>
            <a:srgbClr val="176490">
              <a:alpha val="70000"/>
            </a:srgbClr>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5" name="Text Placeholder 2">
            <a:extLst>
              <a:ext uri="{FF2B5EF4-FFF2-40B4-BE49-F238E27FC236}">
                <a16:creationId xmlns:a16="http://schemas.microsoft.com/office/drawing/2014/main" id="{2FA49388-69EF-4C24-984F-EB185F38750B}"/>
              </a:ext>
            </a:extLst>
          </p:cNvPr>
          <p:cNvSpPr>
            <a:spLocks noGrp="1"/>
          </p:cNvSpPr>
          <p:nvPr>
            <p:ph type="body" sz="half" idx="2"/>
          </p:nvPr>
        </p:nvSpPr>
        <p:spPr>
          <a:xfrm>
            <a:off x="0" y="1847850"/>
            <a:ext cx="9144000" cy="1447800"/>
          </a:xfrm>
        </p:spPr>
        <p:txBody>
          <a:bodyPr>
            <a:noAutofit/>
          </a:bodyPr>
          <a:lstStyle/>
          <a:p>
            <a:r>
              <a:rPr lang="en-US" sz="8800" dirty="0">
                <a:solidFill>
                  <a:schemeClr val="bg1"/>
                </a:solidFill>
              </a:rPr>
              <a:t>Shameless Plugs</a:t>
            </a:r>
          </a:p>
        </p:txBody>
      </p:sp>
    </p:spTree>
    <p:extLst>
      <p:ext uri="{BB962C8B-B14F-4D97-AF65-F5344CB8AC3E}">
        <p14:creationId xmlns:p14="http://schemas.microsoft.com/office/powerpoint/2010/main" val="10296092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1D2D44"/>
        </a:solidFill>
        <a:effectLst/>
      </p:bgPr>
    </p:bg>
    <p:spTree>
      <p:nvGrpSpPr>
        <p:cNvPr id="1" name=""/>
        <p:cNvGrpSpPr/>
        <p:nvPr/>
      </p:nvGrpSpPr>
      <p:grpSpPr>
        <a:xfrm>
          <a:off x="0" y="0"/>
          <a:ext cx="0" cy="0"/>
          <a:chOff x="0" y="0"/>
          <a:chExt cx="0" cy="0"/>
        </a:xfrm>
      </p:grpSpPr>
      <p:pic>
        <p:nvPicPr>
          <p:cNvPr id="1028" name="Picture 4" descr="https://www.javascriptandfriends.com/static/main_banner-5e177af0d0415a95e45a7f9b3d8b4077.jpg">
            <a:extLst>
              <a:ext uri="{FF2B5EF4-FFF2-40B4-BE49-F238E27FC236}">
                <a16:creationId xmlns:a16="http://schemas.microsoft.com/office/drawing/2014/main" id="{C521988A-6E24-4D18-A69F-DD6283741CC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0695" y="260053"/>
            <a:ext cx="6602607" cy="462339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92AC7CE-9975-430F-9809-C02A77F01813}"/>
              </a:ext>
            </a:extLst>
          </p:cNvPr>
          <p:cNvSpPr>
            <a:spLocks noGrp="1"/>
          </p:cNvSpPr>
          <p:nvPr>
            <p:ph type="title"/>
          </p:nvPr>
        </p:nvSpPr>
        <p:spPr/>
        <p:txBody>
          <a:bodyPr/>
          <a:lstStyle/>
          <a:p>
            <a:r>
              <a:rPr lang="en-US" dirty="0">
                <a:solidFill>
                  <a:schemeClr val="bg1"/>
                </a:solidFill>
              </a:rPr>
              <a:t>JavaScript &amp; Friends Conference</a:t>
            </a:r>
          </a:p>
        </p:txBody>
      </p:sp>
      <p:sp>
        <p:nvSpPr>
          <p:cNvPr id="7" name="TextBox 6">
            <a:extLst>
              <a:ext uri="{FF2B5EF4-FFF2-40B4-BE49-F238E27FC236}">
                <a16:creationId xmlns:a16="http://schemas.microsoft.com/office/drawing/2014/main" id="{D5B1C4D3-8692-4500-9659-87B8D701485C}"/>
              </a:ext>
            </a:extLst>
          </p:cNvPr>
          <p:cNvSpPr txBox="1"/>
          <p:nvPr/>
        </p:nvSpPr>
        <p:spPr>
          <a:xfrm>
            <a:off x="2176952" y="4530623"/>
            <a:ext cx="4790094" cy="461665"/>
          </a:xfrm>
          <a:prstGeom prst="rect">
            <a:avLst/>
          </a:prstGeom>
          <a:noFill/>
        </p:spPr>
        <p:txBody>
          <a:bodyPr wrap="none" rtlCol="0">
            <a:spAutoFit/>
          </a:bodyPr>
          <a:lstStyle/>
          <a:p>
            <a:r>
              <a:rPr lang="en-US" sz="2400" b="1" dirty="0">
                <a:solidFill>
                  <a:schemeClr val="bg1"/>
                </a:solidFill>
              </a:rPr>
              <a:t>https://www.javascriptandfriends.com</a:t>
            </a:r>
          </a:p>
        </p:txBody>
      </p:sp>
    </p:spTree>
    <p:extLst>
      <p:ext uri="{BB962C8B-B14F-4D97-AF65-F5344CB8AC3E}">
        <p14:creationId xmlns:p14="http://schemas.microsoft.com/office/powerpoint/2010/main" val="21937509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71FAE8D-4C54-49E1-8C96-290D20DF897C}"/>
              </a:ext>
            </a:extLst>
          </p:cNvPr>
          <p:cNvPicPr>
            <a:picLocks noChangeAspect="1"/>
          </p:cNvPicPr>
          <p:nvPr/>
        </p:nvPicPr>
        <p:blipFill rotWithShape="1">
          <a:blip r:embed="rId3">
            <a:extLst>
              <a:ext uri="{28A0092B-C50C-407E-A947-70E740481C1C}">
                <a14:useLocalDpi xmlns:a14="http://schemas.microsoft.com/office/drawing/2010/main" val="0"/>
              </a:ext>
            </a:extLst>
          </a:blip>
          <a:srcRect l="4925" r="4925"/>
          <a:stretch/>
        </p:blipFill>
        <p:spPr>
          <a:xfrm>
            <a:off x="-838200" y="13766"/>
            <a:ext cx="10862740" cy="5129734"/>
          </a:xfrm>
          <a:prstGeom prst="rect">
            <a:avLst/>
          </a:prstGeom>
        </p:spPr>
      </p:pic>
      <p:sp>
        <p:nvSpPr>
          <p:cNvPr id="12" name="TextBox 11">
            <a:extLst>
              <a:ext uri="{FF2B5EF4-FFF2-40B4-BE49-F238E27FC236}">
                <a16:creationId xmlns:a16="http://schemas.microsoft.com/office/drawing/2014/main" id="{03AA6A5D-B02D-4584-9066-75B440401B15}"/>
              </a:ext>
            </a:extLst>
          </p:cNvPr>
          <p:cNvSpPr txBox="1"/>
          <p:nvPr/>
        </p:nvSpPr>
        <p:spPr>
          <a:xfrm>
            <a:off x="0" y="1448365"/>
            <a:ext cx="9144000" cy="2123658"/>
          </a:xfrm>
          <a:prstGeom prst="rect">
            <a:avLst/>
          </a:prstGeom>
          <a:noFill/>
        </p:spPr>
        <p:txBody>
          <a:bodyPr wrap="square" rtlCol="0">
            <a:spAutoFit/>
          </a:bodyPr>
          <a:lstStyle/>
          <a:p>
            <a:pPr algn="ctr"/>
            <a:r>
              <a:rPr lang="en-US" sz="6000" b="1" dirty="0">
                <a:solidFill>
                  <a:srgbClr val="006ABA"/>
                </a:solidFill>
                <a:latin typeface="Montserrat" panose="02000505000000020004" pitchFamily="2" charset="0"/>
              </a:rPr>
              <a:t>.NET Bytes</a:t>
            </a:r>
            <a:endParaRPr lang="en-US" sz="2800" b="1" dirty="0">
              <a:solidFill>
                <a:srgbClr val="006ABA"/>
              </a:solidFill>
              <a:latin typeface="Montserrat" panose="02000505000000020004" pitchFamily="2" charset="0"/>
            </a:endParaRPr>
          </a:p>
          <a:p>
            <a:pPr algn="ctr"/>
            <a:r>
              <a:rPr lang="en-US" sz="2400" dirty="0">
                <a:solidFill>
                  <a:srgbClr val="006ABA"/>
                </a:solidFill>
                <a:latin typeface="Montserrat" panose="02000505000000020004" pitchFamily="2" charset="0"/>
              </a:rPr>
              <a:t>The podcast bringing you the news about .NET, C#, Visual Studio, and everything in between, from Redmond and around the world.</a:t>
            </a:r>
          </a:p>
        </p:txBody>
      </p:sp>
      <p:sp>
        <p:nvSpPr>
          <p:cNvPr id="13" name="TextBox 12">
            <a:extLst>
              <a:ext uri="{FF2B5EF4-FFF2-40B4-BE49-F238E27FC236}">
                <a16:creationId xmlns:a16="http://schemas.microsoft.com/office/drawing/2014/main" id="{2714A273-7272-459E-B545-8859685D9B34}"/>
              </a:ext>
            </a:extLst>
          </p:cNvPr>
          <p:cNvSpPr txBox="1"/>
          <p:nvPr/>
        </p:nvSpPr>
        <p:spPr>
          <a:xfrm>
            <a:off x="2773601" y="4552950"/>
            <a:ext cx="3639138" cy="461665"/>
          </a:xfrm>
          <a:prstGeom prst="rect">
            <a:avLst/>
          </a:prstGeom>
          <a:noFill/>
        </p:spPr>
        <p:txBody>
          <a:bodyPr wrap="none" rtlCol="0">
            <a:spAutoFit/>
          </a:bodyPr>
          <a:lstStyle/>
          <a:p>
            <a:r>
              <a:rPr lang="en-US" sz="2400" b="1" dirty="0"/>
              <a:t>https://www.dotnetbytes.fm</a:t>
            </a:r>
          </a:p>
        </p:txBody>
      </p:sp>
    </p:spTree>
    <p:extLst>
      <p:ext uri="{BB962C8B-B14F-4D97-AF65-F5344CB8AC3E}">
        <p14:creationId xmlns:p14="http://schemas.microsoft.com/office/powerpoint/2010/main" val="4448907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1E7885-AB0D-4B16-A39F-76EB0AF6906C}"/>
              </a:ext>
            </a:extLst>
          </p:cNvPr>
          <p:cNvSpPr/>
          <p:nvPr/>
        </p:nvSpPr>
        <p:spPr bwMode="auto">
          <a:xfrm>
            <a:off x="0" y="0"/>
            <a:ext cx="9144000" cy="5143500"/>
          </a:xfrm>
          <a:prstGeom prst="rect">
            <a:avLst/>
          </a:prstGeom>
          <a:solidFill>
            <a:srgbClr val="176490">
              <a:alpha val="70000"/>
            </a:srgbClr>
          </a:solidFill>
          <a:ln w="19050">
            <a:noFill/>
            <a:round/>
            <a:headEnd/>
            <a:tailEnd/>
          </a:ln>
        </p:spPr>
        <p:txBody>
          <a:bodyPr vert="horz" wrap="none" lIns="91440" tIns="45720" rIns="91440" bIns="45720" numCol="1" rtlCol="0" anchor="ctr" anchorCtr="1" compatLnSpc="1">
            <a:prstTxWarp prst="textNoShape">
              <a:avLst/>
            </a:prstTxWarp>
          </a:bodyPr>
          <a:lstStyle/>
          <a:p>
            <a:pPr algn="ctr"/>
            <a:endParaRPr lang="en-US" sz="1200" b="1" dirty="0">
              <a:solidFill>
                <a:schemeClr val="tx1">
                  <a:lumMod val="75000"/>
                  <a:lumOff val="25000"/>
                </a:schemeClr>
              </a:solidFill>
            </a:endParaRPr>
          </a:p>
        </p:txBody>
      </p:sp>
      <p:sp>
        <p:nvSpPr>
          <p:cNvPr id="5" name="Text Placeholder 2">
            <a:extLst>
              <a:ext uri="{FF2B5EF4-FFF2-40B4-BE49-F238E27FC236}">
                <a16:creationId xmlns:a16="http://schemas.microsoft.com/office/drawing/2014/main" id="{2FA49388-69EF-4C24-984F-EB185F38750B}"/>
              </a:ext>
            </a:extLst>
          </p:cNvPr>
          <p:cNvSpPr>
            <a:spLocks noGrp="1"/>
          </p:cNvSpPr>
          <p:nvPr>
            <p:ph type="body" sz="half" idx="2"/>
          </p:nvPr>
        </p:nvSpPr>
        <p:spPr>
          <a:xfrm>
            <a:off x="1162050" y="1847850"/>
            <a:ext cx="6819900" cy="1447800"/>
          </a:xfrm>
        </p:spPr>
        <p:txBody>
          <a:bodyPr>
            <a:noAutofit/>
          </a:bodyPr>
          <a:lstStyle/>
          <a:p>
            <a:r>
              <a:rPr lang="en-US" sz="8800" dirty="0">
                <a:solidFill>
                  <a:schemeClr val="bg1"/>
                </a:solidFill>
              </a:rPr>
              <a:t>Thank You!</a:t>
            </a:r>
          </a:p>
        </p:txBody>
      </p:sp>
    </p:spTree>
    <p:extLst>
      <p:ext uri="{BB962C8B-B14F-4D97-AF65-F5344CB8AC3E}">
        <p14:creationId xmlns:p14="http://schemas.microsoft.com/office/powerpoint/2010/main" val="3475166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We’re Going to Cover</a:t>
            </a:r>
          </a:p>
        </p:txBody>
      </p:sp>
      <p:sp>
        <p:nvSpPr>
          <p:cNvPr id="3078" name="Freeform 6"/>
          <p:cNvSpPr>
            <a:spLocks/>
          </p:cNvSpPr>
          <p:nvPr/>
        </p:nvSpPr>
        <p:spPr bwMode="auto">
          <a:xfrm>
            <a:off x="4200525" y="2393950"/>
            <a:ext cx="2206625" cy="1781175"/>
          </a:xfrm>
          <a:custGeom>
            <a:avLst/>
            <a:gdLst/>
            <a:ahLst/>
            <a:cxnLst>
              <a:cxn ang="0">
                <a:pos x="473" y="1352"/>
              </a:cxn>
              <a:cxn ang="0">
                <a:pos x="91" y="1146"/>
              </a:cxn>
              <a:cxn ang="0">
                <a:pos x="25" y="803"/>
              </a:cxn>
              <a:cxn ang="0">
                <a:pos x="221" y="513"/>
              </a:cxn>
              <a:cxn ang="0">
                <a:pos x="472" y="437"/>
              </a:cxn>
              <a:cxn ang="0">
                <a:pos x="584" y="451"/>
              </a:cxn>
              <a:cxn ang="0">
                <a:pos x="584" y="451"/>
              </a:cxn>
              <a:cxn ang="0">
                <a:pos x="709" y="472"/>
              </a:cxn>
              <a:cxn ang="0">
                <a:pos x="710" y="472"/>
              </a:cxn>
              <a:cxn ang="0">
                <a:pos x="929" y="399"/>
              </a:cxn>
              <a:cxn ang="0">
                <a:pos x="1024" y="274"/>
              </a:cxn>
              <a:cxn ang="0">
                <a:pos x="1165" y="53"/>
              </a:cxn>
              <a:cxn ang="0">
                <a:pos x="1342" y="0"/>
              </a:cxn>
              <a:cxn ang="0">
                <a:pos x="1611" y="145"/>
              </a:cxn>
              <a:cxn ang="0">
                <a:pos x="1658" y="387"/>
              </a:cxn>
              <a:cxn ang="0">
                <a:pos x="1519" y="591"/>
              </a:cxn>
              <a:cxn ang="0">
                <a:pos x="1342" y="644"/>
              </a:cxn>
              <a:cxn ang="0">
                <a:pos x="1261" y="634"/>
              </a:cxn>
              <a:cxn ang="0">
                <a:pos x="1261" y="634"/>
              </a:cxn>
              <a:cxn ang="0">
                <a:pos x="1236" y="630"/>
              </a:cxn>
              <a:cxn ang="0">
                <a:pos x="1052" y="720"/>
              </a:cxn>
              <a:cxn ang="0">
                <a:pos x="924" y="968"/>
              </a:cxn>
              <a:cxn ang="0">
                <a:pos x="859" y="1141"/>
              </a:cxn>
              <a:cxn ang="0">
                <a:pos x="724" y="1277"/>
              </a:cxn>
              <a:cxn ang="0">
                <a:pos x="473" y="1352"/>
              </a:cxn>
              <a:cxn ang="0">
                <a:pos x="473" y="1352"/>
              </a:cxn>
            </a:cxnLst>
            <a:rect l="0" t="0" r="r" b="b"/>
            <a:pathLst>
              <a:path w="1675" h="1352">
                <a:moveTo>
                  <a:pt x="473" y="1352"/>
                </a:moveTo>
                <a:cubicBezTo>
                  <a:pt x="319" y="1352"/>
                  <a:pt x="176" y="1275"/>
                  <a:pt x="91" y="1146"/>
                </a:cubicBezTo>
                <a:cubicBezTo>
                  <a:pt x="24" y="1044"/>
                  <a:pt x="0" y="922"/>
                  <a:pt x="25" y="803"/>
                </a:cubicBezTo>
                <a:cubicBezTo>
                  <a:pt x="49" y="683"/>
                  <a:pt x="119" y="580"/>
                  <a:pt x="221" y="513"/>
                </a:cubicBezTo>
                <a:cubicBezTo>
                  <a:pt x="296" y="463"/>
                  <a:pt x="383" y="437"/>
                  <a:pt x="472" y="437"/>
                </a:cubicBezTo>
                <a:cubicBezTo>
                  <a:pt x="510" y="437"/>
                  <a:pt x="547" y="442"/>
                  <a:pt x="584" y="451"/>
                </a:cubicBezTo>
                <a:cubicBezTo>
                  <a:pt x="584" y="451"/>
                  <a:pt x="584" y="451"/>
                  <a:pt x="584" y="451"/>
                </a:cubicBezTo>
                <a:cubicBezTo>
                  <a:pt x="626" y="465"/>
                  <a:pt x="668" y="472"/>
                  <a:pt x="709" y="472"/>
                </a:cubicBezTo>
                <a:cubicBezTo>
                  <a:pt x="710" y="472"/>
                  <a:pt x="710" y="472"/>
                  <a:pt x="710" y="472"/>
                </a:cubicBezTo>
                <a:cubicBezTo>
                  <a:pt x="788" y="472"/>
                  <a:pt x="866" y="446"/>
                  <a:pt x="929" y="399"/>
                </a:cubicBezTo>
                <a:cubicBezTo>
                  <a:pt x="980" y="361"/>
                  <a:pt x="1017" y="311"/>
                  <a:pt x="1024" y="274"/>
                </a:cubicBezTo>
                <a:cubicBezTo>
                  <a:pt x="1037" y="184"/>
                  <a:pt x="1089" y="103"/>
                  <a:pt x="1165" y="53"/>
                </a:cubicBezTo>
                <a:cubicBezTo>
                  <a:pt x="1218" y="18"/>
                  <a:pt x="1279" y="0"/>
                  <a:pt x="1342" y="0"/>
                </a:cubicBezTo>
                <a:cubicBezTo>
                  <a:pt x="1451" y="0"/>
                  <a:pt x="1551" y="54"/>
                  <a:pt x="1611" y="145"/>
                </a:cubicBezTo>
                <a:cubicBezTo>
                  <a:pt x="1658" y="217"/>
                  <a:pt x="1675" y="303"/>
                  <a:pt x="1658" y="387"/>
                </a:cubicBezTo>
                <a:cubicBezTo>
                  <a:pt x="1640" y="471"/>
                  <a:pt x="1591" y="544"/>
                  <a:pt x="1519" y="591"/>
                </a:cubicBezTo>
                <a:cubicBezTo>
                  <a:pt x="1467" y="626"/>
                  <a:pt x="1405" y="644"/>
                  <a:pt x="1342" y="644"/>
                </a:cubicBezTo>
                <a:cubicBezTo>
                  <a:pt x="1315" y="644"/>
                  <a:pt x="1287" y="641"/>
                  <a:pt x="1261" y="634"/>
                </a:cubicBezTo>
                <a:cubicBezTo>
                  <a:pt x="1261" y="634"/>
                  <a:pt x="1261" y="634"/>
                  <a:pt x="1261" y="634"/>
                </a:cubicBezTo>
                <a:cubicBezTo>
                  <a:pt x="1254" y="631"/>
                  <a:pt x="1245" y="630"/>
                  <a:pt x="1236" y="630"/>
                </a:cubicBezTo>
                <a:cubicBezTo>
                  <a:pt x="1185" y="630"/>
                  <a:pt x="1111" y="666"/>
                  <a:pt x="1052" y="720"/>
                </a:cubicBezTo>
                <a:cubicBezTo>
                  <a:pt x="979" y="788"/>
                  <a:pt x="934" y="876"/>
                  <a:pt x="924" y="968"/>
                </a:cubicBezTo>
                <a:cubicBezTo>
                  <a:pt x="914" y="1030"/>
                  <a:pt x="892" y="1088"/>
                  <a:pt x="859" y="1141"/>
                </a:cubicBezTo>
                <a:cubicBezTo>
                  <a:pt x="824" y="1195"/>
                  <a:pt x="779" y="1241"/>
                  <a:pt x="724" y="1277"/>
                </a:cubicBezTo>
                <a:cubicBezTo>
                  <a:pt x="649" y="1326"/>
                  <a:pt x="562" y="1352"/>
                  <a:pt x="473" y="1352"/>
                </a:cubicBezTo>
                <a:cubicBezTo>
                  <a:pt x="473" y="1352"/>
                  <a:pt x="473" y="1352"/>
                  <a:pt x="473" y="1352"/>
                </a:cubicBezTo>
                <a:close/>
              </a:path>
            </a:pathLst>
          </a:custGeom>
          <a:solidFill>
            <a:schemeClr val="bg1">
              <a:lumMod val="85000"/>
            </a:schemeClr>
          </a:solidFill>
          <a:ln w="9525">
            <a:noFill/>
            <a:round/>
            <a:headEnd/>
            <a:tailEnd/>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080" name="Oval 8"/>
          <p:cNvSpPr>
            <a:spLocks noChangeArrowheads="1"/>
          </p:cNvSpPr>
          <p:nvPr/>
        </p:nvSpPr>
        <p:spPr bwMode="auto">
          <a:xfrm>
            <a:off x="5584825" y="2433638"/>
            <a:ext cx="768350" cy="768350"/>
          </a:xfrm>
          <a:prstGeom prst="ellipse">
            <a:avLst/>
          </a:pr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9" name="Freeform 7"/>
          <p:cNvSpPr>
            <a:spLocks/>
          </p:cNvSpPr>
          <p:nvPr/>
        </p:nvSpPr>
        <p:spPr bwMode="auto">
          <a:xfrm>
            <a:off x="3940175" y="1571625"/>
            <a:ext cx="1374775" cy="2701925"/>
          </a:xfrm>
          <a:custGeom>
            <a:avLst/>
            <a:gdLst/>
            <a:ahLst/>
            <a:cxnLst>
              <a:cxn ang="0">
                <a:pos x="524" y="2052"/>
              </a:cxn>
              <a:cxn ang="0">
                <a:pos x="488" y="2050"/>
              </a:cxn>
              <a:cxn ang="0">
                <a:pos x="134" y="1874"/>
              </a:cxn>
              <a:cxn ang="0">
                <a:pos x="9" y="1499"/>
              </a:cxn>
              <a:cxn ang="0">
                <a:pos x="69" y="1292"/>
              </a:cxn>
              <a:cxn ang="0">
                <a:pos x="202" y="1132"/>
              </a:cxn>
              <a:cxn ang="0">
                <a:pos x="203" y="1132"/>
              </a:cxn>
              <a:cxn ang="0">
                <a:pos x="390" y="828"/>
              </a:cxn>
              <a:cxn ang="0">
                <a:pos x="345" y="615"/>
              </a:cxn>
              <a:cxn ang="0">
                <a:pos x="244" y="338"/>
              </a:cxn>
              <a:cxn ang="0">
                <a:pos x="359" y="97"/>
              </a:cxn>
              <a:cxn ang="0">
                <a:pos x="606" y="0"/>
              </a:cxn>
              <a:cxn ang="0">
                <a:pos x="632" y="1"/>
              </a:cxn>
              <a:cxn ang="0">
                <a:pos x="969" y="389"/>
              </a:cxn>
              <a:cxn ang="0">
                <a:pos x="830" y="649"/>
              </a:cxn>
              <a:cxn ang="0">
                <a:pos x="830" y="650"/>
              </a:cxn>
              <a:cxn ang="0">
                <a:pos x="764" y="810"/>
              </a:cxn>
              <a:cxn ang="0">
                <a:pos x="899" y="1181"/>
              </a:cxn>
              <a:cxn ang="0">
                <a:pos x="1009" y="1358"/>
              </a:cxn>
              <a:cxn ang="0">
                <a:pos x="1039" y="1572"/>
              </a:cxn>
              <a:cxn ang="0">
                <a:pos x="875" y="1914"/>
              </a:cxn>
              <a:cxn ang="0">
                <a:pos x="525" y="2052"/>
              </a:cxn>
              <a:cxn ang="0">
                <a:pos x="524" y="2052"/>
              </a:cxn>
            </a:cxnLst>
            <a:rect l="0" t="0" r="r" b="b"/>
            <a:pathLst>
              <a:path w="1044" h="2052">
                <a:moveTo>
                  <a:pt x="524" y="2052"/>
                </a:moveTo>
                <a:cubicBezTo>
                  <a:pt x="512" y="2052"/>
                  <a:pt x="500" y="2051"/>
                  <a:pt x="488" y="2050"/>
                </a:cubicBezTo>
                <a:cubicBezTo>
                  <a:pt x="350" y="2041"/>
                  <a:pt x="225" y="1978"/>
                  <a:pt x="134" y="1874"/>
                </a:cubicBezTo>
                <a:cubicBezTo>
                  <a:pt x="44" y="1770"/>
                  <a:pt x="0" y="1637"/>
                  <a:pt x="9" y="1499"/>
                </a:cubicBezTo>
                <a:cubicBezTo>
                  <a:pt x="14" y="1426"/>
                  <a:pt x="34" y="1356"/>
                  <a:pt x="69" y="1292"/>
                </a:cubicBezTo>
                <a:cubicBezTo>
                  <a:pt x="102" y="1230"/>
                  <a:pt x="147" y="1176"/>
                  <a:pt x="202" y="1132"/>
                </a:cubicBezTo>
                <a:cubicBezTo>
                  <a:pt x="203" y="1132"/>
                  <a:pt x="203" y="1132"/>
                  <a:pt x="203" y="1132"/>
                </a:cubicBezTo>
                <a:cubicBezTo>
                  <a:pt x="347" y="1034"/>
                  <a:pt x="382" y="899"/>
                  <a:pt x="390" y="828"/>
                </a:cubicBezTo>
                <a:cubicBezTo>
                  <a:pt x="401" y="727"/>
                  <a:pt x="374" y="647"/>
                  <a:pt x="345" y="615"/>
                </a:cubicBezTo>
                <a:cubicBezTo>
                  <a:pt x="274" y="541"/>
                  <a:pt x="237" y="440"/>
                  <a:pt x="244" y="338"/>
                </a:cubicBezTo>
                <a:cubicBezTo>
                  <a:pt x="250" y="245"/>
                  <a:pt x="291" y="160"/>
                  <a:pt x="359" y="97"/>
                </a:cubicBezTo>
                <a:cubicBezTo>
                  <a:pt x="427" y="34"/>
                  <a:pt x="514" y="0"/>
                  <a:pt x="606" y="0"/>
                </a:cubicBezTo>
                <a:cubicBezTo>
                  <a:pt x="615" y="0"/>
                  <a:pt x="623" y="0"/>
                  <a:pt x="632" y="1"/>
                </a:cubicBezTo>
                <a:cubicBezTo>
                  <a:pt x="832" y="15"/>
                  <a:pt x="983" y="189"/>
                  <a:pt x="969" y="389"/>
                </a:cubicBezTo>
                <a:cubicBezTo>
                  <a:pt x="962" y="491"/>
                  <a:pt x="911" y="586"/>
                  <a:pt x="830" y="649"/>
                </a:cubicBezTo>
                <a:cubicBezTo>
                  <a:pt x="830" y="650"/>
                  <a:pt x="830" y="650"/>
                  <a:pt x="830" y="650"/>
                </a:cubicBezTo>
                <a:cubicBezTo>
                  <a:pt x="797" y="671"/>
                  <a:pt x="771" y="734"/>
                  <a:pt x="764" y="810"/>
                </a:cubicBezTo>
                <a:cubicBezTo>
                  <a:pt x="752" y="951"/>
                  <a:pt x="802" y="1090"/>
                  <a:pt x="899" y="1181"/>
                </a:cubicBezTo>
                <a:cubicBezTo>
                  <a:pt x="947" y="1233"/>
                  <a:pt x="984" y="1292"/>
                  <a:pt x="1009" y="1358"/>
                </a:cubicBezTo>
                <a:cubicBezTo>
                  <a:pt x="1034" y="1427"/>
                  <a:pt x="1044" y="1499"/>
                  <a:pt x="1039" y="1572"/>
                </a:cubicBezTo>
                <a:cubicBezTo>
                  <a:pt x="1029" y="1703"/>
                  <a:pt x="971" y="1824"/>
                  <a:pt x="875" y="1914"/>
                </a:cubicBezTo>
                <a:cubicBezTo>
                  <a:pt x="779" y="2003"/>
                  <a:pt x="655" y="2052"/>
                  <a:pt x="525" y="2052"/>
                </a:cubicBezTo>
                <a:cubicBezTo>
                  <a:pt x="525" y="2052"/>
                  <a:pt x="525" y="2052"/>
                  <a:pt x="524" y="2052"/>
                </a:cubicBezTo>
                <a:close/>
              </a:path>
            </a:pathLst>
          </a:custGeom>
          <a:solidFill>
            <a:schemeClr val="bg1">
              <a:lumMod val="85000"/>
            </a:schemeClr>
          </a:solidFill>
          <a:ln w="9525">
            <a:noFill/>
            <a:round/>
            <a:headEnd/>
            <a:tailEnd/>
          </a:ln>
          <a:effectLst>
            <a:outerShdw blurRad="50800" dist="38100" algn="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081" name="Oval 9"/>
          <p:cNvSpPr>
            <a:spLocks noChangeArrowheads="1"/>
          </p:cNvSpPr>
          <p:nvPr/>
        </p:nvSpPr>
        <p:spPr bwMode="auto">
          <a:xfrm>
            <a:off x="4338955" y="1643380"/>
            <a:ext cx="809625" cy="809625"/>
          </a:xfrm>
          <a:prstGeom prst="ellipse">
            <a:avLst/>
          </a:pr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3" name="Freeform 11"/>
          <p:cNvSpPr>
            <a:spLocks/>
          </p:cNvSpPr>
          <p:nvPr/>
        </p:nvSpPr>
        <p:spPr bwMode="auto">
          <a:xfrm>
            <a:off x="2741613" y="2046288"/>
            <a:ext cx="2630488" cy="2432050"/>
          </a:xfrm>
          <a:custGeom>
            <a:avLst/>
            <a:gdLst/>
            <a:ahLst/>
            <a:cxnLst>
              <a:cxn ang="0">
                <a:pos x="1881" y="1591"/>
              </a:cxn>
              <a:cxn ang="0">
                <a:pos x="1857" y="1623"/>
              </a:cxn>
              <a:cxn ang="0">
                <a:pos x="1475" y="1830"/>
              </a:cxn>
              <a:cxn ang="0">
                <a:pos x="1058" y="1706"/>
              </a:cxn>
              <a:cxn ang="0">
                <a:pos x="909" y="1521"/>
              </a:cxn>
              <a:cxn ang="0">
                <a:pos x="849" y="1300"/>
              </a:cxn>
              <a:cxn ang="0">
                <a:pos x="849" y="1300"/>
              </a:cxn>
              <a:cxn ang="0">
                <a:pos x="693" y="938"/>
              </a:cxn>
              <a:cxn ang="0">
                <a:pos x="473" y="845"/>
              </a:cxn>
              <a:cxn ang="0">
                <a:pos x="159" y="760"/>
              </a:cxn>
              <a:cxn ang="0">
                <a:pos x="14" y="504"/>
              </a:cxn>
              <a:cxn ang="0">
                <a:pos x="83" y="220"/>
              </a:cxn>
              <a:cxn ang="0">
                <a:pos x="100" y="197"/>
              </a:cxn>
              <a:cxn ang="0">
                <a:pos x="663" y="139"/>
              </a:cxn>
              <a:cxn ang="0">
                <a:pos x="810" y="429"/>
              </a:cxn>
              <a:cxn ang="0">
                <a:pos x="810" y="429"/>
              </a:cxn>
              <a:cxn ang="0">
                <a:pos x="913" y="590"/>
              </a:cxn>
              <a:cxn ang="0">
                <a:pos x="1333" y="703"/>
              </a:cxn>
              <a:cxn ang="0">
                <a:pos x="1562" y="716"/>
              </a:cxn>
              <a:cxn ang="0">
                <a:pos x="1774" y="824"/>
              </a:cxn>
              <a:cxn ang="0">
                <a:pos x="1979" y="1187"/>
              </a:cxn>
              <a:cxn ang="0">
                <a:pos x="1881" y="1591"/>
              </a:cxn>
              <a:cxn ang="0">
                <a:pos x="1881" y="1591"/>
              </a:cxn>
            </a:cxnLst>
            <a:rect l="0" t="0" r="r" b="b"/>
            <a:pathLst>
              <a:path w="1998" h="1846">
                <a:moveTo>
                  <a:pt x="1881" y="1591"/>
                </a:moveTo>
                <a:cubicBezTo>
                  <a:pt x="1874" y="1602"/>
                  <a:pt x="1866" y="1613"/>
                  <a:pt x="1857" y="1623"/>
                </a:cubicBezTo>
                <a:cubicBezTo>
                  <a:pt x="1761" y="1741"/>
                  <a:pt x="1626" y="1815"/>
                  <a:pt x="1475" y="1830"/>
                </a:cubicBezTo>
                <a:cubicBezTo>
                  <a:pt x="1324" y="1846"/>
                  <a:pt x="1176" y="1802"/>
                  <a:pt x="1058" y="1706"/>
                </a:cubicBezTo>
                <a:cubicBezTo>
                  <a:pt x="995" y="1655"/>
                  <a:pt x="945" y="1593"/>
                  <a:pt x="909" y="1521"/>
                </a:cubicBezTo>
                <a:cubicBezTo>
                  <a:pt x="874" y="1452"/>
                  <a:pt x="853" y="1378"/>
                  <a:pt x="849" y="1300"/>
                </a:cubicBezTo>
                <a:cubicBezTo>
                  <a:pt x="849" y="1300"/>
                  <a:pt x="849" y="1300"/>
                  <a:pt x="849" y="1300"/>
                </a:cubicBezTo>
                <a:cubicBezTo>
                  <a:pt x="852" y="1107"/>
                  <a:pt x="752" y="991"/>
                  <a:pt x="693" y="938"/>
                </a:cubicBezTo>
                <a:cubicBezTo>
                  <a:pt x="609" y="864"/>
                  <a:pt x="520" y="838"/>
                  <a:pt x="473" y="845"/>
                </a:cubicBezTo>
                <a:cubicBezTo>
                  <a:pt x="361" y="862"/>
                  <a:pt x="246" y="831"/>
                  <a:pt x="159" y="760"/>
                </a:cubicBezTo>
                <a:cubicBezTo>
                  <a:pt x="79" y="696"/>
                  <a:pt x="28" y="605"/>
                  <a:pt x="14" y="504"/>
                </a:cubicBezTo>
                <a:cubicBezTo>
                  <a:pt x="0" y="404"/>
                  <a:pt x="25" y="303"/>
                  <a:pt x="83" y="220"/>
                </a:cubicBezTo>
                <a:cubicBezTo>
                  <a:pt x="88" y="212"/>
                  <a:pt x="94" y="205"/>
                  <a:pt x="100" y="197"/>
                </a:cubicBezTo>
                <a:cubicBezTo>
                  <a:pt x="239" y="26"/>
                  <a:pt x="491" y="0"/>
                  <a:pt x="663" y="139"/>
                </a:cubicBezTo>
                <a:cubicBezTo>
                  <a:pt x="751" y="210"/>
                  <a:pt x="804" y="316"/>
                  <a:pt x="810" y="429"/>
                </a:cubicBezTo>
                <a:cubicBezTo>
                  <a:pt x="810" y="429"/>
                  <a:pt x="810" y="429"/>
                  <a:pt x="810" y="429"/>
                </a:cubicBezTo>
                <a:cubicBezTo>
                  <a:pt x="809" y="472"/>
                  <a:pt x="849" y="535"/>
                  <a:pt x="913" y="590"/>
                </a:cubicBezTo>
                <a:cubicBezTo>
                  <a:pt x="1033" y="690"/>
                  <a:pt x="1190" y="733"/>
                  <a:pt x="1333" y="703"/>
                </a:cubicBezTo>
                <a:cubicBezTo>
                  <a:pt x="1410" y="692"/>
                  <a:pt x="1487" y="696"/>
                  <a:pt x="1562" y="716"/>
                </a:cubicBezTo>
                <a:cubicBezTo>
                  <a:pt x="1640" y="736"/>
                  <a:pt x="1711" y="773"/>
                  <a:pt x="1774" y="824"/>
                </a:cubicBezTo>
                <a:cubicBezTo>
                  <a:pt x="1886" y="915"/>
                  <a:pt x="1959" y="1044"/>
                  <a:pt x="1979" y="1187"/>
                </a:cubicBezTo>
                <a:cubicBezTo>
                  <a:pt x="1998" y="1330"/>
                  <a:pt x="1964" y="1473"/>
                  <a:pt x="1881" y="1591"/>
                </a:cubicBezTo>
                <a:cubicBezTo>
                  <a:pt x="1881" y="1591"/>
                  <a:pt x="1881" y="1591"/>
                  <a:pt x="1881" y="1591"/>
                </a:cubicBezTo>
                <a:close/>
              </a:path>
            </a:pathLst>
          </a:custGeom>
          <a:solidFill>
            <a:schemeClr val="bg1">
              <a:lumMod val="85000"/>
            </a:schemeClr>
          </a:solidFill>
          <a:ln w="9525">
            <a:noFill/>
            <a:round/>
            <a:headEnd/>
            <a:tailEnd/>
          </a:ln>
          <a:effectLst>
            <a:outerShdw blurRad="50800" dist="38100" algn="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084" name="Oval 12"/>
          <p:cNvSpPr>
            <a:spLocks noChangeArrowheads="1"/>
          </p:cNvSpPr>
          <p:nvPr/>
        </p:nvSpPr>
        <p:spPr bwMode="auto">
          <a:xfrm>
            <a:off x="3937000" y="3054350"/>
            <a:ext cx="1344613" cy="1346200"/>
          </a:xfrm>
          <a:prstGeom prst="ellipse">
            <a:avLst/>
          </a:pr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5" name="Oval 13"/>
          <p:cNvSpPr>
            <a:spLocks noChangeArrowheads="1"/>
          </p:cNvSpPr>
          <p:nvPr/>
        </p:nvSpPr>
        <p:spPr bwMode="auto">
          <a:xfrm>
            <a:off x="2831047" y="2184935"/>
            <a:ext cx="910156" cy="910156"/>
          </a:xfrm>
          <a:prstGeom prst="ellipse">
            <a:avLst/>
          </a:pr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TextBox 17"/>
          <p:cNvSpPr txBox="1"/>
          <p:nvPr/>
        </p:nvSpPr>
        <p:spPr>
          <a:xfrm>
            <a:off x="3886200" y="3481685"/>
            <a:ext cx="1416051" cy="461665"/>
          </a:xfrm>
          <a:prstGeom prst="rect">
            <a:avLst/>
          </a:prstGeom>
          <a:noFill/>
        </p:spPr>
        <p:txBody>
          <a:bodyPr wrap="square" rtlCol="0">
            <a:spAutoFit/>
          </a:bodyPr>
          <a:lstStyle/>
          <a:p>
            <a:pPr algn="ctr"/>
            <a:r>
              <a:rPr lang="en-US" sz="2400" dirty="0">
                <a:solidFill>
                  <a:schemeClr val="bg1"/>
                </a:solidFill>
              </a:rPr>
              <a:t>.NET Core</a:t>
            </a:r>
          </a:p>
        </p:txBody>
      </p:sp>
      <p:sp>
        <p:nvSpPr>
          <p:cNvPr id="35" name="TextBox 34"/>
          <p:cNvSpPr txBox="1"/>
          <p:nvPr/>
        </p:nvSpPr>
        <p:spPr>
          <a:xfrm>
            <a:off x="6543676" y="2421954"/>
            <a:ext cx="2371307" cy="553998"/>
          </a:xfrm>
          <a:prstGeom prst="rect">
            <a:avLst/>
          </a:prstGeom>
          <a:noFill/>
        </p:spPr>
        <p:txBody>
          <a:bodyPr wrap="square" lIns="0" tIns="0" rIns="0" bIns="0" rtlCol="0" anchor="ctr">
            <a:spAutoFit/>
          </a:bodyPr>
          <a:lstStyle/>
          <a:p>
            <a:r>
              <a:rPr lang="en-US" b="1" dirty="0">
                <a:solidFill>
                  <a:schemeClr val="accent4"/>
                </a:solidFill>
              </a:rPr>
              <a:t>Why you should choose it over “Framework”</a:t>
            </a:r>
          </a:p>
        </p:txBody>
      </p:sp>
      <p:sp>
        <p:nvSpPr>
          <p:cNvPr id="38" name="TextBox 37"/>
          <p:cNvSpPr txBox="1"/>
          <p:nvPr/>
        </p:nvSpPr>
        <p:spPr>
          <a:xfrm>
            <a:off x="229017" y="2509545"/>
            <a:ext cx="2435659" cy="276999"/>
          </a:xfrm>
          <a:prstGeom prst="rect">
            <a:avLst/>
          </a:prstGeom>
          <a:noFill/>
        </p:spPr>
        <p:txBody>
          <a:bodyPr wrap="square" lIns="0" tIns="0" rIns="0" bIns="0" rtlCol="0" anchor="ctr">
            <a:spAutoFit/>
          </a:bodyPr>
          <a:lstStyle/>
          <a:p>
            <a:pPr algn="r"/>
            <a:r>
              <a:rPr lang="en-US" b="1" dirty="0">
                <a:solidFill>
                  <a:schemeClr val="bg1">
                    <a:lumMod val="50000"/>
                  </a:schemeClr>
                </a:solidFill>
              </a:rPr>
              <a:t>History &amp; Timeline</a:t>
            </a:r>
          </a:p>
        </p:txBody>
      </p:sp>
      <p:sp>
        <p:nvSpPr>
          <p:cNvPr id="47" name="TextBox 46"/>
          <p:cNvSpPr txBox="1"/>
          <p:nvPr/>
        </p:nvSpPr>
        <p:spPr>
          <a:xfrm>
            <a:off x="5410201" y="1367779"/>
            <a:ext cx="3047999" cy="553998"/>
          </a:xfrm>
          <a:prstGeom prst="rect">
            <a:avLst/>
          </a:prstGeom>
          <a:noFill/>
        </p:spPr>
        <p:txBody>
          <a:bodyPr wrap="square" lIns="0" tIns="0" rIns="0" bIns="0" rtlCol="0" anchor="ctr">
            <a:spAutoFit/>
          </a:bodyPr>
          <a:lstStyle/>
          <a:p>
            <a:r>
              <a:rPr lang="en-US" b="1" dirty="0">
                <a:solidFill>
                  <a:schemeClr val="bg1">
                    <a:lumMod val="50000"/>
                  </a:schemeClr>
                </a:solidFill>
              </a:rPr>
              <a:t>Why you should be paying attention</a:t>
            </a:r>
          </a:p>
        </p:txBody>
      </p:sp>
      <p:sp>
        <p:nvSpPr>
          <p:cNvPr id="40" name="Text Placeholder 2">
            <a:extLst>
              <a:ext uri="{FF2B5EF4-FFF2-40B4-BE49-F238E27FC236}">
                <a16:creationId xmlns:a16="http://schemas.microsoft.com/office/drawing/2014/main" id="{FD3AF527-F2C3-43A1-8E59-6C02E955242C}"/>
              </a:ext>
            </a:extLst>
          </p:cNvPr>
          <p:cNvSpPr>
            <a:spLocks noGrp="1"/>
          </p:cNvSpPr>
          <p:nvPr>
            <p:ph type="body" sz="half" idx="2"/>
          </p:nvPr>
        </p:nvSpPr>
        <p:spPr>
          <a:xfrm>
            <a:off x="3100647" y="2180691"/>
            <a:ext cx="457200" cy="914400"/>
          </a:xfrm>
        </p:spPr>
        <p:txBody>
          <a:bodyPr/>
          <a:lstStyle/>
          <a:p>
            <a:pPr algn="l"/>
            <a:r>
              <a:rPr lang="en-US" sz="5400" dirty="0">
                <a:solidFill>
                  <a:schemeClr val="bg1">
                    <a:lumMod val="85000"/>
                  </a:schemeClr>
                </a:solidFill>
              </a:rPr>
              <a:t>1</a:t>
            </a:r>
          </a:p>
        </p:txBody>
      </p:sp>
      <p:sp>
        <p:nvSpPr>
          <p:cNvPr id="43" name="Text Placeholder 2">
            <a:extLst>
              <a:ext uri="{FF2B5EF4-FFF2-40B4-BE49-F238E27FC236}">
                <a16:creationId xmlns:a16="http://schemas.microsoft.com/office/drawing/2014/main" id="{FC135DB2-88A6-481A-BD46-06B967E3446E}"/>
              </a:ext>
            </a:extLst>
          </p:cNvPr>
          <p:cNvSpPr txBox="1">
            <a:spLocks/>
          </p:cNvSpPr>
          <p:nvPr/>
        </p:nvSpPr>
        <p:spPr>
          <a:xfrm>
            <a:off x="4602480" y="1581150"/>
            <a:ext cx="457200" cy="914400"/>
          </a:xfrm>
          <a:prstGeom prst="rect">
            <a:avLst/>
          </a:prstGeom>
        </p:spPr>
        <p:txBody>
          <a:bodyPr wrap="square" lIns="0" tIns="0" rIns="0" bIns="0" anchor="ctr">
            <a:noAutofit/>
          </a:bodyPr>
          <a:lstStyle>
            <a:lvl1pPr marL="0" indent="0" algn="ctr" defTabSz="914400" rtl="0" eaLnBrk="1" latinLnBrk="0" hangingPunct="1">
              <a:spcBef>
                <a:spcPct val="20000"/>
              </a:spcBef>
              <a:buFont typeface="Arial" pitchFamily="34" charset="0"/>
              <a:buNone/>
              <a:defRPr sz="1600" b="1" i="0" kern="1200" baseline="0">
                <a:solidFill>
                  <a:schemeClr val="tx1">
                    <a:lumMod val="50000"/>
                    <a:lumOff val="50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pPr algn="l"/>
            <a:r>
              <a:rPr lang="en-US" sz="4800" dirty="0">
                <a:solidFill>
                  <a:schemeClr val="bg1">
                    <a:lumMod val="85000"/>
                  </a:schemeClr>
                </a:solidFill>
              </a:rPr>
              <a:t>2</a:t>
            </a:r>
            <a:endParaRPr lang="en-US" sz="5400" dirty="0">
              <a:solidFill>
                <a:schemeClr val="bg1">
                  <a:lumMod val="85000"/>
                </a:schemeClr>
              </a:solidFill>
            </a:endParaRPr>
          </a:p>
        </p:txBody>
      </p:sp>
      <p:sp>
        <p:nvSpPr>
          <p:cNvPr id="46" name="Text Placeholder 2">
            <a:extLst>
              <a:ext uri="{FF2B5EF4-FFF2-40B4-BE49-F238E27FC236}">
                <a16:creationId xmlns:a16="http://schemas.microsoft.com/office/drawing/2014/main" id="{4E1F4E2A-59BE-46EC-BBB4-46B3FEFCB6C7}"/>
              </a:ext>
            </a:extLst>
          </p:cNvPr>
          <p:cNvSpPr txBox="1">
            <a:spLocks/>
          </p:cNvSpPr>
          <p:nvPr/>
        </p:nvSpPr>
        <p:spPr>
          <a:xfrm>
            <a:off x="5836920" y="2360930"/>
            <a:ext cx="457200" cy="914400"/>
          </a:xfrm>
          <a:prstGeom prst="rect">
            <a:avLst/>
          </a:prstGeom>
        </p:spPr>
        <p:txBody>
          <a:bodyPr wrap="square" lIns="0" tIns="0" rIns="0" bIns="0" anchor="ctr">
            <a:noAutofit/>
          </a:bodyPr>
          <a:lstStyle>
            <a:lvl1pPr marL="0" indent="0" algn="ctr" defTabSz="914400" rtl="0" eaLnBrk="1" latinLnBrk="0" hangingPunct="1">
              <a:spcBef>
                <a:spcPct val="20000"/>
              </a:spcBef>
              <a:buFont typeface="Arial" pitchFamily="34" charset="0"/>
              <a:buNone/>
              <a:defRPr sz="1600" b="1" i="0" kern="1200" baseline="0">
                <a:solidFill>
                  <a:schemeClr val="tx1">
                    <a:lumMod val="50000"/>
                    <a:lumOff val="50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pPr algn="l"/>
            <a:r>
              <a:rPr lang="en-US" sz="4400" dirty="0">
                <a:solidFill>
                  <a:schemeClr val="bg1"/>
                </a:solidFill>
              </a:rPr>
              <a:t>3</a:t>
            </a:r>
            <a:endParaRPr lang="en-US" sz="5400" dirty="0">
              <a:solidFill>
                <a:schemeClr val="bg1"/>
              </a:solidFill>
            </a:endParaRPr>
          </a:p>
        </p:txBody>
      </p:sp>
    </p:spTree>
    <p:extLst>
      <p:ext uri="{BB962C8B-B14F-4D97-AF65-F5344CB8AC3E}">
        <p14:creationId xmlns:p14="http://schemas.microsoft.com/office/powerpoint/2010/main" val="18216829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Me</a:t>
            </a:r>
          </a:p>
        </p:txBody>
      </p:sp>
      <p:sp>
        <p:nvSpPr>
          <p:cNvPr id="47" name="Freeform 7"/>
          <p:cNvSpPr>
            <a:spLocks/>
          </p:cNvSpPr>
          <p:nvPr/>
        </p:nvSpPr>
        <p:spPr bwMode="auto">
          <a:xfrm>
            <a:off x="5379244" y="2464594"/>
            <a:ext cx="654050" cy="1362075"/>
          </a:xfrm>
          <a:custGeom>
            <a:avLst/>
            <a:gdLst/>
            <a:ahLst/>
            <a:cxnLst>
              <a:cxn ang="0">
                <a:pos x="0" y="69"/>
              </a:cxn>
              <a:cxn ang="0">
                <a:pos x="121" y="0"/>
              </a:cxn>
              <a:cxn ang="0">
                <a:pos x="163" y="171"/>
              </a:cxn>
              <a:cxn ang="0">
                <a:pos x="123" y="340"/>
              </a:cxn>
              <a:cxn ang="0">
                <a:pos x="1" y="270"/>
              </a:cxn>
              <a:cxn ang="0">
                <a:pos x="23" y="171"/>
              </a:cxn>
              <a:cxn ang="0">
                <a:pos x="0" y="69"/>
              </a:cxn>
            </a:cxnLst>
            <a:rect l="0" t="0" r="r" b="b"/>
            <a:pathLst>
              <a:path w="163" h="340">
                <a:moveTo>
                  <a:pt x="0" y="69"/>
                </a:moveTo>
                <a:cubicBezTo>
                  <a:pt x="121" y="0"/>
                  <a:pt x="121" y="0"/>
                  <a:pt x="121" y="0"/>
                </a:cubicBezTo>
                <a:cubicBezTo>
                  <a:pt x="149" y="51"/>
                  <a:pt x="163" y="108"/>
                  <a:pt x="163" y="171"/>
                </a:cubicBezTo>
                <a:cubicBezTo>
                  <a:pt x="163" y="233"/>
                  <a:pt x="150" y="289"/>
                  <a:pt x="123" y="340"/>
                </a:cubicBezTo>
                <a:cubicBezTo>
                  <a:pt x="1" y="270"/>
                  <a:pt x="1" y="270"/>
                  <a:pt x="1" y="270"/>
                </a:cubicBezTo>
                <a:cubicBezTo>
                  <a:pt x="16" y="240"/>
                  <a:pt x="23" y="207"/>
                  <a:pt x="23" y="171"/>
                </a:cubicBezTo>
                <a:cubicBezTo>
                  <a:pt x="23" y="134"/>
                  <a:pt x="15" y="100"/>
                  <a:pt x="0" y="69"/>
                </a:cubicBez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8"/>
          <p:cNvSpPr>
            <a:spLocks/>
          </p:cNvSpPr>
          <p:nvPr/>
        </p:nvSpPr>
        <p:spPr bwMode="auto">
          <a:xfrm>
            <a:off x="4617244" y="1693862"/>
            <a:ext cx="1206500" cy="977900"/>
          </a:xfrm>
          <a:custGeom>
            <a:avLst/>
            <a:gdLst/>
            <a:ahLst/>
            <a:cxnLst>
              <a:cxn ang="0">
                <a:pos x="301" y="175"/>
              </a:cxn>
              <a:cxn ang="0">
                <a:pos x="179" y="244"/>
              </a:cxn>
              <a:cxn ang="0">
                <a:pos x="147" y="205"/>
              </a:cxn>
              <a:cxn ang="0">
                <a:pos x="0" y="139"/>
              </a:cxn>
              <a:cxn ang="0">
                <a:pos x="0" y="0"/>
              </a:cxn>
              <a:cxn ang="0">
                <a:pos x="246" y="106"/>
              </a:cxn>
              <a:cxn ang="0">
                <a:pos x="301" y="175"/>
              </a:cxn>
            </a:cxnLst>
            <a:rect l="0" t="0" r="r" b="b"/>
            <a:pathLst>
              <a:path w="301" h="244">
                <a:moveTo>
                  <a:pt x="301" y="175"/>
                </a:moveTo>
                <a:cubicBezTo>
                  <a:pt x="179" y="244"/>
                  <a:pt x="179" y="244"/>
                  <a:pt x="179" y="244"/>
                </a:cubicBezTo>
                <a:cubicBezTo>
                  <a:pt x="170" y="230"/>
                  <a:pt x="160" y="217"/>
                  <a:pt x="147" y="205"/>
                </a:cubicBezTo>
                <a:cubicBezTo>
                  <a:pt x="106" y="164"/>
                  <a:pt x="57" y="142"/>
                  <a:pt x="0" y="139"/>
                </a:cubicBezTo>
                <a:cubicBezTo>
                  <a:pt x="0" y="0"/>
                  <a:pt x="0" y="0"/>
                  <a:pt x="0" y="0"/>
                </a:cubicBezTo>
                <a:cubicBezTo>
                  <a:pt x="96" y="2"/>
                  <a:pt x="178" y="38"/>
                  <a:pt x="246" y="106"/>
                </a:cubicBezTo>
                <a:cubicBezTo>
                  <a:pt x="268" y="128"/>
                  <a:pt x="286" y="150"/>
                  <a:pt x="301" y="175"/>
                </a:cubicBez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10"/>
          <p:cNvSpPr>
            <a:spLocks/>
          </p:cNvSpPr>
          <p:nvPr/>
        </p:nvSpPr>
        <p:spPr bwMode="auto">
          <a:xfrm>
            <a:off x="3339307" y="1692275"/>
            <a:ext cx="1182688" cy="949325"/>
          </a:xfrm>
          <a:custGeom>
            <a:avLst/>
            <a:gdLst/>
            <a:ahLst/>
            <a:cxnLst>
              <a:cxn ang="0">
                <a:pos x="148" y="205"/>
              </a:cxn>
              <a:cxn ang="0">
                <a:pos x="121" y="237"/>
              </a:cxn>
              <a:cxn ang="0">
                <a:pos x="0" y="167"/>
              </a:cxn>
              <a:cxn ang="0">
                <a:pos x="49" y="106"/>
              </a:cxn>
              <a:cxn ang="0">
                <a:pos x="295" y="0"/>
              </a:cxn>
              <a:cxn ang="0">
                <a:pos x="295" y="139"/>
              </a:cxn>
              <a:cxn ang="0">
                <a:pos x="148" y="205"/>
              </a:cxn>
            </a:cxnLst>
            <a:rect l="0" t="0" r="r" b="b"/>
            <a:pathLst>
              <a:path w="295" h="237">
                <a:moveTo>
                  <a:pt x="148" y="205"/>
                </a:moveTo>
                <a:cubicBezTo>
                  <a:pt x="138" y="215"/>
                  <a:pt x="129" y="226"/>
                  <a:pt x="121" y="237"/>
                </a:cubicBezTo>
                <a:cubicBezTo>
                  <a:pt x="0" y="167"/>
                  <a:pt x="0" y="167"/>
                  <a:pt x="0" y="167"/>
                </a:cubicBezTo>
                <a:cubicBezTo>
                  <a:pt x="14" y="145"/>
                  <a:pt x="30" y="125"/>
                  <a:pt x="49" y="106"/>
                </a:cubicBezTo>
                <a:cubicBezTo>
                  <a:pt x="118" y="38"/>
                  <a:pt x="200" y="2"/>
                  <a:pt x="295" y="0"/>
                </a:cubicBezTo>
                <a:cubicBezTo>
                  <a:pt x="295" y="139"/>
                  <a:pt x="295" y="139"/>
                  <a:pt x="295" y="139"/>
                </a:cubicBezTo>
                <a:cubicBezTo>
                  <a:pt x="238" y="142"/>
                  <a:pt x="189" y="164"/>
                  <a:pt x="148" y="205"/>
                </a:cubicBez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11"/>
          <p:cNvSpPr>
            <a:spLocks/>
          </p:cNvSpPr>
          <p:nvPr/>
        </p:nvSpPr>
        <p:spPr bwMode="auto">
          <a:xfrm>
            <a:off x="3110707" y="2446337"/>
            <a:ext cx="661988" cy="1398588"/>
          </a:xfrm>
          <a:custGeom>
            <a:avLst/>
            <a:gdLst/>
            <a:ahLst/>
            <a:cxnLst>
              <a:cxn ang="0">
                <a:pos x="165" y="70"/>
              </a:cxn>
              <a:cxn ang="0">
                <a:pos x="139" y="176"/>
              </a:cxn>
              <a:cxn ang="0">
                <a:pos x="164" y="280"/>
              </a:cxn>
              <a:cxn ang="0">
                <a:pos x="42" y="349"/>
              </a:cxn>
              <a:cxn ang="0">
                <a:pos x="0" y="176"/>
              </a:cxn>
              <a:cxn ang="0">
                <a:pos x="44" y="0"/>
              </a:cxn>
              <a:cxn ang="0">
                <a:pos x="165" y="70"/>
              </a:cxn>
            </a:cxnLst>
            <a:rect l="0" t="0" r="r" b="b"/>
            <a:pathLst>
              <a:path w="165" h="349">
                <a:moveTo>
                  <a:pt x="165" y="70"/>
                </a:moveTo>
                <a:cubicBezTo>
                  <a:pt x="148" y="102"/>
                  <a:pt x="139" y="137"/>
                  <a:pt x="139" y="176"/>
                </a:cubicBezTo>
                <a:cubicBezTo>
                  <a:pt x="139" y="214"/>
                  <a:pt x="147" y="249"/>
                  <a:pt x="164" y="280"/>
                </a:cubicBezTo>
                <a:cubicBezTo>
                  <a:pt x="42" y="349"/>
                  <a:pt x="42" y="349"/>
                  <a:pt x="42" y="349"/>
                </a:cubicBezTo>
                <a:cubicBezTo>
                  <a:pt x="14" y="298"/>
                  <a:pt x="0" y="240"/>
                  <a:pt x="0" y="176"/>
                </a:cubicBezTo>
                <a:cubicBezTo>
                  <a:pt x="0" y="112"/>
                  <a:pt x="14" y="53"/>
                  <a:pt x="44" y="0"/>
                </a:cubicBezTo>
                <a:lnTo>
                  <a:pt x="165" y="70"/>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7" name="Group 16"/>
          <p:cNvGrpSpPr/>
          <p:nvPr/>
        </p:nvGrpSpPr>
        <p:grpSpPr>
          <a:xfrm>
            <a:off x="277794" y="1047750"/>
            <a:ext cx="3456006" cy="670644"/>
            <a:chOff x="4191610" y="1381200"/>
            <a:chExt cx="4330506" cy="670644"/>
          </a:xfrm>
        </p:grpSpPr>
        <p:sp>
          <p:nvSpPr>
            <p:cNvPr id="65" name="TextBox 64"/>
            <p:cNvSpPr txBox="1"/>
            <p:nvPr/>
          </p:nvSpPr>
          <p:spPr>
            <a:xfrm>
              <a:off x="7477631" y="1381200"/>
              <a:ext cx="1044485" cy="369332"/>
            </a:xfrm>
            <a:prstGeom prst="rect">
              <a:avLst/>
            </a:prstGeom>
            <a:noFill/>
          </p:spPr>
          <p:txBody>
            <a:bodyPr wrap="none" lIns="0" tIns="0" rIns="0" bIns="0" rtlCol="0" anchor="ctr">
              <a:spAutoFit/>
            </a:bodyPr>
            <a:lstStyle/>
            <a:p>
              <a:pPr algn="r"/>
              <a:r>
                <a:rPr lang="en-US" sz="2400" b="1" dirty="0">
                  <a:solidFill>
                    <a:schemeClr val="accent2"/>
                  </a:solidFill>
                </a:rPr>
                <a:t>Twitter</a:t>
              </a:r>
              <a:endParaRPr lang="en-US" sz="1200" b="1" dirty="0">
                <a:solidFill>
                  <a:schemeClr val="accent2"/>
                </a:solidFill>
              </a:endParaRPr>
            </a:p>
          </p:txBody>
        </p:sp>
        <p:sp>
          <p:nvSpPr>
            <p:cNvPr id="66" name="TextBox 65"/>
            <p:cNvSpPr txBox="1"/>
            <p:nvPr/>
          </p:nvSpPr>
          <p:spPr>
            <a:xfrm>
              <a:off x="4191610" y="1774845"/>
              <a:ext cx="4330506" cy="276999"/>
            </a:xfrm>
            <a:prstGeom prst="rect">
              <a:avLst/>
            </a:prstGeom>
            <a:noFill/>
          </p:spPr>
          <p:txBody>
            <a:bodyPr wrap="square" lIns="0" tIns="0" rIns="0" bIns="0" rtlCol="0" anchor="t">
              <a:spAutoFit/>
            </a:bodyPr>
            <a:lstStyle/>
            <a:p>
              <a:pPr lvl="0" algn="r" defTabSz="914400">
                <a:spcBef>
                  <a:spcPct val="20000"/>
                </a:spcBef>
                <a:defRPr/>
              </a:pPr>
              <a:r>
                <a:rPr lang="en-US" dirty="0">
                  <a:solidFill>
                    <a:schemeClr val="tx1">
                      <a:lumMod val="50000"/>
                      <a:lumOff val="50000"/>
                    </a:schemeClr>
                  </a:solidFill>
                </a:rPr>
                <a:t>https://www.twitter.com/_CalvinAllen</a:t>
              </a:r>
              <a:endParaRPr lang="en-US" sz="1600" dirty="0">
                <a:solidFill>
                  <a:schemeClr val="tx1">
                    <a:lumMod val="50000"/>
                    <a:lumOff val="50000"/>
                  </a:schemeClr>
                </a:solidFill>
              </a:endParaRPr>
            </a:p>
          </p:txBody>
        </p:sp>
      </p:grpSp>
      <p:grpSp>
        <p:nvGrpSpPr>
          <p:cNvPr id="8" name="Group 16"/>
          <p:cNvGrpSpPr/>
          <p:nvPr/>
        </p:nvGrpSpPr>
        <p:grpSpPr>
          <a:xfrm>
            <a:off x="5250974" y="1091098"/>
            <a:ext cx="3896857" cy="636246"/>
            <a:chOff x="4708707" y="1495557"/>
            <a:chExt cx="4882907" cy="636246"/>
          </a:xfrm>
        </p:grpSpPr>
        <p:sp>
          <p:nvSpPr>
            <p:cNvPr id="68" name="TextBox 67"/>
            <p:cNvSpPr txBox="1"/>
            <p:nvPr/>
          </p:nvSpPr>
          <p:spPr>
            <a:xfrm>
              <a:off x="4708707" y="1495557"/>
              <a:ext cx="1261415" cy="369332"/>
            </a:xfrm>
            <a:prstGeom prst="rect">
              <a:avLst/>
            </a:prstGeom>
            <a:noFill/>
          </p:spPr>
          <p:txBody>
            <a:bodyPr wrap="none" lIns="0" tIns="0" rIns="0" bIns="0" rtlCol="0" anchor="ctr">
              <a:spAutoFit/>
            </a:bodyPr>
            <a:lstStyle/>
            <a:p>
              <a:r>
                <a:rPr lang="en-US" sz="2400" b="1" dirty="0">
                  <a:solidFill>
                    <a:schemeClr val="accent3"/>
                  </a:solidFill>
                </a:rPr>
                <a:t>LinkedIn</a:t>
              </a:r>
              <a:endParaRPr lang="en-US" sz="1200" b="1" dirty="0">
                <a:solidFill>
                  <a:schemeClr val="accent3"/>
                </a:solidFill>
              </a:endParaRPr>
            </a:p>
          </p:txBody>
        </p:sp>
        <p:sp>
          <p:nvSpPr>
            <p:cNvPr id="69" name="TextBox 68"/>
            <p:cNvSpPr txBox="1"/>
            <p:nvPr/>
          </p:nvSpPr>
          <p:spPr>
            <a:xfrm>
              <a:off x="4722083" y="1854804"/>
              <a:ext cx="4869531" cy="276999"/>
            </a:xfrm>
            <a:prstGeom prst="rect">
              <a:avLst/>
            </a:prstGeom>
            <a:noFill/>
          </p:spPr>
          <p:txBody>
            <a:bodyPr wrap="square" lIns="0" tIns="0" rIns="0" bIns="0" rtlCol="0" anchor="t">
              <a:spAutoFit/>
            </a:bodyPr>
            <a:lstStyle/>
            <a:p>
              <a:pPr lvl="0" defTabSz="914400">
                <a:spcBef>
                  <a:spcPct val="20000"/>
                </a:spcBef>
                <a:defRPr/>
              </a:pPr>
              <a:r>
                <a:rPr lang="en-US" dirty="0">
                  <a:solidFill>
                    <a:schemeClr val="tx1">
                      <a:lumMod val="50000"/>
                      <a:lumOff val="50000"/>
                    </a:schemeClr>
                  </a:solidFill>
                </a:rPr>
                <a:t>https://www.linkedin.com/in/calvin-allen</a:t>
              </a:r>
            </a:p>
          </p:txBody>
        </p:sp>
      </p:grpSp>
      <p:grpSp>
        <p:nvGrpSpPr>
          <p:cNvPr id="9" name="Group 16"/>
          <p:cNvGrpSpPr/>
          <p:nvPr/>
        </p:nvGrpSpPr>
        <p:grpSpPr>
          <a:xfrm>
            <a:off x="83484" y="2722687"/>
            <a:ext cx="2905061" cy="603443"/>
            <a:chOff x="5492351" y="1415623"/>
            <a:chExt cx="2920960" cy="603443"/>
          </a:xfrm>
        </p:grpSpPr>
        <p:sp>
          <p:nvSpPr>
            <p:cNvPr id="71" name="TextBox 70"/>
            <p:cNvSpPr txBox="1"/>
            <p:nvPr/>
          </p:nvSpPr>
          <p:spPr>
            <a:xfrm>
              <a:off x="7589694" y="1415623"/>
              <a:ext cx="823617" cy="369332"/>
            </a:xfrm>
            <a:prstGeom prst="rect">
              <a:avLst/>
            </a:prstGeom>
            <a:noFill/>
          </p:spPr>
          <p:txBody>
            <a:bodyPr wrap="none" lIns="0" tIns="0" rIns="0" bIns="0" rtlCol="0" anchor="ctr">
              <a:spAutoFit/>
            </a:bodyPr>
            <a:lstStyle/>
            <a:p>
              <a:pPr algn="r"/>
              <a:r>
                <a:rPr lang="en-US" sz="2400" b="1" dirty="0">
                  <a:solidFill>
                    <a:schemeClr val="accent1"/>
                  </a:solidFill>
                </a:rPr>
                <a:t>GitHub</a:t>
              </a:r>
              <a:endParaRPr lang="en-US" sz="1200" b="1" dirty="0">
                <a:solidFill>
                  <a:schemeClr val="accent1"/>
                </a:solidFill>
              </a:endParaRPr>
            </a:p>
          </p:txBody>
        </p:sp>
        <p:sp>
          <p:nvSpPr>
            <p:cNvPr id="72" name="TextBox 71"/>
            <p:cNvSpPr txBox="1"/>
            <p:nvPr/>
          </p:nvSpPr>
          <p:spPr>
            <a:xfrm>
              <a:off x="5492351" y="1742067"/>
              <a:ext cx="2920960" cy="276999"/>
            </a:xfrm>
            <a:prstGeom prst="rect">
              <a:avLst/>
            </a:prstGeom>
            <a:noFill/>
          </p:spPr>
          <p:txBody>
            <a:bodyPr wrap="square" lIns="0" tIns="0" rIns="0" bIns="0" rtlCol="0" anchor="t">
              <a:spAutoFit/>
            </a:bodyPr>
            <a:lstStyle/>
            <a:p>
              <a:pPr lvl="0" algn="r">
                <a:spcBef>
                  <a:spcPct val="20000"/>
                </a:spcBef>
                <a:defRPr/>
              </a:pPr>
              <a:r>
                <a:rPr lang="en-US" dirty="0">
                  <a:solidFill>
                    <a:schemeClr val="tx1">
                      <a:lumMod val="50000"/>
                      <a:lumOff val="50000"/>
                    </a:schemeClr>
                  </a:solidFill>
                </a:rPr>
                <a:t>https://github.com/calvinallen</a:t>
              </a:r>
            </a:p>
          </p:txBody>
        </p:sp>
      </p:grpSp>
      <p:grpSp>
        <p:nvGrpSpPr>
          <p:cNvPr id="10" name="Group 16"/>
          <p:cNvGrpSpPr/>
          <p:nvPr/>
        </p:nvGrpSpPr>
        <p:grpSpPr>
          <a:xfrm>
            <a:off x="6235700" y="2731557"/>
            <a:ext cx="2603500" cy="632971"/>
            <a:chOff x="5638262" y="1424493"/>
            <a:chExt cx="3262284" cy="632971"/>
          </a:xfrm>
        </p:grpSpPr>
        <p:sp>
          <p:nvSpPr>
            <p:cNvPr id="74" name="TextBox 73"/>
            <p:cNvSpPr txBox="1"/>
            <p:nvPr/>
          </p:nvSpPr>
          <p:spPr>
            <a:xfrm>
              <a:off x="5638262" y="1424493"/>
              <a:ext cx="670880" cy="369332"/>
            </a:xfrm>
            <a:prstGeom prst="rect">
              <a:avLst/>
            </a:prstGeom>
            <a:noFill/>
          </p:spPr>
          <p:txBody>
            <a:bodyPr wrap="none" lIns="0" tIns="0" rIns="0" bIns="0" rtlCol="0" anchor="ctr">
              <a:spAutoFit/>
            </a:bodyPr>
            <a:lstStyle/>
            <a:p>
              <a:r>
                <a:rPr lang="en-US" sz="2400" b="1" dirty="0">
                  <a:solidFill>
                    <a:schemeClr val="accent4"/>
                  </a:solidFill>
                </a:rPr>
                <a:t>Blog</a:t>
              </a:r>
              <a:endParaRPr lang="en-US" sz="1200" b="1" dirty="0">
                <a:solidFill>
                  <a:schemeClr val="accent4"/>
                </a:solidFill>
              </a:endParaRPr>
            </a:p>
          </p:txBody>
        </p:sp>
        <p:sp>
          <p:nvSpPr>
            <p:cNvPr id="75" name="TextBox 74"/>
            <p:cNvSpPr txBox="1"/>
            <p:nvPr/>
          </p:nvSpPr>
          <p:spPr>
            <a:xfrm>
              <a:off x="5638262" y="1780465"/>
              <a:ext cx="3262284" cy="276999"/>
            </a:xfrm>
            <a:prstGeom prst="rect">
              <a:avLst/>
            </a:prstGeom>
            <a:noFill/>
          </p:spPr>
          <p:txBody>
            <a:bodyPr wrap="square" lIns="0" tIns="0" rIns="0" bIns="0" rtlCol="0" anchor="t">
              <a:spAutoFit/>
            </a:bodyPr>
            <a:lstStyle/>
            <a:p>
              <a:pPr lvl="0" defTabSz="914400">
                <a:spcBef>
                  <a:spcPct val="20000"/>
                </a:spcBef>
                <a:defRPr/>
              </a:pPr>
              <a:r>
                <a:rPr lang="en-US" dirty="0">
                  <a:solidFill>
                    <a:schemeClr val="tx1">
                      <a:lumMod val="50000"/>
                      <a:lumOff val="50000"/>
                    </a:schemeClr>
                  </a:solidFill>
                </a:rPr>
                <a:t>https://www.calvinallen.net</a:t>
              </a:r>
            </a:p>
          </p:txBody>
        </p:sp>
      </p:grpSp>
      <p:pic>
        <p:nvPicPr>
          <p:cNvPr id="14" name="Picture Placeholder 13">
            <a:extLst>
              <a:ext uri="{FF2B5EF4-FFF2-40B4-BE49-F238E27FC236}">
                <a16:creationId xmlns:a16="http://schemas.microsoft.com/office/drawing/2014/main" id="{289F57A1-F9CE-477D-9B51-4F5B5BF72B76}"/>
              </a:ext>
            </a:extLst>
          </p:cNvPr>
          <p:cNvPicPr>
            <a:picLocks noGrp="1" noChangeAspect="1"/>
          </p:cNvPicPr>
          <p:nvPr>
            <p:ph type="pic" sz="quarter" idx="53"/>
          </p:nvPr>
        </p:nvPicPr>
        <p:blipFill>
          <a:blip r:embed="rId3" cstate="print">
            <a:extLst>
              <a:ext uri="{28A0092B-C50C-407E-A947-70E740481C1C}">
                <a14:useLocalDpi xmlns:a14="http://schemas.microsoft.com/office/drawing/2010/main" val="0"/>
              </a:ext>
            </a:extLst>
          </a:blip>
          <a:srcRect/>
          <a:stretch>
            <a:fillRect/>
          </a:stretch>
        </p:blipFill>
        <p:spPr>
          <a:xfrm>
            <a:off x="3754438" y="2336800"/>
            <a:ext cx="1635124" cy="1635124"/>
          </a:xfrm>
        </p:spPr>
      </p:pic>
      <p:pic>
        <p:nvPicPr>
          <p:cNvPr id="16" name="Picture 15">
            <a:extLst>
              <a:ext uri="{FF2B5EF4-FFF2-40B4-BE49-F238E27FC236}">
                <a16:creationId xmlns:a16="http://schemas.microsoft.com/office/drawing/2014/main" id="{956DA63E-8918-4304-8445-C97F6A4F28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0951" y="2920441"/>
            <a:ext cx="405689" cy="405689"/>
          </a:xfrm>
          <a:prstGeom prst="rect">
            <a:avLst/>
          </a:prstGeom>
          <a:noFill/>
        </p:spPr>
      </p:pic>
      <p:pic>
        <p:nvPicPr>
          <p:cNvPr id="18" name="Picture 17">
            <a:extLst>
              <a:ext uri="{FF2B5EF4-FFF2-40B4-BE49-F238E27FC236}">
                <a16:creationId xmlns:a16="http://schemas.microsoft.com/office/drawing/2014/main" id="{0308E04E-7149-4D38-BF19-FCE15DE633E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34740" y="1821770"/>
            <a:ext cx="695045" cy="695045"/>
          </a:xfrm>
          <a:prstGeom prst="rect">
            <a:avLst/>
          </a:prstGeom>
        </p:spPr>
      </p:pic>
      <p:sp>
        <p:nvSpPr>
          <p:cNvPr id="52" name="TextBox 51">
            <a:extLst>
              <a:ext uri="{FF2B5EF4-FFF2-40B4-BE49-F238E27FC236}">
                <a16:creationId xmlns:a16="http://schemas.microsoft.com/office/drawing/2014/main" id="{83818479-629A-4F71-AF14-0BF25E4AA565}"/>
              </a:ext>
            </a:extLst>
          </p:cNvPr>
          <p:cNvSpPr txBox="1"/>
          <p:nvPr/>
        </p:nvSpPr>
        <p:spPr>
          <a:xfrm>
            <a:off x="3068468" y="4328634"/>
            <a:ext cx="3007063" cy="307777"/>
          </a:xfrm>
          <a:prstGeom prst="rect">
            <a:avLst/>
          </a:prstGeom>
          <a:noFill/>
        </p:spPr>
        <p:txBody>
          <a:bodyPr wrap="square" lIns="0" tIns="0" rIns="0" bIns="0" rtlCol="0" anchor="t">
            <a:spAutoFit/>
          </a:bodyPr>
          <a:lstStyle/>
          <a:p>
            <a:pPr lvl="0" algn="ctr" defTabSz="914400">
              <a:spcBef>
                <a:spcPct val="20000"/>
              </a:spcBef>
              <a:defRPr/>
            </a:pPr>
            <a:r>
              <a:rPr lang="en-US" sz="2000" dirty="0">
                <a:solidFill>
                  <a:schemeClr val="tx1">
                    <a:lumMod val="50000"/>
                    <a:lumOff val="50000"/>
                  </a:schemeClr>
                </a:solidFill>
              </a:rPr>
              <a:t>calvin.allen@outlook.com</a:t>
            </a:r>
          </a:p>
        </p:txBody>
      </p:sp>
      <p:pic>
        <p:nvPicPr>
          <p:cNvPr id="20" name="Picture 19">
            <a:extLst>
              <a:ext uri="{FF2B5EF4-FFF2-40B4-BE49-F238E27FC236}">
                <a16:creationId xmlns:a16="http://schemas.microsoft.com/office/drawing/2014/main" id="{21DA741E-08F1-4917-9B68-CAEE52E6149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09585" y="1967358"/>
            <a:ext cx="400615" cy="360552"/>
          </a:xfrm>
          <a:prstGeom prst="rect">
            <a:avLst/>
          </a:prstGeom>
        </p:spPr>
      </p:pic>
      <p:pic>
        <p:nvPicPr>
          <p:cNvPr id="22" name="Picture 21">
            <a:extLst>
              <a:ext uri="{FF2B5EF4-FFF2-40B4-BE49-F238E27FC236}">
                <a16:creationId xmlns:a16="http://schemas.microsoft.com/office/drawing/2014/main" id="{DDDCDD7A-9D59-44CF-8030-B529FB6A641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34892" y="2925447"/>
            <a:ext cx="431568" cy="43156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We’re Going to Cover</a:t>
            </a:r>
          </a:p>
        </p:txBody>
      </p:sp>
      <p:sp>
        <p:nvSpPr>
          <p:cNvPr id="3077" name="Freeform 5"/>
          <p:cNvSpPr>
            <a:spLocks/>
          </p:cNvSpPr>
          <p:nvPr/>
        </p:nvSpPr>
        <p:spPr bwMode="auto">
          <a:xfrm>
            <a:off x="4305300" y="3309938"/>
            <a:ext cx="2124075" cy="1320800"/>
          </a:xfrm>
          <a:custGeom>
            <a:avLst/>
            <a:gdLst/>
            <a:ahLst/>
            <a:cxnLst>
              <a:cxn ang="0">
                <a:pos x="1295" y="1003"/>
              </a:cxn>
              <a:cxn ang="0">
                <a:pos x="1195" y="984"/>
              </a:cxn>
              <a:cxn ang="0">
                <a:pos x="1033" y="823"/>
              </a:cxn>
              <a:cxn ang="0">
                <a:pos x="1033" y="823"/>
              </a:cxn>
              <a:cxn ang="0">
                <a:pos x="953" y="749"/>
              </a:cxn>
              <a:cxn ang="0">
                <a:pos x="791" y="712"/>
              </a:cxn>
              <a:cxn ang="0">
                <a:pos x="628" y="754"/>
              </a:cxn>
              <a:cxn ang="0">
                <a:pos x="450" y="796"/>
              </a:cxn>
              <a:cxn ang="0">
                <a:pos x="450" y="796"/>
              </a:cxn>
              <a:cxn ang="0">
                <a:pos x="308" y="770"/>
              </a:cxn>
              <a:cxn ang="0">
                <a:pos x="79" y="255"/>
              </a:cxn>
              <a:cxn ang="0">
                <a:pos x="227" y="68"/>
              </a:cxn>
              <a:cxn ang="0">
                <a:pos x="450" y="0"/>
              </a:cxn>
              <a:cxn ang="0">
                <a:pos x="593" y="26"/>
              </a:cxn>
              <a:cxn ang="0">
                <a:pos x="820" y="252"/>
              </a:cxn>
              <a:cxn ang="0">
                <a:pos x="821" y="252"/>
              </a:cxn>
              <a:cxn ang="0">
                <a:pos x="1114" y="483"/>
              </a:cxn>
              <a:cxn ang="0">
                <a:pos x="1168" y="472"/>
              </a:cxn>
              <a:cxn ang="0">
                <a:pos x="1295" y="442"/>
              </a:cxn>
              <a:cxn ang="0">
                <a:pos x="1396" y="461"/>
              </a:cxn>
              <a:cxn ang="0">
                <a:pos x="1557" y="823"/>
              </a:cxn>
              <a:cxn ang="0">
                <a:pos x="1452" y="955"/>
              </a:cxn>
              <a:cxn ang="0">
                <a:pos x="1295" y="1003"/>
              </a:cxn>
            </a:cxnLst>
            <a:rect l="0" t="0" r="r" b="b"/>
            <a:pathLst>
              <a:path w="1613" h="1003">
                <a:moveTo>
                  <a:pt x="1295" y="1003"/>
                </a:moveTo>
                <a:cubicBezTo>
                  <a:pt x="1261" y="1003"/>
                  <a:pt x="1227" y="997"/>
                  <a:pt x="1195" y="984"/>
                </a:cubicBezTo>
                <a:cubicBezTo>
                  <a:pt x="1121" y="956"/>
                  <a:pt x="1062" y="897"/>
                  <a:pt x="1033" y="823"/>
                </a:cubicBezTo>
                <a:cubicBezTo>
                  <a:pt x="1033" y="823"/>
                  <a:pt x="1033" y="823"/>
                  <a:pt x="1033" y="823"/>
                </a:cubicBezTo>
                <a:cubicBezTo>
                  <a:pt x="1026" y="798"/>
                  <a:pt x="996" y="771"/>
                  <a:pt x="953" y="749"/>
                </a:cubicBezTo>
                <a:cubicBezTo>
                  <a:pt x="905" y="725"/>
                  <a:pt x="847" y="712"/>
                  <a:pt x="791" y="712"/>
                </a:cubicBezTo>
                <a:cubicBezTo>
                  <a:pt x="732" y="712"/>
                  <a:pt x="677" y="726"/>
                  <a:pt x="628" y="754"/>
                </a:cubicBezTo>
                <a:cubicBezTo>
                  <a:pt x="572" y="782"/>
                  <a:pt x="511" y="796"/>
                  <a:pt x="450" y="796"/>
                </a:cubicBezTo>
                <a:cubicBezTo>
                  <a:pt x="450" y="796"/>
                  <a:pt x="450" y="796"/>
                  <a:pt x="450" y="796"/>
                </a:cubicBezTo>
                <a:cubicBezTo>
                  <a:pt x="401" y="796"/>
                  <a:pt x="353" y="787"/>
                  <a:pt x="308" y="770"/>
                </a:cubicBezTo>
                <a:cubicBezTo>
                  <a:pt x="103" y="691"/>
                  <a:pt x="0" y="460"/>
                  <a:pt x="79" y="255"/>
                </a:cubicBezTo>
                <a:cubicBezTo>
                  <a:pt x="108" y="179"/>
                  <a:pt x="159" y="114"/>
                  <a:pt x="227" y="68"/>
                </a:cubicBezTo>
                <a:cubicBezTo>
                  <a:pt x="294" y="23"/>
                  <a:pt x="371" y="0"/>
                  <a:pt x="450" y="0"/>
                </a:cubicBezTo>
                <a:cubicBezTo>
                  <a:pt x="499" y="0"/>
                  <a:pt x="547" y="9"/>
                  <a:pt x="593" y="26"/>
                </a:cubicBezTo>
                <a:cubicBezTo>
                  <a:pt x="697" y="66"/>
                  <a:pt x="780" y="148"/>
                  <a:pt x="820" y="252"/>
                </a:cubicBezTo>
                <a:cubicBezTo>
                  <a:pt x="821" y="252"/>
                  <a:pt x="821" y="252"/>
                  <a:pt x="821" y="252"/>
                </a:cubicBezTo>
                <a:cubicBezTo>
                  <a:pt x="877" y="434"/>
                  <a:pt x="1037" y="483"/>
                  <a:pt x="1114" y="483"/>
                </a:cubicBezTo>
                <a:cubicBezTo>
                  <a:pt x="1136" y="483"/>
                  <a:pt x="1155" y="479"/>
                  <a:pt x="1168" y="472"/>
                </a:cubicBezTo>
                <a:cubicBezTo>
                  <a:pt x="1207" y="452"/>
                  <a:pt x="1251" y="442"/>
                  <a:pt x="1295" y="442"/>
                </a:cubicBezTo>
                <a:cubicBezTo>
                  <a:pt x="1330" y="442"/>
                  <a:pt x="1363" y="448"/>
                  <a:pt x="1396" y="461"/>
                </a:cubicBezTo>
                <a:cubicBezTo>
                  <a:pt x="1540" y="516"/>
                  <a:pt x="1613" y="679"/>
                  <a:pt x="1557" y="823"/>
                </a:cubicBezTo>
                <a:cubicBezTo>
                  <a:pt x="1536" y="877"/>
                  <a:pt x="1500" y="923"/>
                  <a:pt x="1452" y="955"/>
                </a:cubicBezTo>
                <a:cubicBezTo>
                  <a:pt x="1406" y="986"/>
                  <a:pt x="1351" y="1003"/>
                  <a:pt x="1295" y="1003"/>
                </a:cubicBezTo>
                <a:close/>
              </a:path>
            </a:pathLst>
          </a:custGeom>
          <a:solidFill>
            <a:schemeClr val="bg1">
              <a:lumMod val="85000"/>
            </a:schemeClr>
          </a:solidFill>
          <a:ln w="9525">
            <a:noFill/>
            <a:round/>
            <a:headEnd/>
            <a:tailEnd/>
          </a:ln>
          <a:effectLst>
            <a:outerShdw blurRad="50800" dist="38100" algn="ctr" rotWithShape="0">
              <a:schemeClr val="tx1">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3078" name="Freeform 6"/>
          <p:cNvSpPr>
            <a:spLocks/>
          </p:cNvSpPr>
          <p:nvPr/>
        </p:nvSpPr>
        <p:spPr bwMode="auto">
          <a:xfrm>
            <a:off x="4200525" y="2393950"/>
            <a:ext cx="2206625" cy="1781175"/>
          </a:xfrm>
          <a:custGeom>
            <a:avLst/>
            <a:gdLst/>
            <a:ahLst/>
            <a:cxnLst>
              <a:cxn ang="0">
                <a:pos x="473" y="1352"/>
              </a:cxn>
              <a:cxn ang="0">
                <a:pos x="91" y="1146"/>
              </a:cxn>
              <a:cxn ang="0">
                <a:pos x="25" y="803"/>
              </a:cxn>
              <a:cxn ang="0">
                <a:pos x="221" y="513"/>
              </a:cxn>
              <a:cxn ang="0">
                <a:pos x="472" y="437"/>
              </a:cxn>
              <a:cxn ang="0">
                <a:pos x="584" y="451"/>
              </a:cxn>
              <a:cxn ang="0">
                <a:pos x="584" y="451"/>
              </a:cxn>
              <a:cxn ang="0">
                <a:pos x="709" y="472"/>
              </a:cxn>
              <a:cxn ang="0">
                <a:pos x="710" y="472"/>
              </a:cxn>
              <a:cxn ang="0">
                <a:pos x="929" y="399"/>
              </a:cxn>
              <a:cxn ang="0">
                <a:pos x="1024" y="274"/>
              </a:cxn>
              <a:cxn ang="0">
                <a:pos x="1165" y="53"/>
              </a:cxn>
              <a:cxn ang="0">
                <a:pos x="1342" y="0"/>
              </a:cxn>
              <a:cxn ang="0">
                <a:pos x="1611" y="145"/>
              </a:cxn>
              <a:cxn ang="0">
                <a:pos x="1658" y="387"/>
              </a:cxn>
              <a:cxn ang="0">
                <a:pos x="1519" y="591"/>
              </a:cxn>
              <a:cxn ang="0">
                <a:pos x="1342" y="644"/>
              </a:cxn>
              <a:cxn ang="0">
                <a:pos x="1261" y="634"/>
              </a:cxn>
              <a:cxn ang="0">
                <a:pos x="1261" y="634"/>
              </a:cxn>
              <a:cxn ang="0">
                <a:pos x="1236" y="630"/>
              </a:cxn>
              <a:cxn ang="0">
                <a:pos x="1052" y="720"/>
              </a:cxn>
              <a:cxn ang="0">
                <a:pos x="924" y="968"/>
              </a:cxn>
              <a:cxn ang="0">
                <a:pos x="859" y="1141"/>
              </a:cxn>
              <a:cxn ang="0">
                <a:pos x="724" y="1277"/>
              </a:cxn>
              <a:cxn ang="0">
                <a:pos x="473" y="1352"/>
              </a:cxn>
              <a:cxn ang="0">
                <a:pos x="473" y="1352"/>
              </a:cxn>
            </a:cxnLst>
            <a:rect l="0" t="0" r="r" b="b"/>
            <a:pathLst>
              <a:path w="1675" h="1352">
                <a:moveTo>
                  <a:pt x="473" y="1352"/>
                </a:moveTo>
                <a:cubicBezTo>
                  <a:pt x="319" y="1352"/>
                  <a:pt x="176" y="1275"/>
                  <a:pt x="91" y="1146"/>
                </a:cubicBezTo>
                <a:cubicBezTo>
                  <a:pt x="24" y="1044"/>
                  <a:pt x="0" y="922"/>
                  <a:pt x="25" y="803"/>
                </a:cubicBezTo>
                <a:cubicBezTo>
                  <a:pt x="49" y="683"/>
                  <a:pt x="119" y="580"/>
                  <a:pt x="221" y="513"/>
                </a:cubicBezTo>
                <a:cubicBezTo>
                  <a:pt x="296" y="463"/>
                  <a:pt x="383" y="437"/>
                  <a:pt x="472" y="437"/>
                </a:cubicBezTo>
                <a:cubicBezTo>
                  <a:pt x="510" y="437"/>
                  <a:pt x="547" y="442"/>
                  <a:pt x="584" y="451"/>
                </a:cubicBezTo>
                <a:cubicBezTo>
                  <a:pt x="584" y="451"/>
                  <a:pt x="584" y="451"/>
                  <a:pt x="584" y="451"/>
                </a:cubicBezTo>
                <a:cubicBezTo>
                  <a:pt x="626" y="465"/>
                  <a:pt x="668" y="472"/>
                  <a:pt x="709" y="472"/>
                </a:cubicBezTo>
                <a:cubicBezTo>
                  <a:pt x="710" y="472"/>
                  <a:pt x="710" y="472"/>
                  <a:pt x="710" y="472"/>
                </a:cubicBezTo>
                <a:cubicBezTo>
                  <a:pt x="788" y="472"/>
                  <a:pt x="866" y="446"/>
                  <a:pt x="929" y="399"/>
                </a:cubicBezTo>
                <a:cubicBezTo>
                  <a:pt x="980" y="361"/>
                  <a:pt x="1017" y="311"/>
                  <a:pt x="1024" y="274"/>
                </a:cubicBezTo>
                <a:cubicBezTo>
                  <a:pt x="1037" y="184"/>
                  <a:pt x="1089" y="103"/>
                  <a:pt x="1165" y="53"/>
                </a:cubicBezTo>
                <a:cubicBezTo>
                  <a:pt x="1218" y="18"/>
                  <a:pt x="1279" y="0"/>
                  <a:pt x="1342" y="0"/>
                </a:cubicBezTo>
                <a:cubicBezTo>
                  <a:pt x="1451" y="0"/>
                  <a:pt x="1551" y="54"/>
                  <a:pt x="1611" y="145"/>
                </a:cubicBezTo>
                <a:cubicBezTo>
                  <a:pt x="1658" y="217"/>
                  <a:pt x="1675" y="303"/>
                  <a:pt x="1658" y="387"/>
                </a:cubicBezTo>
                <a:cubicBezTo>
                  <a:pt x="1640" y="471"/>
                  <a:pt x="1591" y="544"/>
                  <a:pt x="1519" y="591"/>
                </a:cubicBezTo>
                <a:cubicBezTo>
                  <a:pt x="1467" y="626"/>
                  <a:pt x="1405" y="644"/>
                  <a:pt x="1342" y="644"/>
                </a:cubicBezTo>
                <a:cubicBezTo>
                  <a:pt x="1315" y="644"/>
                  <a:pt x="1287" y="641"/>
                  <a:pt x="1261" y="634"/>
                </a:cubicBezTo>
                <a:cubicBezTo>
                  <a:pt x="1261" y="634"/>
                  <a:pt x="1261" y="634"/>
                  <a:pt x="1261" y="634"/>
                </a:cubicBezTo>
                <a:cubicBezTo>
                  <a:pt x="1254" y="631"/>
                  <a:pt x="1245" y="630"/>
                  <a:pt x="1236" y="630"/>
                </a:cubicBezTo>
                <a:cubicBezTo>
                  <a:pt x="1185" y="630"/>
                  <a:pt x="1111" y="666"/>
                  <a:pt x="1052" y="720"/>
                </a:cubicBezTo>
                <a:cubicBezTo>
                  <a:pt x="979" y="788"/>
                  <a:pt x="934" y="876"/>
                  <a:pt x="924" y="968"/>
                </a:cubicBezTo>
                <a:cubicBezTo>
                  <a:pt x="914" y="1030"/>
                  <a:pt x="892" y="1088"/>
                  <a:pt x="859" y="1141"/>
                </a:cubicBezTo>
                <a:cubicBezTo>
                  <a:pt x="824" y="1195"/>
                  <a:pt x="779" y="1241"/>
                  <a:pt x="724" y="1277"/>
                </a:cubicBezTo>
                <a:cubicBezTo>
                  <a:pt x="649" y="1326"/>
                  <a:pt x="562" y="1352"/>
                  <a:pt x="473" y="1352"/>
                </a:cubicBezTo>
                <a:cubicBezTo>
                  <a:pt x="473" y="1352"/>
                  <a:pt x="473" y="1352"/>
                  <a:pt x="473" y="1352"/>
                </a:cubicBezTo>
                <a:close/>
              </a:path>
            </a:pathLst>
          </a:custGeom>
          <a:solidFill>
            <a:schemeClr val="bg1">
              <a:lumMod val="85000"/>
            </a:schemeClr>
          </a:solidFill>
          <a:ln w="9525">
            <a:noFill/>
            <a:round/>
            <a:headEnd/>
            <a:tailEnd/>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080" name="Oval 8"/>
          <p:cNvSpPr>
            <a:spLocks noChangeArrowheads="1"/>
          </p:cNvSpPr>
          <p:nvPr/>
        </p:nvSpPr>
        <p:spPr bwMode="auto">
          <a:xfrm>
            <a:off x="5584825" y="2433638"/>
            <a:ext cx="768350" cy="768350"/>
          </a:xfrm>
          <a:prstGeom prst="ellipse">
            <a:avLst/>
          </a:pr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9" name="Freeform 7"/>
          <p:cNvSpPr>
            <a:spLocks/>
          </p:cNvSpPr>
          <p:nvPr/>
        </p:nvSpPr>
        <p:spPr bwMode="auto">
          <a:xfrm>
            <a:off x="3940175" y="1571625"/>
            <a:ext cx="1374775" cy="2701925"/>
          </a:xfrm>
          <a:custGeom>
            <a:avLst/>
            <a:gdLst/>
            <a:ahLst/>
            <a:cxnLst>
              <a:cxn ang="0">
                <a:pos x="524" y="2052"/>
              </a:cxn>
              <a:cxn ang="0">
                <a:pos x="488" y="2050"/>
              </a:cxn>
              <a:cxn ang="0">
                <a:pos x="134" y="1874"/>
              </a:cxn>
              <a:cxn ang="0">
                <a:pos x="9" y="1499"/>
              </a:cxn>
              <a:cxn ang="0">
                <a:pos x="69" y="1292"/>
              </a:cxn>
              <a:cxn ang="0">
                <a:pos x="202" y="1132"/>
              </a:cxn>
              <a:cxn ang="0">
                <a:pos x="203" y="1132"/>
              </a:cxn>
              <a:cxn ang="0">
                <a:pos x="390" y="828"/>
              </a:cxn>
              <a:cxn ang="0">
                <a:pos x="345" y="615"/>
              </a:cxn>
              <a:cxn ang="0">
                <a:pos x="244" y="338"/>
              </a:cxn>
              <a:cxn ang="0">
                <a:pos x="359" y="97"/>
              </a:cxn>
              <a:cxn ang="0">
                <a:pos x="606" y="0"/>
              </a:cxn>
              <a:cxn ang="0">
                <a:pos x="632" y="1"/>
              </a:cxn>
              <a:cxn ang="0">
                <a:pos x="969" y="389"/>
              </a:cxn>
              <a:cxn ang="0">
                <a:pos x="830" y="649"/>
              </a:cxn>
              <a:cxn ang="0">
                <a:pos x="830" y="650"/>
              </a:cxn>
              <a:cxn ang="0">
                <a:pos x="764" y="810"/>
              </a:cxn>
              <a:cxn ang="0">
                <a:pos x="899" y="1181"/>
              </a:cxn>
              <a:cxn ang="0">
                <a:pos x="1009" y="1358"/>
              </a:cxn>
              <a:cxn ang="0">
                <a:pos x="1039" y="1572"/>
              </a:cxn>
              <a:cxn ang="0">
                <a:pos x="875" y="1914"/>
              </a:cxn>
              <a:cxn ang="0">
                <a:pos x="525" y="2052"/>
              </a:cxn>
              <a:cxn ang="0">
                <a:pos x="524" y="2052"/>
              </a:cxn>
            </a:cxnLst>
            <a:rect l="0" t="0" r="r" b="b"/>
            <a:pathLst>
              <a:path w="1044" h="2052">
                <a:moveTo>
                  <a:pt x="524" y="2052"/>
                </a:moveTo>
                <a:cubicBezTo>
                  <a:pt x="512" y="2052"/>
                  <a:pt x="500" y="2051"/>
                  <a:pt x="488" y="2050"/>
                </a:cubicBezTo>
                <a:cubicBezTo>
                  <a:pt x="350" y="2041"/>
                  <a:pt x="225" y="1978"/>
                  <a:pt x="134" y="1874"/>
                </a:cubicBezTo>
                <a:cubicBezTo>
                  <a:pt x="44" y="1770"/>
                  <a:pt x="0" y="1637"/>
                  <a:pt x="9" y="1499"/>
                </a:cubicBezTo>
                <a:cubicBezTo>
                  <a:pt x="14" y="1426"/>
                  <a:pt x="34" y="1356"/>
                  <a:pt x="69" y="1292"/>
                </a:cubicBezTo>
                <a:cubicBezTo>
                  <a:pt x="102" y="1230"/>
                  <a:pt x="147" y="1176"/>
                  <a:pt x="202" y="1132"/>
                </a:cubicBezTo>
                <a:cubicBezTo>
                  <a:pt x="203" y="1132"/>
                  <a:pt x="203" y="1132"/>
                  <a:pt x="203" y="1132"/>
                </a:cubicBezTo>
                <a:cubicBezTo>
                  <a:pt x="347" y="1034"/>
                  <a:pt x="382" y="899"/>
                  <a:pt x="390" y="828"/>
                </a:cubicBezTo>
                <a:cubicBezTo>
                  <a:pt x="401" y="727"/>
                  <a:pt x="374" y="647"/>
                  <a:pt x="345" y="615"/>
                </a:cubicBezTo>
                <a:cubicBezTo>
                  <a:pt x="274" y="541"/>
                  <a:pt x="237" y="440"/>
                  <a:pt x="244" y="338"/>
                </a:cubicBezTo>
                <a:cubicBezTo>
                  <a:pt x="250" y="245"/>
                  <a:pt x="291" y="160"/>
                  <a:pt x="359" y="97"/>
                </a:cubicBezTo>
                <a:cubicBezTo>
                  <a:pt x="427" y="34"/>
                  <a:pt x="514" y="0"/>
                  <a:pt x="606" y="0"/>
                </a:cubicBezTo>
                <a:cubicBezTo>
                  <a:pt x="615" y="0"/>
                  <a:pt x="623" y="0"/>
                  <a:pt x="632" y="1"/>
                </a:cubicBezTo>
                <a:cubicBezTo>
                  <a:pt x="832" y="15"/>
                  <a:pt x="983" y="189"/>
                  <a:pt x="969" y="389"/>
                </a:cubicBezTo>
                <a:cubicBezTo>
                  <a:pt x="962" y="491"/>
                  <a:pt x="911" y="586"/>
                  <a:pt x="830" y="649"/>
                </a:cubicBezTo>
                <a:cubicBezTo>
                  <a:pt x="830" y="650"/>
                  <a:pt x="830" y="650"/>
                  <a:pt x="830" y="650"/>
                </a:cubicBezTo>
                <a:cubicBezTo>
                  <a:pt x="797" y="671"/>
                  <a:pt x="771" y="734"/>
                  <a:pt x="764" y="810"/>
                </a:cubicBezTo>
                <a:cubicBezTo>
                  <a:pt x="752" y="951"/>
                  <a:pt x="802" y="1090"/>
                  <a:pt x="899" y="1181"/>
                </a:cubicBezTo>
                <a:cubicBezTo>
                  <a:pt x="947" y="1233"/>
                  <a:pt x="984" y="1292"/>
                  <a:pt x="1009" y="1358"/>
                </a:cubicBezTo>
                <a:cubicBezTo>
                  <a:pt x="1034" y="1427"/>
                  <a:pt x="1044" y="1499"/>
                  <a:pt x="1039" y="1572"/>
                </a:cubicBezTo>
                <a:cubicBezTo>
                  <a:pt x="1029" y="1703"/>
                  <a:pt x="971" y="1824"/>
                  <a:pt x="875" y="1914"/>
                </a:cubicBezTo>
                <a:cubicBezTo>
                  <a:pt x="779" y="2003"/>
                  <a:pt x="655" y="2052"/>
                  <a:pt x="525" y="2052"/>
                </a:cubicBezTo>
                <a:cubicBezTo>
                  <a:pt x="525" y="2052"/>
                  <a:pt x="525" y="2052"/>
                  <a:pt x="524" y="2052"/>
                </a:cubicBezTo>
                <a:close/>
              </a:path>
            </a:pathLst>
          </a:custGeom>
          <a:solidFill>
            <a:schemeClr val="bg1">
              <a:lumMod val="85000"/>
            </a:schemeClr>
          </a:solidFill>
          <a:ln w="9525">
            <a:noFill/>
            <a:round/>
            <a:headEnd/>
            <a:tailEnd/>
          </a:ln>
          <a:effectLst>
            <a:outerShdw blurRad="50800" dist="38100" algn="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081" name="Oval 9"/>
          <p:cNvSpPr>
            <a:spLocks noChangeArrowheads="1"/>
          </p:cNvSpPr>
          <p:nvPr/>
        </p:nvSpPr>
        <p:spPr bwMode="auto">
          <a:xfrm>
            <a:off x="4338955" y="1643380"/>
            <a:ext cx="809625" cy="809625"/>
          </a:xfrm>
          <a:prstGeom prst="ellipse">
            <a:avLst/>
          </a:pr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2" name="Oval 10"/>
          <p:cNvSpPr>
            <a:spLocks noChangeArrowheads="1"/>
          </p:cNvSpPr>
          <p:nvPr/>
        </p:nvSpPr>
        <p:spPr bwMode="auto">
          <a:xfrm>
            <a:off x="5683250" y="3929063"/>
            <a:ext cx="661988" cy="660400"/>
          </a:xfrm>
          <a:prstGeom prst="ellipse">
            <a:avLst/>
          </a:pr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3" name="Freeform 11"/>
          <p:cNvSpPr>
            <a:spLocks/>
          </p:cNvSpPr>
          <p:nvPr/>
        </p:nvSpPr>
        <p:spPr bwMode="auto">
          <a:xfrm>
            <a:off x="2741613" y="2046288"/>
            <a:ext cx="2630488" cy="2432050"/>
          </a:xfrm>
          <a:custGeom>
            <a:avLst/>
            <a:gdLst/>
            <a:ahLst/>
            <a:cxnLst>
              <a:cxn ang="0">
                <a:pos x="1881" y="1591"/>
              </a:cxn>
              <a:cxn ang="0">
                <a:pos x="1857" y="1623"/>
              </a:cxn>
              <a:cxn ang="0">
                <a:pos x="1475" y="1830"/>
              </a:cxn>
              <a:cxn ang="0">
                <a:pos x="1058" y="1706"/>
              </a:cxn>
              <a:cxn ang="0">
                <a:pos x="909" y="1521"/>
              </a:cxn>
              <a:cxn ang="0">
                <a:pos x="849" y="1300"/>
              </a:cxn>
              <a:cxn ang="0">
                <a:pos x="849" y="1300"/>
              </a:cxn>
              <a:cxn ang="0">
                <a:pos x="693" y="938"/>
              </a:cxn>
              <a:cxn ang="0">
                <a:pos x="473" y="845"/>
              </a:cxn>
              <a:cxn ang="0">
                <a:pos x="159" y="760"/>
              </a:cxn>
              <a:cxn ang="0">
                <a:pos x="14" y="504"/>
              </a:cxn>
              <a:cxn ang="0">
                <a:pos x="83" y="220"/>
              </a:cxn>
              <a:cxn ang="0">
                <a:pos x="100" y="197"/>
              </a:cxn>
              <a:cxn ang="0">
                <a:pos x="663" y="139"/>
              </a:cxn>
              <a:cxn ang="0">
                <a:pos x="810" y="429"/>
              </a:cxn>
              <a:cxn ang="0">
                <a:pos x="810" y="429"/>
              </a:cxn>
              <a:cxn ang="0">
                <a:pos x="913" y="590"/>
              </a:cxn>
              <a:cxn ang="0">
                <a:pos x="1333" y="703"/>
              </a:cxn>
              <a:cxn ang="0">
                <a:pos x="1562" y="716"/>
              </a:cxn>
              <a:cxn ang="0">
                <a:pos x="1774" y="824"/>
              </a:cxn>
              <a:cxn ang="0">
                <a:pos x="1979" y="1187"/>
              </a:cxn>
              <a:cxn ang="0">
                <a:pos x="1881" y="1591"/>
              </a:cxn>
              <a:cxn ang="0">
                <a:pos x="1881" y="1591"/>
              </a:cxn>
            </a:cxnLst>
            <a:rect l="0" t="0" r="r" b="b"/>
            <a:pathLst>
              <a:path w="1998" h="1846">
                <a:moveTo>
                  <a:pt x="1881" y="1591"/>
                </a:moveTo>
                <a:cubicBezTo>
                  <a:pt x="1874" y="1602"/>
                  <a:pt x="1866" y="1613"/>
                  <a:pt x="1857" y="1623"/>
                </a:cubicBezTo>
                <a:cubicBezTo>
                  <a:pt x="1761" y="1741"/>
                  <a:pt x="1626" y="1815"/>
                  <a:pt x="1475" y="1830"/>
                </a:cubicBezTo>
                <a:cubicBezTo>
                  <a:pt x="1324" y="1846"/>
                  <a:pt x="1176" y="1802"/>
                  <a:pt x="1058" y="1706"/>
                </a:cubicBezTo>
                <a:cubicBezTo>
                  <a:pt x="995" y="1655"/>
                  <a:pt x="945" y="1593"/>
                  <a:pt x="909" y="1521"/>
                </a:cubicBezTo>
                <a:cubicBezTo>
                  <a:pt x="874" y="1452"/>
                  <a:pt x="853" y="1378"/>
                  <a:pt x="849" y="1300"/>
                </a:cubicBezTo>
                <a:cubicBezTo>
                  <a:pt x="849" y="1300"/>
                  <a:pt x="849" y="1300"/>
                  <a:pt x="849" y="1300"/>
                </a:cubicBezTo>
                <a:cubicBezTo>
                  <a:pt x="852" y="1107"/>
                  <a:pt x="752" y="991"/>
                  <a:pt x="693" y="938"/>
                </a:cubicBezTo>
                <a:cubicBezTo>
                  <a:pt x="609" y="864"/>
                  <a:pt x="520" y="838"/>
                  <a:pt x="473" y="845"/>
                </a:cubicBezTo>
                <a:cubicBezTo>
                  <a:pt x="361" y="862"/>
                  <a:pt x="246" y="831"/>
                  <a:pt x="159" y="760"/>
                </a:cubicBezTo>
                <a:cubicBezTo>
                  <a:pt x="79" y="696"/>
                  <a:pt x="28" y="605"/>
                  <a:pt x="14" y="504"/>
                </a:cubicBezTo>
                <a:cubicBezTo>
                  <a:pt x="0" y="404"/>
                  <a:pt x="25" y="303"/>
                  <a:pt x="83" y="220"/>
                </a:cubicBezTo>
                <a:cubicBezTo>
                  <a:pt x="88" y="212"/>
                  <a:pt x="94" y="205"/>
                  <a:pt x="100" y="197"/>
                </a:cubicBezTo>
                <a:cubicBezTo>
                  <a:pt x="239" y="26"/>
                  <a:pt x="491" y="0"/>
                  <a:pt x="663" y="139"/>
                </a:cubicBezTo>
                <a:cubicBezTo>
                  <a:pt x="751" y="210"/>
                  <a:pt x="804" y="316"/>
                  <a:pt x="810" y="429"/>
                </a:cubicBezTo>
                <a:cubicBezTo>
                  <a:pt x="810" y="429"/>
                  <a:pt x="810" y="429"/>
                  <a:pt x="810" y="429"/>
                </a:cubicBezTo>
                <a:cubicBezTo>
                  <a:pt x="809" y="472"/>
                  <a:pt x="849" y="535"/>
                  <a:pt x="913" y="590"/>
                </a:cubicBezTo>
                <a:cubicBezTo>
                  <a:pt x="1033" y="690"/>
                  <a:pt x="1190" y="733"/>
                  <a:pt x="1333" y="703"/>
                </a:cubicBezTo>
                <a:cubicBezTo>
                  <a:pt x="1410" y="692"/>
                  <a:pt x="1487" y="696"/>
                  <a:pt x="1562" y="716"/>
                </a:cubicBezTo>
                <a:cubicBezTo>
                  <a:pt x="1640" y="736"/>
                  <a:pt x="1711" y="773"/>
                  <a:pt x="1774" y="824"/>
                </a:cubicBezTo>
                <a:cubicBezTo>
                  <a:pt x="1886" y="915"/>
                  <a:pt x="1959" y="1044"/>
                  <a:pt x="1979" y="1187"/>
                </a:cubicBezTo>
                <a:cubicBezTo>
                  <a:pt x="1998" y="1330"/>
                  <a:pt x="1964" y="1473"/>
                  <a:pt x="1881" y="1591"/>
                </a:cubicBezTo>
                <a:cubicBezTo>
                  <a:pt x="1881" y="1591"/>
                  <a:pt x="1881" y="1591"/>
                  <a:pt x="1881" y="1591"/>
                </a:cubicBezTo>
                <a:close/>
              </a:path>
            </a:pathLst>
          </a:custGeom>
          <a:solidFill>
            <a:schemeClr val="bg1">
              <a:lumMod val="85000"/>
            </a:schemeClr>
          </a:solidFill>
          <a:ln w="9525">
            <a:noFill/>
            <a:round/>
            <a:headEnd/>
            <a:tailEnd/>
          </a:ln>
          <a:effectLst>
            <a:outerShdw blurRad="50800" dist="38100" algn="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084" name="Oval 12"/>
          <p:cNvSpPr>
            <a:spLocks noChangeArrowheads="1"/>
          </p:cNvSpPr>
          <p:nvPr/>
        </p:nvSpPr>
        <p:spPr bwMode="auto">
          <a:xfrm>
            <a:off x="3937000" y="3054350"/>
            <a:ext cx="1344613" cy="1346200"/>
          </a:xfrm>
          <a:prstGeom prst="ellipse">
            <a:avLst/>
          </a:pr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5" name="Oval 13"/>
          <p:cNvSpPr>
            <a:spLocks noChangeArrowheads="1"/>
          </p:cNvSpPr>
          <p:nvPr/>
        </p:nvSpPr>
        <p:spPr bwMode="auto">
          <a:xfrm>
            <a:off x="2831047" y="2184935"/>
            <a:ext cx="910156" cy="910156"/>
          </a:xfrm>
          <a:prstGeom prst="ellipse">
            <a:avLst/>
          </a:pr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TextBox 17"/>
          <p:cNvSpPr txBox="1"/>
          <p:nvPr/>
        </p:nvSpPr>
        <p:spPr>
          <a:xfrm>
            <a:off x="3886200" y="3481685"/>
            <a:ext cx="1416051" cy="461665"/>
          </a:xfrm>
          <a:prstGeom prst="rect">
            <a:avLst/>
          </a:prstGeom>
          <a:noFill/>
        </p:spPr>
        <p:txBody>
          <a:bodyPr wrap="square" rtlCol="0">
            <a:spAutoFit/>
          </a:bodyPr>
          <a:lstStyle/>
          <a:p>
            <a:pPr algn="ctr"/>
            <a:r>
              <a:rPr lang="en-US" sz="2400" dirty="0">
                <a:solidFill>
                  <a:schemeClr val="bg1"/>
                </a:solidFill>
              </a:rPr>
              <a:t>.NET Core</a:t>
            </a:r>
          </a:p>
        </p:txBody>
      </p:sp>
      <p:sp>
        <p:nvSpPr>
          <p:cNvPr id="35" name="TextBox 34"/>
          <p:cNvSpPr txBox="1"/>
          <p:nvPr/>
        </p:nvSpPr>
        <p:spPr>
          <a:xfrm>
            <a:off x="6543676" y="2421953"/>
            <a:ext cx="2371307" cy="553998"/>
          </a:xfrm>
          <a:prstGeom prst="rect">
            <a:avLst/>
          </a:prstGeom>
          <a:noFill/>
        </p:spPr>
        <p:txBody>
          <a:bodyPr wrap="square" lIns="0" tIns="0" rIns="0" bIns="0" rtlCol="0" anchor="ctr">
            <a:spAutoFit/>
          </a:bodyPr>
          <a:lstStyle/>
          <a:p>
            <a:r>
              <a:rPr lang="en-US" b="1" dirty="0">
                <a:solidFill>
                  <a:schemeClr val="bg1">
                    <a:lumMod val="50000"/>
                  </a:schemeClr>
                </a:solidFill>
              </a:rPr>
              <a:t>Why you should choose it over “Framework”</a:t>
            </a:r>
          </a:p>
        </p:txBody>
      </p:sp>
      <p:sp>
        <p:nvSpPr>
          <p:cNvPr id="38" name="TextBox 37"/>
          <p:cNvSpPr txBox="1"/>
          <p:nvPr/>
        </p:nvSpPr>
        <p:spPr>
          <a:xfrm>
            <a:off x="229017" y="2509545"/>
            <a:ext cx="2435659" cy="276999"/>
          </a:xfrm>
          <a:prstGeom prst="rect">
            <a:avLst/>
          </a:prstGeom>
          <a:noFill/>
        </p:spPr>
        <p:txBody>
          <a:bodyPr wrap="square" lIns="0" tIns="0" rIns="0" bIns="0" rtlCol="0" anchor="ctr">
            <a:spAutoFit/>
          </a:bodyPr>
          <a:lstStyle/>
          <a:p>
            <a:pPr algn="r"/>
            <a:r>
              <a:rPr lang="en-US" b="1" dirty="0">
                <a:solidFill>
                  <a:schemeClr val="bg1">
                    <a:lumMod val="50000"/>
                  </a:schemeClr>
                </a:solidFill>
              </a:rPr>
              <a:t>History &amp; Timeline</a:t>
            </a:r>
          </a:p>
        </p:txBody>
      </p:sp>
      <p:sp>
        <p:nvSpPr>
          <p:cNvPr id="41" name="TextBox 40"/>
          <p:cNvSpPr txBox="1"/>
          <p:nvPr/>
        </p:nvSpPr>
        <p:spPr>
          <a:xfrm>
            <a:off x="6543676" y="4274134"/>
            <a:ext cx="2371307" cy="276999"/>
          </a:xfrm>
          <a:prstGeom prst="rect">
            <a:avLst/>
          </a:prstGeom>
          <a:noFill/>
        </p:spPr>
        <p:txBody>
          <a:bodyPr wrap="square" lIns="0" tIns="0" rIns="0" bIns="0" rtlCol="0" anchor="ctr">
            <a:spAutoFit/>
          </a:bodyPr>
          <a:lstStyle/>
          <a:p>
            <a:r>
              <a:rPr lang="en-US" b="1" dirty="0">
                <a:solidFill>
                  <a:schemeClr val="accent4"/>
                </a:solidFill>
              </a:rPr>
              <a:t>Migration Strategies</a:t>
            </a:r>
          </a:p>
        </p:txBody>
      </p:sp>
      <p:sp>
        <p:nvSpPr>
          <p:cNvPr id="47" name="TextBox 46"/>
          <p:cNvSpPr txBox="1"/>
          <p:nvPr/>
        </p:nvSpPr>
        <p:spPr>
          <a:xfrm>
            <a:off x="5410201" y="1367779"/>
            <a:ext cx="3047999" cy="553998"/>
          </a:xfrm>
          <a:prstGeom prst="rect">
            <a:avLst/>
          </a:prstGeom>
          <a:noFill/>
        </p:spPr>
        <p:txBody>
          <a:bodyPr wrap="square" lIns="0" tIns="0" rIns="0" bIns="0" rtlCol="0" anchor="ctr">
            <a:spAutoFit/>
          </a:bodyPr>
          <a:lstStyle/>
          <a:p>
            <a:r>
              <a:rPr lang="en-US" b="1" dirty="0">
                <a:solidFill>
                  <a:schemeClr val="bg1">
                    <a:lumMod val="50000"/>
                  </a:schemeClr>
                </a:solidFill>
              </a:rPr>
              <a:t>Why you should be paying attention</a:t>
            </a:r>
          </a:p>
        </p:txBody>
      </p:sp>
      <p:sp>
        <p:nvSpPr>
          <p:cNvPr id="40" name="Text Placeholder 2">
            <a:extLst>
              <a:ext uri="{FF2B5EF4-FFF2-40B4-BE49-F238E27FC236}">
                <a16:creationId xmlns:a16="http://schemas.microsoft.com/office/drawing/2014/main" id="{FD3AF527-F2C3-43A1-8E59-6C02E955242C}"/>
              </a:ext>
            </a:extLst>
          </p:cNvPr>
          <p:cNvSpPr>
            <a:spLocks noGrp="1"/>
          </p:cNvSpPr>
          <p:nvPr>
            <p:ph type="body" sz="half" idx="2"/>
          </p:nvPr>
        </p:nvSpPr>
        <p:spPr>
          <a:xfrm>
            <a:off x="3100647" y="2180691"/>
            <a:ext cx="457200" cy="914400"/>
          </a:xfrm>
        </p:spPr>
        <p:txBody>
          <a:bodyPr/>
          <a:lstStyle/>
          <a:p>
            <a:pPr algn="l"/>
            <a:r>
              <a:rPr lang="en-US" sz="5400" dirty="0">
                <a:solidFill>
                  <a:schemeClr val="bg1">
                    <a:lumMod val="85000"/>
                  </a:schemeClr>
                </a:solidFill>
              </a:rPr>
              <a:t>1</a:t>
            </a:r>
          </a:p>
        </p:txBody>
      </p:sp>
      <p:sp>
        <p:nvSpPr>
          <p:cNvPr id="43" name="Text Placeholder 2">
            <a:extLst>
              <a:ext uri="{FF2B5EF4-FFF2-40B4-BE49-F238E27FC236}">
                <a16:creationId xmlns:a16="http://schemas.microsoft.com/office/drawing/2014/main" id="{FC135DB2-88A6-481A-BD46-06B967E3446E}"/>
              </a:ext>
            </a:extLst>
          </p:cNvPr>
          <p:cNvSpPr txBox="1">
            <a:spLocks/>
          </p:cNvSpPr>
          <p:nvPr/>
        </p:nvSpPr>
        <p:spPr>
          <a:xfrm>
            <a:off x="4602480" y="1581150"/>
            <a:ext cx="457200" cy="914400"/>
          </a:xfrm>
          <a:prstGeom prst="rect">
            <a:avLst/>
          </a:prstGeom>
        </p:spPr>
        <p:txBody>
          <a:bodyPr wrap="square" lIns="0" tIns="0" rIns="0" bIns="0" anchor="ctr">
            <a:noAutofit/>
          </a:bodyPr>
          <a:lstStyle>
            <a:lvl1pPr marL="0" indent="0" algn="ctr" defTabSz="914400" rtl="0" eaLnBrk="1" latinLnBrk="0" hangingPunct="1">
              <a:spcBef>
                <a:spcPct val="20000"/>
              </a:spcBef>
              <a:buFont typeface="Arial" pitchFamily="34" charset="0"/>
              <a:buNone/>
              <a:defRPr sz="1600" b="1" i="0" kern="1200" baseline="0">
                <a:solidFill>
                  <a:schemeClr val="tx1">
                    <a:lumMod val="50000"/>
                    <a:lumOff val="50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pPr algn="l"/>
            <a:r>
              <a:rPr lang="en-US" sz="4800" dirty="0">
                <a:solidFill>
                  <a:schemeClr val="bg1">
                    <a:lumMod val="85000"/>
                  </a:schemeClr>
                </a:solidFill>
              </a:rPr>
              <a:t>2</a:t>
            </a:r>
            <a:endParaRPr lang="en-US" sz="5400" dirty="0">
              <a:solidFill>
                <a:schemeClr val="bg1">
                  <a:lumMod val="85000"/>
                </a:schemeClr>
              </a:solidFill>
            </a:endParaRPr>
          </a:p>
        </p:txBody>
      </p:sp>
      <p:sp>
        <p:nvSpPr>
          <p:cNvPr id="46" name="Text Placeholder 2">
            <a:extLst>
              <a:ext uri="{FF2B5EF4-FFF2-40B4-BE49-F238E27FC236}">
                <a16:creationId xmlns:a16="http://schemas.microsoft.com/office/drawing/2014/main" id="{4E1F4E2A-59BE-46EC-BBB4-46B3FEFCB6C7}"/>
              </a:ext>
            </a:extLst>
          </p:cNvPr>
          <p:cNvSpPr txBox="1">
            <a:spLocks/>
          </p:cNvSpPr>
          <p:nvPr/>
        </p:nvSpPr>
        <p:spPr>
          <a:xfrm>
            <a:off x="5836920" y="2360930"/>
            <a:ext cx="457200" cy="914400"/>
          </a:xfrm>
          <a:prstGeom prst="rect">
            <a:avLst/>
          </a:prstGeom>
        </p:spPr>
        <p:txBody>
          <a:bodyPr wrap="square" lIns="0" tIns="0" rIns="0" bIns="0" anchor="ctr">
            <a:noAutofit/>
          </a:bodyPr>
          <a:lstStyle>
            <a:lvl1pPr marL="0" indent="0" algn="ctr" defTabSz="914400" rtl="0" eaLnBrk="1" latinLnBrk="0" hangingPunct="1">
              <a:spcBef>
                <a:spcPct val="20000"/>
              </a:spcBef>
              <a:buFont typeface="Arial" pitchFamily="34" charset="0"/>
              <a:buNone/>
              <a:defRPr sz="1600" b="1" i="0" kern="1200" baseline="0">
                <a:solidFill>
                  <a:schemeClr val="tx1">
                    <a:lumMod val="50000"/>
                    <a:lumOff val="50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pPr algn="l"/>
            <a:r>
              <a:rPr lang="en-US" sz="4400" dirty="0">
                <a:solidFill>
                  <a:schemeClr val="bg1">
                    <a:lumMod val="85000"/>
                  </a:schemeClr>
                </a:solidFill>
              </a:rPr>
              <a:t>3</a:t>
            </a:r>
            <a:endParaRPr lang="en-US" sz="5400" dirty="0">
              <a:solidFill>
                <a:schemeClr val="bg1">
                  <a:lumMod val="85000"/>
                </a:schemeClr>
              </a:solidFill>
            </a:endParaRPr>
          </a:p>
        </p:txBody>
      </p:sp>
      <p:sp>
        <p:nvSpPr>
          <p:cNvPr id="49" name="Text Placeholder 2">
            <a:extLst>
              <a:ext uri="{FF2B5EF4-FFF2-40B4-BE49-F238E27FC236}">
                <a16:creationId xmlns:a16="http://schemas.microsoft.com/office/drawing/2014/main" id="{5516F371-CA20-4DDF-B6F2-8B86974401F5}"/>
              </a:ext>
            </a:extLst>
          </p:cNvPr>
          <p:cNvSpPr txBox="1">
            <a:spLocks/>
          </p:cNvSpPr>
          <p:nvPr/>
        </p:nvSpPr>
        <p:spPr>
          <a:xfrm>
            <a:off x="5882640" y="3806825"/>
            <a:ext cx="457200" cy="914400"/>
          </a:xfrm>
          <a:prstGeom prst="rect">
            <a:avLst/>
          </a:prstGeom>
        </p:spPr>
        <p:txBody>
          <a:bodyPr wrap="square" lIns="0" tIns="0" rIns="0" bIns="0" anchor="ctr">
            <a:noAutofit/>
          </a:bodyPr>
          <a:lstStyle>
            <a:lvl1pPr marL="0" indent="0" algn="ctr" defTabSz="914400" rtl="0" eaLnBrk="1" latinLnBrk="0" hangingPunct="1">
              <a:spcBef>
                <a:spcPct val="20000"/>
              </a:spcBef>
              <a:buFont typeface="Arial" pitchFamily="34" charset="0"/>
              <a:buNone/>
              <a:defRPr sz="1600" b="1" i="0" kern="1200" baseline="0">
                <a:solidFill>
                  <a:schemeClr val="tx1">
                    <a:lumMod val="50000"/>
                    <a:lumOff val="50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pPr algn="l"/>
            <a:r>
              <a:rPr lang="en-US" sz="4000" dirty="0">
                <a:solidFill>
                  <a:schemeClr val="bg1"/>
                </a:solidFill>
              </a:rPr>
              <a:t>4</a:t>
            </a:r>
            <a:endParaRPr lang="en-US" sz="5400" dirty="0">
              <a:solidFill>
                <a:schemeClr val="bg1"/>
              </a:solidFill>
            </a:endParaRPr>
          </a:p>
        </p:txBody>
      </p:sp>
    </p:spTree>
    <p:extLst>
      <p:ext uri="{BB962C8B-B14F-4D97-AF65-F5344CB8AC3E}">
        <p14:creationId xmlns:p14="http://schemas.microsoft.com/office/powerpoint/2010/main" val="2822645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We’re Going to Cover (cont.)</a:t>
            </a:r>
          </a:p>
        </p:txBody>
      </p:sp>
      <p:sp>
        <p:nvSpPr>
          <p:cNvPr id="3083" name="Freeform 11"/>
          <p:cNvSpPr>
            <a:spLocks/>
          </p:cNvSpPr>
          <p:nvPr/>
        </p:nvSpPr>
        <p:spPr bwMode="auto">
          <a:xfrm>
            <a:off x="2741613" y="2046288"/>
            <a:ext cx="2630488" cy="2432050"/>
          </a:xfrm>
          <a:custGeom>
            <a:avLst/>
            <a:gdLst/>
            <a:ahLst/>
            <a:cxnLst>
              <a:cxn ang="0">
                <a:pos x="1881" y="1591"/>
              </a:cxn>
              <a:cxn ang="0">
                <a:pos x="1857" y="1623"/>
              </a:cxn>
              <a:cxn ang="0">
                <a:pos x="1475" y="1830"/>
              </a:cxn>
              <a:cxn ang="0">
                <a:pos x="1058" y="1706"/>
              </a:cxn>
              <a:cxn ang="0">
                <a:pos x="909" y="1521"/>
              </a:cxn>
              <a:cxn ang="0">
                <a:pos x="849" y="1300"/>
              </a:cxn>
              <a:cxn ang="0">
                <a:pos x="849" y="1300"/>
              </a:cxn>
              <a:cxn ang="0">
                <a:pos x="693" y="938"/>
              </a:cxn>
              <a:cxn ang="0">
                <a:pos x="473" y="845"/>
              </a:cxn>
              <a:cxn ang="0">
                <a:pos x="159" y="760"/>
              </a:cxn>
              <a:cxn ang="0">
                <a:pos x="14" y="504"/>
              </a:cxn>
              <a:cxn ang="0">
                <a:pos x="83" y="220"/>
              </a:cxn>
              <a:cxn ang="0">
                <a:pos x="100" y="197"/>
              </a:cxn>
              <a:cxn ang="0">
                <a:pos x="663" y="139"/>
              </a:cxn>
              <a:cxn ang="0">
                <a:pos x="810" y="429"/>
              </a:cxn>
              <a:cxn ang="0">
                <a:pos x="810" y="429"/>
              </a:cxn>
              <a:cxn ang="0">
                <a:pos x="913" y="590"/>
              </a:cxn>
              <a:cxn ang="0">
                <a:pos x="1333" y="703"/>
              </a:cxn>
              <a:cxn ang="0">
                <a:pos x="1562" y="716"/>
              </a:cxn>
              <a:cxn ang="0">
                <a:pos x="1774" y="824"/>
              </a:cxn>
              <a:cxn ang="0">
                <a:pos x="1979" y="1187"/>
              </a:cxn>
              <a:cxn ang="0">
                <a:pos x="1881" y="1591"/>
              </a:cxn>
              <a:cxn ang="0">
                <a:pos x="1881" y="1591"/>
              </a:cxn>
            </a:cxnLst>
            <a:rect l="0" t="0" r="r" b="b"/>
            <a:pathLst>
              <a:path w="1998" h="1846">
                <a:moveTo>
                  <a:pt x="1881" y="1591"/>
                </a:moveTo>
                <a:cubicBezTo>
                  <a:pt x="1874" y="1602"/>
                  <a:pt x="1866" y="1613"/>
                  <a:pt x="1857" y="1623"/>
                </a:cubicBezTo>
                <a:cubicBezTo>
                  <a:pt x="1761" y="1741"/>
                  <a:pt x="1626" y="1815"/>
                  <a:pt x="1475" y="1830"/>
                </a:cubicBezTo>
                <a:cubicBezTo>
                  <a:pt x="1324" y="1846"/>
                  <a:pt x="1176" y="1802"/>
                  <a:pt x="1058" y="1706"/>
                </a:cubicBezTo>
                <a:cubicBezTo>
                  <a:pt x="995" y="1655"/>
                  <a:pt x="945" y="1593"/>
                  <a:pt x="909" y="1521"/>
                </a:cubicBezTo>
                <a:cubicBezTo>
                  <a:pt x="874" y="1452"/>
                  <a:pt x="853" y="1378"/>
                  <a:pt x="849" y="1300"/>
                </a:cubicBezTo>
                <a:cubicBezTo>
                  <a:pt x="849" y="1300"/>
                  <a:pt x="849" y="1300"/>
                  <a:pt x="849" y="1300"/>
                </a:cubicBezTo>
                <a:cubicBezTo>
                  <a:pt x="852" y="1107"/>
                  <a:pt x="752" y="991"/>
                  <a:pt x="693" y="938"/>
                </a:cubicBezTo>
                <a:cubicBezTo>
                  <a:pt x="609" y="864"/>
                  <a:pt x="520" y="838"/>
                  <a:pt x="473" y="845"/>
                </a:cubicBezTo>
                <a:cubicBezTo>
                  <a:pt x="361" y="862"/>
                  <a:pt x="246" y="831"/>
                  <a:pt x="159" y="760"/>
                </a:cubicBezTo>
                <a:cubicBezTo>
                  <a:pt x="79" y="696"/>
                  <a:pt x="28" y="605"/>
                  <a:pt x="14" y="504"/>
                </a:cubicBezTo>
                <a:cubicBezTo>
                  <a:pt x="0" y="404"/>
                  <a:pt x="25" y="303"/>
                  <a:pt x="83" y="220"/>
                </a:cubicBezTo>
                <a:cubicBezTo>
                  <a:pt x="88" y="212"/>
                  <a:pt x="94" y="205"/>
                  <a:pt x="100" y="197"/>
                </a:cubicBezTo>
                <a:cubicBezTo>
                  <a:pt x="239" y="26"/>
                  <a:pt x="491" y="0"/>
                  <a:pt x="663" y="139"/>
                </a:cubicBezTo>
                <a:cubicBezTo>
                  <a:pt x="751" y="210"/>
                  <a:pt x="804" y="316"/>
                  <a:pt x="810" y="429"/>
                </a:cubicBezTo>
                <a:cubicBezTo>
                  <a:pt x="810" y="429"/>
                  <a:pt x="810" y="429"/>
                  <a:pt x="810" y="429"/>
                </a:cubicBezTo>
                <a:cubicBezTo>
                  <a:pt x="809" y="472"/>
                  <a:pt x="849" y="535"/>
                  <a:pt x="913" y="590"/>
                </a:cubicBezTo>
                <a:cubicBezTo>
                  <a:pt x="1033" y="690"/>
                  <a:pt x="1190" y="733"/>
                  <a:pt x="1333" y="703"/>
                </a:cubicBezTo>
                <a:cubicBezTo>
                  <a:pt x="1410" y="692"/>
                  <a:pt x="1487" y="696"/>
                  <a:pt x="1562" y="716"/>
                </a:cubicBezTo>
                <a:cubicBezTo>
                  <a:pt x="1640" y="736"/>
                  <a:pt x="1711" y="773"/>
                  <a:pt x="1774" y="824"/>
                </a:cubicBezTo>
                <a:cubicBezTo>
                  <a:pt x="1886" y="915"/>
                  <a:pt x="1959" y="1044"/>
                  <a:pt x="1979" y="1187"/>
                </a:cubicBezTo>
                <a:cubicBezTo>
                  <a:pt x="1998" y="1330"/>
                  <a:pt x="1964" y="1473"/>
                  <a:pt x="1881" y="1591"/>
                </a:cubicBezTo>
                <a:cubicBezTo>
                  <a:pt x="1881" y="1591"/>
                  <a:pt x="1881" y="1591"/>
                  <a:pt x="1881" y="1591"/>
                </a:cubicBezTo>
                <a:close/>
              </a:path>
            </a:pathLst>
          </a:custGeom>
          <a:solidFill>
            <a:schemeClr val="bg1">
              <a:lumMod val="85000"/>
            </a:schemeClr>
          </a:solidFill>
          <a:ln w="9525">
            <a:noFill/>
            <a:round/>
            <a:headEnd/>
            <a:tailEnd/>
          </a:ln>
          <a:effectLst>
            <a:outerShdw blurRad="50800" dist="38100" algn="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084" name="Oval 12"/>
          <p:cNvSpPr>
            <a:spLocks noChangeArrowheads="1"/>
          </p:cNvSpPr>
          <p:nvPr/>
        </p:nvSpPr>
        <p:spPr bwMode="auto">
          <a:xfrm>
            <a:off x="3937000" y="3054350"/>
            <a:ext cx="1344613" cy="1346200"/>
          </a:xfrm>
          <a:prstGeom prst="ellipse">
            <a:avLst/>
          </a:pr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5" name="Oval 13"/>
          <p:cNvSpPr>
            <a:spLocks noChangeArrowheads="1"/>
          </p:cNvSpPr>
          <p:nvPr/>
        </p:nvSpPr>
        <p:spPr bwMode="auto">
          <a:xfrm>
            <a:off x="2831047" y="2184935"/>
            <a:ext cx="910156" cy="910156"/>
          </a:xfrm>
          <a:prstGeom prst="ellipse">
            <a:avLst/>
          </a:pr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TextBox 17"/>
          <p:cNvSpPr txBox="1"/>
          <p:nvPr/>
        </p:nvSpPr>
        <p:spPr>
          <a:xfrm>
            <a:off x="3893820" y="3272790"/>
            <a:ext cx="1416051" cy="830997"/>
          </a:xfrm>
          <a:prstGeom prst="rect">
            <a:avLst/>
          </a:prstGeom>
          <a:noFill/>
        </p:spPr>
        <p:txBody>
          <a:bodyPr wrap="square" rtlCol="0">
            <a:spAutoFit/>
          </a:bodyPr>
          <a:lstStyle/>
          <a:p>
            <a:pPr algn="ctr"/>
            <a:r>
              <a:rPr lang="en-US" sz="2400" dirty="0">
                <a:solidFill>
                  <a:schemeClr val="bg1"/>
                </a:solidFill>
              </a:rPr>
              <a:t>.NET Standard</a:t>
            </a:r>
          </a:p>
        </p:txBody>
      </p:sp>
      <p:sp>
        <p:nvSpPr>
          <p:cNvPr id="38" name="TextBox 37"/>
          <p:cNvSpPr txBox="1"/>
          <p:nvPr/>
        </p:nvSpPr>
        <p:spPr>
          <a:xfrm>
            <a:off x="229017" y="2371046"/>
            <a:ext cx="2435659" cy="553998"/>
          </a:xfrm>
          <a:prstGeom prst="rect">
            <a:avLst/>
          </a:prstGeom>
          <a:noFill/>
        </p:spPr>
        <p:txBody>
          <a:bodyPr wrap="square" lIns="0" tIns="0" rIns="0" bIns="0" rtlCol="0" anchor="ctr">
            <a:spAutoFit/>
          </a:bodyPr>
          <a:lstStyle/>
          <a:p>
            <a:pPr algn="r"/>
            <a:r>
              <a:rPr lang="en-US" b="1" dirty="0">
                <a:solidFill>
                  <a:schemeClr val="accent1"/>
                </a:solidFill>
              </a:rPr>
              <a:t>How it differs from .NET Core / .NET Framework</a:t>
            </a:r>
          </a:p>
        </p:txBody>
      </p:sp>
      <p:sp>
        <p:nvSpPr>
          <p:cNvPr id="40" name="Text Placeholder 2">
            <a:extLst>
              <a:ext uri="{FF2B5EF4-FFF2-40B4-BE49-F238E27FC236}">
                <a16:creationId xmlns:a16="http://schemas.microsoft.com/office/drawing/2014/main" id="{FD3AF527-F2C3-43A1-8E59-6C02E955242C}"/>
              </a:ext>
            </a:extLst>
          </p:cNvPr>
          <p:cNvSpPr>
            <a:spLocks noGrp="1"/>
          </p:cNvSpPr>
          <p:nvPr>
            <p:ph type="body" sz="half" idx="2"/>
          </p:nvPr>
        </p:nvSpPr>
        <p:spPr>
          <a:xfrm>
            <a:off x="3100647" y="2180691"/>
            <a:ext cx="457200" cy="914400"/>
          </a:xfrm>
        </p:spPr>
        <p:txBody>
          <a:bodyPr/>
          <a:lstStyle/>
          <a:p>
            <a:pPr algn="l"/>
            <a:r>
              <a:rPr lang="en-US" sz="5400" dirty="0">
                <a:solidFill>
                  <a:schemeClr val="bg1"/>
                </a:solidFill>
              </a:rPr>
              <a:t>1</a:t>
            </a:r>
          </a:p>
        </p:txBody>
      </p:sp>
      <p:sp>
        <p:nvSpPr>
          <p:cNvPr id="12" name="Text Placeholder 2">
            <a:extLst>
              <a:ext uri="{FF2B5EF4-FFF2-40B4-BE49-F238E27FC236}">
                <a16:creationId xmlns:a16="http://schemas.microsoft.com/office/drawing/2014/main" id="{F5A5A933-A217-46CF-8D99-26A8D955EAB6}"/>
              </a:ext>
            </a:extLst>
          </p:cNvPr>
          <p:cNvSpPr txBox="1">
            <a:spLocks/>
          </p:cNvSpPr>
          <p:nvPr/>
        </p:nvSpPr>
        <p:spPr>
          <a:xfrm>
            <a:off x="4602480" y="1581150"/>
            <a:ext cx="457200" cy="914400"/>
          </a:xfrm>
          <a:prstGeom prst="rect">
            <a:avLst/>
          </a:prstGeom>
        </p:spPr>
        <p:txBody>
          <a:bodyPr wrap="square" lIns="0" tIns="0" rIns="0" bIns="0" anchor="ctr">
            <a:noAutofit/>
          </a:bodyPr>
          <a:lstStyle>
            <a:lvl1pPr marL="0" indent="0" algn="ctr" defTabSz="914400" rtl="0" eaLnBrk="1" latinLnBrk="0" hangingPunct="1">
              <a:spcBef>
                <a:spcPct val="20000"/>
              </a:spcBef>
              <a:buFont typeface="Arial" pitchFamily="34" charset="0"/>
              <a:buNone/>
              <a:defRPr sz="1600" b="1" i="0" kern="1200" baseline="0">
                <a:solidFill>
                  <a:schemeClr val="tx1">
                    <a:lumMod val="50000"/>
                    <a:lumOff val="50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pPr algn="l"/>
            <a:r>
              <a:rPr lang="en-US" sz="4800" dirty="0">
                <a:solidFill>
                  <a:schemeClr val="bg1"/>
                </a:solidFill>
              </a:rPr>
              <a:t>2</a:t>
            </a:r>
            <a:endParaRPr lang="en-US" sz="5400" dirty="0">
              <a:solidFill>
                <a:schemeClr val="bg1"/>
              </a:solidFill>
            </a:endParaRPr>
          </a:p>
        </p:txBody>
      </p:sp>
    </p:spTree>
    <p:extLst>
      <p:ext uri="{BB962C8B-B14F-4D97-AF65-F5344CB8AC3E}">
        <p14:creationId xmlns:p14="http://schemas.microsoft.com/office/powerpoint/2010/main" val="22055525"/>
      </p:ext>
    </p:extLst>
  </p:cSld>
  <p:clrMapOvr>
    <a:masterClrMapping/>
  </p:clrMapOvr>
</p:sld>
</file>

<file path=ppt/theme/theme1.xml><?xml version="1.0" encoding="utf-8"?>
<a:theme xmlns:a="http://schemas.openxmlformats.org/drawingml/2006/main" name="Office Theme">
  <a:themeElements>
    <a:clrScheme name="01_Theme01">
      <a:dk1>
        <a:srgbClr val="262626"/>
      </a:dk1>
      <a:lt1>
        <a:srgbClr val="FFFFFF"/>
      </a:lt1>
      <a:dk2>
        <a:srgbClr val="262626"/>
      </a:dk2>
      <a:lt2>
        <a:srgbClr val="FFFFFF"/>
      </a:lt2>
      <a:accent1>
        <a:srgbClr val="176490"/>
      </a:accent1>
      <a:accent2>
        <a:srgbClr val="0187AC"/>
      </a:accent2>
      <a:accent3>
        <a:srgbClr val="1AA4BE"/>
      </a:accent3>
      <a:accent4>
        <a:srgbClr val="52C3CB"/>
      </a:accent4>
      <a:accent5>
        <a:srgbClr val="42BDC6"/>
      </a:accent5>
      <a:accent6>
        <a:srgbClr val="168EA6"/>
      </a:accent6>
      <a:hlink>
        <a:srgbClr val="FFFFFF"/>
      </a:hlink>
      <a:folHlink>
        <a:srgbClr val="595959"/>
      </a:folHlink>
    </a:clrScheme>
    <a:fontScheme name="Custom 1">
      <a:majorFont>
        <a:latin typeface="Roboto Medium"/>
        <a:ea typeface=""/>
        <a:cs typeface=""/>
      </a:majorFont>
      <a:minorFont>
        <a:latin typeface="Roboto Condens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a:noFill/>
          <a:round/>
          <a:headEnd/>
          <a:tailEnd/>
        </a:ln>
      </a:spPr>
      <a:bodyPr vert="horz" wrap="none" lIns="91440" tIns="45720" rIns="91440" bIns="45720" numCol="1" rtlCol="0" anchor="ctr" anchorCtr="1" compatLnSpc="1">
        <a:prstTxWarp prst="textNoShape">
          <a:avLst/>
        </a:prstTxWarp>
      </a:bodyPr>
      <a:lstStyle>
        <a:defPPr algn="ctr">
          <a:defRPr sz="1200" b="1" dirty="0" smtClean="0">
            <a:solidFill>
              <a:schemeClr val="tx1">
                <a:lumMod val="75000"/>
                <a:lumOff val="25000"/>
              </a:schemeClr>
            </a:solidFill>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41856</TotalTime>
  <Words>5092</Words>
  <Application>Microsoft Office PowerPoint</Application>
  <PresentationFormat>On-screen Show (16:9)</PresentationFormat>
  <Paragraphs>723</Paragraphs>
  <Slides>70</Slides>
  <Notes>70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Arial</vt:lpstr>
      <vt:lpstr>Calibri</vt:lpstr>
      <vt:lpstr>Montserrat</vt:lpstr>
      <vt:lpstr>Roboto Condensed</vt:lpstr>
      <vt:lpstr>Office Theme</vt:lpstr>
      <vt:lpstr>The New .NET World</vt:lpstr>
      <vt:lpstr>“I am not an expert, just an enthusiast.”</vt:lpstr>
      <vt:lpstr>Target Audience</vt:lpstr>
      <vt:lpstr>Target Audience</vt:lpstr>
      <vt:lpstr>What We’re Going to Cover</vt:lpstr>
      <vt:lpstr>What We’re Going to Cover</vt:lpstr>
      <vt:lpstr>What We’re Going to Cover</vt:lpstr>
      <vt:lpstr>What We’re Going to Cover</vt:lpstr>
      <vt:lpstr>What We’re Going to Cover (cont.)</vt:lpstr>
      <vt:lpstr>What We’re Going to Cover (cont.)</vt:lpstr>
      <vt:lpstr>What We’re Going to Cover (cont.)</vt:lpstr>
      <vt:lpstr>PowerPoint Presentation</vt:lpstr>
      <vt:lpstr>.NET Core Timeline</vt:lpstr>
      <vt:lpstr>.NET Core Timeline</vt:lpstr>
      <vt:lpstr>.NET Core Timeline</vt:lpstr>
      <vt:lpstr>.NET Core Timeline</vt:lpstr>
      <vt:lpstr>.NET Core Timeline – for End of Life</vt:lpstr>
      <vt:lpstr>.NET Core Timeline – for End of Life</vt:lpstr>
      <vt:lpstr>.NET Core Timeline – for End of Life</vt:lpstr>
      <vt:lpstr>.NET Core Timeline – for End of Life</vt:lpstr>
      <vt:lpstr>Architecture</vt:lpstr>
      <vt:lpstr>Architecture</vt:lpstr>
      <vt:lpstr>PowerPoint Presentation</vt:lpstr>
      <vt:lpstr>New Stuff!</vt:lpstr>
      <vt:lpstr>New Stuff!</vt:lpstr>
      <vt:lpstr>New Stuff!</vt:lpstr>
      <vt:lpstr>New Stuff!</vt:lpstr>
      <vt:lpstr>New Stuff!</vt:lpstr>
      <vt:lpstr>PowerPoint Presentation</vt:lpstr>
      <vt:lpstr>PowerPoint Presentation</vt:lpstr>
      <vt:lpstr>Smaller &amp; Performant</vt:lpstr>
      <vt:lpstr>Smaller &amp; Performant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Migrating</vt:lpstr>
      <vt:lpstr>Migrating</vt:lpstr>
      <vt:lpstr>Migrating</vt:lpstr>
      <vt:lpstr>Changes Required </vt:lpstr>
      <vt:lpstr>Changes Required </vt:lpstr>
      <vt:lpstr>Changes Required </vt:lpstr>
      <vt:lpstr>Changes Required </vt:lpstr>
      <vt:lpstr>Changes Required </vt:lpstr>
      <vt:lpstr>PowerPoint Presentation</vt:lpstr>
      <vt:lpstr>Interface vs. Implementation</vt:lpstr>
      <vt:lpstr>Interface vs. Implementation</vt:lpstr>
      <vt:lpstr>PowerPoint Presentation</vt:lpstr>
      <vt:lpstr>PowerPoint Presentation</vt:lpstr>
      <vt:lpstr>PowerPoint Presentation</vt:lpstr>
      <vt:lpstr>.NET Standard “Audience”</vt:lpstr>
      <vt:lpstr>PowerPoint Presentation</vt:lpstr>
      <vt:lpstr>.NET Standard Version Selection</vt:lpstr>
      <vt:lpstr>.NET Standard Version Selection</vt:lpstr>
      <vt:lpstr>.NET Standard Version Selection</vt:lpstr>
      <vt:lpstr>PowerPoint Presentation</vt:lpstr>
      <vt:lpstr>PowerPoint Presentation</vt:lpstr>
      <vt:lpstr>PowerPoint Presentation</vt:lpstr>
      <vt:lpstr>PowerPoint Presentation</vt:lpstr>
      <vt:lpstr>What Did We Talk About?</vt:lpstr>
      <vt:lpstr>What Did We Talk About? (cont.)</vt:lpstr>
      <vt:lpstr>PowerPoint Presentation</vt:lpstr>
      <vt:lpstr>JavaScript &amp; Friends Conference</vt:lpstr>
      <vt:lpstr>PowerPoint Presentation</vt:lpstr>
      <vt:lpstr>PowerPoint Presentation</vt:lpstr>
      <vt:lpstr>Contact Me</vt:lpstr>
    </vt:vector>
  </TitlesOfParts>
  <Company>Enjoy My Fine Releases.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dc:creator>
  <cp:lastModifiedBy>Calvin Allen</cp:lastModifiedBy>
  <cp:revision>2453</cp:revision>
  <cp:lastPrinted>2019-03-16T23:29:17Z</cp:lastPrinted>
  <dcterms:created xsi:type="dcterms:W3CDTF">2015-02-17T10:28:40Z</dcterms:created>
  <dcterms:modified xsi:type="dcterms:W3CDTF">2019-03-20T19:05:51Z</dcterms:modified>
</cp:coreProperties>
</file>