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71" r:id="rId12"/>
    <p:sldId id="263" r:id="rId13"/>
    <p:sldId id="272" r:id="rId14"/>
    <p:sldId id="264" r:id="rId15"/>
    <p:sldId id="265" r:id="rId16"/>
    <p:sldId id="273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07" autoAdjust="0"/>
  </p:normalViewPr>
  <p:slideViewPr>
    <p:cSldViewPr snapToGrid="0" showGuides="1">
      <p:cViewPr varScale="1">
        <p:scale>
          <a:sx n="104" d="100"/>
          <a:sy n="104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C918-54D7-45EA-89EF-0FCE66F38F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9A457-821D-42CE-9196-90028C1A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Prunning</a:t>
            </a:r>
            <a:r>
              <a:rPr lang="en-US" dirty="0" smtClean="0"/>
              <a:t>:</a:t>
            </a:r>
          </a:p>
          <a:p>
            <a:pPr marL="228600" indent="-228600">
              <a:buAutoNum type="arabicParenR"/>
            </a:pPr>
            <a:r>
              <a:rPr lang="en-US" dirty="0" err="1" smtClean="0"/>
              <a:t>Multimea</a:t>
            </a:r>
            <a:r>
              <a:rPr lang="en-US" baseline="0" dirty="0" smtClean="0"/>
              <a:t> X, </a:t>
            </a:r>
            <a:r>
              <a:rPr lang="en-US" baseline="0" dirty="0" err="1" smtClean="0"/>
              <a:t>nodurile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excluse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considerare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ca au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explorate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cazuri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anterioare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en-US" dirty="0" err="1" smtClean="0"/>
              <a:t>Foloseste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acoperirea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ponderata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clici</a:t>
            </a:r>
            <a:r>
              <a:rPr lang="en-US" baseline="0" dirty="0" smtClean="0"/>
              <a:t>.  Si </a:t>
            </a:r>
            <a:r>
              <a:rPr lang="en-US" baseline="0" dirty="0" err="1" smtClean="0"/>
              <a:t>anume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faptul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numarul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stabilitate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ponderat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intotdeauna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mic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egal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orice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acoperire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ponderata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gasim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acoperire</a:t>
            </a:r>
            <a:r>
              <a:rPr lang="en-US" baseline="0" dirty="0" smtClean="0"/>
              <a:t> care are </a:t>
            </a:r>
            <a:r>
              <a:rPr lang="en-US" baseline="0" dirty="0" err="1" smtClean="0"/>
              <a:t>valoarea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mica,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oprim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Euristici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Incepem</a:t>
            </a:r>
            <a:r>
              <a:rPr lang="en-US" baseline="0" dirty="0" smtClean="0"/>
              <a:t> cu greedy. Care la </a:t>
            </a:r>
            <a:r>
              <a:rPr lang="en-US" baseline="0" dirty="0" err="1" smtClean="0"/>
              <a:t>randul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imbunatatit</a:t>
            </a:r>
            <a:r>
              <a:rPr lang="en-US" baseline="0" dirty="0" smtClean="0"/>
              <a:t> cu un local 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A457-821D-42CE-9196-90028C1A94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</a:t>
            </a:r>
            <a:r>
              <a:rPr lang="en-US" baseline="0" dirty="0" smtClean="0"/>
              <a:t>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A457-821D-42CE-9196-90028C1A94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Branch and price.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A457-821D-42CE-9196-90028C1A94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5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hours -&gt; ****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Cliquer -&gt; dense graphs</a:t>
            </a:r>
          </a:p>
          <a:p>
            <a:r>
              <a:rPr lang="en-US" baseline="0" dirty="0" smtClean="0"/>
              <a:t>Branch and cut -&gt; sparse graphs &lt;3%</a:t>
            </a:r>
          </a:p>
          <a:p>
            <a:r>
              <a:rPr lang="en-US" baseline="0" dirty="0" smtClean="0"/>
              <a:t>Alg1 -&gt; stable + best performance in between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Gurobi</a:t>
            </a:r>
            <a:r>
              <a:rPr lang="en-US" baseline="0" dirty="0" smtClean="0"/>
              <a:t> + CPLEX -&gt;</a:t>
            </a:r>
            <a:r>
              <a:rPr lang="en-US" baseline="0" dirty="0" err="1" smtClean="0"/>
              <a:t>rezulate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instabile</a:t>
            </a:r>
            <a:r>
              <a:rPr lang="en-US" baseline="0" dirty="0" smtClean="0"/>
              <a:t> -&gt;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A457-821D-42CE-9196-90028C1A94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58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10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4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7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61A6-56A8-4424-96F4-57D1374D441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0BD0-9DF8-400C-9D1B-AF6A6A3C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Maximum-Weight stable sets and safe lower bound for graph 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Valeriu Motroi </a:t>
            </a:r>
          </a:p>
          <a:p>
            <a:pPr algn="r"/>
            <a:r>
              <a:rPr lang="en-US" dirty="0" smtClean="0"/>
              <a:t>MSAI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4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1238250"/>
            <a:ext cx="59340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4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438" y="2610644"/>
            <a:ext cx="6457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2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9121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390703"/>
            <a:ext cx="9905999" cy="3541714"/>
          </a:xfrm>
        </p:spPr>
        <p:txBody>
          <a:bodyPr/>
          <a:lstStyle/>
          <a:p>
            <a:r>
              <a:rPr lang="en-US" dirty="0" smtClean="0"/>
              <a:t>Implemented in C (</a:t>
            </a:r>
            <a:r>
              <a:rPr lang="en-US" dirty="0" err="1" smtClean="0"/>
              <a:t>gcc</a:t>
            </a:r>
            <a:r>
              <a:rPr lang="en-US" dirty="0" smtClean="0"/>
              <a:t> –O3)</a:t>
            </a:r>
          </a:p>
          <a:p>
            <a:r>
              <a:rPr lang="en-US" dirty="0" smtClean="0"/>
              <a:t>CLP-r </a:t>
            </a:r>
            <a:r>
              <a:rPr lang="en-US" dirty="0" err="1" smtClean="0"/>
              <a:t>Gurobi</a:t>
            </a:r>
            <a:r>
              <a:rPr lang="en-US" dirty="0" smtClean="0"/>
              <a:t> 3.0.0</a:t>
            </a:r>
          </a:p>
          <a:p>
            <a:r>
              <a:rPr lang="en-US" dirty="0" smtClean="0"/>
              <a:t>Dataset: DIMACS</a:t>
            </a:r>
          </a:p>
          <a:p>
            <a:r>
              <a:rPr lang="en-US" dirty="0" smtClean="0"/>
              <a:t>2.268 GHz Intel Xeon E5520 Server</a:t>
            </a:r>
          </a:p>
        </p:txBody>
      </p:sp>
    </p:spTree>
    <p:extLst>
      <p:ext uri="{BB962C8B-B14F-4D97-AF65-F5344CB8AC3E}">
        <p14:creationId xmlns:p14="http://schemas.microsoft.com/office/powerpoint/2010/main" val="403425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024062"/>
            <a:ext cx="6248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6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66750"/>
            <a:ext cx="79248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8578" y="2212647"/>
            <a:ext cx="7829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 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27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004" y="618518"/>
            <a:ext cx="7507104" cy="58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89715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Coloring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G=(V, E)</a:t>
                </a:r>
              </a:p>
              <a:p>
                <a:r>
                  <a:rPr lang="en-US" dirty="0" smtClean="0"/>
                  <a:t>Stable set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Chromatic number – minimum K, such that we can color G with K colors.</a:t>
                </a:r>
              </a:p>
              <a:p>
                <a:r>
                  <a:rPr lang="en-US" dirty="0" smtClean="0"/>
                  <a:t>Clique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Clique number is a lower bound for Chromatic number</a:t>
                </a:r>
              </a:p>
              <a:p>
                <a:r>
                  <a:rPr lang="en-US" dirty="0" smtClean="0"/>
                  <a:t>Issue: Graphs with Clique number 2 and arbitrary high Chromatic number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4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ILP (CIP)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 – set of all maximal stable sets in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To K-coloring – remove each vertex from all but one of the stable sets to which it is assigned.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82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LP (CLP) relaxed CIP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 – set of all maximal stable sets in 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1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Mehrotra</a:t>
            </a:r>
            <a:r>
              <a:rPr lang="en-US" dirty="0" smtClean="0"/>
              <a:t> and Trick proposed to solve</a:t>
            </a:r>
          </a:p>
          <a:p>
            <a:pPr marL="0" indent="0" algn="ctr">
              <a:buNone/>
            </a:pPr>
            <a:r>
              <a:rPr lang="en-US" dirty="0" smtClean="0"/>
              <a:t>CLP via</a:t>
            </a:r>
            <a:r>
              <a:rPr lang="en-US" i="1" dirty="0"/>
              <a:t> </a:t>
            </a:r>
            <a:r>
              <a:rPr lang="en-US" b="1" i="1" dirty="0" smtClean="0"/>
              <a:t>Column Generation</a:t>
            </a:r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r>
              <a:rPr lang="en-US" dirty="0" smtClean="0"/>
              <a:t>We CIP via </a:t>
            </a:r>
            <a:r>
              <a:rPr lang="en-US" b="1" i="1" dirty="0" smtClean="0"/>
              <a:t>Branch and price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r">
              <a:buNone/>
            </a:pPr>
            <a:r>
              <a:rPr lang="en-US" b="1" i="1" dirty="0" smtClean="0"/>
              <a:t>(The most successful exact coloring method)</a:t>
            </a:r>
          </a:p>
        </p:txBody>
      </p:sp>
    </p:spTree>
    <p:extLst>
      <p:ext uri="{BB962C8B-B14F-4D97-AF65-F5344CB8AC3E}">
        <p14:creationId xmlns:p14="http://schemas.microsoft.com/office/powerpoint/2010/main" val="18366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541774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Precision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CLP-r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𝑐𝑜𝑛𝑡𝑎𝑖𝑛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𝑓𝑒𝑎𝑠𝑖𝑏𝑙𝑒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𝐶𝐿𝑃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10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(x, </a:t>
                </a:r>
                <a:r>
                  <a:rPr lang="el-GR" i="1" dirty="0"/>
                  <a:t>π</a:t>
                </a:r>
                <a:r>
                  <a:rPr lang="en-US" dirty="0" smtClean="0"/>
                  <a:t>) be an optimum primal-dual solution pair to CLP-r.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can be extended naturally to a feasible solution of CLP.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Now,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l-GR" i="1"/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also optimum or</a:t>
                </a:r>
                <a:r>
                  <a:rPr lang="el-GR" b="1" i="1" dirty="0"/>
                  <a:t> </a:t>
                </a:r>
                <a:r>
                  <a:rPr lang="el-GR" i="1" dirty="0" smtClean="0"/>
                  <a:t>π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is dual infeasible with respect to CLP. In the latter case, there is a stable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with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stable set satisfying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 exists if and only if the </a:t>
                </a:r>
                <a:r>
                  <a:rPr lang="en-US" b="1" i="1" dirty="0" smtClean="0"/>
                  <a:t>weighted stability number </a:t>
                </a:r>
                <a:r>
                  <a:rPr lang="en-US" dirty="0" smtClean="0"/>
                  <a:t>is greater than one.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57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MWSS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0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256</Words>
  <Application>Microsoft Office PowerPoint</Application>
  <PresentationFormat>Widescreen</PresentationFormat>
  <Paragraphs>57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Tw Cen MT</vt:lpstr>
      <vt:lpstr>Circuit</vt:lpstr>
      <vt:lpstr>Maximum-Weight stable sets and safe lower bound for graph coloring</vt:lpstr>
      <vt:lpstr>Graph Coloring Problem</vt:lpstr>
      <vt:lpstr>ILP (CIP)</vt:lpstr>
      <vt:lpstr>LP (CLP) relaxed CIP</vt:lpstr>
      <vt:lpstr>PowerPoint Presentation</vt:lpstr>
      <vt:lpstr>Precision issues</vt:lpstr>
      <vt:lpstr>CLP-r</vt:lpstr>
      <vt:lpstr>PowerPoint Presentation</vt:lpstr>
      <vt:lpstr>MWSS</vt:lpstr>
      <vt:lpstr>PowerPoint Presentation</vt:lpstr>
      <vt:lpstr>PowerPoint Presentation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Maximum-Weight stable sets and safe lower bound for graph coloring</dc:title>
  <dc:creator>Valeriu Motroi</dc:creator>
  <cp:lastModifiedBy>Valeriu Motroi</cp:lastModifiedBy>
  <cp:revision>18</cp:revision>
  <dcterms:created xsi:type="dcterms:W3CDTF">2020-01-07T16:11:14Z</dcterms:created>
  <dcterms:modified xsi:type="dcterms:W3CDTF">2020-01-10T15:12:41Z</dcterms:modified>
</cp:coreProperties>
</file>