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 autoAdjust="0"/>
    <p:restoredTop sz="94626"/>
  </p:normalViewPr>
  <p:slideViewPr>
    <p:cSldViewPr snapToGrid="0">
      <p:cViewPr>
        <p:scale>
          <a:sx n="150" d="100"/>
          <a:sy n="150" d="100"/>
        </p:scale>
        <p:origin x="2562" y="9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2F62EA-2FFE-DC47-A045-E876DFF43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30497E-EF12-C749-87F0-5BB4B61A32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35D8A-043F-1A4C-8755-955935A64998}" type="datetimeFigureOut">
              <a:rPr lang="fr-FR" smtClean="0"/>
              <a:t>28/08/2024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62A024-E921-5C42-9651-9C6584CC69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D8915C-E305-DB45-BB0D-F8DA1A3AED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34AF0-9E88-9141-890A-EAAA548CB2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48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78CA8-3C0C-450E-A9A8-1BF427B2CF19}" type="datetimeFigureOut">
              <a:rPr lang="fr-CH" smtClean="0"/>
              <a:t>28.08.2024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46E2-F36B-4354-BCF5-0A010A16FE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8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9">
            <a:extLst>
              <a:ext uri="{FF2B5EF4-FFF2-40B4-BE49-F238E27FC236}">
                <a16:creationId xmlns:a16="http://schemas.microsoft.com/office/drawing/2014/main" id="{3CB8985B-E0F0-3098-F006-537304F92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51" y="590934"/>
            <a:ext cx="5980129" cy="455256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fr-CH" dirty="0"/>
              <a:t>Image projet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75CFE4C-BCD5-1133-0D76-B315E42D33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4034" y="2934383"/>
            <a:ext cx="1125722" cy="11231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fr-CH" dirty="0"/>
              <a:t>Photo Portrait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61D47-EDA6-1C6D-C0D3-1FF7B9287344}"/>
              </a:ext>
            </a:extLst>
          </p:cNvPr>
          <p:cNvSpPr/>
          <p:nvPr userDrawn="1"/>
        </p:nvSpPr>
        <p:spPr>
          <a:xfrm>
            <a:off x="6217920" y="4446339"/>
            <a:ext cx="2926080" cy="6971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D512A27-DD0B-A517-ECD2-A7FF90720D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9542" y="766299"/>
            <a:ext cx="2570503" cy="1779316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projet</a:t>
            </a:r>
            <a:endParaRPr lang="fr-CH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549E88E6-CF9B-D7F9-0D39-EDDCE6D30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8290" y="3315340"/>
            <a:ext cx="2110213" cy="304808"/>
          </a:xfrm>
          <a:ln>
            <a:noFill/>
          </a:ln>
        </p:spPr>
        <p:txBody>
          <a:bodyPr lIns="0" anchor="b" anchorCtr="0">
            <a:noAutofit/>
          </a:bodyPr>
          <a:lstStyle>
            <a:lvl1pPr marL="0" indent="0" algn="l">
              <a:buNone/>
              <a:defRPr sz="1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Prénom NOM</a:t>
            </a:r>
            <a:endParaRPr lang="fr-CH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9BEC319-2FAC-1AF6-CFEF-A768986516DA}"/>
              </a:ext>
            </a:extLst>
          </p:cNvPr>
          <p:cNvCxnSpPr>
            <a:cxnSpLocks/>
          </p:cNvCxnSpPr>
          <p:nvPr userDrawn="1"/>
        </p:nvCxnSpPr>
        <p:spPr>
          <a:xfrm flipH="1">
            <a:off x="6788290" y="3668802"/>
            <a:ext cx="679941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D81E194-7302-A9A5-D5E7-CE64BB486080}"/>
              </a:ext>
            </a:extLst>
          </p:cNvPr>
          <p:cNvCxnSpPr>
            <a:cxnSpLocks/>
          </p:cNvCxnSpPr>
          <p:nvPr userDrawn="1"/>
        </p:nvCxnSpPr>
        <p:spPr>
          <a:xfrm flipH="1">
            <a:off x="6788290" y="3305387"/>
            <a:ext cx="679941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2" descr="Logo_hepia.png">
            <a:extLst>
              <a:ext uri="{FF2B5EF4-FFF2-40B4-BE49-F238E27FC236}">
                <a16:creationId xmlns:a16="http://schemas.microsoft.com/office/drawing/2014/main" id="{6A1F225D-04CF-724F-24FC-1B1D6B584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6" r="18875" b="17085"/>
          <a:stretch/>
        </p:blipFill>
        <p:spPr bwMode="auto">
          <a:xfrm>
            <a:off x="7581626" y="4613423"/>
            <a:ext cx="1301361" cy="41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3" descr="Logo_HES-SO.png">
            <a:extLst>
              <a:ext uri="{FF2B5EF4-FFF2-40B4-BE49-F238E27FC236}">
                <a16:creationId xmlns:a16="http://schemas.microsoft.com/office/drawing/2014/main" id="{9FBF9795-12E3-592C-7BC9-20756CE72C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32" y="4671287"/>
            <a:ext cx="879549" cy="25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C52F9F0-AC17-1C43-32AD-753AC0A8E21A}"/>
              </a:ext>
            </a:extLst>
          </p:cNvPr>
          <p:cNvCxnSpPr>
            <a:cxnSpLocks/>
          </p:cNvCxnSpPr>
          <p:nvPr userDrawn="1"/>
        </p:nvCxnSpPr>
        <p:spPr>
          <a:xfrm flipH="1">
            <a:off x="6239542" y="4453288"/>
            <a:ext cx="2624788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9B6E9CA-9600-6DFF-1B96-84AD6C6B839B}"/>
              </a:ext>
            </a:extLst>
          </p:cNvPr>
          <p:cNvCxnSpPr>
            <a:cxnSpLocks/>
          </p:cNvCxnSpPr>
          <p:nvPr userDrawn="1"/>
        </p:nvCxnSpPr>
        <p:spPr>
          <a:xfrm flipH="1">
            <a:off x="6239542" y="606121"/>
            <a:ext cx="2624788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F8A243F9-8E58-22A2-4727-7B89BD5FC1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26"/>
            <a:ext cx="9144000" cy="594360"/>
          </a:xfrm>
          <a:prstGeom prst="rect">
            <a:avLst/>
          </a:prstGeom>
        </p:spPr>
      </p:pic>
      <p:sp>
        <p:nvSpPr>
          <p:cNvPr id="2" name="Espace réservé du texte 4">
            <a:extLst>
              <a:ext uri="{FF2B5EF4-FFF2-40B4-BE49-F238E27FC236}">
                <a16:creationId xmlns:a16="http://schemas.microsoft.com/office/drawing/2014/main" id="{E922285F-4AC5-1CBE-83B3-A7F905B8EB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8714" y="3832237"/>
            <a:ext cx="2175991" cy="374650"/>
          </a:xfrm>
        </p:spPr>
        <p:txBody>
          <a:bodyPr lIns="0" rIns="90000">
            <a:noAutofit/>
          </a:bodyPr>
          <a:lstStyle>
            <a:lvl1pPr marL="0" indent="0">
              <a:buFontTx/>
              <a:buNone/>
              <a:defRPr sz="1000" b="0" i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Sous la direction de…</a:t>
            </a:r>
          </a:p>
        </p:txBody>
      </p:sp>
    </p:spTree>
    <p:extLst>
      <p:ext uri="{BB962C8B-B14F-4D97-AF65-F5344CB8AC3E}">
        <p14:creationId xmlns:p14="http://schemas.microsoft.com/office/powerpoint/2010/main" val="3892876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73140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1" kern="1200" cap="all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1CE1EB4-618B-A2FE-BD17-58D7005EF1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r="248"/>
          <a:stretch/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A961654-3CC7-E432-B0EF-3250DF375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9542" y="766299"/>
            <a:ext cx="2570503" cy="1061861"/>
          </a:xfrm>
        </p:spPr>
        <p:txBody>
          <a:bodyPr/>
          <a:lstStyle/>
          <a:p>
            <a:r>
              <a:rPr lang="fr-FR" dirty="0"/>
              <a:t>Attaque brute-force sur FPGA pour </a:t>
            </a:r>
            <a:r>
              <a:rPr lang="fr-FR" dirty="0" err="1"/>
              <a:t>Bcrypt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67A867E-C600-F485-E310-C66A622E5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Abivarman</a:t>
            </a:r>
            <a:r>
              <a:rPr lang="fr-FR" dirty="0"/>
              <a:t> KANDIAH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50E4770-08A3-9C20-B3E9-5110B6C943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Andres UPEGUI</a:t>
            </a:r>
          </a:p>
          <a:p>
            <a:r>
              <a:rPr lang="fr-FR" dirty="0"/>
              <a:t>Collaboration : ELCA Security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0DDF93A9-2DAB-F1EC-6A5E-EFE4DAE46D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6" r="12606"/>
          <a:stretch>
            <a:fillRect/>
          </a:stretch>
        </p:blipFill>
        <p:spPr>
          <a:xfrm rot="5400000">
            <a:off x="5405438" y="2932113"/>
            <a:ext cx="1123950" cy="1127125"/>
          </a:xfrm>
        </p:spPr>
      </p:pic>
      <p:sp>
        <p:nvSpPr>
          <p:cNvPr id="11" name="Titre 3">
            <a:extLst>
              <a:ext uri="{FF2B5EF4-FFF2-40B4-BE49-F238E27FC236}">
                <a16:creationId xmlns:a16="http://schemas.microsoft.com/office/drawing/2014/main" id="{6297087F-9138-00B7-AC09-144A4F256F95}"/>
              </a:ext>
            </a:extLst>
          </p:cNvPr>
          <p:cNvSpPr txBox="1">
            <a:spLocks/>
          </p:cNvSpPr>
          <p:nvPr/>
        </p:nvSpPr>
        <p:spPr>
          <a:xfrm>
            <a:off x="6239541" y="1872522"/>
            <a:ext cx="2570503" cy="1061861"/>
          </a:xfrm>
          <a:prstGeom prst="rect">
            <a:avLst/>
          </a:prstGeom>
        </p:spPr>
        <p:txBody>
          <a:bodyPr lIns="0" anchor="t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200" dirty="0"/>
              <a:t>Utilisation d'une carte FPGA pour accélérer le piratage de mots de passe haché avec </a:t>
            </a:r>
            <a:r>
              <a:rPr lang="fr-FR" sz="1200" dirty="0" err="1"/>
              <a:t>Bcrypt</a:t>
            </a:r>
            <a:endParaRPr lang="fr-FR" sz="1400" b="0" dirty="0"/>
          </a:p>
        </p:txBody>
      </p:sp>
    </p:spTree>
    <p:extLst>
      <p:ext uri="{BB962C8B-B14F-4D97-AF65-F5344CB8AC3E}">
        <p14:creationId xmlns:p14="http://schemas.microsoft.com/office/powerpoint/2010/main" val="2523344290"/>
      </p:ext>
    </p:extLst>
  </p:cSld>
  <p:clrMapOvr>
    <a:masterClrMapping/>
  </p:clrMapOvr>
</p:sld>
</file>

<file path=ppt/theme/theme1.xml><?xml version="1.0" encoding="utf-8"?>
<a:theme xmlns:a="http://schemas.openxmlformats.org/drawingml/2006/main" name="1_PROJET Avec encadra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ITI_Modèle_présentation_diplôme</Template>
  <TotalTime>0</TotalTime>
  <Words>29</Words>
  <Application>Microsoft Office PowerPoint</Application>
  <PresentationFormat>Affichage à l'écran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1_PROJET Avec encadrant</vt:lpstr>
      <vt:lpstr>Attaque brute-force sur FPGA pour Bcrypt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ABIVARMAN.KNDH</cp:lastModifiedBy>
  <cp:revision>46</cp:revision>
  <dcterms:created xsi:type="dcterms:W3CDTF">2018-03-15T13:34:35Z</dcterms:created>
  <dcterms:modified xsi:type="dcterms:W3CDTF">2024-08-28T08:11:51Z</dcterms:modified>
</cp:coreProperties>
</file>