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97" r:id="rId4"/>
    <p:sldId id="260" r:id="rId5"/>
    <p:sldId id="301" r:id="rId6"/>
    <p:sldId id="273" r:id="rId7"/>
    <p:sldId id="268" r:id="rId8"/>
    <p:sldId id="307" r:id="rId9"/>
    <p:sldId id="302" r:id="rId10"/>
    <p:sldId id="259" r:id="rId11"/>
    <p:sldId id="303" r:id="rId12"/>
    <p:sldId id="305" r:id="rId13"/>
    <p:sldId id="269" r:id="rId14"/>
    <p:sldId id="300" r:id="rId15"/>
    <p:sldId id="298" r:id="rId16"/>
    <p:sldId id="299" r:id="rId17"/>
    <p:sldId id="304" r:id="rId18"/>
    <p:sldId id="306" r:id="rId19"/>
    <p:sldId id="263" r:id="rId20"/>
    <p:sldId id="308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Hanken Grotesk" panose="020B060402020202020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ExtraBold" panose="000009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3CBEF-F98B-4B03-A173-82094BC9307F}" v="59" dt="2024-06-11T23:41:55.140"/>
  </p1510:revLst>
</p1510:revInfo>
</file>

<file path=ppt/tableStyles.xml><?xml version="1.0" encoding="utf-8"?>
<a:tblStyleLst xmlns:a="http://schemas.openxmlformats.org/drawingml/2006/main" def="{D0349214-4DCD-4CE6-A256-FC89F0E737D1}">
  <a:tblStyle styleId="{D0349214-4DCD-4CE6-A256-FC89F0E73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058190-006F-4B12-BE2A-2B27DA63F2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59" y="101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a Jovanovic" userId="c6a55c1724c7de13" providerId="LiveId" clId="{CB93CBEF-F98B-4B03-A173-82094BC9307F}"/>
    <pc:docChg chg="undo custSel modSld">
      <pc:chgData name="Lana Jovanovic" userId="c6a55c1724c7de13" providerId="LiveId" clId="{CB93CBEF-F98B-4B03-A173-82094BC9307F}" dt="2024-06-11T23:41:55.140" v="131"/>
      <pc:docMkLst>
        <pc:docMk/>
      </pc:docMkLst>
      <pc:sldChg chg="modTransition">
        <pc:chgData name="Lana Jovanovic" userId="c6a55c1724c7de13" providerId="LiveId" clId="{CB93CBEF-F98B-4B03-A173-82094BC9307F}" dt="2024-06-11T23:41:55.140" v="131"/>
        <pc:sldMkLst>
          <pc:docMk/>
          <pc:sldMk cId="0" sldId="256"/>
        </pc:sldMkLst>
      </pc:sldChg>
      <pc:sldChg chg="modTransition">
        <pc:chgData name="Lana Jovanovic" userId="c6a55c1724c7de13" providerId="LiveId" clId="{CB93CBEF-F98B-4B03-A173-82094BC9307F}" dt="2024-06-11T23:41:53.439" v="130"/>
        <pc:sldMkLst>
          <pc:docMk/>
          <pc:sldMk cId="0" sldId="258"/>
        </pc:sldMkLst>
      </pc:sldChg>
      <pc:sldChg chg="modTransition">
        <pc:chgData name="Lana Jovanovic" userId="c6a55c1724c7de13" providerId="LiveId" clId="{CB93CBEF-F98B-4B03-A173-82094BC9307F}" dt="2024-06-11T23:41:26.700" v="120"/>
        <pc:sldMkLst>
          <pc:docMk/>
          <pc:sldMk cId="1567730007" sldId="259"/>
        </pc:sldMkLst>
      </pc:sldChg>
      <pc:sldChg chg="modSp mod modTransition">
        <pc:chgData name="Lana Jovanovic" userId="c6a55c1724c7de13" providerId="LiveId" clId="{CB93CBEF-F98B-4B03-A173-82094BC9307F}" dt="2024-06-11T23:41:33.978" v="126"/>
        <pc:sldMkLst>
          <pc:docMk/>
          <pc:sldMk cId="0" sldId="260"/>
        </pc:sldMkLst>
        <pc:spChg chg="mod">
          <ac:chgData name="Lana Jovanovic" userId="c6a55c1724c7de13" providerId="LiveId" clId="{CB93CBEF-F98B-4B03-A173-82094BC9307F}" dt="2024-06-11T23:34:23.514" v="72" actId="20577"/>
          <ac:spMkLst>
            <pc:docMk/>
            <pc:sldMk cId="0" sldId="260"/>
            <ac:spMk id="244" creationId="{00000000-0000-0000-0000-000000000000}"/>
          </ac:spMkLst>
        </pc:spChg>
      </pc:sldChg>
      <pc:sldChg chg="modTransition">
        <pc:chgData name="Lana Jovanovic" userId="c6a55c1724c7de13" providerId="LiveId" clId="{CB93CBEF-F98B-4B03-A173-82094BC9307F}" dt="2024-06-11T23:41:15.514" v="111"/>
        <pc:sldMkLst>
          <pc:docMk/>
          <pc:sldMk cId="2075628786" sldId="263"/>
        </pc:sldMkLst>
      </pc:sldChg>
      <pc:sldChg chg="modTransition">
        <pc:chgData name="Lana Jovanovic" userId="c6a55c1724c7de13" providerId="LiveId" clId="{CB93CBEF-F98B-4B03-A173-82094BC9307F}" dt="2024-06-11T23:41:30.279" v="123"/>
        <pc:sldMkLst>
          <pc:docMk/>
          <pc:sldMk cId="2446040155" sldId="268"/>
        </pc:sldMkLst>
      </pc:sldChg>
      <pc:sldChg chg="addSp delSp modSp modTransition">
        <pc:chgData name="Lana Jovanovic" userId="c6a55c1724c7de13" providerId="LiveId" clId="{CB93CBEF-F98B-4B03-A173-82094BC9307F}" dt="2024-06-11T23:41:23.004" v="117"/>
        <pc:sldMkLst>
          <pc:docMk/>
          <pc:sldMk cId="424151318" sldId="269"/>
        </pc:sldMkLst>
        <pc:picChg chg="add mod">
          <ac:chgData name="Lana Jovanovic" userId="c6a55c1724c7de13" providerId="LiveId" clId="{CB93CBEF-F98B-4B03-A173-82094BC9307F}" dt="2024-06-11T23:09:43.904" v="51" actId="1076"/>
          <ac:picMkLst>
            <pc:docMk/>
            <pc:sldMk cId="424151318" sldId="269"/>
            <ac:picMk id="1026" creationId="{4448EB22-0812-1D38-7AB1-125097C9FABC}"/>
          </ac:picMkLst>
        </pc:picChg>
        <pc:picChg chg="del">
          <ac:chgData name="Lana Jovanovic" userId="c6a55c1724c7de13" providerId="LiveId" clId="{CB93CBEF-F98B-4B03-A173-82094BC9307F}" dt="2024-06-11T23:09:33.531" v="46" actId="478"/>
          <ac:picMkLst>
            <pc:docMk/>
            <pc:sldMk cId="424151318" sldId="269"/>
            <ac:picMk id="2064" creationId="{69F02344-8C7C-F32C-BB26-B6605499197A}"/>
          </ac:picMkLst>
        </pc:picChg>
      </pc:sldChg>
      <pc:sldChg chg="addSp delSp modSp mod modTransition">
        <pc:chgData name="Lana Jovanovic" userId="c6a55c1724c7de13" providerId="LiveId" clId="{CB93CBEF-F98B-4B03-A173-82094BC9307F}" dt="2024-06-11T23:41:31.512" v="124"/>
        <pc:sldMkLst>
          <pc:docMk/>
          <pc:sldMk cId="342716776" sldId="273"/>
        </pc:sldMkLst>
        <pc:spChg chg="mod">
          <ac:chgData name="Lana Jovanovic" userId="c6a55c1724c7de13" providerId="LiveId" clId="{CB93CBEF-F98B-4B03-A173-82094BC9307F}" dt="2024-06-11T22:54:42.979" v="43" actId="1076"/>
          <ac:spMkLst>
            <pc:docMk/>
            <pc:sldMk cId="342716776" sldId="273"/>
            <ac:spMk id="475" creationId="{00000000-0000-0000-0000-000000000000}"/>
          </ac:spMkLst>
        </pc:spChg>
        <pc:spChg chg="mod">
          <ac:chgData name="Lana Jovanovic" userId="c6a55c1724c7de13" providerId="LiveId" clId="{CB93CBEF-F98B-4B03-A173-82094BC9307F}" dt="2024-06-11T23:38:09.681" v="82" actId="1076"/>
          <ac:spMkLst>
            <pc:docMk/>
            <pc:sldMk cId="342716776" sldId="273"/>
            <ac:spMk id="480" creationId="{00000000-0000-0000-0000-000000000000}"/>
          </ac:spMkLst>
        </pc:spChg>
        <pc:spChg chg="del">
          <ac:chgData name="Lana Jovanovic" userId="c6a55c1724c7de13" providerId="LiveId" clId="{CB93CBEF-F98B-4B03-A173-82094BC9307F}" dt="2024-06-11T22:48:40.392" v="17" actId="478"/>
          <ac:spMkLst>
            <pc:docMk/>
            <pc:sldMk cId="342716776" sldId="273"/>
            <ac:spMk id="489" creationId="{00000000-0000-0000-0000-000000000000}"/>
          </ac:spMkLst>
        </pc:spChg>
        <pc:spChg chg="del mod">
          <ac:chgData name="Lana Jovanovic" userId="c6a55c1724c7de13" providerId="LiveId" clId="{CB93CBEF-F98B-4B03-A173-82094BC9307F}" dt="2024-06-11T23:38:16.281" v="84" actId="478"/>
          <ac:spMkLst>
            <pc:docMk/>
            <pc:sldMk cId="342716776" sldId="273"/>
            <ac:spMk id="490" creationId="{00000000-0000-0000-0000-000000000000}"/>
          </ac:spMkLst>
        </pc:spChg>
        <pc:spChg chg="del">
          <ac:chgData name="Lana Jovanovic" userId="c6a55c1724c7de13" providerId="LiveId" clId="{CB93CBEF-F98B-4B03-A173-82094BC9307F}" dt="2024-06-11T22:50:41.678" v="31" actId="478"/>
          <ac:spMkLst>
            <pc:docMk/>
            <pc:sldMk cId="342716776" sldId="273"/>
            <ac:spMk id="491" creationId="{00000000-0000-0000-0000-000000000000}"/>
          </ac:spMkLst>
        </pc:spChg>
        <pc:spChg chg="del">
          <ac:chgData name="Lana Jovanovic" userId="c6a55c1724c7de13" providerId="LiveId" clId="{CB93CBEF-F98B-4B03-A173-82094BC9307F}" dt="2024-06-11T22:46:52.663" v="0" actId="478"/>
          <ac:spMkLst>
            <pc:docMk/>
            <pc:sldMk cId="342716776" sldId="273"/>
            <ac:spMk id="500" creationId="{00000000-0000-0000-0000-000000000000}"/>
          </ac:spMkLst>
        </pc:spChg>
        <pc:grpChg chg="mod">
          <ac:chgData name="Lana Jovanovic" userId="c6a55c1724c7de13" providerId="LiveId" clId="{CB93CBEF-F98B-4B03-A173-82094BC9307F}" dt="2024-06-11T22:50:47.845" v="33" actId="1076"/>
          <ac:grpSpMkLst>
            <pc:docMk/>
            <pc:sldMk cId="342716776" sldId="273"/>
            <ac:grpSpMk id="492" creationId="{00000000-0000-0000-0000-000000000000}"/>
          </ac:grpSpMkLst>
        </pc:grpChg>
        <pc:grpChg chg="mod">
          <ac:chgData name="Lana Jovanovic" userId="c6a55c1724c7de13" providerId="LiveId" clId="{CB93CBEF-F98B-4B03-A173-82094BC9307F}" dt="2024-06-11T22:54:47.427" v="44" actId="1076"/>
          <ac:grpSpMkLst>
            <pc:docMk/>
            <pc:sldMk cId="342716776" sldId="273"/>
            <ac:grpSpMk id="501" creationId="{00000000-0000-0000-0000-000000000000}"/>
          </ac:grpSpMkLst>
        </pc:grpChg>
        <pc:grpChg chg="del">
          <ac:chgData name="Lana Jovanovic" userId="c6a55c1724c7de13" providerId="LiveId" clId="{CB93CBEF-F98B-4B03-A173-82094BC9307F}" dt="2024-06-11T22:47:41.285" v="9" actId="478"/>
          <ac:grpSpMkLst>
            <pc:docMk/>
            <pc:sldMk cId="342716776" sldId="273"/>
            <ac:grpSpMk id="504" creationId="{00000000-0000-0000-0000-000000000000}"/>
          </ac:grpSpMkLst>
        </pc:grpChg>
        <pc:picChg chg="add mod">
          <ac:chgData name="Lana Jovanovic" userId="c6a55c1724c7de13" providerId="LiveId" clId="{CB93CBEF-F98B-4B03-A173-82094BC9307F}" dt="2024-06-11T22:50:44.688" v="32" actId="1076"/>
          <ac:picMkLst>
            <pc:docMk/>
            <pc:sldMk cId="342716776" sldId="273"/>
            <ac:picMk id="3" creationId="{C8BD409A-6CD1-794B-35F6-C6A9067D8030}"/>
          </ac:picMkLst>
        </pc:picChg>
        <pc:picChg chg="add mod">
          <ac:chgData name="Lana Jovanovic" userId="c6a55c1724c7de13" providerId="LiveId" clId="{CB93CBEF-F98B-4B03-A173-82094BC9307F}" dt="2024-06-11T23:37:58.145" v="80" actId="1076"/>
          <ac:picMkLst>
            <pc:docMk/>
            <pc:sldMk cId="342716776" sldId="273"/>
            <ac:picMk id="4" creationId="{D2270974-9388-5F3B-BE00-E740488B80FA}"/>
          </ac:picMkLst>
        </pc:picChg>
        <pc:picChg chg="add mod">
          <ac:chgData name="Lana Jovanovic" userId="c6a55c1724c7de13" providerId="LiveId" clId="{CB93CBEF-F98B-4B03-A173-82094BC9307F}" dt="2024-06-11T22:47:52.255" v="16" actId="1076"/>
          <ac:picMkLst>
            <pc:docMk/>
            <pc:sldMk cId="342716776" sldId="273"/>
            <ac:picMk id="5" creationId="{1BE27E65-86F9-DFD3-39BA-99B8786D4A9F}"/>
          </ac:picMkLst>
        </pc:picChg>
        <pc:picChg chg="add del mod">
          <ac:chgData name="Lana Jovanovic" userId="c6a55c1724c7de13" providerId="LiveId" clId="{CB93CBEF-F98B-4B03-A173-82094BC9307F}" dt="2024-06-11T22:48:42.785" v="21" actId="478"/>
          <ac:picMkLst>
            <pc:docMk/>
            <pc:sldMk cId="342716776" sldId="273"/>
            <ac:picMk id="7" creationId="{3385E022-6CE7-E8DA-AC70-F90BB1F3A690}"/>
          </ac:picMkLst>
        </pc:picChg>
        <pc:picChg chg="add mod">
          <ac:chgData name="Lana Jovanovic" userId="c6a55c1724c7de13" providerId="LiveId" clId="{CB93CBEF-F98B-4B03-A173-82094BC9307F}" dt="2024-06-11T22:49:08.325" v="29" actId="1076"/>
          <ac:picMkLst>
            <pc:docMk/>
            <pc:sldMk cId="342716776" sldId="273"/>
            <ac:picMk id="9" creationId="{39EDAE32-908C-C2D2-7D14-CA95A40A5D70}"/>
          </ac:picMkLst>
        </pc:picChg>
        <pc:picChg chg="add mod">
          <ac:chgData name="Lana Jovanovic" userId="c6a55c1724c7de13" providerId="LiveId" clId="{CB93CBEF-F98B-4B03-A173-82094BC9307F}" dt="2024-06-11T22:50:58.169" v="40" actId="1076"/>
          <ac:picMkLst>
            <pc:docMk/>
            <pc:sldMk cId="342716776" sldId="273"/>
            <ac:picMk id="11" creationId="{C81FDF7E-CA34-8DE3-C2AF-7E910F8EE762}"/>
          </ac:picMkLst>
        </pc:picChg>
        <pc:cxnChg chg="mod">
          <ac:chgData name="Lana Jovanovic" userId="c6a55c1724c7de13" providerId="LiveId" clId="{CB93CBEF-F98B-4B03-A173-82094BC9307F}" dt="2024-06-11T22:54:42.979" v="43" actId="1076"/>
          <ac:cxnSpMkLst>
            <pc:docMk/>
            <pc:sldMk cId="342716776" sldId="273"/>
            <ac:cxnSpMk id="486" creationId="{00000000-0000-0000-0000-000000000000}"/>
          </ac:cxnSpMkLst>
        </pc:cxnChg>
        <pc:cxnChg chg="mod">
          <ac:chgData name="Lana Jovanovic" userId="c6a55c1724c7de13" providerId="LiveId" clId="{CB93CBEF-F98B-4B03-A173-82094BC9307F}" dt="2024-06-11T22:54:42.979" v="43" actId="1076"/>
          <ac:cxnSpMkLst>
            <pc:docMk/>
            <pc:sldMk cId="342716776" sldId="273"/>
            <ac:cxnSpMk id="487" creationId="{00000000-0000-0000-0000-000000000000}"/>
          </ac:cxnSpMkLst>
        </pc:cxnChg>
      </pc:sldChg>
      <pc:sldChg chg="modTransition">
        <pc:chgData name="Lana Jovanovic" userId="c6a55c1724c7de13" providerId="LiveId" clId="{CB93CBEF-F98B-4B03-A173-82094BC9307F}" dt="2024-06-11T23:41:35.236" v="127"/>
        <pc:sldMkLst>
          <pc:docMk/>
          <pc:sldMk cId="1448390016" sldId="297"/>
        </pc:sldMkLst>
      </pc:sldChg>
      <pc:sldChg chg="modTransition">
        <pc:chgData name="Lana Jovanovic" userId="c6a55c1724c7de13" providerId="LiveId" clId="{CB93CBEF-F98B-4B03-A173-82094BC9307F}" dt="2024-06-11T23:41:20.513" v="115"/>
        <pc:sldMkLst>
          <pc:docMk/>
          <pc:sldMk cId="2798477130" sldId="298"/>
        </pc:sldMkLst>
      </pc:sldChg>
      <pc:sldChg chg="modTransition">
        <pc:chgData name="Lana Jovanovic" userId="c6a55c1724c7de13" providerId="LiveId" clId="{CB93CBEF-F98B-4B03-A173-82094BC9307F}" dt="2024-06-11T23:41:19.139" v="114"/>
        <pc:sldMkLst>
          <pc:docMk/>
          <pc:sldMk cId="3862473129" sldId="299"/>
        </pc:sldMkLst>
      </pc:sldChg>
      <pc:sldChg chg="modTransition">
        <pc:chgData name="Lana Jovanovic" userId="c6a55c1724c7de13" providerId="LiveId" clId="{CB93CBEF-F98B-4B03-A173-82094BC9307F}" dt="2024-06-11T23:41:21.743" v="116"/>
        <pc:sldMkLst>
          <pc:docMk/>
          <pc:sldMk cId="411988013" sldId="300"/>
        </pc:sldMkLst>
      </pc:sldChg>
      <pc:sldChg chg="modTransition">
        <pc:chgData name="Lana Jovanovic" userId="c6a55c1724c7de13" providerId="LiveId" clId="{CB93CBEF-F98B-4B03-A173-82094BC9307F}" dt="2024-06-11T23:41:32.715" v="125"/>
        <pc:sldMkLst>
          <pc:docMk/>
          <pc:sldMk cId="161742448" sldId="301"/>
        </pc:sldMkLst>
      </pc:sldChg>
      <pc:sldChg chg="modTransition">
        <pc:chgData name="Lana Jovanovic" userId="c6a55c1724c7de13" providerId="LiveId" clId="{CB93CBEF-F98B-4B03-A173-82094BC9307F}" dt="2024-06-11T23:41:27.890" v="121"/>
        <pc:sldMkLst>
          <pc:docMk/>
          <pc:sldMk cId="1623070869" sldId="302"/>
        </pc:sldMkLst>
      </pc:sldChg>
      <pc:sldChg chg="modTransition">
        <pc:chgData name="Lana Jovanovic" userId="c6a55c1724c7de13" providerId="LiveId" clId="{CB93CBEF-F98B-4B03-A173-82094BC9307F}" dt="2024-06-11T23:41:25.454" v="119"/>
        <pc:sldMkLst>
          <pc:docMk/>
          <pc:sldMk cId="1054751284" sldId="303"/>
        </pc:sldMkLst>
      </pc:sldChg>
      <pc:sldChg chg="modTransition">
        <pc:chgData name="Lana Jovanovic" userId="c6a55c1724c7de13" providerId="LiveId" clId="{CB93CBEF-F98B-4B03-A173-82094BC9307F}" dt="2024-06-11T23:41:17.920" v="113"/>
        <pc:sldMkLst>
          <pc:docMk/>
          <pc:sldMk cId="1319731587" sldId="304"/>
        </pc:sldMkLst>
      </pc:sldChg>
      <pc:sldChg chg="modTransition">
        <pc:chgData name="Lana Jovanovic" userId="c6a55c1724c7de13" providerId="LiveId" clId="{CB93CBEF-F98B-4B03-A173-82094BC9307F}" dt="2024-06-11T23:41:24.294" v="118"/>
        <pc:sldMkLst>
          <pc:docMk/>
          <pc:sldMk cId="2499182024" sldId="305"/>
        </pc:sldMkLst>
      </pc:sldChg>
      <pc:sldChg chg="modTransition">
        <pc:chgData name="Lana Jovanovic" userId="c6a55c1724c7de13" providerId="LiveId" clId="{CB93CBEF-F98B-4B03-A173-82094BC9307F}" dt="2024-06-11T23:41:16.875" v="112"/>
        <pc:sldMkLst>
          <pc:docMk/>
          <pc:sldMk cId="4237858144" sldId="306"/>
        </pc:sldMkLst>
      </pc:sldChg>
      <pc:sldChg chg="modTransition">
        <pc:chgData name="Lana Jovanovic" userId="c6a55c1724c7de13" providerId="LiveId" clId="{CB93CBEF-F98B-4B03-A173-82094BC9307F}" dt="2024-06-11T23:41:29.023" v="122"/>
        <pc:sldMkLst>
          <pc:docMk/>
          <pc:sldMk cId="2531469003" sldId="307"/>
        </pc:sldMkLst>
      </pc:sldChg>
      <pc:sldChg chg="modTransition">
        <pc:chgData name="Lana Jovanovic" userId="c6a55c1724c7de13" providerId="LiveId" clId="{CB93CBEF-F98B-4B03-A173-82094BC9307F}" dt="2024-06-11T23:41:13.260" v="110"/>
        <pc:sldMkLst>
          <pc:docMk/>
          <pc:sldMk cId="817654406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96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8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2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3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39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543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638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21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31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55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61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51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12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86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35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54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10800000" flipH="1">
            <a:off x="-7325" y="4665500"/>
            <a:ext cx="9155100" cy="55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6120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6074525" y="322747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3461204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074525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685175" y="-7970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615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/>
          <p:nvPr/>
        </p:nvSpPr>
        <p:spPr>
          <a:xfrm rot="-5400000">
            <a:off x="6985425" y="-1097000"/>
            <a:ext cx="43836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-6850" y="4845925"/>
            <a:ext cx="9150900" cy="29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71650" y="223398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385000" y="223399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771650" y="3836800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3385011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5998350" y="2233994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5998373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771650" y="1953398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8"/>
          </p:nvPr>
        </p:nvSpPr>
        <p:spPr>
          <a:xfrm>
            <a:off x="338620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9"/>
          </p:nvPr>
        </p:nvSpPr>
        <p:spPr>
          <a:xfrm>
            <a:off x="599835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3"/>
          </p:nvPr>
        </p:nvSpPr>
        <p:spPr>
          <a:xfrm>
            <a:off x="771650" y="3527060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4"/>
          </p:nvPr>
        </p:nvSpPr>
        <p:spPr>
          <a:xfrm>
            <a:off x="3386200" y="352705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5"/>
          </p:nvPr>
        </p:nvSpPr>
        <p:spPr>
          <a:xfrm>
            <a:off x="5998350" y="3527054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5282375" y="-797000"/>
            <a:ext cx="47868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 flipH="1">
            <a:off x="-7325" y="4970600"/>
            <a:ext cx="9155100" cy="2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3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692225" y="1890650"/>
            <a:ext cx="3451800" cy="32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22376" y="17281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92225" y="303575"/>
            <a:ext cx="3110400" cy="4843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" name="Google Shape;45;p7"/>
          <p:cNvGrpSpPr/>
          <p:nvPr/>
        </p:nvGrpSpPr>
        <p:grpSpPr>
          <a:xfrm>
            <a:off x="-1145925" y="-68850"/>
            <a:ext cx="3190500" cy="6191450"/>
            <a:chOff x="-1145925" y="-68850"/>
            <a:chExt cx="3190500" cy="6191450"/>
          </a:xfrm>
        </p:grpSpPr>
        <p:sp>
          <p:nvSpPr>
            <p:cNvPr id="46" name="Google Shape;46;p7"/>
            <p:cNvSpPr/>
            <p:nvPr/>
          </p:nvSpPr>
          <p:spPr>
            <a:xfrm>
              <a:off x="-1145925" y="4832600"/>
              <a:ext cx="3190500" cy="1290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7"/>
            <p:cNvCxnSpPr/>
            <p:nvPr/>
          </p:nvCxnSpPr>
          <p:spPr>
            <a:xfrm>
              <a:off x="405900" y="-68850"/>
              <a:ext cx="0" cy="529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6943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 rot="10800000" flipH="1">
            <a:off x="4741200" y="-9200"/>
            <a:ext cx="44028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 rot="10800000">
            <a:off x="-3280900" y="4770125"/>
            <a:ext cx="68769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13725" y="2173281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2"/>
          </p:nvPr>
        </p:nvSpPr>
        <p:spPr>
          <a:xfrm>
            <a:off x="4789822" y="2173276"/>
            <a:ext cx="3292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3"/>
          </p:nvPr>
        </p:nvSpPr>
        <p:spPr>
          <a:xfrm>
            <a:off x="1213725" y="3529325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4"/>
          </p:nvPr>
        </p:nvSpPr>
        <p:spPr>
          <a:xfrm>
            <a:off x="4789821" y="3529325"/>
            <a:ext cx="3292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5"/>
          </p:nvPr>
        </p:nvSpPr>
        <p:spPr>
          <a:xfrm>
            <a:off x="1213728" y="1881829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6"/>
          </p:nvPr>
        </p:nvSpPr>
        <p:spPr>
          <a:xfrm>
            <a:off x="1213728" y="3237942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7"/>
          </p:nvPr>
        </p:nvSpPr>
        <p:spPr>
          <a:xfrm>
            <a:off x="4789791" y="1881825"/>
            <a:ext cx="329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8"/>
          </p:nvPr>
        </p:nvSpPr>
        <p:spPr>
          <a:xfrm>
            <a:off x="4789791" y="3237942"/>
            <a:ext cx="329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29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25" y="2571975"/>
            <a:ext cx="9144000" cy="260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475" y="2618025"/>
            <a:ext cx="3403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oppins ExtraBold"/>
              <a:buNone/>
              <a:defRPr sz="36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40500"/>
            <a:ext cx="1483200" cy="9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ExtraBold"/>
              <a:buNone/>
              <a:defRPr sz="6000" b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 flipH="1">
            <a:off x="546550" y="404875"/>
            <a:ext cx="2943300" cy="4738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6352450" y="-82075"/>
            <a:ext cx="5286000" cy="6300500"/>
            <a:chOff x="6352450" y="-82075"/>
            <a:chExt cx="5286000" cy="6300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Google Shape;22;p3"/>
            <p:cNvSpPr/>
            <p:nvPr/>
          </p:nvSpPr>
          <p:spPr>
            <a:xfrm>
              <a:off x="6352450" y="38802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24992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009861" y="2848398"/>
            <a:ext cx="257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1672051" y="2848404"/>
            <a:ext cx="257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1672050" y="2479750"/>
            <a:ext cx="2575800" cy="4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009855" y="2479750"/>
            <a:ext cx="2575800" cy="4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5400000">
            <a:off x="7109875" y="-5255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 flipH="1">
            <a:off x="-7325" y="-5470"/>
            <a:ext cx="514200" cy="51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10800000" flipH="1">
            <a:off x="-725" y="4381599"/>
            <a:ext cx="9148800" cy="76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847850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847850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sz="3000"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 rot="5400000">
            <a:off x="6957475" y="-8431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27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713250" y="1424725"/>
            <a:ext cx="2377500" cy="3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/>
          <p:nvPr/>
        </p:nvSpPr>
        <p:spPr>
          <a:xfrm rot="10800000" flipH="1">
            <a:off x="8660350" y="-10300"/>
            <a:ext cx="514200" cy="51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>
            <a:off x="150" y="217825"/>
            <a:ext cx="919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8"/>
          <p:cNvSpPr/>
          <p:nvPr/>
        </p:nvSpPr>
        <p:spPr>
          <a:xfrm>
            <a:off x="4947100" y="-1893175"/>
            <a:ext cx="5286000" cy="23382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6" r:id="rId10"/>
    <p:sldLayoutId id="2147483671" r:id="rId11"/>
    <p:sldLayoutId id="2147483673" r:id="rId12"/>
    <p:sldLayoutId id="2147483674" r:id="rId13"/>
    <p:sldLayoutId id="2147483679" r:id="rId14"/>
    <p:sldLayoutId id="2147483680" r:id="rId15"/>
    <p:sldLayoutId id="214748368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1051800" y="1663068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/>
              <a:t>CINEVERSE</a:t>
            </a:r>
            <a:endParaRPr sz="6300"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661186" y="2950765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Tim </a:t>
            </a:r>
            <a:r>
              <a:rPr lang="sr-Latn-RS" sz="2400" dirty="0"/>
              <a:t>Nemačke</a:t>
            </a:r>
            <a:endParaRPr sz="2400" dirty="0"/>
          </a:p>
        </p:txBody>
      </p:sp>
      <p:sp>
        <p:nvSpPr>
          <p:cNvPr id="200" name="Google Shape;200;p32"/>
          <p:cNvSpPr/>
          <p:nvPr/>
        </p:nvSpPr>
        <p:spPr>
          <a:xfrm>
            <a:off x="846600" y="2551968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B5A2124F-4630-0692-4ECD-31DDFB0E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698" y="1286108"/>
            <a:ext cx="5080166" cy="3516352"/>
          </a:xfrm>
          <a:prstGeom prst="rect">
            <a:avLst/>
          </a:prstGeom>
          <a:ln w="12700">
            <a:solidFill>
              <a:srgbClr val="F5A04F"/>
            </a:solidFill>
          </a:ln>
        </p:spPr>
      </p:pic>
      <p:pic>
        <p:nvPicPr>
          <p:cNvPr id="4098" name="Picture 2" descr="Exploring Django ORM 🚀">
            <a:extLst>
              <a:ext uri="{FF2B5EF4-FFF2-40B4-BE49-F238E27FC236}">
                <a16:creationId xmlns:a16="http://schemas.microsoft.com/office/drawing/2014/main" id="{9E8B2D23-81A8-8AAD-9C08-4EBA2F6D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61" y="2497891"/>
            <a:ext cx="2245227" cy="9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89;p45">
            <a:extLst>
              <a:ext uri="{FF2B5EF4-FFF2-40B4-BE49-F238E27FC236}">
                <a16:creationId xmlns:a16="http://schemas.microsoft.com/office/drawing/2014/main" id="{07F57969-0FD1-FBD8-BADD-28AED2E2B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721793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MODELOVANJE BAZE</a:t>
            </a:r>
            <a:endParaRPr dirty="0"/>
          </a:p>
        </p:txBody>
      </p:sp>
      <p:pic>
        <p:nvPicPr>
          <p:cNvPr id="6146" name="Picture 2" descr="MySQL Relational Databases ...">
            <a:extLst>
              <a:ext uri="{FF2B5EF4-FFF2-40B4-BE49-F238E27FC236}">
                <a16:creationId xmlns:a16="http://schemas.microsoft.com/office/drawing/2014/main" id="{736B8100-D0A9-8B19-25F9-9D95F098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29" y="1286108"/>
            <a:ext cx="1841292" cy="9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PhpMyAdmin and Azure Database for MySQL server - Luis Matos">
            <a:extLst>
              <a:ext uri="{FF2B5EF4-FFF2-40B4-BE49-F238E27FC236}">
                <a16:creationId xmlns:a16="http://schemas.microsoft.com/office/drawing/2014/main" id="{A1BC95F1-3080-DA5D-398F-14299398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9" y="3709675"/>
            <a:ext cx="1683064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73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8767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Tehnologije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75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721793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KORI</a:t>
            </a:r>
            <a:r>
              <a:rPr lang="sr-Latn-RS" dirty="0"/>
              <a:t>ŠĆENE </a:t>
            </a:r>
            <a:r>
              <a:rPr lang="en" dirty="0"/>
              <a:t>TEHNOLOGIJE</a:t>
            </a:r>
            <a:endParaRPr dirty="0"/>
          </a:p>
        </p:txBody>
      </p:sp>
      <p:pic>
        <p:nvPicPr>
          <p:cNvPr id="7170" name="Picture 2" descr="Ajax calls in JavaScript ...">
            <a:extLst>
              <a:ext uri="{FF2B5EF4-FFF2-40B4-BE49-F238E27FC236}">
                <a16:creationId xmlns:a16="http://schemas.microsoft.com/office/drawing/2014/main" id="{91BD3B84-FCE2-BF05-7B59-65BC8857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9" y="1671718"/>
            <a:ext cx="1540455" cy="7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jQuery Support for Shopware 6.5 / 6.6 ...">
            <a:extLst>
              <a:ext uri="{FF2B5EF4-FFF2-40B4-BE49-F238E27FC236}">
                <a16:creationId xmlns:a16="http://schemas.microsoft.com/office/drawing/2014/main" id="{48E5CE6D-5FF6-35A5-A498-C7F17C17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574" y="1545791"/>
            <a:ext cx="1052301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jango Basics - GeeksforGeeks">
            <a:extLst>
              <a:ext uri="{FF2B5EF4-FFF2-40B4-BE49-F238E27FC236}">
                <a16:creationId xmlns:a16="http://schemas.microsoft.com/office/drawing/2014/main" id="{7ACEAC2D-1BB7-7F35-62B7-782E1DB3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05" y="1745147"/>
            <a:ext cx="2009831" cy="69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Gerrit (software) - Wikipedia">
            <a:extLst>
              <a:ext uri="{FF2B5EF4-FFF2-40B4-BE49-F238E27FC236}">
                <a16:creationId xmlns:a16="http://schemas.microsoft.com/office/drawing/2014/main" id="{DF44B661-183F-5449-FDD5-66B4DDFF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766" y="1505485"/>
            <a:ext cx="1175641" cy="117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elenium for Security Engineers. What ...">
            <a:extLst>
              <a:ext uri="{FF2B5EF4-FFF2-40B4-BE49-F238E27FC236}">
                <a16:creationId xmlns:a16="http://schemas.microsoft.com/office/drawing/2014/main" id="{FAAD2218-2725-673A-B0E4-AF06AB06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58" y="2960636"/>
            <a:ext cx="1052301" cy="11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ML - Wikipedia">
            <a:extLst>
              <a:ext uri="{FF2B5EF4-FFF2-40B4-BE49-F238E27FC236}">
                <a16:creationId xmlns:a16="http://schemas.microsoft.com/office/drawing/2014/main" id="{F0FCCAE5-E882-2FCD-9ADD-4F337D5CF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425" y="2945449"/>
            <a:ext cx="1114144" cy="11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JavaScript - Simple English Wikipedia ...">
            <a:extLst>
              <a:ext uri="{FF2B5EF4-FFF2-40B4-BE49-F238E27FC236}">
                <a16:creationId xmlns:a16="http://schemas.microsoft.com/office/drawing/2014/main" id="{5F11420D-BCB8-60CA-A65A-1BAE78F4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5" y="2960636"/>
            <a:ext cx="1114144" cy="11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8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4721793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DODATNE </a:t>
            </a:r>
            <a:r>
              <a:rPr lang="en" dirty="0"/>
              <a:t>TEHNOLOGIJE</a:t>
            </a:r>
            <a:endParaRPr dirty="0"/>
          </a:p>
        </p:txBody>
      </p:sp>
      <p:cxnSp>
        <p:nvCxnSpPr>
          <p:cNvPr id="402" name="Google Shape;402;p45"/>
          <p:cNvCxnSpPr/>
          <p:nvPr/>
        </p:nvCxnSpPr>
        <p:spPr>
          <a:xfrm>
            <a:off x="5922125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45"/>
          <p:cNvCxnSpPr/>
          <p:nvPr/>
        </p:nvCxnSpPr>
        <p:spPr>
          <a:xfrm>
            <a:off x="3308788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5"/>
          <p:cNvCxnSpPr/>
          <p:nvPr/>
        </p:nvCxnSpPr>
        <p:spPr>
          <a:xfrm>
            <a:off x="695450" y="1556875"/>
            <a:ext cx="0" cy="36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Calling OMDB WebService with an API key ...">
            <a:extLst>
              <a:ext uri="{FF2B5EF4-FFF2-40B4-BE49-F238E27FC236}">
                <a16:creationId xmlns:a16="http://schemas.microsoft.com/office/drawing/2014/main" id="{561AF75C-9B1F-D29A-DDAF-AF048ACD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797101"/>
            <a:ext cx="2243049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grating ChatGPT API with React ...">
            <a:extLst>
              <a:ext uri="{FF2B5EF4-FFF2-40B4-BE49-F238E27FC236}">
                <a16:creationId xmlns:a16="http://schemas.microsoft.com/office/drawing/2014/main" id="{7B30111B-489B-9F39-B896-3D0FA2DB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30" y="1687551"/>
            <a:ext cx="1961340" cy="10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V Bing Translator - Free Joomla ...">
            <a:extLst>
              <a:ext uri="{FF2B5EF4-FFF2-40B4-BE49-F238E27FC236}">
                <a16:creationId xmlns:a16="http://schemas.microsoft.com/office/drawing/2014/main" id="{7C58FB07-7FA6-886E-6716-DC0E54BD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74" y="1797101"/>
            <a:ext cx="1901176" cy="8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hpMyAdmin and Azure Database for MySQL server - Luis Matos">
            <a:extLst>
              <a:ext uri="{FF2B5EF4-FFF2-40B4-BE49-F238E27FC236}">
                <a16:creationId xmlns:a16="http://schemas.microsoft.com/office/drawing/2014/main" id="{545CC014-DBB5-3667-988F-496D8929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30" y="3427179"/>
            <a:ext cx="1683064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oogle Shape;403;p45">
            <a:extLst>
              <a:ext uri="{FF2B5EF4-FFF2-40B4-BE49-F238E27FC236}">
                <a16:creationId xmlns:a16="http://schemas.microsoft.com/office/drawing/2014/main" id="{36A30977-3BF4-EAA0-BEA7-427B201EE43E}"/>
              </a:ext>
            </a:extLst>
          </p:cNvPr>
          <p:cNvCxnSpPr>
            <a:cxnSpLocks/>
          </p:cNvCxnSpPr>
          <p:nvPr/>
        </p:nvCxnSpPr>
        <p:spPr>
          <a:xfrm flipH="1">
            <a:off x="0" y="2910877"/>
            <a:ext cx="86236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67BDB1-3E8A-2519-6DE2-7124A13E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49" y="3343840"/>
            <a:ext cx="2297415" cy="11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- Review 2019 ...">
            <a:extLst>
              <a:ext uri="{FF2B5EF4-FFF2-40B4-BE49-F238E27FC236}">
                <a16:creationId xmlns:a16="http://schemas.microsoft.com/office/drawing/2014/main" id="{4448EB22-0812-1D38-7AB1-125097C9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5" y="3423607"/>
            <a:ext cx="1903111" cy="106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7741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Testiranje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8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TESTIRANJE</a:t>
            </a:r>
            <a:endParaRPr dirty="0"/>
          </a:p>
        </p:txBody>
      </p:sp>
      <p:sp>
        <p:nvSpPr>
          <p:cNvPr id="333" name="Google Shape;333;p40"/>
          <p:cNvSpPr txBox="1"/>
          <p:nvPr/>
        </p:nvSpPr>
        <p:spPr>
          <a:xfrm>
            <a:off x="6315425" y="3680625"/>
            <a:ext cx="2115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A681AD-6B3D-A892-499B-B85104BCE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66" y="2408864"/>
            <a:ext cx="4329187" cy="61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05AE5-291F-6CAD-0F93-85C683BC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66" y="3129836"/>
            <a:ext cx="4294145" cy="44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D48DD-323A-2158-D2D1-987FD108A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66" y="3680625"/>
            <a:ext cx="4294145" cy="808712"/>
          </a:xfrm>
          <a:prstGeom prst="rect">
            <a:avLst/>
          </a:prstGeom>
        </p:spPr>
      </p:pic>
      <p:pic>
        <p:nvPicPr>
          <p:cNvPr id="1026" name="Picture 2" descr="Python - Django - Inspector">
            <a:extLst>
              <a:ext uri="{FF2B5EF4-FFF2-40B4-BE49-F238E27FC236}">
                <a16:creationId xmlns:a16="http://schemas.microsoft.com/office/drawing/2014/main" id="{1ACE4E6A-D4C2-32C1-7A78-EFDE69B2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6" y="1502029"/>
            <a:ext cx="2115941" cy="69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Selenium WebDriver as an ...">
            <a:extLst>
              <a:ext uri="{FF2B5EF4-FFF2-40B4-BE49-F238E27FC236}">
                <a16:creationId xmlns:a16="http://schemas.microsoft.com/office/drawing/2014/main" id="{07810B03-460F-3058-DAB7-FF42FD90F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26" y="1414025"/>
            <a:ext cx="1797537" cy="7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6 reasons why to use Selenium IDE in ...">
            <a:extLst>
              <a:ext uri="{FF2B5EF4-FFF2-40B4-BE49-F238E27FC236}">
                <a16:creationId xmlns:a16="http://schemas.microsoft.com/office/drawing/2014/main" id="{93E0CA36-0096-FB5A-088C-0FC3DDF5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66" y="125097"/>
            <a:ext cx="1206158" cy="7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169CE-D3DA-3CBA-A976-4538509E8D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7948" y="1034630"/>
            <a:ext cx="1592505" cy="39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7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719999" y="424992"/>
            <a:ext cx="5569287" cy="5860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CODE COVERAGE REPORT</a:t>
            </a:r>
            <a:endParaRPr dirty="0"/>
          </a:p>
        </p:txBody>
      </p:sp>
      <p:sp>
        <p:nvSpPr>
          <p:cNvPr id="327" name="Google Shape;327;p39"/>
          <p:cNvSpPr/>
          <p:nvPr/>
        </p:nvSpPr>
        <p:spPr>
          <a:xfrm>
            <a:off x="5072738" y="2081413"/>
            <a:ext cx="350500" cy="348425"/>
          </a:xfrm>
          <a:custGeom>
            <a:avLst/>
            <a:gdLst/>
            <a:ahLst/>
            <a:cxnLst/>
            <a:rect l="l" t="t" r="r" b="b"/>
            <a:pathLst>
              <a:path w="14020" h="13937" extrusionOk="0">
                <a:moveTo>
                  <a:pt x="1673" y="1088"/>
                </a:moveTo>
                <a:cubicBezTo>
                  <a:pt x="1988" y="1088"/>
                  <a:pt x="2216" y="1316"/>
                  <a:pt x="2216" y="1631"/>
                </a:cubicBezTo>
                <a:cubicBezTo>
                  <a:pt x="2216" y="1946"/>
                  <a:pt x="1988" y="2174"/>
                  <a:pt x="1673" y="2174"/>
                </a:cubicBezTo>
                <a:cubicBezTo>
                  <a:pt x="1401" y="2174"/>
                  <a:pt x="1130" y="1946"/>
                  <a:pt x="1130" y="1631"/>
                </a:cubicBezTo>
                <a:cubicBezTo>
                  <a:pt x="1130" y="1316"/>
                  <a:pt x="1401" y="1088"/>
                  <a:pt x="1673" y="1088"/>
                </a:cubicBezTo>
                <a:close/>
                <a:moveTo>
                  <a:pt x="12347" y="3260"/>
                </a:moveTo>
                <a:cubicBezTo>
                  <a:pt x="12618" y="3260"/>
                  <a:pt x="12890" y="3488"/>
                  <a:pt x="12890" y="3803"/>
                </a:cubicBezTo>
                <a:cubicBezTo>
                  <a:pt x="12890" y="4118"/>
                  <a:pt x="12618" y="4346"/>
                  <a:pt x="12347" y="4346"/>
                </a:cubicBezTo>
                <a:cubicBezTo>
                  <a:pt x="12032" y="4346"/>
                  <a:pt x="11804" y="4118"/>
                  <a:pt x="11804" y="3803"/>
                </a:cubicBezTo>
                <a:cubicBezTo>
                  <a:pt x="11804" y="3488"/>
                  <a:pt x="12032" y="3260"/>
                  <a:pt x="12347" y="3260"/>
                </a:cubicBezTo>
                <a:close/>
                <a:moveTo>
                  <a:pt x="3073" y="2489"/>
                </a:moveTo>
                <a:lnTo>
                  <a:pt x="4659" y="2804"/>
                </a:lnTo>
                <a:lnTo>
                  <a:pt x="4659" y="6691"/>
                </a:lnTo>
                <a:lnTo>
                  <a:pt x="2216" y="6691"/>
                </a:lnTo>
                <a:lnTo>
                  <a:pt x="2216" y="3162"/>
                </a:lnTo>
                <a:cubicBezTo>
                  <a:pt x="2574" y="3032"/>
                  <a:pt x="2889" y="2804"/>
                  <a:pt x="3073" y="2489"/>
                </a:cubicBezTo>
                <a:close/>
                <a:moveTo>
                  <a:pt x="5745" y="3032"/>
                </a:moveTo>
                <a:lnTo>
                  <a:pt x="8373" y="3575"/>
                </a:lnTo>
                <a:lnTo>
                  <a:pt x="8373" y="6691"/>
                </a:lnTo>
                <a:lnTo>
                  <a:pt x="5745" y="6691"/>
                </a:lnTo>
                <a:lnTo>
                  <a:pt x="5745" y="3032"/>
                </a:lnTo>
                <a:close/>
                <a:moveTo>
                  <a:pt x="9458" y="3759"/>
                </a:moveTo>
                <a:lnTo>
                  <a:pt x="10718" y="4031"/>
                </a:lnTo>
                <a:cubicBezTo>
                  <a:pt x="10816" y="4661"/>
                  <a:pt x="11218" y="5160"/>
                  <a:pt x="11804" y="5334"/>
                </a:cubicBezTo>
                <a:lnTo>
                  <a:pt x="11804" y="6691"/>
                </a:lnTo>
                <a:lnTo>
                  <a:pt x="9458" y="6691"/>
                </a:lnTo>
                <a:lnTo>
                  <a:pt x="9458" y="3759"/>
                </a:lnTo>
                <a:close/>
                <a:moveTo>
                  <a:pt x="11804" y="7777"/>
                </a:moveTo>
                <a:lnTo>
                  <a:pt x="11804" y="8591"/>
                </a:lnTo>
                <a:cubicBezTo>
                  <a:pt x="11218" y="8776"/>
                  <a:pt x="10816" y="9276"/>
                  <a:pt x="10718" y="9905"/>
                </a:cubicBezTo>
                <a:lnTo>
                  <a:pt x="9458" y="10133"/>
                </a:lnTo>
                <a:lnTo>
                  <a:pt x="9458" y="7777"/>
                </a:lnTo>
                <a:close/>
                <a:moveTo>
                  <a:pt x="12347" y="9590"/>
                </a:moveTo>
                <a:cubicBezTo>
                  <a:pt x="12618" y="9590"/>
                  <a:pt x="12890" y="9819"/>
                  <a:pt x="12890" y="10133"/>
                </a:cubicBezTo>
                <a:cubicBezTo>
                  <a:pt x="12890" y="10405"/>
                  <a:pt x="12618" y="10676"/>
                  <a:pt x="12347" y="10676"/>
                </a:cubicBezTo>
                <a:cubicBezTo>
                  <a:pt x="12032" y="10676"/>
                  <a:pt x="11804" y="10405"/>
                  <a:pt x="11804" y="10133"/>
                </a:cubicBezTo>
                <a:cubicBezTo>
                  <a:pt x="11804" y="9819"/>
                  <a:pt x="12032" y="9590"/>
                  <a:pt x="12347" y="9590"/>
                </a:cubicBezTo>
                <a:close/>
                <a:moveTo>
                  <a:pt x="8373" y="7777"/>
                </a:moveTo>
                <a:lnTo>
                  <a:pt x="8373" y="10361"/>
                </a:lnTo>
                <a:lnTo>
                  <a:pt x="5745" y="10904"/>
                </a:lnTo>
                <a:lnTo>
                  <a:pt x="5745" y="7777"/>
                </a:lnTo>
                <a:close/>
                <a:moveTo>
                  <a:pt x="4659" y="7777"/>
                </a:moveTo>
                <a:lnTo>
                  <a:pt x="4659" y="11132"/>
                </a:lnTo>
                <a:lnTo>
                  <a:pt x="3073" y="11447"/>
                </a:lnTo>
                <a:cubicBezTo>
                  <a:pt x="2889" y="11132"/>
                  <a:pt x="2574" y="10861"/>
                  <a:pt x="2216" y="10763"/>
                </a:cubicBezTo>
                <a:lnTo>
                  <a:pt x="2216" y="7777"/>
                </a:lnTo>
                <a:close/>
                <a:moveTo>
                  <a:pt x="1673" y="11762"/>
                </a:moveTo>
                <a:cubicBezTo>
                  <a:pt x="1988" y="11762"/>
                  <a:pt x="2216" y="11990"/>
                  <a:pt x="2216" y="12305"/>
                </a:cubicBezTo>
                <a:cubicBezTo>
                  <a:pt x="2216" y="12577"/>
                  <a:pt x="1988" y="12848"/>
                  <a:pt x="1673" y="12848"/>
                </a:cubicBezTo>
                <a:cubicBezTo>
                  <a:pt x="1401" y="12848"/>
                  <a:pt x="1130" y="12577"/>
                  <a:pt x="1130" y="12305"/>
                </a:cubicBezTo>
                <a:cubicBezTo>
                  <a:pt x="1130" y="11990"/>
                  <a:pt x="1401" y="11762"/>
                  <a:pt x="1673" y="11762"/>
                </a:cubicBezTo>
                <a:close/>
                <a:moveTo>
                  <a:pt x="1620" y="0"/>
                </a:moveTo>
                <a:cubicBezTo>
                  <a:pt x="1591" y="0"/>
                  <a:pt x="1561" y="1"/>
                  <a:pt x="1532" y="2"/>
                </a:cubicBezTo>
                <a:cubicBezTo>
                  <a:pt x="771" y="46"/>
                  <a:pt x="131" y="719"/>
                  <a:pt x="44" y="1490"/>
                </a:cubicBezTo>
                <a:cubicBezTo>
                  <a:pt x="0" y="2261"/>
                  <a:pt x="446" y="2945"/>
                  <a:pt x="1130" y="3162"/>
                </a:cubicBezTo>
                <a:lnTo>
                  <a:pt x="1130" y="10763"/>
                </a:lnTo>
                <a:cubicBezTo>
                  <a:pt x="446" y="10991"/>
                  <a:pt x="0" y="11675"/>
                  <a:pt x="44" y="12392"/>
                </a:cubicBezTo>
                <a:cubicBezTo>
                  <a:pt x="131" y="13206"/>
                  <a:pt x="771" y="13847"/>
                  <a:pt x="1532" y="13934"/>
                </a:cubicBezTo>
                <a:cubicBezTo>
                  <a:pt x="1561" y="13935"/>
                  <a:pt x="1591" y="13936"/>
                  <a:pt x="1620" y="13936"/>
                </a:cubicBezTo>
                <a:cubicBezTo>
                  <a:pt x="2490" y="13936"/>
                  <a:pt x="3165" y="13321"/>
                  <a:pt x="3302" y="12533"/>
                </a:cubicBezTo>
                <a:lnTo>
                  <a:pt x="10946" y="10948"/>
                </a:lnTo>
                <a:cubicBezTo>
                  <a:pt x="11261" y="11447"/>
                  <a:pt x="11804" y="11762"/>
                  <a:pt x="12445" y="11762"/>
                </a:cubicBezTo>
                <a:cubicBezTo>
                  <a:pt x="13259" y="11675"/>
                  <a:pt x="13932" y="10991"/>
                  <a:pt x="13976" y="10177"/>
                </a:cubicBezTo>
                <a:cubicBezTo>
                  <a:pt x="14019" y="9460"/>
                  <a:pt x="13531" y="8820"/>
                  <a:pt x="12890" y="8591"/>
                </a:cubicBezTo>
                <a:lnTo>
                  <a:pt x="12890" y="5334"/>
                </a:lnTo>
                <a:cubicBezTo>
                  <a:pt x="13531" y="5117"/>
                  <a:pt x="14019" y="4476"/>
                  <a:pt x="13976" y="3759"/>
                </a:cubicBezTo>
                <a:cubicBezTo>
                  <a:pt x="13932" y="2891"/>
                  <a:pt x="13259" y="2217"/>
                  <a:pt x="12445" y="2174"/>
                </a:cubicBezTo>
                <a:cubicBezTo>
                  <a:pt x="12409" y="2172"/>
                  <a:pt x="12374" y="2170"/>
                  <a:pt x="12340" y="2170"/>
                </a:cubicBezTo>
                <a:cubicBezTo>
                  <a:pt x="11745" y="2170"/>
                  <a:pt x="11244" y="2516"/>
                  <a:pt x="10946" y="2988"/>
                </a:cubicBezTo>
                <a:lnTo>
                  <a:pt x="3302" y="1403"/>
                </a:lnTo>
                <a:cubicBezTo>
                  <a:pt x="3165" y="615"/>
                  <a:pt x="2490" y="0"/>
                  <a:pt x="1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C0104D-8CD6-F850-1A17-6E93F257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23" y="1062618"/>
            <a:ext cx="5221225" cy="3799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47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7741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>
                <a:hlinkClick r:id="rId3"/>
              </a:rPr>
              <a:t>DEMO TIME!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73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7741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800" dirty="0"/>
              <a:t>Planovi za budućnost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07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85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subTitle" idx="4"/>
          </p:nvPr>
        </p:nvSpPr>
        <p:spPr>
          <a:xfrm>
            <a:off x="5344392" y="2794346"/>
            <a:ext cx="2575800" cy="4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Brzina odziva</a:t>
            </a:r>
            <a:endParaRPr dirty="0"/>
          </a:p>
        </p:txBody>
      </p:sp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641159" y="804912"/>
            <a:ext cx="4703233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PLANOVI ZA BUDUĆNOST</a:t>
            </a: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subTitle" idx="1"/>
          </p:nvPr>
        </p:nvSpPr>
        <p:spPr>
          <a:xfrm>
            <a:off x="5032155" y="3234146"/>
            <a:ext cx="2575800" cy="141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Usled korišćenja raznih eksternih API-ja, odziv aplikacije je sporiji. Ovo bismo unapredili kupovinom boljih ključeva, korišćenjem bližih Azure servera..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subTitle" idx="2"/>
          </p:nvPr>
        </p:nvSpPr>
        <p:spPr>
          <a:xfrm>
            <a:off x="1821365" y="3234146"/>
            <a:ext cx="2448787" cy="86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Kako ni jedan član tima nije specijalizovan UX dizajner, dovođenjem UX dizajnera u tim aplikacija bi zaista došla do izražaja.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3"/>
          </p:nvPr>
        </p:nvSpPr>
        <p:spPr>
          <a:xfrm>
            <a:off x="1858832" y="2794346"/>
            <a:ext cx="2575800" cy="4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Korisnički interfejs</a:t>
            </a:r>
            <a:endParaRPr dirty="0"/>
          </a:p>
        </p:txBody>
      </p:sp>
      <p:cxnSp>
        <p:nvCxnSpPr>
          <p:cNvPr id="320" name="Google Shape;320;p39"/>
          <p:cNvCxnSpPr/>
          <p:nvPr/>
        </p:nvCxnSpPr>
        <p:spPr>
          <a:xfrm>
            <a:off x="4651153" y="1578777"/>
            <a:ext cx="0" cy="315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46CDFFA-E7D3-953E-0817-4B9CF31F5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82" y="1932826"/>
            <a:ext cx="534951" cy="53495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22DA97-23C3-C220-4367-41C230FA3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447" y="1827579"/>
            <a:ext cx="705845" cy="7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554320" y="678330"/>
            <a:ext cx="3200400" cy="817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br>
              <a:rPr lang="sr-Latn-RS" dirty="0"/>
            </a:br>
            <a:endParaRPr dirty="0"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2"/>
          </p:nvPr>
        </p:nvSpPr>
        <p:spPr>
          <a:xfrm>
            <a:off x="847850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3"/>
          </p:nvPr>
        </p:nvSpPr>
        <p:spPr>
          <a:xfrm>
            <a:off x="847850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title" idx="4"/>
          </p:nvPr>
        </p:nvSpPr>
        <p:spPr>
          <a:xfrm>
            <a:off x="3461188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title" idx="5"/>
          </p:nvPr>
        </p:nvSpPr>
        <p:spPr>
          <a:xfrm>
            <a:off x="3461188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 idx="6"/>
          </p:nvPr>
        </p:nvSpPr>
        <p:spPr>
          <a:xfrm>
            <a:off x="6074525" y="1884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title" idx="7"/>
          </p:nvPr>
        </p:nvSpPr>
        <p:spPr>
          <a:xfrm>
            <a:off x="6074525" y="32190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847850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Cineverse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8"/>
          </p:nvPr>
        </p:nvSpPr>
        <p:spPr>
          <a:xfrm>
            <a:off x="3461188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Dokumentacija</a:t>
            </a:r>
            <a:endParaRPr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9"/>
          </p:nvPr>
        </p:nvSpPr>
        <p:spPr>
          <a:xfrm>
            <a:off x="6074525" y="22072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Baza podataka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3"/>
          </p:nvPr>
        </p:nvSpPr>
        <p:spPr>
          <a:xfrm>
            <a:off x="847850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Tehnologije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subTitle" idx="14"/>
          </p:nvPr>
        </p:nvSpPr>
        <p:spPr>
          <a:xfrm>
            <a:off x="3461188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Testiranje</a:t>
            </a:r>
            <a:endParaRPr dirty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15"/>
          </p:nvPr>
        </p:nvSpPr>
        <p:spPr>
          <a:xfrm>
            <a:off x="6074525" y="3541650"/>
            <a:ext cx="2305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Demo</a:t>
            </a:r>
            <a:endParaRPr dirty="0"/>
          </a:p>
        </p:txBody>
      </p:sp>
      <p:cxnSp>
        <p:nvCxnSpPr>
          <p:cNvPr id="227" name="Google Shape;227;p34"/>
          <p:cNvCxnSpPr/>
          <p:nvPr/>
        </p:nvCxnSpPr>
        <p:spPr>
          <a:xfrm>
            <a:off x="5922125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34"/>
          <p:cNvCxnSpPr/>
          <p:nvPr/>
        </p:nvCxnSpPr>
        <p:spPr>
          <a:xfrm>
            <a:off x="3308788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34"/>
          <p:cNvCxnSpPr/>
          <p:nvPr/>
        </p:nvCxnSpPr>
        <p:spPr>
          <a:xfrm>
            <a:off x="695450" y="1884750"/>
            <a:ext cx="0" cy="325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657199" y="294168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600" dirty="0"/>
              <a:t>HVALA NA PAŽNJI</a:t>
            </a:r>
            <a:endParaRPr sz="4600" dirty="0"/>
          </a:p>
        </p:txBody>
      </p:sp>
      <p:sp>
        <p:nvSpPr>
          <p:cNvPr id="267" name="Google Shape;267;p37"/>
          <p:cNvSpPr/>
          <p:nvPr/>
        </p:nvSpPr>
        <p:spPr>
          <a:xfrm>
            <a:off x="353145" y="336258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65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3376024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Cineverse</a:t>
            </a:r>
            <a:br>
              <a:rPr lang="sr-Latn-RS" dirty="0"/>
            </a:br>
            <a:r>
              <a:rPr lang="sr-Latn-RS" sz="3800" dirty="0"/>
              <a:t>veb aplikacija bioskopa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01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3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3710747" cy="66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KORISNICI SISTEMA</a:t>
            </a:r>
            <a:endParaRPr dirty="0"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Gost sajta</a:t>
            </a:r>
            <a:endParaRPr dirty="0"/>
          </a:p>
        </p:txBody>
      </p:sp>
      <p:sp>
        <p:nvSpPr>
          <p:cNvPr id="243" name="Google Shape;243;p36"/>
          <p:cNvSpPr txBox="1">
            <a:spLocks noGrp="1"/>
          </p:cNvSpPr>
          <p:nvPr>
            <p:ph type="subTitle" idx="5"/>
          </p:nvPr>
        </p:nvSpPr>
        <p:spPr>
          <a:xfrm>
            <a:off x="3421627" y="2872450"/>
            <a:ext cx="2810313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Registrovani korisnik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repertoara</a:t>
            </a:r>
            <a:r>
              <a:rPr lang="en-GB" dirty="0"/>
              <a:t> </a:t>
            </a:r>
            <a:endParaRPr lang="sr-Latn-R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Prikaz filmova u bioskopu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Prikaz najbolje ocenjenih filmova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Prikaz pojedinačnog filma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Personalizovani predlog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Login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registracija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2"/>
          </p:nvPr>
        </p:nvSpPr>
        <p:spPr>
          <a:xfrm>
            <a:off x="3461188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Rezervacija karte</a:t>
            </a: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Watchlista</a:t>
            </a: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Ocenjivanje filma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Predlog o proširenju repertoara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3"/>
          </p:nvPr>
        </p:nvSpPr>
        <p:spPr>
          <a:xfrm>
            <a:off x="6423930" y="322747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Dodavanje filma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Kreiranje repertoara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Promena termina projekcija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Upravljanje korisničkim nalozima</a:t>
            </a:r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6"/>
          </p:nvPr>
        </p:nvSpPr>
        <p:spPr>
          <a:xfrm>
            <a:off x="642393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Administrator</a:t>
            </a:r>
            <a:endParaRPr dirty="0"/>
          </a:p>
        </p:txBody>
      </p:sp>
      <p:cxnSp>
        <p:nvCxnSpPr>
          <p:cNvPr id="248" name="Google Shape;248;p36"/>
          <p:cNvCxnSpPr/>
          <p:nvPr/>
        </p:nvCxnSpPr>
        <p:spPr>
          <a:xfrm>
            <a:off x="6271530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6"/>
          <p:cNvCxnSpPr/>
          <p:nvPr/>
        </p:nvCxnSpPr>
        <p:spPr>
          <a:xfrm>
            <a:off x="3308788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6"/>
          <p:cNvCxnSpPr/>
          <p:nvPr/>
        </p:nvCxnSpPr>
        <p:spPr>
          <a:xfrm>
            <a:off x="695450" y="2459700"/>
            <a:ext cx="0" cy="26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erson with headphones and a wrench&#10;&#10;Description automatically generated">
            <a:extLst>
              <a:ext uri="{FF2B5EF4-FFF2-40B4-BE49-F238E27FC236}">
                <a16:creationId xmlns:a16="http://schemas.microsoft.com/office/drawing/2014/main" id="{AE1B703B-079C-FD11-2895-C0575F69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303" y="1267441"/>
            <a:ext cx="1521354" cy="1521354"/>
          </a:xfrm>
          <a:prstGeom prst="rect">
            <a:avLst/>
          </a:prstGeom>
        </p:spPr>
      </p:pic>
      <p:pic>
        <p:nvPicPr>
          <p:cNvPr id="5" name="Picture 4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337FE6E4-C8CA-0BB8-67E0-B375B3CCA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73" y="1462713"/>
            <a:ext cx="1326082" cy="1326082"/>
          </a:xfrm>
          <a:prstGeom prst="rect">
            <a:avLst/>
          </a:prstGeom>
        </p:spPr>
      </p:pic>
      <p:pic>
        <p:nvPicPr>
          <p:cNvPr id="7" name="Picture 6" descr="A computer screen with a person in the screen&#10;&#10;Description automatically generated">
            <a:extLst>
              <a:ext uri="{FF2B5EF4-FFF2-40B4-BE49-F238E27FC236}">
                <a16:creationId xmlns:a16="http://schemas.microsoft.com/office/drawing/2014/main" id="{FB95F5BF-CAD0-BE5E-0ABD-9490DFBAD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750" y="1225674"/>
            <a:ext cx="1548946" cy="1548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8767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Dokumentacija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7527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KAKO JE TEKAO RAZVOJ NAŠEG PROJEKTA</a:t>
            </a:r>
            <a:r>
              <a:rPr lang="en" dirty="0"/>
              <a:t>? </a:t>
            </a:r>
            <a:endParaRPr dirty="0"/>
          </a:p>
        </p:txBody>
      </p:sp>
      <p:sp>
        <p:nvSpPr>
          <p:cNvPr id="459" name="Google Shape;459;p49"/>
          <p:cNvSpPr/>
          <p:nvPr/>
        </p:nvSpPr>
        <p:spPr>
          <a:xfrm>
            <a:off x="1390700" y="155927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3353315" y="155927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9"/>
          <p:cNvSpPr/>
          <p:nvPr/>
        </p:nvSpPr>
        <p:spPr>
          <a:xfrm>
            <a:off x="5318500" y="155927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7282400" y="155927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9"/>
          <p:cNvSpPr txBox="1"/>
          <p:nvPr/>
        </p:nvSpPr>
        <p:spPr>
          <a:xfrm flipH="1">
            <a:off x="713150" y="198394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1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 flipH="1">
            <a:off x="713150" y="2400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Postavka projekta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 flipH="1">
            <a:off x="2675768" y="198394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2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 flipH="1">
            <a:off x="2677050" y="2400477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SSU dokumenti i</a:t>
            </a:r>
            <a:b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</a:b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prototip aplikacije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 flipH="1">
            <a:off x="4640950" y="198394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3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 flipH="1">
            <a:off x="4640950" y="2400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Formalna inspekcija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 flipH="1">
            <a:off x="6604850" y="198394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4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 flipH="1">
            <a:off x="6604850" y="2400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Modelovanje baze podataka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471" name="Google Shape;471;p49"/>
          <p:cNvCxnSpPr>
            <a:stCxn id="459" idx="3"/>
            <a:endCxn id="460" idx="1"/>
          </p:cNvCxnSpPr>
          <p:nvPr/>
        </p:nvCxnSpPr>
        <p:spPr>
          <a:xfrm>
            <a:off x="1847900" y="1787872"/>
            <a:ext cx="150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72" name="Google Shape;472;p49"/>
          <p:cNvCxnSpPr>
            <a:stCxn id="460" idx="3"/>
            <a:endCxn id="461" idx="1"/>
          </p:cNvCxnSpPr>
          <p:nvPr/>
        </p:nvCxnSpPr>
        <p:spPr>
          <a:xfrm>
            <a:off x="3810515" y="1787872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73" name="Google Shape;473;p49"/>
          <p:cNvCxnSpPr>
            <a:stCxn id="461" idx="3"/>
            <a:endCxn id="462" idx="1"/>
          </p:cNvCxnSpPr>
          <p:nvPr/>
        </p:nvCxnSpPr>
        <p:spPr>
          <a:xfrm>
            <a:off x="5775700" y="1787872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74" name="Google Shape;474;p49"/>
          <p:cNvSpPr/>
          <p:nvPr/>
        </p:nvSpPr>
        <p:spPr>
          <a:xfrm>
            <a:off x="1390700" y="324132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3353315" y="324132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5318500" y="324132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"/>
          <p:cNvSpPr/>
          <p:nvPr/>
        </p:nvSpPr>
        <p:spPr>
          <a:xfrm>
            <a:off x="7282400" y="3241322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9"/>
          <p:cNvSpPr txBox="1"/>
          <p:nvPr/>
        </p:nvSpPr>
        <p:spPr>
          <a:xfrm flipH="1">
            <a:off x="713150" y="366599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5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 flipH="1">
            <a:off x="713150" y="4082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Implementacija aplikacije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80" name="Google Shape;480;p49"/>
          <p:cNvSpPr txBox="1"/>
          <p:nvPr/>
        </p:nvSpPr>
        <p:spPr>
          <a:xfrm flipH="1">
            <a:off x="2675768" y="366599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6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81" name="Google Shape;481;p49"/>
          <p:cNvSpPr txBox="1"/>
          <p:nvPr/>
        </p:nvSpPr>
        <p:spPr>
          <a:xfrm flipH="1">
            <a:off x="2675768" y="4082527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Modelovanje aplikacije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UML dijagrami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82" name="Google Shape;482;p49"/>
          <p:cNvSpPr txBox="1"/>
          <p:nvPr/>
        </p:nvSpPr>
        <p:spPr>
          <a:xfrm flipH="1">
            <a:off x="4640950" y="366599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Faza</a:t>
            </a:r>
            <a:r>
              <a:rPr lang="en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7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83" name="Google Shape;483;p49"/>
          <p:cNvSpPr txBox="1"/>
          <p:nvPr/>
        </p:nvSpPr>
        <p:spPr>
          <a:xfrm flipH="1">
            <a:off x="4640950" y="4082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Testiranje aplikacije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 flipH="1">
            <a:off x="6604850" y="3665997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Demo</a:t>
            </a:r>
            <a:endParaRPr sz="1800"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485" name="Google Shape;485;p49"/>
          <p:cNvSpPr txBox="1"/>
          <p:nvPr/>
        </p:nvSpPr>
        <p:spPr>
          <a:xfrm flipH="1">
            <a:off x="6604850" y="408252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Odbrana projekta!</a:t>
            </a:r>
            <a:endParaRPr sz="12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486" name="Google Shape;486;p49"/>
          <p:cNvCxnSpPr>
            <a:stCxn id="474" idx="3"/>
            <a:endCxn id="475" idx="1"/>
          </p:cNvCxnSpPr>
          <p:nvPr/>
        </p:nvCxnSpPr>
        <p:spPr>
          <a:xfrm>
            <a:off x="1847900" y="3469922"/>
            <a:ext cx="150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87" name="Google Shape;487;p49"/>
          <p:cNvCxnSpPr>
            <a:stCxn id="475" idx="3"/>
            <a:endCxn id="476" idx="1"/>
          </p:cNvCxnSpPr>
          <p:nvPr/>
        </p:nvCxnSpPr>
        <p:spPr>
          <a:xfrm>
            <a:off x="3810515" y="3469922"/>
            <a:ext cx="150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88" name="Google Shape;488;p49"/>
          <p:cNvCxnSpPr>
            <a:stCxn id="476" idx="3"/>
            <a:endCxn id="477" idx="1"/>
          </p:cNvCxnSpPr>
          <p:nvPr/>
        </p:nvCxnSpPr>
        <p:spPr>
          <a:xfrm>
            <a:off x="5775700" y="3469922"/>
            <a:ext cx="150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92" name="Google Shape;492;p49"/>
          <p:cNvGrpSpPr/>
          <p:nvPr/>
        </p:nvGrpSpPr>
        <p:grpSpPr>
          <a:xfrm>
            <a:off x="5383514" y="1613635"/>
            <a:ext cx="349675" cy="348000"/>
            <a:chOff x="4762963" y="3137450"/>
            <a:chExt cx="349675" cy="348000"/>
          </a:xfrm>
        </p:grpSpPr>
        <p:sp>
          <p:nvSpPr>
            <p:cNvPr id="493" name="Google Shape;493;p49"/>
            <p:cNvSpPr/>
            <p:nvPr/>
          </p:nvSpPr>
          <p:spPr>
            <a:xfrm>
              <a:off x="4762963" y="3137450"/>
              <a:ext cx="349675" cy="348000"/>
            </a:xfrm>
            <a:custGeom>
              <a:avLst/>
              <a:gdLst/>
              <a:ahLst/>
              <a:cxnLst/>
              <a:rect l="l" t="t" r="r" b="b"/>
              <a:pathLst>
                <a:path w="13987" h="13920" extrusionOk="0">
                  <a:moveTo>
                    <a:pt x="8014" y="1087"/>
                  </a:moveTo>
                  <a:cubicBezTo>
                    <a:pt x="10686" y="1087"/>
                    <a:pt x="12901" y="3258"/>
                    <a:pt x="12901" y="5973"/>
                  </a:cubicBezTo>
                  <a:cubicBezTo>
                    <a:pt x="12901" y="8688"/>
                    <a:pt x="10686" y="10860"/>
                    <a:pt x="8014" y="10860"/>
                  </a:cubicBezTo>
                  <a:cubicBezTo>
                    <a:pt x="5300" y="10860"/>
                    <a:pt x="3128" y="8688"/>
                    <a:pt x="3128" y="5973"/>
                  </a:cubicBezTo>
                  <a:cubicBezTo>
                    <a:pt x="3128" y="3258"/>
                    <a:pt x="5300" y="1087"/>
                    <a:pt x="8014" y="1087"/>
                  </a:cubicBezTo>
                  <a:close/>
                  <a:moveTo>
                    <a:pt x="8014" y="1"/>
                  </a:moveTo>
                  <a:cubicBezTo>
                    <a:pt x="4713" y="1"/>
                    <a:pt x="2042" y="2672"/>
                    <a:pt x="2042" y="5973"/>
                  </a:cubicBezTo>
                  <a:cubicBezTo>
                    <a:pt x="2042" y="7374"/>
                    <a:pt x="2498" y="8731"/>
                    <a:pt x="3399" y="9817"/>
                  </a:cubicBezTo>
                  <a:lnTo>
                    <a:pt x="229" y="12988"/>
                  </a:lnTo>
                  <a:cubicBezTo>
                    <a:pt x="1" y="13205"/>
                    <a:pt x="1" y="13531"/>
                    <a:pt x="229" y="13748"/>
                  </a:cubicBezTo>
                  <a:cubicBezTo>
                    <a:pt x="321" y="13862"/>
                    <a:pt x="457" y="13919"/>
                    <a:pt x="598" y="13919"/>
                  </a:cubicBezTo>
                  <a:cubicBezTo>
                    <a:pt x="739" y="13919"/>
                    <a:pt x="886" y="13862"/>
                    <a:pt x="1000" y="13748"/>
                  </a:cubicBezTo>
                  <a:lnTo>
                    <a:pt x="4170" y="10588"/>
                  </a:lnTo>
                  <a:cubicBezTo>
                    <a:pt x="5256" y="11446"/>
                    <a:pt x="6570" y="11945"/>
                    <a:pt x="8014" y="11945"/>
                  </a:cubicBezTo>
                  <a:cubicBezTo>
                    <a:pt x="11316" y="11945"/>
                    <a:pt x="13987" y="9274"/>
                    <a:pt x="13987" y="5973"/>
                  </a:cubicBezTo>
                  <a:cubicBezTo>
                    <a:pt x="13987" y="2672"/>
                    <a:pt x="11316" y="1"/>
                    <a:pt x="8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9"/>
            <p:cNvSpPr/>
            <p:nvPr/>
          </p:nvSpPr>
          <p:spPr>
            <a:xfrm>
              <a:off x="4868288" y="3191750"/>
              <a:ext cx="190075" cy="190050"/>
            </a:xfrm>
            <a:custGeom>
              <a:avLst/>
              <a:gdLst/>
              <a:ahLst/>
              <a:cxnLst/>
              <a:rect l="l" t="t" r="r" b="b"/>
              <a:pathLst>
                <a:path w="7603" h="7602" extrusionOk="0">
                  <a:moveTo>
                    <a:pt x="3801" y="1086"/>
                  </a:moveTo>
                  <a:cubicBezTo>
                    <a:pt x="5289" y="1086"/>
                    <a:pt x="6516" y="2303"/>
                    <a:pt x="6516" y="3801"/>
                  </a:cubicBezTo>
                  <a:cubicBezTo>
                    <a:pt x="6516" y="5289"/>
                    <a:pt x="5289" y="6516"/>
                    <a:pt x="3801" y="6516"/>
                  </a:cubicBezTo>
                  <a:cubicBezTo>
                    <a:pt x="2303" y="6516"/>
                    <a:pt x="1087" y="5289"/>
                    <a:pt x="1087" y="3801"/>
                  </a:cubicBezTo>
                  <a:cubicBezTo>
                    <a:pt x="1087" y="2303"/>
                    <a:pt x="2303" y="1086"/>
                    <a:pt x="3801" y="1086"/>
                  </a:cubicBezTo>
                  <a:close/>
                  <a:moveTo>
                    <a:pt x="3801" y="1"/>
                  </a:moveTo>
                  <a:cubicBezTo>
                    <a:pt x="1673" y="1"/>
                    <a:pt x="1" y="1673"/>
                    <a:pt x="1" y="3801"/>
                  </a:cubicBezTo>
                  <a:cubicBezTo>
                    <a:pt x="1" y="5875"/>
                    <a:pt x="1673" y="7602"/>
                    <a:pt x="3801" y="7602"/>
                  </a:cubicBezTo>
                  <a:cubicBezTo>
                    <a:pt x="5886" y="7602"/>
                    <a:pt x="7602" y="5875"/>
                    <a:pt x="7602" y="3801"/>
                  </a:cubicBezTo>
                  <a:cubicBezTo>
                    <a:pt x="7602" y="1673"/>
                    <a:pt x="5886" y="1"/>
                    <a:pt x="3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9"/>
            <p:cNvSpPr/>
            <p:nvPr/>
          </p:nvSpPr>
          <p:spPr>
            <a:xfrm>
              <a:off x="4921513" y="3245925"/>
              <a:ext cx="82550" cy="81700"/>
            </a:xfrm>
            <a:custGeom>
              <a:avLst/>
              <a:gdLst/>
              <a:ahLst/>
              <a:cxnLst/>
              <a:rect l="l" t="t" r="r" b="b"/>
              <a:pathLst>
                <a:path w="3302" h="3268" extrusionOk="0">
                  <a:moveTo>
                    <a:pt x="1649" y="1"/>
                  </a:moveTo>
                  <a:cubicBezTo>
                    <a:pt x="1364" y="1"/>
                    <a:pt x="1129" y="256"/>
                    <a:pt x="1129" y="548"/>
                  </a:cubicBezTo>
                  <a:lnTo>
                    <a:pt x="1129" y="1091"/>
                  </a:lnTo>
                  <a:lnTo>
                    <a:pt x="587" y="1091"/>
                  </a:lnTo>
                  <a:cubicBezTo>
                    <a:pt x="315" y="1091"/>
                    <a:pt x="44" y="1319"/>
                    <a:pt x="44" y="1591"/>
                  </a:cubicBezTo>
                  <a:cubicBezTo>
                    <a:pt x="0" y="1906"/>
                    <a:pt x="272" y="2177"/>
                    <a:pt x="587" y="2177"/>
                  </a:cubicBezTo>
                  <a:lnTo>
                    <a:pt x="1129" y="2177"/>
                  </a:lnTo>
                  <a:lnTo>
                    <a:pt x="1129" y="2720"/>
                  </a:lnTo>
                  <a:cubicBezTo>
                    <a:pt x="1129" y="2991"/>
                    <a:pt x="1314" y="3219"/>
                    <a:pt x="1629" y="3263"/>
                  </a:cubicBezTo>
                  <a:cubicBezTo>
                    <a:pt x="1651" y="3266"/>
                    <a:pt x="1674" y="3268"/>
                    <a:pt x="1695" y="3268"/>
                  </a:cubicBezTo>
                  <a:cubicBezTo>
                    <a:pt x="1981" y="3268"/>
                    <a:pt x="2215" y="3012"/>
                    <a:pt x="2215" y="2720"/>
                  </a:cubicBezTo>
                  <a:lnTo>
                    <a:pt x="2215" y="2177"/>
                  </a:lnTo>
                  <a:lnTo>
                    <a:pt x="2758" y="2177"/>
                  </a:lnTo>
                  <a:cubicBezTo>
                    <a:pt x="3073" y="2177"/>
                    <a:pt x="3301" y="1906"/>
                    <a:pt x="3301" y="1591"/>
                  </a:cubicBezTo>
                  <a:cubicBezTo>
                    <a:pt x="3258" y="1319"/>
                    <a:pt x="3030" y="1091"/>
                    <a:pt x="2758" y="1091"/>
                  </a:cubicBezTo>
                  <a:lnTo>
                    <a:pt x="2215" y="1091"/>
                  </a:lnTo>
                  <a:lnTo>
                    <a:pt x="2215" y="548"/>
                  </a:lnTo>
                  <a:cubicBezTo>
                    <a:pt x="2215" y="277"/>
                    <a:pt x="1987" y="49"/>
                    <a:pt x="1716" y="5"/>
                  </a:cubicBezTo>
                  <a:cubicBezTo>
                    <a:pt x="1693" y="2"/>
                    <a:pt x="1671" y="1"/>
                    <a:pt x="1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49"/>
          <p:cNvGrpSpPr/>
          <p:nvPr/>
        </p:nvGrpSpPr>
        <p:grpSpPr>
          <a:xfrm>
            <a:off x="3408303" y="1613709"/>
            <a:ext cx="347225" cy="348325"/>
            <a:chOff x="3954263" y="2567375"/>
            <a:chExt cx="347225" cy="348325"/>
          </a:xfrm>
        </p:grpSpPr>
        <p:sp>
          <p:nvSpPr>
            <p:cNvPr id="497" name="Google Shape;497;p49"/>
            <p:cNvSpPr/>
            <p:nvPr/>
          </p:nvSpPr>
          <p:spPr>
            <a:xfrm>
              <a:off x="3954263" y="264420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9773" y="1086"/>
                  </a:moveTo>
                  <a:lnTo>
                    <a:pt x="9773" y="5745"/>
                  </a:lnTo>
                  <a:lnTo>
                    <a:pt x="8513" y="4485"/>
                  </a:lnTo>
                  <a:cubicBezTo>
                    <a:pt x="8421" y="4393"/>
                    <a:pt x="8285" y="4347"/>
                    <a:pt x="8144" y="4347"/>
                  </a:cubicBezTo>
                  <a:cubicBezTo>
                    <a:pt x="8003" y="4347"/>
                    <a:pt x="7857" y="4393"/>
                    <a:pt x="7743" y="4485"/>
                  </a:cubicBezTo>
                  <a:lnTo>
                    <a:pt x="4887" y="7373"/>
                  </a:lnTo>
                  <a:lnTo>
                    <a:pt x="4170" y="6657"/>
                  </a:lnTo>
                  <a:cubicBezTo>
                    <a:pt x="4078" y="6564"/>
                    <a:pt x="3942" y="6518"/>
                    <a:pt x="3801" y="6518"/>
                  </a:cubicBezTo>
                  <a:cubicBezTo>
                    <a:pt x="3660" y="6518"/>
                    <a:pt x="3513" y="6564"/>
                    <a:pt x="3399" y="6657"/>
                  </a:cubicBezTo>
                  <a:lnTo>
                    <a:pt x="1086" y="9002"/>
                  </a:lnTo>
                  <a:lnTo>
                    <a:pt x="1086" y="1086"/>
                  </a:lnTo>
                  <a:close/>
                  <a:moveTo>
                    <a:pt x="8144" y="5658"/>
                  </a:moveTo>
                  <a:lnTo>
                    <a:pt x="9773" y="7287"/>
                  </a:lnTo>
                  <a:lnTo>
                    <a:pt x="9773" y="9773"/>
                  </a:lnTo>
                  <a:lnTo>
                    <a:pt x="1857" y="9773"/>
                  </a:lnTo>
                  <a:lnTo>
                    <a:pt x="3801" y="7830"/>
                  </a:lnTo>
                  <a:lnTo>
                    <a:pt x="4485" y="8503"/>
                  </a:lnTo>
                  <a:cubicBezTo>
                    <a:pt x="4599" y="8617"/>
                    <a:pt x="4745" y="8674"/>
                    <a:pt x="4887" y="8674"/>
                  </a:cubicBezTo>
                  <a:cubicBezTo>
                    <a:pt x="5028" y="8674"/>
                    <a:pt x="5164" y="8617"/>
                    <a:pt x="5256" y="8503"/>
                  </a:cubicBezTo>
                  <a:lnTo>
                    <a:pt x="8144" y="5658"/>
                  </a:lnTo>
                  <a:close/>
                  <a:moveTo>
                    <a:pt x="543" y="0"/>
                  </a:moveTo>
                  <a:cubicBezTo>
                    <a:pt x="228" y="0"/>
                    <a:pt x="0" y="228"/>
                    <a:pt x="0" y="543"/>
                  </a:cubicBezTo>
                  <a:lnTo>
                    <a:pt x="0" y="10316"/>
                  </a:lnTo>
                  <a:cubicBezTo>
                    <a:pt x="0" y="10631"/>
                    <a:pt x="228" y="10859"/>
                    <a:pt x="543" y="10859"/>
                  </a:cubicBezTo>
                  <a:lnTo>
                    <a:pt x="10316" y="10859"/>
                  </a:lnTo>
                  <a:cubicBezTo>
                    <a:pt x="10631" y="10859"/>
                    <a:pt x="10859" y="10631"/>
                    <a:pt x="10859" y="10316"/>
                  </a:cubicBezTo>
                  <a:lnTo>
                    <a:pt x="10859" y="543"/>
                  </a:lnTo>
                  <a:cubicBezTo>
                    <a:pt x="10859" y="228"/>
                    <a:pt x="10631" y="0"/>
                    <a:pt x="10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9"/>
            <p:cNvSpPr/>
            <p:nvPr/>
          </p:nvSpPr>
          <p:spPr>
            <a:xfrm>
              <a:off x="4008538" y="2698500"/>
              <a:ext cx="81475" cy="81450"/>
            </a:xfrm>
            <a:custGeom>
              <a:avLst/>
              <a:gdLst/>
              <a:ahLst/>
              <a:cxnLst/>
              <a:rect l="l" t="t" r="r" b="b"/>
              <a:pathLst>
                <a:path w="3259" h="3258" extrusionOk="0">
                  <a:moveTo>
                    <a:pt x="1630" y="1086"/>
                  </a:moveTo>
                  <a:cubicBezTo>
                    <a:pt x="1901" y="1086"/>
                    <a:pt x="2173" y="1314"/>
                    <a:pt x="2173" y="1629"/>
                  </a:cubicBezTo>
                  <a:cubicBezTo>
                    <a:pt x="2173" y="1900"/>
                    <a:pt x="1901" y="2172"/>
                    <a:pt x="1630" y="2172"/>
                  </a:cubicBezTo>
                  <a:cubicBezTo>
                    <a:pt x="1315" y="2172"/>
                    <a:pt x="1087" y="1900"/>
                    <a:pt x="1087" y="1629"/>
                  </a:cubicBezTo>
                  <a:cubicBezTo>
                    <a:pt x="1087" y="1314"/>
                    <a:pt x="1315" y="1086"/>
                    <a:pt x="1630" y="1086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8"/>
                    <a:pt x="1" y="1629"/>
                  </a:cubicBezTo>
                  <a:cubicBezTo>
                    <a:pt x="1" y="2530"/>
                    <a:pt x="728" y="3258"/>
                    <a:pt x="1630" y="3258"/>
                  </a:cubicBezTo>
                  <a:cubicBezTo>
                    <a:pt x="2542" y="3258"/>
                    <a:pt x="3259" y="2530"/>
                    <a:pt x="3259" y="1629"/>
                  </a:cubicBezTo>
                  <a:cubicBezTo>
                    <a:pt x="3259" y="728"/>
                    <a:pt x="2542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4035688" y="2567375"/>
              <a:ext cx="265800" cy="266875"/>
            </a:xfrm>
            <a:custGeom>
              <a:avLst/>
              <a:gdLst/>
              <a:ahLst/>
              <a:cxnLst/>
              <a:rect l="l" t="t" r="r" b="b"/>
              <a:pathLst>
                <a:path w="10632" h="10675" extrusionOk="0">
                  <a:moveTo>
                    <a:pt x="544" y="0"/>
                  </a:moveTo>
                  <a:cubicBezTo>
                    <a:pt x="229" y="0"/>
                    <a:pt x="1" y="272"/>
                    <a:pt x="1" y="543"/>
                  </a:cubicBezTo>
                  <a:lnTo>
                    <a:pt x="1" y="1401"/>
                  </a:lnTo>
                  <a:cubicBezTo>
                    <a:pt x="1" y="1716"/>
                    <a:pt x="185" y="1944"/>
                    <a:pt x="500" y="1987"/>
                  </a:cubicBezTo>
                  <a:cubicBezTo>
                    <a:pt x="815" y="1987"/>
                    <a:pt x="1087" y="1759"/>
                    <a:pt x="1087" y="1444"/>
                  </a:cubicBezTo>
                  <a:lnTo>
                    <a:pt x="1087" y="1086"/>
                  </a:lnTo>
                  <a:lnTo>
                    <a:pt x="9546" y="1086"/>
                  </a:lnTo>
                  <a:lnTo>
                    <a:pt x="9546" y="9589"/>
                  </a:lnTo>
                  <a:lnTo>
                    <a:pt x="9231" y="9589"/>
                  </a:lnTo>
                  <a:cubicBezTo>
                    <a:pt x="8959" y="9589"/>
                    <a:pt x="8731" y="9817"/>
                    <a:pt x="8688" y="10088"/>
                  </a:cubicBezTo>
                  <a:cubicBezTo>
                    <a:pt x="8644" y="10403"/>
                    <a:pt x="8916" y="10674"/>
                    <a:pt x="9231" y="10674"/>
                  </a:cubicBezTo>
                  <a:lnTo>
                    <a:pt x="10089" y="10674"/>
                  </a:lnTo>
                  <a:cubicBezTo>
                    <a:pt x="10414" y="10674"/>
                    <a:pt x="10632" y="10446"/>
                    <a:pt x="10632" y="10132"/>
                  </a:cubicBezTo>
                  <a:lnTo>
                    <a:pt x="10632" y="543"/>
                  </a:lnTo>
                  <a:cubicBezTo>
                    <a:pt x="10632" y="272"/>
                    <a:pt x="10414" y="0"/>
                    <a:pt x="10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9"/>
          <p:cNvGrpSpPr/>
          <p:nvPr/>
        </p:nvGrpSpPr>
        <p:grpSpPr>
          <a:xfrm>
            <a:off x="1445150" y="3317422"/>
            <a:ext cx="348300" cy="348575"/>
            <a:chOff x="1000938" y="2055925"/>
            <a:chExt cx="348300" cy="348575"/>
          </a:xfrm>
        </p:grpSpPr>
        <p:sp>
          <p:nvSpPr>
            <p:cNvPr id="502" name="Google Shape;502;p49"/>
            <p:cNvSpPr/>
            <p:nvPr/>
          </p:nvSpPr>
          <p:spPr>
            <a:xfrm>
              <a:off x="1196663" y="2110225"/>
              <a:ext cx="98300" cy="97475"/>
            </a:xfrm>
            <a:custGeom>
              <a:avLst/>
              <a:gdLst/>
              <a:ahLst/>
              <a:cxnLst/>
              <a:rect l="l" t="t" r="r" b="b"/>
              <a:pathLst>
                <a:path w="3932" h="3899" extrusionOk="0">
                  <a:moveTo>
                    <a:pt x="1086" y="0"/>
                  </a:moveTo>
                  <a:cubicBezTo>
                    <a:pt x="999" y="0"/>
                    <a:pt x="858" y="54"/>
                    <a:pt x="771" y="185"/>
                  </a:cubicBezTo>
                  <a:cubicBezTo>
                    <a:pt x="456" y="597"/>
                    <a:pt x="771" y="1086"/>
                    <a:pt x="1173" y="1086"/>
                  </a:cubicBezTo>
                  <a:lnTo>
                    <a:pt x="2031" y="1086"/>
                  </a:lnTo>
                  <a:lnTo>
                    <a:pt x="87" y="3040"/>
                  </a:lnTo>
                  <a:cubicBezTo>
                    <a:pt x="0" y="3127"/>
                    <a:pt x="0" y="3258"/>
                    <a:pt x="0" y="3399"/>
                  </a:cubicBezTo>
                  <a:cubicBezTo>
                    <a:pt x="44" y="3757"/>
                    <a:pt x="315" y="3898"/>
                    <a:pt x="543" y="3898"/>
                  </a:cubicBezTo>
                  <a:cubicBezTo>
                    <a:pt x="673" y="3898"/>
                    <a:pt x="815" y="3855"/>
                    <a:pt x="945" y="3757"/>
                  </a:cubicBezTo>
                  <a:lnTo>
                    <a:pt x="2802" y="1857"/>
                  </a:lnTo>
                  <a:lnTo>
                    <a:pt x="2802" y="2812"/>
                  </a:lnTo>
                  <a:cubicBezTo>
                    <a:pt x="2802" y="2943"/>
                    <a:pt x="2900" y="3084"/>
                    <a:pt x="2986" y="3127"/>
                  </a:cubicBezTo>
                  <a:cubicBezTo>
                    <a:pt x="3124" y="3236"/>
                    <a:pt x="3265" y="3282"/>
                    <a:pt x="3394" y="3282"/>
                  </a:cubicBezTo>
                  <a:cubicBezTo>
                    <a:pt x="3693" y="3282"/>
                    <a:pt x="3931" y="3033"/>
                    <a:pt x="3931" y="2715"/>
                  </a:cubicBezTo>
                  <a:lnTo>
                    <a:pt x="3931" y="543"/>
                  </a:lnTo>
                  <a:cubicBezTo>
                    <a:pt x="3931" y="228"/>
                    <a:pt x="3660" y="0"/>
                    <a:pt x="3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9"/>
            <p:cNvSpPr/>
            <p:nvPr/>
          </p:nvSpPr>
          <p:spPr>
            <a:xfrm>
              <a:off x="1000938" y="2055925"/>
              <a:ext cx="348300" cy="348575"/>
            </a:xfrm>
            <a:custGeom>
              <a:avLst/>
              <a:gdLst/>
              <a:ahLst/>
              <a:cxnLst/>
              <a:rect l="l" t="t" r="r" b="b"/>
              <a:pathLst>
                <a:path w="13932" h="13943" extrusionOk="0">
                  <a:moveTo>
                    <a:pt x="6287" y="7601"/>
                  </a:moveTo>
                  <a:lnTo>
                    <a:pt x="6287" y="9773"/>
                  </a:lnTo>
                  <a:lnTo>
                    <a:pt x="4115" y="9773"/>
                  </a:lnTo>
                  <a:lnTo>
                    <a:pt x="4115" y="7601"/>
                  </a:lnTo>
                  <a:close/>
                  <a:moveTo>
                    <a:pt x="12846" y="1086"/>
                  </a:moveTo>
                  <a:lnTo>
                    <a:pt x="12846" y="9773"/>
                  </a:lnTo>
                  <a:lnTo>
                    <a:pt x="7373" y="9773"/>
                  </a:lnTo>
                  <a:lnTo>
                    <a:pt x="7373" y="7058"/>
                  </a:lnTo>
                  <a:cubicBezTo>
                    <a:pt x="7373" y="6787"/>
                    <a:pt x="7145" y="6516"/>
                    <a:pt x="6830" y="6516"/>
                  </a:cubicBezTo>
                  <a:lnTo>
                    <a:pt x="4115" y="6516"/>
                  </a:lnTo>
                  <a:lnTo>
                    <a:pt x="4115" y="1086"/>
                  </a:lnTo>
                  <a:close/>
                  <a:moveTo>
                    <a:pt x="3030" y="7601"/>
                  </a:moveTo>
                  <a:lnTo>
                    <a:pt x="3030" y="10370"/>
                  </a:lnTo>
                  <a:cubicBezTo>
                    <a:pt x="3030" y="10642"/>
                    <a:pt x="3301" y="10913"/>
                    <a:pt x="3573" y="10913"/>
                  </a:cubicBezTo>
                  <a:lnTo>
                    <a:pt x="6287" y="10913"/>
                  </a:lnTo>
                  <a:lnTo>
                    <a:pt x="6287" y="12857"/>
                  </a:lnTo>
                  <a:lnTo>
                    <a:pt x="1086" y="12857"/>
                  </a:lnTo>
                  <a:lnTo>
                    <a:pt x="1086" y="7601"/>
                  </a:lnTo>
                  <a:close/>
                  <a:moveTo>
                    <a:pt x="3573" y="0"/>
                  </a:moveTo>
                  <a:cubicBezTo>
                    <a:pt x="3301" y="0"/>
                    <a:pt x="3030" y="228"/>
                    <a:pt x="3030" y="543"/>
                  </a:cubicBezTo>
                  <a:lnTo>
                    <a:pt x="3030" y="6516"/>
                  </a:lnTo>
                  <a:lnTo>
                    <a:pt x="543" y="6516"/>
                  </a:lnTo>
                  <a:cubicBezTo>
                    <a:pt x="228" y="6516"/>
                    <a:pt x="0" y="6787"/>
                    <a:pt x="0" y="7058"/>
                  </a:cubicBezTo>
                  <a:lnTo>
                    <a:pt x="0" y="13400"/>
                  </a:lnTo>
                  <a:cubicBezTo>
                    <a:pt x="0" y="13672"/>
                    <a:pt x="228" y="13943"/>
                    <a:pt x="543" y="13943"/>
                  </a:cubicBezTo>
                  <a:lnTo>
                    <a:pt x="6830" y="13943"/>
                  </a:lnTo>
                  <a:cubicBezTo>
                    <a:pt x="7145" y="13943"/>
                    <a:pt x="7373" y="13672"/>
                    <a:pt x="7373" y="13400"/>
                  </a:cubicBezTo>
                  <a:lnTo>
                    <a:pt x="7373" y="10913"/>
                  </a:lnTo>
                  <a:lnTo>
                    <a:pt x="13389" y="10913"/>
                  </a:lnTo>
                  <a:cubicBezTo>
                    <a:pt x="13660" y="10913"/>
                    <a:pt x="13932" y="10642"/>
                    <a:pt x="13932" y="10370"/>
                  </a:cubicBezTo>
                  <a:lnTo>
                    <a:pt x="13932" y="543"/>
                  </a:lnTo>
                  <a:cubicBezTo>
                    <a:pt x="13932" y="228"/>
                    <a:pt x="13660" y="0"/>
                    <a:pt x="13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7" name="Google Shape;507;p49"/>
          <p:cNvCxnSpPr>
            <a:stCxn id="462" idx="3"/>
            <a:endCxn id="474" idx="1"/>
          </p:cNvCxnSpPr>
          <p:nvPr/>
        </p:nvCxnSpPr>
        <p:spPr>
          <a:xfrm flipH="1">
            <a:off x="1390700" y="1787872"/>
            <a:ext cx="6348900" cy="1682100"/>
          </a:xfrm>
          <a:prstGeom prst="bentConnector5">
            <a:avLst>
              <a:gd name="adj1" fmla="val -10918"/>
              <a:gd name="adj2" fmla="val 73200"/>
              <a:gd name="adj3" fmla="val 1107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BD409A-6CD1-794B-35F6-C6A9067D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80" y="3273974"/>
            <a:ext cx="367520" cy="36752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E27E65-86F9-DFD3-39BA-99B8786D4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626" y="3256520"/>
            <a:ext cx="426974" cy="42697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EDAE32-908C-C2D2-7D14-CA95A40A5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518" y="1635956"/>
            <a:ext cx="332963" cy="33296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1FDF7E-CA34-8DE3-C2AF-7E910F8EE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505" y="1552538"/>
            <a:ext cx="431408" cy="431408"/>
          </a:xfrm>
          <a:prstGeom prst="rect">
            <a:avLst/>
          </a:prstGeom>
        </p:spPr>
      </p:pic>
      <p:pic>
        <p:nvPicPr>
          <p:cNvPr id="4" name="Picture 3" descr="A black and white symbol&#10;&#10;Description automatically generated">
            <a:extLst>
              <a:ext uri="{FF2B5EF4-FFF2-40B4-BE49-F238E27FC236}">
                <a16:creationId xmlns:a16="http://schemas.microsoft.com/office/drawing/2014/main" id="{D2270974-9388-5F3B-BE00-E740488B8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887" y="3308246"/>
            <a:ext cx="409528" cy="40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>
            <a:spLocks noGrp="1"/>
          </p:cNvSpPr>
          <p:nvPr>
            <p:ph type="subTitle" idx="6"/>
          </p:nvPr>
        </p:nvSpPr>
        <p:spPr>
          <a:xfrm>
            <a:off x="1213725" y="3340775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Nikola</a:t>
            </a:r>
            <a:endParaRPr dirty="0"/>
          </a:p>
        </p:txBody>
      </p:sp>
      <p:sp>
        <p:nvSpPr>
          <p:cNvPr id="375" name="Google Shape;375;p4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77223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IZRADA SSU DOKUMENATA</a:t>
            </a:r>
            <a:br>
              <a:rPr lang="sr-Latn-RS" dirty="0"/>
            </a:br>
            <a:r>
              <a:rPr lang="sr-Latn-RS" dirty="0"/>
              <a:t>I PROTOTIPA - PODELA POSLOVA</a:t>
            </a:r>
            <a:endParaRPr dirty="0"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1"/>
          </p:nvPr>
        </p:nvSpPr>
        <p:spPr>
          <a:xfrm>
            <a:off x="1213697" y="2173276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Predlog o proširenju repertoara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Promena zaboravljene šifre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Prikaz pojedinačnog filma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Rezervacija karata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Ocenjivanje filma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r-Latn-RS"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subTitle" idx="2"/>
          </p:nvPr>
        </p:nvSpPr>
        <p:spPr>
          <a:xfrm>
            <a:off x="4789822" y="2173276"/>
            <a:ext cx="3292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Dodavanje u Watchlist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Prikaz Watchliste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Registracija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3"/>
          </p:nvPr>
        </p:nvSpPr>
        <p:spPr>
          <a:xfrm>
            <a:off x="1213725" y="3680920"/>
            <a:ext cx="3186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Prikaz repertoara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Personalizovan predlog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r-Latn-RS" dirty="0"/>
              <a:t>Najbolje ocenjeni filmovi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79" name="Google Shape;379;p44"/>
          <p:cNvSpPr txBox="1">
            <a:spLocks noGrp="1"/>
          </p:cNvSpPr>
          <p:nvPr>
            <p:ph type="subTitle" idx="4"/>
          </p:nvPr>
        </p:nvSpPr>
        <p:spPr>
          <a:xfrm>
            <a:off x="4789791" y="3680920"/>
            <a:ext cx="32928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Dodavanje filma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Kreiranje repertoara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Promena termina projekcija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dirty="0"/>
              <a:t>Upravljanje korisničkim nalozima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p44"/>
          <p:cNvSpPr txBox="1">
            <a:spLocks noGrp="1"/>
          </p:cNvSpPr>
          <p:nvPr>
            <p:ph type="subTitle" idx="5"/>
          </p:nvPr>
        </p:nvSpPr>
        <p:spPr>
          <a:xfrm>
            <a:off x="1213728" y="1881829"/>
            <a:ext cx="3186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Đorđe</a:t>
            </a:r>
            <a:endParaRPr dirty="0"/>
          </a:p>
        </p:txBody>
      </p:sp>
      <p:sp>
        <p:nvSpPr>
          <p:cNvPr id="381" name="Google Shape;381;p44"/>
          <p:cNvSpPr txBox="1">
            <a:spLocks noGrp="1"/>
          </p:cNvSpPr>
          <p:nvPr>
            <p:ph type="subTitle" idx="7"/>
          </p:nvPr>
        </p:nvSpPr>
        <p:spPr>
          <a:xfrm>
            <a:off x="4789791" y="1881825"/>
            <a:ext cx="329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Jovan</a:t>
            </a:r>
            <a:endParaRPr dirty="0"/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8"/>
          </p:nvPr>
        </p:nvSpPr>
        <p:spPr>
          <a:xfrm>
            <a:off x="4789791" y="3340775"/>
            <a:ext cx="329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Lana</a:t>
            </a:r>
            <a:endParaRPr dirty="0"/>
          </a:p>
        </p:txBody>
      </p:sp>
      <p:cxnSp>
        <p:nvCxnSpPr>
          <p:cNvPr id="383" name="Google Shape;383;p44"/>
          <p:cNvCxnSpPr/>
          <p:nvPr/>
        </p:nvCxnSpPr>
        <p:spPr>
          <a:xfrm>
            <a:off x="4637428" y="1970025"/>
            <a:ext cx="0" cy="315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4"/>
          <p:cNvCxnSpPr/>
          <p:nvPr/>
        </p:nvCxnSpPr>
        <p:spPr>
          <a:xfrm>
            <a:off x="1061378" y="1970025"/>
            <a:ext cx="0" cy="315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60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44">
            <a:extLst>
              <a:ext uri="{FF2B5EF4-FFF2-40B4-BE49-F238E27FC236}">
                <a16:creationId xmlns:a16="http://schemas.microsoft.com/office/drawing/2014/main" id="{832CCC92-7C6D-88AA-0061-4F81F967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77223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MODELOVANJE APLIKACIJE</a:t>
            </a: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12132-DFEA-05DD-642A-0BC5803D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" y="1285178"/>
            <a:ext cx="4238503" cy="2898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BA347-040C-0901-3681-EE7A98AE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189" y="1285178"/>
            <a:ext cx="4198093" cy="30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34778" y="2876742"/>
            <a:ext cx="965335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sz="3800"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title" idx="2"/>
          </p:nvPr>
        </p:nvSpPr>
        <p:spPr>
          <a:xfrm>
            <a:off x="434778" y="1597158"/>
            <a:ext cx="1483200" cy="9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67" name="Google Shape;267;p37"/>
          <p:cNvSpPr/>
          <p:nvPr/>
        </p:nvSpPr>
        <p:spPr>
          <a:xfrm>
            <a:off x="229578" y="3092442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0708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255</Words>
  <Application>Microsoft Office PowerPoint</Application>
  <PresentationFormat>On-screen Show (16:9)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Poppins ExtraBold</vt:lpstr>
      <vt:lpstr>Anaheim</vt:lpstr>
      <vt:lpstr>Hanken Grotesk</vt:lpstr>
      <vt:lpstr>Poppins</vt:lpstr>
      <vt:lpstr>Arial</vt:lpstr>
      <vt:lpstr>Minimalist Orange Portfolio by Slidesgo</vt:lpstr>
      <vt:lpstr>CINEVERSE</vt:lpstr>
      <vt:lpstr>SADRŽAJ </vt:lpstr>
      <vt:lpstr>Cineverse veb aplikacija bioskopa</vt:lpstr>
      <vt:lpstr>KORISNICI SISTEMA</vt:lpstr>
      <vt:lpstr>Dokumentacija</vt:lpstr>
      <vt:lpstr>KAKO JE TEKAO RAZVOJ NAŠEG PROJEKTA? </vt:lpstr>
      <vt:lpstr>IZRADA SSU DOKUMENATA I PROTOTIPA - PODELA POSLOVA</vt:lpstr>
      <vt:lpstr>MODELOVANJE APLIKACIJE</vt:lpstr>
      <vt:lpstr>Baza podataka</vt:lpstr>
      <vt:lpstr>MODELOVANJE BAZE</vt:lpstr>
      <vt:lpstr>Tehnologije</vt:lpstr>
      <vt:lpstr>KORIŠĆENE TEHNOLOGIJE</vt:lpstr>
      <vt:lpstr>DODATNE TEHNOLOGIJE</vt:lpstr>
      <vt:lpstr>Testiranje</vt:lpstr>
      <vt:lpstr>TESTIRANJE</vt:lpstr>
      <vt:lpstr>CODE COVERAGE REPORT</vt:lpstr>
      <vt:lpstr>DEMO TIME!</vt:lpstr>
      <vt:lpstr>Planovi za budućnost</vt:lpstr>
      <vt:lpstr>PLANOVI ZA BUDUĆNOST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Lana Jovanovic</cp:lastModifiedBy>
  <cp:revision>5</cp:revision>
  <dcterms:modified xsi:type="dcterms:W3CDTF">2024-06-11T23:41:56Z</dcterms:modified>
</cp:coreProperties>
</file>