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41" r:id="rId2"/>
    <p:sldId id="605" r:id="rId3"/>
    <p:sldId id="606" r:id="rId4"/>
    <p:sldId id="585" r:id="rId5"/>
    <p:sldId id="586" r:id="rId6"/>
    <p:sldId id="587" r:id="rId7"/>
    <p:sldId id="588" r:id="rId8"/>
    <p:sldId id="590" r:id="rId9"/>
    <p:sldId id="591" r:id="rId10"/>
    <p:sldId id="607" r:id="rId11"/>
    <p:sldId id="608" r:id="rId12"/>
    <p:sldId id="592" r:id="rId13"/>
    <p:sldId id="593" r:id="rId14"/>
    <p:sldId id="594" r:id="rId15"/>
    <p:sldId id="595" r:id="rId16"/>
    <p:sldId id="596" r:id="rId17"/>
    <p:sldId id="597" r:id="rId18"/>
    <p:sldId id="609" r:id="rId19"/>
    <p:sldId id="537" r:id="rId20"/>
    <p:sldId id="538" r:id="rId21"/>
    <p:sldId id="539" r:id="rId22"/>
    <p:sldId id="540" r:id="rId23"/>
    <p:sldId id="541" r:id="rId24"/>
    <p:sldId id="542" r:id="rId25"/>
    <p:sldId id="544" r:id="rId26"/>
    <p:sldId id="545" r:id="rId27"/>
    <p:sldId id="546" r:id="rId2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1DD"/>
    <a:srgbClr val="0318DB"/>
    <a:srgbClr val="031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4" autoAdjust="0"/>
    <p:restoredTop sz="94660"/>
  </p:normalViewPr>
  <p:slideViewPr>
    <p:cSldViewPr>
      <p:cViewPr varScale="1">
        <p:scale>
          <a:sx n="83" d="100"/>
          <a:sy n="83" d="100"/>
        </p:scale>
        <p:origin x="77" y="2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NER BREZOLIN" userId="5965b03a-a112-4328-8103-b970c0ab26ec" providerId="ADAL" clId="{0FD91C68-2621-4150-8E5A-0D26EB8F8CF4}"/>
    <pc:docChg chg="undo redo custSel modSld">
      <pc:chgData name="WARNER BREZOLIN" userId="5965b03a-a112-4328-8103-b970c0ab26ec" providerId="ADAL" clId="{0FD91C68-2621-4150-8E5A-0D26EB8F8CF4}" dt="2021-10-15T23:07:27.220" v="123" actId="20577"/>
      <pc:docMkLst>
        <pc:docMk/>
      </pc:docMkLst>
      <pc:sldChg chg="modSp mod">
        <pc:chgData name="WARNER BREZOLIN" userId="5965b03a-a112-4328-8103-b970c0ab26ec" providerId="ADAL" clId="{0FD91C68-2621-4150-8E5A-0D26EB8F8CF4}" dt="2021-10-15T22:55:50.511" v="98" actId="20577"/>
        <pc:sldMkLst>
          <pc:docMk/>
          <pc:sldMk cId="1418944862" sldId="587"/>
        </pc:sldMkLst>
        <pc:spChg chg="mod">
          <ac:chgData name="WARNER BREZOLIN" userId="5965b03a-a112-4328-8103-b970c0ab26ec" providerId="ADAL" clId="{0FD91C68-2621-4150-8E5A-0D26EB8F8CF4}" dt="2021-10-15T22:55:50.511" v="98" actId="20577"/>
          <ac:spMkLst>
            <pc:docMk/>
            <pc:sldMk cId="1418944862" sldId="587"/>
            <ac:spMk id="12" creationId="{00000000-0000-0000-0000-000000000000}"/>
          </ac:spMkLst>
        </pc:spChg>
      </pc:sldChg>
      <pc:sldChg chg="modSp mod">
        <pc:chgData name="WARNER BREZOLIN" userId="5965b03a-a112-4328-8103-b970c0ab26ec" providerId="ADAL" clId="{0FD91C68-2621-4150-8E5A-0D26EB8F8CF4}" dt="2021-10-15T22:55:47.537" v="96" actId="20577"/>
        <pc:sldMkLst>
          <pc:docMk/>
          <pc:sldMk cId="3837398899" sldId="593"/>
        </pc:sldMkLst>
        <pc:spChg chg="mod">
          <ac:chgData name="WARNER BREZOLIN" userId="5965b03a-a112-4328-8103-b970c0ab26ec" providerId="ADAL" clId="{0FD91C68-2621-4150-8E5A-0D26EB8F8CF4}" dt="2021-10-15T22:55:47.537" v="96" actId="20577"/>
          <ac:spMkLst>
            <pc:docMk/>
            <pc:sldMk cId="3837398899" sldId="593"/>
            <ac:spMk id="29" creationId="{00000000-0000-0000-0000-000000000000}"/>
          </ac:spMkLst>
        </pc:spChg>
      </pc:sldChg>
      <pc:sldChg chg="modSp mod">
        <pc:chgData name="WARNER BREZOLIN" userId="5965b03a-a112-4328-8103-b970c0ab26ec" providerId="ADAL" clId="{0FD91C68-2621-4150-8E5A-0D26EB8F8CF4}" dt="2021-10-15T23:05:04.267" v="104" actId="20577"/>
        <pc:sldMkLst>
          <pc:docMk/>
          <pc:sldMk cId="2055862683" sldId="596"/>
        </pc:sldMkLst>
        <pc:graphicFrameChg chg="modGraphic">
          <ac:chgData name="WARNER BREZOLIN" userId="5965b03a-a112-4328-8103-b970c0ab26ec" providerId="ADAL" clId="{0FD91C68-2621-4150-8E5A-0D26EB8F8CF4}" dt="2021-10-15T23:05:04.267" v="104" actId="20577"/>
          <ac:graphicFrameMkLst>
            <pc:docMk/>
            <pc:sldMk cId="2055862683" sldId="596"/>
            <ac:graphicFrameMk id="5" creationId="{00000000-0000-0000-0000-000000000000}"/>
          </ac:graphicFrameMkLst>
        </pc:graphicFrameChg>
      </pc:sldChg>
      <pc:sldChg chg="modSp mod">
        <pc:chgData name="WARNER BREZOLIN" userId="5965b03a-a112-4328-8103-b970c0ab26ec" providerId="ADAL" clId="{0FD91C68-2621-4150-8E5A-0D26EB8F8CF4}" dt="2021-10-15T23:07:27.220" v="123" actId="20577"/>
        <pc:sldMkLst>
          <pc:docMk/>
          <pc:sldMk cId="104784226" sldId="597"/>
        </pc:sldMkLst>
        <pc:spChg chg="mod">
          <ac:chgData name="WARNER BREZOLIN" userId="5965b03a-a112-4328-8103-b970c0ab26ec" providerId="ADAL" clId="{0FD91C68-2621-4150-8E5A-0D26EB8F8CF4}" dt="2021-10-15T23:07:27.220" v="123" actId="20577"/>
          <ac:spMkLst>
            <pc:docMk/>
            <pc:sldMk cId="104784226" sldId="59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6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403D500-347D-4520-B0AD-F3412B694ACF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11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014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9C1B11EC-3811-44BC-AFFA-5F9F9311C2D5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12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81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E5D2C37-8CBD-4592-913C-F6198203BE21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13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802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12520F5-F9E0-407D-9E55-FE8D4C4612A1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14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220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02FCAE4-D7B0-4731-A98E-48BFDA46C28E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15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55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73E44FB-2300-41B7-97A6-B22122A4A981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2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481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73E44FB-2300-41B7-97A6-B22122A4A981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3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390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D1A48AA9-9D09-4FDB-9141-CF32B18A4BB5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5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24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23ED96E-FF8D-4AB9-8C1B-5AF4DFB98F3A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6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896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34E7B172-FB43-4799-B242-75117DF01810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7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715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5114F5C-902E-4464-B2AC-B243D1D2E646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8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847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403D500-347D-4520-B0AD-F3412B694ACF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9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751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5114F5C-902E-4464-B2AC-B243D1D2E646}" type="slidenum">
              <a:rPr lang="en-GB" altLang="pt-BR" sz="12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10</a:t>
            </a:fld>
            <a:endParaRPr lang="en-GB" altLang="pt-BR" sz="120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873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15/10/2021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Century Gothic"/>
              </a:rPr>
              <a:t>BANCO de dados</a:t>
            </a:r>
            <a:br>
              <a:rPr lang="pt-BR" dirty="0">
                <a:solidFill>
                  <a:schemeClr val="tx1"/>
                </a:solidFill>
                <a:latin typeface="Century Gothic"/>
              </a:rPr>
            </a:b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A linguagem SQL. </a:t>
            </a:r>
            <a:r>
              <a:rPr lang="pt-BR" sz="2800" b="1" dirty="0" err="1">
                <a:solidFill>
                  <a:srgbClr val="FF0000"/>
                </a:solidFill>
                <a:latin typeface="Century Gothic"/>
              </a:rPr>
              <a:t>Algebra</a:t>
            </a: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 relacional | JUNÇÕES</a:t>
            </a:r>
            <a:endParaRPr lang="pt-BR" sz="2800" b="1" i="0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9" y="5736263"/>
            <a:ext cx="1707161" cy="69269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0219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1999" y="1371600"/>
            <a:ext cx="10515601" cy="32932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INTERSECÇÃO (</a:t>
            </a:r>
            <a:r>
              <a:rPr lang="pt-BR" sz="4400" dirty="0">
                <a:latin typeface="Symbol" panose="05050102010706020507" pitchFamily="18" charset="2"/>
              </a:rPr>
              <a:t>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kern="0" dirty="0"/>
              <a:t>Seleciona tudo que está em ambas relações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</a:t>
            </a:r>
            <a:endParaRPr lang="en-GB" altLang="pt-BR" sz="2800" kern="0" dirty="0">
              <a:latin typeface="Symbol" panose="05050102010706020507" pitchFamily="18" charset="2"/>
            </a:endParaRP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latin typeface="Symbol" panose="05050102010706020507" pitchFamily="18" charset="2"/>
              </a:rPr>
              <a:t></a:t>
            </a:r>
            <a:r>
              <a:rPr lang="pt-BR" sz="2800" dirty="0"/>
              <a:t> </a:t>
            </a:r>
            <a:r>
              <a:rPr lang="pt-BR" sz="2800" dirty="0" err="1"/>
              <a:t>cursoid</a:t>
            </a:r>
            <a:r>
              <a:rPr lang="pt-BR" sz="2800" dirty="0"/>
              <a:t>(Curso) </a:t>
            </a:r>
            <a:r>
              <a:rPr lang="pt-BR" sz="2800" dirty="0">
                <a:latin typeface="Symbol" panose="05050102010706020507" pitchFamily="18" charset="2"/>
              </a:rPr>
              <a:t> </a:t>
            </a:r>
            <a:r>
              <a:rPr lang="en-GB" altLang="pt-BR" sz="2800" kern="0" dirty="0">
                <a:latin typeface="Symbol" panose="05050102010706020507" pitchFamily="18" charset="2"/>
              </a:rPr>
              <a:t></a:t>
            </a:r>
            <a:r>
              <a:rPr lang="pt-BR" sz="2800" dirty="0"/>
              <a:t> </a:t>
            </a:r>
            <a:r>
              <a:rPr lang="pt-BR" sz="2800" dirty="0" err="1"/>
              <a:t>cursoid</a:t>
            </a:r>
            <a:r>
              <a:rPr lang="pt-BR" sz="2800" dirty="0"/>
              <a:t>(ALUNO)</a:t>
            </a:r>
            <a:endParaRPr lang="en-GB" altLang="pt-BR" sz="2800" kern="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3438966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1"/>
          <p:cNvSpPr txBox="1">
            <a:spLocks noChangeArrowheads="1"/>
          </p:cNvSpPr>
          <p:nvPr/>
        </p:nvSpPr>
        <p:spPr bwMode="auto">
          <a:xfrm>
            <a:off x="4295284" y="4648200"/>
            <a:ext cx="3495423" cy="180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</a:t>
            </a:r>
          </a:p>
          <a:p>
            <a:pPr eaLnBrk="1" hangingPunct="1"/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altLang="pt-BR" dirty="0">
                <a:solidFill>
                  <a:srgbClr val="0318DB"/>
                </a:solidFill>
                <a:latin typeface="Consolas" panose="020B0609020204030204" pitchFamily="49" charset="0"/>
              </a:rPr>
              <a:t>INTERSECT</a:t>
            </a:r>
          </a:p>
          <a:p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31526" y="1219200"/>
            <a:ext cx="58216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- INTERSECÇÃO (</a:t>
            </a:r>
            <a:r>
              <a:rPr lang="pt-BR" sz="4400" dirty="0">
                <a:latin typeface="Symbol" panose="05050102010706020507" pitchFamily="18" charset="2"/>
              </a:rPr>
              <a:t>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    	         </a:t>
            </a: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S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802881" y="2959368"/>
          <a:ext cx="1892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41257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3349134" y="2966675"/>
          <a:ext cx="1892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9011156" y="2075605"/>
            <a:ext cx="1219181" cy="7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pt-BR" sz="4400" dirty="0">
                <a:solidFill>
                  <a:schemeClr val="tx1"/>
                </a:solidFill>
                <a:latin typeface="Symbol" panose="05050102010706020507" pitchFamily="18" charset="2"/>
              </a:rPr>
              <a:t>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S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5895387" y="3306396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0"/>
              </p:ext>
            </p:extLst>
          </p:nvPr>
        </p:nvGraphicFramePr>
        <p:xfrm>
          <a:off x="8674597" y="2943628"/>
          <a:ext cx="1892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4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fld id="{FDBAA98E-EADB-447F-9350-C8AEC771CE62}" type="slidenum">
              <a:rPr lang="en-GB" altLang="pt-BR" sz="1400">
                <a:solidFill>
                  <a:srgbClr val="FFFFFF"/>
                </a:solidFill>
              </a:rPr>
              <a:pPr>
                <a:lnSpc>
                  <a:spcPct val="100000"/>
                </a:lnSpc>
                <a:buClr>
                  <a:srgbClr val="FFFFFF"/>
                </a:buClr>
              </a:pPr>
              <a:t>12</a:t>
            </a:fld>
            <a:endParaRPr lang="en-GB" altLang="pt-BR" sz="1400">
              <a:solidFill>
                <a:srgbClr val="FFFFFF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1999" y="1371600"/>
            <a:ext cx="10515601" cy="5270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DIFERENÇA (</a:t>
            </a:r>
            <a:r>
              <a:rPr lang="en-GB" altLang="pt-BR" sz="4400" kern="0" dirty="0">
                <a:latin typeface="Symbol" panose="05050102010706020507" pitchFamily="18" charset="2"/>
              </a:rPr>
              <a:t>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Seleciona</a:t>
            </a:r>
            <a:r>
              <a:rPr lang="en-GB" altLang="pt-BR" sz="2800" kern="0" dirty="0"/>
              <a:t> as </a:t>
            </a:r>
            <a:r>
              <a:rPr lang="en-GB" altLang="pt-BR" sz="2800" kern="0" dirty="0" err="1"/>
              <a:t>tuplas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presentes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na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primeira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relação</a:t>
            </a:r>
            <a:r>
              <a:rPr lang="en-GB" altLang="pt-BR" sz="2800" kern="0" dirty="0"/>
              <a:t> e </a:t>
            </a:r>
            <a:r>
              <a:rPr lang="en-GB" altLang="pt-BR" sz="2800" kern="0" dirty="0" err="1"/>
              <a:t>não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presentes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na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segunda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/>
              <a:t>R1 </a:t>
            </a:r>
            <a:r>
              <a:rPr lang="en-GB" altLang="pt-BR" sz="4400" kern="0" dirty="0">
                <a:latin typeface="Symbol" panose="05050102010706020507" pitchFamily="18" charset="2"/>
              </a:rPr>
              <a:t></a:t>
            </a:r>
            <a:r>
              <a:rPr lang="en-GB" altLang="pt-BR" sz="2800" kern="0" dirty="0"/>
              <a:t> R2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>
              <a:latin typeface="Symbol" panose="05050102010706020507" pitchFamily="18" charset="2"/>
            </a:endParaRP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Nome </a:t>
            </a:r>
            <a:r>
              <a:rPr lang="en-GB" altLang="pt-BR" sz="2800" kern="0" dirty="0"/>
              <a:t>(ALUNO) </a:t>
            </a:r>
            <a:r>
              <a:rPr lang="en-GB" altLang="pt-BR" sz="4400" kern="0" dirty="0">
                <a:latin typeface="Symbol" panose="05050102010706020507" pitchFamily="18" charset="2"/>
              </a:rPr>
              <a:t></a:t>
            </a:r>
            <a:r>
              <a:rPr lang="en-GB" altLang="pt-BR" sz="2800" kern="0" dirty="0">
                <a:latin typeface="Symbol" panose="05050102010706020507" pitchFamily="18" charset="2"/>
              </a:rPr>
              <a:t> </a:t>
            </a: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Nome </a:t>
            </a:r>
            <a:r>
              <a:rPr lang="en-GB" altLang="pt-BR" sz="2800" kern="0" dirty="0"/>
              <a:t>(PROFESSOR)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4236184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1"/>
          <p:cNvSpPr txBox="1">
            <a:spLocks noChangeArrowheads="1"/>
          </p:cNvSpPr>
          <p:nvPr/>
        </p:nvSpPr>
        <p:spPr bwMode="auto">
          <a:xfrm>
            <a:off x="4295284" y="4648200"/>
            <a:ext cx="3495423" cy="180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</a:t>
            </a:r>
          </a:p>
          <a:p>
            <a:pPr eaLnBrk="1" hangingPunct="1"/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altLang="pt-BR" dirty="0">
                <a:solidFill>
                  <a:srgbClr val="0318DB"/>
                </a:solidFill>
                <a:latin typeface="Consolas" panose="020B0609020204030204" pitchFamily="49" charset="0"/>
              </a:rPr>
              <a:t>EXCEPT</a:t>
            </a:r>
          </a:p>
          <a:p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31526" y="1219200"/>
            <a:ext cx="58216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- DIFERENÇA (</a:t>
            </a:r>
            <a:r>
              <a:rPr lang="en-GB" altLang="pt-BR" sz="4400" kern="0" dirty="0">
                <a:latin typeface="Symbol" panose="05050102010706020507" pitchFamily="18" charset="2"/>
              </a:rPr>
              <a:t>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    	         </a:t>
            </a: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S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00104"/>
              </p:ext>
            </p:extLst>
          </p:nvPr>
        </p:nvGraphicFramePr>
        <p:xfrm>
          <a:off x="802881" y="2959368"/>
          <a:ext cx="1892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41257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8828"/>
              </p:ext>
            </p:extLst>
          </p:nvPr>
        </p:nvGraphicFramePr>
        <p:xfrm>
          <a:off x="3349134" y="2966675"/>
          <a:ext cx="1892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9011156" y="2079658"/>
            <a:ext cx="1219181" cy="7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4400" kern="0" dirty="0">
                <a:solidFill>
                  <a:schemeClr val="tx1"/>
                </a:solidFill>
                <a:latin typeface="Symbol" panose="05050102010706020507" pitchFamily="18" charset="2"/>
              </a:rPr>
              <a:t>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S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5895387" y="3306396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41232"/>
              </p:ext>
            </p:extLst>
          </p:nvPr>
        </p:nvGraphicFramePr>
        <p:xfrm>
          <a:off x="8606740" y="2959368"/>
          <a:ext cx="1892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1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98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1999" y="1371600"/>
            <a:ext cx="10515601" cy="53091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PRODUTO CARTESIANO (</a:t>
            </a:r>
            <a:r>
              <a:rPr lang="en-GB" altLang="pt-BR" sz="4400" kern="0" dirty="0">
                <a:latin typeface="Symbol" panose="05050102010706020507" pitchFamily="18" charset="2"/>
              </a:rPr>
              <a:t>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Concatena</a:t>
            </a:r>
            <a:r>
              <a:rPr lang="en-GB" altLang="pt-BR" sz="2800" kern="0" dirty="0"/>
              <a:t> as </a:t>
            </a:r>
            <a:r>
              <a:rPr lang="en-GB" altLang="pt-BR" sz="2800" kern="0" dirty="0" err="1"/>
              <a:t>tuplas</a:t>
            </a:r>
            <a:r>
              <a:rPr lang="en-GB" altLang="pt-BR" sz="2800" kern="0" dirty="0"/>
              <a:t> das </a:t>
            </a:r>
            <a:r>
              <a:rPr lang="en-GB" altLang="pt-BR" sz="2800" kern="0" dirty="0" err="1"/>
              <a:t>relações</a:t>
            </a:r>
            <a:r>
              <a:rPr lang="en-GB" altLang="pt-BR" sz="2800" kern="0" dirty="0"/>
              <a:t> de </a:t>
            </a:r>
            <a:r>
              <a:rPr lang="en-GB" altLang="pt-BR" sz="2800" kern="0" dirty="0" err="1"/>
              <a:t>entreda</a:t>
            </a:r>
            <a:r>
              <a:rPr lang="en-GB" altLang="pt-BR" sz="2800" kern="0" dirty="0"/>
              <a:t> de forma </a:t>
            </a:r>
            <a:r>
              <a:rPr lang="en-GB" altLang="pt-BR" sz="2800" kern="0" dirty="0" err="1"/>
              <a:t>combinatória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/>
              <a:t>R1 </a:t>
            </a:r>
            <a:r>
              <a:rPr lang="en-GB" altLang="pt-BR" sz="4400" dirty="0">
                <a:latin typeface="Symbol" panose="05050102010706020507" pitchFamily="18" charset="2"/>
              </a:rPr>
              <a:t></a:t>
            </a:r>
            <a:r>
              <a:rPr lang="en-GB" altLang="pt-BR" sz="2800" kern="0" dirty="0"/>
              <a:t> R2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1200" kern="0" dirty="0">
              <a:latin typeface="Symbol" panose="05050102010706020507" pitchFamily="18" charset="2"/>
            </a:endParaRP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/>
              <a:t>ALUNO </a:t>
            </a:r>
            <a:r>
              <a:rPr lang="en-GB" altLang="pt-BR" sz="4400" dirty="0">
                <a:latin typeface="Symbol" panose="05050102010706020507" pitchFamily="18" charset="2"/>
              </a:rPr>
              <a:t></a:t>
            </a:r>
            <a:r>
              <a:rPr lang="en-GB" altLang="pt-BR" sz="2800" kern="0" dirty="0">
                <a:latin typeface="Symbol" panose="05050102010706020507" pitchFamily="18" charset="2"/>
              </a:rPr>
              <a:t> </a:t>
            </a:r>
            <a:r>
              <a:rPr lang="en-GB" altLang="pt-BR" sz="2800" kern="0" dirty="0"/>
              <a:t>PROFESSOR</a:t>
            </a: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4400" kern="0" dirty="0"/>
              <a:t>π</a:t>
            </a:r>
            <a:r>
              <a:rPr lang="pt-BR" altLang="pt-BR" sz="2800" kern="0" dirty="0"/>
              <a:t>  nome (</a:t>
            </a:r>
            <a:r>
              <a:rPr lang="pt-BR" altLang="pt-BR" sz="4400" kern="0" dirty="0"/>
              <a:t>σ</a:t>
            </a:r>
            <a:r>
              <a:rPr lang="pt-BR" altLang="pt-BR" sz="2800" kern="0" dirty="0"/>
              <a:t> </a:t>
            </a:r>
            <a:r>
              <a:rPr lang="pt-BR" altLang="pt-BR" sz="2800" kern="0" dirty="0" err="1"/>
              <a:t>aluno.RA</a:t>
            </a:r>
            <a:r>
              <a:rPr lang="pt-BR" altLang="pt-BR" sz="2800" kern="0" dirty="0"/>
              <a:t> = </a:t>
            </a:r>
            <a:r>
              <a:rPr lang="pt-BR" altLang="pt-BR" sz="2800" kern="0" dirty="0" err="1"/>
              <a:t>curso.RA</a:t>
            </a:r>
            <a:r>
              <a:rPr lang="pt-BR" altLang="pt-BR" sz="2800" kern="0" dirty="0"/>
              <a:t> (ALUNO </a:t>
            </a:r>
            <a:r>
              <a:rPr lang="en-GB" altLang="pt-BR" sz="4400" dirty="0">
                <a:latin typeface="Symbol" panose="05050102010706020507" pitchFamily="18" charset="2"/>
              </a:rPr>
              <a:t></a:t>
            </a:r>
            <a:r>
              <a:rPr lang="pt-BR" altLang="pt-BR" sz="2800" kern="0" dirty="0"/>
              <a:t> CURSO))</a:t>
            </a:r>
            <a:endParaRPr lang="en-GB" altLang="pt-BR" sz="2800" kern="0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2865576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1"/>
          <p:cNvSpPr txBox="1">
            <a:spLocks noChangeArrowheads="1"/>
          </p:cNvSpPr>
          <p:nvPr/>
        </p:nvSpPr>
        <p:spPr bwMode="auto">
          <a:xfrm>
            <a:off x="3657600" y="5562600"/>
            <a:ext cx="349542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R, S</a:t>
            </a:r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31525" y="1219200"/>
            <a:ext cx="70591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– PRODUTO CARTESIANO (</a:t>
            </a:r>
            <a:r>
              <a:rPr lang="en-GB" altLang="pt-BR" sz="4400" kern="0" dirty="0">
                <a:latin typeface="Symbol" panose="05050102010706020507" pitchFamily="18" charset="2"/>
              </a:rPr>
              <a:t>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    	         </a:t>
            </a: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S</a:t>
            </a:r>
          </a:p>
        </p:txBody>
      </p:sp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7625"/>
              </p:ext>
            </p:extLst>
          </p:nvPr>
        </p:nvGraphicFramePr>
        <p:xfrm>
          <a:off x="802881" y="2959368"/>
          <a:ext cx="1892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58"/>
              </p:ext>
            </p:extLst>
          </p:nvPr>
        </p:nvGraphicFramePr>
        <p:xfrm>
          <a:off x="3349134" y="2966675"/>
          <a:ext cx="22134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22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737822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  <a:gridCol w="737822">
                  <a:extLst>
                    <a:ext uri="{9D8B030D-6E8A-4147-A177-3AD203B41FA5}">
                      <a16:colId xmlns:a16="http://schemas.microsoft.com/office/drawing/2014/main" val="218841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07220"/>
                  </a:ext>
                </a:extLst>
              </a:tr>
            </a:tbl>
          </a:graphicData>
        </a:graphic>
      </p:graphicFrame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011156" y="2079658"/>
            <a:ext cx="1219181" cy="7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4400" kern="0" dirty="0">
                <a:solidFill>
                  <a:schemeClr val="tx1"/>
                </a:solidFill>
                <a:latin typeface="Symbol" panose="05050102010706020507" pitchFamily="18" charset="2"/>
              </a:rPr>
              <a:t>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S</a:t>
            </a:r>
          </a:p>
        </p:txBody>
      </p:sp>
      <p:sp>
        <p:nvSpPr>
          <p:cNvPr id="38" name="Seta para a Direita 37"/>
          <p:cNvSpPr/>
          <p:nvPr/>
        </p:nvSpPr>
        <p:spPr>
          <a:xfrm>
            <a:off x="5895387" y="3306396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1790"/>
              </p:ext>
            </p:extLst>
          </p:nvPr>
        </p:nvGraphicFramePr>
        <p:xfrm>
          <a:off x="8285574" y="2959368"/>
          <a:ext cx="32206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25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644125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  <a:gridCol w="644125">
                  <a:extLst>
                    <a:ext uri="{9D8B030D-6E8A-4147-A177-3AD203B41FA5}">
                      <a16:colId xmlns:a16="http://schemas.microsoft.com/office/drawing/2014/main" val="3176802486"/>
                    </a:ext>
                  </a:extLst>
                </a:gridCol>
                <a:gridCol w="644125">
                  <a:extLst>
                    <a:ext uri="{9D8B030D-6E8A-4147-A177-3AD203B41FA5}">
                      <a16:colId xmlns:a16="http://schemas.microsoft.com/office/drawing/2014/main" val="4104383958"/>
                    </a:ext>
                  </a:extLst>
                </a:gridCol>
                <a:gridCol w="644125">
                  <a:extLst>
                    <a:ext uri="{9D8B030D-6E8A-4147-A177-3AD203B41FA5}">
                      <a16:colId xmlns:a16="http://schemas.microsoft.com/office/drawing/2014/main" val="267891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4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2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1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2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482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3045"/>
              </p:ext>
            </p:extLst>
          </p:nvPr>
        </p:nvGraphicFramePr>
        <p:xfrm>
          <a:off x="761999" y="2927156"/>
          <a:ext cx="22558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COL1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COL2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09303"/>
              </p:ext>
            </p:extLst>
          </p:nvPr>
        </p:nvGraphicFramePr>
        <p:xfrm>
          <a:off x="3825883" y="2926626"/>
          <a:ext cx="1152525" cy="185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COL2</a:t>
                      </a:r>
                    </a:p>
                  </a:txBody>
                  <a:tcPr marL="91472" marR="9147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472" marR="9147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472" marR="9147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 marL="91472" marR="91472" marT="45733" marB="45733"/>
                </a:tc>
                <a:extLst>
                  <a:ext uri="{0D108BD9-81ED-4DB2-BD59-A6C34878D82A}">
                    <a16:rowId xmlns:a16="http://schemas.microsoft.com/office/drawing/2014/main" val="22423773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marL="91472" marR="91472" marT="45733" marB="45733"/>
                </a:tc>
                <a:extLst>
                  <a:ext uri="{0D108BD9-81ED-4DB2-BD59-A6C34878D82A}">
                    <a16:rowId xmlns:a16="http://schemas.microsoft.com/office/drawing/2014/main" val="251053787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69616"/>
              </p:ext>
            </p:extLst>
          </p:nvPr>
        </p:nvGraphicFramePr>
        <p:xfrm>
          <a:off x="6629400" y="2926626"/>
          <a:ext cx="86518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COL1</a:t>
                      </a:r>
                    </a:p>
                  </a:txBody>
                  <a:tcPr marL="91556" marR="9155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 marL="91556" marR="9155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629400" y="2408678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R </a:t>
            </a:r>
            <a:r>
              <a:rPr lang="pt-BR" altLang="pt-BR" sz="2800" b="1" dirty="0"/>
              <a:t>÷ </a:t>
            </a:r>
            <a:r>
              <a:rPr lang="en-GB" altLang="pt-BR" sz="2800" b="1" kern="0" dirty="0"/>
              <a:t>S</a:t>
            </a:r>
          </a:p>
        </p:txBody>
      </p:sp>
      <p:sp>
        <p:nvSpPr>
          <p:cNvPr id="18" name="Seta para a Direita 17"/>
          <p:cNvSpPr/>
          <p:nvPr/>
        </p:nvSpPr>
        <p:spPr>
          <a:xfrm>
            <a:off x="5337140" y="3124200"/>
            <a:ext cx="987460" cy="3636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1525" y="1219200"/>
            <a:ext cx="70591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– DIVISÃO (</a:t>
            </a:r>
            <a:r>
              <a:rPr lang="pt-BR" altLang="pt-BR" sz="4400" b="1" dirty="0"/>
              <a:t>÷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    	              </a:t>
            </a: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36707" y="4343400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dirty="0"/>
              <a:t>As linhas da Tabela R que não possuem correspondência com todas as linhas da Tabela S serão excluídas. </a:t>
            </a:r>
          </a:p>
        </p:txBody>
      </p:sp>
    </p:spTree>
    <p:extLst>
      <p:ext uri="{BB962C8B-B14F-4D97-AF65-F5344CB8AC3E}">
        <p14:creationId xmlns:p14="http://schemas.microsoft.com/office/powerpoint/2010/main" val="205586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1999" y="1371600"/>
            <a:ext cx="10515601" cy="55015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RENOMEAR (</a:t>
            </a:r>
            <a:r>
              <a:rPr lang="el-GR" altLang="pt-BR" sz="4400" dirty="0"/>
              <a:t>ρ</a:t>
            </a:r>
            <a:r>
              <a:rPr lang="en-GB" altLang="pt-BR" sz="2800" b="1" kern="0" dirty="0"/>
              <a:t>) - rho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kern="0" dirty="0"/>
              <a:t>Redefine um nome para um relacionamento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l-GR" altLang="pt-BR" sz="4400" dirty="0"/>
              <a:t>ρ</a:t>
            </a:r>
            <a:r>
              <a:rPr lang="el-GR" altLang="pt-BR" sz="2800" dirty="0"/>
              <a:t> </a:t>
            </a:r>
            <a:r>
              <a:rPr lang="pt-BR" altLang="pt-BR" sz="2800" dirty="0"/>
              <a:t> &lt;novo nome&gt; (R)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1200" kern="0" dirty="0">
              <a:latin typeface="Symbol" panose="05050102010706020507" pitchFamily="18" charset="2"/>
            </a:endParaRP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l-GR" altLang="pt-BR" sz="4000" dirty="0"/>
              <a:t>ρ</a:t>
            </a:r>
            <a:r>
              <a:rPr lang="pt-BR" altLang="pt-BR" sz="2800" dirty="0"/>
              <a:t> EC (</a:t>
            </a:r>
            <a:r>
              <a:rPr lang="pt-BR" altLang="pt-BR" sz="2800" dirty="0" err="1"/>
              <a:t>cod</a:t>
            </a:r>
            <a:r>
              <a:rPr lang="pt-BR" altLang="pt-BR" sz="2800" dirty="0"/>
              <a:t>, </a:t>
            </a:r>
            <a:r>
              <a:rPr lang="pt-BR" altLang="pt-BR" sz="2800" dirty="0" err="1"/>
              <a:t>desc</a:t>
            </a:r>
            <a:r>
              <a:rPr lang="pt-BR" altLang="pt-BR" sz="2800" dirty="0"/>
              <a:t>) (ESTADO_CIVIL)</a:t>
            </a:r>
            <a:endParaRPr lang="pt-BR" altLang="pt-BR" sz="4400" kern="0" dirty="0"/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3200" kern="0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sz="3200" kern="0" dirty="0">
                <a:latin typeface="Consolas" panose="020B0609020204030204" pitchFamily="49" charset="0"/>
              </a:rPr>
              <a:t> </a:t>
            </a:r>
            <a:r>
              <a:rPr lang="pt-BR" altLang="pt-BR" sz="3200" kern="0" dirty="0" err="1">
                <a:latin typeface="Consolas" panose="020B0609020204030204" pitchFamily="49" charset="0"/>
              </a:rPr>
              <a:t>codigo</a:t>
            </a:r>
            <a:r>
              <a:rPr lang="pt-BR" altLang="pt-BR" sz="3200" kern="0" dirty="0">
                <a:latin typeface="Consolas" panose="020B0609020204030204" pitchFamily="49" charset="0"/>
              </a:rPr>
              <a:t> as </a:t>
            </a:r>
            <a:r>
              <a:rPr lang="pt-BR" altLang="pt-BR" sz="3200" kern="0" dirty="0" err="1">
                <a:latin typeface="Consolas" panose="020B0609020204030204" pitchFamily="49" charset="0"/>
              </a:rPr>
              <a:t>cod</a:t>
            </a:r>
            <a:r>
              <a:rPr lang="pt-BR" altLang="pt-BR" sz="3200" kern="0" dirty="0">
                <a:latin typeface="Consolas" panose="020B0609020204030204" pitchFamily="49" charset="0"/>
              </a:rPr>
              <a:t>, descrição as </a:t>
            </a:r>
            <a:r>
              <a:rPr lang="pt-BR" altLang="pt-BR" sz="3200" kern="0" dirty="0" err="1">
                <a:latin typeface="Consolas" panose="020B0609020204030204" pitchFamily="49" charset="0"/>
              </a:rPr>
              <a:t>desc</a:t>
            </a:r>
            <a:endParaRPr lang="pt-BR" altLang="pt-BR" sz="3200" kern="0" dirty="0">
              <a:latin typeface="Consolas" panose="020B0609020204030204" pitchFamily="49" charset="0"/>
            </a:endParaRP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3200" kern="0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sz="3200" kern="0" dirty="0">
                <a:latin typeface="Consolas" panose="020B0609020204030204" pitchFamily="49" charset="0"/>
              </a:rPr>
              <a:t> </a:t>
            </a:r>
            <a:r>
              <a:rPr lang="pt-BR" altLang="pt-BR" sz="3200" kern="0" dirty="0" err="1">
                <a:latin typeface="Consolas" panose="020B0609020204030204" pitchFamily="49" charset="0"/>
              </a:rPr>
              <a:t>estado_civil</a:t>
            </a:r>
            <a:r>
              <a:rPr lang="pt-BR" altLang="pt-BR" sz="3200" kern="0">
                <a:latin typeface="Consolas" panose="020B0609020204030204" pitchFamily="49" charset="0"/>
              </a:rPr>
              <a:t> as EC</a:t>
            </a:r>
            <a:endParaRPr lang="en-GB" altLang="pt-BR" kern="0" dirty="0">
              <a:latin typeface="Consolas" panose="020B0609020204030204" pitchFamily="49" charset="0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10478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894061" cy="697230"/>
          </a:xfrm>
        </p:spPr>
        <p:txBody>
          <a:bodyPr/>
          <a:lstStyle/>
          <a:p>
            <a:pPr algn="ctr"/>
            <a:r>
              <a:rPr lang="pt-BR" dirty="0"/>
              <a:t>JOINS - JUNÇÕES</a:t>
            </a:r>
          </a:p>
        </p:txBody>
      </p:sp>
    </p:spTree>
    <p:extLst>
      <p:ext uri="{BB962C8B-B14F-4D97-AF65-F5344CB8AC3E}">
        <p14:creationId xmlns:p14="http://schemas.microsoft.com/office/powerpoint/2010/main" val="118268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/>
              <a:t>A Linguagem SQL - Junções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26367"/>
            <a:ext cx="9982199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r>
              <a:rPr dirty="0"/>
              <a:t>Comando utilizado para selecionar tuplas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ou</a:t>
            </a:r>
            <a:r>
              <a:rPr lang="pt-BR" dirty="0"/>
              <a:t> </a:t>
            </a:r>
            <a:r>
              <a:rPr dirty="0" err="1"/>
              <a:t>mais</a:t>
            </a:r>
            <a:r>
              <a:rPr dirty="0"/>
              <a:t> tabelas.</a:t>
            </a:r>
          </a:p>
          <a:p>
            <a:endParaRPr dirty="0"/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SELECT</a:t>
            </a:r>
            <a:r>
              <a:rPr dirty="0">
                <a:latin typeface="Consolas" panose="020B0609020204030204" pitchFamily="49" charset="0"/>
              </a:rPr>
              <a:t> coluna1, coluna2, coluna3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FROM</a:t>
            </a:r>
            <a:r>
              <a:rPr dirty="0">
                <a:latin typeface="Consolas" panose="020B0609020204030204" pitchFamily="49" charset="0"/>
              </a:rPr>
              <a:t> tabela_nome1, tabela_nome2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WHERE</a:t>
            </a:r>
            <a:r>
              <a:rPr dirty="0">
                <a:latin typeface="Consolas" panose="020B0609020204030204" pitchFamily="49" charset="0"/>
              </a:rPr>
              <a:t> coluna1=valor1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AND coluna2=valor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dirty="0">
                <a:latin typeface="Consolas" panose="020B0609020204030204" pitchFamily="49" charset="0"/>
              </a:rPr>
              <a:t>OR coluna2=valor3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GROUP BY</a:t>
            </a:r>
            <a:r>
              <a:rPr dirty="0">
                <a:latin typeface="Consolas" panose="020B0609020204030204" pitchFamily="49" charset="0"/>
              </a:rPr>
              <a:t> coluna1</a:t>
            </a:r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HAVING AVG</a:t>
            </a:r>
            <a:r>
              <a:rPr dirty="0">
                <a:latin typeface="Consolas" panose="020B0609020204030204" pitchFamily="49" charset="0"/>
              </a:rPr>
              <a:t>(coluna1) &gt; 100</a:t>
            </a:r>
          </a:p>
          <a:p>
            <a:r>
              <a:rPr dirty="0">
                <a:solidFill>
                  <a:srgbClr val="0318DB"/>
                </a:solidFill>
                <a:latin typeface="Consolas" panose="020B0609020204030204" pitchFamily="49" charset="0"/>
              </a:rPr>
              <a:t>ORDER BY</a:t>
            </a:r>
            <a:r>
              <a:rPr dirty="0">
                <a:latin typeface="Consolas" panose="020B0609020204030204" pitchFamily="49" charset="0"/>
              </a:rPr>
              <a:t> coluna2;</a:t>
            </a:r>
          </a:p>
        </p:txBody>
      </p:sp>
    </p:spTree>
    <p:extLst>
      <p:ext uri="{BB962C8B-B14F-4D97-AF65-F5344CB8AC3E}">
        <p14:creationId xmlns:p14="http://schemas.microsoft.com/office/powerpoint/2010/main" val="10445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4124206"/>
          </a:xfr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 err="1">
                <a:latin typeface="+mn-lt"/>
              </a:rPr>
              <a:t>União</a:t>
            </a:r>
            <a:r>
              <a:rPr lang="en-GB" altLang="pt-BR" sz="3200" dirty="0">
                <a:latin typeface="+mn-lt"/>
              </a:rPr>
              <a:t>			TABELA1</a:t>
            </a:r>
            <a:r>
              <a:rPr lang="en-GB" altLang="pt-BR" sz="3200" dirty="0"/>
              <a:t> </a:t>
            </a:r>
            <a:r>
              <a:rPr lang="en-GB" altLang="pt-BR" sz="3200" dirty="0">
                <a:latin typeface="Symbol" panose="05050102010706020507" pitchFamily="18" charset="2"/>
              </a:rPr>
              <a:t></a:t>
            </a:r>
            <a:r>
              <a:rPr lang="en-GB" altLang="pt-BR" sz="3200" dirty="0"/>
              <a:t> </a:t>
            </a:r>
            <a:r>
              <a:rPr lang="en-GB" altLang="pt-BR" sz="3200" dirty="0">
                <a:latin typeface="+mj-lt"/>
              </a:rPr>
              <a:t>TABELA2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3200" dirty="0">
                <a:latin typeface="+mn-lt"/>
              </a:rPr>
              <a:t>Intersecção</a:t>
            </a:r>
            <a:r>
              <a:rPr lang="pt-BR" sz="3200" dirty="0"/>
              <a:t>		TABELA1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>
                <a:latin typeface="Symbol" panose="05050102010706020507" pitchFamily="18" charset="2"/>
              </a:rPr>
              <a:t></a:t>
            </a:r>
            <a:r>
              <a:rPr lang="pt-BR" sz="3200" dirty="0">
                <a:latin typeface="+mn-lt"/>
              </a:rPr>
              <a:t> TABELA2</a:t>
            </a:r>
            <a:endParaRPr lang="en-GB" altLang="pt-BR" sz="3200" dirty="0">
              <a:latin typeface="+mn-lt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 err="1">
                <a:latin typeface="+mn-lt"/>
              </a:rPr>
              <a:t>Diferença</a:t>
            </a:r>
            <a:r>
              <a:rPr lang="en-GB" altLang="pt-BR" sz="3200" dirty="0">
                <a:latin typeface="+mn-lt"/>
              </a:rPr>
              <a:t>			TABELA1</a:t>
            </a:r>
            <a:r>
              <a:rPr lang="en-GB" altLang="pt-BR" sz="3200" dirty="0"/>
              <a:t> – TABELA2</a:t>
            </a:r>
            <a:endParaRPr lang="en-GB" altLang="pt-BR" sz="3200" dirty="0">
              <a:latin typeface="+mn-lt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>
                <a:latin typeface="+mn-lt"/>
              </a:rPr>
              <a:t>Prod. </a:t>
            </a:r>
            <a:r>
              <a:rPr lang="en-GB" altLang="pt-BR" sz="3200" dirty="0" err="1">
                <a:latin typeface="+mn-lt"/>
              </a:rPr>
              <a:t>Cartesiano</a:t>
            </a:r>
            <a:r>
              <a:rPr lang="en-GB" altLang="pt-BR" sz="3200" dirty="0">
                <a:latin typeface="+mn-lt"/>
              </a:rPr>
              <a:t>	R </a:t>
            </a:r>
            <a:r>
              <a:rPr lang="en-GB" altLang="pt-BR" sz="3200" dirty="0">
                <a:latin typeface="Symbol" panose="05050102010706020507" pitchFamily="18" charset="2"/>
              </a:rPr>
              <a:t></a:t>
            </a:r>
            <a:r>
              <a:rPr lang="en-GB" altLang="pt-BR" sz="3200" dirty="0">
                <a:latin typeface="+mn-lt"/>
              </a:rPr>
              <a:t> S</a:t>
            </a:r>
            <a:r>
              <a:rPr lang="en-GB" altLang="pt-BR" sz="3200" dirty="0"/>
              <a:t> 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 err="1">
                <a:latin typeface="+mn-lt"/>
              </a:rPr>
              <a:t>Seleção</a:t>
            </a:r>
            <a:r>
              <a:rPr lang="en-GB" altLang="pt-BR" sz="3200" dirty="0">
                <a:latin typeface="+mn-lt"/>
              </a:rPr>
              <a:t>			</a:t>
            </a:r>
            <a:r>
              <a:rPr lang="en-GB" altLang="pt-BR" sz="3200" dirty="0">
                <a:latin typeface="Symbol" panose="05050102010706020507" pitchFamily="18" charset="2"/>
              </a:rPr>
              <a:t></a:t>
            </a:r>
            <a:r>
              <a:rPr lang="en-GB" altLang="pt-BR" sz="3200" dirty="0">
                <a:latin typeface="+mn-lt"/>
              </a:rPr>
              <a:t>F (R)</a:t>
            </a:r>
            <a:r>
              <a:rPr lang="en-GB" altLang="pt-BR" sz="3200" dirty="0"/>
              <a:t> 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 err="1">
                <a:latin typeface="+mn-lt"/>
              </a:rPr>
              <a:t>Projeção</a:t>
            </a:r>
            <a:r>
              <a:rPr lang="en-GB" altLang="pt-BR" sz="3200" dirty="0">
                <a:latin typeface="+mn-lt"/>
              </a:rPr>
              <a:t> 			</a:t>
            </a:r>
            <a:r>
              <a:rPr lang="en-GB" altLang="pt-BR" sz="3200" dirty="0">
                <a:latin typeface="Symbol" panose="05050102010706020507" pitchFamily="18" charset="2"/>
              </a:rPr>
              <a:t></a:t>
            </a:r>
            <a:r>
              <a:rPr lang="en-GB" altLang="pt-BR" sz="3200" dirty="0"/>
              <a:t> </a:t>
            </a:r>
            <a:r>
              <a:rPr lang="en-GB" altLang="pt-BR" sz="3200" dirty="0">
                <a:latin typeface="+mn-lt"/>
              </a:rPr>
              <a:t>i1, i2, ..., </a:t>
            </a:r>
            <a:r>
              <a:rPr lang="en-GB" altLang="pt-BR" sz="3200" dirty="0" err="1">
                <a:latin typeface="+mn-lt"/>
              </a:rPr>
              <a:t>im</a:t>
            </a:r>
            <a:r>
              <a:rPr lang="en-GB" altLang="pt-BR" sz="3200" dirty="0">
                <a:latin typeface="+mn-lt"/>
              </a:rPr>
              <a:t> (R)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3200" dirty="0" err="1">
                <a:latin typeface="+mn-lt"/>
              </a:rPr>
              <a:t>Junção</a:t>
            </a:r>
            <a:r>
              <a:rPr lang="en-GB" altLang="pt-BR" sz="3200" dirty="0">
                <a:latin typeface="+mn-lt"/>
              </a:rPr>
              <a:t>			R</a:t>
            </a:r>
            <a:r>
              <a:rPr lang="en-GB" altLang="pt-BR" sz="3200" dirty="0"/>
              <a:t> </a:t>
            </a:r>
            <a:r>
              <a:rPr lang="en-GB" altLang="pt-BR" sz="3600" dirty="0"/>
              <a:t>⋈</a:t>
            </a:r>
            <a:r>
              <a:rPr lang="en-GB" altLang="pt-BR" sz="3200" dirty="0"/>
              <a:t> </a:t>
            </a:r>
            <a:r>
              <a:rPr lang="en-GB" altLang="pt-BR" sz="3200" dirty="0">
                <a:latin typeface="+mn-lt"/>
              </a:rPr>
              <a:t>S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61999" y="444167"/>
            <a:ext cx="8249157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  <a:p>
            <a:pPr marL="12700" algn="l" rtl="0">
              <a:spcBef>
                <a:spcPts val="105"/>
              </a:spcBef>
            </a:pPr>
            <a:endParaRPr lang="pt-BR" sz="4200" kern="0" dirty="0"/>
          </a:p>
          <a:p>
            <a:pPr marL="12700" algn="l" rtl="0">
              <a:spcBef>
                <a:spcPts val="105"/>
              </a:spcBef>
            </a:pPr>
            <a:r>
              <a:rPr lang="pt-BR" sz="3200" b="1" kern="0" dirty="0"/>
              <a:t>Simbologia</a:t>
            </a:r>
          </a:p>
        </p:txBody>
      </p:sp>
    </p:spTree>
    <p:extLst>
      <p:ext uri="{BB962C8B-B14F-4D97-AF65-F5344CB8AC3E}">
        <p14:creationId xmlns:p14="http://schemas.microsoft.com/office/powerpoint/2010/main" val="2370287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3352800"/>
            <a:ext cx="8382000" cy="1673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600" spc="-17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sz="3600" spc="-175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80" dirty="0">
                <a:latin typeface="Consolas" panose="020B0609020204030204" pitchFamily="49" charset="0"/>
                <a:cs typeface="Trebuchet MS"/>
              </a:rPr>
              <a:t>ALU</a:t>
            </a:r>
            <a:r>
              <a:rPr sz="3600" spc="-80" dirty="0">
                <a:latin typeface="Consolas" panose="020B0609020204030204" pitchFamily="49" charset="0"/>
                <a:cs typeface="Trebuchet MS"/>
              </a:rPr>
              <a:t>.NOME,</a:t>
            </a:r>
            <a:r>
              <a:rPr sz="3600" spc="65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65" dirty="0">
                <a:latin typeface="Consolas" panose="020B0609020204030204" pitchFamily="49" charset="0"/>
                <a:cs typeface="Trebuchet MS"/>
              </a:rPr>
              <a:t>CUR</a:t>
            </a:r>
            <a:r>
              <a:rPr sz="3600" spc="-100" dirty="0">
                <a:latin typeface="Consolas" panose="020B0609020204030204" pitchFamily="49" charset="0"/>
                <a:cs typeface="Trebuchet MS"/>
              </a:rPr>
              <a:t>.NOME</a:t>
            </a:r>
            <a:endParaRPr sz="3600" dirty="0">
              <a:latin typeface="Consolas" panose="020B0609020204030204" pitchFamily="49" charset="0"/>
              <a:cs typeface="Trebuchet MS"/>
            </a:endParaRPr>
          </a:p>
          <a:p>
            <a:pPr marL="759460" marR="991235" indent="-747395">
              <a:spcBef>
                <a:spcPts val="5"/>
              </a:spcBef>
            </a:pPr>
            <a:r>
              <a:rPr sz="3600" spc="-5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sz="3600" spc="-55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114" dirty="0">
                <a:latin typeface="Consolas" panose="020B0609020204030204" pitchFamily="49" charset="0"/>
                <a:cs typeface="Trebuchet MS"/>
              </a:rPr>
              <a:t>aluno</a:t>
            </a:r>
            <a:r>
              <a:rPr sz="3600" spc="-114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114" dirty="0">
                <a:latin typeface="Consolas" panose="020B0609020204030204" pitchFamily="49" charset="0"/>
                <a:cs typeface="Trebuchet MS"/>
              </a:rPr>
              <a:t>ALU</a:t>
            </a:r>
            <a:r>
              <a:rPr sz="3600" spc="-114" dirty="0">
                <a:latin typeface="Consolas" panose="020B0609020204030204" pitchFamily="49" charset="0"/>
                <a:cs typeface="Trebuchet MS"/>
              </a:rPr>
              <a:t>,</a:t>
            </a:r>
            <a:r>
              <a:rPr lang="pt-BR" sz="3600" spc="-114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165" dirty="0">
                <a:latin typeface="Consolas" panose="020B0609020204030204" pitchFamily="49" charset="0"/>
                <a:cs typeface="Trebuchet MS"/>
              </a:rPr>
              <a:t>curso</a:t>
            </a:r>
            <a:r>
              <a:rPr sz="3600" spc="-4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110" dirty="0">
                <a:latin typeface="Consolas" panose="020B0609020204030204" pitchFamily="49" charset="0"/>
                <a:cs typeface="Trebuchet MS"/>
              </a:rPr>
              <a:t>CUR</a:t>
            </a:r>
            <a:endParaRPr sz="3600" dirty="0">
              <a:latin typeface="Consolas" panose="020B0609020204030204" pitchFamily="49" charset="0"/>
              <a:cs typeface="Trebuchet MS"/>
            </a:endParaRPr>
          </a:p>
          <a:p>
            <a:pPr marL="12700"/>
            <a:r>
              <a:rPr sz="3600" spc="-14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WHERE</a:t>
            </a:r>
            <a:r>
              <a:rPr sz="3600" spc="-145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-120" dirty="0">
                <a:latin typeface="Consolas" panose="020B0609020204030204" pitchFamily="49" charset="0"/>
                <a:cs typeface="Trebuchet MS"/>
              </a:rPr>
              <a:t>ALU</a:t>
            </a:r>
            <a:r>
              <a:rPr sz="3600" spc="-120" dirty="0">
                <a:latin typeface="Consolas" panose="020B0609020204030204" pitchFamily="49" charset="0"/>
                <a:cs typeface="Trebuchet MS"/>
              </a:rPr>
              <a:t>.</a:t>
            </a:r>
            <a:r>
              <a:rPr lang="pt-BR" sz="3600" spc="-120" dirty="0" err="1">
                <a:latin typeface="Consolas" panose="020B0609020204030204" pitchFamily="49" charset="0"/>
                <a:cs typeface="Trebuchet MS"/>
              </a:rPr>
              <a:t>ra</a:t>
            </a:r>
            <a:r>
              <a:rPr lang="pt-BR" sz="3600" spc="-120" dirty="0">
                <a:latin typeface="Consolas" panose="020B0609020204030204" pitchFamily="49" charset="0"/>
                <a:cs typeface="Trebuchet MS"/>
              </a:rPr>
              <a:t> </a:t>
            </a:r>
            <a:r>
              <a:rPr sz="3600" spc="155" dirty="0">
                <a:latin typeface="Consolas" panose="020B0609020204030204" pitchFamily="49" charset="0"/>
                <a:cs typeface="Trebuchet MS"/>
              </a:rPr>
              <a:t>=</a:t>
            </a:r>
            <a:r>
              <a:rPr sz="3600" spc="85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pt-BR" sz="3600" spc="85" dirty="0">
                <a:latin typeface="Consolas" panose="020B0609020204030204" pitchFamily="49" charset="0"/>
                <a:cs typeface="Trebuchet MS"/>
              </a:rPr>
              <a:t>CUR</a:t>
            </a:r>
            <a:r>
              <a:rPr sz="3600" spc="-170" dirty="0">
                <a:latin typeface="Consolas" panose="020B0609020204030204" pitchFamily="49" charset="0"/>
                <a:cs typeface="Trebuchet MS"/>
              </a:rPr>
              <a:t>.</a:t>
            </a:r>
            <a:r>
              <a:rPr lang="pt-BR" sz="3600" spc="-170" dirty="0" err="1">
                <a:latin typeface="Consolas" panose="020B0609020204030204" pitchFamily="49" charset="0"/>
                <a:cs typeface="Trebuchet MS"/>
              </a:rPr>
              <a:t>ra</a:t>
            </a:r>
            <a:r>
              <a:rPr sz="3600" spc="-170" dirty="0">
                <a:latin typeface="Consolas" panose="020B0609020204030204" pitchFamily="49" charset="0"/>
                <a:cs typeface="Trebuchet MS"/>
              </a:rPr>
              <a:t>;</a:t>
            </a:r>
            <a:endParaRPr sz="36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38200" y="1800018"/>
            <a:ext cx="1021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Utilizando o comando SELECT podemos acessar várias tabelas.</a:t>
            </a:r>
          </a:p>
        </p:txBody>
      </p:sp>
    </p:spTree>
    <p:extLst>
      <p:ext uri="{BB962C8B-B14F-4D97-AF65-F5344CB8AC3E}">
        <p14:creationId xmlns:p14="http://schemas.microsoft.com/office/powerpoint/2010/main" val="6959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25753" y="1752600"/>
            <a:ext cx="716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Existem alguns tipos de junção: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3200" dirty="0"/>
              <a:t>Junção de produto cartesiano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3200" dirty="0"/>
              <a:t>Junção Interna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pt-BR" sz="3200" dirty="0"/>
              <a:t>Junção Externa</a:t>
            </a:r>
          </a:p>
        </p:txBody>
      </p:sp>
    </p:spTree>
    <p:extLst>
      <p:ext uri="{BB962C8B-B14F-4D97-AF65-F5344CB8AC3E}">
        <p14:creationId xmlns:p14="http://schemas.microsoft.com/office/powerpoint/2010/main" val="236562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sz="3600" dirty="0"/>
              <a:t>Junção de produto cartesiano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563381"/>
            <a:ext cx="104643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12700">
              <a:spcBef>
                <a:spcPts val="105"/>
              </a:spcBef>
              <a:defRPr sz="3600" b="0" i="0">
                <a:latin typeface="Trebuchet MS"/>
                <a:ea typeface="+mj-ea"/>
                <a:cs typeface="Trebuchet MS"/>
              </a:defRPr>
            </a:lvl1pPr>
          </a:lstStyle>
          <a:p>
            <a:r>
              <a:rPr sz="2800" dirty="0"/>
              <a:t>É uma junção entre duas tabelas que origina uma  “terceira tabela” constituída por todos os elementos  da primeira combinadas com todos os elementos da  segunda.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495800"/>
            <a:ext cx="3165247" cy="17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6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2655497"/>
            <a:ext cx="8486675" cy="326327"/>
            <a:chOff x="590550" y="1057275"/>
            <a:chExt cx="8553450" cy="7048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4062348" y="1066800"/>
              <a:ext cx="3600450" cy="685800"/>
            </a:xfrm>
            <a:custGeom>
              <a:avLst/>
              <a:gdLst/>
              <a:ahLst/>
              <a:cxnLst/>
              <a:rect l="l" t="t" r="r" b="b"/>
              <a:pathLst>
                <a:path w="3600450" h="685800">
                  <a:moveTo>
                    <a:pt x="3600450" y="514350"/>
                  </a:moveTo>
                  <a:lnTo>
                    <a:pt x="3257550" y="514350"/>
                  </a:lnTo>
                  <a:lnTo>
                    <a:pt x="3538601" y="685800"/>
                  </a:lnTo>
                  <a:lnTo>
                    <a:pt x="3600450" y="514350"/>
                  </a:lnTo>
                  <a:close/>
                </a:path>
                <a:path w="3600450" h="685800">
                  <a:moveTo>
                    <a:pt x="171450" y="0"/>
                  </a:moveTo>
                  <a:lnTo>
                    <a:pt x="0" y="0"/>
                  </a:lnTo>
                  <a:lnTo>
                    <a:pt x="207163" y="1225"/>
                  </a:lnTo>
                  <a:lnTo>
                    <a:pt x="546164" y="8589"/>
                  </a:lnTo>
                  <a:lnTo>
                    <a:pt x="810646" y="19105"/>
                  </a:lnTo>
                  <a:lnTo>
                    <a:pt x="1068122" y="33573"/>
                  </a:lnTo>
                  <a:lnTo>
                    <a:pt x="1317636" y="51845"/>
                  </a:lnTo>
                  <a:lnTo>
                    <a:pt x="1558234" y="73775"/>
                  </a:lnTo>
                  <a:lnTo>
                    <a:pt x="1788960" y="99215"/>
                  </a:lnTo>
                  <a:lnTo>
                    <a:pt x="1954953" y="120511"/>
                  </a:lnTo>
                  <a:lnTo>
                    <a:pt x="2114454" y="143637"/>
                  </a:lnTo>
                  <a:lnTo>
                    <a:pt x="2267060" y="168530"/>
                  </a:lnTo>
                  <a:lnTo>
                    <a:pt x="2364768" y="186077"/>
                  </a:lnTo>
                  <a:lnTo>
                    <a:pt x="2459112" y="204364"/>
                  </a:lnTo>
                  <a:lnTo>
                    <a:pt x="2549975" y="223372"/>
                  </a:lnTo>
                  <a:lnTo>
                    <a:pt x="2637236" y="243084"/>
                  </a:lnTo>
                  <a:lnTo>
                    <a:pt x="2720776" y="263480"/>
                  </a:lnTo>
                  <a:lnTo>
                    <a:pt x="2761113" y="273929"/>
                  </a:lnTo>
                  <a:lnTo>
                    <a:pt x="2800476" y="284542"/>
                  </a:lnTo>
                  <a:lnTo>
                    <a:pt x="2838848" y="295317"/>
                  </a:lnTo>
                  <a:lnTo>
                    <a:pt x="2876216" y="306252"/>
                  </a:lnTo>
                  <a:lnTo>
                    <a:pt x="2947877" y="328592"/>
                  </a:lnTo>
                  <a:lnTo>
                    <a:pt x="3015341" y="351542"/>
                  </a:lnTo>
                  <a:lnTo>
                    <a:pt x="3078486" y="375086"/>
                  </a:lnTo>
                  <a:lnTo>
                    <a:pt x="3137194" y="399204"/>
                  </a:lnTo>
                  <a:lnTo>
                    <a:pt x="3191346" y="423878"/>
                  </a:lnTo>
                  <a:lnTo>
                    <a:pt x="3240823" y="449089"/>
                  </a:lnTo>
                  <a:lnTo>
                    <a:pt x="3285504" y="474820"/>
                  </a:lnTo>
                  <a:lnTo>
                    <a:pt x="3325271" y="501052"/>
                  </a:lnTo>
                  <a:lnTo>
                    <a:pt x="3343275" y="514350"/>
                  </a:lnTo>
                  <a:lnTo>
                    <a:pt x="3514725" y="514350"/>
                  </a:lnTo>
                  <a:lnTo>
                    <a:pt x="3477459" y="487874"/>
                  </a:lnTo>
                  <a:lnTo>
                    <a:pt x="3435220" y="461891"/>
                  </a:lnTo>
                  <a:lnTo>
                    <a:pt x="3388127" y="436418"/>
                  </a:lnTo>
                  <a:lnTo>
                    <a:pt x="3336297" y="411473"/>
                  </a:lnTo>
                  <a:lnTo>
                    <a:pt x="3279852" y="387074"/>
                  </a:lnTo>
                  <a:lnTo>
                    <a:pt x="3218910" y="363241"/>
                  </a:lnTo>
                  <a:lnTo>
                    <a:pt x="3153591" y="339992"/>
                  </a:lnTo>
                  <a:lnTo>
                    <a:pt x="3084014" y="317344"/>
                  </a:lnTo>
                  <a:lnTo>
                    <a:pt x="3010298" y="295317"/>
                  </a:lnTo>
                  <a:lnTo>
                    <a:pt x="2971926" y="284542"/>
                  </a:lnTo>
                  <a:lnTo>
                    <a:pt x="2932563" y="273929"/>
                  </a:lnTo>
                  <a:lnTo>
                    <a:pt x="2892226" y="263480"/>
                  </a:lnTo>
                  <a:lnTo>
                    <a:pt x="2808686" y="243084"/>
                  </a:lnTo>
                  <a:lnTo>
                    <a:pt x="2721425" y="223372"/>
                  </a:lnTo>
                  <a:lnTo>
                    <a:pt x="2630562" y="204364"/>
                  </a:lnTo>
                  <a:lnTo>
                    <a:pt x="2536218" y="186077"/>
                  </a:lnTo>
                  <a:lnTo>
                    <a:pt x="2438510" y="168530"/>
                  </a:lnTo>
                  <a:lnTo>
                    <a:pt x="2285904" y="143637"/>
                  </a:lnTo>
                  <a:lnTo>
                    <a:pt x="2126403" y="120511"/>
                  </a:lnTo>
                  <a:lnTo>
                    <a:pt x="1960410" y="99215"/>
                  </a:lnTo>
                  <a:lnTo>
                    <a:pt x="1729684" y="73775"/>
                  </a:lnTo>
                  <a:lnTo>
                    <a:pt x="1489086" y="51845"/>
                  </a:lnTo>
                  <a:lnTo>
                    <a:pt x="1239572" y="33573"/>
                  </a:lnTo>
                  <a:lnTo>
                    <a:pt x="982096" y="19105"/>
                  </a:lnTo>
                  <a:lnTo>
                    <a:pt x="717614" y="8589"/>
                  </a:lnTo>
                  <a:lnTo>
                    <a:pt x="378613" y="1225"/>
                  </a:lnTo>
                  <a:lnTo>
                    <a:pt x="17145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066800"/>
              <a:ext cx="3538854" cy="685800"/>
            </a:xfrm>
            <a:custGeom>
              <a:avLst/>
              <a:gdLst/>
              <a:ahLst/>
              <a:cxnLst/>
              <a:rect l="l" t="t" r="r" b="b"/>
              <a:pathLst>
                <a:path w="3538854" h="685800">
                  <a:moveTo>
                    <a:pt x="3452876" y="0"/>
                  </a:moveTo>
                  <a:lnTo>
                    <a:pt x="3303092" y="633"/>
                  </a:lnTo>
                  <a:lnTo>
                    <a:pt x="3008547" y="5626"/>
                  </a:lnTo>
                  <a:lnTo>
                    <a:pt x="2721559" y="15413"/>
                  </a:lnTo>
                  <a:lnTo>
                    <a:pt x="2443165" y="29789"/>
                  </a:lnTo>
                  <a:lnTo>
                    <a:pt x="2174401" y="48549"/>
                  </a:lnTo>
                  <a:lnTo>
                    <a:pt x="1916304" y="71485"/>
                  </a:lnTo>
                  <a:lnTo>
                    <a:pt x="1730354" y="91305"/>
                  </a:lnTo>
                  <a:lnTo>
                    <a:pt x="1551425" y="113271"/>
                  </a:lnTo>
                  <a:lnTo>
                    <a:pt x="1379952" y="137297"/>
                  </a:lnTo>
                  <a:lnTo>
                    <a:pt x="1216374" y="163297"/>
                  </a:lnTo>
                  <a:lnTo>
                    <a:pt x="1111923" y="181683"/>
                  </a:lnTo>
                  <a:lnTo>
                    <a:pt x="1011305" y="200882"/>
                  </a:lnTo>
                  <a:lnTo>
                    <a:pt x="914649" y="220867"/>
                  </a:lnTo>
                  <a:lnTo>
                    <a:pt x="822084" y="241614"/>
                  </a:lnTo>
                  <a:lnTo>
                    <a:pt x="733741" y="263096"/>
                  </a:lnTo>
                  <a:lnTo>
                    <a:pt x="691192" y="274104"/>
                  </a:lnTo>
                  <a:lnTo>
                    <a:pt x="649748" y="285287"/>
                  </a:lnTo>
                  <a:lnTo>
                    <a:pt x="609423" y="296641"/>
                  </a:lnTo>
                  <a:lnTo>
                    <a:pt x="570235" y="308163"/>
                  </a:lnTo>
                  <a:lnTo>
                    <a:pt x="532199" y="319849"/>
                  </a:lnTo>
                  <a:lnTo>
                    <a:pt x="495331" y="331696"/>
                  </a:lnTo>
                  <a:lnTo>
                    <a:pt x="425167" y="355862"/>
                  </a:lnTo>
                  <a:lnTo>
                    <a:pt x="359872" y="380634"/>
                  </a:lnTo>
                  <a:lnTo>
                    <a:pt x="299574" y="405987"/>
                  </a:lnTo>
                  <a:lnTo>
                    <a:pt x="244405" y="431895"/>
                  </a:lnTo>
                  <a:lnTo>
                    <a:pt x="194492" y="458333"/>
                  </a:lnTo>
                  <a:lnTo>
                    <a:pt x="149967" y="485274"/>
                  </a:lnTo>
                  <a:lnTo>
                    <a:pt x="110958" y="512693"/>
                  </a:lnTo>
                  <a:lnTo>
                    <a:pt x="77594" y="540564"/>
                  </a:lnTo>
                  <a:lnTo>
                    <a:pt x="50006" y="568861"/>
                  </a:lnTo>
                  <a:lnTo>
                    <a:pt x="19737" y="612050"/>
                  </a:lnTo>
                  <a:lnTo>
                    <a:pt x="3190" y="656054"/>
                  </a:lnTo>
                  <a:lnTo>
                    <a:pt x="0" y="685800"/>
                  </a:lnTo>
                  <a:lnTo>
                    <a:pt x="171450" y="685800"/>
                  </a:lnTo>
                  <a:lnTo>
                    <a:pt x="172265" y="670752"/>
                  </a:lnTo>
                  <a:lnTo>
                    <a:pt x="174702" y="655782"/>
                  </a:lnTo>
                  <a:lnTo>
                    <a:pt x="191570" y="611371"/>
                  </a:lnTo>
                  <a:lnTo>
                    <a:pt x="222428" y="567780"/>
                  </a:lnTo>
                  <a:lnTo>
                    <a:pt x="250553" y="539220"/>
                  </a:lnTo>
                  <a:lnTo>
                    <a:pt x="284566" y="511093"/>
                  </a:lnTo>
                  <a:lnTo>
                    <a:pt x="324335" y="483423"/>
                  </a:lnTo>
                  <a:lnTo>
                    <a:pt x="369727" y="456240"/>
                  </a:lnTo>
                  <a:lnTo>
                    <a:pt x="420611" y="429569"/>
                  </a:lnTo>
                  <a:lnTo>
                    <a:pt x="476855" y="403438"/>
                  </a:lnTo>
                  <a:lnTo>
                    <a:pt x="538325" y="377874"/>
                  </a:lnTo>
                  <a:lnTo>
                    <a:pt x="604891" y="352902"/>
                  </a:lnTo>
                  <a:lnTo>
                    <a:pt x="676419" y="328551"/>
                  </a:lnTo>
                  <a:lnTo>
                    <a:pt x="714003" y="316617"/>
                  </a:lnTo>
                  <a:lnTo>
                    <a:pt x="752779" y="304848"/>
                  </a:lnTo>
                  <a:lnTo>
                    <a:pt x="792729" y="293247"/>
                  </a:lnTo>
                  <a:lnTo>
                    <a:pt x="833837" y="281819"/>
                  </a:lnTo>
                  <a:lnTo>
                    <a:pt x="876087" y="270565"/>
                  </a:lnTo>
                  <a:lnTo>
                    <a:pt x="919462" y="259490"/>
                  </a:lnTo>
                  <a:lnTo>
                    <a:pt x="1009521" y="237890"/>
                  </a:lnTo>
                  <a:lnTo>
                    <a:pt x="1103883" y="217045"/>
                  </a:lnTo>
                  <a:lnTo>
                    <a:pt x="1202415" y="196982"/>
                  </a:lnTo>
                  <a:lnTo>
                    <a:pt x="1304985" y="177728"/>
                  </a:lnTo>
                  <a:lnTo>
                    <a:pt x="1411461" y="159309"/>
                  </a:lnTo>
                  <a:lnTo>
                    <a:pt x="1578209" y="133308"/>
                  </a:lnTo>
                  <a:lnTo>
                    <a:pt x="1753003" y="109338"/>
                  </a:lnTo>
                  <a:lnTo>
                    <a:pt x="1935396" y="87491"/>
                  </a:lnTo>
                  <a:lnTo>
                    <a:pt x="2124943" y="67858"/>
                  </a:lnTo>
                  <a:lnTo>
                    <a:pt x="2388028" y="45281"/>
                  </a:lnTo>
                  <a:lnTo>
                    <a:pt x="2661981" y="27017"/>
                  </a:lnTo>
                  <a:lnTo>
                    <a:pt x="2945744" y="13280"/>
                  </a:lnTo>
                  <a:lnTo>
                    <a:pt x="3238261" y="4288"/>
                  </a:lnTo>
                  <a:lnTo>
                    <a:pt x="3538474" y="253"/>
                  </a:lnTo>
                  <a:lnTo>
                    <a:pt x="345287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066800"/>
              <a:ext cx="7053580" cy="685800"/>
            </a:xfrm>
            <a:custGeom>
              <a:avLst/>
              <a:gdLst/>
              <a:ahLst/>
              <a:cxnLst/>
              <a:rect l="l" t="t" r="r" b="b"/>
              <a:pathLst>
                <a:path w="7053580" h="685800">
                  <a:moveTo>
                    <a:pt x="3538474" y="253"/>
                  </a:moveTo>
                  <a:lnTo>
                    <a:pt x="3462757" y="785"/>
                  </a:lnTo>
                  <a:lnTo>
                    <a:pt x="3387471" y="1637"/>
                  </a:lnTo>
                  <a:lnTo>
                    <a:pt x="3312634" y="2806"/>
                  </a:lnTo>
                  <a:lnTo>
                    <a:pt x="3238261" y="4288"/>
                  </a:lnTo>
                  <a:lnTo>
                    <a:pt x="3164369" y="6079"/>
                  </a:lnTo>
                  <a:lnTo>
                    <a:pt x="3090975" y="8178"/>
                  </a:lnTo>
                  <a:lnTo>
                    <a:pt x="3018094" y="10579"/>
                  </a:lnTo>
                  <a:lnTo>
                    <a:pt x="2945744" y="13280"/>
                  </a:lnTo>
                  <a:lnTo>
                    <a:pt x="2873942" y="16278"/>
                  </a:lnTo>
                  <a:lnTo>
                    <a:pt x="2802703" y="19569"/>
                  </a:lnTo>
                  <a:lnTo>
                    <a:pt x="2732044" y="23150"/>
                  </a:lnTo>
                  <a:lnTo>
                    <a:pt x="2661981" y="27017"/>
                  </a:lnTo>
                  <a:lnTo>
                    <a:pt x="2592532" y="31167"/>
                  </a:lnTo>
                  <a:lnTo>
                    <a:pt x="2523712" y="35596"/>
                  </a:lnTo>
                  <a:lnTo>
                    <a:pt x="2455539" y="40302"/>
                  </a:lnTo>
                  <a:lnTo>
                    <a:pt x="2388028" y="45281"/>
                  </a:lnTo>
                  <a:lnTo>
                    <a:pt x="2321197" y="50529"/>
                  </a:lnTo>
                  <a:lnTo>
                    <a:pt x="2255061" y="56044"/>
                  </a:lnTo>
                  <a:lnTo>
                    <a:pt x="2189638" y="61821"/>
                  </a:lnTo>
                  <a:lnTo>
                    <a:pt x="2124943" y="67858"/>
                  </a:lnTo>
                  <a:lnTo>
                    <a:pt x="2060993" y="74151"/>
                  </a:lnTo>
                  <a:lnTo>
                    <a:pt x="1997806" y="80696"/>
                  </a:lnTo>
                  <a:lnTo>
                    <a:pt x="1935396" y="87491"/>
                  </a:lnTo>
                  <a:lnTo>
                    <a:pt x="1873782" y="94532"/>
                  </a:lnTo>
                  <a:lnTo>
                    <a:pt x="1812979" y="101815"/>
                  </a:lnTo>
                  <a:lnTo>
                    <a:pt x="1753003" y="109338"/>
                  </a:lnTo>
                  <a:lnTo>
                    <a:pt x="1693872" y="117096"/>
                  </a:lnTo>
                  <a:lnTo>
                    <a:pt x="1635602" y="125087"/>
                  </a:lnTo>
                  <a:lnTo>
                    <a:pt x="1578209" y="133308"/>
                  </a:lnTo>
                  <a:lnTo>
                    <a:pt x="1521710" y="141753"/>
                  </a:lnTo>
                  <a:lnTo>
                    <a:pt x="1466122" y="150422"/>
                  </a:lnTo>
                  <a:lnTo>
                    <a:pt x="1411461" y="159309"/>
                  </a:lnTo>
                  <a:lnTo>
                    <a:pt x="1357743" y="168412"/>
                  </a:lnTo>
                  <a:lnTo>
                    <a:pt x="1304985" y="177728"/>
                  </a:lnTo>
                  <a:lnTo>
                    <a:pt x="1253203" y="187252"/>
                  </a:lnTo>
                  <a:lnTo>
                    <a:pt x="1202415" y="196982"/>
                  </a:lnTo>
                  <a:lnTo>
                    <a:pt x="1152636" y="206914"/>
                  </a:lnTo>
                  <a:lnTo>
                    <a:pt x="1103883" y="217045"/>
                  </a:lnTo>
                  <a:lnTo>
                    <a:pt x="1056172" y="227372"/>
                  </a:lnTo>
                  <a:lnTo>
                    <a:pt x="1009521" y="237890"/>
                  </a:lnTo>
                  <a:lnTo>
                    <a:pt x="963945" y="248598"/>
                  </a:lnTo>
                  <a:lnTo>
                    <a:pt x="919462" y="259490"/>
                  </a:lnTo>
                  <a:lnTo>
                    <a:pt x="876087" y="270565"/>
                  </a:lnTo>
                  <a:lnTo>
                    <a:pt x="833837" y="281819"/>
                  </a:lnTo>
                  <a:lnTo>
                    <a:pt x="792729" y="293247"/>
                  </a:lnTo>
                  <a:lnTo>
                    <a:pt x="752779" y="304848"/>
                  </a:lnTo>
                  <a:lnTo>
                    <a:pt x="714003" y="316617"/>
                  </a:lnTo>
                  <a:lnTo>
                    <a:pt x="676419" y="328551"/>
                  </a:lnTo>
                  <a:lnTo>
                    <a:pt x="640043" y="340648"/>
                  </a:lnTo>
                  <a:lnTo>
                    <a:pt x="570979" y="365312"/>
                  </a:lnTo>
                  <a:lnTo>
                    <a:pt x="506945" y="390583"/>
                  </a:lnTo>
                  <a:lnTo>
                    <a:pt x="448071" y="416435"/>
                  </a:lnTo>
                  <a:lnTo>
                    <a:pt x="394491" y="442839"/>
                  </a:lnTo>
                  <a:lnTo>
                    <a:pt x="346337" y="469769"/>
                  </a:lnTo>
                  <a:lnTo>
                    <a:pt x="303740" y="497199"/>
                  </a:lnTo>
                  <a:lnTo>
                    <a:pt x="266832" y="525101"/>
                  </a:lnTo>
                  <a:lnTo>
                    <a:pt x="235747" y="553448"/>
                  </a:lnTo>
                  <a:lnTo>
                    <a:pt x="210615" y="582214"/>
                  </a:lnTo>
                  <a:lnTo>
                    <a:pt x="184370" y="626088"/>
                  </a:lnTo>
                  <a:lnTo>
                    <a:pt x="172265" y="670752"/>
                  </a:lnTo>
                  <a:lnTo>
                    <a:pt x="171450" y="685800"/>
                  </a:lnTo>
                  <a:lnTo>
                    <a:pt x="0" y="685800"/>
                  </a:lnTo>
                  <a:lnTo>
                    <a:pt x="800" y="670888"/>
                  </a:lnTo>
                  <a:lnTo>
                    <a:pt x="3190" y="656054"/>
                  </a:lnTo>
                  <a:lnTo>
                    <a:pt x="19737" y="612050"/>
                  </a:lnTo>
                  <a:lnTo>
                    <a:pt x="50006" y="568861"/>
                  </a:lnTo>
                  <a:lnTo>
                    <a:pt x="77594" y="540564"/>
                  </a:lnTo>
                  <a:lnTo>
                    <a:pt x="110958" y="512693"/>
                  </a:lnTo>
                  <a:lnTo>
                    <a:pt x="149967" y="485274"/>
                  </a:lnTo>
                  <a:lnTo>
                    <a:pt x="194492" y="458333"/>
                  </a:lnTo>
                  <a:lnTo>
                    <a:pt x="244405" y="431895"/>
                  </a:lnTo>
                  <a:lnTo>
                    <a:pt x="299574" y="405987"/>
                  </a:lnTo>
                  <a:lnTo>
                    <a:pt x="359872" y="380634"/>
                  </a:lnTo>
                  <a:lnTo>
                    <a:pt x="425167" y="355862"/>
                  </a:lnTo>
                  <a:lnTo>
                    <a:pt x="495331" y="331696"/>
                  </a:lnTo>
                  <a:lnTo>
                    <a:pt x="532199" y="319849"/>
                  </a:lnTo>
                  <a:lnTo>
                    <a:pt x="570235" y="308163"/>
                  </a:lnTo>
                  <a:lnTo>
                    <a:pt x="609423" y="296641"/>
                  </a:lnTo>
                  <a:lnTo>
                    <a:pt x="649748" y="285287"/>
                  </a:lnTo>
                  <a:lnTo>
                    <a:pt x="691192" y="274104"/>
                  </a:lnTo>
                  <a:lnTo>
                    <a:pt x="733741" y="263096"/>
                  </a:lnTo>
                  <a:lnTo>
                    <a:pt x="777377" y="252265"/>
                  </a:lnTo>
                  <a:lnTo>
                    <a:pt x="822084" y="241614"/>
                  </a:lnTo>
                  <a:lnTo>
                    <a:pt x="867847" y="231147"/>
                  </a:lnTo>
                  <a:lnTo>
                    <a:pt x="914649" y="220867"/>
                  </a:lnTo>
                  <a:lnTo>
                    <a:pt x="962474" y="210778"/>
                  </a:lnTo>
                  <a:lnTo>
                    <a:pt x="1011305" y="200882"/>
                  </a:lnTo>
                  <a:lnTo>
                    <a:pt x="1061127" y="191182"/>
                  </a:lnTo>
                  <a:lnTo>
                    <a:pt x="1111923" y="181683"/>
                  </a:lnTo>
                  <a:lnTo>
                    <a:pt x="1163678" y="172387"/>
                  </a:lnTo>
                  <a:lnTo>
                    <a:pt x="1216374" y="163297"/>
                  </a:lnTo>
                  <a:lnTo>
                    <a:pt x="1269996" y="154416"/>
                  </a:lnTo>
                  <a:lnTo>
                    <a:pt x="1324527" y="145749"/>
                  </a:lnTo>
                  <a:lnTo>
                    <a:pt x="1379952" y="137297"/>
                  </a:lnTo>
                  <a:lnTo>
                    <a:pt x="1436254" y="129065"/>
                  </a:lnTo>
                  <a:lnTo>
                    <a:pt x="1493417" y="121055"/>
                  </a:lnTo>
                  <a:lnTo>
                    <a:pt x="1551425" y="113271"/>
                  </a:lnTo>
                  <a:lnTo>
                    <a:pt x="1610261" y="105716"/>
                  </a:lnTo>
                  <a:lnTo>
                    <a:pt x="1669909" y="98392"/>
                  </a:lnTo>
                  <a:lnTo>
                    <a:pt x="1730354" y="91305"/>
                  </a:lnTo>
                  <a:lnTo>
                    <a:pt x="1791579" y="84455"/>
                  </a:lnTo>
                  <a:lnTo>
                    <a:pt x="1853568" y="77848"/>
                  </a:lnTo>
                  <a:lnTo>
                    <a:pt x="1916304" y="71485"/>
                  </a:lnTo>
                  <a:lnTo>
                    <a:pt x="1979771" y="65371"/>
                  </a:lnTo>
                  <a:lnTo>
                    <a:pt x="2043954" y="59507"/>
                  </a:lnTo>
                  <a:lnTo>
                    <a:pt x="2108836" y="53899"/>
                  </a:lnTo>
                  <a:lnTo>
                    <a:pt x="2174401" y="48549"/>
                  </a:lnTo>
                  <a:lnTo>
                    <a:pt x="2240632" y="43459"/>
                  </a:lnTo>
                  <a:lnTo>
                    <a:pt x="2307514" y="38634"/>
                  </a:lnTo>
                  <a:lnTo>
                    <a:pt x="2375031" y="34076"/>
                  </a:lnTo>
                  <a:lnTo>
                    <a:pt x="2443165" y="29789"/>
                  </a:lnTo>
                  <a:lnTo>
                    <a:pt x="2511901" y="25776"/>
                  </a:lnTo>
                  <a:lnTo>
                    <a:pt x="2581223" y="22040"/>
                  </a:lnTo>
                  <a:lnTo>
                    <a:pt x="2651114" y="18585"/>
                  </a:lnTo>
                  <a:lnTo>
                    <a:pt x="2721559" y="15413"/>
                  </a:lnTo>
                  <a:lnTo>
                    <a:pt x="2792541" y="12528"/>
                  </a:lnTo>
                  <a:lnTo>
                    <a:pt x="2864043" y="9933"/>
                  </a:lnTo>
                  <a:lnTo>
                    <a:pt x="2936051" y="7631"/>
                  </a:lnTo>
                  <a:lnTo>
                    <a:pt x="3008547" y="5626"/>
                  </a:lnTo>
                  <a:lnTo>
                    <a:pt x="3081515" y="3920"/>
                  </a:lnTo>
                  <a:lnTo>
                    <a:pt x="3154940" y="2517"/>
                  </a:lnTo>
                  <a:lnTo>
                    <a:pt x="3228804" y="1420"/>
                  </a:lnTo>
                  <a:lnTo>
                    <a:pt x="3303092" y="633"/>
                  </a:lnTo>
                  <a:lnTo>
                    <a:pt x="3377788" y="158"/>
                  </a:lnTo>
                  <a:lnTo>
                    <a:pt x="3452876" y="0"/>
                  </a:lnTo>
                  <a:lnTo>
                    <a:pt x="3624326" y="0"/>
                  </a:lnTo>
                  <a:lnTo>
                    <a:pt x="3693532" y="136"/>
                  </a:lnTo>
                  <a:lnTo>
                    <a:pt x="3762591" y="546"/>
                  </a:lnTo>
                  <a:lnTo>
                    <a:pt x="3831362" y="1225"/>
                  </a:lnTo>
                  <a:lnTo>
                    <a:pt x="3899829" y="2171"/>
                  </a:lnTo>
                  <a:lnTo>
                    <a:pt x="3967978" y="3383"/>
                  </a:lnTo>
                  <a:lnTo>
                    <a:pt x="4035793" y="4859"/>
                  </a:lnTo>
                  <a:lnTo>
                    <a:pt x="4103260" y="6594"/>
                  </a:lnTo>
                  <a:lnTo>
                    <a:pt x="4170363" y="8589"/>
                  </a:lnTo>
                  <a:lnTo>
                    <a:pt x="4237088" y="10839"/>
                  </a:lnTo>
                  <a:lnTo>
                    <a:pt x="4303420" y="13344"/>
                  </a:lnTo>
                  <a:lnTo>
                    <a:pt x="4369344" y="16100"/>
                  </a:lnTo>
                  <a:lnTo>
                    <a:pt x="4434845" y="19105"/>
                  </a:lnTo>
                  <a:lnTo>
                    <a:pt x="4499908" y="22357"/>
                  </a:lnTo>
                  <a:lnTo>
                    <a:pt x="4564518" y="25854"/>
                  </a:lnTo>
                  <a:lnTo>
                    <a:pt x="4628661" y="29593"/>
                  </a:lnTo>
                  <a:lnTo>
                    <a:pt x="4692321" y="33573"/>
                  </a:lnTo>
                  <a:lnTo>
                    <a:pt x="4755483" y="37790"/>
                  </a:lnTo>
                  <a:lnTo>
                    <a:pt x="4818132" y="42243"/>
                  </a:lnTo>
                  <a:lnTo>
                    <a:pt x="4880255" y="46928"/>
                  </a:lnTo>
                  <a:lnTo>
                    <a:pt x="4941835" y="51845"/>
                  </a:lnTo>
                  <a:lnTo>
                    <a:pt x="5002857" y="56990"/>
                  </a:lnTo>
                  <a:lnTo>
                    <a:pt x="5063308" y="62362"/>
                  </a:lnTo>
                  <a:lnTo>
                    <a:pt x="5123171" y="67958"/>
                  </a:lnTo>
                  <a:lnTo>
                    <a:pt x="5182433" y="73775"/>
                  </a:lnTo>
                  <a:lnTo>
                    <a:pt x="5241077" y="79812"/>
                  </a:lnTo>
                  <a:lnTo>
                    <a:pt x="5299090" y="86066"/>
                  </a:lnTo>
                  <a:lnTo>
                    <a:pt x="5356455" y="92534"/>
                  </a:lnTo>
                  <a:lnTo>
                    <a:pt x="5413159" y="99215"/>
                  </a:lnTo>
                  <a:lnTo>
                    <a:pt x="5469187" y="106107"/>
                  </a:lnTo>
                  <a:lnTo>
                    <a:pt x="5524523" y="113206"/>
                  </a:lnTo>
                  <a:lnTo>
                    <a:pt x="5579152" y="120511"/>
                  </a:lnTo>
                  <a:lnTo>
                    <a:pt x="5633061" y="128019"/>
                  </a:lnTo>
                  <a:lnTo>
                    <a:pt x="5686233" y="135728"/>
                  </a:lnTo>
                  <a:lnTo>
                    <a:pt x="5738653" y="143637"/>
                  </a:lnTo>
                  <a:lnTo>
                    <a:pt x="5790308" y="151741"/>
                  </a:lnTo>
                  <a:lnTo>
                    <a:pt x="5841181" y="160040"/>
                  </a:lnTo>
                  <a:lnTo>
                    <a:pt x="5891259" y="168530"/>
                  </a:lnTo>
                  <a:lnTo>
                    <a:pt x="5940526" y="177210"/>
                  </a:lnTo>
                  <a:lnTo>
                    <a:pt x="5988967" y="186077"/>
                  </a:lnTo>
                  <a:lnTo>
                    <a:pt x="6036567" y="195129"/>
                  </a:lnTo>
                  <a:lnTo>
                    <a:pt x="6083311" y="204364"/>
                  </a:lnTo>
                  <a:lnTo>
                    <a:pt x="6129185" y="213779"/>
                  </a:lnTo>
                  <a:lnTo>
                    <a:pt x="6174174" y="223372"/>
                  </a:lnTo>
                  <a:lnTo>
                    <a:pt x="6218262" y="233141"/>
                  </a:lnTo>
                  <a:lnTo>
                    <a:pt x="6261435" y="243084"/>
                  </a:lnTo>
                  <a:lnTo>
                    <a:pt x="6303677" y="253197"/>
                  </a:lnTo>
                  <a:lnTo>
                    <a:pt x="6344975" y="263480"/>
                  </a:lnTo>
                  <a:lnTo>
                    <a:pt x="6385312" y="273929"/>
                  </a:lnTo>
                  <a:lnTo>
                    <a:pt x="6424675" y="284542"/>
                  </a:lnTo>
                  <a:lnTo>
                    <a:pt x="6463047" y="295317"/>
                  </a:lnTo>
                  <a:lnTo>
                    <a:pt x="6500415" y="306252"/>
                  </a:lnTo>
                  <a:lnTo>
                    <a:pt x="6572076" y="328592"/>
                  </a:lnTo>
                  <a:lnTo>
                    <a:pt x="6639540" y="351542"/>
                  </a:lnTo>
                  <a:lnTo>
                    <a:pt x="6702685" y="375086"/>
                  </a:lnTo>
                  <a:lnTo>
                    <a:pt x="6761393" y="399204"/>
                  </a:lnTo>
                  <a:lnTo>
                    <a:pt x="6815545" y="423878"/>
                  </a:lnTo>
                  <a:lnTo>
                    <a:pt x="6865022" y="449089"/>
                  </a:lnTo>
                  <a:lnTo>
                    <a:pt x="6909703" y="474820"/>
                  </a:lnTo>
                  <a:lnTo>
                    <a:pt x="6949470" y="501052"/>
                  </a:lnTo>
                  <a:lnTo>
                    <a:pt x="6967474" y="514350"/>
                  </a:lnTo>
                  <a:lnTo>
                    <a:pt x="7053199" y="514350"/>
                  </a:lnTo>
                  <a:lnTo>
                    <a:pt x="6991350" y="685800"/>
                  </a:lnTo>
                  <a:lnTo>
                    <a:pt x="6710299" y="514350"/>
                  </a:lnTo>
                  <a:lnTo>
                    <a:pt x="6796024" y="514350"/>
                  </a:lnTo>
                  <a:lnTo>
                    <a:pt x="6758758" y="487874"/>
                  </a:lnTo>
                  <a:lnTo>
                    <a:pt x="6716519" y="461891"/>
                  </a:lnTo>
                  <a:lnTo>
                    <a:pt x="6669426" y="436418"/>
                  </a:lnTo>
                  <a:lnTo>
                    <a:pt x="6617596" y="411473"/>
                  </a:lnTo>
                  <a:lnTo>
                    <a:pt x="6561151" y="387074"/>
                  </a:lnTo>
                  <a:lnTo>
                    <a:pt x="6500209" y="363241"/>
                  </a:lnTo>
                  <a:lnTo>
                    <a:pt x="6434890" y="339992"/>
                  </a:lnTo>
                  <a:lnTo>
                    <a:pt x="6365313" y="317344"/>
                  </a:lnTo>
                  <a:lnTo>
                    <a:pt x="6291597" y="295317"/>
                  </a:lnTo>
                  <a:lnTo>
                    <a:pt x="6253225" y="284542"/>
                  </a:lnTo>
                  <a:lnTo>
                    <a:pt x="6213862" y="273929"/>
                  </a:lnTo>
                  <a:lnTo>
                    <a:pt x="6173525" y="263480"/>
                  </a:lnTo>
                  <a:lnTo>
                    <a:pt x="6132227" y="253197"/>
                  </a:lnTo>
                  <a:lnTo>
                    <a:pt x="6089985" y="243084"/>
                  </a:lnTo>
                  <a:lnTo>
                    <a:pt x="6046812" y="233141"/>
                  </a:lnTo>
                  <a:lnTo>
                    <a:pt x="6002724" y="223372"/>
                  </a:lnTo>
                  <a:lnTo>
                    <a:pt x="5957735" y="213779"/>
                  </a:lnTo>
                  <a:lnTo>
                    <a:pt x="5911861" y="204364"/>
                  </a:lnTo>
                  <a:lnTo>
                    <a:pt x="5865117" y="195129"/>
                  </a:lnTo>
                  <a:lnTo>
                    <a:pt x="5817517" y="186077"/>
                  </a:lnTo>
                  <a:lnTo>
                    <a:pt x="5769076" y="177210"/>
                  </a:lnTo>
                  <a:lnTo>
                    <a:pt x="5719809" y="168530"/>
                  </a:lnTo>
                  <a:lnTo>
                    <a:pt x="5669731" y="160040"/>
                  </a:lnTo>
                  <a:lnTo>
                    <a:pt x="5618858" y="151741"/>
                  </a:lnTo>
                  <a:lnTo>
                    <a:pt x="5567203" y="143637"/>
                  </a:lnTo>
                  <a:lnTo>
                    <a:pt x="5514783" y="135728"/>
                  </a:lnTo>
                  <a:lnTo>
                    <a:pt x="5461611" y="128019"/>
                  </a:lnTo>
                  <a:lnTo>
                    <a:pt x="5407702" y="120511"/>
                  </a:lnTo>
                  <a:lnTo>
                    <a:pt x="5353073" y="113206"/>
                  </a:lnTo>
                  <a:lnTo>
                    <a:pt x="5297737" y="106107"/>
                  </a:lnTo>
                  <a:lnTo>
                    <a:pt x="5241709" y="99215"/>
                  </a:lnTo>
                  <a:lnTo>
                    <a:pt x="5185005" y="92534"/>
                  </a:lnTo>
                  <a:lnTo>
                    <a:pt x="5127640" y="86066"/>
                  </a:lnTo>
                  <a:lnTo>
                    <a:pt x="5069627" y="79812"/>
                  </a:lnTo>
                  <a:lnTo>
                    <a:pt x="5010983" y="73775"/>
                  </a:lnTo>
                  <a:lnTo>
                    <a:pt x="4951721" y="67958"/>
                  </a:lnTo>
                  <a:lnTo>
                    <a:pt x="4891858" y="62362"/>
                  </a:lnTo>
                  <a:lnTo>
                    <a:pt x="4831407" y="56990"/>
                  </a:lnTo>
                  <a:lnTo>
                    <a:pt x="4770385" y="51845"/>
                  </a:lnTo>
                  <a:lnTo>
                    <a:pt x="4708805" y="46928"/>
                  </a:lnTo>
                  <a:lnTo>
                    <a:pt x="4646682" y="42243"/>
                  </a:lnTo>
                  <a:lnTo>
                    <a:pt x="4584033" y="37790"/>
                  </a:lnTo>
                  <a:lnTo>
                    <a:pt x="4520871" y="33573"/>
                  </a:lnTo>
                  <a:lnTo>
                    <a:pt x="4457211" y="29593"/>
                  </a:lnTo>
                  <a:lnTo>
                    <a:pt x="4393068" y="25854"/>
                  </a:lnTo>
                  <a:lnTo>
                    <a:pt x="4328458" y="22357"/>
                  </a:lnTo>
                  <a:lnTo>
                    <a:pt x="4263395" y="19105"/>
                  </a:lnTo>
                  <a:lnTo>
                    <a:pt x="4197894" y="16100"/>
                  </a:lnTo>
                  <a:lnTo>
                    <a:pt x="4131970" y="13344"/>
                  </a:lnTo>
                  <a:lnTo>
                    <a:pt x="4065638" y="10839"/>
                  </a:lnTo>
                  <a:lnTo>
                    <a:pt x="3998913" y="8589"/>
                  </a:lnTo>
                  <a:lnTo>
                    <a:pt x="3931810" y="6594"/>
                  </a:lnTo>
                  <a:lnTo>
                    <a:pt x="3864343" y="4859"/>
                  </a:lnTo>
                  <a:lnTo>
                    <a:pt x="3796528" y="3383"/>
                  </a:lnTo>
                  <a:lnTo>
                    <a:pt x="3728379" y="2171"/>
                  </a:lnTo>
                  <a:lnTo>
                    <a:pt x="3659912" y="1225"/>
                  </a:lnTo>
                  <a:lnTo>
                    <a:pt x="3591141" y="546"/>
                  </a:lnTo>
                  <a:lnTo>
                    <a:pt x="3522082" y="136"/>
                  </a:lnTo>
                  <a:lnTo>
                    <a:pt x="3452749" y="0"/>
                  </a:lnTo>
                </a:path>
              </a:pathLst>
            </a:cu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06329"/>
              </p:ext>
            </p:extLst>
          </p:nvPr>
        </p:nvGraphicFramePr>
        <p:xfrm>
          <a:off x="1850926" y="3035548"/>
          <a:ext cx="4190999" cy="14833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ESPECIALIDADE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ENGENHEIRO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JOÃO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MESTRE DE OBRAS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CONTABILISTA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16233"/>
              </p:ext>
            </p:extLst>
          </p:nvPr>
        </p:nvGraphicFramePr>
        <p:xfrm>
          <a:off x="6880126" y="3035548"/>
          <a:ext cx="3047999" cy="14833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COD_FUNC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52120" y="5211112"/>
            <a:ext cx="662813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dirty="0">
                <a:latin typeface="Consolas" panose="020B0609020204030204" pitchFamily="49" charset="0"/>
                <a:cs typeface="Trebuchet MS"/>
              </a:rPr>
              <a:t> FUNC.NOME NOME_FUNC, DEP.NOME NOME_DEP</a:t>
            </a:r>
          </a:p>
          <a:p>
            <a:pPr marL="12700">
              <a:spcBef>
                <a:spcPts val="5"/>
              </a:spcBef>
            </a:pPr>
            <a:r>
              <a:rPr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dirty="0">
                <a:latin typeface="Consolas" panose="020B0609020204030204" pitchFamily="49" charset="0"/>
                <a:cs typeface="Trebuchet MS"/>
              </a:rPr>
              <a:t> funcionario FUNC,</a:t>
            </a:r>
          </a:p>
          <a:p>
            <a:pPr marL="759460"/>
            <a:r>
              <a:rPr dirty="0">
                <a:latin typeface="Consolas" panose="020B0609020204030204" pitchFamily="49" charset="0"/>
                <a:cs typeface="Trebuchet MS"/>
              </a:rPr>
              <a:t>dependente DEP</a:t>
            </a:r>
          </a:p>
          <a:p>
            <a:pPr marL="12700"/>
            <a:r>
              <a:rPr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WHERE</a:t>
            </a:r>
            <a:r>
              <a:rPr dirty="0">
                <a:latin typeface="Consolas" panose="020B0609020204030204" pitchFamily="49" charset="0"/>
                <a:cs typeface="Trebuchet MS"/>
              </a:rPr>
              <a:t> FUNC.cod = DEP.cod_func;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76234"/>
              </p:ext>
            </p:extLst>
          </p:nvPr>
        </p:nvGraphicFramePr>
        <p:xfrm>
          <a:off x="7620000" y="5029200"/>
          <a:ext cx="4108450" cy="14833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NOME_FUNC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NOME_DEP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 rot="16200000">
            <a:off x="6688900" y="5418455"/>
            <a:ext cx="612774" cy="704850"/>
            <a:chOff x="3876675" y="4867275"/>
            <a:chExt cx="1238250" cy="704850"/>
          </a:xfrm>
        </p:grpSpPr>
        <p:sp>
          <p:nvSpPr>
            <p:cNvPr id="16" name="object 16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914400" y="0"/>
                  </a:moveTo>
                  <a:lnTo>
                    <a:pt x="304800" y="0"/>
                  </a:lnTo>
                  <a:lnTo>
                    <a:pt x="304800" y="342900"/>
                  </a:lnTo>
                  <a:lnTo>
                    <a:pt x="0" y="342900"/>
                  </a:lnTo>
                  <a:lnTo>
                    <a:pt x="609600" y="685800"/>
                  </a:lnTo>
                  <a:lnTo>
                    <a:pt x="1219200" y="342900"/>
                  </a:lnTo>
                  <a:lnTo>
                    <a:pt x="914400" y="342900"/>
                  </a:lnTo>
                  <a:lnTo>
                    <a:pt x="91440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342900"/>
                  </a:moveTo>
                  <a:lnTo>
                    <a:pt x="304800" y="342900"/>
                  </a:lnTo>
                  <a:lnTo>
                    <a:pt x="304800" y="0"/>
                  </a:lnTo>
                  <a:lnTo>
                    <a:pt x="914400" y="0"/>
                  </a:lnTo>
                  <a:lnTo>
                    <a:pt x="914400" y="342900"/>
                  </a:lnTo>
                  <a:lnTo>
                    <a:pt x="1219200" y="342900"/>
                  </a:lnTo>
                  <a:lnTo>
                    <a:pt x="609600" y="685800"/>
                  </a:lnTo>
                  <a:lnTo>
                    <a:pt x="0" y="34290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sz="3600" dirty="0"/>
              <a:t>Junção de produto cartesiano</a:t>
            </a: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</p:spTree>
    <p:extLst>
      <p:ext uri="{BB962C8B-B14F-4D97-AF65-F5344CB8AC3E}">
        <p14:creationId xmlns:p14="http://schemas.microsoft.com/office/powerpoint/2010/main" val="366828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987" y="4495800"/>
            <a:ext cx="7466331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sz="2000" dirty="0">
                <a:latin typeface="Consolas" panose="020B0609020204030204" pitchFamily="49" charset="0"/>
                <a:cs typeface="Trebuchet MS"/>
              </a:rPr>
              <a:t> FUNC.NOME NOME_FUNC, DEP.NOME NOME_DEP</a:t>
            </a: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sz="2000" dirty="0">
                <a:latin typeface="Consolas" panose="020B0609020204030204" pitchFamily="49" charset="0"/>
                <a:cs typeface="Trebuchet MS"/>
              </a:rPr>
              <a:t> funcionario FUNC </a:t>
            </a:r>
            <a:r>
              <a:rPr sz="200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INNER JOIN</a:t>
            </a:r>
          </a:p>
          <a:p>
            <a:pPr marL="759460"/>
            <a:r>
              <a:rPr sz="2000" dirty="0">
                <a:latin typeface="Consolas" panose="020B0609020204030204" pitchFamily="49" charset="0"/>
                <a:cs typeface="Trebuchet MS"/>
              </a:rPr>
              <a:t>dependente DEP </a:t>
            </a:r>
            <a:r>
              <a:rPr sz="200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ON</a:t>
            </a:r>
            <a:r>
              <a:rPr sz="2000" dirty="0">
                <a:latin typeface="Consolas" panose="020B0609020204030204" pitchFamily="49" charset="0"/>
                <a:cs typeface="Trebuchet MS"/>
              </a:rPr>
              <a:t> (FUNC.COD = DEP.COD_FUNC);</a:t>
            </a: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sz="3600" dirty="0" err="1"/>
              <a:t>Junção</a:t>
            </a:r>
            <a:r>
              <a:rPr sz="3600" dirty="0"/>
              <a:t> </a:t>
            </a:r>
            <a:r>
              <a:rPr lang="pt-BR" sz="3600" dirty="0"/>
              <a:t>Interna</a:t>
            </a:r>
            <a:endParaRPr sz="3600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73987" y="2538837"/>
            <a:ext cx="9296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Funciona de forma semelhante à junção de produto  cartesiano.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Porém, utiliza uma sintaxe diferente.</a:t>
            </a:r>
          </a:p>
        </p:txBody>
      </p:sp>
      <p:pic>
        <p:nvPicPr>
          <p:cNvPr id="9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073725"/>
            <a:ext cx="2453818" cy="177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8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0653" y="5318919"/>
            <a:ext cx="8153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7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sz="2400" spc="-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400" spc="-65" dirty="0">
                <a:latin typeface="Consolas" panose="020B0609020204030204" pitchFamily="49" charset="0"/>
                <a:cs typeface="Trebuchet MS"/>
              </a:rPr>
              <a:t>FUNC.NOME </a:t>
            </a:r>
            <a:r>
              <a:rPr sz="2400" spc="-75" dirty="0">
                <a:latin typeface="Consolas" panose="020B0609020204030204" pitchFamily="49" charset="0"/>
                <a:cs typeface="Trebuchet MS"/>
              </a:rPr>
              <a:t>NOME_FUNC, </a:t>
            </a:r>
            <a:r>
              <a:rPr sz="2400" spc="-100" dirty="0">
                <a:latin typeface="Consolas" panose="020B0609020204030204" pitchFamily="49" charset="0"/>
                <a:cs typeface="Trebuchet MS"/>
              </a:rPr>
              <a:t>DEP.NOME</a:t>
            </a:r>
            <a:r>
              <a:rPr sz="2400" spc="16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400" spc="-60" dirty="0">
                <a:latin typeface="Consolas" panose="020B0609020204030204" pitchFamily="49" charset="0"/>
                <a:cs typeface="Trebuchet MS"/>
              </a:rPr>
              <a:t>NOME_DEP</a:t>
            </a:r>
            <a:endParaRPr sz="2400" dirty="0">
              <a:latin typeface="Consolas" panose="020B0609020204030204" pitchFamily="49" charset="0"/>
              <a:cs typeface="Trebuchet MS"/>
            </a:endParaRPr>
          </a:p>
          <a:p>
            <a:pPr marL="759460" marR="5080" indent="-747395"/>
            <a:r>
              <a:rPr sz="2400" spc="-5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sz="2400" spc="-5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400" spc="-114" dirty="0">
                <a:latin typeface="Consolas" panose="020B0609020204030204" pitchFamily="49" charset="0"/>
                <a:cs typeface="Trebuchet MS"/>
              </a:rPr>
              <a:t>funcionario </a:t>
            </a:r>
            <a:r>
              <a:rPr sz="2400" spc="-85" dirty="0">
                <a:latin typeface="Consolas" panose="020B0609020204030204" pitchFamily="49" charset="0"/>
                <a:cs typeface="Trebuchet MS"/>
              </a:rPr>
              <a:t>FUNC </a:t>
            </a:r>
            <a:r>
              <a:rPr sz="2400" spc="-225" dirty="0">
                <a:latin typeface="Consolas" panose="020B0609020204030204" pitchFamily="49" charset="0"/>
                <a:cs typeface="Trebuchet MS"/>
              </a:rPr>
              <a:t>[</a:t>
            </a:r>
            <a:r>
              <a:rPr sz="2400" spc="-22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LEFT </a:t>
            </a:r>
            <a:r>
              <a:rPr sz="2400" spc="-20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OU </a:t>
            </a:r>
            <a:r>
              <a:rPr sz="2400" spc="-10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RIGHT</a:t>
            </a:r>
            <a:r>
              <a:rPr sz="2400" spc="-105" dirty="0">
                <a:latin typeface="Consolas" panose="020B0609020204030204" pitchFamily="49" charset="0"/>
                <a:cs typeface="Trebuchet MS"/>
              </a:rPr>
              <a:t>] </a:t>
            </a:r>
            <a:r>
              <a:rPr sz="2400" spc="-110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OUTER </a:t>
            </a:r>
            <a:r>
              <a:rPr sz="2400" spc="-4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JOIN  </a:t>
            </a:r>
            <a:r>
              <a:rPr sz="2400" spc="-165" dirty="0">
                <a:latin typeface="Consolas" panose="020B0609020204030204" pitchFamily="49" charset="0"/>
                <a:cs typeface="Trebuchet MS"/>
              </a:rPr>
              <a:t>dependente </a:t>
            </a:r>
            <a:r>
              <a:rPr sz="2400" spc="-110" dirty="0">
                <a:latin typeface="Consolas" panose="020B0609020204030204" pitchFamily="49" charset="0"/>
                <a:cs typeface="Trebuchet MS"/>
              </a:rPr>
              <a:t>DEP </a:t>
            </a:r>
            <a:r>
              <a:rPr sz="2400" spc="4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ON</a:t>
            </a:r>
            <a:r>
              <a:rPr sz="2400" spc="4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400" spc="-80" dirty="0">
                <a:latin typeface="Consolas" panose="020B0609020204030204" pitchFamily="49" charset="0"/>
                <a:cs typeface="Trebuchet MS"/>
              </a:rPr>
              <a:t>(FUNC.COD </a:t>
            </a:r>
            <a:r>
              <a:rPr sz="2400" spc="155" dirty="0">
                <a:latin typeface="Consolas" panose="020B0609020204030204" pitchFamily="49" charset="0"/>
                <a:cs typeface="Trebuchet MS"/>
              </a:rPr>
              <a:t>=</a:t>
            </a:r>
            <a:r>
              <a:rPr sz="2400" spc="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400" spc="-120" dirty="0">
                <a:latin typeface="Consolas" panose="020B0609020204030204" pitchFamily="49" charset="0"/>
                <a:cs typeface="Trebuchet MS"/>
              </a:rPr>
              <a:t>DEP.COD_FUNC);</a:t>
            </a:r>
            <a:endParaRPr sz="24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sz="3600" dirty="0" err="1"/>
              <a:t>Junção</a:t>
            </a:r>
            <a:r>
              <a:rPr sz="3600" dirty="0"/>
              <a:t> </a:t>
            </a:r>
            <a:r>
              <a:rPr lang="pt-BR" sz="3600" dirty="0"/>
              <a:t>Externa</a:t>
            </a:r>
            <a:endParaRPr sz="3600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08507" y="2551837"/>
            <a:ext cx="105976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Retorna um valor nulo (</a:t>
            </a:r>
            <a:r>
              <a:rPr lang="pt-BR" sz="2800" dirty="0" err="1"/>
              <a:t>null</a:t>
            </a:r>
            <a:r>
              <a:rPr lang="pt-BR" sz="2800" dirty="0"/>
              <a:t>) para o correspondente que não encontrar.</a:t>
            </a:r>
          </a:p>
          <a:p>
            <a:r>
              <a:rPr lang="pt-BR" sz="2800" dirty="0"/>
              <a:t>Existem vários padrões de junção externa, os principais são:</a:t>
            </a:r>
          </a:p>
          <a:p>
            <a:endParaRPr lang="pt-BR" sz="2800" dirty="0"/>
          </a:p>
          <a:p>
            <a:r>
              <a:rPr lang="pt-BR" sz="2800" dirty="0"/>
              <a:t>LEFT OUTER JOIN (Junção externa esquerda)</a:t>
            </a:r>
          </a:p>
          <a:p>
            <a:r>
              <a:rPr lang="pt-BR" sz="2800" dirty="0"/>
              <a:t>RIGHT OUTER JOIN (Junção externa direita)</a:t>
            </a:r>
          </a:p>
        </p:txBody>
      </p:sp>
    </p:spTree>
    <p:extLst>
      <p:ext uri="{BB962C8B-B14F-4D97-AF65-F5344CB8AC3E}">
        <p14:creationId xmlns:p14="http://schemas.microsoft.com/office/powerpoint/2010/main" val="357833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4789" y="1266571"/>
            <a:ext cx="190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450" y="1710689"/>
            <a:ext cx="4203700" cy="1496060"/>
          </a:xfrm>
          <a:custGeom>
            <a:avLst/>
            <a:gdLst/>
            <a:ahLst/>
            <a:cxnLst/>
            <a:rect l="l" t="t" r="r" b="b"/>
            <a:pathLst>
              <a:path w="4203700" h="1496060">
                <a:moveTo>
                  <a:pt x="0" y="1118870"/>
                </a:moveTo>
                <a:lnTo>
                  <a:pt x="4203700" y="1118870"/>
                </a:lnTo>
              </a:path>
              <a:path w="4203700" h="1496060">
                <a:moveTo>
                  <a:pt x="6350" y="0"/>
                </a:moveTo>
                <a:lnTo>
                  <a:pt x="6350" y="1496060"/>
                </a:lnTo>
              </a:path>
              <a:path w="4203700" h="1496060">
                <a:moveTo>
                  <a:pt x="4197350" y="0"/>
                </a:moveTo>
                <a:lnTo>
                  <a:pt x="4197350" y="14960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702" y="5461537"/>
            <a:ext cx="636968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7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sz="2000" spc="-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65" dirty="0">
                <a:latin typeface="Consolas" panose="020B0609020204030204" pitchFamily="49" charset="0"/>
                <a:cs typeface="Trebuchet MS"/>
              </a:rPr>
              <a:t>FUNC.NOME </a:t>
            </a:r>
            <a:r>
              <a:rPr sz="2000" spc="-75" dirty="0">
                <a:latin typeface="Consolas" panose="020B0609020204030204" pitchFamily="49" charset="0"/>
                <a:cs typeface="Trebuchet MS"/>
              </a:rPr>
              <a:t>NOME_FUNC, </a:t>
            </a:r>
            <a:r>
              <a:rPr sz="2000" spc="-100" dirty="0">
                <a:latin typeface="Consolas" panose="020B0609020204030204" pitchFamily="49" charset="0"/>
                <a:cs typeface="Trebuchet MS"/>
              </a:rPr>
              <a:t>DEP.NOME</a:t>
            </a:r>
            <a:r>
              <a:rPr sz="2000" spc="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65" dirty="0">
                <a:latin typeface="Consolas" panose="020B0609020204030204" pitchFamily="49" charset="0"/>
                <a:cs typeface="Trebuchet MS"/>
              </a:rPr>
              <a:t>NOME_DEP</a:t>
            </a:r>
            <a:endParaRPr sz="2000" dirty="0">
              <a:latin typeface="Consolas" panose="020B0609020204030204" pitchFamily="49" charset="0"/>
              <a:cs typeface="Trebuchet MS"/>
            </a:endParaRPr>
          </a:p>
          <a:p>
            <a:pPr marL="12700">
              <a:spcBef>
                <a:spcPts val="5"/>
              </a:spcBef>
            </a:pPr>
            <a:r>
              <a:rPr sz="2000" spc="-5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sz="2000" spc="-5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114" dirty="0">
                <a:latin typeface="Consolas" panose="020B0609020204030204" pitchFamily="49" charset="0"/>
                <a:cs typeface="Trebuchet MS"/>
              </a:rPr>
              <a:t>funcionario </a:t>
            </a:r>
            <a:r>
              <a:rPr sz="2000" spc="-80" dirty="0">
                <a:latin typeface="Consolas" panose="020B0609020204030204" pitchFamily="49" charset="0"/>
                <a:cs typeface="Trebuchet MS"/>
              </a:rPr>
              <a:t>FUNC </a:t>
            </a:r>
            <a:r>
              <a:rPr sz="2000" spc="-23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LEFT </a:t>
            </a:r>
            <a:r>
              <a:rPr sz="2000" spc="-11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OUTER</a:t>
            </a:r>
            <a:r>
              <a:rPr sz="2000" spc="-13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45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JOIN</a:t>
            </a:r>
            <a:endParaRPr sz="2000" dirty="0">
              <a:solidFill>
                <a:srgbClr val="0318DB"/>
              </a:solidFill>
              <a:latin typeface="Consolas" panose="020B0609020204030204" pitchFamily="49" charset="0"/>
              <a:cs typeface="Trebuchet MS"/>
            </a:endParaRPr>
          </a:p>
          <a:p>
            <a:pPr marL="759460"/>
            <a:r>
              <a:rPr sz="2000" spc="-165" dirty="0">
                <a:latin typeface="Consolas" panose="020B0609020204030204" pitchFamily="49" charset="0"/>
                <a:cs typeface="Trebuchet MS"/>
              </a:rPr>
              <a:t>dependente </a:t>
            </a:r>
            <a:r>
              <a:rPr sz="2000" spc="-110" dirty="0">
                <a:latin typeface="Consolas" panose="020B0609020204030204" pitchFamily="49" charset="0"/>
                <a:cs typeface="Trebuchet MS"/>
              </a:rPr>
              <a:t>DEP </a:t>
            </a:r>
            <a:r>
              <a:rPr sz="2000" spc="40" dirty="0">
                <a:solidFill>
                  <a:srgbClr val="0318DB"/>
                </a:solidFill>
                <a:latin typeface="Consolas" panose="020B0609020204030204" pitchFamily="49" charset="0"/>
                <a:cs typeface="Trebuchet MS"/>
              </a:rPr>
              <a:t>ON</a:t>
            </a:r>
            <a:r>
              <a:rPr sz="2000" spc="40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80" dirty="0">
                <a:latin typeface="Consolas" panose="020B0609020204030204" pitchFamily="49" charset="0"/>
                <a:cs typeface="Trebuchet MS"/>
              </a:rPr>
              <a:t>(FUNC.COD </a:t>
            </a:r>
            <a:r>
              <a:rPr sz="2000" spc="155" dirty="0">
                <a:latin typeface="Consolas" panose="020B0609020204030204" pitchFamily="49" charset="0"/>
                <a:cs typeface="Trebuchet MS"/>
              </a:rPr>
              <a:t>=</a:t>
            </a:r>
            <a:r>
              <a:rPr sz="2000" spc="180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120" dirty="0">
                <a:latin typeface="Consolas" panose="020B0609020204030204" pitchFamily="49" charset="0"/>
                <a:cs typeface="Trebuchet MS"/>
              </a:rPr>
              <a:t>DEP.COD_FUNC);</a:t>
            </a:r>
            <a:endParaRPr sz="20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3514" y="3676790"/>
            <a:ext cx="4876800" cy="533400"/>
          </a:xfrm>
          <a:custGeom>
            <a:avLst/>
            <a:gdLst/>
            <a:ahLst/>
            <a:cxnLst/>
            <a:rect l="l" t="t" r="r" b="b"/>
            <a:pathLst>
              <a:path w="4876800" h="533400">
                <a:moveTo>
                  <a:pt x="0" y="266700"/>
                </a:moveTo>
                <a:lnTo>
                  <a:pt x="19745" y="232596"/>
                </a:lnTo>
                <a:lnTo>
                  <a:pt x="59540" y="207854"/>
                </a:lnTo>
                <a:lnTo>
                  <a:pt x="97400" y="191819"/>
                </a:lnTo>
                <a:lnTo>
                  <a:pt x="143970" y="176192"/>
                </a:lnTo>
                <a:lnTo>
                  <a:pt x="198949" y="161004"/>
                </a:lnTo>
                <a:lnTo>
                  <a:pt x="262033" y="146289"/>
                </a:lnTo>
                <a:lnTo>
                  <a:pt x="332920" y="132080"/>
                </a:lnTo>
                <a:lnTo>
                  <a:pt x="371195" y="125175"/>
                </a:lnTo>
                <a:lnTo>
                  <a:pt x="411306" y="118409"/>
                </a:lnTo>
                <a:lnTo>
                  <a:pt x="453217" y="111787"/>
                </a:lnTo>
                <a:lnTo>
                  <a:pt x="496890" y="105312"/>
                </a:lnTo>
                <a:lnTo>
                  <a:pt x="542286" y="98987"/>
                </a:lnTo>
                <a:lnTo>
                  <a:pt x="589367" y="92819"/>
                </a:lnTo>
                <a:lnTo>
                  <a:pt x="638097" y="86810"/>
                </a:lnTo>
                <a:lnTo>
                  <a:pt x="688436" y="80964"/>
                </a:lnTo>
                <a:lnTo>
                  <a:pt x="740348" y="75287"/>
                </a:lnTo>
                <a:lnTo>
                  <a:pt x="793794" y="69782"/>
                </a:lnTo>
                <a:lnTo>
                  <a:pt x="848737" y="64452"/>
                </a:lnTo>
                <a:lnTo>
                  <a:pt x="905138" y="59303"/>
                </a:lnTo>
                <a:lnTo>
                  <a:pt x="962960" y="54338"/>
                </a:lnTo>
                <a:lnTo>
                  <a:pt x="1022165" y="49562"/>
                </a:lnTo>
                <a:lnTo>
                  <a:pt x="1082715" y="44979"/>
                </a:lnTo>
                <a:lnTo>
                  <a:pt x="1144572" y="40592"/>
                </a:lnTo>
                <a:lnTo>
                  <a:pt x="1207699" y="36406"/>
                </a:lnTo>
                <a:lnTo>
                  <a:pt x="1272057" y="32425"/>
                </a:lnTo>
                <a:lnTo>
                  <a:pt x="1337609" y="28654"/>
                </a:lnTo>
                <a:lnTo>
                  <a:pt x="1404317" y="25096"/>
                </a:lnTo>
                <a:lnTo>
                  <a:pt x="1472143" y="21755"/>
                </a:lnTo>
                <a:lnTo>
                  <a:pt x="1541049" y="18636"/>
                </a:lnTo>
                <a:lnTo>
                  <a:pt x="1610997" y="15743"/>
                </a:lnTo>
                <a:lnTo>
                  <a:pt x="1681950" y="13079"/>
                </a:lnTo>
                <a:lnTo>
                  <a:pt x="1753870" y="10650"/>
                </a:lnTo>
                <a:lnTo>
                  <a:pt x="1826718" y="8459"/>
                </a:lnTo>
                <a:lnTo>
                  <a:pt x="1900457" y="6510"/>
                </a:lnTo>
                <a:lnTo>
                  <a:pt x="1975050" y="4808"/>
                </a:lnTo>
                <a:lnTo>
                  <a:pt x="2050457" y="3356"/>
                </a:lnTo>
                <a:lnTo>
                  <a:pt x="2126642" y="2158"/>
                </a:lnTo>
                <a:lnTo>
                  <a:pt x="2203567" y="1220"/>
                </a:lnTo>
                <a:lnTo>
                  <a:pt x="2281193" y="545"/>
                </a:lnTo>
                <a:lnTo>
                  <a:pt x="2359483" y="137"/>
                </a:lnTo>
                <a:lnTo>
                  <a:pt x="2438400" y="0"/>
                </a:lnTo>
                <a:lnTo>
                  <a:pt x="2517317" y="137"/>
                </a:lnTo>
                <a:lnTo>
                  <a:pt x="2595609" y="545"/>
                </a:lnTo>
                <a:lnTo>
                  <a:pt x="2673236" y="1220"/>
                </a:lnTo>
                <a:lnTo>
                  <a:pt x="2750162" y="2158"/>
                </a:lnTo>
                <a:lnTo>
                  <a:pt x="2826348" y="3356"/>
                </a:lnTo>
                <a:lnTo>
                  <a:pt x="2901757" y="4808"/>
                </a:lnTo>
                <a:lnTo>
                  <a:pt x="2976350" y="6510"/>
                </a:lnTo>
                <a:lnTo>
                  <a:pt x="3050090" y="8459"/>
                </a:lnTo>
                <a:lnTo>
                  <a:pt x="3122940" y="10650"/>
                </a:lnTo>
                <a:lnTo>
                  <a:pt x="3194860" y="13079"/>
                </a:lnTo>
                <a:lnTo>
                  <a:pt x="3265813" y="15743"/>
                </a:lnTo>
                <a:lnTo>
                  <a:pt x="3335762" y="18636"/>
                </a:lnTo>
                <a:lnTo>
                  <a:pt x="3404669" y="21755"/>
                </a:lnTo>
                <a:lnTo>
                  <a:pt x="3472495" y="25096"/>
                </a:lnTo>
                <a:lnTo>
                  <a:pt x="3539203" y="28654"/>
                </a:lnTo>
                <a:lnTo>
                  <a:pt x="3604756" y="32425"/>
                </a:lnTo>
                <a:lnTo>
                  <a:pt x="3669114" y="36406"/>
                </a:lnTo>
                <a:lnTo>
                  <a:pt x="3732241" y="40592"/>
                </a:lnTo>
                <a:lnTo>
                  <a:pt x="3794099" y="44979"/>
                </a:lnTo>
                <a:lnTo>
                  <a:pt x="3854649" y="49562"/>
                </a:lnTo>
                <a:lnTo>
                  <a:pt x="3913854" y="54338"/>
                </a:lnTo>
                <a:lnTo>
                  <a:pt x="3971676" y="59303"/>
                </a:lnTo>
                <a:lnTo>
                  <a:pt x="4028077" y="64452"/>
                </a:lnTo>
                <a:lnTo>
                  <a:pt x="4083019" y="69782"/>
                </a:lnTo>
                <a:lnTo>
                  <a:pt x="4136465" y="75287"/>
                </a:lnTo>
                <a:lnTo>
                  <a:pt x="4188377" y="80964"/>
                </a:lnTo>
                <a:lnTo>
                  <a:pt x="4238716" y="86810"/>
                </a:lnTo>
                <a:lnTo>
                  <a:pt x="4287445" y="92819"/>
                </a:lnTo>
                <a:lnTo>
                  <a:pt x="4334527" y="98987"/>
                </a:lnTo>
                <a:lnTo>
                  <a:pt x="4379922" y="105312"/>
                </a:lnTo>
                <a:lnTo>
                  <a:pt x="4423594" y="111787"/>
                </a:lnTo>
                <a:lnTo>
                  <a:pt x="4465505" y="118409"/>
                </a:lnTo>
                <a:lnTo>
                  <a:pt x="4505616" y="125175"/>
                </a:lnTo>
                <a:lnTo>
                  <a:pt x="4543890" y="132079"/>
                </a:lnTo>
                <a:lnTo>
                  <a:pt x="4614776" y="146289"/>
                </a:lnTo>
                <a:lnTo>
                  <a:pt x="4677859" y="161004"/>
                </a:lnTo>
                <a:lnTo>
                  <a:pt x="4732836" y="176192"/>
                </a:lnTo>
                <a:lnTo>
                  <a:pt x="4779406" y="191819"/>
                </a:lnTo>
                <a:lnTo>
                  <a:pt x="4817264" y="207854"/>
                </a:lnTo>
                <a:lnTo>
                  <a:pt x="4857057" y="232596"/>
                </a:lnTo>
                <a:lnTo>
                  <a:pt x="4876800" y="266700"/>
                </a:lnTo>
                <a:lnTo>
                  <a:pt x="4875547" y="275332"/>
                </a:lnTo>
                <a:lnTo>
                  <a:pt x="4871813" y="283897"/>
                </a:lnTo>
                <a:lnTo>
                  <a:pt x="4832832" y="317386"/>
                </a:lnTo>
                <a:lnTo>
                  <a:pt x="4779406" y="341580"/>
                </a:lnTo>
                <a:lnTo>
                  <a:pt x="4732836" y="357207"/>
                </a:lnTo>
                <a:lnTo>
                  <a:pt x="4677859" y="372395"/>
                </a:lnTo>
                <a:lnTo>
                  <a:pt x="4614776" y="387110"/>
                </a:lnTo>
                <a:lnTo>
                  <a:pt x="4543890" y="401319"/>
                </a:lnTo>
                <a:lnTo>
                  <a:pt x="4505616" y="408224"/>
                </a:lnTo>
                <a:lnTo>
                  <a:pt x="4465505" y="414990"/>
                </a:lnTo>
                <a:lnTo>
                  <a:pt x="4423594" y="421612"/>
                </a:lnTo>
                <a:lnTo>
                  <a:pt x="4379922" y="428087"/>
                </a:lnTo>
                <a:lnTo>
                  <a:pt x="4334527" y="434412"/>
                </a:lnTo>
                <a:lnTo>
                  <a:pt x="4287445" y="440580"/>
                </a:lnTo>
                <a:lnTo>
                  <a:pt x="4238716" y="446589"/>
                </a:lnTo>
                <a:lnTo>
                  <a:pt x="4188377" y="452435"/>
                </a:lnTo>
                <a:lnTo>
                  <a:pt x="4136465" y="458112"/>
                </a:lnTo>
                <a:lnTo>
                  <a:pt x="4083019" y="463617"/>
                </a:lnTo>
                <a:lnTo>
                  <a:pt x="4028077" y="468947"/>
                </a:lnTo>
                <a:lnTo>
                  <a:pt x="3971676" y="474096"/>
                </a:lnTo>
                <a:lnTo>
                  <a:pt x="3913854" y="479061"/>
                </a:lnTo>
                <a:lnTo>
                  <a:pt x="3854649" y="483837"/>
                </a:lnTo>
                <a:lnTo>
                  <a:pt x="3794099" y="488420"/>
                </a:lnTo>
                <a:lnTo>
                  <a:pt x="3732241" y="492807"/>
                </a:lnTo>
                <a:lnTo>
                  <a:pt x="3669114" y="496993"/>
                </a:lnTo>
                <a:lnTo>
                  <a:pt x="3604756" y="500974"/>
                </a:lnTo>
                <a:lnTo>
                  <a:pt x="3539203" y="504745"/>
                </a:lnTo>
                <a:lnTo>
                  <a:pt x="3472495" y="508303"/>
                </a:lnTo>
                <a:lnTo>
                  <a:pt x="3404669" y="511644"/>
                </a:lnTo>
                <a:lnTo>
                  <a:pt x="3335762" y="514763"/>
                </a:lnTo>
                <a:lnTo>
                  <a:pt x="3265813" y="517656"/>
                </a:lnTo>
                <a:lnTo>
                  <a:pt x="3194860" y="520320"/>
                </a:lnTo>
                <a:lnTo>
                  <a:pt x="3122940" y="522749"/>
                </a:lnTo>
                <a:lnTo>
                  <a:pt x="3050090" y="524940"/>
                </a:lnTo>
                <a:lnTo>
                  <a:pt x="2976350" y="526889"/>
                </a:lnTo>
                <a:lnTo>
                  <a:pt x="2901757" y="528591"/>
                </a:lnTo>
                <a:lnTo>
                  <a:pt x="2826348" y="530043"/>
                </a:lnTo>
                <a:lnTo>
                  <a:pt x="2750162" y="531241"/>
                </a:lnTo>
                <a:lnTo>
                  <a:pt x="2673236" y="532179"/>
                </a:lnTo>
                <a:lnTo>
                  <a:pt x="2595609" y="532854"/>
                </a:lnTo>
                <a:lnTo>
                  <a:pt x="2517317" y="533262"/>
                </a:lnTo>
                <a:lnTo>
                  <a:pt x="2438400" y="533400"/>
                </a:lnTo>
                <a:lnTo>
                  <a:pt x="2359483" y="533262"/>
                </a:lnTo>
                <a:lnTo>
                  <a:pt x="2281192" y="532854"/>
                </a:lnTo>
                <a:lnTo>
                  <a:pt x="2203565" y="532179"/>
                </a:lnTo>
                <a:lnTo>
                  <a:pt x="2126639" y="531241"/>
                </a:lnTo>
                <a:lnTo>
                  <a:pt x="2050454" y="530043"/>
                </a:lnTo>
                <a:lnTo>
                  <a:pt x="1975046" y="528591"/>
                </a:lnTo>
                <a:lnTo>
                  <a:pt x="1900453" y="526889"/>
                </a:lnTo>
                <a:lnTo>
                  <a:pt x="1826713" y="524940"/>
                </a:lnTo>
                <a:lnTo>
                  <a:pt x="1753864" y="522749"/>
                </a:lnTo>
                <a:lnTo>
                  <a:pt x="1681944" y="520320"/>
                </a:lnTo>
                <a:lnTo>
                  <a:pt x="1610991" y="517656"/>
                </a:lnTo>
                <a:lnTo>
                  <a:pt x="1541042" y="514763"/>
                </a:lnTo>
                <a:lnTo>
                  <a:pt x="1472136" y="511644"/>
                </a:lnTo>
                <a:lnTo>
                  <a:pt x="1404309" y="508303"/>
                </a:lnTo>
                <a:lnTo>
                  <a:pt x="1337601" y="504745"/>
                </a:lnTo>
                <a:lnTo>
                  <a:pt x="1272049" y="500974"/>
                </a:lnTo>
                <a:lnTo>
                  <a:pt x="1207691" y="496993"/>
                </a:lnTo>
                <a:lnTo>
                  <a:pt x="1144564" y="492807"/>
                </a:lnTo>
                <a:lnTo>
                  <a:pt x="1082706" y="488420"/>
                </a:lnTo>
                <a:lnTo>
                  <a:pt x="1022156" y="483837"/>
                </a:lnTo>
                <a:lnTo>
                  <a:pt x="962951" y="479061"/>
                </a:lnTo>
                <a:lnTo>
                  <a:pt x="905129" y="474096"/>
                </a:lnTo>
                <a:lnTo>
                  <a:pt x="848728" y="468947"/>
                </a:lnTo>
                <a:lnTo>
                  <a:pt x="793785" y="463617"/>
                </a:lnTo>
                <a:lnTo>
                  <a:pt x="740339" y="458112"/>
                </a:lnTo>
                <a:lnTo>
                  <a:pt x="688427" y="452435"/>
                </a:lnTo>
                <a:lnTo>
                  <a:pt x="638088" y="446589"/>
                </a:lnTo>
                <a:lnTo>
                  <a:pt x="589358" y="440580"/>
                </a:lnTo>
                <a:lnTo>
                  <a:pt x="542277" y="434412"/>
                </a:lnTo>
                <a:lnTo>
                  <a:pt x="496881" y="428087"/>
                </a:lnTo>
                <a:lnTo>
                  <a:pt x="453208" y="421612"/>
                </a:lnTo>
                <a:lnTo>
                  <a:pt x="411298" y="414990"/>
                </a:lnTo>
                <a:lnTo>
                  <a:pt x="371186" y="408224"/>
                </a:lnTo>
                <a:lnTo>
                  <a:pt x="332912" y="401320"/>
                </a:lnTo>
                <a:lnTo>
                  <a:pt x="262026" y="387110"/>
                </a:lnTo>
                <a:lnTo>
                  <a:pt x="198942" y="372395"/>
                </a:lnTo>
                <a:lnTo>
                  <a:pt x="143964" y="357207"/>
                </a:lnTo>
                <a:lnTo>
                  <a:pt x="97394" y="341580"/>
                </a:lnTo>
                <a:lnTo>
                  <a:pt x="59536" y="325545"/>
                </a:lnTo>
                <a:lnTo>
                  <a:pt x="19743" y="300803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48800" y="6553200"/>
            <a:ext cx="990600" cy="301624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190500"/>
                </a:moveTo>
                <a:lnTo>
                  <a:pt x="16099" y="146821"/>
                </a:lnTo>
                <a:lnTo>
                  <a:pt x="61959" y="106724"/>
                </a:lnTo>
                <a:lnTo>
                  <a:pt x="133920" y="71353"/>
                </a:lnTo>
                <a:lnTo>
                  <a:pt x="178546" y="55797"/>
                </a:lnTo>
                <a:lnTo>
                  <a:pt x="228324" y="41851"/>
                </a:lnTo>
                <a:lnTo>
                  <a:pt x="282798" y="29659"/>
                </a:lnTo>
                <a:lnTo>
                  <a:pt x="341511" y="19363"/>
                </a:lnTo>
                <a:lnTo>
                  <a:pt x="404005" y="11106"/>
                </a:lnTo>
                <a:lnTo>
                  <a:pt x="469822" y="5031"/>
                </a:lnTo>
                <a:lnTo>
                  <a:pt x="538506" y="1281"/>
                </a:lnTo>
                <a:lnTo>
                  <a:pt x="609600" y="0"/>
                </a:lnTo>
                <a:lnTo>
                  <a:pt x="680693" y="1281"/>
                </a:lnTo>
                <a:lnTo>
                  <a:pt x="749377" y="5031"/>
                </a:lnTo>
                <a:lnTo>
                  <a:pt x="815194" y="11106"/>
                </a:lnTo>
                <a:lnTo>
                  <a:pt x="877688" y="19363"/>
                </a:lnTo>
                <a:lnTo>
                  <a:pt x="936401" y="29659"/>
                </a:lnTo>
                <a:lnTo>
                  <a:pt x="990875" y="41851"/>
                </a:lnTo>
                <a:lnTo>
                  <a:pt x="1040653" y="55797"/>
                </a:lnTo>
                <a:lnTo>
                  <a:pt x="1085279" y="71353"/>
                </a:lnTo>
                <a:lnTo>
                  <a:pt x="1124293" y="88376"/>
                </a:lnTo>
                <a:lnTo>
                  <a:pt x="1183661" y="126253"/>
                </a:lnTo>
                <a:lnTo>
                  <a:pt x="1215098" y="168284"/>
                </a:lnTo>
                <a:lnTo>
                  <a:pt x="1219200" y="190500"/>
                </a:lnTo>
                <a:lnTo>
                  <a:pt x="1215098" y="212716"/>
                </a:lnTo>
                <a:lnTo>
                  <a:pt x="1203100" y="234180"/>
                </a:lnTo>
                <a:lnTo>
                  <a:pt x="1157240" y="274278"/>
                </a:lnTo>
                <a:lnTo>
                  <a:pt x="1085279" y="309649"/>
                </a:lnTo>
                <a:lnTo>
                  <a:pt x="1040653" y="325205"/>
                </a:lnTo>
                <a:lnTo>
                  <a:pt x="990875" y="339150"/>
                </a:lnTo>
                <a:lnTo>
                  <a:pt x="936401" y="351342"/>
                </a:lnTo>
                <a:lnTo>
                  <a:pt x="877688" y="361638"/>
                </a:lnTo>
                <a:lnTo>
                  <a:pt x="815194" y="369894"/>
                </a:lnTo>
                <a:lnTo>
                  <a:pt x="749377" y="375969"/>
                </a:lnTo>
                <a:lnTo>
                  <a:pt x="680693" y="379718"/>
                </a:lnTo>
                <a:lnTo>
                  <a:pt x="609600" y="381000"/>
                </a:lnTo>
                <a:lnTo>
                  <a:pt x="538506" y="379719"/>
                </a:lnTo>
                <a:lnTo>
                  <a:pt x="469822" y="375970"/>
                </a:lnTo>
                <a:lnTo>
                  <a:pt x="404005" y="369895"/>
                </a:lnTo>
                <a:lnTo>
                  <a:pt x="341511" y="361638"/>
                </a:lnTo>
                <a:lnTo>
                  <a:pt x="282798" y="351342"/>
                </a:lnTo>
                <a:lnTo>
                  <a:pt x="228324" y="339150"/>
                </a:lnTo>
                <a:lnTo>
                  <a:pt x="178546" y="325205"/>
                </a:lnTo>
                <a:lnTo>
                  <a:pt x="133920" y="309649"/>
                </a:lnTo>
                <a:lnTo>
                  <a:pt x="94906" y="292625"/>
                </a:lnTo>
                <a:lnTo>
                  <a:pt x="35538" y="254748"/>
                </a:lnTo>
                <a:lnTo>
                  <a:pt x="4101" y="212716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"/>
          <p:cNvGrpSpPr/>
          <p:nvPr/>
        </p:nvGrpSpPr>
        <p:grpSpPr>
          <a:xfrm>
            <a:off x="2057400" y="2655497"/>
            <a:ext cx="8486675" cy="326327"/>
            <a:chOff x="590550" y="1057275"/>
            <a:chExt cx="8553450" cy="704850"/>
          </a:xfrm>
          <a:solidFill>
            <a:schemeClr val="accent1"/>
          </a:solidFill>
        </p:grpSpPr>
        <p:sp>
          <p:nvSpPr>
            <p:cNvPr id="22" name="object 3"/>
            <p:cNvSpPr/>
            <p:nvPr/>
          </p:nvSpPr>
          <p:spPr>
            <a:xfrm>
              <a:off x="4062348" y="1066800"/>
              <a:ext cx="3600450" cy="685800"/>
            </a:xfrm>
            <a:custGeom>
              <a:avLst/>
              <a:gdLst/>
              <a:ahLst/>
              <a:cxnLst/>
              <a:rect l="l" t="t" r="r" b="b"/>
              <a:pathLst>
                <a:path w="3600450" h="685800">
                  <a:moveTo>
                    <a:pt x="3600450" y="514350"/>
                  </a:moveTo>
                  <a:lnTo>
                    <a:pt x="3257550" y="514350"/>
                  </a:lnTo>
                  <a:lnTo>
                    <a:pt x="3538601" y="685800"/>
                  </a:lnTo>
                  <a:lnTo>
                    <a:pt x="3600450" y="514350"/>
                  </a:lnTo>
                  <a:close/>
                </a:path>
                <a:path w="3600450" h="685800">
                  <a:moveTo>
                    <a:pt x="171450" y="0"/>
                  </a:moveTo>
                  <a:lnTo>
                    <a:pt x="0" y="0"/>
                  </a:lnTo>
                  <a:lnTo>
                    <a:pt x="207163" y="1225"/>
                  </a:lnTo>
                  <a:lnTo>
                    <a:pt x="546164" y="8589"/>
                  </a:lnTo>
                  <a:lnTo>
                    <a:pt x="810646" y="19105"/>
                  </a:lnTo>
                  <a:lnTo>
                    <a:pt x="1068122" y="33573"/>
                  </a:lnTo>
                  <a:lnTo>
                    <a:pt x="1317636" y="51845"/>
                  </a:lnTo>
                  <a:lnTo>
                    <a:pt x="1558234" y="73775"/>
                  </a:lnTo>
                  <a:lnTo>
                    <a:pt x="1788960" y="99215"/>
                  </a:lnTo>
                  <a:lnTo>
                    <a:pt x="1954953" y="120511"/>
                  </a:lnTo>
                  <a:lnTo>
                    <a:pt x="2114454" y="143637"/>
                  </a:lnTo>
                  <a:lnTo>
                    <a:pt x="2267060" y="168530"/>
                  </a:lnTo>
                  <a:lnTo>
                    <a:pt x="2364768" y="186077"/>
                  </a:lnTo>
                  <a:lnTo>
                    <a:pt x="2459112" y="204364"/>
                  </a:lnTo>
                  <a:lnTo>
                    <a:pt x="2549975" y="223372"/>
                  </a:lnTo>
                  <a:lnTo>
                    <a:pt x="2637236" y="243084"/>
                  </a:lnTo>
                  <a:lnTo>
                    <a:pt x="2720776" y="263480"/>
                  </a:lnTo>
                  <a:lnTo>
                    <a:pt x="2761113" y="273929"/>
                  </a:lnTo>
                  <a:lnTo>
                    <a:pt x="2800476" y="284542"/>
                  </a:lnTo>
                  <a:lnTo>
                    <a:pt x="2838848" y="295317"/>
                  </a:lnTo>
                  <a:lnTo>
                    <a:pt x="2876216" y="306252"/>
                  </a:lnTo>
                  <a:lnTo>
                    <a:pt x="2947877" y="328592"/>
                  </a:lnTo>
                  <a:lnTo>
                    <a:pt x="3015341" y="351542"/>
                  </a:lnTo>
                  <a:lnTo>
                    <a:pt x="3078486" y="375086"/>
                  </a:lnTo>
                  <a:lnTo>
                    <a:pt x="3137194" y="399204"/>
                  </a:lnTo>
                  <a:lnTo>
                    <a:pt x="3191346" y="423878"/>
                  </a:lnTo>
                  <a:lnTo>
                    <a:pt x="3240823" y="449089"/>
                  </a:lnTo>
                  <a:lnTo>
                    <a:pt x="3285504" y="474820"/>
                  </a:lnTo>
                  <a:lnTo>
                    <a:pt x="3325271" y="501052"/>
                  </a:lnTo>
                  <a:lnTo>
                    <a:pt x="3343275" y="514350"/>
                  </a:lnTo>
                  <a:lnTo>
                    <a:pt x="3514725" y="514350"/>
                  </a:lnTo>
                  <a:lnTo>
                    <a:pt x="3477459" y="487874"/>
                  </a:lnTo>
                  <a:lnTo>
                    <a:pt x="3435220" y="461891"/>
                  </a:lnTo>
                  <a:lnTo>
                    <a:pt x="3388127" y="436418"/>
                  </a:lnTo>
                  <a:lnTo>
                    <a:pt x="3336297" y="411473"/>
                  </a:lnTo>
                  <a:lnTo>
                    <a:pt x="3279852" y="387074"/>
                  </a:lnTo>
                  <a:lnTo>
                    <a:pt x="3218910" y="363241"/>
                  </a:lnTo>
                  <a:lnTo>
                    <a:pt x="3153591" y="339992"/>
                  </a:lnTo>
                  <a:lnTo>
                    <a:pt x="3084014" y="317344"/>
                  </a:lnTo>
                  <a:lnTo>
                    <a:pt x="3010298" y="295317"/>
                  </a:lnTo>
                  <a:lnTo>
                    <a:pt x="2971926" y="284542"/>
                  </a:lnTo>
                  <a:lnTo>
                    <a:pt x="2932563" y="273929"/>
                  </a:lnTo>
                  <a:lnTo>
                    <a:pt x="2892226" y="263480"/>
                  </a:lnTo>
                  <a:lnTo>
                    <a:pt x="2808686" y="243084"/>
                  </a:lnTo>
                  <a:lnTo>
                    <a:pt x="2721425" y="223372"/>
                  </a:lnTo>
                  <a:lnTo>
                    <a:pt x="2630562" y="204364"/>
                  </a:lnTo>
                  <a:lnTo>
                    <a:pt x="2536218" y="186077"/>
                  </a:lnTo>
                  <a:lnTo>
                    <a:pt x="2438510" y="168530"/>
                  </a:lnTo>
                  <a:lnTo>
                    <a:pt x="2285904" y="143637"/>
                  </a:lnTo>
                  <a:lnTo>
                    <a:pt x="2126403" y="120511"/>
                  </a:lnTo>
                  <a:lnTo>
                    <a:pt x="1960410" y="99215"/>
                  </a:lnTo>
                  <a:lnTo>
                    <a:pt x="1729684" y="73775"/>
                  </a:lnTo>
                  <a:lnTo>
                    <a:pt x="1489086" y="51845"/>
                  </a:lnTo>
                  <a:lnTo>
                    <a:pt x="1239572" y="33573"/>
                  </a:lnTo>
                  <a:lnTo>
                    <a:pt x="982096" y="19105"/>
                  </a:lnTo>
                  <a:lnTo>
                    <a:pt x="717614" y="8589"/>
                  </a:lnTo>
                  <a:lnTo>
                    <a:pt x="378613" y="1225"/>
                  </a:lnTo>
                  <a:lnTo>
                    <a:pt x="17145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"/>
            <p:cNvSpPr/>
            <p:nvPr/>
          </p:nvSpPr>
          <p:spPr>
            <a:xfrm>
              <a:off x="609600" y="1066800"/>
              <a:ext cx="3538854" cy="685800"/>
            </a:xfrm>
            <a:custGeom>
              <a:avLst/>
              <a:gdLst/>
              <a:ahLst/>
              <a:cxnLst/>
              <a:rect l="l" t="t" r="r" b="b"/>
              <a:pathLst>
                <a:path w="3538854" h="685800">
                  <a:moveTo>
                    <a:pt x="3452876" y="0"/>
                  </a:moveTo>
                  <a:lnTo>
                    <a:pt x="3303092" y="633"/>
                  </a:lnTo>
                  <a:lnTo>
                    <a:pt x="3008547" y="5626"/>
                  </a:lnTo>
                  <a:lnTo>
                    <a:pt x="2721559" y="15413"/>
                  </a:lnTo>
                  <a:lnTo>
                    <a:pt x="2443165" y="29789"/>
                  </a:lnTo>
                  <a:lnTo>
                    <a:pt x="2174401" y="48549"/>
                  </a:lnTo>
                  <a:lnTo>
                    <a:pt x="1916304" y="71485"/>
                  </a:lnTo>
                  <a:lnTo>
                    <a:pt x="1730354" y="91305"/>
                  </a:lnTo>
                  <a:lnTo>
                    <a:pt x="1551425" y="113271"/>
                  </a:lnTo>
                  <a:lnTo>
                    <a:pt x="1379952" y="137297"/>
                  </a:lnTo>
                  <a:lnTo>
                    <a:pt x="1216374" y="163297"/>
                  </a:lnTo>
                  <a:lnTo>
                    <a:pt x="1111923" y="181683"/>
                  </a:lnTo>
                  <a:lnTo>
                    <a:pt x="1011305" y="200882"/>
                  </a:lnTo>
                  <a:lnTo>
                    <a:pt x="914649" y="220867"/>
                  </a:lnTo>
                  <a:lnTo>
                    <a:pt x="822084" y="241614"/>
                  </a:lnTo>
                  <a:lnTo>
                    <a:pt x="733741" y="263096"/>
                  </a:lnTo>
                  <a:lnTo>
                    <a:pt x="691192" y="274104"/>
                  </a:lnTo>
                  <a:lnTo>
                    <a:pt x="649748" y="285287"/>
                  </a:lnTo>
                  <a:lnTo>
                    <a:pt x="609423" y="296641"/>
                  </a:lnTo>
                  <a:lnTo>
                    <a:pt x="570235" y="308163"/>
                  </a:lnTo>
                  <a:lnTo>
                    <a:pt x="532199" y="319849"/>
                  </a:lnTo>
                  <a:lnTo>
                    <a:pt x="495331" y="331696"/>
                  </a:lnTo>
                  <a:lnTo>
                    <a:pt x="425167" y="355862"/>
                  </a:lnTo>
                  <a:lnTo>
                    <a:pt x="359872" y="380634"/>
                  </a:lnTo>
                  <a:lnTo>
                    <a:pt x="299574" y="405987"/>
                  </a:lnTo>
                  <a:lnTo>
                    <a:pt x="244405" y="431895"/>
                  </a:lnTo>
                  <a:lnTo>
                    <a:pt x="194492" y="458333"/>
                  </a:lnTo>
                  <a:lnTo>
                    <a:pt x="149967" y="485274"/>
                  </a:lnTo>
                  <a:lnTo>
                    <a:pt x="110958" y="512693"/>
                  </a:lnTo>
                  <a:lnTo>
                    <a:pt x="77594" y="540564"/>
                  </a:lnTo>
                  <a:lnTo>
                    <a:pt x="50006" y="568861"/>
                  </a:lnTo>
                  <a:lnTo>
                    <a:pt x="19737" y="612050"/>
                  </a:lnTo>
                  <a:lnTo>
                    <a:pt x="3190" y="656054"/>
                  </a:lnTo>
                  <a:lnTo>
                    <a:pt x="0" y="685800"/>
                  </a:lnTo>
                  <a:lnTo>
                    <a:pt x="171450" y="685800"/>
                  </a:lnTo>
                  <a:lnTo>
                    <a:pt x="172265" y="670752"/>
                  </a:lnTo>
                  <a:lnTo>
                    <a:pt x="174702" y="655782"/>
                  </a:lnTo>
                  <a:lnTo>
                    <a:pt x="191570" y="611371"/>
                  </a:lnTo>
                  <a:lnTo>
                    <a:pt x="222428" y="567780"/>
                  </a:lnTo>
                  <a:lnTo>
                    <a:pt x="250553" y="539220"/>
                  </a:lnTo>
                  <a:lnTo>
                    <a:pt x="284566" y="511093"/>
                  </a:lnTo>
                  <a:lnTo>
                    <a:pt x="324335" y="483423"/>
                  </a:lnTo>
                  <a:lnTo>
                    <a:pt x="369727" y="456240"/>
                  </a:lnTo>
                  <a:lnTo>
                    <a:pt x="420611" y="429569"/>
                  </a:lnTo>
                  <a:lnTo>
                    <a:pt x="476855" y="403438"/>
                  </a:lnTo>
                  <a:lnTo>
                    <a:pt x="538325" y="377874"/>
                  </a:lnTo>
                  <a:lnTo>
                    <a:pt x="604891" y="352902"/>
                  </a:lnTo>
                  <a:lnTo>
                    <a:pt x="676419" y="328551"/>
                  </a:lnTo>
                  <a:lnTo>
                    <a:pt x="714003" y="316617"/>
                  </a:lnTo>
                  <a:lnTo>
                    <a:pt x="752779" y="304848"/>
                  </a:lnTo>
                  <a:lnTo>
                    <a:pt x="792729" y="293247"/>
                  </a:lnTo>
                  <a:lnTo>
                    <a:pt x="833837" y="281819"/>
                  </a:lnTo>
                  <a:lnTo>
                    <a:pt x="876087" y="270565"/>
                  </a:lnTo>
                  <a:lnTo>
                    <a:pt x="919462" y="259490"/>
                  </a:lnTo>
                  <a:lnTo>
                    <a:pt x="1009521" y="237890"/>
                  </a:lnTo>
                  <a:lnTo>
                    <a:pt x="1103883" y="217045"/>
                  </a:lnTo>
                  <a:lnTo>
                    <a:pt x="1202415" y="196982"/>
                  </a:lnTo>
                  <a:lnTo>
                    <a:pt x="1304985" y="177728"/>
                  </a:lnTo>
                  <a:lnTo>
                    <a:pt x="1411461" y="159309"/>
                  </a:lnTo>
                  <a:lnTo>
                    <a:pt x="1578209" y="133308"/>
                  </a:lnTo>
                  <a:lnTo>
                    <a:pt x="1753003" y="109338"/>
                  </a:lnTo>
                  <a:lnTo>
                    <a:pt x="1935396" y="87491"/>
                  </a:lnTo>
                  <a:lnTo>
                    <a:pt x="2124943" y="67858"/>
                  </a:lnTo>
                  <a:lnTo>
                    <a:pt x="2388028" y="45281"/>
                  </a:lnTo>
                  <a:lnTo>
                    <a:pt x="2661981" y="27017"/>
                  </a:lnTo>
                  <a:lnTo>
                    <a:pt x="2945744" y="13280"/>
                  </a:lnTo>
                  <a:lnTo>
                    <a:pt x="3238261" y="4288"/>
                  </a:lnTo>
                  <a:lnTo>
                    <a:pt x="3538474" y="253"/>
                  </a:lnTo>
                  <a:lnTo>
                    <a:pt x="345287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/>
            <p:cNvSpPr/>
            <p:nvPr/>
          </p:nvSpPr>
          <p:spPr>
            <a:xfrm>
              <a:off x="609600" y="1066800"/>
              <a:ext cx="7053580" cy="685800"/>
            </a:xfrm>
            <a:custGeom>
              <a:avLst/>
              <a:gdLst/>
              <a:ahLst/>
              <a:cxnLst/>
              <a:rect l="l" t="t" r="r" b="b"/>
              <a:pathLst>
                <a:path w="7053580" h="685800">
                  <a:moveTo>
                    <a:pt x="3538474" y="253"/>
                  </a:moveTo>
                  <a:lnTo>
                    <a:pt x="3462757" y="785"/>
                  </a:lnTo>
                  <a:lnTo>
                    <a:pt x="3387471" y="1637"/>
                  </a:lnTo>
                  <a:lnTo>
                    <a:pt x="3312634" y="2806"/>
                  </a:lnTo>
                  <a:lnTo>
                    <a:pt x="3238261" y="4288"/>
                  </a:lnTo>
                  <a:lnTo>
                    <a:pt x="3164369" y="6079"/>
                  </a:lnTo>
                  <a:lnTo>
                    <a:pt x="3090975" y="8178"/>
                  </a:lnTo>
                  <a:lnTo>
                    <a:pt x="3018094" y="10579"/>
                  </a:lnTo>
                  <a:lnTo>
                    <a:pt x="2945744" y="13280"/>
                  </a:lnTo>
                  <a:lnTo>
                    <a:pt x="2873942" y="16278"/>
                  </a:lnTo>
                  <a:lnTo>
                    <a:pt x="2802703" y="19569"/>
                  </a:lnTo>
                  <a:lnTo>
                    <a:pt x="2732044" y="23150"/>
                  </a:lnTo>
                  <a:lnTo>
                    <a:pt x="2661981" y="27017"/>
                  </a:lnTo>
                  <a:lnTo>
                    <a:pt x="2592532" y="31167"/>
                  </a:lnTo>
                  <a:lnTo>
                    <a:pt x="2523712" y="35596"/>
                  </a:lnTo>
                  <a:lnTo>
                    <a:pt x="2455539" y="40302"/>
                  </a:lnTo>
                  <a:lnTo>
                    <a:pt x="2388028" y="45281"/>
                  </a:lnTo>
                  <a:lnTo>
                    <a:pt x="2321197" y="50529"/>
                  </a:lnTo>
                  <a:lnTo>
                    <a:pt x="2255061" y="56044"/>
                  </a:lnTo>
                  <a:lnTo>
                    <a:pt x="2189638" y="61821"/>
                  </a:lnTo>
                  <a:lnTo>
                    <a:pt x="2124943" y="67858"/>
                  </a:lnTo>
                  <a:lnTo>
                    <a:pt x="2060993" y="74151"/>
                  </a:lnTo>
                  <a:lnTo>
                    <a:pt x="1997806" y="80696"/>
                  </a:lnTo>
                  <a:lnTo>
                    <a:pt x="1935396" y="87491"/>
                  </a:lnTo>
                  <a:lnTo>
                    <a:pt x="1873782" y="94532"/>
                  </a:lnTo>
                  <a:lnTo>
                    <a:pt x="1812979" y="101815"/>
                  </a:lnTo>
                  <a:lnTo>
                    <a:pt x="1753003" y="109338"/>
                  </a:lnTo>
                  <a:lnTo>
                    <a:pt x="1693872" y="117096"/>
                  </a:lnTo>
                  <a:lnTo>
                    <a:pt x="1635602" y="125087"/>
                  </a:lnTo>
                  <a:lnTo>
                    <a:pt x="1578209" y="133308"/>
                  </a:lnTo>
                  <a:lnTo>
                    <a:pt x="1521710" y="141753"/>
                  </a:lnTo>
                  <a:lnTo>
                    <a:pt x="1466122" y="150422"/>
                  </a:lnTo>
                  <a:lnTo>
                    <a:pt x="1411461" y="159309"/>
                  </a:lnTo>
                  <a:lnTo>
                    <a:pt x="1357743" y="168412"/>
                  </a:lnTo>
                  <a:lnTo>
                    <a:pt x="1304985" y="177728"/>
                  </a:lnTo>
                  <a:lnTo>
                    <a:pt x="1253203" y="187252"/>
                  </a:lnTo>
                  <a:lnTo>
                    <a:pt x="1202415" y="196982"/>
                  </a:lnTo>
                  <a:lnTo>
                    <a:pt x="1152636" y="206914"/>
                  </a:lnTo>
                  <a:lnTo>
                    <a:pt x="1103883" y="217045"/>
                  </a:lnTo>
                  <a:lnTo>
                    <a:pt x="1056172" y="227372"/>
                  </a:lnTo>
                  <a:lnTo>
                    <a:pt x="1009521" y="237890"/>
                  </a:lnTo>
                  <a:lnTo>
                    <a:pt x="963945" y="248598"/>
                  </a:lnTo>
                  <a:lnTo>
                    <a:pt x="919462" y="259490"/>
                  </a:lnTo>
                  <a:lnTo>
                    <a:pt x="876087" y="270565"/>
                  </a:lnTo>
                  <a:lnTo>
                    <a:pt x="833837" y="281819"/>
                  </a:lnTo>
                  <a:lnTo>
                    <a:pt x="792729" y="293247"/>
                  </a:lnTo>
                  <a:lnTo>
                    <a:pt x="752779" y="304848"/>
                  </a:lnTo>
                  <a:lnTo>
                    <a:pt x="714003" y="316617"/>
                  </a:lnTo>
                  <a:lnTo>
                    <a:pt x="676419" y="328551"/>
                  </a:lnTo>
                  <a:lnTo>
                    <a:pt x="640043" y="340648"/>
                  </a:lnTo>
                  <a:lnTo>
                    <a:pt x="570979" y="365312"/>
                  </a:lnTo>
                  <a:lnTo>
                    <a:pt x="506945" y="390583"/>
                  </a:lnTo>
                  <a:lnTo>
                    <a:pt x="448071" y="416435"/>
                  </a:lnTo>
                  <a:lnTo>
                    <a:pt x="394491" y="442839"/>
                  </a:lnTo>
                  <a:lnTo>
                    <a:pt x="346337" y="469769"/>
                  </a:lnTo>
                  <a:lnTo>
                    <a:pt x="303740" y="497199"/>
                  </a:lnTo>
                  <a:lnTo>
                    <a:pt x="266832" y="525101"/>
                  </a:lnTo>
                  <a:lnTo>
                    <a:pt x="235747" y="553448"/>
                  </a:lnTo>
                  <a:lnTo>
                    <a:pt x="210615" y="582214"/>
                  </a:lnTo>
                  <a:lnTo>
                    <a:pt x="184370" y="626088"/>
                  </a:lnTo>
                  <a:lnTo>
                    <a:pt x="172265" y="670752"/>
                  </a:lnTo>
                  <a:lnTo>
                    <a:pt x="171450" y="685800"/>
                  </a:lnTo>
                  <a:lnTo>
                    <a:pt x="0" y="685800"/>
                  </a:lnTo>
                  <a:lnTo>
                    <a:pt x="800" y="670888"/>
                  </a:lnTo>
                  <a:lnTo>
                    <a:pt x="3190" y="656054"/>
                  </a:lnTo>
                  <a:lnTo>
                    <a:pt x="19737" y="612050"/>
                  </a:lnTo>
                  <a:lnTo>
                    <a:pt x="50006" y="568861"/>
                  </a:lnTo>
                  <a:lnTo>
                    <a:pt x="77594" y="540564"/>
                  </a:lnTo>
                  <a:lnTo>
                    <a:pt x="110958" y="512693"/>
                  </a:lnTo>
                  <a:lnTo>
                    <a:pt x="149967" y="485274"/>
                  </a:lnTo>
                  <a:lnTo>
                    <a:pt x="194492" y="458333"/>
                  </a:lnTo>
                  <a:lnTo>
                    <a:pt x="244405" y="431895"/>
                  </a:lnTo>
                  <a:lnTo>
                    <a:pt x="299574" y="405987"/>
                  </a:lnTo>
                  <a:lnTo>
                    <a:pt x="359872" y="380634"/>
                  </a:lnTo>
                  <a:lnTo>
                    <a:pt x="425167" y="355862"/>
                  </a:lnTo>
                  <a:lnTo>
                    <a:pt x="495331" y="331696"/>
                  </a:lnTo>
                  <a:lnTo>
                    <a:pt x="532199" y="319849"/>
                  </a:lnTo>
                  <a:lnTo>
                    <a:pt x="570235" y="308163"/>
                  </a:lnTo>
                  <a:lnTo>
                    <a:pt x="609423" y="296641"/>
                  </a:lnTo>
                  <a:lnTo>
                    <a:pt x="649748" y="285287"/>
                  </a:lnTo>
                  <a:lnTo>
                    <a:pt x="691192" y="274104"/>
                  </a:lnTo>
                  <a:lnTo>
                    <a:pt x="733741" y="263096"/>
                  </a:lnTo>
                  <a:lnTo>
                    <a:pt x="777377" y="252265"/>
                  </a:lnTo>
                  <a:lnTo>
                    <a:pt x="822084" y="241614"/>
                  </a:lnTo>
                  <a:lnTo>
                    <a:pt x="867847" y="231147"/>
                  </a:lnTo>
                  <a:lnTo>
                    <a:pt x="914649" y="220867"/>
                  </a:lnTo>
                  <a:lnTo>
                    <a:pt x="962474" y="210778"/>
                  </a:lnTo>
                  <a:lnTo>
                    <a:pt x="1011305" y="200882"/>
                  </a:lnTo>
                  <a:lnTo>
                    <a:pt x="1061127" y="191182"/>
                  </a:lnTo>
                  <a:lnTo>
                    <a:pt x="1111923" y="181683"/>
                  </a:lnTo>
                  <a:lnTo>
                    <a:pt x="1163678" y="172387"/>
                  </a:lnTo>
                  <a:lnTo>
                    <a:pt x="1216374" y="163297"/>
                  </a:lnTo>
                  <a:lnTo>
                    <a:pt x="1269996" y="154416"/>
                  </a:lnTo>
                  <a:lnTo>
                    <a:pt x="1324527" y="145749"/>
                  </a:lnTo>
                  <a:lnTo>
                    <a:pt x="1379952" y="137297"/>
                  </a:lnTo>
                  <a:lnTo>
                    <a:pt x="1436254" y="129065"/>
                  </a:lnTo>
                  <a:lnTo>
                    <a:pt x="1493417" y="121055"/>
                  </a:lnTo>
                  <a:lnTo>
                    <a:pt x="1551425" y="113271"/>
                  </a:lnTo>
                  <a:lnTo>
                    <a:pt x="1610261" y="105716"/>
                  </a:lnTo>
                  <a:lnTo>
                    <a:pt x="1669909" y="98392"/>
                  </a:lnTo>
                  <a:lnTo>
                    <a:pt x="1730354" y="91305"/>
                  </a:lnTo>
                  <a:lnTo>
                    <a:pt x="1791579" y="84455"/>
                  </a:lnTo>
                  <a:lnTo>
                    <a:pt x="1853568" y="77848"/>
                  </a:lnTo>
                  <a:lnTo>
                    <a:pt x="1916304" y="71485"/>
                  </a:lnTo>
                  <a:lnTo>
                    <a:pt x="1979771" y="65371"/>
                  </a:lnTo>
                  <a:lnTo>
                    <a:pt x="2043954" y="59507"/>
                  </a:lnTo>
                  <a:lnTo>
                    <a:pt x="2108836" y="53899"/>
                  </a:lnTo>
                  <a:lnTo>
                    <a:pt x="2174401" y="48549"/>
                  </a:lnTo>
                  <a:lnTo>
                    <a:pt x="2240632" y="43459"/>
                  </a:lnTo>
                  <a:lnTo>
                    <a:pt x="2307514" y="38634"/>
                  </a:lnTo>
                  <a:lnTo>
                    <a:pt x="2375031" y="34076"/>
                  </a:lnTo>
                  <a:lnTo>
                    <a:pt x="2443165" y="29789"/>
                  </a:lnTo>
                  <a:lnTo>
                    <a:pt x="2511901" y="25776"/>
                  </a:lnTo>
                  <a:lnTo>
                    <a:pt x="2581223" y="22040"/>
                  </a:lnTo>
                  <a:lnTo>
                    <a:pt x="2651114" y="18585"/>
                  </a:lnTo>
                  <a:lnTo>
                    <a:pt x="2721559" y="15413"/>
                  </a:lnTo>
                  <a:lnTo>
                    <a:pt x="2792541" y="12528"/>
                  </a:lnTo>
                  <a:lnTo>
                    <a:pt x="2864043" y="9933"/>
                  </a:lnTo>
                  <a:lnTo>
                    <a:pt x="2936051" y="7631"/>
                  </a:lnTo>
                  <a:lnTo>
                    <a:pt x="3008547" y="5626"/>
                  </a:lnTo>
                  <a:lnTo>
                    <a:pt x="3081515" y="3920"/>
                  </a:lnTo>
                  <a:lnTo>
                    <a:pt x="3154940" y="2517"/>
                  </a:lnTo>
                  <a:lnTo>
                    <a:pt x="3228804" y="1420"/>
                  </a:lnTo>
                  <a:lnTo>
                    <a:pt x="3303092" y="633"/>
                  </a:lnTo>
                  <a:lnTo>
                    <a:pt x="3377788" y="158"/>
                  </a:lnTo>
                  <a:lnTo>
                    <a:pt x="3452876" y="0"/>
                  </a:lnTo>
                  <a:lnTo>
                    <a:pt x="3624326" y="0"/>
                  </a:lnTo>
                  <a:lnTo>
                    <a:pt x="3693532" y="136"/>
                  </a:lnTo>
                  <a:lnTo>
                    <a:pt x="3762591" y="546"/>
                  </a:lnTo>
                  <a:lnTo>
                    <a:pt x="3831362" y="1225"/>
                  </a:lnTo>
                  <a:lnTo>
                    <a:pt x="3899829" y="2171"/>
                  </a:lnTo>
                  <a:lnTo>
                    <a:pt x="3967978" y="3383"/>
                  </a:lnTo>
                  <a:lnTo>
                    <a:pt x="4035793" y="4859"/>
                  </a:lnTo>
                  <a:lnTo>
                    <a:pt x="4103260" y="6594"/>
                  </a:lnTo>
                  <a:lnTo>
                    <a:pt x="4170363" y="8589"/>
                  </a:lnTo>
                  <a:lnTo>
                    <a:pt x="4237088" y="10839"/>
                  </a:lnTo>
                  <a:lnTo>
                    <a:pt x="4303420" y="13344"/>
                  </a:lnTo>
                  <a:lnTo>
                    <a:pt x="4369344" y="16100"/>
                  </a:lnTo>
                  <a:lnTo>
                    <a:pt x="4434845" y="19105"/>
                  </a:lnTo>
                  <a:lnTo>
                    <a:pt x="4499908" y="22357"/>
                  </a:lnTo>
                  <a:lnTo>
                    <a:pt x="4564518" y="25854"/>
                  </a:lnTo>
                  <a:lnTo>
                    <a:pt x="4628661" y="29593"/>
                  </a:lnTo>
                  <a:lnTo>
                    <a:pt x="4692321" y="33573"/>
                  </a:lnTo>
                  <a:lnTo>
                    <a:pt x="4755483" y="37790"/>
                  </a:lnTo>
                  <a:lnTo>
                    <a:pt x="4818132" y="42243"/>
                  </a:lnTo>
                  <a:lnTo>
                    <a:pt x="4880255" y="46928"/>
                  </a:lnTo>
                  <a:lnTo>
                    <a:pt x="4941835" y="51845"/>
                  </a:lnTo>
                  <a:lnTo>
                    <a:pt x="5002857" y="56990"/>
                  </a:lnTo>
                  <a:lnTo>
                    <a:pt x="5063308" y="62362"/>
                  </a:lnTo>
                  <a:lnTo>
                    <a:pt x="5123171" y="67958"/>
                  </a:lnTo>
                  <a:lnTo>
                    <a:pt x="5182433" y="73775"/>
                  </a:lnTo>
                  <a:lnTo>
                    <a:pt x="5241077" y="79812"/>
                  </a:lnTo>
                  <a:lnTo>
                    <a:pt x="5299090" y="86066"/>
                  </a:lnTo>
                  <a:lnTo>
                    <a:pt x="5356455" y="92534"/>
                  </a:lnTo>
                  <a:lnTo>
                    <a:pt x="5413159" y="99215"/>
                  </a:lnTo>
                  <a:lnTo>
                    <a:pt x="5469187" y="106107"/>
                  </a:lnTo>
                  <a:lnTo>
                    <a:pt x="5524523" y="113206"/>
                  </a:lnTo>
                  <a:lnTo>
                    <a:pt x="5579152" y="120511"/>
                  </a:lnTo>
                  <a:lnTo>
                    <a:pt x="5633061" y="128019"/>
                  </a:lnTo>
                  <a:lnTo>
                    <a:pt x="5686233" y="135728"/>
                  </a:lnTo>
                  <a:lnTo>
                    <a:pt x="5738653" y="143637"/>
                  </a:lnTo>
                  <a:lnTo>
                    <a:pt x="5790308" y="151741"/>
                  </a:lnTo>
                  <a:lnTo>
                    <a:pt x="5841181" y="160040"/>
                  </a:lnTo>
                  <a:lnTo>
                    <a:pt x="5891259" y="168530"/>
                  </a:lnTo>
                  <a:lnTo>
                    <a:pt x="5940526" y="177210"/>
                  </a:lnTo>
                  <a:lnTo>
                    <a:pt x="5988967" y="186077"/>
                  </a:lnTo>
                  <a:lnTo>
                    <a:pt x="6036567" y="195129"/>
                  </a:lnTo>
                  <a:lnTo>
                    <a:pt x="6083311" y="204364"/>
                  </a:lnTo>
                  <a:lnTo>
                    <a:pt x="6129185" y="213779"/>
                  </a:lnTo>
                  <a:lnTo>
                    <a:pt x="6174174" y="223372"/>
                  </a:lnTo>
                  <a:lnTo>
                    <a:pt x="6218262" y="233141"/>
                  </a:lnTo>
                  <a:lnTo>
                    <a:pt x="6261435" y="243084"/>
                  </a:lnTo>
                  <a:lnTo>
                    <a:pt x="6303677" y="253197"/>
                  </a:lnTo>
                  <a:lnTo>
                    <a:pt x="6344975" y="263480"/>
                  </a:lnTo>
                  <a:lnTo>
                    <a:pt x="6385312" y="273929"/>
                  </a:lnTo>
                  <a:lnTo>
                    <a:pt x="6424675" y="284542"/>
                  </a:lnTo>
                  <a:lnTo>
                    <a:pt x="6463047" y="295317"/>
                  </a:lnTo>
                  <a:lnTo>
                    <a:pt x="6500415" y="306252"/>
                  </a:lnTo>
                  <a:lnTo>
                    <a:pt x="6572076" y="328592"/>
                  </a:lnTo>
                  <a:lnTo>
                    <a:pt x="6639540" y="351542"/>
                  </a:lnTo>
                  <a:lnTo>
                    <a:pt x="6702685" y="375086"/>
                  </a:lnTo>
                  <a:lnTo>
                    <a:pt x="6761393" y="399204"/>
                  </a:lnTo>
                  <a:lnTo>
                    <a:pt x="6815545" y="423878"/>
                  </a:lnTo>
                  <a:lnTo>
                    <a:pt x="6865022" y="449089"/>
                  </a:lnTo>
                  <a:lnTo>
                    <a:pt x="6909703" y="474820"/>
                  </a:lnTo>
                  <a:lnTo>
                    <a:pt x="6949470" y="501052"/>
                  </a:lnTo>
                  <a:lnTo>
                    <a:pt x="6967474" y="514350"/>
                  </a:lnTo>
                  <a:lnTo>
                    <a:pt x="7053199" y="514350"/>
                  </a:lnTo>
                  <a:lnTo>
                    <a:pt x="6991350" y="685800"/>
                  </a:lnTo>
                  <a:lnTo>
                    <a:pt x="6710299" y="514350"/>
                  </a:lnTo>
                  <a:lnTo>
                    <a:pt x="6796024" y="514350"/>
                  </a:lnTo>
                  <a:lnTo>
                    <a:pt x="6758758" y="487874"/>
                  </a:lnTo>
                  <a:lnTo>
                    <a:pt x="6716519" y="461891"/>
                  </a:lnTo>
                  <a:lnTo>
                    <a:pt x="6669426" y="436418"/>
                  </a:lnTo>
                  <a:lnTo>
                    <a:pt x="6617596" y="411473"/>
                  </a:lnTo>
                  <a:lnTo>
                    <a:pt x="6561151" y="387074"/>
                  </a:lnTo>
                  <a:lnTo>
                    <a:pt x="6500209" y="363241"/>
                  </a:lnTo>
                  <a:lnTo>
                    <a:pt x="6434890" y="339992"/>
                  </a:lnTo>
                  <a:lnTo>
                    <a:pt x="6365313" y="317344"/>
                  </a:lnTo>
                  <a:lnTo>
                    <a:pt x="6291597" y="295317"/>
                  </a:lnTo>
                  <a:lnTo>
                    <a:pt x="6253225" y="284542"/>
                  </a:lnTo>
                  <a:lnTo>
                    <a:pt x="6213862" y="273929"/>
                  </a:lnTo>
                  <a:lnTo>
                    <a:pt x="6173525" y="263480"/>
                  </a:lnTo>
                  <a:lnTo>
                    <a:pt x="6132227" y="253197"/>
                  </a:lnTo>
                  <a:lnTo>
                    <a:pt x="6089985" y="243084"/>
                  </a:lnTo>
                  <a:lnTo>
                    <a:pt x="6046812" y="233141"/>
                  </a:lnTo>
                  <a:lnTo>
                    <a:pt x="6002724" y="223372"/>
                  </a:lnTo>
                  <a:lnTo>
                    <a:pt x="5957735" y="213779"/>
                  </a:lnTo>
                  <a:lnTo>
                    <a:pt x="5911861" y="204364"/>
                  </a:lnTo>
                  <a:lnTo>
                    <a:pt x="5865117" y="195129"/>
                  </a:lnTo>
                  <a:lnTo>
                    <a:pt x="5817517" y="186077"/>
                  </a:lnTo>
                  <a:lnTo>
                    <a:pt x="5769076" y="177210"/>
                  </a:lnTo>
                  <a:lnTo>
                    <a:pt x="5719809" y="168530"/>
                  </a:lnTo>
                  <a:lnTo>
                    <a:pt x="5669731" y="160040"/>
                  </a:lnTo>
                  <a:lnTo>
                    <a:pt x="5618858" y="151741"/>
                  </a:lnTo>
                  <a:lnTo>
                    <a:pt x="5567203" y="143637"/>
                  </a:lnTo>
                  <a:lnTo>
                    <a:pt x="5514783" y="135728"/>
                  </a:lnTo>
                  <a:lnTo>
                    <a:pt x="5461611" y="128019"/>
                  </a:lnTo>
                  <a:lnTo>
                    <a:pt x="5407702" y="120511"/>
                  </a:lnTo>
                  <a:lnTo>
                    <a:pt x="5353073" y="113206"/>
                  </a:lnTo>
                  <a:lnTo>
                    <a:pt x="5297737" y="106107"/>
                  </a:lnTo>
                  <a:lnTo>
                    <a:pt x="5241709" y="99215"/>
                  </a:lnTo>
                  <a:lnTo>
                    <a:pt x="5185005" y="92534"/>
                  </a:lnTo>
                  <a:lnTo>
                    <a:pt x="5127640" y="86066"/>
                  </a:lnTo>
                  <a:lnTo>
                    <a:pt x="5069627" y="79812"/>
                  </a:lnTo>
                  <a:lnTo>
                    <a:pt x="5010983" y="73775"/>
                  </a:lnTo>
                  <a:lnTo>
                    <a:pt x="4951721" y="67958"/>
                  </a:lnTo>
                  <a:lnTo>
                    <a:pt x="4891858" y="62362"/>
                  </a:lnTo>
                  <a:lnTo>
                    <a:pt x="4831407" y="56990"/>
                  </a:lnTo>
                  <a:lnTo>
                    <a:pt x="4770385" y="51845"/>
                  </a:lnTo>
                  <a:lnTo>
                    <a:pt x="4708805" y="46928"/>
                  </a:lnTo>
                  <a:lnTo>
                    <a:pt x="4646682" y="42243"/>
                  </a:lnTo>
                  <a:lnTo>
                    <a:pt x="4584033" y="37790"/>
                  </a:lnTo>
                  <a:lnTo>
                    <a:pt x="4520871" y="33573"/>
                  </a:lnTo>
                  <a:lnTo>
                    <a:pt x="4457211" y="29593"/>
                  </a:lnTo>
                  <a:lnTo>
                    <a:pt x="4393068" y="25854"/>
                  </a:lnTo>
                  <a:lnTo>
                    <a:pt x="4328458" y="22357"/>
                  </a:lnTo>
                  <a:lnTo>
                    <a:pt x="4263395" y="19105"/>
                  </a:lnTo>
                  <a:lnTo>
                    <a:pt x="4197894" y="16100"/>
                  </a:lnTo>
                  <a:lnTo>
                    <a:pt x="4131970" y="13344"/>
                  </a:lnTo>
                  <a:lnTo>
                    <a:pt x="4065638" y="10839"/>
                  </a:lnTo>
                  <a:lnTo>
                    <a:pt x="3998913" y="8589"/>
                  </a:lnTo>
                  <a:lnTo>
                    <a:pt x="3931810" y="6594"/>
                  </a:lnTo>
                  <a:lnTo>
                    <a:pt x="3864343" y="4859"/>
                  </a:lnTo>
                  <a:lnTo>
                    <a:pt x="3796528" y="3383"/>
                  </a:lnTo>
                  <a:lnTo>
                    <a:pt x="3728379" y="2171"/>
                  </a:lnTo>
                  <a:lnTo>
                    <a:pt x="3659912" y="1225"/>
                  </a:lnTo>
                  <a:lnTo>
                    <a:pt x="3591141" y="546"/>
                  </a:lnTo>
                  <a:lnTo>
                    <a:pt x="3522082" y="136"/>
                  </a:lnTo>
                  <a:lnTo>
                    <a:pt x="3452749" y="0"/>
                  </a:lnTo>
                </a:path>
              </a:pathLst>
            </a:cu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32769"/>
              </p:ext>
            </p:extLst>
          </p:nvPr>
        </p:nvGraphicFramePr>
        <p:xfrm>
          <a:off x="1850926" y="3035548"/>
          <a:ext cx="4190999" cy="14833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ESPECIALIDADE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ENGENHEIRO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JOÃO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MESTRE DE OBRAS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CONTABILISTA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7756"/>
              </p:ext>
            </p:extLst>
          </p:nvPr>
        </p:nvGraphicFramePr>
        <p:xfrm>
          <a:off x="6880126" y="3035548"/>
          <a:ext cx="3047999" cy="14833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COD_FUNC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"/>
          <p:cNvSpPr txBox="1">
            <a:spLocks/>
          </p:cNvSpPr>
          <p:nvPr/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3600" kern="0" dirty="0" err="1"/>
              <a:t>Left</a:t>
            </a:r>
            <a:r>
              <a:rPr lang="pt-BR" sz="3600" kern="0" dirty="0"/>
              <a:t> </a:t>
            </a:r>
            <a:r>
              <a:rPr lang="pt-BR" sz="3600" kern="0" dirty="0" err="1"/>
              <a:t>Outer</a:t>
            </a:r>
            <a:r>
              <a:rPr lang="pt-BR" sz="3600" kern="0" dirty="0"/>
              <a:t> </a:t>
            </a:r>
            <a:r>
              <a:rPr lang="pt-BR" sz="3600" kern="0" dirty="0" err="1"/>
              <a:t>Join</a:t>
            </a:r>
            <a:endParaRPr lang="pt-BR" sz="3600" kern="0" dirty="0"/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11087"/>
              </p:ext>
            </p:extLst>
          </p:nvPr>
        </p:nvGraphicFramePr>
        <p:xfrm>
          <a:off x="7620000" y="5029200"/>
          <a:ext cx="4108450" cy="1854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NOME_FUNC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NOME_DEP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pt-BR" sz="1800" spc="0" dirty="0">
                          <a:latin typeface="+mn-lt"/>
                          <a:cs typeface="Arial"/>
                        </a:rPr>
                        <a:t>JOÃO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pt-BR" sz="1800" spc="0" dirty="0" err="1">
                          <a:latin typeface="+mn-lt"/>
                          <a:cs typeface="Arial"/>
                        </a:rPr>
                        <a:t>null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471458709"/>
                  </a:ext>
                </a:extLst>
              </a:tr>
            </a:tbl>
          </a:graphicData>
        </a:graphic>
      </p:graphicFrame>
      <p:grpSp>
        <p:nvGrpSpPr>
          <p:cNvPr id="31" name="object 15"/>
          <p:cNvGrpSpPr/>
          <p:nvPr/>
        </p:nvGrpSpPr>
        <p:grpSpPr>
          <a:xfrm rot="16200000">
            <a:off x="6688900" y="5418455"/>
            <a:ext cx="612774" cy="704850"/>
            <a:chOff x="3876675" y="4867275"/>
            <a:chExt cx="1238250" cy="704850"/>
          </a:xfrm>
        </p:grpSpPr>
        <p:sp>
          <p:nvSpPr>
            <p:cNvPr id="32" name="object 16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914400" y="0"/>
                  </a:moveTo>
                  <a:lnTo>
                    <a:pt x="304800" y="0"/>
                  </a:lnTo>
                  <a:lnTo>
                    <a:pt x="304800" y="342900"/>
                  </a:lnTo>
                  <a:lnTo>
                    <a:pt x="0" y="342900"/>
                  </a:lnTo>
                  <a:lnTo>
                    <a:pt x="609600" y="685800"/>
                  </a:lnTo>
                  <a:lnTo>
                    <a:pt x="1219200" y="342900"/>
                  </a:lnTo>
                  <a:lnTo>
                    <a:pt x="914400" y="342900"/>
                  </a:lnTo>
                  <a:lnTo>
                    <a:pt x="91440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7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342900"/>
                  </a:moveTo>
                  <a:lnTo>
                    <a:pt x="304800" y="342900"/>
                  </a:lnTo>
                  <a:lnTo>
                    <a:pt x="304800" y="0"/>
                  </a:lnTo>
                  <a:lnTo>
                    <a:pt x="914400" y="0"/>
                  </a:lnTo>
                  <a:lnTo>
                    <a:pt x="914400" y="342900"/>
                  </a:lnTo>
                  <a:lnTo>
                    <a:pt x="1219200" y="342900"/>
                  </a:lnTo>
                  <a:lnTo>
                    <a:pt x="609600" y="685800"/>
                  </a:lnTo>
                  <a:lnTo>
                    <a:pt x="0" y="34290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50" name="Picture 2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533400"/>
            <a:ext cx="2282683" cy="16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7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4789" y="1266571"/>
            <a:ext cx="190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415" y="5301297"/>
            <a:ext cx="636968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7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SELECT</a:t>
            </a:r>
            <a:r>
              <a:rPr sz="2000" spc="-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65" dirty="0">
                <a:latin typeface="Consolas" panose="020B0609020204030204" pitchFamily="49" charset="0"/>
                <a:cs typeface="Trebuchet MS"/>
              </a:rPr>
              <a:t>FUNC.NOME </a:t>
            </a:r>
            <a:r>
              <a:rPr sz="2000" spc="-75" dirty="0">
                <a:latin typeface="Consolas" panose="020B0609020204030204" pitchFamily="49" charset="0"/>
                <a:cs typeface="Trebuchet MS"/>
              </a:rPr>
              <a:t>NOME_FUNC, </a:t>
            </a:r>
            <a:r>
              <a:rPr sz="2000" spc="-100" dirty="0">
                <a:latin typeface="Consolas" panose="020B0609020204030204" pitchFamily="49" charset="0"/>
                <a:cs typeface="Trebuchet MS"/>
              </a:rPr>
              <a:t>DEP.NOME</a:t>
            </a:r>
            <a:r>
              <a:rPr sz="2000" spc="17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65" dirty="0">
                <a:latin typeface="Consolas" panose="020B0609020204030204" pitchFamily="49" charset="0"/>
                <a:cs typeface="Trebuchet MS"/>
              </a:rPr>
              <a:t>NOME_DEP</a:t>
            </a:r>
            <a:endParaRPr sz="2000" dirty="0">
              <a:latin typeface="Consolas" panose="020B0609020204030204" pitchFamily="49" charset="0"/>
              <a:cs typeface="Trebuchet MS"/>
            </a:endParaRPr>
          </a:p>
          <a:p>
            <a:pPr marL="12700">
              <a:spcBef>
                <a:spcPts val="5"/>
              </a:spcBef>
            </a:pPr>
            <a:r>
              <a:rPr sz="2000" spc="-5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FROM</a:t>
            </a:r>
            <a:r>
              <a:rPr sz="2000" spc="-55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114" dirty="0">
                <a:latin typeface="Consolas" panose="020B0609020204030204" pitchFamily="49" charset="0"/>
                <a:cs typeface="Trebuchet MS"/>
              </a:rPr>
              <a:t>funcionario </a:t>
            </a:r>
            <a:r>
              <a:rPr sz="2000" spc="-80" dirty="0">
                <a:latin typeface="Consolas" panose="020B0609020204030204" pitchFamily="49" charset="0"/>
                <a:cs typeface="Trebuchet MS"/>
              </a:rPr>
              <a:t>FUNC </a:t>
            </a:r>
            <a:r>
              <a:rPr sz="2000" spc="-90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RIGHT </a:t>
            </a:r>
            <a:r>
              <a:rPr sz="2000" spc="-110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OUTER</a:t>
            </a:r>
            <a:r>
              <a:rPr sz="2000" spc="8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45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JOIN</a:t>
            </a:r>
            <a:endParaRPr sz="2000" dirty="0">
              <a:solidFill>
                <a:srgbClr val="1B01DD"/>
              </a:solidFill>
              <a:latin typeface="Consolas" panose="020B0609020204030204" pitchFamily="49" charset="0"/>
              <a:cs typeface="Trebuchet MS"/>
            </a:endParaRPr>
          </a:p>
          <a:p>
            <a:pPr marL="759460"/>
            <a:r>
              <a:rPr sz="2000" spc="-165" dirty="0">
                <a:latin typeface="Consolas" panose="020B0609020204030204" pitchFamily="49" charset="0"/>
                <a:cs typeface="Trebuchet MS"/>
              </a:rPr>
              <a:t>dependente </a:t>
            </a:r>
            <a:r>
              <a:rPr sz="2000" spc="-110" dirty="0">
                <a:latin typeface="Consolas" panose="020B0609020204030204" pitchFamily="49" charset="0"/>
                <a:cs typeface="Trebuchet MS"/>
              </a:rPr>
              <a:t>DEP </a:t>
            </a:r>
            <a:r>
              <a:rPr sz="2000" spc="40" dirty="0">
                <a:solidFill>
                  <a:srgbClr val="1B01DD"/>
                </a:solidFill>
                <a:latin typeface="Consolas" panose="020B0609020204030204" pitchFamily="49" charset="0"/>
                <a:cs typeface="Trebuchet MS"/>
              </a:rPr>
              <a:t>ON</a:t>
            </a:r>
            <a:r>
              <a:rPr sz="2000" spc="40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80" dirty="0">
                <a:latin typeface="Consolas" panose="020B0609020204030204" pitchFamily="49" charset="0"/>
                <a:cs typeface="Trebuchet MS"/>
              </a:rPr>
              <a:t>(FUNC.COD </a:t>
            </a:r>
            <a:r>
              <a:rPr sz="2000" spc="155" dirty="0">
                <a:latin typeface="Consolas" panose="020B0609020204030204" pitchFamily="49" charset="0"/>
                <a:cs typeface="Trebuchet MS"/>
              </a:rPr>
              <a:t>=</a:t>
            </a:r>
            <a:r>
              <a:rPr sz="2000" spc="180" dirty="0">
                <a:latin typeface="Consolas" panose="020B0609020204030204" pitchFamily="49" charset="0"/>
                <a:cs typeface="Trebuchet MS"/>
              </a:rPr>
              <a:t> </a:t>
            </a:r>
            <a:r>
              <a:rPr sz="2000" spc="-120" dirty="0">
                <a:latin typeface="Consolas" panose="020B0609020204030204" pitchFamily="49" charset="0"/>
                <a:cs typeface="Trebuchet MS"/>
              </a:rPr>
              <a:t>DEP.COD_FUNC);</a:t>
            </a:r>
            <a:endParaRPr sz="20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30261" y="4083837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0" y="266700"/>
                </a:moveTo>
                <a:lnTo>
                  <a:pt x="17950" y="223433"/>
                </a:lnTo>
                <a:lnTo>
                  <a:pt x="48992" y="195791"/>
                </a:lnTo>
                <a:lnTo>
                  <a:pt x="94316" y="169301"/>
                </a:lnTo>
                <a:lnTo>
                  <a:pt x="153087" y="144124"/>
                </a:lnTo>
                <a:lnTo>
                  <a:pt x="224469" y="120424"/>
                </a:lnTo>
                <a:lnTo>
                  <a:pt x="264627" y="109179"/>
                </a:lnTo>
                <a:lnTo>
                  <a:pt x="307624" y="98364"/>
                </a:lnTo>
                <a:lnTo>
                  <a:pt x="353355" y="87999"/>
                </a:lnTo>
                <a:lnTo>
                  <a:pt x="401716" y="78104"/>
                </a:lnTo>
                <a:lnTo>
                  <a:pt x="452603" y="68701"/>
                </a:lnTo>
                <a:lnTo>
                  <a:pt x="505910" y="59810"/>
                </a:lnTo>
                <a:lnTo>
                  <a:pt x="561533" y="51450"/>
                </a:lnTo>
                <a:lnTo>
                  <a:pt x="619367" y="43642"/>
                </a:lnTo>
                <a:lnTo>
                  <a:pt x="679308" y="36406"/>
                </a:lnTo>
                <a:lnTo>
                  <a:pt x="741252" y="29763"/>
                </a:lnTo>
                <a:lnTo>
                  <a:pt x="805094" y="23733"/>
                </a:lnTo>
                <a:lnTo>
                  <a:pt x="870729" y="18337"/>
                </a:lnTo>
                <a:lnTo>
                  <a:pt x="938052" y="13594"/>
                </a:lnTo>
                <a:lnTo>
                  <a:pt x="1006960" y="9524"/>
                </a:lnTo>
                <a:lnTo>
                  <a:pt x="1077347" y="6150"/>
                </a:lnTo>
                <a:lnTo>
                  <a:pt x="1149109" y="3489"/>
                </a:lnTo>
                <a:lnTo>
                  <a:pt x="1222141" y="1564"/>
                </a:lnTo>
                <a:lnTo>
                  <a:pt x="1296340" y="394"/>
                </a:lnTo>
                <a:lnTo>
                  <a:pt x="1371600" y="0"/>
                </a:lnTo>
                <a:lnTo>
                  <a:pt x="1446859" y="394"/>
                </a:lnTo>
                <a:lnTo>
                  <a:pt x="1521058" y="1564"/>
                </a:lnTo>
                <a:lnTo>
                  <a:pt x="1594090" y="3489"/>
                </a:lnTo>
                <a:lnTo>
                  <a:pt x="1665852" y="6150"/>
                </a:lnTo>
                <a:lnTo>
                  <a:pt x="1736239" y="9525"/>
                </a:lnTo>
                <a:lnTo>
                  <a:pt x="1805147" y="13594"/>
                </a:lnTo>
                <a:lnTo>
                  <a:pt x="1872470" y="18337"/>
                </a:lnTo>
                <a:lnTo>
                  <a:pt x="1938105" y="23733"/>
                </a:lnTo>
                <a:lnTo>
                  <a:pt x="2001947" y="29763"/>
                </a:lnTo>
                <a:lnTo>
                  <a:pt x="2063891" y="36406"/>
                </a:lnTo>
                <a:lnTo>
                  <a:pt x="2123832" y="43642"/>
                </a:lnTo>
                <a:lnTo>
                  <a:pt x="2181666" y="51450"/>
                </a:lnTo>
                <a:lnTo>
                  <a:pt x="2237289" y="59810"/>
                </a:lnTo>
                <a:lnTo>
                  <a:pt x="2290596" y="68701"/>
                </a:lnTo>
                <a:lnTo>
                  <a:pt x="2341483" y="78105"/>
                </a:lnTo>
                <a:lnTo>
                  <a:pt x="2389844" y="87999"/>
                </a:lnTo>
                <a:lnTo>
                  <a:pt x="2435575" y="98364"/>
                </a:lnTo>
                <a:lnTo>
                  <a:pt x="2478572" y="109179"/>
                </a:lnTo>
                <a:lnTo>
                  <a:pt x="2518730" y="120424"/>
                </a:lnTo>
                <a:lnTo>
                  <a:pt x="2555945" y="132080"/>
                </a:lnTo>
                <a:lnTo>
                  <a:pt x="2621126" y="156538"/>
                </a:lnTo>
                <a:lnTo>
                  <a:pt x="2673278" y="182392"/>
                </a:lnTo>
                <a:lnTo>
                  <a:pt x="2711566" y="209478"/>
                </a:lnTo>
                <a:lnTo>
                  <a:pt x="2741170" y="252064"/>
                </a:lnTo>
                <a:lnTo>
                  <a:pt x="2743200" y="266700"/>
                </a:lnTo>
                <a:lnTo>
                  <a:pt x="2741170" y="281335"/>
                </a:lnTo>
                <a:lnTo>
                  <a:pt x="2735152" y="295764"/>
                </a:lnTo>
                <a:lnTo>
                  <a:pt x="2694207" y="337608"/>
                </a:lnTo>
                <a:lnTo>
                  <a:pt x="2648883" y="364098"/>
                </a:lnTo>
                <a:lnTo>
                  <a:pt x="2590112" y="389275"/>
                </a:lnTo>
                <a:lnTo>
                  <a:pt x="2518730" y="412975"/>
                </a:lnTo>
                <a:lnTo>
                  <a:pt x="2478572" y="424220"/>
                </a:lnTo>
                <a:lnTo>
                  <a:pt x="2435575" y="435035"/>
                </a:lnTo>
                <a:lnTo>
                  <a:pt x="2389844" y="445400"/>
                </a:lnTo>
                <a:lnTo>
                  <a:pt x="2341483" y="455295"/>
                </a:lnTo>
                <a:lnTo>
                  <a:pt x="2290596" y="464698"/>
                </a:lnTo>
                <a:lnTo>
                  <a:pt x="2237289" y="473589"/>
                </a:lnTo>
                <a:lnTo>
                  <a:pt x="2181666" y="481949"/>
                </a:lnTo>
                <a:lnTo>
                  <a:pt x="2123832" y="489757"/>
                </a:lnTo>
                <a:lnTo>
                  <a:pt x="2063891" y="496993"/>
                </a:lnTo>
                <a:lnTo>
                  <a:pt x="2001947" y="503636"/>
                </a:lnTo>
                <a:lnTo>
                  <a:pt x="1938105" y="509666"/>
                </a:lnTo>
                <a:lnTo>
                  <a:pt x="1872470" y="515062"/>
                </a:lnTo>
                <a:lnTo>
                  <a:pt x="1805147" y="519805"/>
                </a:lnTo>
                <a:lnTo>
                  <a:pt x="1736239" y="523875"/>
                </a:lnTo>
                <a:lnTo>
                  <a:pt x="1665852" y="527249"/>
                </a:lnTo>
                <a:lnTo>
                  <a:pt x="1594090" y="529910"/>
                </a:lnTo>
                <a:lnTo>
                  <a:pt x="1521058" y="531835"/>
                </a:lnTo>
                <a:lnTo>
                  <a:pt x="1446859" y="533005"/>
                </a:lnTo>
                <a:lnTo>
                  <a:pt x="1371600" y="533400"/>
                </a:lnTo>
                <a:lnTo>
                  <a:pt x="1296340" y="533005"/>
                </a:lnTo>
                <a:lnTo>
                  <a:pt x="1222141" y="531835"/>
                </a:lnTo>
                <a:lnTo>
                  <a:pt x="1149109" y="529910"/>
                </a:lnTo>
                <a:lnTo>
                  <a:pt x="1077347" y="527249"/>
                </a:lnTo>
                <a:lnTo>
                  <a:pt x="1006960" y="523875"/>
                </a:lnTo>
                <a:lnTo>
                  <a:pt x="938052" y="519805"/>
                </a:lnTo>
                <a:lnTo>
                  <a:pt x="870729" y="515062"/>
                </a:lnTo>
                <a:lnTo>
                  <a:pt x="805094" y="509666"/>
                </a:lnTo>
                <a:lnTo>
                  <a:pt x="741252" y="503636"/>
                </a:lnTo>
                <a:lnTo>
                  <a:pt x="679308" y="496993"/>
                </a:lnTo>
                <a:lnTo>
                  <a:pt x="619367" y="489757"/>
                </a:lnTo>
                <a:lnTo>
                  <a:pt x="561533" y="481949"/>
                </a:lnTo>
                <a:lnTo>
                  <a:pt x="505910" y="473589"/>
                </a:lnTo>
                <a:lnTo>
                  <a:pt x="452603" y="464698"/>
                </a:lnTo>
                <a:lnTo>
                  <a:pt x="401716" y="455294"/>
                </a:lnTo>
                <a:lnTo>
                  <a:pt x="353355" y="445400"/>
                </a:lnTo>
                <a:lnTo>
                  <a:pt x="307624" y="435035"/>
                </a:lnTo>
                <a:lnTo>
                  <a:pt x="264627" y="424220"/>
                </a:lnTo>
                <a:lnTo>
                  <a:pt x="224469" y="412975"/>
                </a:lnTo>
                <a:lnTo>
                  <a:pt x="187254" y="401319"/>
                </a:lnTo>
                <a:lnTo>
                  <a:pt x="122073" y="376861"/>
                </a:lnTo>
                <a:lnTo>
                  <a:pt x="69921" y="351007"/>
                </a:lnTo>
                <a:lnTo>
                  <a:pt x="31633" y="323921"/>
                </a:lnTo>
                <a:lnTo>
                  <a:pt x="2029" y="281335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7413" y="6324600"/>
            <a:ext cx="977137" cy="314374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190500"/>
                </a:moveTo>
                <a:lnTo>
                  <a:pt x="16099" y="146821"/>
                </a:lnTo>
                <a:lnTo>
                  <a:pt x="61959" y="106724"/>
                </a:lnTo>
                <a:lnTo>
                  <a:pt x="133920" y="71353"/>
                </a:lnTo>
                <a:lnTo>
                  <a:pt x="178546" y="55797"/>
                </a:lnTo>
                <a:lnTo>
                  <a:pt x="228324" y="41851"/>
                </a:lnTo>
                <a:lnTo>
                  <a:pt x="282798" y="29659"/>
                </a:lnTo>
                <a:lnTo>
                  <a:pt x="341511" y="19363"/>
                </a:lnTo>
                <a:lnTo>
                  <a:pt x="404005" y="11106"/>
                </a:lnTo>
                <a:lnTo>
                  <a:pt x="469822" y="5031"/>
                </a:lnTo>
                <a:lnTo>
                  <a:pt x="538506" y="1281"/>
                </a:lnTo>
                <a:lnTo>
                  <a:pt x="609600" y="0"/>
                </a:lnTo>
                <a:lnTo>
                  <a:pt x="680693" y="1281"/>
                </a:lnTo>
                <a:lnTo>
                  <a:pt x="749377" y="5031"/>
                </a:lnTo>
                <a:lnTo>
                  <a:pt x="815194" y="11106"/>
                </a:lnTo>
                <a:lnTo>
                  <a:pt x="877688" y="19363"/>
                </a:lnTo>
                <a:lnTo>
                  <a:pt x="936401" y="29659"/>
                </a:lnTo>
                <a:lnTo>
                  <a:pt x="990875" y="41851"/>
                </a:lnTo>
                <a:lnTo>
                  <a:pt x="1040653" y="55797"/>
                </a:lnTo>
                <a:lnTo>
                  <a:pt x="1085279" y="71353"/>
                </a:lnTo>
                <a:lnTo>
                  <a:pt x="1124293" y="88376"/>
                </a:lnTo>
                <a:lnTo>
                  <a:pt x="1183661" y="126253"/>
                </a:lnTo>
                <a:lnTo>
                  <a:pt x="1215098" y="168284"/>
                </a:lnTo>
                <a:lnTo>
                  <a:pt x="1219200" y="190500"/>
                </a:lnTo>
                <a:lnTo>
                  <a:pt x="1215098" y="212716"/>
                </a:lnTo>
                <a:lnTo>
                  <a:pt x="1203100" y="234180"/>
                </a:lnTo>
                <a:lnTo>
                  <a:pt x="1157240" y="274278"/>
                </a:lnTo>
                <a:lnTo>
                  <a:pt x="1085279" y="309649"/>
                </a:lnTo>
                <a:lnTo>
                  <a:pt x="1040653" y="325205"/>
                </a:lnTo>
                <a:lnTo>
                  <a:pt x="990875" y="339150"/>
                </a:lnTo>
                <a:lnTo>
                  <a:pt x="936401" y="351342"/>
                </a:lnTo>
                <a:lnTo>
                  <a:pt x="877688" y="361638"/>
                </a:lnTo>
                <a:lnTo>
                  <a:pt x="815194" y="369894"/>
                </a:lnTo>
                <a:lnTo>
                  <a:pt x="749377" y="375969"/>
                </a:lnTo>
                <a:lnTo>
                  <a:pt x="680693" y="379718"/>
                </a:lnTo>
                <a:lnTo>
                  <a:pt x="609600" y="381000"/>
                </a:lnTo>
                <a:lnTo>
                  <a:pt x="538506" y="379719"/>
                </a:lnTo>
                <a:lnTo>
                  <a:pt x="469822" y="375970"/>
                </a:lnTo>
                <a:lnTo>
                  <a:pt x="404005" y="369895"/>
                </a:lnTo>
                <a:lnTo>
                  <a:pt x="341511" y="361638"/>
                </a:lnTo>
                <a:lnTo>
                  <a:pt x="282798" y="351342"/>
                </a:lnTo>
                <a:lnTo>
                  <a:pt x="228324" y="339150"/>
                </a:lnTo>
                <a:lnTo>
                  <a:pt x="178546" y="325205"/>
                </a:lnTo>
                <a:lnTo>
                  <a:pt x="133920" y="309649"/>
                </a:lnTo>
                <a:lnTo>
                  <a:pt x="94906" y="292625"/>
                </a:lnTo>
                <a:lnTo>
                  <a:pt x="35538" y="254748"/>
                </a:lnTo>
                <a:lnTo>
                  <a:pt x="4101" y="212716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"/>
          <p:cNvGrpSpPr/>
          <p:nvPr/>
        </p:nvGrpSpPr>
        <p:grpSpPr>
          <a:xfrm>
            <a:off x="2035274" y="2310525"/>
            <a:ext cx="8486675" cy="326327"/>
            <a:chOff x="590550" y="1057275"/>
            <a:chExt cx="8553450" cy="704850"/>
          </a:xfrm>
          <a:solidFill>
            <a:schemeClr val="accent1"/>
          </a:solidFill>
        </p:grpSpPr>
        <p:sp>
          <p:nvSpPr>
            <p:cNvPr id="21" name="object 3"/>
            <p:cNvSpPr/>
            <p:nvPr/>
          </p:nvSpPr>
          <p:spPr>
            <a:xfrm>
              <a:off x="4062348" y="1066800"/>
              <a:ext cx="3600450" cy="685800"/>
            </a:xfrm>
            <a:custGeom>
              <a:avLst/>
              <a:gdLst/>
              <a:ahLst/>
              <a:cxnLst/>
              <a:rect l="l" t="t" r="r" b="b"/>
              <a:pathLst>
                <a:path w="3600450" h="685800">
                  <a:moveTo>
                    <a:pt x="3600450" y="514350"/>
                  </a:moveTo>
                  <a:lnTo>
                    <a:pt x="3257550" y="514350"/>
                  </a:lnTo>
                  <a:lnTo>
                    <a:pt x="3538601" y="685800"/>
                  </a:lnTo>
                  <a:lnTo>
                    <a:pt x="3600450" y="514350"/>
                  </a:lnTo>
                  <a:close/>
                </a:path>
                <a:path w="3600450" h="685800">
                  <a:moveTo>
                    <a:pt x="171450" y="0"/>
                  </a:moveTo>
                  <a:lnTo>
                    <a:pt x="0" y="0"/>
                  </a:lnTo>
                  <a:lnTo>
                    <a:pt x="207163" y="1225"/>
                  </a:lnTo>
                  <a:lnTo>
                    <a:pt x="546164" y="8589"/>
                  </a:lnTo>
                  <a:lnTo>
                    <a:pt x="810646" y="19105"/>
                  </a:lnTo>
                  <a:lnTo>
                    <a:pt x="1068122" y="33573"/>
                  </a:lnTo>
                  <a:lnTo>
                    <a:pt x="1317636" y="51845"/>
                  </a:lnTo>
                  <a:lnTo>
                    <a:pt x="1558234" y="73775"/>
                  </a:lnTo>
                  <a:lnTo>
                    <a:pt x="1788960" y="99215"/>
                  </a:lnTo>
                  <a:lnTo>
                    <a:pt x="1954953" y="120511"/>
                  </a:lnTo>
                  <a:lnTo>
                    <a:pt x="2114454" y="143637"/>
                  </a:lnTo>
                  <a:lnTo>
                    <a:pt x="2267060" y="168530"/>
                  </a:lnTo>
                  <a:lnTo>
                    <a:pt x="2364768" y="186077"/>
                  </a:lnTo>
                  <a:lnTo>
                    <a:pt x="2459112" y="204364"/>
                  </a:lnTo>
                  <a:lnTo>
                    <a:pt x="2549975" y="223372"/>
                  </a:lnTo>
                  <a:lnTo>
                    <a:pt x="2637236" y="243084"/>
                  </a:lnTo>
                  <a:lnTo>
                    <a:pt x="2720776" y="263480"/>
                  </a:lnTo>
                  <a:lnTo>
                    <a:pt x="2761113" y="273929"/>
                  </a:lnTo>
                  <a:lnTo>
                    <a:pt x="2800476" y="284542"/>
                  </a:lnTo>
                  <a:lnTo>
                    <a:pt x="2838848" y="295317"/>
                  </a:lnTo>
                  <a:lnTo>
                    <a:pt x="2876216" y="306252"/>
                  </a:lnTo>
                  <a:lnTo>
                    <a:pt x="2947877" y="328592"/>
                  </a:lnTo>
                  <a:lnTo>
                    <a:pt x="3015341" y="351542"/>
                  </a:lnTo>
                  <a:lnTo>
                    <a:pt x="3078486" y="375086"/>
                  </a:lnTo>
                  <a:lnTo>
                    <a:pt x="3137194" y="399204"/>
                  </a:lnTo>
                  <a:lnTo>
                    <a:pt x="3191346" y="423878"/>
                  </a:lnTo>
                  <a:lnTo>
                    <a:pt x="3240823" y="449089"/>
                  </a:lnTo>
                  <a:lnTo>
                    <a:pt x="3285504" y="474820"/>
                  </a:lnTo>
                  <a:lnTo>
                    <a:pt x="3325271" y="501052"/>
                  </a:lnTo>
                  <a:lnTo>
                    <a:pt x="3343275" y="514350"/>
                  </a:lnTo>
                  <a:lnTo>
                    <a:pt x="3514725" y="514350"/>
                  </a:lnTo>
                  <a:lnTo>
                    <a:pt x="3477459" y="487874"/>
                  </a:lnTo>
                  <a:lnTo>
                    <a:pt x="3435220" y="461891"/>
                  </a:lnTo>
                  <a:lnTo>
                    <a:pt x="3388127" y="436418"/>
                  </a:lnTo>
                  <a:lnTo>
                    <a:pt x="3336297" y="411473"/>
                  </a:lnTo>
                  <a:lnTo>
                    <a:pt x="3279852" y="387074"/>
                  </a:lnTo>
                  <a:lnTo>
                    <a:pt x="3218910" y="363241"/>
                  </a:lnTo>
                  <a:lnTo>
                    <a:pt x="3153591" y="339992"/>
                  </a:lnTo>
                  <a:lnTo>
                    <a:pt x="3084014" y="317344"/>
                  </a:lnTo>
                  <a:lnTo>
                    <a:pt x="3010298" y="295317"/>
                  </a:lnTo>
                  <a:lnTo>
                    <a:pt x="2971926" y="284542"/>
                  </a:lnTo>
                  <a:lnTo>
                    <a:pt x="2932563" y="273929"/>
                  </a:lnTo>
                  <a:lnTo>
                    <a:pt x="2892226" y="263480"/>
                  </a:lnTo>
                  <a:lnTo>
                    <a:pt x="2808686" y="243084"/>
                  </a:lnTo>
                  <a:lnTo>
                    <a:pt x="2721425" y="223372"/>
                  </a:lnTo>
                  <a:lnTo>
                    <a:pt x="2630562" y="204364"/>
                  </a:lnTo>
                  <a:lnTo>
                    <a:pt x="2536218" y="186077"/>
                  </a:lnTo>
                  <a:lnTo>
                    <a:pt x="2438510" y="168530"/>
                  </a:lnTo>
                  <a:lnTo>
                    <a:pt x="2285904" y="143637"/>
                  </a:lnTo>
                  <a:lnTo>
                    <a:pt x="2126403" y="120511"/>
                  </a:lnTo>
                  <a:lnTo>
                    <a:pt x="1960410" y="99215"/>
                  </a:lnTo>
                  <a:lnTo>
                    <a:pt x="1729684" y="73775"/>
                  </a:lnTo>
                  <a:lnTo>
                    <a:pt x="1489086" y="51845"/>
                  </a:lnTo>
                  <a:lnTo>
                    <a:pt x="1239572" y="33573"/>
                  </a:lnTo>
                  <a:lnTo>
                    <a:pt x="982096" y="19105"/>
                  </a:lnTo>
                  <a:lnTo>
                    <a:pt x="717614" y="8589"/>
                  </a:lnTo>
                  <a:lnTo>
                    <a:pt x="378613" y="1225"/>
                  </a:lnTo>
                  <a:lnTo>
                    <a:pt x="17145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609600" y="1066800"/>
              <a:ext cx="3538854" cy="685800"/>
            </a:xfrm>
            <a:custGeom>
              <a:avLst/>
              <a:gdLst/>
              <a:ahLst/>
              <a:cxnLst/>
              <a:rect l="l" t="t" r="r" b="b"/>
              <a:pathLst>
                <a:path w="3538854" h="685800">
                  <a:moveTo>
                    <a:pt x="3452876" y="0"/>
                  </a:moveTo>
                  <a:lnTo>
                    <a:pt x="3303092" y="633"/>
                  </a:lnTo>
                  <a:lnTo>
                    <a:pt x="3008547" y="5626"/>
                  </a:lnTo>
                  <a:lnTo>
                    <a:pt x="2721559" y="15413"/>
                  </a:lnTo>
                  <a:lnTo>
                    <a:pt x="2443165" y="29789"/>
                  </a:lnTo>
                  <a:lnTo>
                    <a:pt x="2174401" y="48549"/>
                  </a:lnTo>
                  <a:lnTo>
                    <a:pt x="1916304" y="71485"/>
                  </a:lnTo>
                  <a:lnTo>
                    <a:pt x="1730354" y="91305"/>
                  </a:lnTo>
                  <a:lnTo>
                    <a:pt x="1551425" y="113271"/>
                  </a:lnTo>
                  <a:lnTo>
                    <a:pt x="1379952" y="137297"/>
                  </a:lnTo>
                  <a:lnTo>
                    <a:pt x="1216374" y="163297"/>
                  </a:lnTo>
                  <a:lnTo>
                    <a:pt x="1111923" y="181683"/>
                  </a:lnTo>
                  <a:lnTo>
                    <a:pt x="1011305" y="200882"/>
                  </a:lnTo>
                  <a:lnTo>
                    <a:pt x="914649" y="220867"/>
                  </a:lnTo>
                  <a:lnTo>
                    <a:pt x="822084" y="241614"/>
                  </a:lnTo>
                  <a:lnTo>
                    <a:pt x="733741" y="263096"/>
                  </a:lnTo>
                  <a:lnTo>
                    <a:pt x="691192" y="274104"/>
                  </a:lnTo>
                  <a:lnTo>
                    <a:pt x="649748" y="285287"/>
                  </a:lnTo>
                  <a:lnTo>
                    <a:pt x="609423" y="296641"/>
                  </a:lnTo>
                  <a:lnTo>
                    <a:pt x="570235" y="308163"/>
                  </a:lnTo>
                  <a:lnTo>
                    <a:pt x="532199" y="319849"/>
                  </a:lnTo>
                  <a:lnTo>
                    <a:pt x="495331" y="331696"/>
                  </a:lnTo>
                  <a:lnTo>
                    <a:pt x="425167" y="355862"/>
                  </a:lnTo>
                  <a:lnTo>
                    <a:pt x="359872" y="380634"/>
                  </a:lnTo>
                  <a:lnTo>
                    <a:pt x="299574" y="405987"/>
                  </a:lnTo>
                  <a:lnTo>
                    <a:pt x="244405" y="431895"/>
                  </a:lnTo>
                  <a:lnTo>
                    <a:pt x="194492" y="458333"/>
                  </a:lnTo>
                  <a:lnTo>
                    <a:pt x="149967" y="485274"/>
                  </a:lnTo>
                  <a:lnTo>
                    <a:pt x="110958" y="512693"/>
                  </a:lnTo>
                  <a:lnTo>
                    <a:pt x="77594" y="540564"/>
                  </a:lnTo>
                  <a:lnTo>
                    <a:pt x="50006" y="568861"/>
                  </a:lnTo>
                  <a:lnTo>
                    <a:pt x="19737" y="612050"/>
                  </a:lnTo>
                  <a:lnTo>
                    <a:pt x="3190" y="656054"/>
                  </a:lnTo>
                  <a:lnTo>
                    <a:pt x="0" y="685800"/>
                  </a:lnTo>
                  <a:lnTo>
                    <a:pt x="171450" y="685800"/>
                  </a:lnTo>
                  <a:lnTo>
                    <a:pt x="172265" y="670752"/>
                  </a:lnTo>
                  <a:lnTo>
                    <a:pt x="174702" y="655782"/>
                  </a:lnTo>
                  <a:lnTo>
                    <a:pt x="191570" y="611371"/>
                  </a:lnTo>
                  <a:lnTo>
                    <a:pt x="222428" y="567780"/>
                  </a:lnTo>
                  <a:lnTo>
                    <a:pt x="250553" y="539220"/>
                  </a:lnTo>
                  <a:lnTo>
                    <a:pt x="284566" y="511093"/>
                  </a:lnTo>
                  <a:lnTo>
                    <a:pt x="324335" y="483423"/>
                  </a:lnTo>
                  <a:lnTo>
                    <a:pt x="369727" y="456240"/>
                  </a:lnTo>
                  <a:lnTo>
                    <a:pt x="420611" y="429569"/>
                  </a:lnTo>
                  <a:lnTo>
                    <a:pt x="476855" y="403438"/>
                  </a:lnTo>
                  <a:lnTo>
                    <a:pt x="538325" y="377874"/>
                  </a:lnTo>
                  <a:lnTo>
                    <a:pt x="604891" y="352902"/>
                  </a:lnTo>
                  <a:lnTo>
                    <a:pt x="676419" y="328551"/>
                  </a:lnTo>
                  <a:lnTo>
                    <a:pt x="714003" y="316617"/>
                  </a:lnTo>
                  <a:lnTo>
                    <a:pt x="752779" y="304848"/>
                  </a:lnTo>
                  <a:lnTo>
                    <a:pt x="792729" y="293247"/>
                  </a:lnTo>
                  <a:lnTo>
                    <a:pt x="833837" y="281819"/>
                  </a:lnTo>
                  <a:lnTo>
                    <a:pt x="876087" y="270565"/>
                  </a:lnTo>
                  <a:lnTo>
                    <a:pt x="919462" y="259490"/>
                  </a:lnTo>
                  <a:lnTo>
                    <a:pt x="1009521" y="237890"/>
                  </a:lnTo>
                  <a:lnTo>
                    <a:pt x="1103883" y="217045"/>
                  </a:lnTo>
                  <a:lnTo>
                    <a:pt x="1202415" y="196982"/>
                  </a:lnTo>
                  <a:lnTo>
                    <a:pt x="1304985" y="177728"/>
                  </a:lnTo>
                  <a:lnTo>
                    <a:pt x="1411461" y="159309"/>
                  </a:lnTo>
                  <a:lnTo>
                    <a:pt x="1578209" y="133308"/>
                  </a:lnTo>
                  <a:lnTo>
                    <a:pt x="1753003" y="109338"/>
                  </a:lnTo>
                  <a:lnTo>
                    <a:pt x="1935396" y="87491"/>
                  </a:lnTo>
                  <a:lnTo>
                    <a:pt x="2124943" y="67858"/>
                  </a:lnTo>
                  <a:lnTo>
                    <a:pt x="2388028" y="45281"/>
                  </a:lnTo>
                  <a:lnTo>
                    <a:pt x="2661981" y="27017"/>
                  </a:lnTo>
                  <a:lnTo>
                    <a:pt x="2945744" y="13280"/>
                  </a:lnTo>
                  <a:lnTo>
                    <a:pt x="3238261" y="4288"/>
                  </a:lnTo>
                  <a:lnTo>
                    <a:pt x="3538474" y="253"/>
                  </a:lnTo>
                  <a:lnTo>
                    <a:pt x="345287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609600" y="1066800"/>
              <a:ext cx="7053580" cy="685800"/>
            </a:xfrm>
            <a:custGeom>
              <a:avLst/>
              <a:gdLst/>
              <a:ahLst/>
              <a:cxnLst/>
              <a:rect l="l" t="t" r="r" b="b"/>
              <a:pathLst>
                <a:path w="7053580" h="685800">
                  <a:moveTo>
                    <a:pt x="3538474" y="253"/>
                  </a:moveTo>
                  <a:lnTo>
                    <a:pt x="3462757" y="785"/>
                  </a:lnTo>
                  <a:lnTo>
                    <a:pt x="3387471" y="1637"/>
                  </a:lnTo>
                  <a:lnTo>
                    <a:pt x="3312634" y="2806"/>
                  </a:lnTo>
                  <a:lnTo>
                    <a:pt x="3238261" y="4288"/>
                  </a:lnTo>
                  <a:lnTo>
                    <a:pt x="3164369" y="6079"/>
                  </a:lnTo>
                  <a:lnTo>
                    <a:pt x="3090975" y="8178"/>
                  </a:lnTo>
                  <a:lnTo>
                    <a:pt x="3018094" y="10579"/>
                  </a:lnTo>
                  <a:lnTo>
                    <a:pt x="2945744" y="13280"/>
                  </a:lnTo>
                  <a:lnTo>
                    <a:pt x="2873942" y="16278"/>
                  </a:lnTo>
                  <a:lnTo>
                    <a:pt x="2802703" y="19569"/>
                  </a:lnTo>
                  <a:lnTo>
                    <a:pt x="2732044" y="23150"/>
                  </a:lnTo>
                  <a:lnTo>
                    <a:pt x="2661981" y="27017"/>
                  </a:lnTo>
                  <a:lnTo>
                    <a:pt x="2592532" y="31167"/>
                  </a:lnTo>
                  <a:lnTo>
                    <a:pt x="2523712" y="35596"/>
                  </a:lnTo>
                  <a:lnTo>
                    <a:pt x="2455539" y="40302"/>
                  </a:lnTo>
                  <a:lnTo>
                    <a:pt x="2388028" y="45281"/>
                  </a:lnTo>
                  <a:lnTo>
                    <a:pt x="2321197" y="50529"/>
                  </a:lnTo>
                  <a:lnTo>
                    <a:pt x="2255061" y="56044"/>
                  </a:lnTo>
                  <a:lnTo>
                    <a:pt x="2189638" y="61821"/>
                  </a:lnTo>
                  <a:lnTo>
                    <a:pt x="2124943" y="67858"/>
                  </a:lnTo>
                  <a:lnTo>
                    <a:pt x="2060993" y="74151"/>
                  </a:lnTo>
                  <a:lnTo>
                    <a:pt x="1997806" y="80696"/>
                  </a:lnTo>
                  <a:lnTo>
                    <a:pt x="1935396" y="87491"/>
                  </a:lnTo>
                  <a:lnTo>
                    <a:pt x="1873782" y="94532"/>
                  </a:lnTo>
                  <a:lnTo>
                    <a:pt x="1812979" y="101815"/>
                  </a:lnTo>
                  <a:lnTo>
                    <a:pt x="1753003" y="109338"/>
                  </a:lnTo>
                  <a:lnTo>
                    <a:pt x="1693872" y="117096"/>
                  </a:lnTo>
                  <a:lnTo>
                    <a:pt x="1635602" y="125087"/>
                  </a:lnTo>
                  <a:lnTo>
                    <a:pt x="1578209" y="133308"/>
                  </a:lnTo>
                  <a:lnTo>
                    <a:pt x="1521710" y="141753"/>
                  </a:lnTo>
                  <a:lnTo>
                    <a:pt x="1466122" y="150422"/>
                  </a:lnTo>
                  <a:lnTo>
                    <a:pt x="1411461" y="159309"/>
                  </a:lnTo>
                  <a:lnTo>
                    <a:pt x="1357743" y="168412"/>
                  </a:lnTo>
                  <a:lnTo>
                    <a:pt x="1304985" y="177728"/>
                  </a:lnTo>
                  <a:lnTo>
                    <a:pt x="1253203" y="187252"/>
                  </a:lnTo>
                  <a:lnTo>
                    <a:pt x="1202415" y="196982"/>
                  </a:lnTo>
                  <a:lnTo>
                    <a:pt x="1152636" y="206914"/>
                  </a:lnTo>
                  <a:lnTo>
                    <a:pt x="1103883" y="217045"/>
                  </a:lnTo>
                  <a:lnTo>
                    <a:pt x="1056172" y="227372"/>
                  </a:lnTo>
                  <a:lnTo>
                    <a:pt x="1009521" y="237890"/>
                  </a:lnTo>
                  <a:lnTo>
                    <a:pt x="963945" y="248598"/>
                  </a:lnTo>
                  <a:lnTo>
                    <a:pt x="919462" y="259490"/>
                  </a:lnTo>
                  <a:lnTo>
                    <a:pt x="876087" y="270565"/>
                  </a:lnTo>
                  <a:lnTo>
                    <a:pt x="833837" y="281819"/>
                  </a:lnTo>
                  <a:lnTo>
                    <a:pt x="792729" y="293247"/>
                  </a:lnTo>
                  <a:lnTo>
                    <a:pt x="752779" y="304848"/>
                  </a:lnTo>
                  <a:lnTo>
                    <a:pt x="714003" y="316617"/>
                  </a:lnTo>
                  <a:lnTo>
                    <a:pt x="676419" y="328551"/>
                  </a:lnTo>
                  <a:lnTo>
                    <a:pt x="640043" y="340648"/>
                  </a:lnTo>
                  <a:lnTo>
                    <a:pt x="570979" y="365312"/>
                  </a:lnTo>
                  <a:lnTo>
                    <a:pt x="506945" y="390583"/>
                  </a:lnTo>
                  <a:lnTo>
                    <a:pt x="448071" y="416435"/>
                  </a:lnTo>
                  <a:lnTo>
                    <a:pt x="394491" y="442839"/>
                  </a:lnTo>
                  <a:lnTo>
                    <a:pt x="346337" y="469769"/>
                  </a:lnTo>
                  <a:lnTo>
                    <a:pt x="303740" y="497199"/>
                  </a:lnTo>
                  <a:lnTo>
                    <a:pt x="266832" y="525101"/>
                  </a:lnTo>
                  <a:lnTo>
                    <a:pt x="235747" y="553448"/>
                  </a:lnTo>
                  <a:lnTo>
                    <a:pt x="210615" y="582214"/>
                  </a:lnTo>
                  <a:lnTo>
                    <a:pt x="184370" y="626088"/>
                  </a:lnTo>
                  <a:lnTo>
                    <a:pt x="172265" y="670752"/>
                  </a:lnTo>
                  <a:lnTo>
                    <a:pt x="171450" y="685800"/>
                  </a:lnTo>
                  <a:lnTo>
                    <a:pt x="0" y="685800"/>
                  </a:lnTo>
                  <a:lnTo>
                    <a:pt x="800" y="670888"/>
                  </a:lnTo>
                  <a:lnTo>
                    <a:pt x="3190" y="656054"/>
                  </a:lnTo>
                  <a:lnTo>
                    <a:pt x="19737" y="612050"/>
                  </a:lnTo>
                  <a:lnTo>
                    <a:pt x="50006" y="568861"/>
                  </a:lnTo>
                  <a:lnTo>
                    <a:pt x="77594" y="540564"/>
                  </a:lnTo>
                  <a:lnTo>
                    <a:pt x="110958" y="512693"/>
                  </a:lnTo>
                  <a:lnTo>
                    <a:pt x="149967" y="485274"/>
                  </a:lnTo>
                  <a:lnTo>
                    <a:pt x="194492" y="458333"/>
                  </a:lnTo>
                  <a:lnTo>
                    <a:pt x="244405" y="431895"/>
                  </a:lnTo>
                  <a:lnTo>
                    <a:pt x="299574" y="405987"/>
                  </a:lnTo>
                  <a:lnTo>
                    <a:pt x="359872" y="380634"/>
                  </a:lnTo>
                  <a:lnTo>
                    <a:pt x="425167" y="355862"/>
                  </a:lnTo>
                  <a:lnTo>
                    <a:pt x="495331" y="331696"/>
                  </a:lnTo>
                  <a:lnTo>
                    <a:pt x="532199" y="319849"/>
                  </a:lnTo>
                  <a:lnTo>
                    <a:pt x="570235" y="308163"/>
                  </a:lnTo>
                  <a:lnTo>
                    <a:pt x="609423" y="296641"/>
                  </a:lnTo>
                  <a:lnTo>
                    <a:pt x="649748" y="285287"/>
                  </a:lnTo>
                  <a:lnTo>
                    <a:pt x="691192" y="274104"/>
                  </a:lnTo>
                  <a:lnTo>
                    <a:pt x="733741" y="263096"/>
                  </a:lnTo>
                  <a:lnTo>
                    <a:pt x="777377" y="252265"/>
                  </a:lnTo>
                  <a:lnTo>
                    <a:pt x="822084" y="241614"/>
                  </a:lnTo>
                  <a:lnTo>
                    <a:pt x="867847" y="231147"/>
                  </a:lnTo>
                  <a:lnTo>
                    <a:pt x="914649" y="220867"/>
                  </a:lnTo>
                  <a:lnTo>
                    <a:pt x="962474" y="210778"/>
                  </a:lnTo>
                  <a:lnTo>
                    <a:pt x="1011305" y="200882"/>
                  </a:lnTo>
                  <a:lnTo>
                    <a:pt x="1061127" y="191182"/>
                  </a:lnTo>
                  <a:lnTo>
                    <a:pt x="1111923" y="181683"/>
                  </a:lnTo>
                  <a:lnTo>
                    <a:pt x="1163678" y="172387"/>
                  </a:lnTo>
                  <a:lnTo>
                    <a:pt x="1216374" y="163297"/>
                  </a:lnTo>
                  <a:lnTo>
                    <a:pt x="1269996" y="154416"/>
                  </a:lnTo>
                  <a:lnTo>
                    <a:pt x="1324527" y="145749"/>
                  </a:lnTo>
                  <a:lnTo>
                    <a:pt x="1379952" y="137297"/>
                  </a:lnTo>
                  <a:lnTo>
                    <a:pt x="1436254" y="129065"/>
                  </a:lnTo>
                  <a:lnTo>
                    <a:pt x="1493417" y="121055"/>
                  </a:lnTo>
                  <a:lnTo>
                    <a:pt x="1551425" y="113271"/>
                  </a:lnTo>
                  <a:lnTo>
                    <a:pt x="1610261" y="105716"/>
                  </a:lnTo>
                  <a:lnTo>
                    <a:pt x="1669909" y="98392"/>
                  </a:lnTo>
                  <a:lnTo>
                    <a:pt x="1730354" y="91305"/>
                  </a:lnTo>
                  <a:lnTo>
                    <a:pt x="1791579" y="84455"/>
                  </a:lnTo>
                  <a:lnTo>
                    <a:pt x="1853568" y="77848"/>
                  </a:lnTo>
                  <a:lnTo>
                    <a:pt x="1916304" y="71485"/>
                  </a:lnTo>
                  <a:lnTo>
                    <a:pt x="1979771" y="65371"/>
                  </a:lnTo>
                  <a:lnTo>
                    <a:pt x="2043954" y="59507"/>
                  </a:lnTo>
                  <a:lnTo>
                    <a:pt x="2108836" y="53899"/>
                  </a:lnTo>
                  <a:lnTo>
                    <a:pt x="2174401" y="48549"/>
                  </a:lnTo>
                  <a:lnTo>
                    <a:pt x="2240632" y="43459"/>
                  </a:lnTo>
                  <a:lnTo>
                    <a:pt x="2307514" y="38634"/>
                  </a:lnTo>
                  <a:lnTo>
                    <a:pt x="2375031" y="34076"/>
                  </a:lnTo>
                  <a:lnTo>
                    <a:pt x="2443165" y="29789"/>
                  </a:lnTo>
                  <a:lnTo>
                    <a:pt x="2511901" y="25776"/>
                  </a:lnTo>
                  <a:lnTo>
                    <a:pt x="2581223" y="22040"/>
                  </a:lnTo>
                  <a:lnTo>
                    <a:pt x="2651114" y="18585"/>
                  </a:lnTo>
                  <a:lnTo>
                    <a:pt x="2721559" y="15413"/>
                  </a:lnTo>
                  <a:lnTo>
                    <a:pt x="2792541" y="12528"/>
                  </a:lnTo>
                  <a:lnTo>
                    <a:pt x="2864043" y="9933"/>
                  </a:lnTo>
                  <a:lnTo>
                    <a:pt x="2936051" y="7631"/>
                  </a:lnTo>
                  <a:lnTo>
                    <a:pt x="3008547" y="5626"/>
                  </a:lnTo>
                  <a:lnTo>
                    <a:pt x="3081515" y="3920"/>
                  </a:lnTo>
                  <a:lnTo>
                    <a:pt x="3154940" y="2517"/>
                  </a:lnTo>
                  <a:lnTo>
                    <a:pt x="3228804" y="1420"/>
                  </a:lnTo>
                  <a:lnTo>
                    <a:pt x="3303092" y="633"/>
                  </a:lnTo>
                  <a:lnTo>
                    <a:pt x="3377788" y="158"/>
                  </a:lnTo>
                  <a:lnTo>
                    <a:pt x="3452876" y="0"/>
                  </a:lnTo>
                  <a:lnTo>
                    <a:pt x="3624326" y="0"/>
                  </a:lnTo>
                  <a:lnTo>
                    <a:pt x="3693532" y="136"/>
                  </a:lnTo>
                  <a:lnTo>
                    <a:pt x="3762591" y="546"/>
                  </a:lnTo>
                  <a:lnTo>
                    <a:pt x="3831362" y="1225"/>
                  </a:lnTo>
                  <a:lnTo>
                    <a:pt x="3899829" y="2171"/>
                  </a:lnTo>
                  <a:lnTo>
                    <a:pt x="3967978" y="3383"/>
                  </a:lnTo>
                  <a:lnTo>
                    <a:pt x="4035793" y="4859"/>
                  </a:lnTo>
                  <a:lnTo>
                    <a:pt x="4103260" y="6594"/>
                  </a:lnTo>
                  <a:lnTo>
                    <a:pt x="4170363" y="8589"/>
                  </a:lnTo>
                  <a:lnTo>
                    <a:pt x="4237088" y="10839"/>
                  </a:lnTo>
                  <a:lnTo>
                    <a:pt x="4303420" y="13344"/>
                  </a:lnTo>
                  <a:lnTo>
                    <a:pt x="4369344" y="16100"/>
                  </a:lnTo>
                  <a:lnTo>
                    <a:pt x="4434845" y="19105"/>
                  </a:lnTo>
                  <a:lnTo>
                    <a:pt x="4499908" y="22357"/>
                  </a:lnTo>
                  <a:lnTo>
                    <a:pt x="4564518" y="25854"/>
                  </a:lnTo>
                  <a:lnTo>
                    <a:pt x="4628661" y="29593"/>
                  </a:lnTo>
                  <a:lnTo>
                    <a:pt x="4692321" y="33573"/>
                  </a:lnTo>
                  <a:lnTo>
                    <a:pt x="4755483" y="37790"/>
                  </a:lnTo>
                  <a:lnTo>
                    <a:pt x="4818132" y="42243"/>
                  </a:lnTo>
                  <a:lnTo>
                    <a:pt x="4880255" y="46928"/>
                  </a:lnTo>
                  <a:lnTo>
                    <a:pt x="4941835" y="51845"/>
                  </a:lnTo>
                  <a:lnTo>
                    <a:pt x="5002857" y="56990"/>
                  </a:lnTo>
                  <a:lnTo>
                    <a:pt x="5063308" y="62362"/>
                  </a:lnTo>
                  <a:lnTo>
                    <a:pt x="5123171" y="67958"/>
                  </a:lnTo>
                  <a:lnTo>
                    <a:pt x="5182433" y="73775"/>
                  </a:lnTo>
                  <a:lnTo>
                    <a:pt x="5241077" y="79812"/>
                  </a:lnTo>
                  <a:lnTo>
                    <a:pt x="5299090" y="86066"/>
                  </a:lnTo>
                  <a:lnTo>
                    <a:pt x="5356455" y="92534"/>
                  </a:lnTo>
                  <a:lnTo>
                    <a:pt x="5413159" y="99215"/>
                  </a:lnTo>
                  <a:lnTo>
                    <a:pt x="5469187" y="106107"/>
                  </a:lnTo>
                  <a:lnTo>
                    <a:pt x="5524523" y="113206"/>
                  </a:lnTo>
                  <a:lnTo>
                    <a:pt x="5579152" y="120511"/>
                  </a:lnTo>
                  <a:lnTo>
                    <a:pt x="5633061" y="128019"/>
                  </a:lnTo>
                  <a:lnTo>
                    <a:pt x="5686233" y="135728"/>
                  </a:lnTo>
                  <a:lnTo>
                    <a:pt x="5738653" y="143637"/>
                  </a:lnTo>
                  <a:lnTo>
                    <a:pt x="5790308" y="151741"/>
                  </a:lnTo>
                  <a:lnTo>
                    <a:pt x="5841181" y="160040"/>
                  </a:lnTo>
                  <a:lnTo>
                    <a:pt x="5891259" y="168530"/>
                  </a:lnTo>
                  <a:lnTo>
                    <a:pt x="5940526" y="177210"/>
                  </a:lnTo>
                  <a:lnTo>
                    <a:pt x="5988967" y="186077"/>
                  </a:lnTo>
                  <a:lnTo>
                    <a:pt x="6036567" y="195129"/>
                  </a:lnTo>
                  <a:lnTo>
                    <a:pt x="6083311" y="204364"/>
                  </a:lnTo>
                  <a:lnTo>
                    <a:pt x="6129185" y="213779"/>
                  </a:lnTo>
                  <a:lnTo>
                    <a:pt x="6174174" y="223372"/>
                  </a:lnTo>
                  <a:lnTo>
                    <a:pt x="6218262" y="233141"/>
                  </a:lnTo>
                  <a:lnTo>
                    <a:pt x="6261435" y="243084"/>
                  </a:lnTo>
                  <a:lnTo>
                    <a:pt x="6303677" y="253197"/>
                  </a:lnTo>
                  <a:lnTo>
                    <a:pt x="6344975" y="263480"/>
                  </a:lnTo>
                  <a:lnTo>
                    <a:pt x="6385312" y="273929"/>
                  </a:lnTo>
                  <a:lnTo>
                    <a:pt x="6424675" y="284542"/>
                  </a:lnTo>
                  <a:lnTo>
                    <a:pt x="6463047" y="295317"/>
                  </a:lnTo>
                  <a:lnTo>
                    <a:pt x="6500415" y="306252"/>
                  </a:lnTo>
                  <a:lnTo>
                    <a:pt x="6572076" y="328592"/>
                  </a:lnTo>
                  <a:lnTo>
                    <a:pt x="6639540" y="351542"/>
                  </a:lnTo>
                  <a:lnTo>
                    <a:pt x="6702685" y="375086"/>
                  </a:lnTo>
                  <a:lnTo>
                    <a:pt x="6761393" y="399204"/>
                  </a:lnTo>
                  <a:lnTo>
                    <a:pt x="6815545" y="423878"/>
                  </a:lnTo>
                  <a:lnTo>
                    <a:pt x="6865022" y="449089"/>
                  </a:lnTo>
                  <a:lnTo>
                    <a:pt x="6909703" y="474820"/>
                  </a:lnTo>
                  <a:lnTo>
                    <a:pt x="6949470" y="501052"/>
                  </a:lnTo>
                  <a:lnTo>
                    <a:pt x="6967474" y="514350"/>
                  </a:lnTo>
                  <a:lnTo>
                    <a:pt x="7053199" y="514350"/>
                  </a:lnTo>
                  <a:lnTo>
                    <a:pt x="6991350" y="685800"/>
                  </a:lnTo>
                  <a:lnTo>
                    <a:pt x="6710299" y="514350"/>
                  </a:lnTo>
                  <a:lnTo>
                    <a:pt x="6796024" y="514350"/>
                  </a:lnTo>
                  <a:lnTo>
                    <a:pt x="6758758" y="487874"/>
                  </a:lnTo>
                  <a:lnTo>
                    <a:pt x="6716519" y="461891"/>
                  </a:lnTo>
                  <a:lnTo>
                    <a:pt x="6669426" y="436418"/>
                  </a:lnTo>
                  <a:lnTo>
                    <a:pt x="6617596" y="411473"/>
                  </a:lnTo>
                  <a:lnTo>
                    <a:pt x="6561151" y="387074"/>
                  </a:lnTo>
                  <a:lnTo>
                    <a:pt x="6500209" y="363241"/>
                  </a:lnTo>
                  <a:lnTo>
                    <a:pt x="6434890" y="339992"/>
                  </a:lnTo>
                  <a:lnTo>
                    <a:pt x="6365313" y="317344"/>
                  </a:lnTo>
                  <a:lnTo>
                    <a:pt x="6291597" y="295317"/>
                  </a:lnTo>
                  <a:lnTo>
                    <a:pt x="6253225" y="284542"/>
                  </a:lnTo>
                  <a:lnTo>
                    <a:pt x="6213862" y="273929"/>
                  </a:lnTo>
                  <a:lnTo>
                    <a:pt x="6173525" y="263480"/>
                  </a:lnTo>
                  <a:lnTo>
                    <a:pt x="6132227" y="253197"/>
                  </a:lnTo>
                  <a:lnTo>
                    <a:pt x="6089985" y="243084"/>
                  </a:lnTo>
                  <a:lnTo>
                    <a:pt x="6046812" y="233141"/>
                  </a:lnTo>
                  <a:lnTo>
                    <a:pt x="6002724" y="223372"/>
                  </a:lnTo>
                  <a:lnTo>
                    <a:pt x="5957735" y="213779"/>
                  </a:lnTo>
                  <a:lnTo>
                    <a:pt x="5911861" y="204364"/>
                  </a:lnTo>
                  <a:lnTo>
                    <a:pt x="5865117" y="195129"/>
                  </a:lnTo>
                  <a:lnTo>
                    <a:pt x="5817517" y="186077"/>
                  </a:lnTo>
                  <a:lnTo>
                    <a:pt x="5769076" y="177210"/>
                  </a:lnTo>
                  <a:lnTo>
                    <a:pt x="5719809" y="168530"/>
                  </a:lnTo>
                  <a:lnTo>
                    <a:pt x="5669731" y="160040"/>
                  </a:lnTo>
                  <a:lnTo>
                    <a:pt x="5618858" y="151741"/>
                  </a:lnTo>
                  <a:lnTo>
                    <a:pt x="5567203" y="143637"/>
                  </a:lnTo>
                  <a:lnTo>
                    <a:pt x="5514783" y="135728"/>
                  </a:lnTo>
                  <a:lnTo>
                    <a:pt x="5461611" y="128019"/>
                  </a:lnTo>
                  <a:lnTo>
                    <a:pt x="5407702" y="120511"/>
                  </a:lnTo>
                  <a:lnTo>
                    <a:pt x="5353073" y="113206"/>
                  </a:lnTo>
                  <a:lnTo>
                    <a:pt x="5297737" y="106107"/>
                  </a:lnTo>
                  <a:lnTo>
                    <a:pt x="5241709" y="99215"/>
                  </a:lnTo>
                  <a:lnTo>
                    <a:pt x="5185005" y="92534"/>
                  </a:lnTo>
                  <a:lnTo>
                    <a:pt x="5127640" y="86066"/>
                  </a:lnTo>
                  <a:lnTo>
                    <a:pt x="5069627" y="79812"/>
                  </a:lnTo>
                  <a:lnTo>
                    <a:pt x="5010983" y="73775"/>
                  </a:lnTo>
                  <a:lnTo>
                    <a:pt x="4951721" y="67958"/>
                  </a:lnTo>
                  <a:lnTo>
                    <a:pt x="4891858" y="62362"/>
                  </a:lnTo>
                  <a:lnTo>
                    <a:pt x="4831407" y="56990"/>
                  </a:lnTo>
                  <a:lnTo>
                    <a:pt x="4770385" y="51845"/>
                  </a:lnTo>
                  <a:lnTo>
                    <a:pt x="4708805" y="46928"/>
                  </a:lnTo>
                  <a:lnTo>
                    <a:pt x="4646682" y="42243"/>
                  </a:lnTo>
                  <a:lnTo>
                    <a:pt x="4584033" y="37790"/>
                  </a:lnTo>
                  <a:lnTo>
                    <a:pt x="4520871" y="33573"/>
                  </a:lnTo>
                  <a:lnTo>
                    <a:pt x="4457211" y="29593"/>
                  </a:lnTo>
                  <a:lnTo>
                    <a:pt x="4393068" y="25854"/>
                  </a:lnTo>
                  <a:lnTo>
                    <a:pt x="4328458" y="22357"/>
                  </a:lnTo>
                  <a:lnTo>
                    <a:pt x="4263395" y="19105"/>
                  </a:lnTo>
                  <a:lnTo>
                    <a:pt x="4197894" y="16100"/>
                  </a:lnTo>
                  <a:lnTo>
                    <a:pt x="4131970" y="13344"/>
                  </a:lnTo>
                  <a:lnTo>
                    <a:pt x="4065638" y="10839"/>
                  </a:lnTo>
                  <a:lnTo>
                    <a:pt x="3998913" y="8589"/>
                  </a:lnTo>
                  <a:lnTo>
                    <a:pt x="3931810" y="6594"/>
                  </a:lnTo>
                  <a:lnTo>
                    <a:pt x="3864343" y="4859"/>
                  </a:lnTo>
                  <a:lnTo>
                    <a:pt x="3796528" y="3383"/>
                  </a:lnTo>
                  <a:lnTo>
                    <a:pt x="3728379" y="2171"/>
                  </a:lnTo>
                  <a:lnTo>
                    <a:pt x="3659912" y="1225"/>
                  </a:lnTo>
                  <a:lnTo>
                    <a:pt x="3591141" y="546"/>
                  </a:lnTo>
                  <a:lnTo>
                    <a:pt x="3522082" y="136"/>
                  </a:lnTo>
                  <a:lnTo>
                    <a:pt x="3452749" y="0"/>
                  </a:lnTo>
                </a:path>
              </a:pathLst>
            </a:cu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17"/>
              </p:ext>
            </p:extLst>
          </p:nvPr>
        </p:nvGraphicFramePr>
        <p:xfrm>
          <a:off x="1828800" y="2690576"/>
          <a:ext cx="4190999" cy="14833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ESPECIALIDADE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ENGENHEIRO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JOÃO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MESTRE DE OBRAS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CONTABILISTA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40308"/>
              </p:ext>
            </p:extLst>
          </p:nvPr>
        </p:nvGraphicFramePr>
        <p:xfrm>
          <a:off x="6858000" y="2690576"/>
          <a:ext cx="3047999" cy="18541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NOME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COD_FUNC</a:t>
                      </a:r>
                      <a:endParaRPr sz="1800" spc="0">
                        <a:latin typeface="+mn-lt"/>
                        <a:cs typeface="Trebuchet MS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002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/>
                        <a:t>001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0" dirty="0"/>
                        <a:t>003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pt-BR" sz="1800" spc="0" dirty="0">
                          <a:latin typeface="+mn-lt"/>
                          <a:cs typeface="Arial"/>
                        </a:rPr>
                        <a:t>004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pt-BR" sz="1800" spc="0" dirty="0">
                          <a:latin typeface="+mn-lt"/>
                          <a:cs typeface="Arial"/>
                        </a:rPr>
                        <a:t>PAULO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pt-BR" sz="1800" spc="0" dirty="0" err="1">
                          <a:latin typeface="+mn-lt"/>
                          <a:cs typeface="Arial"/>
                        </a:rPr>
                        <a:t>null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876729333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45665"/>
              </p:ext>
            </p:extLst>
          </p:nvPr>
        </p:nvGraphicFramePr>
        <p:xfrm>
          <a:off x="7702550" y="4800600"/>
          <a:ext cx="4108450" cy="1854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NOME_FUNC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0" dirty="0"/>
                        <a:t>NOME_DEP</a:t>
                      </a:r>
                      <a:endParaRPr sz="1800" spc="0" dirty="0">
                        <a:latin typeface="+mn-lt"/>
                        <a:cs typeface="Trebuchet M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PEDRO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JOSÉ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0" dirty="0"/>
                        <a:t>ALICE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MARIA</a:t>
                      </a:r>
                      <a:endParaRPr sz="1800" spc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0" dirty="0"/>
                        <a:t>LUANA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pt-BR" sz="1800" spc="0" dirty="0" err="1">
                          <a:latin typeface="+mn-lt"/>
                          <a:cs typeface="Arial"/>
                        </a:rPr>
                        <a:t>null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pt-BR" sz="1800" spc="0" dirty="0">
                          <a:latin typeface="+mn-lt"/>
                          <a:cs typeface="Arial"/>
                        </a:rPr>
                        <a:t>PAULO</a:t>
                      </a:r>
                      <a:endParaRPr sz="1800" spc="0" dirty="0">
                        <a:latin typeface="+mn-lt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471458709"/>
                  </a:ext>
                </a:extLst>
              </a:tr>
            </a:tbl>
          </a:graphicData>
        </a:graphic>
      </p:graphicFrame>
      <p:grpSp>
        <p:nvGrpSpPr>
          <p:cNvPr id="27" name="object 15"/>
          <p:cNvGrpSpPr/>
          <p:nvPr/>
        </p:nvGrpSpPr>
        <p:grpSpPr>
          <a:xfrm rot="16200000">
            <a:off x="6847650" y="5418455"/>
            <a:ext cx="612774" cy="704850"/>
            <a:chOff x="3876675" y="4867275"/>
            <a:chExt cx="1238250" cy="704850"/>
          </a:xfrm>
        </p:grpSpPr>
        <p:sp>
          <p:nvSpPr>
            <p:cNvPr id="28" name="object 16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914400" y="0"/>
                  </a:moveTo>
                  <a:lnTo>
                    <a:pt x="304800" y="0"/>
                  </a:lnTo>
                  <a:lnTo>
                    <a:pt x="304800" y="342900"/>
                  </a:lnTo>
                  <a:lnTo>
                    <a:pt x="0" y="342900"/>
                  </a:lnTo>
                  <a:lnTo>
                    <a:pt x="609600" y="685800"/>
                  </a:lnTo>
                  <a:lnTo>
                    <a:pt x="1219200" y="342900"/>
                  </a:lnTo>
                  <a:lnTo>
                    <a:pt x="914400" y="342900"/>
                  </a:lnTo>
                  <a:lnTo>
                    <a:pt x="91440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/>
            <p:cNvSpPr/>
            <p:nvPr/>
          </p:nvSpPr>
          <p:spPr>
            <a:xfrm>
              <a:off x="3886200" y="4876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342900"/>
                  </a:moveTo>
                  <a:lnTo>
                    <a:pt x="304800" y="342900"/>
                  </a:lnTo>
                  <a:lnTo>
                    <a:pt x="304800" y="0"/>
                  </a:lnTo>
                  <a:lnTo>
                    <a:pt x="914400" y="0"/>
                  </a:lnTo>
                  <a:lnTo>
                    <a:pt x="914400" y="342900"/>
                  </a:lnTo>
                  <a:lnTo>
                    <a:pt x="1219200" y="342900"/>
                  </a:lnTo>
                  <a:lnTo>
                    <a:pt x="609600" y="685800"/>
                  </a:lnTo>
                  <a:lnTo>
                    <a:pt x="0" y="34290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"/>
          <p:cNvSpPr txBox="1">
            <a:spLocks/>
          </p:cNvSpPr>
          <p:nvPr/>
        </p:nvSpPr>
        <p:spPr>
          <a:xfrm>
            <a:off x="908507" y="1464061"/>
            <a:ext cx="769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3600" kern="0" dirty="0" err="1"/>
              <a:t>Right</a:t>
            </a:r>
            <a:r>
              <a:rPr lang="pt-BR" sz="3600" kern="0" dirty="0"/>
              <a:t> </a:t>
            </a:r>
            <a:r>
              <a:rPr lang="pt-BR" sz="3600" kern="0" dirty="0" err="1"/>
              <a:t>Outer</a:t>
            </a:r>
            <a:r>
              <a:rPr lang="pt-BR" sz="3600" kern="0" dirty="0"/>
              <a:t> </a:t>
            </a:r>
            <a:r>
              <a:rPr lang="pt-BR" sz="3600" kern="0" dirty="0" err="1"/>
              <a:t>Join</a:t>
            </a:r>
            <a:endParaRPr lang="pt-BR" sz="3600" kern="0" dirty="0"/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A Linguagem SQL - Junções</a:t>
            </a:r>
          </a:p>
        </p:txBody>
      </p:sp>
      <p:pic>
        <p:nvPicPr>
          <p:cNvPr id="4098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07746"/>
            <a:ext cx="2377690" cy="172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761999" y="444167"/>
            <a:ext cx="8249157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  <a:p>
            <a:pPr marL="12700" algn="l" rtl="0">
              <a:spcBef>
                <a:spcPts val="105"/>
              </a:spcBef>
            </a:pPr>
            <a:endParaRPr lang="pt-BR" sz="4200" kern="0" dirty="0"/>
          </a:p>
          <a:p>
            <a:pPr marL="12700" algn="l" rtl="0">
              <a:spcBef>
                <a:spcPts val="105"/>
              </a:spcBef>
            </a:pPr>
            <a:r>
              <a:rPr lang="pt-BR" sz="3200" b="1" kern="0" dirty="0"/>
              <a:t>Representação Gráfica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94350"/>
            <a:ext cx="1651339" cy="9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4348"/>
            <a:ext cx="1651338" cy="101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819400"/>
            <a:ext cx="1765224" cy="102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99137"/>
            <a:ext cx="2970398" cy="123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58" y="5099137"/>
            <a:ext cx="1025536" cy="67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75" y="5099137"/>
            <a:ext cx="1243074" cy="64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742016" y="2450068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pt-BR" dirty="0" err="1"/>
              <a:t>União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80372" y="2450068"/>
            <a:ext cx="108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pt-BR" dirty="0" err="1"/>
              <a:t>Diferença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89318" y="4568857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pt-BR" dirty="0"/>
              <a:t>Prod. </a:t>
            </a:r>
            <a:r>
              <a:rPr lang="en-GB" altLang="pt-BR" dirty="0" err="1"/>
              <a:t>Cartesiano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9968" y="4568857"/>
            <a:ext cx="90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pt-BR" dirty="0" err="1"/>
              <a:t>Seleção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557408" y="4559529"/>
            <a:ext cx="99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pt-BR" dirty="0" err="1"/>
              <a:t>Projeção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513075" y="2429332"/>
            <a:ext cx="125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Intersecção</a:t>
            </a:r>
          </a:p>
        </p:txBody>
      </p:sp>
    </p:spTree>
    <p:extLst>
      <p:ext uri="{BB962C8B-B14F-4D97-AF65-F5344CB8AC3E}">
        <p14:creationId xmlns:p14="http://schemas.microsoft.com/office/powerpoint/2010/main" val="771356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1999" y="1371600"/>
            <a:ext cx="9178593" cy="49628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SELEÇÃO (</a:t>
            </a:r>
            <a:r>
              <a:rPr lang="en-GB" altLang="pt-BR" sz="4400" kern="0" dirty="0">
                <a:latin typeface="Symbol" panose="05050102010706020507" pitchFamily="18" charset="2"/>
              </a:rPr>
              <a:t></a:t>
            </a:r>
            <a:r>
              <a:rPr lang="en-GB" altLang="pt-BR" sz="2800" b="1" kern="0" dirty="0"/>
              <a:t>) Sigma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Seleciona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tuplas</a:t>
            </a:r>
            <a:r>
              <a:rPr lang="en-GB" altLang="pt-BR" sz="2800" kern="0" dirty="0"/>
              <a:t> que </a:t>
            </a:r>
            <a:r>
              <a:rPr lang="en-GB" altLang="pt-BR" sz="2800" kern="0" dirty="0" err="1"/>
              <a:t>satisfazem</a:t>
            </a:r>
            <a:r>
              <a:rPr lang="en-GB" altLang="pt-BR" sz="2800" kern="0" dirty="0"/>
              <a:t> a um </a:t>
            </a:r>
            <a:r>
              <a:rPr lang="en-GB" altLang="pt-BR" sz="2800" kern="0" dirty="0" err="1"/>
              <a:t>predicado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4400" kern="0" dirty="0">
                <a:latin typeface="Symbol" panose="05050102010706020507" pitchFamily="18" charset="2"/>
              </a:rPr>
              <a:t></a:t>
            </a:r>
            <a:r>
              <a:rPr lang="en-GB" altLang="pt-BR" sz="2800" kern="0" dirty="0"/>
              <a:t>  </a:t>
            </a:r>
            <a:r>
              <a:rPr lang="en-GB" altLang="pt-BR" sz="2800" dirty="0">
                <a:latin typeface="Consolas" panose="020B0609020204030204" pitchFamily="49" charset="0"/>
              </a:rPr>
              <a:t>&lt;</a:t>
            </a:r>
            <a:r>
              <a:rPr lang="en-GB" altLang="pt-BR" sz="2800" dirty="0" err="1">
                <a:latin typeface="Consolas" panose="020B0609020204030204" pitchFamily="49" charset="0"/>
              </a:rPr>
              <a:t>predicado</a:t>
            </a:r>
            <a:r>
              <a:rPr lang="en-GB" altLang="pt-BR" sz="2800" dirty="0">
                <a:latin typeface="Consolas" panose="020B0609020204030204" pitchFamily="49" charset="0"/>
              </a:rPr>
              <a:t> de </a:t>
            </a:r>
            <a:r>
              <a:rPr lang="en-GB" altLang="pt-BR" sz="2800" dirty="0" err="1">
                <a:latin typeface="Consolas" panose="020B0609020204030204" pitchFamily="49" charset="0"/>
              </a:rPr>
              <a:t>seleção</a:t>
            </a:r>
            <a:r>
              <a:rPr lang="en-GB" altLang="pt-BR" sz="2800" dirty="0">
                <a:latin typeface="Consolas" panose="020B0609020204030204" pitchFamily="49" charset="0"/>
              </a:rPr>
              <a:t>&gt; </a:t>
            </a:r>
            <a:r>
              <a:rPr lang="en-GB" altLang="pt-BR" sz="2800" kern="0" dirty="0"/>
              <a:t>(</a:t>
            </a:r>
            <a:r>
              <a:rPr lang="en-GB" altLang="pt-BR" sz="2800" kern="0" dirty="0" err="1"/>
              <a:t>Tabela</a:t>
            </a:r>
            <a:r>
              <a:rPr lang="en-GB" altLang="pt-BR" sz="2800" kern="0" dirty="0"/>
              <a:t>)</a:t>
            </a:r>
          </a:p>
          <a:p>
            <a:pPr marL="0"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 </a:t>
            </a:r>
          </a:p>
          <a:p>
            <a:pPr marL="0" lvl="1">
              <a:spcBef>
                <a:spcPts val="25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/>
              <a:t>	</a:t>
            </a:r>
            <a:r>
              <a:rPr lang="en-GB" altLang="pt-BR" sz="4400" kern="0" dirty="0">
                <a:latin typeface="Symbol" panose="05050102010706020507" pitchFamily="18" charset="2"/>
              </a:rPr>
              <a:t>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Nome &lt;&gt; </a:t>
            </a:r>
            <a:r>
              <a:rPr lang="en-GB" altLang="pt-BR" sz="2800" dirty="0">
                <a:latin typeface="+mj-lt"/>
              </a:rPr>
              <a:t>‘</a:t>
            </a:r>
            <a:r>
              <a:rPr lang="en-GB" altLang="pt-BR" sz="2800" dirty="0"/>
              <a:t>Warner Brezolin’ </a:t>
            </a:r>
            <a:r>
              <a:rPr lang="en-GB" altLang="pt-BR" sz="4400" dirty="0">
                <a:latin typeface="Symbol" panose="05050102010706020507" pitchFamily="18" charset="2"/>
              </a:rPr>
              <a:t></a:t>
            </a:r>
            <a:r>
              <a:rPr lang="en-GB" altLang="pt-BR" sz="2800" dirty="0">
                <a:latin typeface="Symbol" panose="05050102010706020507" pitchFamily="18" charset="2"/>
              </a:rPr>
              <a:t> </a:t>
            </a:r>
            <a:r>
              <a:rPr lang="en-GB" altLang="pt-BR" sz="2800" dirty="0"/>
              <a:t>RA &gt; 2001 </a:t>
            </a:r>
            <a:r>
              <a:rPr lang="en-GB" altLang="pt-BR" sz="2800" kern="0" dirty="0"/>
              <a:t>(ALUNO)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kern="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38800" y="4166876"/>
            <a:ext cx="579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FFFF"/>
              </a:buClr>
            </a:pP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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 OR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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 NOT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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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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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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</a:t>
            </a:r>
            <a:r>
              <a:rPr lang="en-GB" alt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GB" altLang="pt-BR" sz="2800" dirty="0">
                <a:solidFill>
                  <a:schemeClr val="tx1"/>
                </a:solidFill>
              </a:rPr>
              <a:t> </a:t>
            </a:r>
            <a:r>
              <a:rPr lang="en-GB" altLang="pt-BR" sz="2800" dirty="0">
                <a:solidFill>
                  <a:schemeClr val="tx1"/>
                </a:solidFill>
                <a:latin typeface="Symbol" panose="05050102010706020507" pitchFamily="18" charset="2"/>
              </a:rPr>
              <a:t>&lt;&gt;</a:t>
            </a: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12" name="Seta para a Esquerda e para Cima 11"/>
          <p:cNvSpPr/>
          <p:nvPr/>
        </p:nvSpPr>
        <p:spPr>
          <a:xfrm rot="5400000">
            <a:off x="4204281" y="3300747"/>
            <a:ext cx="692449" cy="2090611"/>
          </a:xfrm>
          <a:prstGeom prst="leftUpArrow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8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CaixaDeTexto 1"/>
          <p:cNvSpPr txBox="1">
            <a:spLocks noChangeArrowheads="1"/>
          </p:cNvSpPr>
          <p:nvPr/>
        </p:nvSpPr>
        <p:spPr bwMode="auto">
          <a:xfrm>
            <a:off x="5019265" y="5410200"/>
            <a:ext cx="3438935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 </a:t>
            </a:r>
          </a:p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WHERE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A=‘B’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AND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D&gt;5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731526" y="1219200"/>
            <a:ext cx="45262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- SELEÇÃO (</a:t>
            </a:r>
            <a:r>
              <a:rPr lang="en-GB" altLang="pt-BR" sz="4400" kern="0" dirty="0">
                <a:latin typeface="Symbol" panose="05050102010706020507" pitchFamily="18" charset="2"/>
              </a:rPr>
              <a:t>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64528"/>
              </p:ext>
            </p:extLst>
          </p:nvPr>
        </p:nvGraphicFramePr>
        <p:xfrm>
          <a:off x="802881" y="2959368"/>
          <a:ext cx="378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4959574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752403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5691"/>
              </p:ext>
            </p:extLst>
          </p:nvPr>
        </p:nvGraphicFramePr>
        <p:xfrm>
          <a:off x="7467600" y="2959368"/>
          <a:ext cx="3784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4959574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752403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275638" y="2070442"/>
            <a:ext cx="4611561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altLang="pt-BR" sz="4400" kern="0" dirty="0">
                <a:solidFill>
                  <a:schemeClr val="tx1"/>
                </a:solidFill>
                <a:latin typeface="Symbol" panose="05050102010706020507" pitchFamily="18" charset="2"/>
              </a:rPr>
              <a:t> </a:t>
            </a:r>
            <a:r>
              <a:rPr lang="en-GB" alt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A = ‘B’</a:t>
            </a:r>
            <a:r>
              <a:rPr lang="en-GB" altLang="pt-BR" sz="3600" dirty="0">
                <a:solidFill>
                  <a:schemeClr val="tx1"/>
                </a:solidFill>
              </a:rPr>
              <a:t> </a:t>
            </a:r>
            <a:r>
              <a:rPr lang="en-GB" altLang="pt-BR" sz="3600" dirty="0">
                <a:solidFill>
                  <a:schemeClr val="tx1"/>
                </a:solidFill>
                <a:latin typeface="Symbol" panose="05050102010706020507" pitchFamily="18" charset="2"/>
              </a:rPr>
              <a:t></a:t>
            </a:r>
            <a:r>
              <a:rPr lang="en-GB" alt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 D &gt; 5 (R)</a:t>
            </a:r>
            <a:endParaRPr lang="en-GB" altLang="pt-BR" sz="36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4998840" y="3347163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13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1999" y="1371600"/>
            <a:ext cx="10896601" cy="49321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PROJEÇÃO (</a:t>
            </a: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Seleciona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atributos</a:t>
            </a:r>
            <a:r>
              <a:rPr lang="en-GB" altLang="pt-BR" sz="2800" kern="0" dirty="0"/>
              <a:t> de </a:t>
            </a:r>
            <a:r>
              <a:rPr lang="en-GB" altLang="pt-BR" sz="2800" kern="0" dirty="0" err="1"/>
              <a:t>uma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relação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 </a:t>
            </a:r>
            <a:r>
              <a:rPr lang="en-GB" altLang="pt-BR" sz="2800" dirty="0">
                <a:latin typeface="Consolas" panose="020B0609020204030204" pitchFamily="49" charset="0"/>
              </a:rPr>
              <a:t>&lt;</a:t>
            </a:r>
            <a:r>
              <a:rPr lang="en-GB" altLang="pt-BR" sz="2800" dirty="0" err="1">
                <a:latin typeface="Consolas" panose="020B0609020204030204" pitchFamily="49" charset="0"/>
              </a:rPr>
              <a:t>lista</a:t>
            </a:r>
            <a:r>
              <a:rPr lang="en-GB" altLang="pt-BR" sz="2800" dirty="0">
                <a:latin typeface="Consolas" panose="020B0609020204030204" pitchFamily="49" charset="0"/>
              </a:rPr>
              <a:t> de </a:t>
            </a:r>
            <a:r>
              <a:rPr lang="en-GB" altLang="pt-BR" sz="2800" dirty="0" err="1">
                <a:latin typeface="Consolas" panose="020B0609020204030204" pitchFamily="49" charset="0"/>
              </a:rPr>
              <a:t>atributos</a:t>
            </a:r>
            <a:r>
              <a:rPr lang="en-GB" altLang="pt-BR" sz="2800" dirty="0">
                <a:latin typeface="Consolas" panose="020B0609020204030204" pitchFamily="49" charset="0"/>
              </a:rPr>
              <a:t>&gt; </a:t>
            </a:r>
            <a:r>
              <a:rPr lang="en-GB" altLang="pt-BR" sz="2800" kern="0" dirty="0"/>
              <a:t>(R)</a:t>
            </a:r>
          </a:p>
          <a:p>
            <a:pPr marL="0"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 </a:t>
            </a:r>
          </a:p>
          <a:p>
            <a:pPr marL="0" lvl="1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Nome, RA </a:t>
            </a:r>
            <a:r>
              <a:rPr lang="en-GB" altLang="pt-BR" sz="2800" kern="0" dirty="0"/>
              <a:t>(ALUNO)</a:t>
            </a:r>
            <a:endParaRPr lang="en-GB" altLang="pt-BR" sz="1050" kern="0" dirty="0"/>
          </a:p>
          <a:p>
            <a:pPr marL="0" lvl="1">
              <a:tabLst>
                <a:tab pos="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Nome, RA (</a:t>
            </a:r>
            <a:r>
              <a:rPr lang="en-GB" altLang="pt-BR" sz="4400" kern="0" dirty="0">
                <a:latin typeface="Symbol" panose="05050102010706020507" pitchFamily="18" charset="2"/>
              </a:rPr>
              <a:t></a:t>
            </a:r>
            <a:r>
              <a:rPr lang="en-GB" altLang="pt-BR" sz="2800" kern="0" dirty="0"/>
              <a:t> </a:t>
            </a:r>
            <a:r>
              <a:rPr lang="en-GB" altLang="pt-BR" sz="2800" dirty="0"/>
              <a:t>RA &gt; 2001 </a:t>
            </a:r>
            <a:r>
              <a:rPr lang="en-GB" altLang="pt-BR" sz="2800" kern="0" dirty="0"/>
              <a:t>(ALUNO))</a:t>
            </a:r>
            <a:endParaRPr lang="en-GB" altLang="pt-BR" kern="0" dirty="0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1418944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1"/>
          <p:cNvSpPr txBox="1">
            <a:spLocks noChangeArrowheads="1"/>
          </p:cNvSpPr>
          <p:nvPr/>
        </p:nvSpPr>
        <p:spPr bwMode="auto">
          <a:xfrm>
            <a:off x="4724400" y="5638131"/>
            <a:ext cx="349542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C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</a:t>
            </a:r>
          </a:p>
        </p:txBody>
      </p:sp>
      <p:sp>
        <p:nvSpPr>
          <p:cNvPr id="23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31526" y="1219200"/>
            <a:ext cx="45262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- PROJEÇÃO (</a:t>
            </a:r>
            <a:r>
              <a:rPr lang="en-GB" altLang="pt-BR" sz="4400" kern="0" dirty="0">
                <a:latin typeface="Symbol" panose="05050102010706020507" pitchFamily="18" charset="2"/>
              </a:rPr>
              <a:t>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43360"/>
              </p:ext>
            </p:extLst>
          </p:nvPr>
        </p:nvGraphicFramePr>
        <p:xfrm>
          <a:off x="802881" y="2959368"/>
          <a:ext cx="378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4959574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752403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38453"/>
              </p:ext>
            </p:extLst>
          </p:nvPr>
        </p:nvGraphicFramePr>
        <p:xfrm>
          <a:off x="7467600" y="2959368"/>
          <a:ext cx="1892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4959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13491"/>
                  </a:ext>
                </a:extLst>
              </a:tr>
            </a:tbl>
          </a:graphicData>
        </a:graphic>
      </p:graphicFrame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279878" y="2115755"/>
            <a:ext cx="2267743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altLang="pt-BR" sz="4400" kern="0" dirty="0">
                <a:solidFill>
                  <a:schemeClr val="tx1"/>
                </a:solidFill>
                <a:latin typeface="Symbol" panose="05050102010706020507" pitchFamily="18" charset="2"/>
              </a:rPr>
              <a:t> </a:t>
            </a:r>
            <a:r>
              <a:rPr lang="en-GB" alt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A, C (R)</a:t>
            </a:r>
            <a:endParaRPr lang="en-GB" altLang="pt-BR" sz="36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8" name="Seta para a Direita 27"/>
          <p:cNvSpPr/>
          <p:nvPr/>
        </p:nvSpPr>
        <p:spPr>
          <a:xfrm>
            <a:off x="4998840" y="3347163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93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1999" y="1371600"/>
            <a:ext cx="10515601" cy="45858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UNIÃO (</a:t>
            </a:r>
            <a:r>
              <a:rPr lang="en-GB" altLang="pt-BR" sz="4400" kern="0" dirty="0">
                <a:latin typeface="Symbol" panose="05050102010706020507" pitchFamily="18" charset="2"/>
              </a:rPr>
              <a:t>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b="1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Reune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em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uma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únia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relação</a:t>
            </a:r>
            <a:r>
              <a:rPr lang="en-GB" altLang="pt-BR" sz="2800" kern="0" dirty="0"/>
              <a:t> as </a:t>
            </a:r>
            <a:r>
              <a:rPr lang="en-GB" altLang="pt-BR" sz="2800" kern="0" dirty="0" err="1"/>
              <a:t>tuplas</a:t>
            </a:r>
            <a:r>
              <a:rPr lang="en-GB" altLang="pt-BR" sz="2800" kern="0" dirty="0"/>
              <a:t> das </a:t>
            </a:r>
            <a:r>
              <a:rPr lang="en-GB" altLang="pt-BR" sz="2800" kern="0" dirty="0" err="1"/>
              <a:t>relações</a:t>
            </a:r>
            <a:r>
              <a:rPr lang="en-GB" altLang="pt-BR" sz="2800" kern="0" dirty="0"/>
              <a:t> de entrada </a:t>
            </a:r>
            <a:r>
              <a:rPr lang="en-GB" altLang="pt-BR" sz="2800" kern="0" dirty="0" err="1"/>
              <a:t>compatíveis</a:t>
            </a: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 err="1"/>
              <a:t>Exemplo</a:t>
            </a:r>
            <a:r>
              <a:rPr lang="en-GB" altLang="pt-BR" sz="2800" kern="0" dirty="0"/>
              <a:t>:</a:t>
            </a:r>
            <a:endParaRPr lang="en-GB" altLang="pt-BR" sz="2800" kern="0" dirty="0">
              <a:latin typeface="Symbol" panose="05050102010706020507" pitchFamily="18" charset="2"/>
            </a:endParaRP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kern="0" dirty="0"/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nome-cliente</a:t>
            </a:r>
            <a:r>
              <a:rPr lang="en-GB" altLang="pt-BR" sz="2800" kern="0" dirty="0"/>
              <a:t>(</a:t>
            </a:r>
            <a:r>
              <a:rPr lang="en-GB" altLang="pt-BR" sz="2800" kern="0" dirty="0">
                <a:latin typeface="Symbol" panose="05050102010706020507" pitchFamily="18" charset="2"/>
              </a:rPr>
              <a:t></a:t>
            </a:r>
            <a:r>
              <a:rPr lang="en-GB" altLang="pt-BR" sz="2800" kern="0" dirty="0" err="1"/>
              <a:t>agencia</a:t>
            </a:r>
            <a:r>
              <a:rPr lang="en-GB" altLang="pt-BR" sz="2800" kern="0" dirty="0"/>
              <a:t> = 3443-6 (</a:t>
            </a:r>
            <a:r>
              <a:rPr lang="en-GB" altLang="pt-BR" sz="2800" kern="0" dirty="0" err="1"/>
              <a:t>emprestimo</a:t>
            </a:r>
            <a:r>
              <a:rPr lang="en-GB" altLang="pt-BR" sz="2800" kern="0" dirty="0"/>
              <a:t>))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latin typeface="Symbol" panose="05050102010706020507" pitchFamily="18" charset="2"/>
              </a:rPr>
              <a:t> </a:t>
            </a:r>
          </a:p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latin typeface="Symbol" panose="05050102010706020507" pitchFamily="18" charset="2"/>
              </a:rPr>
              <a:t></a:t>
            </a:r>
            <a:r>
              <a:rPr lang="en-GB" altLang="pt-BR" sz="2800" kern="0" dirty="0"/>
              <a:t> </a:t>
            </a:r>
            <a:r>
              <a:rPr lang="en-GB" altLang="pt-BR" sz="2800" kern="0" dirty="0" err="1"/>
              <a:t>nome-cliente</a:t>
            </a:r>
            <a:r>
              <a:rPr lang="en-GB" altLang="pt-BR" sz="2800" kern="0" dirty="0"/>
              <a:t>(</a:t>
            </a:r>
            <a:r>
              <a:rPr lang="en-GB" altLang="pt-BR" sz="2800" kern="0" dirty="0">
                <a:latin typeface="Symbol" panose="05050102010706020507" pitchFamily="18" charset="2"/>
              </a:rPr>
              <a:t></a:t>
            </a:r>
            <a:r>
              <a:rPr lang="en-GB" altLang="pt-BR" sz="2800" kern="0" dirty="0" err="1"/>
              <a:t>agencia</a:t>
            </a:r>
            <a:r>
              <a:rPr lang="en-GB" altLang="pt-BR" sz="2800" kern="0" dirty="0"/>
              <a:t> = 3443-6 (</a:t>
            </a:r>
            <a:r>
              <a:rPr lang="en-GB" altLang="pt-BR" sz="2800" kern="0" dirty="0" err="1"/>
              <a:t>deposito</a:t>
            </a:r>
            <a:r>
              <a:rPr lang="en-GB" altLang="pt-BR" sz="2800" kern="0" dirty="0"/>
              <a:t>))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4216655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1"/>
          <p:cNvSpPr txBox="1">
            <a:spLocks noChangeArrowheads="1"/>
          </p:cNvSpPr>
          <p:nvPr/>
        </p:nvSpPr>
        <p:spPr bwMode="auto">
          <a:xfrm>
            <a:off x="4295284" y="4648200"/>
            <a:ext cx="3495423" cy="180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R</a:t>
            </a:r>
          </a:p>
          <a:p>
            <a:pPr eaLnBrk="1" hangingPunct="1"/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pt-BR" altLang="pt-BR" dirty="0">
                <a:solidFill>
                  <a:srgbClr val="0318DB"/>
                </a:solidFill>
                <a:latin typeface="Consolas" panose="020B0609020204030204" pitchFamily="49" charset="0"/>
              </a:rPr>
              <a:t>UNION ALL</a:t>
            </a:r>
          </a:p>
          <a:p>
            <a:pPr eaLnBrk="1" hangingPunct="1"/>
            <a:endParaRPr lang="pt-BR" alt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SELECT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A, B </a:t>
            </a:r>
            <a:r>
              <a:rPr lang="pt-BR" altLang="pt-BR" dirty="0">
                <a:solidFill>
                  <a:srgbClr val="1B01DD"/>
                </a:solidFill>
                <a:latin typeface="Consolas" panose="020B0609020204030204" pitchFamily="49" charset="0"/>
              </a:rPr>
              <a:t>FROM</a:t>
            </a:r>
            <a:r>
              <a:rPr lang="pt-BR" altLang="pt-BR" dirty="0">
                <a:solidFill>
                  <a:schemeClr val="tx1"/>
                </a:solidFill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761999" y="444167"/>
            <a:ext cx="824915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 dirty="0"/>
              <a:t>Álgebra Relacional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31526" y="1219200"/>
            <a:ext cx="58216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/>
              <a:t>EXEMPLO - UNIÃO (</a:t>
            </a:r>
            <a:r>
              <a:rPr lang="en-GB" altLang="pt-BR" sz="4400" kern="0" dirty="0">
                <a:latin typeface="Symbol" panose="05050102010706020507" pitchFamily="18" charset="2"/>
              </a:rPr>
              <a:t></a:t>
            </a:r>
            <a:r>
              <a:rPr lang="en-GB" altLang="pt-BR" sz="2800" b="1" kern="0" dirty="0"/>
              <a:t>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b="1" kern="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R    	         </a:t>
            </a:r>
            <a:r>
              <a:rPr lang="en-GB" altLang="pt-BR" sz="2800" b="1" kern="0" dirty="0" err="1"/>
              <a:t>Tabela</a:t>
            </a:r>
            <a:r>
              <a:rPr lang="en-GB" altLang="pt-BR" sz="2800" b="1" kern="0" dirty="0"/>
              <a:t> S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90640"/>
              </p:ext>
            </p:extLst>
          </p:nvPr>
        </p:nvGraphicFramePr>
        <p:xfrm>
          <a:off x="802881" y="2959368"/>
          <a:ext cx="1892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41257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78627"/>
              </p:ext>
            </p:extLst>
          </p:nvPr>
        </p:nvGraphicFramePr>
        <p:xfrm>
          <a:off x="3349134" y="2966675"/>
          <a:ext cx="1892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</a:tbl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943299" y="1727812"/>
            <a:ext cx="1219181" cy="7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4400" kern="0" dirty="0">
                <a:solidFill>
                  <a:schemeClr val="tx1"/>
                </a:solidFill>
                <a:latin typeface="Symbol" panose="05050102010706020507" pitchFamily="18" charset="2"/>
              </a:rPr>
              <a:t></a:t>
            </a:r>
            <a:r>
              <a:rPr lang="en-GB" altLang="pt-BR" sz="2800" kern="0" dirty="0">
                <a:solidFill>
                  <a:schemeClr val="tx1"/>
                </a:solidFill>
              </a:rPr>
              <a:t> </a:t>
            </a:r>
            <a:r>
              <a:rPr lang="en-GB" altLang="pt-BR" sz="2800" kern="0" dirty="0">
                <a:solidFill>
                  <a:schemeClr val="tx1"/>
                </a:solidFill>
                <a:latin typeface="+mn-lt"/>
              </a:rPr>
              <a:t>S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5895387" y="3306396"/>
            <a:ext cx="20574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03478"/>
              </p:ext>
            </p:extLst>
          </p:nvPr>
        </p:nvGraphicFramePr>
        <p:xfrm>
          <a:off x="8606740" y="2595835"/>
          <a:ext cx="1892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84637593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1066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3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40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49BF920FF5924CAADFAA78BFD81884" ma:contentTypeVersion="3" ma:contentTypeDescription="Crie um novo documento." ma:contentTypeScope="" ma:versionID="654dd185191f6130389085dd1aedd0f9">
  <xsd:schema xmlns:xsd="http://www.w3.org/2001/XMLSchema" xmlns:xs="http://www.w3.org/2001/XMLSchema" xmlns:p="http://schemas.microsoft.com/office/2006/metadata/properties" xmlns:ns2="68cdf223-b833-448e-a239-9cbcaee21272" targetNamespace="http://schemas.microsoft.com/office/2006/metadata/properties" ma:root="true" ma:fieldsID="e27877b8f2a1456a4227da0e7f524221" ns2:_="">
    <xsd:import namespace="68cdf223-b833-448e-a239-9cbcaee2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f223-b833-448e-a239-9cbcaee21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687DC-9FC0-4A33-89FF-5B260A6A60A9}"/>
</file>

<file path=customXml/itemProps2.xml><?xml version="1.0" encoding="utf-8"?>
<ds:datastoreItem xmlns:ds="http://schemas.openxmlformats.org/officeDocument/2006/customXml" ds:itemID="{879340B6-3A73-4761-A954-BA426F723C88}"/>
</file>

<file path=customXml/itemProps3.xml><?xml version="1.0" encoding="utf-8"?>
<ds:datastoreItem xmlns:ds="http://schemas.openxmlformats.org/officeDocument/2006/customXml" ds:itemID="{E2087FEF-B5CE-491D-A527-63AFF9C0A3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1383</Words>
  <Application>Microsoft Office PowerPoint</Application>
  <PresentationFormat>Widescreen</PresentationFormat>
  <Paragraphs>547</Paragraphs>
  <Slides>27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Calibri</vt:lpstr>
      <vt:lpstr>Carlito</vt:lpstr>
      <vt:lpstr>Century Gothic</vt:lpstr>
      <vt:lpstr>Consolas</vt:lpstr>
      <vt:lpstr>Courier New</vt:lpstr>
      <vt:lpstr>Symbol</vt:lpstr>
      <vt:lpstr>Times New Roman</vt:lpstr>
      <vt:lpstr>Trebuchet MS</vt:lpstr>
      <vt:lpstr>Office Theme</vt:lpstr>
      <vt:lpstr>BANCO de dados A linguagem SQL. Algebra relacional | JUNÇÕES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JOINS - JUNÇÕES</vt:lpstr>
      <vt:lpstr>A Linguagem SQL - Junções</vt:lpstr>
      <vt:lpstr>Apresentação do PowerPoint</vt:lpstr>
      <vt:lpstr>Apresentação do PowerPoint</vt:lpstr>
      <vt:lpstr>Junção de produto cartesiano</vt:lpstr>
      <vt:lpstr>Junção de produto cartesiano</vt:lpstr>
      <vt:lpstr>Junção Interna</vt:lpstr>
      <vt:lpstr>Junção Externa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542</cp:revision>
  <dcterms:created xsi:type="dcterms:W3CDTF">2020-02-06T23:16:28Z</dcterms:created>
  <dcterms:modified xsi:type="dcterms:W3CDTF">2021-10-15T23:07:30Z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0x0101005749BF920FF5924CAADFAA78BFD81884</vt:lpwstr>
  </property>
</Properties>
</file>