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41" r:id="rId2"/>
    <p:sldId id="625" r:id="rId3"/>
    <p:sldId id="626" r:id="rId4"/>
    <p:sldId id="627" r:id="rId5"/>
    <p:sldId id="632" r:id="rId6"/>
    <p:sldId id="628" r:id="rId7"/>
    <p:sldId id="629" r:id="rId8"/>
    <p:sldId id="630" r:id="rId9"/>
    <p:sldId id="631" r:id="rId10"/>
    <p:sldId id="633" r:id="rId11"/>
    <p:sldId id="634" r:id="rId12"/>
    <p:sldId id="635" r:id="rId13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1DD"/>
    <a:srgbClr val="0318DB"/>
    <a:srgbClr val="031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7" autoAdjust="0"/>
    <p:restoredTop sz="94660"/>
  </p:normalViewPr>
  <p:slideViewPr>
    <p:cSldViewPr>
      <p:cViewPr varScale="1">
        <p:scale>
          <a:sx n="80" d="100"/>
          <a:sy n="80" d="100"/>
        </p:scale>
        <p:origin x="1037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NER BREZOLIN" userId="5965b03a-a112-4328-8103-b970c0ab26ec" providerId="ADAL" clId="{950A8D2D-9D19-4499-88BE-D96C98896D17}"/>
    <pc:docChg chg="undo custSel addSld delSld modSld">
      <pc:chgData name="WARNER BREZOLIN" userId="5965b03a-a112-4328-8103-b970c0ab26ec" providerId="ADAL" clId="{950A8D2D-9D19-4499-88BE-D96C98896D17}" dt="2022-11-22T17:39:12.682" v="1634" actId="20577"/>
      <pc:docMkLst>
        <pc:docMk/>
      </pc:docMkLst>
      <pc:sldChg chg="modSp mod">
        <pc:chgData name="WARNER BREZOLIN" userId="5965b03a-a112-4328-8103-b970c0ab26ec" providerId="ADAL" clId="{950A8D2D-9D19-4499-88BE-D96C98896D17}" dt="2022-11-22T12:10:10.273" v="14" actId="20577"/>
        <pc:sldMkLst>
          <pc:docMk/>
          <pc:sldMk cId="3021931668" sldId="341"/>
        </pc:sldMkLst>
        <pc:spChg chg="mod">
          <ac:chgData name="WARNER BREZOLIN" userId="5965b03a-a112-4328-8103-b970c0ab26ec" providerId="ADAL" clId="{950A8D2D-9D19-4499-88BE-D96C98896D17}" dt="2022-11-22T12:10:10.273" v="14" actId="20577"/>
          <ac:spMkLst>
            <pc:docMk/>
            <pc:sldMk cId="3021931668" sldId="341"/>
            <ac:spMk id="4" creationId="{00000000-0000-0000-0000-000000000000}"/>
          </ac:spMkLst>
        </pc:spChg>
      </pc:sldChg>
      <pc:sldChg chg="del">
        <pc:chgData name="WARNER BREZOLIN" userId="5965b03a-a112-4328-8103-b970c0ab26ec" providerId="ADAL" clId="{950A8D2D-9D19-4499-88BE-D96C98896D17}" dt="2022-11-22T12:10:16.225" v="15" actId="47"/>
        <pc:sldMkLst>
          <pc:docMk/>
          <pc:sldMk cId="2013972071" sldId="591"/>
        </pc:sldMkLst>
      </pc:sldChg>
      <pc:sldChg chg="del">
        <pc:chgData name="WARNER BREZOLIN" userId="5965b03a-a112-4328-8103-b970c0ab26ec" providerId="ADAL" clId="{950A8D2D-9D19-4499-88BE-D96C98896D17}" dt="2022-11-22T12:10:16.225" v="15" actId="47"/>
        <pc:sldMkLst>
          <pc:docMk/>
          <pc:sldMk cId="963305610" sldId="592"/>
        </pc:sldMkLst>
      </pc:sldChg>
      <pc:sldChg chg="del">
        <pc:chgData name="WARNER BREZOLIN" userId="5965b03a-a112-4328-8103-b970c0ab26ec" providerId="ADAL" clId="{950A8D2D-9D19-4499-88BE-D96C98896D17}" dt="2022-11-22T12:10:16.225" v="15" actId="47"/>
        <pc:sldMkLst>
          <pc:docMk/>
          <pc:sldMk cId="253691419" sldId="593"/>
        </pc:sldMkLst>
      </pc:sldChg>
      <pc:sldChg chg="del">
        <pc:chgData name="WARNER BREZOLIN" userId="5965b03a-a112-4328-8103-b970c0ab26ec" providerId="ADAL" clId="{950A8D2D-9D19-4499-88BE-D96C98896D17}" dt="2022-11-22T12:10:16.225" v="15" actId="47"/>
        <pc:sldMkLst>
          <pc:docMk/>
          <pc:sldMk cId="2377899228" sldId="595"/>
        </pc:sldMkLst>
      </pc:sldChg>
      <pc:sldChg chg="del">
        <pc:chgData name="WARNER BREZOLIN" userId="5965b03a-a112-4328-8103-b970c0ab26ec" providerId="ADAL" clId="{950A8D2D-9D19-4499-88BE-D96C98896D17}" dt="2022-11-22T12:10:16.225" v="15" actId="47"/>
        <pc:sldMkLst>
          <pc:docMk/>
          <pc:sldMk cId="1928366910" sldId="599"/>
        </pc:sldMkLst>
      </pc:sldChg>
      <pc:sldChg chg="del">
        <pc:chgData name="WARNER BREZOLIN" userId="5965b03a-a112-4328-8103-b970c0ab26ec" providerId="ADAL" clId="{950A8D2D-9D19-4499-88BE-D96C98896D17}" dt="2022-11-22T12:10:16.225" v="15" actId="47"/>
        <pc:sldMkLst>
          <pc:docMk/>
          <pc:sldMk cId="2290048197" sldId="600"/>
        </pc:sldMkLst>
      </pc:sldChg>
      <pc:sldChg chg="del">
        <pc:chgData name="WARNER BREZOLIN" userId="5965b03a-a112-4328-8103-b970c0ab26ec" providerId="ADAL" clId="{950A8D2D-9D19-4499-88BE-D96C98896D17}" dt="2022-11-22T12:10:16.225" v="15" actId="47"/>
        <pc:sldMkLst>
          <pc:docMk/>
          <pc:sldMk cId="1583653915" sldId="603"/>
        </pc:sldMkLst>
      </pc:sldChg>
      <pc:sldChg chg="del">
        <pc:chgData name="WARNER BREZOLIN" userId="5965b03a-a112-4328-8103-b970c0ab26ec" providerId="ADAL" clId="{950A8D2D-9D19-4499-88BE-D96C98896D17}" dt="2022-11-22T12:10:16.225" v="15" actId="47"/>
        <pc:sldMkLst>
          <pc:docMk/>
          <pc:sldMk cId="932506643" sldId="606"/>
        </pc:sldMkLst>
      </pc:sldChg>
      <pc:sldChg chg="del">
        <pc:chgData name="WARNER BREZOLIN" userId="5965b03a-a112-4328-8103-b970c0ab26ec" providerId="ADAL" clId="{950A8D2D-9D19-4499-88BE-D96C98896D17}" dt="2022-11-22T12:10:16.225" v="15" actId="47"/>
        <pc:sldMkLst>
          <pc:docMk/>
          <pc:sldMk cId="1467811467" sldId="610"/>
        </pc:sldMkLst>
      </pc:sldChg>
      <pc:sldChg chg="del">
        <pc:chgData name="WARNER BREZOLIN" userId="5965b03a-a112-4328-8103-b970c0ab26ec" providerId="ADAL" clId="{950A8D2D-9D19-4499-88BE-D96C98896D17}" dt="2022-11-22T12:10:16.225" v="15" actId="47"/>
        <pc:sldMkLst>
          <pc:docMk/>
          <pc:sldMk cId="1149188247" sldId="617"/>
        </pc:sldMkLst>
      </pc:sldChg>
      <pc:sldChg chg="del">
        <pc:chgData name="WARNER BREZOLIN" userId="5965b03a-a112-4328-8103-b970c0ab26ec" providerId="ADAL" clId="{950A8D2D-9D19-4499-88BE-D96C98896D17}" dt="2022-11-22T12:10:16.225" v="15" actId="47"/>
        <pc:sldMkLst>
          <pc:docMk/>
          <pc:sldMk cId="2906799063" sldId="618"/>
        </pc:sldMkLst>
      </pc:sldChg>
      <pc:sldChg chg="del">
        <pc:chgData name="WARNER BREZOLIN" userId="5965b03a-a112-4328-8103-b970c0ab26ec" providerId="ADAL" clId="{950A8D2D-9D19-4499-88BE-D96C98896D17}" dt="2022-11-22T12:10:16.225" v="15" actId="47"/>
        <pc:sldMkLst>
          <pc:docMk/>
          <pc:sldMk cId="3921584596" sldId="619"/>
        </pc:sldMkLst>
      </pc:sldChg>
      <pc:sldChg chg="del">
        <pc:chgData name="WARNER BREZOLIN" userId="5965b03a-a112-4328-8103-b970c0ab26ec" providerId="ADAL" clId="{950A8D2D-9D19-4499-88BE-D96C98896D17}" dt="2022-11-22T12:10:16.225" v="15" actId="47"/>
        <pc:sldMkLst>
          <pc:docMk/>
          <pc:sldMk cId="580264026" sldId="620"/>
        </pc:sldMkLst>
      </pc:sldChg>
      <pc:sldChg chg="del">
        <pc:chgData name="WARNER BREZOLIN" userId="5965b03a-a112-4328-8103-b970c0ab26ec" providerId="ADAL" clId="{950A8D2D-9D19-4499-88BE-D96C98896D17}" dt="2022-11-22T12:10:16.225" v="15" actId="47"/>
        <pc:sldMkLst>
          <pc:docMk/>
          <pc:sldMk cId="2569434574" sldId="622"/>
        </pc:sldMkLst>
      </pc:sldChg>
      <pc:sldChg chg="del">
        <pc:chgData name="WARNER BREZOLIN" userId="5965b03a-a112-4328-8103-b970c0ab26ec" providerId="ADAL" clId="{950A8D2D-9D19-4499-88BE-D96C98896D17}" dt="2022-11-22T12:10:16.225" v="15" actId="47"/>
        <pc:sldMkLst>
          <pc:docMk/>
          <pc:sldMk cId="3898369841" sldId="623"/>
        </pc:sldMkLst>
      </pc:sldChg>
      <pc:sldChg chg="del">
        <pc:chgData name="WARNER BREZOLIN" userId="5965b03a-a112-4328-8103-b970c0ab26ec" providerId="ADAL" clId="{950A8D2D-9D19-4499-88BE-D96C98896D17}" dt="2022-11-22T12:10:16.225" v="15" actId="47"/>
        <pc:sldMkLst>
          <pc:docMk/>
          <pc:sldMk cId="1398902637" sldId="624"/>
        </pc:sldMkLst>
      </pc:sldChg>
      <pc:sldChg chg="modSp mod">
        <pc:chgData name="WARNER BREZOLIN" userId="5965b03a-a112-4328-8103-b970c0ab26ec" providerId="ADAL" clId="{950A8D2D-9D19-4499-88BE-D96C98896D17}" dt="2022-11-22T17:36:46.493" v="1607" actId="20577"/>
        <pc:sldMkLst>
          <pc:docMk/>
          <pc:sldMk cId="4122729498" sldId="625"/>
        </pc:sldMkLst>
        <pc:spChg chg="mod">
          <ac:chgData name="WARNER BREZOLIN" userId="5965b03a-a112-4328-8103-b970c0ab26ec" providerId="ADAL" clId="{950A8D2D-9D19-4499-88BE-D96C98896D17}" dt="2022-11-22T12:56:10.477" v="1573" actId="2711"/>
          <ac:spMkLst>
            <pc:docMk/>
            <pc:sldMk cId="4122729498" sldId="625"/>
            <ac:spMk id="2" creationId="{00000000-0000-0000-0000-000000000000}"/>
          </ac:spMkLst>
        </pc:spChg>
        <pc:spChg chg="mod">
          <ac:chgData name="WARNER BREZOLIN" userId="5965b03a-a112-4328-8103-b970c0ab26ec" providerId="ADAL" clId="{950A8D2D-9D19-4499-88BE-D96C98896D17}" dt="2022-11-22T17:36:46.493" v="1607" actId="20577"/>
          <ac:spMkLst>
            <pc:docMk/>
            <pc:sldMk cId="4122729498" sldId="625"/>
            <ac:spMk id="4" creationId="{00000000-0000-0000-0000-000000000000}"/>
          </ac:spMkLst>
        </pc:spChg>
      </pc:sldChg>
      <pc:sldChg chg="addSp delSp modSp add mod">
        <pc:chgData name="WARNER BREZOLIN" userId="5965b03a-a112-4328-8103-b970c0ab26ec" providerId="ADAL" clId="{950A8D2D-9D19-4499-88BE-D96C98896D17}" dt="2022-11-22T12:56:19.024" v="1574" actId="2711"/>
        <pc:sldMkLst>
          <pc:docMk/>
          <pc:sldMk cId="3033107059" sldId="626"/>
        </pc:sldMkLst>
        <pc:spChg chg="mod">
          <ac:chgData name="WARNER BREZOLIN" userId="5965b03a-a112-4328-8103-b970c0ab26ec" providerId="ADAL" clId="{950A8D2D-9D19-4499-88BE-D96C98896D17}" dt="2022-11-22T12:56:19.024" v="1574" actId="2711"/>
          <ac:spMkLst>
            <pc:docMk/>
            <pc:sldMk cId="3033107059" sldId="626"/>
            <ac:spMk id="2" creationId="{00000000-0000-0000-0000-000000000000}"/>
          </ac:spMkLst>
        </pc:spChg>
        <pc:spChg chg="del mod">
          <ac:chgData name="WARNER BREZOLIN" userId="5965b03a-a112-4328-8103-b970c0ab26ec" providerId="ADAL" clId="{950A8D2D-9D19-4499-88BE-D96C98896D17}" dt="2022-11-22T12:14:11.295" v="432" actId="478"/>
          <ac:spMkLst>
            <pc:docMk/>
            <pc:sldMk cId="3033107059" sldId="626"/>
            <ac:spMk id="4" creationId="{00000000-0000-0000-0000-000000000000}"/>
          </ac:spMkLst>
        </pc:spChg>
        <pc:picChg chg="add del mod">
          <ac:chgData name="WARNER BREZOLIN" userId="5965b03a-a112-4328-8103-b970c0ab26ec" providerId="ADAL" clId="{950A8D2D-9D19-4499-88BE-D96C98896D17}" dt="2022-11-22T12:14:44.499" v="435" actId="478"/>
          <ac:picMkLst>
            <pc:docMk/>
            <pc:sldMk cId="3033107059" sldId="626"/>
            <ac:picMk id="6" creationId="{90FBF701-9DCF-95B3-2D4E-7A853BC682F3}"/>
          </ac:picMkLst>
        </pc:picChg>
        <pc:picChg chg="add mod">
          <ac:chgData name="WARNER BREZOLIN" userId="5965b03a-a112-4328-8103-b970c0ab26ec" providerId="ADAL" clId="{950A8D2D-9D19-4499-88BE-D96C98896D17}" dt="2022-11-22T12:20:34.939" v="495" actId="1076"/>
          <ac:picMkLst>
            <pc:docMk/>
            <pc:sldMk cId="3033107059" sldId="626"/>
            <ac:picMk id="8" creationId="{A95D6C64-E6EC-E726-10B6-70AC250F08D5}"/>
          </ac:picMkLst>
        </pc:picChg>
        <pc:picChg chg="add del mod">
          <ac:chgData name="WARNER BREZOLIN" userId="5965b03a-a112-4328-8103-b970c0ab26ec" providerId="ADAL" clId="{950A8D2D-9D19-4499-88BE-D96C98896D17}" dt="2022-11-22T12:15:31.312" v="442"/>
          <ac:picMkLst>
            <pc:docMk/>
            <pc:sldMk cId="3033107059" sldId="626"/>
            <ac:picMk id="9" creationId="{732044EC-8655-A64A-45E2-D6C7E184F320}"/>
          </ac:picMkLst>
        </pc:picChg>
      </pc:sldChg>
      <pc:sldChg chg="del">
        <pc:chgData name="WARNER BREZOLIN" userId="5965b03a-a112-4328-8103-b970c0ab26ec" providerId="ADAL" clId="{950A8D2D-9D19-4499-88BE-D96C98896D17}" dt="2022-11-22T12:10:16.225" v="15" actId="47"/>
        <pc:sldMkLst>
          <pc:docMk/>
          <pc:sldMk cId="4208281888" sldId="626"/>
        </pc:sldMkLst>
      </pc:sldChg>
      <pc:sldChg chg="del">
        <pc:chgData name="WARNER BREZOLIN" userId="5965b03a-a112-4328-8103-b970c0ab26ec" providerId="ADAL" clId="{950A8D2D-9D19-4499-88BE-D96C98896D17}" dt="2022-11-22T12:10:16.225" v="15" actId="47"/>
        <pc:sldMkLst>
          <pc:docMk/>
          <pc:sldMk cId="3127225984" sldId="627"/>
        </pc:sldMkLst>
      </pc:sldChg>
      <pc:sldChg chg="addSp delSp modSp add mod">
        <pc:chgData name="WARNER BREZOLIN" userId="5965b03a-a112-4328-8103-b970c0ab26ec" providerId="ADAL" clId="{950A8D2D-9D19-4499-88BE-D96C98896D17}" dt="2022-11-22T12:56:31.479" v="1578" actId="478"/>
        <pc:sldMkLst>
          <pc:docMk/>
          <pc:sldMk cId="3809181618" sldId="627"/>
        </pc:sldMkLst>
        <pc:spChg chg="del">
          <ac:chgData name="WARNER BREZOLIN" userId="5965b03a-a112-4328-8103-b970c0ab26ec" providerId="ADAL" clId="{950A8D2D-9D19-4499-88BE-D96C98896D17}" dt="2022-11-22T12:56:27.359" v="1575" actId="478"/>
          <ac:spMkLst>
            <pc:docMk/>
            <pc:sldMk cId="3809181618" sldId="627"/>
            <ac:spMk id="2" creationId="{00000000-0000-0000-0000-000000000000}"/>
          </ac:spMkLst>
        </pc:spChg>
        <pc:spChg chg="add del mod">
          <ac:chgData name="WARNER BREZOLIN" userId="5965b03a-a112-4328-8103-b970c0ab26ec" providerId="ADAL" clId="{950A8D2D-9D19-4499-88BE-D96C98896D17}" dt="2022-11-22T12:24:01.171" v="523" actId="478"/>
          <ac:spMkLst>
            <pc:docMk/>
            <pc:sldMk cId="3809181618" sldId="627"/>
            <ac:spMk id="10" creationId="{DE1714FB-5E46-4AC6-B646-99369EB0273C}"/>
          </ac:spMkLst>
        </pc:spChg>
        <pc:spChg chg="add mod">
          <ac:chgData name="WARNER BREZOLIN" userId="5965b03a-a112-4328-8103-b970c0ab26ec" providerId="ADAL" clId="{950A8D2D-9D19-4499-88BE-D96C98896D17}" dt="2022-11-22T12:25:32.744" v="641" actId="207"/>
          <ac:spMkLst>
            <pc:docMk/>
            <pc:sldMk cId="3809181618" sldId="627"/>
            <ac:spMk id="11" creationId="{7E7FD3A5-3D09-D768-E0D4-68D80AC5D0D5}"/>
          </ac:spMkLst>
        </pc:spChg>
        <pc:spChg chg="add del mod">
          <ac:chgData name="WARNER BREZOLIN" userId="5965b03a-a112-4328-8103-b970c0ab26ec" providerId="ADAL" clId="{950A8D2D-9D19-4499-88BE-D96C98896D17}" dt="2022-11-22T12:56:31.479" v="1578" actId="478"/>
          <ac:spMkLst>
            <pc:docMk/>
            <pc:sldMk cId="3809181618" sldId="627"/>
            <ac:spMk id="23" creationId="{6D0EF257-23B6-9DC8-8D3F-02291D21F7C2}"/>
          </ac:spMkLst>
        </pc:spChg>
        <pc:spChg chg="add mod">
          <ac:chgData name="WARNER BREZOLIN" userId="5965b03a-a112-4328-8103-b970c0ab26ec" providerId="ADAL" clId="{950A8D2D-9D19-4499-88BE-D96C98896D17}" dt="2022-11-22T12:56:27.659" v="1576"/>
          <ac:spMkLst>
            <pc:docMk/>
            <pc:sldMk cId="3809181618" sldId="627"/>
            <ac:spMk id="24" creationId="{AB126333-AA50-1D9C-949F-35D7F3DC96E2}"/>
          </ac:spMkLst>
        </pc:spChg>
        <pc:picChg chg="add mod">
          <ac:chgData name="WARNER BREZOLIN" userId="5965b03a-a112-4328-8103-b970c0ab26ec" providerId="ADAL" clId="{950A8D2D-9D19-4499-88BE-D96C98896D17}" dt="2022-11-22T12:32:17.983" v="709" actId="1076"/>
          <ac:picMkLst>
            <pc:docMk/>
            <pc:sldMk cId="3809181618" sldId="627"/>
            <ac:picMk id="5" creationId="{66AF4B8E-577F-A08C-9C30-39389300AEC5}"/>
          </ac:picMkLst>
        </pc:picChg>
        <pc:picChg chg="add del mod">
          <ac:chgData name="WARNER BREZOLIN" userId="5965b03a-a112-4328-8103-b970c0ab26ec" providerId="ADAL" clId="{950A8D2D-9D19-4499-88BE-D96C98896D17}" dt="2022-11-22T12:21:23.965" v="497" actId="478"/>
          <ac:picMkLst>
            <pc:docMk/>
            <pc:sldMk cId="3809181618" sldId="627"/>
            <ac:picMk id="7" creationId="{1A5D51DF-3148-B777-41C4-5DDD85FD1932}"/>
          </ac:picMkLst>
        </pc:picChg>
        <pc:picChg chg="del">
          <ac:chgData name="WARNER BREZOLIN" userId="5965b03a-a112-4328-8103-b970c0ab26ec" providerId="ADAL" clId="{950A8D2D-9D19-4499-88BE-D96C98896D17}" dt="2022-11-22T12:19:25.293" v="480" actId="478"/>
          <ac:picMkLst>
            <pc:docMk/>
            <pc:sldMk cId="3809181618" sldId="627"/>
            <ac:picMk id="8" creationId="{A95D6C64-E6EC-E726-10B6-70AC250F08D5}"/>
          </ac:picMkLst>
        </pc:picChg>
        <pc:picChg chg="add mod">
          <ac:chgData name="WARNER BREZOLIN" userId="5965b03a-a112-4328-8103-b970c0ab26ec" providerId="ADAL" clId="{950A8D2D-9D19-4499-88BE-D96C98896D17}" dt="2022-11-22T12:21:24.261" v="498"/>
          <ac:picMkLst>
            <pc:docMk/>
            <pc:sldMk cId="3809181618" sldId="627"/>
            <ac:picMk id="9" creationId="{D4A6B69A-AB99-1C7D-F094-360635154E24}"/>
          </ac:picMkLst>
        </pc:picChg>
        <pc:cxnChg chg="add mod">
          <ac:chgData name="WARNER BREZOLIN" userId="5965b03a-a112-4328-8103-b970c0ab26ec" providerId="ADAL" clId="{950A8D2D-9D19-4499-88BE-D96C98896D17}" dt="2022-11-22T12:32:17.983" v="709" actId="1076"/>
          <ac:cxnSpMkLst>
            <pc:docMk/>
            <pc:sldMk cId="3809181618" sldId="627"/>
            <ac:cxnSpMk id="13" creationId="{4E6FB2D3-0872-FBC0-7571-2C3C7B6959EA}"/>
          </ac:cxnSpMkLst>
        </pc:cxnChg>
      </pc:sldChg>
      <pc:sldChg chg="del">
        <pc:chgData name="WARNER BREZOLIN" userId="5965b03a-a112-4328-8103-b970c0ab26ec" providerId="ADAL" clId="{950A8D2D-9D19-4499-88BE-D96C98896D17}" dt="2022-11-22T12:10:16.225" v="15" actId="47"/>
        <pc:sldMkLst>
          <pc:docMk/>
          <pc:sldMk cId="412279842" sldId="628"/>
        </pc:sldMkLst>
      </pc:sldChg>
      <pc:sldChg chg="addSp delSp modSp add mod">
        <pc:chgData name="WARNER BREZOLIN" userId="5965b03a-a112-4328-8103-b970c0ab26ec" providerId="ADAL" clId="{950A8D2D-9D19-4499-88BE-D96C98896D17}" dt="2022-11-22T12:56:47.069" v="1586"/>
        <pc:sldMkLst>
          <pc:docMk/>
          <pc:sldMk cId="2491428229" sldId="628"/>
        </pc:sldMkLst>
        <pc:spChg chg="del">
          <ac:chgData name="WARNER BREZOLIN" userId="5965b03a-a112-4328-8103-b970c0ab26ec" providerId="ADAL" clId="{950A8D2D-9D19-4499-88BE-D96C98896D17}" dt="2022-11-22T12:56:44.759" v="1584" actId="478"/>
          <ac:spMkLst>
            <pc:docMk/>
            <pc:sldMk cId="2491428229" sldId="628"/>
            <ac:spMk id="2" creationId="{00000000-0000-0000-0000-000000000000}"/>
          </ac:spMkLst>
        </pc:spChg>
        <pc:spChg chg="add mod">
          <ac:chgData name="WARNER BREZOLIN" userId="5965b03a-a112-4328-8103-b970c0ab26ec" providerId="ADAL" clId="{950A8D2D-9D19-4499-88BE-D96C98896D17}" dt="2022-11-22T12:31:17.533" v="701" actId="1036"/>
          <ac:spMkLst>
            <pc:docMk/>
            <pc:sldMk cId="2491428229" sldId="628"/>
            <ac:spMk id="10" creationId="{2E9113C7-CA71-1E34-B0E7-F1F61C54FD10}"/>
          </ac:spMkLst>
        </pc:spChg>
        <pc:spChg chg="add del mod">
          <ac:chgData name="WARNER BREZOLIN" userId="5965b03a-a112-4328-8103-b970c0ab26ec" providerId="ADAL" clId="{950A8D2D-9D19-4499-88BE-D96C98896D17}" dt="2022-11-22T12:56:46.309" v="1585" actId="478"/>
          <ac:spMkLst>
            <pc:docMk/>
            <pc:sldMk cId="2491428229" sldId="628"/>
            <ac:spMk id="17" creationId="{FD26CCB9-00C1-A942-7B20-45FA2839B6C5}"/>
          </ac:spMkLst>
        </pc:spChg>
        <pc:spChg chg="add mod">
          <ac:chgData name="WARNER BREZOLIN" userId="5965b03a-a112-4328-8103-b970c0ab26ec" providerId="ADAL" clId="{950A8D2D-9D19-4499-88BE-D96C98896D17}" dt="2022-11-22T12:56:47.069" v="1586"/>
          <ac:spMkLst>
            <pc:docMk/>
            <pc:sldMk cId="2491428229" sldId="628"/>
            <ac:spMk id="18" creationId="{464C2B38-4B41-D247-2173-2F98594EB585}"/>
          </ac:spMkLst>
        </pc:spChg>
        <pc:picChg chg="add mod">
          <ac:chgData name="WARNER BREZOLIN" userId="5965b03a-a112-4328-8103-b970c0ab26ec" providerId="ADAL" clId="{950A8D2D-9D19-4499-88BE-D96C98896D17}" dt="2022-11-22T12:32:29.850" v="710" actId="1076"/>
          <ac:picMkLst>
            <pc:docMk/>
            <pc:sldMk cId="2491428229" sldId="628"/>
            <ac:picMk id="5" creationId="{94CB4CC0-90A7-52C8-9212-4E191CFFF294}"/>
          </ac:picMkLst>
        </pc:picChg>
        <pc:picChg chg="add del mod">
          <ac:chgData name="WARNER BREZOLIN" userId="5965b03a-a112-4328-8103-b970c0ab26ec" providerId="ADAL" clId="{950A8D2D-9D19-4499-88BE-D96C98896D17}" dt="2022-11-22T12:21:42.492" v="501" actId="478"/>
          <ac:picMkLst>
            <pc:docMk/>
            <pc:sldMk cId="2491428229" sldId="628"/>
            <ac:picMk id="7" creationId="{74295AD5-A05D-3DEF-B73E-1E48E4ABCED0}"/>
          </ac:picMkLst>
        </pc:picChg>
        <pc:picChg chg="del">
          <ac:chgData name="WARNER BREZOLIN" userId="5965b03a-a112-4328-8103-b970c0ab26ec" providerId="ADAL" clId="{950A8D2D-9D19-4499-88BE-D96C98896D17}" dt="2022-11-22T12:18:49.303" v="474" actId="478"/>
          <ac:picMkLst>
            <pc:docMk/>
            <pc:sldMk cId="2491428229" sldId="628"/>
            <ac:picMk id="8" creationId="{A95D6C64-E6EC-E726-10B6-70AC250F08D5}"/>
          </ac:picMkLst>
        </pc:picChg>
        <pc:picChg chg="add mod">
          <ac:chgData name="WARNER BREZOLIN" userId="5965b03a-a112-4328-8103-b970c0ab26ec" providerId="ADAL" clId="{950A8D2D-9D19-4499-88BE-D96C98896D17}" dt="2022-11-22T12:21:42.937" v="502"/>
          <ac:picMkLst>
            <pc:docMk/>
            <pc:sldMk cId="2491428229" sldId="628"/>
            <ac:picMk id="9" creationId="{21A33E63-A111-9AAE-6740-4796B29EED6A}"/>
          </ac:picMkLst>
        </pc:picChg>
        <pc:cxnChg chg="add mod">
          <ac:chgData name="WARNER BREZOLIN" userId="5965b03a-a112-4328-8103-b970c0ab26ec" providerId="ADAL" clId="{950A8D2D-9D19-4499-88BE-D96C98896D17}" dt="2022-11-22T12:32:29.850" v="710" actId="1076"/>
          <ac:cxnSpMkLst>
            <pc:docMk/>
            <pc:sldMk cId="2491428229" sldId="628"/>
            <ac:cxnSpMk id="12" creationId="{6F41D9B1-33F9-BE85-23BE-02B2CEE06ADC}"/>
          </ac:cxnSpMkLst>
        </pc:cxnChg>
      </pc:sldChg>
      <pc:sldChg chg="del">
        <pc:chgData name="WARNER BREZOLIN" userId="5965b03a-a112-4328-8103-b970c0ab26ec" providerId="ADAL" clId="{950A8D2D-9D19-4499-88BE-D96C98896D17}" dt="2022-11-22T12:10:16.225" v="15" actId="47"/>
        <pc:sldMkLst>
          <pc:docMk/>
          <pc:sldMk cId="80929075" sldId="629"/>
        </pc:sldMkLst>
      </pc:sldChg>
      <pc:sldChg chg="addSp delSp modSp add mod">
        <pc:chgData name="WARNER BREZOLIN" userId="5965b03a-a112-4328-8103-b970c0ab26ec" providerId="ADAL" clId="{950A8D2D-9D19-4499-88BE-D96C98896D17}" dt="2022-11-22T12:56:53.736" v="1589"/>
        <pc:sldMkLst>
          <pc:docMk/>
          <pc:sldMk cId="2817358695" sldId="629"/>
        </pc:sldMkLst>
        <pc:spChg chg="del">
          <ac:chgData name="WARNER BREZOLIN" userId="5965b03a-a112-4328-8103-b970c0ab26ec" providerId="ADAL" clId="{950A8D2D-9D19-4499-88BE-D96C98896D17}" dt="2022-11-22T12:56:49.939" v="1587" actId="478"/>
          <ac:spMkLst>
            <pc:docMk/>
            <pc:sldMk cId="2817358695" sldId="629"/>
            <ac:spMk id="2" creationId="{00000000-0000-0000-0000-000000000000}"/>
          </ac:spMkLst>
        </pc:spChg>
        <pc:spChg chg="add mod">
          <ac:chgData name="WARNER BREZOLIN" userId="5965b03a-a112-4328-8103-b970c0ab26ec" providerId="ADAL" clId="{950A8D2D-9D19-4499-88BE-D96C98896D17}" dt="2022-11-22T12:34:03.859" v="764" actId="14100"/>
          <ac:spMkLst>
            <pc:docMk/>
            <pc:sldMk cId="2817358695" sldId="629"/>
            <ac:spMk id="10" creationId="{72CC1BAA-B41D-70E8-811F-9A143348D0F5}"/>
          </ac:spMkLst>
        </pc:spChg>
        <pc:spChg chg="add del mod">
          <ac:chgData name="WARNER BREZOLIN" userId="5965b03a-a112-4328-8103-b970c0ab26ec" providerId="ADAL" clId="{950A8D2D-9D19-4499-88BE-D96C98896D17}" dt="2022-11-22T12:56:53.064" v="1588" actId="478"/>
          <ac:spMkLst>
            <pc:docMk/>
            <pc:sldMk cId="2817358695" sldId="629"/>
            <ac:spMk id="15" creationId="{B88EFF7A-DC6E-58A8-2414-04181FECC799}"/>
          </ac:spMkLst>
        </pc:spChg>
        <pc:spChg chg="add mod">
          <ac:chgData name="WARNER BREZOLIN" userId="5965b03a-a112-4328-8103-b970c0ab26ec" providerId="ADAL" clId="{950A8D2D-9D19-4499-88BE-D96C98896D17}" dt="2022-11-22T12:56:53.736" v="1589"/>
          <ac:spMkLst>
            <pc:docMk/>
            <pc:sldMk cId="2817358695" sldId="629"/>
            <ac:spMk id="16" creationId="{8536099D-A6E9-A8B5-F02E-1666E1CD77D3}"/>
          </ac:spMkLst>
        </pc:spChg>
        <pc:picChg chg="add mod">
          <ac:chgData name="WARNER BREZOLIN" userId="5965b03a-a112-4328-8103-b970c0ab26ec" providerId="ADAL" clId="{950A8D2D-9D19-4499-88BE-D96C98896D17}" dt="2022-11-22T12:33:33.780" v="762" actId="1076"/>
          <ac:picMkLst>
            <pc:docMk/>
            <pc:sldMk cId="2817358695" sldId="629"/>
            <ac:picMk id="5" creationId="{CDB86DCD-63C7-AB0F-6532-BDBFC14C4BB0}"/>
          </ac:picMkLst>
        </pc:picChg>
        <pc:picChg chg="add del mod">
          <ac:chgData name="WARNER BREZOLIN" userId="5965b03a-a112-4328-8103-b970c0ab26ec" providerId="ADAL" clId="{950A8D2D-9D19-4499-88BE-D96C98896D17}" dt="2022-11-22T12:21:46.887" v="503" actId="478"/>
          <ac:picMkLst>
            <pc:docMk/>
            <pc:sldMk cId="2817358695" sldId="629"/>
            <ac:picMk id="7" creationId="{160E1B21-0683-C141-0570-4DF872BFEFC4}"/>
          </ac:picMkLst>
        </pc:picChg>
        <pc:picChg chg="del">
          <ac:chgData name="WARNER BREZOLIN" userId="5965b03a-a112-4328-8103-b970c0ab26ec" providerId="ADAL" clId="{950A8D2D-9D19-4499-88BE-D96C98896D17}" dt="2022-11-22T12:18:35.503" v="471" actId="478"/>
          <ac:picMkLst>
            <pc:docMk/>
            <pc:sldMk cId="2817358695" sldId="629"/>
            <ac:picMk id="8" creationId="{A95D6C64-E6EC-E726-10B6-70AC250F08D5}"/>
          </ac:picMkLst>
        </pc:picChg>
        <pc:picChg chg="add mod">
          <ac:chgData name="WARNER BREZOLIN" userId="5965b03a-a112-4328-8103-b970c0ab26ec" providerId="ADAL" clId="{950A8D2D-9D19-4499-88BE-D96C98896D17}" dt="2022-11-22T12:21:53.010" v="504"/>
          <ac:picMkLst>
            <pc:docMk/>
            <pc:sldMk cId="2817358695" sldId="629"/>
            <ac:picMk id="9" creationId="{373F0285-05D3-C771-02CE-7E6D7D8F3258}"/>
          </ac:picMkLst>
        </pc:picChg>
        <pc:cxnChg chg="add mod">
          <ac:chgData name="WARNER BREZOLIN" userId="5965b03a-a112-4328-8103-b970c0ab26ec" providerId="ADAL" clId="{950A8D2D-9D19-4499-88BE-D96C98896D17}" dt="2022-11-22T12:34:10.903" v="766" actId="1582"/>
          <ac:cxnSpMkLst>
            <pc:docMk/>
            <pc:sldMk cId="2817358695" sldId="629"/>
            <ac:cxnSpMk id="12" creationId="{5F347482-D156-03C9-9819-4A31EE721CAA}"/>
          </ac:cxnSpMkLst>
        </pc:cxnChg>
      </pc:sldChg>
      <pc:sldChg chg="del">
        <pc:chgData name="WARNER BREZOLIN" userId="5965b03a-a112-4328-8103-b970c0ab26ec" providerId="ADAL" clId="{950A8D2D-9D19-4499-88BE-D96C98896D17}" dt="2022-11-22T12:10:16.225" v="15" actId="47"/>
        <pc:sldMkLst>
          <pc:docMk/>
          <pc:sldMk cId="1121544045" sldId="630"/>
        </pc:sldMkLst>
      </pc:sldChg>
      <pc:sldChg chg="addSp delSp modSp add mod">
        <pc:chgData name="WARNER BREZOLIN" userId="5965b03a-a112-4328-8103-b970c0ab26ec" providerId="ADAL" clId="{950A8D2D-9D19-4499-88BE-D96C98896D17}" dt="2022-11-22T12:56:59.069" v="1592"/>
        <pc:sldMkLst>
          <pc:docMk/>
          <pc:sldMk cId="4037887811" sldId="630"/>
        </pc:sldMkLst>
        <pc:spChg chg="del">
          <ac:chgData name="WARNER BREZOLIN" userId="5965b03a-a112-4328-8103-b970c0ab26ec" providerId="ADAL" clId="{950A8D2D-9D19-4499-88BE-D96C98896D17}" dt="2022-11-22T12:56:56.879" v="1590" actId="478"/>
          <ac:spMkLst>
            <pc:docMk/>
            <pc:sldMk cId="4037887811" sldId="630"/>
            <ac:spMk id="2" creationId="{00000000-0000-0000-0000-000000000000}"/>
          </ac:spMkLst>
        </pc:spChg>
        <pc:spChg chg="add mod">
          <ac:chgData name="WARNER BREZOLIN" userId="5965b03a-a112-4328-8103-b970c0ab26ec" providerId="ADAL" clId="{950A8D2D-9D19-4499-88BE-D96C98896D17}" dt="2022-11-22T12:34:23.398" v="768" actId="14100"/>
          <ac:spMkLst>
            <pc:docMk/>
            <pc:sldMk cId="4037887811" sldId="630"/>
            <ac:spMk id="10" creationId="{F858B560-8B92-AC39-F1BC-695DF4CCF7B9}"/>
          </ac:spMkLst>
        </pc:spChg>
        <pc:spChg chg="add del mod">
          <ac:chgData name="WARNER BREZOLIN" userId="5965b03a-a112-4328-8103-b970c0ab26ec" providerId="ADAL" clId="{950A8D2D-9D19-4499-88BE-D96C98896D17}" dt="2022-11-22T12:56:58.709" v="1591" actId="478"/>
          <ac:spMkLst>
            <pc:docMk/>
            <pc:sldMk cId="4037887811" sldId="630"/>
            <ac:spMk id="15" creationId="{E200890C-D23C-063E-B705-BFCD01262301}"/>
          </ac:spMkLst>
        </pc:spChg>
        <pc:spChg chg="add mod">
          <ac:chgData name="WARNER BREZOLIN" userId="5965b03a-a112-4328-8103-b970c0ab26ec" providerId="ADAL" clId="{950A8D2D-9D19-4499-88BE-D96C98896D17}" dt="2022-11-22T12:56:59.069" v="1592"/>
          <ac:spMkLst>
            <pc:docMk/>
            <pc:sldMk cId="4037887811" sldId="630"/>
            <ac:spMk id="16" creationId="{5C48D4D0-B63C-BCB3-1FA1-0E5C28DCBF12}"/>
          </ac:spMkLst>
        </pc:spChg>
        <pc:picChg chg="add mod">
          <ac:chgData name="WARNER BREZOLIN" userId="5965b03a-a112-4328-8103-b970c0ab26ec" providerId="ADAL" clId="{950A8D2D-9D19-4499-88BE-D96C98896D17}" dt="2022-11-22T12:34:19.619" v="767" actId="1076"/>
          <ac:picMkLst>
            <pc:docMk/>
            <pc:sldMk cId="4037887811" sldId="630"/>
            <ac:picMk id="5" creationId="{1900B472-57AC-282D-5B5E-767FA3549033}"/>
          </ac:picMkLst>
        </pc:picChg>
        <pc:picChg chg="add del">
          <ac:chgData name="WARNER BREZOLIN" userId="5965b03a-a112-4328-8103-b970c0ab26ec" providerId="ADAL" clId="{950A8D2D-9D19-4499-88BE-D96C98896D17}" dt="2022-11-22T12:21:55.879" v="505" actId="478"/>
          <ac:picMkLst>
            <pc:docMk/>
            <pc:sldMk cId="4037887811" sldId="630"/>
            <ac:picMk id="7" creationId="{3E8F714C-0BD3-F41C-175D-84B8668219FE}"/>
          </ac:picMkLst>
        </pc:picChg>
        <pc:picChg chg="del">
          <ac:chgData name="WARNER BREZOLIN" userId="5965b03a-a112-4328-8103-b970c0ab26ec" providerId="ADAL" clId="{950A8D2D-9D19-4499-88BE-D96C98896D17}" dt="2022-11-22T12:18:09.570" v="467" actId="478"/>
          <ac:picMkLst>
            <pc:docMk/>
            <pc:sldMk cId="4037887811" sldId="630"/>
            <ac:picMk id="8" creationId="{A95D6C64-E6EC-E726-10B6-70AC250F08D5}"/>
          </ac:picMkLst>
        </pc:picChg>
        <pc:picChg chg="add mod">
          <ac:chgData name="WARNER BREZOLIN" userId="5965b03a-a112-4328-8103-b970c0ab26ec" providerId="ADAL" clId="{950A8D2D-9D19-4499-88BE-D96C98896D17}" dt="2022-11-22T12:21:58.153" v="506"/>
          <ac:picMkLst>
            <pc:docMk/>
            <pc:sldMk cId="4037887811" sldId="630"/>
            <ac:picMk id="9" creationId="{1EEAC079-C4DE-999D-A4F9-3455DD77D4A7}"/>
          </ac:picMkLst>
        </pc:picChg>
        <pc:cxnChg chg="add mod">
          <ac:chgData name="WARNER BREZOLIN" userId="5965b03a-a112-4328-8103-b970c0ab26ec" providerId="ADAL" clId="{950A8D2D-9D19-4499-88BE-D96C98896D17}" dt="2022-11-22T12:34:46.882" v="772" actId="14100"/>
          <ac:cxnSpMkLst>
            <pc:docMk/>
            <pc:sldMk cId="4037887811" sldId="630"/>
            <ac:cxnSpMk id="12" creationId="{3D197A27-8304-77FA-21A8-A2C8138623AD}"/>
          </ac:cxnSpMkLst>
        </pc:cxnChg>
      </pc:sldChg>
      <pc:sldChg chg="addSp delSp modSp add mod">
        <pc:chgData name="WARNER BREZOLIN" userId="5965b03a-a112-4328-8103-b970c0ab26ec" providerId="ADAL" clId="{950A8D2D-9D19-4499-88BE-D96C98896D17}" dt="2022-11-22T12:57:07.199" v="1595"/>
        <pc:sldMkLst>
          <pc:docMk/>
          <pc:sldMk cId="1972403180" sldId="631"/>
        </pc:sldMkLst>
        <pc:spChg chg="del">
          <ac:chgData name="WARNER BREZOLIN" userId="5965b03a-a112-4328-8103-b970c0ab26ec" providerId="ADAL" clId="{950A8D2D-9D19-4499-88BE-D96C98896D17}" dt="2022-11-22T12:57:02.979" v="1593" actId="478"/>
          <ac:spMkLst>
            <pc:docMk/>
            <pc:sldMk cId="1972403180" sldId="631"/>
            <ac:spMk id="2" creationId="{00000000-0000-0000-0000-000000000000}"/>
          </ac:spMkLst>
        </pc:spChg>
        <pc:spChg chg="add mod">
          <ac:chgData name="WARNER BREZOLIN" userId="5965b03a-a112-4328-8103-b970c0ab26ec" providerId="ADAL" clId="{950A8D2D-9D19-4499-88BE-D96C98896D17}" dt="2022-11-22T12:35:01.704" v="776" actId="1037"/>
          <ac:spMkLst>
            <pc:docMk/>
            <pc:sldMk cId="1972403180" sldId="631"/>
            <ac:spMk id="12" creationId="{44DE6B0C-6CD4-BF51-5619-966C1F480E2F}"/>
          </ac:spMkLst>
        </pc:spChg>
        <pc:spChg chg="add del mod">
          <ac:chgData name="WARNER BREZOLIN" userId="5965b03a-a112-4328-8103-b970c0ab26ec" providerId="ADAL" clId="{950A8D2D-9D19-4499-88BE-D96C98896D17}" dt="2022-11-22T12:57:06.469" v="1594" actId="478"/>
          <ac:spMkLst>
            <pc:docMk/>
            <pc:sldMk cId="1972403180" sldId="631"/>
            <ac:spMk id="19" creationId="{E433D07F-C427-FC4E-7097-C9543B229E2B}"/>
          </ac:spMkLst>
        </pc:spChg>
        <pc:spChg chg="add mod">
          <ac:chgData name="WARNER BREZOLIN" userId="5965b03a-a112-4328-8103-b970c0ab26ec" providerId="ADAL" clId="{950A8D2D-9D19-4499-88BE-D96C98896D17}" dt="2022-11-22T12:57:07.199" v="1595"/>
          <ac:spMkLst>
            <pc:docMk/>
            <pc:sldMk cId="1972403180" sldId="631"/>
            <ac:spMk id="20" creationId="{4DD982B2-E046-3777-04E9-661416D8DCEE}"/>
          </ac:spMkLst>
        </pc:spChg>
        <pc:picChg chg="add mod">
          <ac:chgData name="WARNER BREZOLIN" userId="5965b03a-a112-4328-8103-b970c0ab26ec" providerId="ADAL" clId="{950A8D2D-9D19-4499-88BE-D96C98896D17}" dt="2022-11-22T12:35:45.392" v="783" actId="1076"/>
          <ac:picMkLst>
            <pc:docMk/>
            <pc:sldMk cId="1972403180" sldId="631"/>
            <ac:picMk id="5" creationId="{EE1F12AB-601F-83B1-DC0F-31F948112B31}"/>
          </ac:picMkLst>
        </pc:picChg>
        <pc:picChg chg="add del mod">
          <ac:chgData name="WARNER BREZOLIN" userId="5965b03a-a112-4328-8103-b970c0ab26ec" providerId="ADAL" clId="{950A8D2D-9D19-4499-88BE-D96C98896D17}" dt="2022-11-22T12:18:20.217" v="468" actId="478"/>
          <ac:picMkLst>
            <pc:docMk/>
            <pc:sldMk cId="1972403180" sldId="631"/>
            <ac:picMk id="7" creationId="{6BFDB072-44AE-8531-B463-D4DD646D0568}"/>
          </ac:picMkLst>
        </pc:picChg>
        <pc:picChg chg="del">
          <ac:chgData name="WARNER BREZOLIN" userId="5965b03a-a112-4328-8103-b970c0ab26ec" providerId="ADAL" clId="{950A8D2D-9D19-4499-88BE-D96C98896D17}" dt="2022-11-22T12:17:42.579" v="463" actId="478"/>
          <ac:picMkLst>
            <pc:docMk/>
            <pc:sldMk cId="1972403180" sldId="631"/>
            <ac:picMk id="8" creationId="{A95D6C64-E6EC-E726-10B6-70AC250F08D5}"/>
          </ac:picMkLst>
        </pc:picChg>
        <pc:picChg chg="add del mod">
          <ac:chgData name="WARNER BREZOLIN" userId="5965b03a-a112-4328-8103-b970c0ab26ec" providerId="ADAL" clId="{950A8D2D-9D19-4499-88BE-D96C98896D17}" dt="2022-11-22T12:22:00.573" v="507" actId="478"/>
          <ac:picMkLst>
            <pc:docMk/>
            <pc:sldMk cId="1972403180" sldId="631"/>
            <ac:picMk id="10" creationId="{916D8903-5182-9894-58AF-96D6EB6212B5}"/>
          </ac:picMkLst>
        </pc:picChg>
        <pc:picChg chg="add mod">
          <ac:chgData name="WARNER BREZOLIN" userId="5965b03a-a112-4328-8103-b970c0ab26ec" providerId="ADAL" clId="{950A8D2D-9D19-4499-88BE-D96C98896D17}" dt="2022-11-22T12:22:02.178" v="508"/>
          <ac:picMkLst>
            <pc:docMk/>
            <pc:sldMk cId="1972403180" sldId="631"/>
            <ac:picMk id="11" creationId="{885A1A97-AF91-05B6-CD28-2B5AAE7285B7}"/>
          </ac:picMkLst>
        </pc:picChg>
        <pc:cxnChg chg="add del mod">
          <ac:chgData name="WARNER BREZOLIN" userId="5965b03a-a112-4328-8103-b970c0ab26ec" providerId="ADAL" clId="{950A8D2D-9D19-4499-88BE-D96C98896D17}" dt="2022-11-22T12:35:23.474" v="779" actId="478"/>
          <ac:cxnSpMkLst>
            <pc:docMk/>
            <pc:sldMk cId="1972403180" sldId="631"/>
            <ac:cxnSpMk id="14" creationId="{42CAC2FF-34AF-0C0C-FC32-CE8A3DFF3CD4}"/>
          </ac:cxnSpMkLst>
        </pc:cxnChg>
        <pc:cxnChg chg="add mod">
          <ac:chgData name="WARNER BREZOLIN" userId="5965b03a-a112-4328-8103-b970c0ab26ec" providerId="ADAL" clId="{950A8D2D-9D19-4499-88BE-D96C98896D17}" dt="2022-11-22T12:35:53.886" v="785" actId="1582"/>
          <ac:cxnSpMkLst>
            <pc:docMk/>
            <pc:sldMk cId="1972403180" sldId="631"/>
            <ac:cxnSpMk id="16" creationId="{ED55BF85-D3BF-C73B-AA60-2D1EAE4DD9D8}"/>
          </ac:cxnSpMkLst>
        </pc:cxnChg>
      </pc:sldChg>
      <pc:sldChg chg="addSp delSp modSp add mod">
        <pc:chgData name="WARNER BREZOLIN" userId="5965b03a-a112-4328-8103-b970c0ab26ec" providerId="ADAL" clId="{950A8D2D-9D19-4499-88BE-D96C98896D17}" dt="2022-11-22T12:56:41.129" v="1583"/>
        <pc:sldMkLst>
          <pc:docMk/>
          <pc:sldMk cId="2073076725" sldId="632"/>
        </pc:sldMkLst>
        <pc:spChg chg="del">
          <ac:chgData name="WARNER BREZOLIN" userId="5965b03a-a112-4328-8103-b970c0ab26ec" providerId="ADAL" clId="{950A8D2D-9D19-4499-88BE-D96C98896D17}" dt="2022-11-22T12:56:34.894" v="1579" actId="478"/>
          <ac:spMkLst>
            <pc:docMk/>
            <pc:sldMk cId="2073076725" sldId="632"/>
            <ac:spMk id="2" creationId="{00000000-0000-0000-0000-000000000000}"/>
          </ac:spMkLst>
        </pc:spChg>
        <pc:spChg chg="add mod">
          <ac:chgData name="WARNER BREZOLIN" userId="5965b03a-a112-4328-8103-b970c0ab26ec" providerId="ADAL" clId="{950A8D2D-9D19-4499-88BE-D96C98896D17}" dt="2022-11-22T12:27:56.283" v="663" actId="1037"/>
          <ac:spMkLst>
            <pc:docMk/>
            <pc:sldMk cId="2073076725" sldId="632"/>
            <ac:spMk id="11" creationId="{607B4857-90DA-3193-D1EB-A309138FD23E}"/>
          </ac:spMkLst>
        </pc:spChg>
        <pc:spChg chg="add del mod">
          <ac:chgData name="WARNER BREZOLIN" userId="5965b03a-a112-4328-8103-b970c0ab26ec" providerId="ADAL" clId="{950A8D2D-9D19-4499-88BE-D96C98896D17}" dt="2022-11-22T12:56:40.206" v="1582" actId="478"/>
          <ac:spMkLst>
            <pc:docMk/>
            <pc:sldMk cId="2073076725" sldId="632"/>
            <ac:spMk id="20" creationId="{B0F6EA39-2B36-CDB0-9EDA-1B66F29C250E}"/>
          </ac:spMkLst>
        </pc:spChg>
        <pc:spChg chg="add del mod">
          <ac:chgData name="WARNER BREZOLIN" userId="5965b03a-a112-4328-8103-b970c0ab26ec" providerId="ADAL" clId="{950A8D2D-9D19-4499-88BE-D96C98896D17}" dt="2022-11-22T12:56:38.769" v="1581"/>
          <ac:spMkLst>
            <pc:docMk/>
            <pc:sldMk cId="2073076725" sldId="632"/>
            <ac:spMk id="21" creationId="{39010D3B-2D36-CF37-3407-963DC0AAEA03}"/>
          </ac:spMkLst>
        </pc:spChg>
        <pc:spChg chg="add mod">
          <ac:chgData name="WARNER BREZOLIN" userId="5965b03a-a112-4328-8103-b970c0ab26ec" providerId="ADAL" clId="{950A8D2D-9D19-4499-88BE-D96C98896D17}" dt="2022-11-22T12:56:41.129" v="1583"/>
          <ac:spMkLst>
            <pc:docMk/>
            <pc:sldMk cId="2073076725" sldId="632"/>
            <ac:spMk id="22" creationId="{01109B46-3EB6-26FB-17D6-9D13674DC07F}"/>
          </ac:spMkLst>
        </pc:spChg>
        <pc:picChg chg="del">
          <ac:chgData name="WARNER BREZOLIN" userId="5965b03a-a112-4328-8103-b970c0ab26ec" providerId="ADAL" clId="{950A8D2D-9D19-4499-88BE-D96C98896D17}" dt="2022-11-22T12:16:00.764" v="451" actId="478"/>
          <ac:picMkLst>
            <pc:docMk/>
            <pc:sldMk cId="2073076725" sldId="632"/>
            <ac:picMk id="5" creationId="{66AF4B8E-577F-A08C-9C30-39389300AEC5}"/>
          </ac:picMkLst>
        </pc:picChg>
        <pc:picChg chg="add mod">
          <ac:chgData name="WARNER BREZOLIN" userId="5965b03a-a112-4328-8103-b970c0ab26ec" providerId="ADAL" clId="{950A8D2D-9D19-4499-88BE-D96C98896D17}" dt="2022-11-22T12:30:51.995" v="686" actId="1076"/>
          <ac:picMkLst>
            <pc:docMk/>
            <pc:sldMk cId="2073076725" sldId="632"/>
            <ac:picMk id="6" creationId="{654869C3-5E3A-810C-C011-AB85AECCAD99}"/>
          </ac:picMkLst>
        </pc:picChg>
        <pc:picChg chg="del">
          <ac:chgData name="WARNER BREZOLIN" userId="5965b03a-a112-4328-8103-b970c0ab26ec" providerId="ADAL" clId="{950A8D2D-9D19-4499-88BE-D96C98896D17}" dt="2022-11-22T12:19:10.303" v="477" actId="478"/>
          <ac:picMkLst>
            <pc:docMk/>
            <pc:sldMk cId="2073076725" sldId="632"/>
            <ac:picMk id="8" creationId="{A95D6C64-E6EC-E726-10B6-70AC250F08D5}"/>
          </ac:picMkLst>
        </pc:picChg>
        <pc:picChg chg="add del mod">
          <ac:chgData name="WARNER BREZOLIN" userId="5965b03a-a112-4328-8103-b970c0ab26ec" providerId="ADAL" clId="{950A8D2D-9D19-4499-88BE-D96C98896D17}" dt="2022-11-22T12:21:28.061" v="499" actId="478"/>
          <ac:picMkLst>
            <pc:docMk/>
            <pc:sldMk cId="2073076725" sldId="632"/>
            <ac:picMk id="9" creationId="{AE30D6C1-C51B-4F0F-60DD-7876EAA21365}"/>
          </ac:picMkLst>
        </pc:picChg>
        <pc:picChg chg="add mod">
          <ac:chgData name="WARNER BREZOLIN" userId="5965b03a-a112-4328-8103-b970c0ab26ec" providerId="ADAL" clId="{950A8D2D-9D19-4499-88BE-D96C98896D17}" dt="2022-11-22T12:21:28.404" v="500"/>
          <ac:picMkLst>
            <pc:docMk/>
            <pc:sldMk cId="2073076725" sldId="632"/>
            <ac:picMk id="10" creationId="{E3DCBB69-2039-BCAD-3080-0AB219163261}"/>
          </ac:picMkLst>
        </pc:picChg>
        <pc:cxnChg chg="add mod">
          <ac:chgData name="WARNER BREZOLIN" userId="5965b03a-a112-4328-8103-b970c0ab26ec" providerId="ADAL" clId="{950A8D2D-9D19-4499-88BE-D96C98896D17}" dt="2022-11-22T12:32:08.818" v="707" actId="1582"/>
          <ac:cxnSpMkLst>
            <pc:docMk/>
            <pc:sldMk cId="2073076725" sldId="632"/>
            <ac:cxnSpMk id="13" creationId="{6545B6E5-AF4E-65A4-C2C3-560B940824D0}"/>
          </ac:cxnSpMkLst>
        </pc:cxnChg>
      </pc:sldChg>
      <pc:sldChg chg="addSp delSp modSp add mod">
        <pc:chgData name="WARNER BREZOLIN" userId="5965b03a-a112-4328-8103-b970c0ab26ec" providerId="ADAL" clId="{950A8D2D-9D19-4499-88BE-D96C98896D17}" dt="2022-11-22T17:38:40.442" v="1609" actId="6549"/>
        <pc:sldMkLst>
          <pc:docMk/>
          <pc:sldMk cId="2260207869" sldId="633"/>
        </pc:sldMkLst>
        <pc:spChg chg="mod">
          <ac:chgData name="WARNER BREZOLIN" userId="5965b03a-a112-4328-8103-b970c0ab26ec" providerId="ADAL" clId="{950A8D2D-9D19-4499-88BE-D96C98896D17}" dt="2022-11-22T12:57:14.965" v="1596" actId="2711"/>
          <ac:spMkLst>
            <pc:docMk/>
            <pc:sldMk cId="2260207869" sldId="633"/>
            <ac:spMk id="2" creationId="{00000000-0000-0000-0000-000000000000}"/>
          </ac:spMkLst>
        </pc:spChg>
        <pc:spChg chg="add mod">
          <ac:chgData name="WARNER BREZOLIN" userId="5965b03a-a112-4328-8103-b970c0ab26ec" providerId="ADAL" clId="{950A8D2D-9D19-4499-88BE-D96C98896D17}" dt="2022-11-22T17:38:40.442" v="1609" actId="6549"/>
          <ac:spMkLst>
            <pc:docMk/>
            <pc:sldMk cId="2260207869" sldId="633"/>
            <ac:spMk id="4" creationId="{417B8633-B58D-94D4-32A2-B282D03FC051}"/>
          </ac:spMkLst>
        </pc:spChg>
        <pc:spChg chg="del">
          <ac:chgData name="WARNER BREZOLIN" userId="5965b03a-a112-4328-8103-b970c0ab26ec" providerId="ADAL" clId="{950A8D2D-9D19-4499-88BE-D96C98896D17}" dt="2022-11-22T13:29:18.296" v="1601" actId="478"/>
          <ac:spMkLst>
            <pc:docMk/>
            <pc:sldMk cId="2260207869" sldId="633"/>
            <ac:spMk id="12" creationId="{44DE6B0C-6CD4-BF51-5619-966C1F480E2F}"/>
          </ac:spMkLst>
        </pc:spChg>
        <pc:picChg chg="del">
          <ac:chgData name="WARNER BREZOLIN" userId="5965b03a-a112-4328-8103-b970c0ab26ec" providerId="ADAL" clId="{950A8D2D-9D19-4499-88BE-D96C98896D17}" dt="2022-11-22T12:37:15.214" v="820" actId="478"/>
          <ac:picMkLst>
            <pc:docMk/>
            <pc:sldMk cId="2260207869" sldId="633"/>
            <ac:picMk id="5" creationId="{EE1F12AB-601F-83B1-DC0F-31F948112B31}"/>
          </ac:picMkLst>
        </pc:picChg>
        <pc:picChg chg="del">
          <ac:chgData name="WARNER BREZOLIN" userId="5965b03a-a112-4328-8103-b970c0ab26ec" providerId="ADAL" clId="{950A8D2D-9D19-4499-88BE-D96C98896D17}" dt="2022-11-22T12:37:14.623" v="819" actId="478"/>
          <ac:picMkLst>
            <pc:docMk/>
            <pc:sldMk cId="2260207869" sldId="633"/>
            <ac:picMk id="11" creationId="{885A1A97-AF91-05B6-CD28-2B5AAE7285B7}"/>
          </ac:picMkLst>
        </pc:picChg>
        <pc:cxnChg chg="del">
          <ac:chgData name="WARNER BREZOLIN" userId="5965b03a-a112-4328-8103-b970c0ab26ec" providerId="ADAL" clId="{950A8D2D-9D19-4499-88BE-D96C98896D17}" dt="2022-11-22T12:37:15.971" v="821" actId="478"/>
          <ac:cxnSpMkLst>
            <pc:docMk/>
            <pc:sldMk cId="2260207869" sldId="633"/>
            <ac:cxnSpMk id="16" creationId="{ED55BF85-D3BF-C73B-AA60-2D1EAE4DD9D8}"/>
          </ac:cxnSpMkLst>
        </pc:cxnChg>
      </pc:sldChg>
      <pc:sldChg chg="delSp modSp add mod">
        <pc:chgData name="WARNER BREZOLIN" userId="5965b03a-a112-4328-8103-b970c0ab26ec" providerId="ADAL" clId="{950A8D2D-9D19-4499-88BE-D96C98896D17}" dt="2022-11-22T17:39:12.682" v="1634" actId="20577"/>
        <pc:sldMkLst>
          <pc:docMk/>
          <pc:sldMk cId="2277642236" sldId="634"/>
        </pc:sldMkLst>
        <pc:spChg chg="mod">
          <ac:chgData name="WARNER BREZOLIN" userId="5965b03a-a112-4328-8103-b970c0ab26ec" providerId="ADAL" clId="{950A8D2D-9D19-4499-88BE-D96C98896D17}" dt="2022-11-22T12:57:21.038" v="1597" actId="2711"/>
          <ac:spMkLst>
            <pc:docMk/>
            <pc:sldMk cId="2277642236" sldId="634"/>
            <ac:spMk id="2" creationId="{00000000-0000-0000-0000-000000000000}"/>
          </ac:spMkLst>
        </pc:spChg>
        <pc:spChg chg="mod">
          <ac:chgData name="WARNER BREZOLIN" userId="5965b03a-a112-4328-8103-b970c0ab26ec" providerId="ADAL" clId="{950A8D2D-9D19-4499-88BE-D96C98896D17}" dt="2022-11-22T17:39:12.682" v="1634" actId="20577"/>
          <ac:spMkLst>
            <pc:docMk/>
            <pc:sldMk cId="2277642236" sldId="634"/>
            <ac:spMk id="4" creationId="{417B8633-B58D-94D4-32A2-B282D03FC051}"/>
          </ac:spMkLst>
        </pc:spChg>
        <pc:spChg chg="del">
          <ac:chgData name="WARNER BREZOLIN" userId="5965b03a-a112-4328-8103-b970c0ab26ec" providerId="ADAL" clId="{950A8D2D-9D19-4499-88BE-D96C98896D17}" dt="2022-11-22T13:29:14.761" v="1600" actId="478"/>
          <ac:spMkLst>
            <pc:docMk/>
            <pc:sldMk cId="2277642236" sldId="634"/>
            <ac:spMk id="12" creationId="{44DE6B0C-6CD4-BF51-5619-966C1F480E2F}"/>
          </ac:spMkLst>
        </pc:spChg>
      </pc:sldChg>
      <pc:sldChg chg="delSp modSp add mod">
        <pc:chgData name="WARNER BREZOLIN" userId="5965b03a-a112-4328-8103-b970c0ab26ec" providerId="ADAL" clId="{950A8D2D-9D19-4499-88BE-D96C98896D17}" dt="2022-11-22T13:29:11.479" v="1599" actId="478"/>
        <pc:sldMkLst>
          <pc:docMk/>
          <pc:sldMk cId="3911871089" sldId="635"/>
        </pc:sldMkLst>
        <pc:spChg chg="mod">
          <ac:chgData name="WARNER BREZOLIN" userId="5965b03a-a112-4328-8103-b970c0ab26ec" providerId="ADAL" clId="{950A8D2D-9D19-4499-88BE-D96C98896D17}" dt="2022-11-22T12:57:25.945" v="1598" actId="2711"/>
          <ac:spMkLst>
            <pc:docMk/>
            <pc:sldMk cId="3911871089" sldId="635"/>
            <ac:spMk id="2" creationId="{00000000-0000-0000-0000-000000000000}"/>
          </ac:spMkLst>
        </pc:spChg>
        <pc:spChg chg="mod">
          <ac:chgData name="WARNER BREZOLIN" userId="5965b03a-a112-4328-8103-b970c0ab26ec" providerId="ADAL" clId="{950A8D2D-9D19-4499-88BE-D96C98896D17}" dt="2022-11-22T12:51:09.486" v="1572" actId="20577"/>
          <ac:spMkLst>
            <pc:docMk/>
            <pc:sldMk cId="3911871089" sldId="635"/>
            <ac:spMk id="4" creationId="{417B8633-B58D-94D4-32A2-B282D03FC051}"/>
          </ac:spMkLst>
        </pc:spChg>
        <pc:spChg chg="del">
          <ac:chgData name="WARNER BREZOLIN" userId="5965b03a-a112-4328-8103-b970c0ab26ec" providerId="ADAL" clId="{950A8D2D-9D19-4499-88BE-D96C98896D17}" dt="2022-11-22T13:29:11.479" v="1599" actId="478"/>
          <ac:spMkLst>
            <pc:docMk/>
            <pc:sldMk cId="3911871089" sldId="635"/>
            <ac:spMk id="12" creationId="{44DE6B0C-6CD4-BF51-5619-966C1F480E2F}"/>
          </ac:spMkLst>
        </pc:spChg>
      </pc:sldChg>
    </pc:docChg>
  </pc:docChgLst>
  <pc:docChgLst>
    <pc:chgData name="WARNER BREZOLIN" userId="5965b03a-a112-4328-8103-b970c0ab26ec" providerId="ADAL" clId="{1FF0EC17-6A65-4FE9-AD15-5FBA08368AFA}"/>
    <pc:docChg chg="modSld">
      <pc:chgData name="WARNER BREZOLIN" userId="5965b03a-a112-4328-8103-b970c0ab26ec" providerId="ADAL" clId="{1FF0EC17-6A65-4FE9-AD15-5FBA08368AFA}" dt="2023-05-22T11:39:38.053" v="5" actId="20577"/>
      <pc:docMkLst>
        <pc:docMk/>
      </pc:docMkLst>
      <pc:sldChg chg="modSp mod">
        <pc:chgData name="WARNER BREZOLIN" userId="5965b03a-a112-4328-8103-b970c0ab26ec" providerId="ADAL" clId="{1FF0EC17-6A65-4FE9-AD15-5FBA08368AFA}" dt="2023-05-22T11:39:38.053" v="5" actId="20577"/>
        <pc:sldMkLst>
          <pc:docMk/>
          <pc:sldMk cId="3911871089" sldId="635"/>
        </pc:sldMkLst>
        <pc:spChg chg="mod">
          <ac:chgData name="WARNER BREZOLIN" userId="5965b03a-a112-4328-8103-b970c0ab26ec" providerId="ADAL" clId="{1FF0EC17-6A65-4FE9-AD15-5FBA08368AFA}" dt="2023-05-22T11:39:38.053" v="5" actId="20577"/>
          <ac:spMkLst>
            <pc:docMk/>
            <pc:sldMk cId="3911871089" sldId="635"/>
            <ac:spMk id="4" creationId="{417B8633-B58D-94D4-32A2-B282D03FC0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E4A04-21C9-49CB-8065-F35E7AEFBFBC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6CC81-3FE2-46B3-928E-DB46E27C17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4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96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pt-BR" smtClean="0"/>
              <a:t>22/05/2023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76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315404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3189"/>
            <a:ext cx="5658484" cy="4210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BR" dirty="0">
                <a:solidFill>
                  <a:schemeClr val="tx1"/>
                </a:solidFill>
                <a:latin typeface="Century Gothic"/>
              </a:rPr>
              <a:t>BANCO de dados</a:t>
            </a:r>
            <a:br>
              <a:rPr lang="pt-BR" dirty="0">
                <a:solidFill>
                  <a:schemeClr val="tx1"/>
                </a:solidFill>
                <a:latin typeface="Century Gothic"/>
              </a:rPr>
            </a:br>
            <a:r>
              <a:rPr lang="pt-BR" sz="2800" b="1" dirty="0">
                <a:solidFill>
                  <a:srgbClr val="FF0000"/>
                </a:solidFill>
                <a:latin typeface="Century Gothic"/>
              </a:rPr>
              <a:t>Projeto final</a:t>
            </a:r>
            <a:endParaRPr lang="pt-BR" sz="2800" b="1" i="0" dirty="0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5" name="Retângulo 4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/>
          <a:p>
            <a:pPr marL="0" indent="0" algn="l">
              <a:buNone/>
            </a:pPr>
            <a:r>
              <a:rPr lang="pt-BR" b="0" i="0" dirty="0">
                <a:solidFill>
                  <a:schemeClr val="tx1"/>
                </a:solidFill>
              </a:rPr>
              <a:t>Prof. Me. Warner </a:t>
            </a:r>
            <a:r>
              <a:rPr lang="pt-BR" b="0" i="0" dirty="0" err="1">
                <a:solidFill>
                  <a:schemeClr val="tx1"/>
                </a:solidFill>
              </a:rPr>
              <a:t>Brezolin</a:t>
            </a:r>
            <a:endParaRPr lang="pt-BR" b="0" i="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pt-BR" dirty="0">
                <a:solidFill>
                  <a:schemeClr val="tx1"/>
                </a:solidFill>
              </a:rPr>
              <a:t>wbrezolin@gmail.com</a:t>
            </a:r>
            <a:endParaRPr lang="pt-BR" b="0" i="0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19" y="5736263"/>
            <a:ext cx="1707161" cy="692696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302193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pt-BR" sz="4200" dirty="0">
                <a:latin typeface="Consolas" panose="020B0609020204030204" pitchFamily="49" charset="0"/>
              </a:rPr>
              <a:t>Análise do Projeto</a:t>
            </a:r>
            <a:endParaRPr sz="4200" dirty="0">
              <a:latin typeface="Consolas" panose="020B0609020204030204" pitchFamily="49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7461" y="1266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17B8633-B58D-94D4-32A2-B282D03FC051}"/>
              </a:ext>
            </a:extLst>
          </p:cNvPr>
          <p:cNvSpPr txBox="1"/>
          <p:nvPr/>
        </p:nvSpPr>
        <p:spPr>
          <a:xfrm>
            <a:off x="457200" y="1266571"/>
            <a:ext cx="11125200" cy="526297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800"/>
            </a:lvl1pPr>
            <a:lvl2pPr marL="914400" lvl="1" indent="-457200">
              <a:buFont typeface="Courier New" panose="02070309020205020404" pitchFamily="49" charset="0"/>
              <a:buChar char="o"/>
              <a:defRPr sz="2800"/>
            </a:lvl2pPr>
            <a:lvl3pPr marL="1371600" lvl="2" indent="-457200">
              <a:buFont typeface="Arial" panose="020B0604020202020204" pitchFamily="34" charset="0"/>
              <a:buChar char="•"/>
              <a:defRPr sz="2800"/>
            </a:lvl3pPr>
          </a:lstStyle>
          <a:p>
            <a:endParaRPr lang="pt-BR" b="1" dirty="0">
              <a:latin typeface="Consolas" panose="020B0609020204030204" pitchFamily="49" charset="0"/>
            </a:endParaRPr>
          </a:p>
          <a:p>
            <a:pPr marL="914400" indent="-457200" algn="just">
              <a:buFont typeface="Courier New" panose="02070309020205020404" pitchFamily="49" charset="0"/>
              <a:buChar char="o"/>
            </a:pPr>
            <a:r>
              <a:rPr lang="pt-BR" dirty="0">
                <a:latin typeface="Consolas" panose="020B0609020204030204" pitchFamily="49" charset="0"/>
              </a:rPr>
              <a:t>Descrever o mundo real com os objetivos de negócio</a:t>
            </a:r>
          </a:p>
          <a:p>
            <a:pPr marL="914400" indent="-457200" algn="just">
              <a:buFont typeface="Courier New" panose="02070309020205020404" pitchFamily="49" charset="0"/>
              <a:buChar char="o"/>
            </a:pPr>
            <a:r>
              <a:rPr lang="pt-BR" dirty="0">
                <a:latin typeface="Consolas" panose="020B0609020204030204" pitchFamily="49" charset="0"/>
              </a:rPr>
              <a:t>Determinar as entidades necessárias e explicar cada uma delas</a:t>
            </a:r>
          </a:p>
          <a:p>
            <a:pPr marL="914400" indent="-457200" algn="just">
              <a:buFont typeface="Courier New" panose="02070309020205020404" pitchFamily="49" charset="0"/>
              <a:buChar char="o"/>
            </a:pPr>
            <a:r>
              <a:rPr lang="pt-BR" dirty="0">
                <a:latin typeface="Consolas" panose="020B0609020204030204" pitchFamily="49" charset="0"/>
              </a:rPr>
              <a:t>Determinar os atributos de cada entidade e seus respectivos tipos</a:t>
            </a:r>
          </a:p>
          <a:p>
            <a:pPr marL="914400" indent="-457200" algn="just">
              <a:buFont typeface="Courier New" panose="02070309020205020404" pitchFamily="49" charset="0"/>
              <a:buChar char="o"/>
            </a:pPr>
            <a:r>
              <a:rPr lang="pt-BR" dirty="0">
                <a:latin typeface="Consolas" panose="020B0609020204030204" pitchFamily="49" charset="0"/>
              </a:rPr>
              <a:t>Definir os atributos chaves de cada entidade</a:t>
            </a:r>
          </a:p>
          <a:p>
            <a:pPr marL="914400" indent="-457200" algn="just">
              <a:buFont typeface="Courier New" panose="02070309020205020404" pitchFamily="49" charset="0"/>
              <a:buChar char="o"/>
            </a:pPr>
            <a:r>
              <a:rPr lang="pt-BR" dirty="0">
                <a:latin typeface="Consolas" panose="020B0609020204030204" pitchFamily="49" charset="0"/>
              </a:rPr>
              <a:t>Identificar os relacionamentos e suas cardinalidades para atender aos objetivos do negócio</a:t>
            </a:r>
          </a:p>
          <a:p>
            <a:pPr marL="914400" indent="-457200" algn="just">
              <a:buFont typeface="Courier New" panose="02070309020205020404" pitchFamily="49" charset="0"/>
              <a:buChar char="o"/>
            </a:pPr>
            <a:r>
              <a:rPr lang="pt-BR" dirty="0">
                <a:latin typeface="Consolas" panose="020B0609020204030204" pitchFamily="49" charset="0"/>
              </a:rPr>
              <a:t>Descrever as regras de negócios que foram implementadas</a:t>
            </a:r>
          </a:p>
        </p:txBody>
      </p:sp>
    </p:spTree>
    <p:extLst>
      <p:ext uri="{BB962C8B-B14F-4D97-AF65-F5344CB8AC3E}">
        <p14:creationId xmlns:p14="http://schemas.microsoft.com/office/powerpoint/2010/main" val="226020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pt-BR" sz="4200" dirty="0">
                <a:latin typeface="Consolas" panose="020B0609020204030204" pitchFamily="49" charset="0"/>
              </a:rPr>
              <a:t>Composição do Projeto</a:t>
            </a:r>
            <a:endParaRPr sz="4200" dirty="0">
              <a:latin typeface="Consolas" panose="020B0609020204030204" pitchFamily="49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7461" y="1266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17B8633-B58D-94D4-32A2-B282D03FC051}"/>
              </a:ext>
            </a:extLst>
          </p:cNvPr>
          <p:cNvSpPr txBox="1"/>
          <p:nvPr/>
        </p:nvSpPr>
        <p:spPr>
          <a:xfrm>
            <a:off x="457200" y="1266571"/>
            <a:ext cx="11125200" cy="26776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800"/>
            </a:lvl1pPr>
            <a:lvl2pPr marL="914400" lvl="1" indent="-457200">
              <a:buFont typeface="Courier New" panose="02070309020205020404" pitchFamily="49" charset="0"/>
              <a:buChar char="o"/>
              <a:defRPr sz="2800"/>
            </a:lvl2pPr>
            <a:lvl3pPr marL="1371600" lvl="2" indent="-457200">
              <a:buFont typeface="Arial" panose="020B0604020202020204" pitchFamily="34" charset="0"/>
              <a:buChar char="•"/>
              <a:defRPr sz="2800"/>
            </a:lvl3pPr>
          </a:lstStyle>
          <a:p>
            <a:endParaRPr lang="pt-BR" b="1" dirty="0">
              <a:latin typeface="Consolas" panose="020B0609020204030204" pitchFamily="49" charset="0"/>
            </a:endParaRPr>
          </a:p>
          <a:p>
            <a:pPr marL="914400" indent="-457200">
              <a:buFont typeface="Courier New" panose="02070309020205020404" pitchFamily="49" charset="0"/>
              <a:buChar char="o"/>
            </a:pPr>
            <a:r>
              <a:rPr lang="pt-BR" dirty="0">
                <a:latin typeface="Consolas" panose="020B0609020204030204" pitchFamily="49" charset="0"/>
              </a:rPr>
              <a:t>Desenvolver o MER</a:t>
            </a:r>
          </a:p>
          <a:p>
            <a:pPr marL="914400" indent="-457200">
              <a:buFont typeface="Courier New" panose="02070309020205020404" pitchFamily="49" charset="0"/>
              <a:buChar char="o"/>
            </a:pPr>
            <a:r>
              <a:rPr lang="pt-BR" dirty="0">
                <a:latin typeface="Consolas" panose="020B0609020204030204" pitchFamily="49" charset="0"/>
              </a:rPr>
              <a:t>Desenvolver o Modelo Lógico</a:t>
            </a:r>
          </a:p>
          <a:p>
            <a:pPr marL="914400" indent="-457200">
              <a:buFont typeface="Courier New" panose="02070309020205020404" pitchFamily="49" charset="0"/>
              <a:buChar char="o"/>
            </a:pPr>
            <a:r>
              <a:rPr lang="pt-BR" dirty="0">
                <a:latin typeface="Consolas" panose="020B0609020204030204" pitchFamily="49" charset="0"/>
              </a:rPr>
              <a:t>Para as regras de negócio, implementa-las utilizando </a:t>
            </a:r>
            <a:r>
              <a:rPr lang="pt-BR" dirty="0" err="1">
                <a:latin typeface="Consolas" panose="020B0609020204030204" pitchFamily="49" charset="0"/>
              </a:rPr>
              <a:t>Stored</a:t>
            </a:r>
            <a:r>
              <a:rPr lang="pt-BR" dirty="0">
                <a:latin typeface="Consolas" panose="020B0609020204030204" pitchFamily="49" charset="0"/>
              </a:rPr>
              <a:t> Procedures, Triggers e </a:t>
            </a:r>
            <a:r>
              <a:rPr lang="pt-BR" dirty="0" err="1">
                <a:latin typeface="Consolas" panose="020B0609020204030204" pitchFamily="49" charset="0"/>
              </a:rPr>
              <a:t>Views</a:t>
            </a:r>
            <a:r>
              <a:rPr lang="pt-BR" dirty="0">
                <a:latin typeface="Consolas" panose="020B0609020204030204" pitchFamily="49" charset="0"/>
              </a:rPr>
              <a:t> (</a:t>
            </a:r>
            <a:r>
              <a:rPr lang="pt-BR">
                <a:latin typeface="Consolas" panose="020B0609020204030204" pitchFamily="49" charset="0"/>
              </a:rPr>
              <a:t>pelo menos 2 de cada).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64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pt-BR" sz="4200" dirty="0">
                <a:latin typeface="Consolas" panose="020B0609020204030204" pitchFamily="49" charset="0"/>
              </a:rPr>
              <a:t>Entrega</a:t>
            </a:r>
            <a:endParaRPr sz="4200" dirty="0">
              <a:latin typeface="Consolas" panose="020B0609020204030204" pitchFamily="49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7461" y="1266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17B8633-B58D-94D4-32A2-B282D03FC051}"/>
              </a:ext>
            </a:extLst>
          </p:cNvPr>
          <p:cNvSpPr txBox="1"/>
          <p:nvPr/>
        </p:nvSpPr>
        <p:spPr>
          <a:xfrm>
            <a:off x="457200" y="1266571"/>
            <a:ext cx="11125200" cy="224676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800"/>
            </a:lvl1pPr>
            <a:lvl2pPr marL="914400" lvl="1" indent="-457200">
              <a:buFont typeface="Courier New" panose="02070309020205020404" pitchFamily="49" charset="0"/>
              <a:buChar char="o"/>
              <a:defRPr sz="2800"/>
            </a:lvl2pPr>
            <a:lvl3pPr marL="1371600" lvl="2" indent="-457200">
              <a:buFont typeface="Arial" panose="020B0604020202020204" pitchFamily="34" charset="0"/>
              <a:buChar char="•"/>
              <a:defRPr sz="2800"/>
            </a:lvl3pPr>
          </a:lstStyle>
          <a:p>
            <a:endParaRPr lang="pt-BR" b="1" dirty="0">
              <a:latin typeface="Consolas" panose="020B0609020204030204" pitchFamily="49" charset="0"/>
            </a:endParaRPr>
          </a:p>
          <a:p>
            <a:pPr marL="914400" indent="-457200">
              <a:buFont typeface="Courier New" panose="02070309020205020404" pitchFamily="49" charset="0"/>
              <a:buChar char="o"/>
            </a:pPr>
            <a:r>
              <a:rPr lang="pt-BR" dirty="0">
                <a:latin typeface="Consolas" panose="020B0609020204030204" pitchFamily="49" charset="0"/>
              </a:rPr>
              <a:t>O trabalho deverá ser desenvolvimento em grupo de no máximo 3 alunos</a:t>
            </a:r>
          </a:p>
          <a:p>
            <a:pPr marL="914400" indent="-457200">
              <a:buFont typeface="Courier New" panose="02070309020205020404" pitchFamily="49" charset="0"/>
              <a:buChar char="o"/>
            </a:pPr>
            <a:endParaRPr lang="pt-BR" dirty="0">
              <a:latin typeface="Consolas" panose="020B0609020204030204" pitchFamily="49" charset="0"/>
            </a:endParaRPr>
          </a:p>
          <a:p>
            <a:pPr marL="914400" indent="-457200">
              <a:buFont typeface="Courier New" panose="02070309020205020404" pitchFamily="49" charset="0"/>
              <a:buChar char="o"/>
            </a:pPr>
            <a:r>
              <a:rPr lang="pt-BR" dirty="0">
                <a:latin typeface="Consolas" panose="020B0609020204030204" pitchFamily="49" charset="0"/>
              </a:rPr>
              <a:t>Data de entrega e apresentação</a:t>
            </a:r>
            <a:r>
              <a:rPr lang="pt-BR">
                <a:latin typeface="Consolas" panose="020B0609020204030204" pitchFamily="49" charset="0"/>
              </a:rPr>
              <a:t>: 12/06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87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pt-BR" sz="4200" dirty="0">
                <a:latin typeface="Consolas" panose="020B0609020204030204" pitchFamily="49" charset="0"/>
              </a:rPr>
              <a:t>Projeto Final</a:t>
            </a:r>
            <a:endParaRPr sz="4200" dirty="0">
              <a:latin typeface="Consolas" panose="020B0609020204030204" pitchFamily="49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7461" y="1266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1427139"/>
            <a:ext cx="11125200" cy="44012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800"/>
            </a:lvl1pPr>
            <a:lvl2pPr marL="914400" lvl="1" indent="-457200">
              <a:buFont typeface="Courier New" panose="02070309020205020404" pitchFamily="49" charset="0"/>
              <a:buChar char="o"/>
              <a:defRPr sz="2800"/>
            </a:lvl2pPr>
            <a:lvl3pPr marL="1371600" lvl="2" indent="-457200">
              <a:buFont typeface="Arial" panose="020B0604020202020204" pitchFamily="34" charset="0"/>
              <a:buChar char="•"/>
              <a:defRPr sz="2800"/>
            </a:lvl3pPr>
          </a:lstStyle>
          <a:p>
            <a:endParaRPr lang="pt-BR" b="1" dirty="0">
              <a:latin typeface="Consolas" panose="020B0609020204030204" pitchFamily="49" charset="0"/>
            </a:endParaRPr>
          </a:p>
          <a:p>
            <a:r>
              <a:rPr lang="pt-BR" b="1" dirty="0">
                <a:latin typeface="Consolas" panose="020B0609020204030204" pitchFamily="49" charset="0"/>
              </a:rPr>
              <a:t>Critérios de Avaliação</a:t>
            </a:r>
          </a:p>
          <a:p>
            <a:pPr marL="1371600" lvl="1"/>
            <a:r>
              <a:rPr lang="pt-BR" dirty="0"/>
              <a:t>Apresentação – Escopo do Trabalho</a:t>
            </a:r>
          </a:p>
          <a:p>
            <a:pPr marL="1371600" lvl="1"/>
            <a:r>
              <a:rPr lang="pt-BR" dirty="0">
                <a:latin typeface="Consolas" panose="020B0609020204030204" pitchFamily="49" charset="0"/>
              </a:rPr>
              <a:t>Funcionalidades</a:t>
            </a:r>
          </a:p>
          <a:p>
            <a:pPr marL="1371600" lvl="1"/>
            <a:r>
              <a:rPr lang="pt-BR" dirty="0">
                <a:latin typeface="Consolas" panose="020B0609020204030204" pitchFamily="49" charset="0"/>
              </a:rPr>
              <a:t>Criatividade</a:t>
            </a:r>
          </a:p>
          <a:p>
            <a:pPr marL="1371600" lvl="1"/>
            <a:r>
              <a:rPr lang="pt-BR" dirty="0">
                <a:latin typeface="Consolas" panose="020B0609020204030204" pitchFamily="49" charset="0"/>
              </a:rPr>
              <a:t>Consistência entre o mundo real e o MER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b="1" dirty="0">
                <a:latin typeface="Consolas" panose="020B0609020204030204" pitchFamily="49" charset="0"/>
              </a:rPr>
              <a:t>Objetivo</a:t>
            </a:r>
          </a:p>
          <a:p>
            <a:pPr marL="1371600" lvl="1" algn="just"/>
            <a:r>
              <a:rPr lang="pt-BR" dirty="0">
                <a:latin typeface="Consolas" panose="020B0609020204030204" pitchFamily="49" charset="0"/>
              </a:rPr>
              <a:t>Elaborar um projeto de banco de dados utilizando conceitos de modelagem de dados.</a:t>
            </a:r>
          </a:p>
        </p:txBody>
      </p:sp>
    </p:spTree>
    <p:extLst>
      <p:ext uri="{BB962C8B-B14F-4D97-AF65-F5344CB8AC3E}">
        <p14:creationId xmlns:p14="http://schemas.microsoft.com/office/powerpoint/2010/main" val="412272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pt-BR" sz="4200" dirty="0">
                <a:latin typeface="Consolas" panose="020B0609020204030204" pitchFamily="49" charset="0"/>
              </a:rPr>
              <a:t>Escolha do tema - ERP</a:t>
            </a:r>
            <a:endParaRPr sz="4200" dirty="0">
              <a:latin typeface="Consolas" panose="020B0609020204030204" pitchFamily="49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7461" y="1266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95D6C64-E6EC-E726-10B6-70AC250F08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1365316"/>
            <a:ext cx="59721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0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37461" y="1266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AF4B8E-577F-A08C-9C30-39389300AE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04707" y="2417828"/>
            <a:ext cx="2752725" cy="29241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4A6B69A-AB99-1C7D-F094-360635154E2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1365316"/>
            <a:ext cx="5972175" cy="5029200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E7FD3A5-3D09-D768-E0D4-68D80AC5D0D5}"/>
              </a:ext>
            </a:extLst>
          </p:cNvPr>
          <p:cNvSpPr/>
          <p:nvPr/>
        </p:nvSpPr>
        <p:spPr>
          <a:xfrm>
            <a:off x="704436" y="1534254"/>
            <a:ext cx="5686425" cy="530365"/>
          </a:xfrm>
          <a:prstGeom prst="round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4E6FB2D3-0872-FBC0-7571-2C3C7B6959EA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6390861" y="1799437"/>
            <a:ext cx="2213846" cy="2080479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ject 2">
            <a:extLst>
              <a:ext uri="{FF2B5EF4-FFF2-40B4-BE49-F238E27FC236}">
                <a16:creationId xmlns:a16="http://schemas.microsoft.com/office/drawing/2014/main" id="{AB126333-AA50-1D9C-949F-35D7F3DC96E2}"/>
              </a:ext>
            </a:extLst>
          </p:cNvPr>
          <p:cNvSpPr txBox="1">
            <a:spLocks/>
          </p:cNvSpPr>
          <p:nvPr/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spcBef>
                <a:spcPts val="105"/>
              </a:spcBef>
            </a:pPr>
            <a:r>
              <a:rPr lang="pt-BR" sz="4200" kern="0">
                <a:latin typeface="Consolas" panose="020B0609020204030204" pitchFamily="49" charset="0"/>
              </a:rPr>
              <a:t>Escolha do tema - ERP</a:t>
            </a:r>
            <a:endParaRPr lang="pt-BR" sz="4200" kern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8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37461" y="1266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54869C3-5E3A-810C-C011-AB85AECCAD9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1850" y="2743200"/>
            <a:ext cx="5010150" cy="25050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3DCBB69-2039-BCAD-3080-0AB21916326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1365316"/>
            <a:ext cx="5972175" cy="5029200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07B4857-90DA-3193-D1EB-A309138FD23E}"/>
              </a:ext>
            </a:extLst>
          </p:cNvPr>
          <p:cNvSpPr/>
          <p:nvPr/>
        </p:nvSpPr>
        <p:spPr>
          <a:xfrm>
            <a:off x="699882" y="2362200"/>
            <a:ext cx="5686425" cy="530365"/>
          </a:xfrm>
          <a:prstGeom prst="round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6545B6E5-AF4E-65A4-C2C3-560B940824D0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6386307" y="2627383"/>
            <a:ext cx="795543" cy="136835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2">
            <a:extLst>
              <a:ext uri="{FF2B5EF4-FFF2-40B4-BE49-F238E27FC236}">
                <a16:creationId xmlns:a16="http://schemas.microsoft.com/office/drawing/2014/main" id="{01109B46-3EB6-26FB-17D6-9D13674DC0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pt-BR" sz="4200" dirty="0">
                <a:latin typeface="Consolas" panose="020B0609020204030204" pitchFamily="49" charset="0"/>
              </a:rPr>
              <a:t>Escolha do tema - ERP</a:t>
            </a:r>
            <a:endParaRPr sz="4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07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37461" y="1266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CB4CC0-90A7-52C8-9212-4E191CFFF2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96100" y="3352308"/>
            <a:ext cx="5295900" cy="28860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1A33E63-A111-9AAE-6740-4796B29EED6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1365316"/>
            <a:ext cx="5972175" cy="5029200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E9113C7-CA71-1E34-B0E7-F1F61C54FD10}"/>
              </a:ext>
            </a:extLst>
          </p:cNvPr>
          <p:cNvSpPr/>
          <p:nvPr/>
        </p:nvSpPr>
        <p:spPr>
          <a:xfrm>
            <a:off x="696152" y="3177054"/>
            <a:ext cx="5686425" cy="583402"/>
          </a:xfrm>
          <a:prstGeom prst="round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6F41D9B1-33F9-BE85-23BE-02B2CEE06ADC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6382577" y="3468755"/>
            <a:ext cx="513523" cy="132659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ject 2">
            <a:extLst>
              <a:ext uri="{FF2B5EF4-FFF2-40B4-BE49-F238E27FC236}">
                <a16:creationId xmlns:a16="http://schemas.microsoft.com/office/drawing/2014/main" id="{464C2B38-4B41-D247-2173-2F98594EB5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pt-BR" sz="4200" dirty="0">
                <a:latin typeface="Consolas" panose="020B0609020204030204" pitchFamily="49" charset="0"/>
              </a:rPr>
              <a:t>Escolha do tema - ERP</a:t>
            </a:r>
            <a:endParaRPr sz="4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42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37461" y="1266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B86DCD-63C7-AB0F-6532-BDBFC14C4BB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86800" y="2660716"/>
            <a:ext cx="2752725" cy="24384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73F0285-05D3-C771-02CE-7E6D7D8F325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1365316"/>
            <a:ext cx="5972175" cy="5029200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2CC1BAA-B41D-70E8-811F-9A143348D0F5}"/>
              </a:ext>
            </a:extLst>
          </p:cNvPr>
          <p:cNvSpPr/>
          <p:nvPr/>
        </p:nvSpPr>
        <p:spPr>
          <a:xfrm>
            <a:off x="421769" y="4015103"/>
            <a:ext cx="5972175" cy="583402"/>
          </a:xfrm>
          <a:prstGeom prst="round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5F347482-D156-03C9-9819-4A31EE721CAA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6393944" y="3879916"/>
            <a:ext cx="2292856" cy="426888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2">
            <a:extLst>
              <a:ext uri="{FF2B5EF4-FFF2-40B4-BE49-F238E27FC236}">
                <a16:creationId xmlns:a16="http://schemas.microsoft.com/office/drawing/2014/main" id="{8536099D-A6E9-A8B5-F02E-1666E1CD77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pt-BR" sz="4200" dirty="0">
                <a:latin typeface="Consolas" panose="020B0609020204030204" pitchFamily="49" charset="0"/>
              </a:rPr>
              <a:t>Escolha do tema - ERP</a:t>
            </a:r>
            <a:endParaRPr sz="4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35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37461" y="1266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00B472-57AC-282D-5B5E-767FA354903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39200" y="2351153"/>
            <a:ext cx="2266950" cy="30575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EEAC079-C4DE-999D-A4F9-3455DD77D4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1365316"/>
            <a:ext cx="5972175" cy="5029200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858B560-8B92-AC39-F1BC-695DF4CCF7B9}"/>
              </a:ext>
            </a:extLst>
          </p:cNvPr>
          <p:cNvSpPr/>
          <p:nvPr/>
        </p:nvSpPr>
        <p:spPr>
          <a:xfrm>
            <a:off x="549966" y="4840356"/>
            <a:ext cx="5850834" cy="583402"/>
          </a:xfrm>
          <a:prstGeom prst="round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D197A27-8304-77FA-21A8-A2C8138623AD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6400800" y="3879916"/>
            <a:ext cx="2438400" cy="125214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2">
            <a:extLst>
              <a:ext uri="{FF2B5EF4-FFF2-40B4-BE49-F238E27FC236}">
                <a16:creationId xmlns:a16="http://schemas.microsoft.com/office/drawing/2014/main" id="{5C48D4D0-B63C-BCB3-1FA1-0E5C28DCBF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pt-BR" sz="4200" dirty="0">
                <a:latin typeface="Consolas" panose="020B0609020204030204" pitchFamily="49" charset="0"/>
              </a:rPr>
              <a:t>Escolha do tema - ERP</a:t>
            </a:r>
            <a:endParaRPr sz="4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87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37461" y="1266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1F12AB-601F-83B1-DC0F-31F948112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58200" y="2360677"/>
            <a:ext cx="3409950" cy="30384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85A1A97-AF91-05B6-CD28-2B5AAE7285B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1365316"/>
            <a:ext cx="5972175" cy="5029200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4DE6B0C-6CD4-BF51-5619-966C1F480E2F}"/>
              </a:ext>
            </a:extLst>
          </p:cNvPr>
          <p:cNvSpPr/>
          <p:nvPr/>
        </p:nvSpPr>
        <p:spPr>
          <a:xfrm>
            <a:off x="152400" y="5671546"/>
            <a:ext cx="6231972" cy="583402"/>
          </a:xfrm>
          <a:prstGeom prst="round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ED55BF85-D3BF-C73B-AA60-2D1EAE4DD9D8}"/>
              </a:ext>
            </a:extLst>
          </p:cNvPr>
          <p:cNvCxnSpPr>
            <a:cxnSpLocks/>
          </p:cNvCxnSpPr>
          <p:nvPr/>
        </p:nvCxnSpPr>
        <p:spPr>
          <a:xfrm flipV="1">
            <a:off x="6400800" y="3879915"/>
            <a:ext cx="2203907" cy="206368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2">
            <a:extLst>
              <a:ext uri="{FF2B5EF4-FFF2-40B4-BE49-F238E27FC236}">
                <a16:creationId xmlns:a16="http://schemas.microsoft.com/office/drawing/2014/main" id="{4DD982B2-E046-3777-04E9-661416D8DC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29556"/>
            <a:ext cx="7995107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pt-BR" sz="4200" dirty="0">
                <a:latin typeface="Consolas" panose="020B0609020204030204" pitchFamily="49" charset="0"/>
              </a:rPr>
              <a:t>Escolha do tema - ERP</a:t>
            </a:r>
            <a:endParaRPr sz="4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40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749BF920FF5924CAADFAA78BFD81884" ma:contentTypeVersion="3" ma:contentTypeDescription="Crie um novo documento." ma:contentTypeScope="" ma:versionID="654dd185191f6130389085dd1aedd0f9">
  <xsd:schema xmlns:xsd="http://www.w3.org/2001/XMLSchema" xmlns:xs="http://www.w3.org/2001/XMLSchema" xmlns:p="http://schemas.microsoft.com/office/2006/metadata/properties" xmlns:ns2="68cdf223-b833-448e-a239-9cbcaee21272" targetNamespace="http://schemas.microsoft.com/office/2006/metadata/properties" ma:root="true" ma:fieldsID="e27877b8f2a1456a4227da0e7f524221" ns2:_="">
    <xsd:import namespace="68cdf223-b833-448e-a239-9cbcaee212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cdf223-b833-448e-a239-9cbcaee21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67AB65-FB93-4FDB-B39A-B94614EA2E84}"/>
</file>

<file path=customXml/itemProps2.xml><?xml version="1.0" encoding="utf-8"?>
<ds:datastoreItem xmlns:ds="http://schemas.openxmlformats.org/officeDocument/2006/customXml" ds:itemID="{034AB55A-EC60-4E53-BDF7-4C1F8C23A25D}"/>
</file>

<file path=customXml/itemProps3.xml><?xml version="1.0" encoding="utf-8"?>
<ds:datastoreItem xmlns:ds="http://schemas.openxmlformats.org/officeDocument/2006/customXml" ds:itemID="{4754BDBD-1103-4180-A4B7-B1BE962AD27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5477</TotalTime>
  <Words>208</Words>
  <Application>Microsoft Office PowerPoint</Application>
  <PresentationFormat>Widescreen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Calibri</vt:lpstr>
      <vt:lpstr>Carlito</vt:lpstr>
      <vt:lpstr>Century Gothic</vt:lpstr>
      <vt:lpstr>Consolas</vt:lpstr>
      <vt:lpstr>Courier New</vt:lpstr>
      <vt:lpstr>Trebuchet MS</vt:lpstr>
      <vt:lpstr>Office Theme</vt:lpstr>
      <vt:lpstr>BANCO de dados Projeto final</vt:lpstr>
      <vt:lpstr>Projeto Final</vt:lpstr>
      <vt:lpstr>Escolha do tema - ERP</vt:lpstr>
      <vt:lpstr>Apresentação do PowerPoint</vt:lpstr>
      <vt:lpstr>Escolha do tema - ERP</vt:lpstr>
      <vt:lpstr>Escolha do tema - ERP</vt:lpstr>
      <vt:lpstr>Escolha do tema - ERP</vt:lpstr>
      <vt:lpstr>Escolha do tema - ERP</vt:lpstr>
      <vt:lpstr>Escolha do tema - ERP</vt:lpstr>
      <vt:lpstr>Análise do Projeto</vt:lpstr>
      <vt:lpstr>Composição do Projeto</vt:lpstr>
      <vt:lpstr>Entrega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BUSTAMANTE FERREIRA LEONOR</dc:creator>
  <cp:lastModifiedBy>WARNER BREZOLIN</cp:lastModifiedBy>
  <cp:revision>616</cp:revision>
  <dcterms:created xsi:type="dcterms:W3CDTF">2020-02-06T23:16:28Z</dcterms:created>
  <dcterms:modified xsi:type="dcterms:W3CDTF">2023-05-22T11:39:39Z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2019-03-22T00:00:00Z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2020-02-06T00:00:00Z</vt:filetime>
  </property>
  <property fmtid="{D5CDD505-2E9C-101B-9397-08002B2CF9AE}" pid="5" name="ContentTypeId">
    <vt:lpwstr>0x0101005749BF920FF5924CAADFAA78BFD81884</vt:lpwstr>
  </property>
</Properties>
</file>