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3" r:id="rId4"/>
    <p:sldId id="258" r:id="rId5"/>
    <p:sldId id="259" r:id="rId6"/>
    <p:sldId id="271" r:id="rId7"/>
    <p:sldId id="260" r:id="rId8"/>
    <p:sldId id="262" r:id="rId9"/>
    <p:sldId id="261" r:id="rId10"/>
    <p:sldId id="267" r:id="rId11"/>
    <p:sldId id="274" r:id="rId12"/>
    <p:sldId id="275" r:id="rId13"/>
    <p:sldId id="276" r:id="rId14"/>
    <p:sldId id="277" r:id="rId15"/>
    <p:sldId id="268" r:id="rId16"/>
    <p:sldId id="270" r:id="rId17"/>
    <p:sldId id="269" r:id="rId18"/>
    <p:sldId id="264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663300"/>
    <a:srgbClr val="0033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4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49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57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97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62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07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07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21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71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86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64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1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9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es Concepts généraux du Langage Java - Art du numériq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8" y="0"/>
            <a:ext cx="115721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9237"/>
            <a:ext cx="11995052" cy="6759526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fr-FR" sz="17000" b="1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br>
              <a:rPr lang="fr-FR" sz="17000" b="1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7000" b="1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JAVA/POO/UML</a:t>
            </a:r>
            <a:endParaRPr lang="fr-FR" sz="17000" b="1" dirty="0"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270609" y="5562268"/>
            <a:ext cx="29213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 smtClean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SUPERVISED BY :</a:t>
            </a:r>
          </a:p>
          <a:p>
            <a:r>
              <a:rPr lang="fr-FR" sz="2500" b="1" dirty="0" smtClean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MR TAWAMBA</a:t>
            </a:r>
            <a:endParaRPr lang="fr-FR" sz="2500" b="1" dirty="0">
              <a:solidFill>
                <a:srgbClr val="FF00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5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52582"/>
            <a:ext cx="10515600" cy="942205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00222" y="1541924"/>
            <a:ext cx="2186354" cy="57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+mj-lt"/>
              <a:buAutoNum type="arabicPeriod"/>
            </a:pPr>
            <a:r>
              <a:rPr lang="fr-FR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fr-FR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8431236" y="2481826"/>
            <a:ext cx="2186354" cy="57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152" y="1766887"/>
            <a:ext cx="55911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6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008185" y="492688"/>
            <a:ext cx="2186354" cy="57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Controller</a:t>
            </a:r>
            <a:endParaRPr lang="fr-FR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145" y="1071709"/>
            <a:ext cx="77533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431410" y="360238"/>
            <a:ext cx="2186354" cy="57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+mj-lt"/>
              <a:buAutoNum type="arabicPeriod" startAt="4"/>
            </a:pPr>
            <a:r>
              <a:rPr lang="fr-FR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fr-FR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" y="1186703"/>
            <a:ext cx="12016740" cy="537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9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717452" y="177357"/>
            <a:ext cx="2186354" cy="57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+mj-lt"/>
              <a:buAutoNum type="arabicPeriod" startAt="5"/>
            </a:pPr>
            <a:r>
              <a:rPr lang="fr-FR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fr-FR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893" y="466867"/>
            <a:ext cx="7262813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5.Entity</a:t>
            </a:r>
            <a:endParaRPr lang="fr-CA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CA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3" y="1746726"/>
            <a:ext cx="5790248" cy="29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0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1645" y="111908"/>
            <a:ext cx="10515600" cy="760290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DIAGRAM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2825" y="1825625"/>
            <a:ext cx="51863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0" y="2339181"/>
            <a:ext cx="63246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10381"/>
            <a:ext cx="10515600" cy="971306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212" y="1920081"/>
            <a:ext cx="95535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514942"/>
            <a:ext cx="10515600" cy="38717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encounter during the projet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the difficulties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well can you remedy to the situation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0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2198"/>
          </a:xfrm>
        </p:spPr>
        <p:txBody>
          <a:bodyPr>
            <a:normAutofit/>
          </a:bodyPr>
          <a:lstStyle/>
          <a:p>
            <a:pPr algn="ctr"/>
            <a:r>
              <a:rPr lang="fr-FR" sz="5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PRESENTATION</a:t>
            </a:r>
            <a:endParaRPr lang="fr-FR" sz="5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36431"/>
            <a:ext cx="12192000" cy="50503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DJONDANG  AOUDOU(Chef Projet)</a:t>
            </a:r>
          </a:p>
          <a:p>
            <a:pPr marL="0" indent="0" algn="ctr">
              <a:buNone/>
            </a:pPr>
            <a:endParaRPr lang="fr-FR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KANAA  ALBERT</a:t>
            </a:r>
          </a:p>
          <a:p>
            <a:pPr marL="0" indent="0" algn="ctr">
              <a:buNone/>
            </a:pPr>
            <a:endParaRPr lang="fr-FR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JODOM  MARLENE</a:t>
            </a:r>
          </a:p>
          <a:p>
            <a:pPr marL="0" indent="0" algn="ctr">
              <a:buNone/>
            </a:pPr>
            <a:endParaRPr lang="fr-FR" sz="4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TSAGUE DONFACK LOIC</a:t>
            </a:r>
          </a:p>
        </p:txBody>
      </p:sp>
    </p:spTree>
    <p:extLst>
      <p:ext uri="{BB962C8B-B14F-4D97-AF65-F5344CB8AC3E}">
        <p14:creationId xmlns:p14="http://schemas.microsoft.com/office/powerpoint/2010/main" val="29522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093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34906"/>
            <a:ext cx="10515600" cy="51487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GANTT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TOOLS USED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fr-FR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47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677" y="1084862"/>
            <a:ext cx="11760591" cy="535814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rewriting an old game (1984) Boulder Dash created by Peter Liepa and Chris Gray,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which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the game is to collect a defined number of diamonds to open a passage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level. The character, nicknamed Rockford, must dig the earth to make his way.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will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be careful not to be crushed by a rock or a diamond but also not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enemies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touch.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Rewrite an old game named Lorann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Lorann have to pick up some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objects, especially diamonds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finish the level, and fight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monsters to gain more diamonds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must be a Maven Project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written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 language, and composed of five levels.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a 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different levels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Player’s displacement/movement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8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 mauvaises utilisations d'un diagramme de Gantt en gestion de proj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4132" y="146381"/>
            <a:ext cx="10515600" cy="902030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GANTT (1/2)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0914" y="104841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Provisional Planning</a:t>
            </a: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667" y="1729404"/>
            <a:ext cx="9981065" cy="47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 mauvaises utilisations d'un diagramme de Gantt en gestion de proj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8177"/>
            <a:ext cx="10515600" cy="1196389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GANTT(2/2)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09821"/>
            <a:ext cx="10515600" cy="4909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and Real Planning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576387"/>
            <a:ext cx="10096500" cy="428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4158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TOOLS USED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3" t="15592" r="19246" b="10051"/>
          <a:stretch/>
        </p:blipFill>
        <p:spPr>
          <a:xfrm>
            <a:off x="9153963" y="1204999"/>
            <a:ext cx="1927275" cy="1983545"/>
          </a:xfr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8" b="12057"/>
          <a:stretch/>
        </p:blipFill>
        <p:spPr>
          <a:xfrm>
            <a:off x="5927187" y="1384558"/>
            <a:ext cx="2368062" cy="139270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88" y="1260854"/>
            <a:ext cx="2647950" cy="172402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4" y="1204999"/>
            <a:ext cx="1905000" cy="1905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8" t="32588" r="11863" b="22614"/>
          <a:stretch/>
        </p:blipFill>
        <p:spPr>
          <a:xfrm>
            <a:off x="323409" y="3057111"/>
            <a:ext cx="3985554" cy="180066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327" y="3411221"/>
            <a:ext cx="3601329" cy="165632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951" y="2563614"/>
            <a:ext cx="2472397" cy="235949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45784"/>
            <a:ext cx="3420208" cy="152682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" t="21717" r="5927" b="22750"/>
          <a:stretch/>
        </p:blipFill>
        <p:spPr>
          <a:xfrm>
            <a:off x="1580857" y="4923107"/>
            <a:ext cx="3451273" cy="178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5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8153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PRESENTATION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5" t="11691" r="11304" b="46462"/>
          <a:stretch/>
        </p:blipFill>
        <p:spPr>
          <a:xfrm>
            <a:off x="4403188" y="970669"/>
            <a:ext cx="3474720" cy="208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86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Words>238</Words>
  <Application>Microsoft Office PowerPoint</Application>
  <PresentationFormat>Grand écran</PresentationFormat>
  <Paragraphs>58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Times New Roman</vt:lpstr>
      <vt:lpstr>Wingdings</vt:lpstr>
      <vt:lpstr>Thème Office</vt:lpstr>
      <vt:lpstr>PROJET JAVA/POO/UML</vt:lpstr>
      <vt:lpstr>TEAM PRESENTATION</vt:lpstr>
      <vt:lpstr>TABLE OF CONTENT</vt:lpstr>
      <vt:lpstr>PROJECT PRESENTATION</vt:lpstr>
      <vt:lpstr>GANTT (1/2)</vt:lpstr>
      <vt:lpstr>GANTT(2/2)</vt:lpstr>
      <vt:lpstr>DESCRIPTION OF THE TOOLS USED</vt:lpstr>
      <vt:lpstr>APPLICATION PRESENTATION</vt:lpstr>
      <vt:lpstr>UML DIAGRAMS</vt:lpstr>
      <vt:lpstr>CLASS DIAGRAM</vt:lpstr>
      <vt:lpstr>Présentation PowerPoint</vt:lpstr>
      <vt:lpstr>Présentation PowerPoint</vt:lpstr>
      <vt:lpstr>Présentation PowerPoint</vt:lpstr>
      <vt:lpstr>5.Entity</vt:lpstr>
      <vt:lpstr>PACKAGE DIAGRAM</vt:lpstr>
      <vt:lpstr>COMPONENT DIAGRAM</vt:lpstr>
      <vt:lpstr>SEQUENCE DIAGRAM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UML/JAVA</dc:title>
  <dc:creator>hp</dc:creator>
  <cp:lastModifiedBy>JOD</cp:lastModifiedBy>
  <cp:revision>34</cp:revision>
  <dcterms:created xsi:type="dcterms:W3CDTF">2020-06-01T09:07:13Z</dcterms:created>
  <dcterms:modified xsi:type="dcterms:W3CDTF">2021-05-28T00:41:30Z</dcterms:modified>
</cp:coreProperties>
</file>