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5" r:id="rId4"/>
    <p:sldId id="273" r:id="rId5"/>
    <p:sldId id="258" r:id="rId6"/>
    <p:sldId id="259" r:id="rId7"/>
    <p:sldId id="271" r:id="rId8"/>
    <p:sldId id="260" r:id="rId9"/>
    <p:sldId id="262" r:id="rId10"/>
    <p:sldId id="261" r:id="rId11"/>
    <p:sldId id="267" r:id="rId12"/>
    <p:sldId id="274" r:id="rId13"/>
    <p:sldId id="275" r:id="rId14"/>
    <p:sldId id="276" r:id="rId15"/>
    <p:sldId id="268" r:id="rId16"/>
    <p:sldId id="270" r:id="rId17"/>
    <p:sldId id="269" r:id="rId18"/>
    <p:sldId id="263" r:id="rId19"/>
    <p:sldId id="272" r:id="rId20"/>
    <p:sldId id="266" r:id="rId21"/>
    <p:sldId id="264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663300"/>
    <a:srgbClr val="0033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27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49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57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97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62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07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07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21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71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86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64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301B-182D-4E61-84B6-FF5DDCCEA702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1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8301B-182D-4E61-84B6-FF5DDCCEA702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270A7-45AE-4794-927A-A13D7FBF63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9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es Concepts généraux du Langage Java - Art du numériq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08" y="0"/>
            <a:ext cx="115721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9237"/>
            <a:ext cx="11995052" cy="6759526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fr-FR" sz="17000" b="1" dirty="0" smtClean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PROJET</a:t>
            </a:r>
            <a:br>
              <a:rPr lang="fr-FR" sz="17000" b="1" dirty="0" smtClean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7000" b="1" dirty="0" smtClean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JAVA/POO/UML</a:t>
            </a:r>
            <a:endParaRPr lang="fr-FR" sz="17000" b="1" dirty="0">
              <a:solidFill>
                <a:srgbClr val="FF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270609" y="5562268"/>
            <a:ext cx="29213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 smtClean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SUPERVISED BY :</a:t>
            </a:r>
          </a:p>
          <a:p>
            <a:r>
              <a:rPr lang="fr-FR" sz="2500" b="1" dirty="0" smtClean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MR TAWAMBA</a:t>
            </a:r>
            <a:endParaRPr lang="fr-FR" sz="2500" b="1" dirty="0">
              <a:solidFill>
                <a:srgbClr val="FF0066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57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</a:p>
          <a:p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diagram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860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52582"/>
            <a:ext cx="10515600" cy="942205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00222" y="1541924"/>
            <a:ext cx="2186354" cy="57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+mj-lt"/>
              <a:buAutoNum type="arabicPeriod"/>
            </a:pPr>
            <a:r>
              <a:rPr lang="fr-FR" sz="2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fr-FR" sz="2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8431236" y="2481826"/>
            <a:ext cx="2186354" cy="57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+mj-lt"/>
              <a:buAutoNum type="arabicPeriod" startAt="2"/>
            </a:pPr>
            <a:r>
              <a:rPr lang="fr-FR" sz="2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fr-FR" sz="2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86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1008185" y="492688"/>
            <a:ext cx="2186354" cy="57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+mj-lt"/>
              <a:buAutoNum type="arabicPeriod" startAt="3"/>
            </a:pPr>
            <a:r>
              <a:rPr lang="fr-FR" sz="2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fr-FR" sz="2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075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431410" y="360238"/>
            <a:ext cx="2186354" cy="57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+mj-lt"/>
              <a:buAutoNum type="arabicPeriod" startAt="4"/>
            </a:pPr>
            <a:r>
              <a:rPr lang="fr-FR" sz="2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fr-FR" sz="2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3549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717452" y="177357"/>
            <a:ext cx="2186354" cy="57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+mj-lt"/>
              <a:buAutoNum type="arabicPeriod" startAt="5"/>
            </a:pPr>
            <a:r>
              <a:rPr lang="fr-FR" sz="2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fr-FR" sz="2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4476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1645" y="111908"/>
            <a:ext cx="10515600" cy="760290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DIAGRAM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574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308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10381"/>
            <a:ext cx="10515600" cy="971306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975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anaging Maven Dependencies - tips and tricks"/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2" t="617" r="1036" b="1743"/>
          <a:stretch/>
        </p:blipFill>
        <p:spPr bwMode="auto">
          <a:xfrm>
            <a:off x="0" y="42202"/>
            <a:ext cx="12191999" cy="681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8" y="100991"/>
            <a:ext cx="10515600" cy="1325563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REPORTS (1/2)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55559" y="1240521"/>
            <a:ext cx="5599527" cy="5315023"/>
          </a:xfrm>
        </p:spPr>
        <p:txBody>
          <a:bodyPr>
            <a:noAutofit/>
          </a:bodyPr>
          <a:lstStyle/>
          <a:p>
            <a:pPr algn="ctr"/>
            <a:r>
              <a:rPr lang="pt-BR" sz="7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JavaDoc</a:t>
            </a:r>
          </a:p>
          <a:p>
            <a:pPr algn="ctr"/>
            <a:endParaRPr lang="pt-BR" sz="70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pt-BR" sz="70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3155558" y="2207357"/>
            <a:ext cx="5599527" cy="717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70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7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Surefire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155558" y="4714922"/>
            <a:ext cx="5599527" cy="1991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70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7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JXR</a:t>
            </a:r>
          </a:p>
        </p:txBody>
      </p:sp>
    </p:spTree>
    <p:extLst>
      <p:ext uri="{BB962C8B-B14F-4D97-AF65-F5344CB8AC3E}">
        <p14:creationId xmlns:p14="http://schemas.microsoft.com/office/powerpoint/2010/main" val="187942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3511" y="95273"/>
            <a:ext cx="10515600" cy="1086413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REPORT (2/2)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07" y="1026940"/>
            <a:ext cx="10649242" cy="5556740"/>
          </a:xfrm>
        </p:spPr>
      </p:pic>
    </p:spTree>
    <p:extLst>
      <p:ext uri="{BB962C8B-B14F-4D97-AF65-F5344CB8AC3E}">
        <p14:creationId xmlns:p14="http://schemas.microsoft.com/office/powerpoint/2010/main" val="236754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2198"/>
          </a:xfrm>
        </p:spPr>
        <p:txBody>
          <a:bodyPr>
            <a:normAutofit/>
          </a:bodyPr>
          <a:lstStyle/>
          <a:p>
            <a:pPr algn="ctr"/>
            <a:r>
              <a:rPr lang="fr-FR" sz="5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PRESENTATION</a:t>
            </a:r>
            <a:endParaRPr lang="fr-FR" sz="5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36431"/>
            <a:ext cx="12192000" cy="505030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DJONDANG  AOUDOU</a:t>
            </a: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(Chef </a:t>
            </a: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Projet)</a:t>
            </a:r>
          </a:p>
          <a:p>
            <a:pPr marL="0" indent="0" algn="ctr">
              <a:buNone/>
            </a:pPr>
            <a:endParaRPr lang="fr-FR" sz="4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KANAA  ALBERT</a:t>
            </a:r>
            <a:endParaRPr lang="fr-FR" sz="4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fr-FR" sz="4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DJODOM  MARLENNE</a:t>
            </a:r>
            <a:endParaRPr lang="fr-FR" sz="4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fr-FR" sz="4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TSAGUE DONFACK LOIC</a:t>
            </a:r>
            <a:endParaRPr lang="fr-FR" sz="4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23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 AND WEAKNESS</a:t>
            </a:r>
            <a:endParaRPr lang="fr-FR" sz="5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8711" y="1859502"/>
            <a:ext cx="4915486" cy="4583502"/>
          </a:xfrm>
        </p:spPr>
        <p:txBody>
          <a:bodyPr/>
          <a:lstStyle/>
          <a:p>
            <a:pPr algn="ctr">
              <a:buFont typeface="Wingdings" panose="05000000000000000000" pitchFamily="2" charset="2"/>
              <a:buChar char="J"/>
            </a:pPr>
            <a:r>
              <a:rPr lang="fr-FR" sz="45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 </a:t>
            </a: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</a:p>
          <a:p>
            <a:pPr marL="0" indent="0" algn="ctr">
              <a:buNone/>
            </a:pP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Kegne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Heidy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Nodjimadji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Souar</a:t>
            </a:r>
            <a:endParaRPr lang="fr-FR" sz="4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Fenyom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Bryan</a:t>
            </a:r>
          </a:p>
          <a:p>
            <a:pPr marL="0" indent="0" algn="ctr">
              <a:buNone/>
            </a:pP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Nguessie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Fabiola</a:t>
            </a:r>
            <a:endParaRPr lang="fr-FR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645812" y="1859502"/>
            <a:ext cx="44266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L"/>
            </a:pPr>
            <a:r>
              <a:rPr lang="fr-FR" sz="4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WEAKNESS</a:t>
            </a:r>
            <a:r>
              <a:rPr lang="fr-FR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Kegne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Heidy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Nodjimadji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Souar</a:t>
            </a:r>
            <a:endParaRPr lang="fr-FR" sz="4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Fenyom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Bryan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Nguessie</a:t>
            </a:r>
            <a:r>
              <a:rPr lang="fr-FR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Fabiola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0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514942"/>
            <a:ext cx="10515600" cy="38717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 encounter during the projet</a:t>
            </a:r>
          </a:p>
          <a:p>
            <a:pPr>
              <a:buFont typeface="Wingdings" panose="05000000000000000000" pitchFamily="2" charset="2"/>
              <a:buChar char="q"/>
            </a:pPr>
            <a:endParaRPr lang="fr-FR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Reasons for the difficulties</a:t>
            </a:r>
          </a:p>
          <a:p>
            <a:pPr>
              <a:buFont typeface="Wingdings" panose="05000000000000000000" pitchFamily="2" charset="2"/>
              <a:buChar char="q"/>
            </a:pPr>
            <a:endParaRPr lang="fr-FR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well can you remedy to the situation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0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7862" y="17372"/>
            <a:ext cx="10515600" cy="1325563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ROLES ATTRIBUTED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10826" y="979786"/>
            <a:ext cx="2993494" cy="24911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3.Game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ontroller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odel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iew</a:t>
            </a:r>
            <a:endParaRPr lang="en-US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ontract</a:t>
            </a:r>
            <a:endParaRPr lang="en-US" dirty="0">
              <a:solidFill>
                <a:srgbClr val="66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ain</a:t>
            </a:r>
            <a:endParaRPr lang="fr-FR" dirty="0" smtClean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5667357" y="3573495"/>
            <a:ext cx="4800318" cy="321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INDICATIONS: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: All the </a:t>
            </a:r>
            <a:r>
              <a:rPr lang="fr-FR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endParaRPr lang="fr-FR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Pink</a:t>
            </a:r>
            <a:r>
              <a:rPr lang="fr-FR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Kegne</a:t>
            </a:r>
            <a:r>
              <a:rPr lang="fr-FR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Heidy</a:t>
            </a:r>
            <a:endParaRPr lang="fr-FR" dirty="0" smtClean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: </a:t>
            </a:r>
            <a:r>
              <a:rPr lang="fr-FR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Nodjimadji</a:t>
            </a:r>
            <a:r>
              <a:rPr lang="fr-FR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Souar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Brown : </a:t>
            </a:r>
            <a:r>
              <a:rPr lang="fr-FR" dirty="0" err="1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Fenyom</a:t>
            </a:r>
            <a:r>
              <a:rPr lang="fr-FR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Bryan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Purple</a:t>
            </a:r>
            <a:r>
              <a:rPr lang="fr-FR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Nguessie</a:t>
            </a:r>
            <a:r>
              <a:rPr lang="fr-FR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Fabiola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79362" y="1150677"/>
            <a:ext cx="3649394" cy="2422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1.UML Diagrams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omponent </a:t>
            </a: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ackage </a:t>
            </a: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Class </a:t>
            </a:r>
            <a:r>
              <a:rPr lang="pt-B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 per </a:t>
            </a:r>
            <a:r>
              <a:rPr lang="pt-B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379866" y="1189381"/>
            <a:ext cx="3649394" cy="21790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conceptual data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data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data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procedure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79362" y="3829965"/>
            <a:ext cx="2851056" cy="2155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.Presentation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Slideshow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Reports review</a:t>
            </a:r>
            <a:endParaRPr lang="fr-FR" dirty="0" smtClean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3272775" y="3834956"/>
            <a:ext cx="3379764" cy="24885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5.Reports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SureFire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JavaDoc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JXR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fr-FR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 smtClean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3877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093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34906"/>
            <a:ext cx="10515600" cy="514877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GANTT </a:t>
            </a:r>
            <a:endParaRPr lang="fr-FR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TOOLS USED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STRENGTH AND WEAKNESS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647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0677" y="1084862"/>
            <a:ext cx="11760591" cy="5358141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It's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rewriting an old game (1984) Boulder Dash created by Peter Liepa and Chris Gray,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which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of the game is to collect a defined number of diamonds to open a passage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level. The character, nicknamed Rockford, must dig the earth to make his way.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will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to be careful not to be crushed by a rock or a diamond but also not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make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enemies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touch.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Rewrite an old game named Lorann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Lorann have to pick up some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objects, especially diamonds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finish the level, and fight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monsters to gain more diamonds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must be a Maven Project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written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 language, and composed of five levels.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of a database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different levels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Player’s displacement/movement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pPr>
              <a:lnSpc>
                <a:spcPct val="100000"/>
              </a:lnSpc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58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 mauvaises utilisations d'un diagramme de Gantt en gestion de proj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4132" y="146381"/>
            <a:ext cx="10515600" cy="902030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GANTT (1/2)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0914" y="1048411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Provisional Planning</a:t>
            </a:r>
          </a:p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14" y="1564355"/>
            <a:ext cx="10768818" cy="497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5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4 mauvaises utilisations d'un diagramme de Gantt en gestion de proj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68177"/>
            <a:ext cx="10515600" cy="1196389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GANTT(2/2)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09821"/>
            <a:ext cx="10515600" cy="4909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and Real Planning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" y="1713051"/>
            <a:ext cx="11648049" cy="49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4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54158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TOOLS USED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Espace réservé du contenu 1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3" t="15592" r="19246" b="10051"/>
          <a:stretch/>
        </p:blipFill>
        <p:spPr>
          <a:xfrm>
            <a:off x="9153963" y="1204999"/>
            <a:ext cx="1927275" cy="1983545"/>
          </a:xfr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8" b="12057"/>
          <a:stretch/>
        </p:blipFill>
        <p:spPr>
          <a:xfrm>
            <a:off x="5927187" y="1384558"/>
            <a:ext cx="2368062" cy="139270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988" y="1260854"/>
            <a:ext cx="2647950" cy="172402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04" y="1204999"/>
            <a:ext cx="1905000" cy="1905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8" t="32588" r="11863" b="22614"/>
          <a:stretch/>
        </p:blipFill>
        <p:spPr>
          <a:xfrm>
            <a:off x="323409" y="3057111"/>
            <a:ext cx="3985554" cy="180066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327" y="3411221"/>
            <a:ext cx="3601329" cy="165632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951" y="2563614"/>
            <a:ext cx="2472397" cy="235949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45784"/>
            <a:ext cx="3420208" cy="152682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5" t="21717" r="5927" b="22750"/>
          <a:stretch/>
        </p:blipFill>
        <p:spPr>
          <a:xfrm>
            <a:off x="1580857" y="4923107"/>
            <a:ext cx="3451273" cy="178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5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48153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PRESENTATION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5" t="11691" r="11304" b="46462"/>
          <a:stretch/>
        </p:blipFill>
        <p:spPr>
          <a:xfrm>
            <a:off x="4403188" y="970669"/>
            <a:ext cx="3474720" cy="208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5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</TotalTime>
  <Words>343</Words>
  <Application>Microsoft Office PowerPoint</Application>
  <PresentationFormat>Grand écran</PresentationFormat>
  <Paragraphs>113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Tahoma</vt:lpstr>
      <vt:lpstr>Times New Roman</vt:lpstr>
      <vt:lpstr>Wingdings</vt:lpstr>
      <vt:lpstr>Thème Office</vt:lpstr>
      <vt:lpstr>PROJET JAVA/POO/UML</vt:lpstr>
      <vt:lpstr>TEAM PRESENTATION</vt:lpstr>
      <vt:lpstr>ROLES ATTRIBUTED</vt:lpstr>
      <vt:lpstr>TABLE OF CONTENT</vt:lpstr>
      <vt:lpstr>PROJECT PRESENTATION</vt:lpstr>
      <vt:lpstr>GANTT (1/2)</vt:lpstr>
      <vt:lpstr>GANTT(2/2)</vt:lpstr>
      <vt:lpstr>DESCRIPTION OF THE TOOLS USED</vt:lpstr>
      <vt:lpstr>APPLICATION PRESENTATION</vt:lpstr>
      <vt:lpstr>UML DIAGRAMS</vt:lpstr>
      <vt:lpstr>CLASS DIAGRAM</vt:lpstr>
      <vt:lpstr>Présentation PowerPoint</vt:lpstr>
      <vt:lpstr>Présentation PowerPoint</vt:lpstr>
      <vt:lpstr>Présentation PowerPoint</vt:lpstr>
      <vt:lpstr>PACKAGE DIAGRAM</vt:lpstr>
      <vt:lpstr>COMPONENT DIAGRAM</vt:lpstr>
      <vt:lpstr>SEQUENCE DIAGRAM</vt:lpstr>
      <vt:lpstr>REPORTS (1/2) </vt:lpstr>
      <vt:lpstr>GIT REPORT (2/2)</vt:lpstr>
      <vt:lpstr>STRENGTH AND WEAKNESS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UML/JAVA</dc:title>
  <dc:creator>hp</dc:creator>
  <cp:lastModifiedBy>JOD</cp:lastModifiedBy>
  <cp:revision>27</cp:revision>
  <dcterms:created xsi:type="dcterms:W3CDTF">2020-06-01T09:07:13Z</dcterms:created>
  <dcterms:modified xsi:type="dcterms:W3CDTF">2021-05-26T21:04:40Z</dcterms:modified>
</cp:coreProperties>
</file>