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73" r:id="rId3"/>
    <p:sldId id="258" r:id="rId4"/>
    <p:sldId id="278" r:id="rId5"/>
    <p:sldId id="262" r:id="rId6"/>
    <p:sldId id="261" r:id="rId7"/>
    <p:sldId id="267" r:id="rId8"/>
    <p:sldId id="274" r:id="rId9"/>
    <p:sldId id="275" r:id="rId10"/>
    <p:sldId id="276" r:id="rId11"/>
    <p:sldId id="268" r:id="rId12"/>
    <p:sldId id="283" r:id="rId13"/>
    <p:sldId id="259" r:id="rId14"/>
    <p:sldId id="271" r:id="rId15"/>
    <p:sldId id="279" r:id="rId16"/>
    <p:sldId id="260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63300"/>
    <a:srgbClr val="00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9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98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99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711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085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732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00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024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20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56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59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37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74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40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83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51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1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301B-182D-4E61-84B6-FF5DDCCEA702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6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52AE176-5A2A-4E5F-9870-6A287E196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270609" y="5562268"/>
            <a:ext cx="29213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SUPERVISED BY :</a:t>
            </a:r>
          </a:p>
          <a:p>
            <a:r>
              <a:rPr lang="fr-FR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MR TAWAMBA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3C862E2-7F30-4161-BD2D-BB41F80B1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9904" y="525215"/>
            <a:ext cx="7011264" cy="861775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JAVA/UML PROJECT</a:t>
            </a:r>
            <a:endParaRPr lang="en-CM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639E67-50F2-4437-A09E-AD2FE2A8CCB7}"/>
              </a:ext>
            </a:extLst>
          </p:cNvPr>
          <p:cNvSpPr txBox="1"/>
          <p:nvPr/>
        </p:nvSpPr>
        <p:spPr>
          <a:xfrm>
            <a:off x="0" y="3117783"/>
            <a:ext cx="4892040" cy="290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PRESENTED BY 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DJONDANG AOUDOU (Chef)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KANAA ALBERT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JODOM MARLENE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TSAGUE DONFACK</a:t>
            </a:r>
          </a:p>
        </p:txBody>
      </p:sp>
    </p:spTree>
    <p:extLst>
      <p:ext uri="{BB962C8B-B14F-4D97-AF65-F5344CB8AC3E}">
        <p14:creationId xmlns:p14="http://schemas.microsoft.com/office/powerpoint/2010/main" val="307357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717452" y="177357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 startAt="5"/>
            </a:pP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393" y="466867"/>
            <a:ext cx="7262813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6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1645" y="111908"/>
            <a:ext cx="10515600" cy="760290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42B8042-5E34-46D9-86BF-B11DC833F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570" y="1138988"/>
            <a:ext cx="6091750" cy="5123646"/>
          </a:xfrm>
        </p:spPr>
      </p:pic>
    </p:spTree>
    <p:extLst>
      <p:ext uri="{BB962C8B-B14F-4D97-AF65-F5344CB8AC3E}">
        <p14:creationId xmlns:p14="http://schemas.microsoft.com/office/powerpoint/2010/main" val="221574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1645" y="111908"/>
            <a:ext cx="10515600" cy="760290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52040E6-1FD7-47F0-B07B-8BD7745D6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421" y="1597320"/>
            <a:ext cx="6849157" cy="4088910"/>
          </a:xfrm>
        </p:spPr>
      </p:pic>
    </p:spTree>
    <p:extLst>
      <p:ext uri="{BB962C8B-B14F-4D97-AF65-F5344CB8AC3E}">
        <p14:creationId xmlns:p14="http://schemas.microsoft.com/office/powerpoint/2010/main" val="8891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mauvaises utilisations d'un diagramme de Gantt en gestion de proj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4132" y="146381"/>
            <a:ext cx="10515600" cy="902030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0914" y="104841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Provisional Planning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67" y="1729404"/>
            <a:ext cx="9981065" cy="47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5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 mauvaises utilisations d'un diagramme de Gantt en gestion de proj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8177"/>
            <a:ext cx="10515600" cy="1196389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REALISATION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09821"/>
            <a:ext cx="10515600" cy="4909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and Real Planning</a:t>
            </a:r>
          </a:p>
          <a:p>
            <a:pPr marL="514350" indent="-514350">
              <a:buFont typeface="+mj-lt"/>
              <a:buAutoNum type="arabicPeriod" startAt="2"/>
            </a:pP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836900"/>
            <a:ext cx="10096500" cy="428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4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E9930-827A-4F93-8D3D-02ABFB2A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225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CM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3B6928-C55F-441A-B863-6DD8F771C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91" y="2055880"/>
            <a:ext cx="4916902" cy="35573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F52FA75-56D2-4930-8556-52862D78F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130" y="1825435"/>
            <a:ext cx="3678879" cy="401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1290" y="1581387"/>
            <a:ext cx="5882640" cy="768148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TOOLS USED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133" y="2349535"/>
            <a:ext cx="2345062" cy="15268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15" y="2349535"/>
            <a:ext cx="1530225" cy="1530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70" y="2352939"/>
            <a:ext cx="3147715" cy="15268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267" y="4528988"/>
            <a:ext cx="2075204" cy="19804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24" y="4950009"/>
            <a:ext cx="3002280" cy="13402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21717" r="5927" b="22750"/>
          <a:stretch/>
        </p:blipFill>
        <p:spPr>
          <a:xfrm>
            <a:off x="431820" y="4950009"/>
            <a:ext cx="2952646" cy="1530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3EFAEE9C-CE88-4F94-9FEC-163A8A3982AA}"/>
              </a:ext>
            </a:extLst>
          </p:cNvPr>
          <p:cNvSpPr txBox="1">
            <a:spLocks/>
          </p:cNvSpPr>
          <p:nvPr/>
        </p:nvSpPr>
        <p:spPr>
          <a:xfrm>
            <a:off x="924810" y="3256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REALISATION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5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AE3EF-4BE7-4300-9DB1-3F528AFE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454" y="672093"/>
            <a:ext cx="6002435" cy="854170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CM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C24E1-19DB-434C-A56D-78B6BE90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2" y="19812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allowed us to restore all the skills acquired in java. We have tried to meet the requirements imposed by the subject without going any further.</a:t>
            </a: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M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5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0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92216" y="1739706"/>
            <a:ext cx="4407568" cy="4452547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REALISATION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47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677" y="1084862"/>
            <a:ext cx="11760591" cy="5358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about rewriting an old game (1984) Boulder Dash created by Peter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Liepa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Chris Gray, about which the principle of the game is to collect a defined number of diamonds to open a passage to the next level. The character, nicknamed Rockford, must dig the earth to make his way. He will have to be careful not to be crushed by a rock or a diamond but also not to make enemies touch.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the game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have to pick up some objects, especially diamonds to finish the level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five levels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player’s displacement/movement</a:t>
            </a:r>
          </a:p>
        </p:txBody>
      </p:sp>
    </p:spTree>
    <p:extLst>
      <p:ext uri="{BB962C8B-B14F-4D97-AF65-F5344CB8AC3E}">
        <p14:creationId xmlns:p14="http://schemas.microsoft.com/office/powerpoint/2010/main" val="183258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7F47F-BA56-4C8C-BF96-9CD1EB8E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645" y="603513"/>
            <a:ext cx="4310795" cy="686530"/>
          </a:xfrm>
        </p:spPr>
        <p:txBody>
          <a:bodyPr/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</a:t>
            </a:r>
            <a:endParaRPr lang="en-CM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8C16C0B-0479-4B50-A757-46668CEAF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4" y="1908747"/>
            <a:ext cx="5412316" cy="4059237"/>
          </a:xfrm>
          <a:prstGeom prst="rect">
            <a:avLst/>
          </a:prstGeom>
        </p:spPr>
      </p:pic>
      <p:sp>
        <p:nvSpPr>
          <p:cNvPr id="5" name="Phylactère : pensées 4">
            <a:extLst>
              <a:ext uri="{FF2B5EF4-FFF2-40B4-BE49-F238E27FC236}">
                <a16:creationId xmlns:a16="http://schemas.microsoft.com/office/drawing/2014/main" id="{443FEF76-F8C7-4190-B0A9-ED70B07E2EF8}"/>
              </a:ext>
            </a:extLst>
          </p:cNvPr>
          <p:cNvSpPr/>
          <p:nvPr/>
        </p:nvSpPr>
        <p:spPr>
          <a:xfrm>
            <a:off x="6096000" y="2210149"/>
            <a:ext cx="6096000" cy="3456432"/>
          </a:xfrm>
          <a:prstGeom prst="cloudCallout">
            <a:avLst>
              <a:gd name="adj1" fmla="val -71983"/>
              <a:gd name="adj2" fmla="val -1325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ea typeface="Adobe Ming Std L" panose="02020300000000000000" pitchFamily="18" charset="-128"/>
                <a:cs typeface="Times New Roman" panose="02020603050405020304" pitchFamily="18" charset="0"/>
              </a:rPr>
              <a:t>how can we reproduce the game and respect the requirements?</a:t>
            </a:r>
            <a:endParaRPr lang="fr-FR" sz="3000" dirty="0">
              <a:solidFill>
                <a:schemeClr val="bg1"/>
              </a:solidFill>
              <a:latin typeface="Times New Roman" panose="02020603050405020304" pitchFamily="18" charset="0"/>
              <a:ea typeface="Adobe Ming Std L" panose="020203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815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PRESENTATION</a:t>
            </a:r>
          </a:p>
        </p:txBody>
      </p:sp>
      <p:pic>
        <p:nvPicPr>
          <p:cNvPr id="4" name="Espace réservé du contenu 3" descr="PRESENTATION&#10;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1B6663-8CC3-4302-AFF3-5199C309257E}"/>
              </a:ext>
            </a:extLst>
          </p:cNvPr>
          <p:cNvSpPr/>
          <p:nvPr/>
        </p:nvSpPr>
        <p:spPr>
          <a:xfrm>
            <a:off x="4395537" y="978568"/>
            <a:ext cx="3481137" cy="2085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CM" sz="3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35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4746" y="383772"/>
            <a:ext cx="8911687" cy="755511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1577" y="1864895"/>
            <a:ext cx="8915400" cy="3777622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</a:t>
            </a:r>
          </a:p>
          <a:p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</a:t>
            </a:r>
          </a:p>
          <a:p>
            <a:pPr marL="0" indent="0">
              <a:buNone/>
            </a:pP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60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2582"/>
            <a:ext cx="10515600" cy="942205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00222" y="1541924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/>
            </a:pP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8431236" y="2481826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43" y="1754041"/>
            <a:ext cx="55911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6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73996" y="300183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Controller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736" y="879204"/>
            <a:ext cx="77533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4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431410" y="360238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 startAt="4"/>
            </a:pPr>
            <a:r>
              <a:rPr lang="fr-F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08E4DA-0139-49C4-8D64-A73201B6C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57" y="1051315"/>
            <a:ext cx="10211685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9776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225</Words>
  <Application>Microsoft Office PowerPoint</Application>
  <PresentationFormat>Grand écran</PresentationFormat>
  <Paragraphs>50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3</vt:lpstr>
      <vt:lpstr>Brin</vt:lpstr>
      <vt:lpstr>JAVA/UML PROJECT</vt:lpstr>
      <vt:lpstr>ACTION PLAN</vt:lpstr>
      <vt:lpstr>PROJECT PRESENTATION</vt:lpstr>
      <vt:lpstr>PROBLEMATIC</vt:lpstr>
      <vt:lpstr>APPLICATION PRESENTATION</vt:lpstr>
      <vt:lpstr>UML DIAGRAMS</vt:lpstr>
      <vt:lpstr>CLASS DIAGRAM</vt:lpstr>
      <vt:lpstr>Présentation PowerPoint</vt:lpstr>
      <vt:lpstr>Présentation PowerPoint</vt:lpstr>
      <vt:lpstr>Présentation PowerPoint</vt:lpstr>
      <vt:lpstr>PACKAGE DIAGRAM</vt:lpstr>
      <vt:lpstr>COMPONENT DIAGRAM</vt:lpstr>
      <vt:lpstr>REALISATION</vt:lpstr>
      <vt:lpstr>REALISATION</vt:lpstr>
      <vt:lpstr>DEMONSTRATION</vt:lpstr>
      <vt:lpstr>DESCRIPTION OF THE TOOLS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UML/JAVA</dc:title>
  <dc:creator>hp</dc:creator>
  <cp:lastModifiedBy>albert</cp:lastModifiedBy>
  <cp:revision>55</cp:revision>
  <dcterms:created xsi:type="dcterms:W3CDTF">2020-06-01T09:07:13Z</dcterms:created>
  <dcterms:modified xsi:type="dcterms:W3CDTF">2021-05-28T12:26:44Z</dcterms:modified>
</cp:coreProperties>
</file>