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392"/>
    <a:srgbClr val="57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560A-01D4-4B44-ACF2-9190BE23D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B4024-BEF8-419B-BA6D-D3816238F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9930-6AC4-4569-9AF6-DF890C96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090E-CE02-4819-BD40-29F7BD6C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DD70-80D8-4239-8D62-B7397AC4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22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7372-1A3F-4FB8-9D56-B9FAB8DC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7FB98-C9B7-40CC-A91C-27945217C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0C16-BE2D-4784-8262-531EB1AA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3E9E-96B4-4707-95B1-7AFB7768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0E8-08CC-43FB-8B6F-456BD78F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98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43781-E638-4089-9750-50C40F0C3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2E963-6055-4239-986F-F41B02DD5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0AA2-4893-4989-859E-5528B99E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1BEF-B403-4BF5-823A-5F0C99CF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6947-861B-4C89-BD47-5F84C20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5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FC9-7A41-4F79-AC31-7127902B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D580-2094-48EE-89C5-02536218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F725-FC98-49A3-826A-11661065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2A22-DE8E-4808-B930-EB3D13FC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5EFE-DA1D-4065-AA4D-3A653020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1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2D0F-7B7E-4A3E-92A9-E664FC89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0986D-A4A5-4CE8-841A-D5687421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0202-0F8E-40C7-A49B-A8E03C3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09E9-D211-4D12-B9B6-49214B77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8774-4003-413F-87BC-5C5BF0B3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09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0738-24D2-49BB-BB9F-E5BF496F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E4B4-A826-4231-AF90-86525366E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0F789-2312-4F83-8501-62E6BA2B1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C15AC-0AA4-4E9D-B1AA-D6CADF8F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ED395-F135-4879-A381-D1AA892B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C2049-F6A1-4D99-8953-49781E99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74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ED7D-B45F-4F0F-A518-1FBF7FF0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FCCE-2C70-4DB9-B8DE-72F99648F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DF6D6-2087-4002-A5F9-C6A4E31D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E81A6-4AC1-4478-B4A2-A10C7C4F9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C8BAA-EEE7-4B57-A93D-216C5C6DF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5119B-5D2D-4324-A3B2-7EF8959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7FB08-B36B-4B8B-85A2-B35C7D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3EA2C-A20B-4011-867A-C878E09C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37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AF41-EAC1-4474-B27C-D1C2A201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D6C9F-AA5D-43F5-A226-06138AAE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E3641-4721-49CD-A9CE-D34992A2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DEC8-4568-4E20-8DDE-DFC02159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7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97E2A-5F06-4DA0-AC84-15E7E46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99BFD-D79E-4887-B353-2583BB81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18A89-C4D5-466F-9123-05626922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51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B1B0-5389-4E7E-8C25-A167C256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D0D8-B333-47FA-A4D0-3F4D6DCB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ACA0-028E-49B8-856E-5AB4D6D9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DCF57-70E5-47D3-8589-3BA07ECB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27EFF-BF00-4475-9AC1-8AC7BA75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4078-2ECB-4A9A-B059-3F7054C3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8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3EE-5172-4268-96DB-FC005317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0DE09-D4E0-4754-A86F-EAA1783A3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90B59-8BC8-4621-BCDC-0E09DC04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6D665-31EF-4FC2-90A8-83D1B7FE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35E5-746F-4468-8BFC-518DB57D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98997-0997-480B-9472-F66E7630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8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3733-0108-410C-89A9-29C9813A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6B7F-5688-471D-B68A-FB541305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7CFE-E866-4A9D-83E2-FE9A5F3C6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21D8-240D-4A9D-937E-9097FC7CE57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EA6A-E883-4C93-A8BF-8B47B1DA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A2DE-00AE-43F8-AF28-BF4218ACC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1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2538CF-FDE4-4C5E-B548-8D0EEC67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50" y="241930"/>
            <a:ext cx="6374140" cy="637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315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01355-53E0-4358-8309-8D6E4044E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9080" y="5771357"/>
            <a:ext cx="4956810" cy="68421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E7D392"/>
                </a:solidFill>
                <a:latin typeface="Comic Sans MS" panose="030F0702030302020204" pitchFamily="66" charset="0"/>
              </a:rPr>
              <a:t>Пазушкин Илья Пибд-13</a:t>
            </a:r>
          </a:p>
        </p:txBody>
      </p:sp>
    </p:spTree>
    <p:extLst>
      <p:ext uri="{BB962C8B-B14F-4D97-AF65-F5344CB8AC3E}">
        <p14:creationId xmlns:p14="http://schemas.microsoft.com/office/powerpoint/2010/main" val="40204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392E2-D75E-45F0-8849-8786C370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8" y="2034237"/>
            <a:ext cx="7743720" cy="3932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1D570F-5B58-43E1-B2FB-8B3EB8979C6B}"/>
              </a:ext>
            </a:extLst>
          </p:cNvPr>
          <p:cNvSpPr txBox="1"/>
          <p:nvPr/>
        </p:nvSpPr>
        <p:spPr>
          <a:xfrm>
            <a:off x="7939338" y="2731770"/>
            <a:ext cx="4237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E7D392"/>
                </a:solidFill>
                <a:latin typeface="Comic Sans MS" panose="030F0702030302020204" pitchFamily="66" charset="0"/>
              </a:rPr>
              <a:t>Самое начало. Создание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08394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7FDA5-26A5-427E-8C81-48B1FFC3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4" y="1860067"/>
            <a:ext cx="6231626" cy="3137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F890-7141-4F3E-8ED2-0B88806536EF}"/>
              </a:ext>
            </a:extLst>
          </p:cNvPr>
          <p:cNvSpPr txBox="1"/>
          <p:nvPr/>
        </p:nvSpPr>
        <p:spPr>
          <a:xfrm>
            <a:off x="333670" y="5155541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Как всё начиналось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7A969-22F0-46C6-87B8-2A1890C7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39" y="1860067"/>
            <a:ext cx="5385624" cy="3435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01AFD-9477-4826-8046-D82C37E91AE8}"/>
              </a:ext>
            </a:extLst>
          </p:cNvPr>
          <p:cNvSpPr txBox="1"/>
          <p:nvPr/>
        </p:nvSpPr>
        <p:spPr>
          <a:xfrm>
            <a:off x="7634797" y="5064891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К чему всё пришло</a:t>
            </a:r>
          </a:p>
        </p:txBody>
      </p:sp>
    </p:spTree>
    <p:extLst>
      <p:ext uri="{BB962C8B-B14F-4D97-AF65-F5344CB8AC3E}">
        <p14:creationId xmlns:p14="http://schemas.microsoft.com/office/powerpoint/2010/main" val="155232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E512D-7DD3-4016-B4F4-5199633A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399222"/>
            <a:ext cx="7153400" cy="3481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641CA-66D1-4314-8A94-2678D953EAEF}"/>
              </a:ext>
            </a:extLst>
          </p:cNvPr>
          <p:cNvSpPr txBox="1"/>
          <p:nvPr/>
        </p:nvSpPr>
        <p:spPr>
          <a:xfrm>
            <a:off x="6096000" y="4997113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Добавление начальной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0348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A485-5344-4DDC-8FF6-8AFD4A9A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1370647"/>
            <a:ext cx="5867400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9EF34-D315-4853-B8B6-A35C3283FC7F}"/>
              </a:ext>
            </a:extLst>
          </p:cNvPr>
          <p:cNvSpPr txBox="1"/>
          <p:nvPr/>
        </p:nvSpPr>
        <p:spPr>
          <a:xfrm>
            <a:off x="5978440" y="3049576"/>
            <a:ext cx="6213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Добавление действий на кнопки в меню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C112C-EC92-477F-B9F8-2632D3393657}"/>
              </a:ext>
            </a:extLst>
          </p:cNvPr>
          <p:cNvSpPr txBox="1"/>
          <p:nvPr/>
        </p:nvSpPr>
        <p:spPr>
          <a:xfrm>
            <a:off x="628650" y="5190172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E7D392"/>
                </a:solidFill>
                <a:latin typeface="Comic Sans MS" panose="030F0702030302020204" pitchFamily="66" charset="0"/>
              </a:rPr>
              <a:t>*тут  на кнопку «Выйти»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3A5C3-675A-4F32-BA72-DC117649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0" y="4902669"/>
            <a:ext cx="3691890" cy="1777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E81F20-1AE4-4550-BB46-57D4768AD9CA}"/>
              </a:ext>
            </a:extLst>
          </p:cNvPr>
          <p:cNvSpPr txBox="1"/>
          <p:nvPr/>
        </p:nvSpPr>
        <p:spPr>
          <a:xfrm>
            <a:off x="840131" y="5791275"/>
            <a:ext cx="751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А также дополнительный вопрос у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5880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FBC43-A07D-47C9-8A15-1D3E478C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1725930"/>
            <a:ext cx="5702618" cy="2374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989BC-D528-43CC-A93A-BF395C74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6" y="4983480"/>
            <a:ext cx="10648950" cy="160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04453D-F4D8-4A85-8F62-41312D83D6F0}"/>
              </a:ext>
            </a:extLst>
          </p:cNvPr>
          <p:cNvSpPr txBox="1"/>
          <p:nvPr/>
        </p:nvSpPr>
        <p:spPr>
          <a:xfrm>
            <a:off x="5822949" y="2856537"/>
            <a:ext cx="636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Релизация отрисовки кнопок и «победы»</a:t>
            </a:r>
          </a:p>
        </p:txBody>
      </p:sp>
    </p:spTree>
    <p:extLst>
      <p:ext uri="{BB962C8B-B14F-4D97-AF65-F5344CB8AC3E}">
        <p14:creationId xmlns:p14="http://schemas.microsoft.com/office/powerpoint/2010/main" val="230830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332D8-2201-44A8-914F-E62870A9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664494"/>
            <a:ext cx="8115359" cy="3216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7CA66A-29D0-41EC-AF32-63554D98F961}"/>
              </a:ext>
            </a:extLst>
          </p:cNvPr>
          <p:cNvSpPr txBox="1"/>
          <p:nvPr/>
        </p:nvSpPr>
        <p:spPr>
          <a:xfrm>
            <a:off x="8291571" y="4962673"/>
            <a:ext cx="403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Стилизация пункта меню </a:t>
            </a:r>
          </a:p>
        </p:txBody>
      </p:sp>
    </p:spTree>
    <p:extLst>
      <p:ext uri="{BB962C8B-B14F-4D97-AF65-F5344CB8AC3E}">
        <p14:creationId xmlns:p14="http://schemas.microsoft.com/office/powerpoint/2010/main" val="296478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Игра «Пятнашки»</vt:lpstr>
      <vt:lpstr>Игра «Пятнашки»</vt:lpstr>
      <vt:lpstr>Игра «Пятнашки»</vt:lpstr>
      <vt:lpstr>Игра «Пятнашки»</vt:lpstr>
      <vt:lpstr>Игра «Пятнашки»</vt:lpstr>
      <vt:lpstr>Игра «Пятнашки»</vt:lpstr>
      <vt:lpstr>Игра «Пятнашки»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«Пятнашки»</dc:title>
  <dc:creator>Илья Пазушкин</dc:creator>
  <cp:lastModifiedBy>Илья Пазушкин</cp:lastModifiedBy>
  <cp:revision>4</cp:revision>
  <dcterms:created xsi:type="dcterms:W3CDTF">2024-05-01T20:06:01Z</dcterms:created>
  <dcterms:modified xsi:type="dcterms:W3CDTF">2024-05-01T20:37:17Z</dcterms:modified>
</cp:coreProperties>
</file>