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D392"/>
    <a:srgbClr val="573D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0560A-01D4-4B44-ACF2-9190BE23D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B4024-BEF8-419B-BA6D-D3816238F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F9930-6AC4-4569-9AF6-DF890C96C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21D8-240D-4A9D-937E-9097FC7CE57E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0090E-CE02-4819-BD40-29F7BD6CD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DDD70-80D8-4239-8D62-B7397AC42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B02A-4E81-4C6B-A525-077A33C654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227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7372-1A3F-4FB8-9D56-B9FAB8DC3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47FB98-C9B7-40CC-A91C-27945217C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30C16-BE2D-4784-8262-531EB1AAB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21D8-240D-4A9D-937E-9097FC7CE57E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A3E9E-96B4-4707-95B1-7AFB7768D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210E8-08CC-43FB-8B6F-456BD78F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B02A-4E81-4C6B-A525-077A33C654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7985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343781-E638-4089-9750-50C40F0C38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E2E963-6055-4239-986F-F41B02DD5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C0AA2-4893-4989-859E-5528B99EF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21D8-240D-4A9D-937E-9097FC7CE57E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C1BEF-B403-4BF5-823A-5F0C99CF9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56947-861B-4C89-BD47-5F84C2050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B02A-4E81-4C6B-A525-077A33C654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6560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00FC9-7A41-4F79-AC31-7127902B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0D580-2094-48EE-89C5-025362184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0F725-FC98-49A3-826A-116610653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21D8-240D-4A9D-937E-9097FC7CE57E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62A22-DE8E-4808-B930-EB3D13FC0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B5EFE-DA1D-4065-AA4D-3A653020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B02A-4E81-4C6B-A525-077A33C654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5610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62D0F-7B7E-4A3E-92A9-E664FC89B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0986D-A4A5-4CE8-841A-D5687421C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50202-0F8E-40C7-A49B-A8E03C36C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21D8-240D-4A9D-937E-9097FC7CE57E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309E9-D211-4D12-B9B6-49214B777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88774-4003-413F-87BC-5C5BF0B3C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B02A-4E81-4C6B-A525-077A33C654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509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40738-24D2-49BB-BB9F-E5BF496F3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BE4B4-A826-4231-AF90-86525366E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60F789-2312-4F83-8501-62E6BA2B1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C15AC-0AA4-4E9D-B1AA-D6CADF8F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21D8-240D-4A9D-937E-9097FC7CE57E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ED395-F135-4879-A381-D1AA892B4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C2049-F6A1-4D99-8953-49781E998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B02A-4E81-4C6B-A525-077A33C654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74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8ED7D-B45F-4F0F-A518-1FBF7FF03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3FCCE-2C70-4DB9-B8DE-72F99648F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8DF6D6-2087-4002-A5F9-C6A4E31D7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0E81A6-4AC1-4478-B4A2-A10C7C4F9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2C8BAA-EEE7-4B57-A93D-216C5C6DFF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65119B-5D2D-4324-A3B2-7EF8959B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21D8-240D-4A9D-937E-9097FC7CE57E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B7FB08-B36B-4B8B-85A2-B35C7DC6B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23EA2C-A20B-4011-867A-C878E09C9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B02A-4E81-4C6B-A525-077A33C654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373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3AF41-EAC1-4474-B27C-D1C2A2018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5D6C9F-AA5D-43F5-A226-06138AAEC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21D8-240D-4A9D-937E-9097FC7CE57E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9E3641-4721-49CD-A9CE-D34992A2B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9FDEC8-4568-4E20-8DDE-DFC021592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B02A-4E81-4C6B-A525-077A33C654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792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D97E2A-5F06-4DA0-AC84-15E7E4661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21D8-240D-4A9D-937E-9097FC7CE57E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099BFD-D79E-4887-B353-2583BB81B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18A89-C4D5-466F-9123-05626922F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B02A-4E81-4C6B-A525-077A33C654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519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FB1B0-5389-4E7E-8C25-A167C256E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4D0D8-B333-47FA-A4D0-3F4D6DCB8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FDACA0-028E-49B8-856E-5AB4D6D90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DCF57-70E5-47D3-8589-3BA07ECB4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21D8-240D-4A9D-937E-9097FC7CE57E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27EFF-BF00-4475-9AC1-8AC7BA752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E4078-2ECB-4A9A-B059-3F7054C3A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B02A-4E81-4C6B-A525-077A33C654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6682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33EE-5172-4268-96DB-FC0053170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A0DE09-D4E0-4754-A86F-EAA1783A34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290B59-8BC8-4621-BCDC-0E09DC047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6D665-31EF-4FC2-90A8-83D1B7FE1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21D8-240D-4A9D-937E-9097FC7CE57E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C35E5-746F-4468-8BFC-518DB57D4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98997-0997-480B-9472-F66E76309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B02A-4E81-4C6B-A525-077A33C654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87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C83733-0108-410C-89A9-29C9813AF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96B7F-5688-471D-B68A-FB541305D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C7CFE-E866-4A9D-83E2-FE9A5F3C6B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921D8-240D-4A9D-937E-9097FC7CE57E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7EA6A-E883-4C93-A8BF-8B47B1DACC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5A2DE-00AE-43F8-AF28-BF4218ACC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EB02A-4E81-4C6B-A525-077A33C654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410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72538CF-FDE4-4C5E-B548-8D0EEC672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350" y="241930"/>
            <a:ext cx="6374140" cy="6374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7C398C-8658-4EF8-9F80-21B87AA07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3157"/>
            <a:ext cx="9144000" cy="1109663"/>
          </a:xfrm>
        </p:spPr>
        <p:txBody>
          <a:bodyPr>
            <a:normAutofit/>
          </a:bodyPr>
          <a:lstStyle/>
          <a:p>
            <a:r>
              <a:rPr lang="ru-RU" sz="7200" b="1" dirty="0">
                <a:solidFill>
                  <a:srgbClr val="E7D392"/>
                </a:solidFill>
                <a:latin typeface="Comic Sans MS" panose="030F0702030302020204" pitchFamily="66" charset="0"/>
              </a:rPr>
              <a:t>Игра «Пятнашки»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D01355-53E0-4358-8309-8D6E4044E8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59080" y="5771357"/>
            <a:ext cx="4956810" cy="684212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rgbClr val="E7D392"/>
                </a:solidFill>
                <a:latin typeface="Comic Sans MS" panose="030F0702030302020204" pitchFamily="66" charset="0"/>
              </a:rPr>
              <a:t>Пазушкин Илья Пибд-13</a:t>
            </a:r>
          </a:p>
        </p:txBody>
      </p:sp>
    </p:spTree>
    <p:extLst>
      <p:ext uri="{BB962C8B-B14F-4D97-AF65-F5344CB8AC3E}">
        <p14:creationId xmlns:p14="http://schemas.microsoft.com/office/powerpoint/2010/main" val="4020479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C398C-8658-4EF8-9F80-21B87AA07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597"/>
            <a:ext cx="9144000" cy="1109663"/>
          </a:xfrm>
        </p:spPr>
        <p:txBody>
          <a:bodyPr>
            <a:normAutofit/>
          </a:bodyPr>
          <a:lstStyle/>
          <a:p>
            <a:r>
              <a:rPr lang="ru-RU" sz="7200" b="1" dirty="0">
                <a:solidFill>
                  <a:srgbClr val="E7D392"/>
                </a:solidFill>
                <a:latin typeface="Comic Sans MS" panose="030F0702030302020204" pitchFamily="66" charset="0"/>
              </a:rPr>
              <a:t>Игра «Пятнашки»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036696-8038-4559-A992-347BAD2536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14"/>
          <a:stretch/>
        </p:blipFill>
        <p:spPr>
          <a:xfrm>
            <a:off x="175653" y="1653023"/>
            <a:ext cx="7946372" cy="51233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AD12E6-AFBE-4FF3-9370-FC89B7628CCF}"/>
              </a:ext>
            </a:extLst>
          </p:cNvPr>
          <p:cNvSpPr txBox="1"/>
          <p:nvPr/>
        </p:nvSpPr>
        <p:spPr>
          <a:xfrm>
            <a:off x="8122025" y="2434626"/>
            <a:ext cx="1316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E7D392"/>
                </a:solidFill>
                <a:latin typeface="Comic Sans MS" panose="030F0702030302020204" pitchFamily="66" charset="0"/>
              </a:rPr>
              <a:t>Победа</a:t>
            </a:r>
          </a:p>
          <a:p>
            <a:endParaRPr lang="ru-RU" sz="2400" dirty="0">
              <a:solidFill>
                <a:srgbClr val="E7D392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174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C398C-8658-4EF8-9F80-21B87AA07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597"/>
            <a:ext cx="9144000" cy="1109663"/>
          </a:xfrm>
        </p:spPr>
        <p:txBody>
          <a:bodyPr>
            <a:normAutofit/>
          </a:bodyPr>
          <a:lstStyle/>
          <a:p>
            <a:r>
              <a:rPr lang="ru-RU" sz="7200" b="1" dirty="0">
                <a:solidFill>
                  <a:srgbClr val="E7D392"/>
                </a:solidFill>
                <a:latin typeface="Comic Sans MS" panose="030F0702030302020204" pitchFamily="66" charset="0"/>
              </a:rPr>
              <a:t>Игра «Пятнашки»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D392E2-D75E-45F0-8849-8786C3704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18" y="2034237"/>
            <a:ext cx="7743720" cy="39322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1D570F-5B58-43E1-B2FB-8B3EB8979C6B}"/>
              </a:ext>
            </a:extLst>
          </p:cNvPr>
          <p:cNvSpPr txBox="1"/>
          <p:nvPr/>
        </p:nvSpPr>
        <p:spPr>
          <a:xfrm>
            <a:off x="7939338" y="2731770"/>
            <a:ext cx="4237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rgbClr val="E7D392"/>
                </a:solidFill>
                <a:latin typeface="Comic Sans MS" panose="030F0702030302020204" pitchFamily="66" charset="0"/>
              </a:rPr>
              <a:t>Самое начало. Создание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4083943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C398C-8658-4EF8-9F80-21B87AA07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597"/>
            <a:ext cx="9144000" cy="1109663"/>
          </a:xfrm>
        </p:spPr>
        <p:txBody>
          <a:bodyPr>
            <a:normAutofit/>
          </a:bodyPr>
          <a:lstStyle/>
          <a:p>
            <a:r>
              <a:rPr lang="ru-RU" sz="7200" b="1" dirty="0">
                <a:solidFill>
                  <a:srgbClr val="E7D392"/>
                </a:solidFill>
                <a:latin typeface="Comic Sans MS" panose="030F0702030302020204" pitchFamily="66" charset="0"/>
              </a:rPr>
              <a:t>Игра «Пятнашки»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D7FDA5-26A5-427E-8C81-48B1FFC34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4" y="1860067"/>
            <a:ext cx="6231626" cy="31378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E8F890-7141-4F3E-8ED2-0B88806536EF}"/>
              </a:ext>
            </a:extLst>
          </p:cNvPr>
          <p:cNvSpPr txBox="1"/>
          <p:nvPr/>
        </p:nvSpPr>
        <p:spPr>
          <a:xfrm>
            <a:off x="333670" y="5155541"/>
            <a:ext cx="3062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E7D392"/>
                </a:solidFill>
                <a:latin typeface="Comic Sans MS" panose="030F0702030302020204" pitchFamily="66" charset="0"/>
              </a:rPr>
              <a:t>Как всё начиналось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D7A969-22F0-46C6-87B8-2A1890C7A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439" y="1860067"/>
            <a:ext cx="5385624" cy="34356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401AFD-9477-4826-8046-D82C37E91AE8}"/>
              </a:ext>
            </a:extLst>
          </p:cNvPr>
          <p:cNvSpPr txBox="1"/>
          <p:nvPr/>
        </p:nvSpPr>
        <p:spPr>
          <a:xfrm>
            <a:off x="7634797" y="5064891"/>
            <a:ext cx="3033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E7D392"/>
                </a:solidFill>
                <a:latin typeface="Comic Sans MS" panose="030F0702030302020204" pitchFamily="66" charset="0"/>
              </a:rPr>
              <a:t>К чему всё пришло</a:t>
            </a:r>
          </a:p>
        </p:txBody>
      </p:sp>
    </p:spTree>
    <p:extLst>
      <p:ext uri="{BB962C8B-B14F-4D97-AF65-F5344CB8AC3E}">
        <p14:creationId xmlns:p14="http://schemas.microsoft.com/office/powerpoint/2010/main" val="1552321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C398C-8658-4EF8-9F80-21B87AA07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597"/>
            <a:ext cx="9144000" cy="1109663"/>
          </a:xfrm>
        </p:spPr>
        <p:txBody>
          <a:bodyPr>
            <a:normAutofit/>
          </a:bodyPr>
          <a:lstStyle/>
          <a:p>
            <a:r>
              <a:rPr lang="ru-RU" sz="7200" b="1" dirty="0">
                <a:solidFill>
                  <a:srgbClr val="E7D392"/>
                </a:solidFill>
                <a:latin typeface="Comic Sans MS" panose="030F0702030302020204" pitchFamily="66" charset="0"/>
              </a:rPr>
              <a:t>Игра «Пятнашки»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6E512D-7DD3-4016-B4F4-5199633A1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" y="1399222"/>
            <a:ext cx="7153400" cy="34813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E641CA-66D1-4314-8A94-2678D953EAEF}"/>
              </a:ext>
            </a:extLst>
          </p:cNvPr>
          <p:cNvSpPr txBox="1"/>
          <p:nvPr/>
        </p:nvSpPr>
        <p:spPr>
          <a:xfrm>
            <a:off x="6096000" y="4997113"/>
            <a:ext cx="5137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E7D392"/>
                </a:solidFill>
                <a:latin typeface="Comic Sans MS" panose="030F0702030302020204" pitchFamily="66" charset="0"/>
              </a:rPr>
              <a:t>Добавление начальной страницы</a:t>
            </a:r>
          </a:p>
        </p:txBody>
      </p:sp>
    </p:spTree>
    <p:extLst>
      <p:ext uri="{BB962C8B-B14F-4D97-AF65-F5344CB8AC3E}">
        <p14:creationId xmlns:p14="http://schemas.microsoft.com/office/powerpoint/2010/main" val="1034836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C398C-8658-4EF8-9F80-21B87AA07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597"/>
            <a:ext cx="9144000" cy="1109663"/>
          </a:xfrm>
        </p:spPr>
        <p:txBody>
          <a:bodyPr>
            <a:normAutofit/>
          </a:bodyPr>
          <a:lstStyle/>
          <a:p>
            <a:r>
              <a:rPr lang="ru-RU" sz="7200" b="1" dirty="0">
                <a:solidFill>
                  <a:srgbClr val="E7D392"/>
                </a:solidFill>
                <a:latin typeface="Comic Sans MS" panose="030F0702030302020204" pitchFamily="66" charset="0"/>
              </a:rPr>
              <a:t>Игра «Пятнашки»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19A485-5344-4DDC-8FF6-8AFD4A9A6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" y="1370647"/>
            <a:ext cx="5867400" cy="38195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B9EF34-D315-4853-B8B6-A35C3283FC7F}"/>
              </a:ext>
            </a:extLst>
          </p:cNvPr>
          <p:cNvSpPr txBox="1"/>
          <p:nvPr/>
        </p:nvSpPr>
        <p:spPr>
          <a:xfrm>
            <a:off x="5978440" y="3049576"/>
            <a:ext cx="6213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E7D392"/>
                </a:solidFill>
                <a:latin typeface="Comic Sans MS" panose="030F0702030302020204" pitchFamily="66" charset="0"/>
              </a:rPr>
              <a:t>Добавление действий на кнопки в меню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8C112C-EC92-477F-B9F8-2632D3393657}"/>
              </a:ext>
            </a:extLst>
          </p:cNvPr>
          <p:cNvSpPr txBox="1"/>
          <p:nvPr/>
        </p:nvSpPr>
        <p:spPr>
          <a:xfrm>
            <a:off x="628650" y="5190172"/>
            <a:ext cx="293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E7D392"/>
                </a:solidFill>
                <a:latin typeface="Comic Sans MS" panose="030F0702030302020204" pitchFamily="66" charset="0"/>
              </a:rPr>
              <a:t>*тут  на кнопку «Выйти»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23A5C3-675A-4F32-BA72-DC1176490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5330" y="4902669"/>
            <a:ext cx="3691890" cy="17772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E81F20-1AE4-4550-BB46-57D4768AD9CA}"/>
              </a:ext>
            </a:extLst>
          </p:cNvPr>
          <p:cNvSpPr txBox="1"/>
          <p:nvPr/>
        </p:nvSpPr>
        <p:spPr>
          <a:xfrm>
            <a:off x="840131" y="5791275"/>
            <a:ext cx="7515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E7D392"/>
                </a:solidFill>
                <a:latin typeface="Comic Sans MS" panose="030F0702030302020204" pitchFamily="66" charset="0"/>
              </a:rPr>
              <a:t>А также дополнительный вопрос у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158804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C398C-8658-4EF8-9F80-21B87AA07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597"/>
            <a:ext cx="9144000" cy="1109663"/>
          </a:xfrm>
        </p:spPr>
        <p:txBody>
          <a:bodyPr>
            <a:normAutofit/>
          </a:bodyPr>
          <a:lstStyle/>
          <a:p>
            <a:r>
              <a:rPr lang="ru-RU" sz="7200" b="1" dirty="0">
                <a:solidFill>
                  <a:srgbClr val="E7D392"/>
                </a:solidFill>
                <a:latin typeface="Comic Sans MS" panose="030F0702030302020204" pitchFamily="66" charset="0"/>
              </a:rPr>
              <a:t>Игра «Пятнашки»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8FBC43-A07D-47C9-8A15-1D3E478C5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3" y="1725930"/>
            <a:ext cx="5702618" cy="23743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9989BC-D528-43CC-A93A-BF395C741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56" y="4983480"/>
            <a:ext cx="10648950" cy="1600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A04453D-F4D8-4A85-8F62-41312D83D6F0}"/>
              </a:ext>
            </a:extLst>
          </p:cNvPr>
          <p:cNvSpPr txBox="1"/>
          <p:nvPr/>
        </p:nvSpPr>
        <p:spPr>
          <a:xfrm>
            <a:off x="5822949" y="2856537"/>
            <a:ext cx="6369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E7D392"/>
                </a:solidFill>
                <a:latin typeface="Comic Sans MS" panose="030F0702030302020204" pitchFamily="66" charset="0"/>
              </a:rPr>
              <a:t>Релизация отрисовки кнопок и «победы»</a:t>
            </a:r>
          </a:p>
        </p:txBody>
      </p:sp>
    </p:spTree>
    <p:extLst>
      <p:ext uri="{BB962C8B-B14F-4D97-AF65-F5344CB8AC3E}">
        <p14:creationId xmlns:p14="http://schemas.microsoft.com/office/powerpoint/2010/main" val="2308306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C398C-8658-4EF8-9F80-21B87AA07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597"/>
            <a:ext cx="9144000" cy="1109663"/>
          </a:xfrm>
        </p:spPr>
        <p:txBody>
          <a:bodyPr>
            <a:normAutofit/>
          </a:bodyPr>
          <a:lstStyle/>
          <a:p>
            <a:r>
              <a:rPr lang="ru-RU" sz="7200" b="1">
                <a:solidFill>
                  <a:srgbClr val="E7D392"/>
                </a:solidFill>
                <a:latin typeface="Comic Sans MS" panose="030F0702030302020204" pitchFamily="66" charset="0"/>
              </a:rPr>
              <a:t>Игра «Пятнашки»</a:t>
            </a:r>
            <a:endParaRPr lang="ru-RU" sz="7200" b="1" dirty="0">
              <a:solidFill>
                <a:srgbClr val="E7D392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A66A-29D0-41EC-AF32-63554D98F961}"/>
              </a:ext>
            </a:extLst>
          </p:cNvPr>
          <p:cNvSpPr txBox="1"/>
          <p:nvPr/>
        </p:nvSpPr>
        <p:spPr>
          <a:xfrm>
            <a:off x="7498195" y="4908885"/>
            <a:ext cx="4039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E7D392"/>
                </a:solidFill>
                <a:latin typeface="Comic Sans MS" panose="030F0702030302020204" pitchFamily="66" charset="0"/>
              </a:rPr>
              <a:t>Стилизация пункта меню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CD0586-6946-47E7-83E6-76D6ED1C7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40" y="1191260"/>
            <a:ext cx="64484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786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C398C-8658-4EF8-9F80-21B87AA07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597"/>
            <a:ext cx="9144000" cy="1109663"/>
          </a:xfrm>
        </p:spPr>
        <p:txBody>
          <a:bodyPr>
            <a:normAutofit/>
          </a:bodyPr>
          <a:lstStyle/>
          <a:p>
            <a:r>
              <a:rPr lang="ru-RU" sz="7200" b="1">
                <a:solidFill>
                  <a:srgbClr val="E7D392"/>
                </a:solidFill>
                <a:latin typeface="Comic Sans MS" panose="030F0702030302020204" pitchFamily="66" charset="0"/>
              </a:rPr>
              <a:t>Игра «Пятнашки»</a:t>
            </a:r>
            <a:endParaRPr lang="ru-RU" sz="7200" b="1" dirty="0">
              <a:solidFill>
                <a:srgbClr val="E7D392"/>
              </a:solidFill>
              <a:latin typeface="Comic Sans MS" panose="030F0702030302020204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F3CADA-2C7D-4102-9D8A-3A1086D42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4" y="1506072"/>
            <a:ext cx="7494737" cy="4800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51629C-1202-4D3C-BEF0-98951EC75BB7}"/>
              </a:ext>
            </a:extLst>
          </p:cNvPr>
          <p:cNvSpPr txBox="1"/>
          <p:nvPr/>
        </p:nvSpPr>
        <p:spPr>
          <a:xfrm>
            <a:off x="7882574" y="2598003"/>
            <a:ext cx="3906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E7D392"/>
                </a:solidFill>
                <a:latin typeface="Comic Sans MS" panose="030F0702030302020204" pitchFamily="66" charset="0"/>
              </a:rPr>
              <a:t>Внешний вид меню «Настройки» </a:t>
            </a:r>
          </a:p>
        </p:txBody>
      </p:sp>
    </p:spTree>
    <p:extLst>
      <p:ext uri="{BB962C8B-B14F-4D97-AF65-F5344CB8AC3E}">
        <p14:creationId xmlns:p14="http://schemas.microsoft.com/office/powerpoint/2010/main" val="4270502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C398C-8658-4EF8-9F80-21B87AA07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597"/>
            <a:ext cx="9144000" cy="1109663"/>
          </a:xfrm>
        </p:spPr>
        <p:txBody>
          <a:bodyPr>
            <a:normAutofit/>
          </a:bodyPr>
          <a:lstStyle/>
          <a:p>
            <a:r>
              <a:rPr lang="ru-RU" sz="7200" b="1">
                <a:solidFill>
                  <a:srgbClr val="E7D392"/>
                </a:solidFill>
                <a:latin typeface="Comic Sans MS" panose="030F0702030302020204" pitchFamily="66" charset="0"/>
              </a:rPr>
              <a:t>Игра «Пятнашки»</a:t>
            </a:r>
            <a:endParaRPr lang="ru-RU" sz="7200" b="1" dirty="0">
              <a:solidFill>
                <a:srgbClr val="E7D392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A66A-29D0-41EC-AF32-63554D98F961}"/>
              </a:ext>
            </a:extLst>
          </p:cNvPr>
          <p:cNvSpPr txBox="1"/>
          <p:nvPr/>
        </p:nvSpPr>
        <p:spPr>
          <a:xfrm>
            <a:off x="6893076" y="1869849"/>
            <a:ext cx="35060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E7D392"/>
                </a:solidFill>
                <a:latin typeface="Comic Sans MS" panose="030F0702030302020204" pitchFamily="66" charset="0"/>
              </a:rPr>
              <a:t>Проверка на выигрыш</a:t>
            </a:r>
          </a:p>
          <a:p>
            <a:endParaRPr lang="ru-RU" sz="2400" dirty="0">
              <a:solidFill>
                <a:srgbClr val="E7D392"/>
              </a:solidFill>
              <a:latin typeface="Comic Sans MS" panose="030F0702030302020204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14FE77-3D21-4A11-99EB-61B81E463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53" y="1538679"/>
            <a:ext cx="5848071" cy="36117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8D6B76-B850-4EEF-8C62-6543DEC055B2}"/>
              </a:ext>
            </a:extLst>
          </p:cNvPr>
          <p:cNvSpPr txBox="1"/>
          <p:nvPr/>
        </p:nvSpPr>
        <p:spPr>
          <a:xfrm>
            <a:off x="445153" y="5175875"/>
            <a:ext cx="6792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E7D392"/>
                </a:solidFill>
                <a:latin typeface="Comic Sans MS" panose="030F0702030302020204" pitchFamily="66" charset="0"/>
              </a:rPr>
              <a:t>*выход из цикла для последнего, который должен быть 0 </a:t>
            </a:r>
          </a:p>
        </p:txBody>
      </p:sp>
    </p:spTree>
    <p:extLst>
      <p:ext uri="{BB962C8B-B14F-4D97-AF65-F5344CB8AC3E}">
        <p14:creationId xmlns:p14="http://schemas.microsoft.com/office/powerpoint/2010/main" val="2603507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108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Comic Sans MS</vt:lpstr>
      <vt:lpstr>Office Theme</vt:lpstr>
      <vt:lpstr>Игра «Пятнашки»</vt:lpstr>
      <vt:lpstr>Игра «Пятнашки»</vt:lpstr>
      <vt:lpstr>Игра «Пятнашки»</vt:lpstr>
      <vt:lpstr>Игра «Пятнашки»</vt:lpstr>
      <vt:lpstr>Игра «Пятнашки»</vt:lpstr>
      <vt:lpstr>Игра «Пятнашки»</vt:lpstr>
      <vt:lpstr>Игра «Пятнашки»</vt:lpstr>
      <vt:lpstr>Игра «Пятнашки»</vt:lpstr>
      <vt:lpstr>Игра «Пятнашки»</vt:lpstr>
      <vt:lpstr>Игра «Пятнашки»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«Пятнашки»</dc:title>
  <dc:creator>Илья Пазушкин</dc:creator>
  <cp:lastModifiedBy>Илья Пазушкин</cp:lastModifiedBy>
  <cp:revision>8</cp:revision>
  <dcterms:created xsi:type="dcterms:W3CDTF">2024-05-01T20:06:01Z</dcterms:created>
  <dcterms:modified xsi:type="dcterms:W3CDTF">2024-05-15T20:44:49Z</dcterms:modified>
</cp:coreProperties>
</file>