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1" r:id="rId5"/>
    <p:sldId id="256" r:id="rId6"/>
    <p:sldId id="290" r:id="rId7"/>
    <p:sldId id="305" r:id="rId8"/>
    <p:sldId id="272" r:id="rId9"/>
    <p:sldId id="276" r:id="rId10"/>
    <p:sldId id="293" r:id="rId11"/>
    <p:sldId id="294" r:id="rId12"/>
    <p:sldId id="295" r:id="rId13"/>
    <p:sldId id="296" r:id="rId14"/>
    <p:sldId id="297" r:id="rId15"/>
    <p:sldId id="302" r:id="rId16"/>
    <p:sldId id="311" r:id="rId17"/>
    <p:sldId id="280" r:id="rId18"/>
    <p:sldId id="301" r:id="rId19"/>
    <p:sldId id="298" r:id="rId20"/>
    <p:sldId id="288" r:id="rId21"/>
    <p:sldId id="306" r:id="rId22"/>
    <p:sldId id="264" r:id="rId23"/>
    <p:sldId id="282" r:id="rId24"/>
    <p:sldId id="313" r:id="rId25"/>
    <p:sldId id="291" r:id="rId26"/>
    <p:sldId id="292" r:id="rId27"/>
    <p:sldId id="271" r:id="rId28"/>
    <p:sldId id="283" r:id="rId29"/>
    <p:sldId id="284" r:id="rId30"/>
    <p:sldId id="286" r:id="rId31"/>
    <p:sldId id="312" r:id="rId32"/>
    <p:sldId id="303" r:id="rId33"/>
    <p:sldId id="304" r:id="rId34"/>
    <p:sldId id="267" r:id="rId35"/>
    <p:sldId id="268" r:id="rId36"/>
    <p:sldId id="289" r:id="rId37"/>
    <p:sldId id="307" r:id="rId38"/>
    <p:sldId id="310" r:id="rId39"/>
    <p:sldId id="308" r:id="rId40"/>
    <p:sldId id="3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9B2F0-4551-52EF-5C5F-8BC2AE2B99DA}" v="19" dt="2024-02-18T20:03:5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6" y="9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es van Nuijs" userId="S::jules.vannuijs@bee-organisation.com::46ffb3f5-3409-46c3-a0b0-eae6b7c742db" providerId="AD" clId="Web-{C7F9B2F0-4551-52EF-5C5F-8BC2AE2B99DA}"/>
    <pc:docChg chg="modSld modMainMaster">
      <pc:chgData name="Jules van Nuijs" userId="S::jules.vannuijs@bee-organisation.com::46ffb3f5-3409-46c3-a0b0-eae6b7c742db" providerId="AD" clId="Web-{C7F9B2F0-4551-52EF-5C5F-8BC2AE2B99DA}" dt="2024-02-18T20:03:51.037" v="18"/>
      <pc:docMkLst>
        <pc:docMk/>
      </pc:docMkLst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129985760" sldId="256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815483251" sldId="264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734617719" sldId="267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754069240" sldId="268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825932460" sldId="271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409771342" sldId="272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105408181" sldId="276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077042297" sldId="280"/>
        </pc:sldMkLst>
      </pc:sldChg>
      <pc:sldChg chg="addSp delSp modSp mod">
        <pc:chgData name="Jules van Nuijs" userId="S::jules.vannuijs@bee-organisation.com::46ffb3f5-3409-46c3-a0b0-eae6b7c742db" providerId="AD" clId="Web-{C7F9B2F0-4551-52EF-5C5F-8BC2AE2B99DA}" dt="2024-02-18T20:00:40.390" v="8"/>
        <pc:sldMkLst>
          <pc:docMk/>
          <pc:sldMk cId="1080212454" sldId="281"/>
        </pc:sldMkLst>
        <pc:picChg chg="add del mod">
          <ac:chgData name="Jules van Nuijs" userId="S::jules.vannuijs@bee-organisation.com::46ffb3f5-3409-46c3-a0b0-eae6b7c742db" providerId="AD" clId="Web-{C7F9B2F0-4551-52EF-5C5F-8BC2AE2B99DA}" dt="2024-02-18T20:00:40.390" v="8"/>
          <ac:picMkLst>
            <pc:docMk/>
            <pc:sldMk cId="1080212454" sldId="281"/>
            <ac:picMk id="2" creationId="{60B96E20-EEC1-C731-70AE-DBC1671D9A17}"/>
          </ac:picMkLst>
        </pc:picChg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012579074" sldId="282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018376508" sldId="283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138432066" sldId="284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604104957" sldId="286"/>
        </pc:sldMkLst>
      </pc:sldChg>
      <pc:sldChg chg="addSp delSp modSp mod">
        <pc:chgData name="Jules van Nuijs" userId="S::jules.vannuijs@bee-organisation.com::46ffb3f5-3409-46c3-a0b0-eae6b7c742db" providerId="AD" clId="Web-{C7F9B2F0-4551-52EF-5C5F-8BC2AE2B99DA}" dt="2024-02-18T20:03:51.037" v="18"/>
        <pc:sldMkLst>
          <pc:docMk/>
          <pc:sldMk cId="1548900502" sldId="288"/>
        </pc:sldMkLst>
        <pc:picChg chg="add del mod">
          <ac:chgData name="Jules van Nuijs" userId="S::jules.vannuijs@bee-organisation.com::46ffb3f5-3409-46c3-a0b0-eae6b7c742db" providerId="AD" clId="Web-{C7F9B2F0-4551-52EF-5C5F-8BC2AE2B99DA}" dt="2024-02-18T20:03:51.037" v="18"/>
          <ac:picMkLst>
            <pc:docMk/>
            <pc:sldMk cId="1548900502" sldId="288"/>
            <ac:picMk id="10" creationId="{AF9861E8-45F3-8239-CE92-C2A52234F350}"/>
          </ac:picMkLst>
        </pc:picChg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392830021" sldId="289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490712729" sldId="290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188175575" sldId="291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899675818" sldId="292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37624713" sldId="293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4086842087" sldId="294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485747901" sldId="295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924086165" sldId="296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631669463" sldId="297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815118975" sldId="298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08737792" sldId="301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163729905" sldId="302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492573082" sldId="303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1784636504" sldId="304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605025726" sldId="305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3732542428" sldId="306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457445400" sldId="307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984483765" sldId="308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742553539" sldId="309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792071026" sldId="310"/>
        </pc:sldMkLst>
      </pc:sldChg>
      <pc:sldChg chg="mod">
        <pc:chgData name="Jules van Nuijs" userId="S::jules.vannuijs@bee-organisation.com::46ffb3f5-3409-46c3-a0b0-eae6b7c742db" providerId="AD" clId="Web-{C7F9B2F0-4551-52EF-5C5F-8BC2AE2B99DA}" dt="2024-02-18T19:57:37.509" v="7"/>
        <pc:sldMkLst>
          <pc:docMk/>
          <pc:sldMk cId="2264889699" sldId="311"/>
        </pc:sldMkLst>
      </pc:sldChg>
      <pc:sldMasterChg chg="mod setBg modSldLayout">
        <pc:chgData name="Jules van Nuijs" userId="S::jules.vannuijs@bee-organisation.com::46ffb3f5-3409-46c3-a0b0-eae6b7c742db" providerId="AD" clId="Web-{C7F9B2F0-4551-52EF-5C5F-8BC2AE2B99DA}" dt="2024-02-18T19:57:37.509" v="7"/>
        <pc:sldMasterMkLst>
          <pc:docMk/>
          <pc:sldMasterMk cId="2072065391" sldId="2147483648"/>
        </pc:sldMasterMkLst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2285260706" sldId="2147483649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3971825694" sldId="2147483650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4086050143" sldId="2147483651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2976072596" sldId="2147483652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4234840232" sldId="2147483653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3408987087" sldId="2147483654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3400353239" sldId="2147483655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650228936" sldId="2147483656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179927435" sldId="2147483657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2171080678" sldId="2147483658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1395419211" sldId="2147483659"/>
          </pc:sldLayoutMkLst>
        </pc:sldLayoutChg>
        <pc:sldLayoutChg chg="mod">
          <pc:chgData name="Jules van Nuijs" userId="S::jules.vannuijs@bee-organisation.com::46ffb3f5-3409-46c3-a0b0-eae6b7c742db" providerId="AD" clId="Web-{C7F9B2F0-4551-52EF-5C5F-8BC2AE2B99DA}" dt="2024-02-18T19:57:37.509" v="7"/>
          <pc:sldLayoutMkLst>
            <pc:docMk/>
            <pc:sldMasterMk cId="2072065391" sldId="2147483648"/>
            <pc:sldLayoutMk cId="2950282736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A4F8-1B4A-D9B1-FAC1-C574B878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3F63F-DB2B-C6B7-85C6-424BEE22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7638-C31A-2A79-06F4-FCBC78FE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ABA1-F3E7-ADF0-29CF-4E51282D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675F-F5C3-2CE4-C12C-EDE0FC61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AAEC-39DB-DE50-69C5-0F743706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6DE67-5D15-2A18-CEE2-405ED240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FA48-2E3D-92CE-C36B-6908786D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77A6-2C2F-2DBA-E2C2-5705D456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38B4-7227-2109-DC17-7DB49DA2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39D3-FC03-2D7F-2475-7F493F4D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5FD4D-58CE-FD8A-4435-14FD8627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DD4E-AC48-0C23-1187-0D29CFA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33EC-BF89-29EA-597E-7C51A46D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3847-756F-55F3-D52F-FB2C267B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1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FBAC-1A4D-AE4F-CF3E-64AB868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6C722-50FF-FFCC-3571-08C4746C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537BB-0624-55DB-331D-46150E66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4CDB9-A9BE-0A07-C024-4A5475E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CA1-E90D-F27F-3100-6A4668AF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87B2-58E6-8994-349B-EF90745F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1464-D44F-CDAE-4328-82B6A633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4C02-C28C-0664-A103-67D051FE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5BE-0EF9-F958-9020-13A4B7DB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CDA1-E430-EC33-0BB7-86E79642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C3C5F-E951-6BE9-54E7-2CD152D5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5280-764F-0C03-01E0-4C7BB9C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9935-1C9F-9BE7-BB92-990A67F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05C3-BBEE-E394-26EC-3A436EB1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073-13A7-9EDA-1318-F9FAEA0A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1CAB-4605-021D-C2E7-F2106B896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C1E-B16C-BFF2-F5E3-E4007ED91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BCF6-E602-7687-7E3B-4D84B034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C8F22-49FE-783E-3167-E35F8CE2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32B7-097A-026C-B21C-7E664142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D7F-8389-DDA3-46F1-3D8FD76A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15BA-809C-2FF0-7DE3-BA1E5138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2DD2-0A50-40DC-01E5-B7437B90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4175F-036F-A706-57B1-17642216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3E801-F200-A555-5AE1-B69B10672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F45A3-B284-15E3-8EA4-3B248DFF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8595D-D73B-92B6-BF6D-03D52BDE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766C0-5360-7107-65AF-1A67974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7417-F790-37BC-944B-23ED0E87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85AE7-C02E-170B-2730-15FBECF8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353A8-6C87-73C3-B36F-41D5638A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DA870-8C0B-18B1-E38A-D7043E86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759FE-A7BE-D7DF-FFD9-7440EA8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32487-0794-F187-4E6C-E43D8F60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13EE4-C771-E1C0-A99F-E07B3B7B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1A70-B2DC-CAD9-583E-7F6987AA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E7B3-3018-A5B2-E526-401FAA4C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E388-0D56-3610-A854-D5183203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9034-CE9F-460D-F098-F37BC5C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E4604-380B-FE2A-1E6A-12B5BC8D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45F0-98C8-8547-220F-C21CA703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0D2E-41A4-0F3D-C9D0-6BBCD88E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4F6F7-B457-F20F-00F8-0FCAFFD66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66CF7-14A8-C0A9-EE38-48B0B6E1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1BA6-90D1-D731-036B-8ACD8A8E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66C7D-2AB3-6EE1-019A-3217CBEE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D425-CC01-7517-0EAF-8013799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F03B-D378-369C-3FEB-270755BB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68A2-A89B-6BA4-2F91-10F5BCDD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A2F3-BB71-4B60-168D-B9924C2F9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7E18-12BF-441E-AADC-12F52F9B7BF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A53C-CCCF-A6FD-5982-B9F6F232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4C1A-E70B-A5C7-BA80-6E978965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EEF6-7937-439F-9084-5099AA35A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5.svg"/><Relationship Id="rId5" Type="http://schemas.openxmlformats.org/officeDocument/2006/relationships/image" Target="../media/image15.sv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2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24.svg"/><Relationship Id="rId7" Type="http://schemas.openxmlformats.org/officeDocument/2006/relationships/image" Target="../media/image14.png"/><Relationship Id="rId12" Type="http://schemas.openxmlformats.org/officeDocument/2006/relationships/image" Target="../media/image2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svg"/><Relationship Id="rId4" Type="http://schemas.openxmlformats.org/officeDocument/2006/relationships/image" Target="../media/image25.png"/><Relationship Id="rId9" Type="http://schemas.openxmlformats.org/officeDocument/2006/relationships/image" Target="../media/image19.png"/><Relationship Id="rId1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svg"/><Relationship Id="rId3" Type="http://schemas.openxmlformats.org/officeDocument/2006/relationships/image" Target="../media/image24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25.png"/><Relationship Id="rId15" Type="http://schemas.openxmlformats.org/officeDocument/2006/relationships/image" Target="../media/image5.sv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15.svg"/><Relationship Id="rId1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4.svg"/><Relationship Id="rId7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2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C615-CEA3-E6F9-3E34-9689F189F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DCAF8EAA-64A8-7132-5B44-13D5443F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pic>
        <p:nvPicPr>
          <p:cNvPr id="5" name="Graphic 4" descr="Climbing outline">
            <a:extLst>
              <a:ext uri="{FF2B5EF4-FFF2-40B4-BE49-F238E27FC236}">
                <a16:creationId xmlns:a16="http://schemas.microsoft.com/office/drawing/2014/main" id="{1CA1185D-CE5C-3395-3C14-AA4D7C6F2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7412" y="3908093"/>
            <a:ext cx="1847638" cy="1847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EA275E-57AA-9714-6A1A-85376D637D17}"/>
              </a:ext>
            </a:extLst>
          </p:cNvPr>
          <p:cNvSpPr txBox="1"/>
          <p:nvPr/>
        </p:nvSpPr>
        <p:spPr>
          <a:xfrm>
            <a:off x="1353099" y="454391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376B8-7B13-3B1C-CBA8-0D12810C72E3}"/>
              </a:ext>
            </a:extLst>
          </p:cNvPr>
          <p:cNvSpPr txBox="1"/>
          <p:nvPr/>
        </p:nvSpPr>
        <p:spPr>
          <a:xfrm>
            <a:off x="5903672" y="454391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EC8A6-7287-7058-E3A2-C78127CCE25D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pic>
        <p:nvPicPr>
          <p:cNvPr id="19" name="Graphic 18" descr="Bus outline">
            <a:extLst>
              <a:ext uri="{FF2B5EF4-FFF2-40B4-BE49-F238E27FC236}">
                <a16:creationId xmlns:a16="http://schemas.microsoft.com/office/drawing/2014/main" id="{A00EA471-9056-F301-C15D-6EA9194BB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362561" y="5832768"/>
            <a:ext cx="1025233" cy="102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858596-21E1-F4E1-E74B-6F90B81CF62A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</p:spTree>
    <p:extLst>
      <p:ext uri="{BB962C8B-B14F-4D97-AF65-F5344CB8AC3E}">
        <p14:creationId xmlns:p14="http://schemas.microsoft.com/office/powerpoint/2010/main" val="29240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74995-0CD4-DF2A-6263-43FC9A567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18161436-CC8F-CAC7-AF7D-4AA399D9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23543-9982-8B6B-B3D9-642D6C27FCFA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pic>
        <p:nvPicPr>
          <p:cNvPr id="5" name="Graphic 4" descr="Climbing outline">
            <a:extLst>
              <a:ext uri="{FF2B5EF4-FFF2-40B4-BE49-F238E27FC236}">
                <a16:creationId xmlns:a16="http://schemas.microsoft.com/office/drawing/2014/main" id="{931688B5-5BFF-BEEB-48B7-BF3FC173D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7412" y="3908093"/>
            <a:ext cx="1847638" cy="18476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FC1FAE-0A37-43CD-99D1-A6BE363A4495}"/>
              </a:ext>
            </a:extLst>
          </p:cNvPr>
          <p:cNvGrpSpPr/>
          <p:nvPr/>
        </p:nvGrpSpPr>
        <p:grpSpPr>
          <a:xfrm>
            <a:off x="6495028" y="3274891"/>
            <a:ext cx="2653628" cy="2468001"/>
            <a:chOff x="2685448" y="3127302"/>
            <a:chExt cx="2971796" cy="2869236"/>
          </a:xfrm>
        </p:grpSpPr>
        <p:pic>
          <p:nvPicPr>
            <p:cNvPr id="7" name="Graphic 6" descr="Aspiration outline">
              <a:extLst>
                <a:ext uri="{FF2B5EF4-FFF2-40B4-BE49-F238E27FC236}">
                  <a16:creationId xmlns:a16="http://schemas.microsoft.com/office/drawing/2014/main" id="{ABB5B1FC-F1D0-DFB2-1779-40A57FD6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5173">
              <a:off x="2825081" y="3127302"/>
              <a:ext cx="2680132" cy="2680132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A68204-D5EA-AA79-A1A5-7ADCC412EBBD}"/>
                </a:ext>
              </a:extLst>
            </p:cNvPr>
            <p:cNvCxnSpPr>
              <a:cxnSpLocks/>
            </p:cNvCxnSpPr>
            <p:nvPr/>
          </p:nvCxnSpPr>
          <p:spPr>
            <a:xfrm>
              <a:off x="2685448" y="5996538"/>
              <a:ext cx="2971796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8A36AA-03CA-FA74-1AE4-B2D1D16B251F}"/>
                </a:ext>
              </a:extLst>
            </p:cNvPr>
            <p:cNvCxnSpPr/>
            <p:nvPr/>
          </p:nvCxnSpPr>
          <p:spPr>
            <a:xfrm>
              <a:off x="2715130" y="5072514"/>
              <a:ext cx="0" cy="92402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3AF0D1-93ED-7958-CFEB-A0493E1FA4B5}"/>
                </a:ext>
              </a:extLst>
            </p:cNvPr>
            <p:cNvCxnSpPr>
              <a:cxnSpLocks/>
            </p:cNvCxnSpPr>
            <p:nvPr/>
          </p:nvCxnSpPr>
          <p:spPr>
            <a:xfrm>
              <a:off x="5657244" y="3848501"/>
              <a:ext cx="0" cy="214803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5C8CFD-F114-18CB-7B79-BF8DF1CD2BB9}"/>
              </a:ext>
            </a:extLst>
          </p:cNvPr>
          <p:cNvSpPr txBox="1"/>
          <p:nvPr/>
        </p:nvSpPr>
        <p:spPr>
          <a:xfrm>
            <a:off x="1353099" y="454391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5B956-D2B3-F68A-75EA-E2ACB0F31121}"/>
              </a:ext>
            </a:extLst>
          </p:cNvPr>
          <p:cNvSpPr txBox="1"/>
          <p:nvPr/>
        </p:nvSpPr>
        <p:spPr>
          <a:xfrm>
            <a:off x="5903672" y="454391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CC52B-14EE-4DDB-4991-99A490164FB7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pic>
        <p:nvPicPr>
          <p:cNvPr id="19" name="Graphic 18" descr="Bus outline">
            <a:extLst>
              <a:ext uri="{FF2B5EF4-FFF2-40B4-BE49-F238E27FC236}">
                <a16:creationId xmlns:a16="http://schemas.microsoft.com/office/drawing/2014/main" id="{E7FFB208-F929-0AE1-64C9-DF27DD93A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74689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ADEE-B198-3820-A7CD-88766BCC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3F5BA5CD-6F2A-77E2-D3AA-E6C229FD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591BF-98C9-DF15-284B-1606142BEF6D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pic>
        <p:nvPicPr>
          <p:cNvPr id="5" name="Graphic 4" descr="Climbing outline">
            <a:extLst>
              <a:ext uri="{FF2B5EF4-FFF2-40B4-BE49-F238E27FC236}">
                <a16:creationId xmlns:a16="http://schemas.microsoft.com/office/drawing/2014/main" id="{61DEA595-FBC6-ED55-33A6-A45F1A8DD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7412" y="3908093"/>
            <a:ext cx="1847638" cy="18476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1A921F-00FF-E875-4A48-51123B1ECF62}"/>
              </a:ext>
            </a:extLst>
          </p:cNvPr>
          <p:cNvGrpSpPr/>
          <p:nvPr/>
        </p:nvGrpSpPr>
        <p:grpSpPr>
          <a:xfrm>
            <a:off x="6495028" y="3274891"/>
            <a:ext cx="2653628" cy="2468001"/>
            <a:chOff x="2685448" y="3127302"/>
            <a:chExt cx="2971796" cy="2869236"/>
          </a:xfrm>
        </p:grpSpPr>
        <p:pic>
          <p:nvPicPr>
            <p:cNvPr id="7" name="Graphic 6" descr="Aspiration outline">
              <a:extLst>
                <a:ext uri="{FF2B5EF4-FFF2-40B4-BE49-F238E27FC236}">
                  <a16:creationId xmlns:a16="http://schemas.microsoft.com/office/drawing/2014/main" id="{96306A81-5813-5EC5-4F90-8A9DE159C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5173">
              <a:off x="2825081" y="3127302"/>
              <a:ext cx="2680132" cy="2680132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7628B-F015-513F-9412-BED01A6B53D5}"/>
                </a:ext>
              </a:extLst>
            </p:cNvPr>
            <p:cNvCxnSpPr>
              <a:cxnSpLocks/>
            </p:cNvCxnSpPr>
            <p:nvPr/>
          </p:nvCxnSpPr>
          <p:spPr>
            <a:xfrm>
              <a:off x="2685448" y="5996538"/>
              <a:ext cx="2971796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6233AD-7E62-A770-BEB2-895D51C7DFD6}"/>
                </a:ext>
              </a:extLst>
            </p:cNvPr>
            <p:cNvCxnSpPr/>
            <p:nvPr/>
          </p:nvCxnSpPr>
          <p:spPr>
            <a:xfrm>
              <a:off x="2715130" y="5072514"/>
              <a:ext cx="0" cy="92402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52797C-C42A-4644-F2A3-0956F7328333}"/>
                </a:ext>
              </a:extLst>
            </p:cNvPr>
            <p:cNvCxnSpPr>
              <a:cxnSpLocks/>
            </p:cNvCxnSpPr>
            <p:nvPr/>
          </p:nvCxnSpPr>
          <p:spPr>
            <a:xfrm>
              <a:off x="5657244" y="3848501"/>
              <a:ext cx="0" cy="214803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B1F912-D5A9-3307-2D6E-58953568883A}"/>
              </a:ext>
            </a:extLst>
          </p:cNvPr>
          <p:cNvSpPr txBox="1"/>
          <p:nvPr/>
        </p:nvSpPr>
        <p:spPr>
          <a:xfrm>
            <a:off x="1353099" y="454391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870F7-2496-985C-FC98-9BA7A9432F28}"/>
              </a:ext>
            </a:extLst>
          </p:cNvPr>
          <p:cNvSpPr txBox="1"/>
          <p:nvPr/>
        </p:nvSpPr>
        <p:spPr>
          <a:xfrm>
            <a:off x="5903672" y="454391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26022-7D50-19ED-946D-117045F0168C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41EFF3-02D0-7232-435F-4687961224C8}"/>
              </a:ext>
            </a:extLst>
          </p:cNvPr>
          <p:cNvSpPr/>
          <p:nvPr/>
        </p:nvSpPr>
        <p:spPr>
          <a:xfrm>
            <a:off x="6451870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Graphic 22" descr="Bus outline">
            <a:extLst>
              <a:ext uri="{FF2B5EF4-FFF2-40B4-BE49-F238E27FC236}">
                <a16:creationId xmlns:a16="http://schemas.microsoft.com/office/drawing/2014/main" id="{BEDE282D-CC7F-1B2B-0924-86296D3AD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99696" y="5832768"/>
            <a:ext cx="1025233" cy="102523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DD1326-92E2-98E2-C175-7DC62516D633}"/>
              </a:ext>
            </a:extLst>
          </p:cNvPr>
          <p:cNvSpPr/>
          <p:nvPr/>
        </p:nvSpPr>
        <p:spPr>
          <a:xfrm>
            <a:off x="1032382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B6E7-202B-E01B-38E9-B6E9A03A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93FBD1B0-DE27-17E3-B410-3A04896F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A36CE-BFC1-E4AB-C750-F1D4D5DC8C5D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  <p:pic>
        <p:nvPicPr>
          <p:cNvPr id="5" name="Graphic 4" descr="Climbing outline">
            <a:extLst>
              <a:ext uri="{FF2B5EF4-FFF2-40B4-BE49-F238E27FC236}">
                <a16:creationId xmlns:a16="http://schemas.microsoft.com/office/drawing/2014/main" id="{412A6F9A-9A49-C122-7927-09ED69828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7412" y="3908093"/>
            <a:ext cx="1847638" cy="18476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CB251C9-C895-947A-1551-256FAFBA9E68}"/>
              </a:ext>
            </a:extLst>
          </p:cNvPr>
          <p:cNvGrpSpPr/>
          <p:nvPr/>
        </p:nvGrpSpPr>
        <p:grpSpPr>
          <a:xfrm>
            <a:off x="6495028" y="3274891"/>
            <a:ext cx="2653628" cy="2468001"/>
            <a:chOff x="2685448" y="3127302"/>
            <a:chExt cx="2971796" cy="2869236"/>
          </a:xfrm>
        </p:grpSpPr>
        <p:pic>
          <p:nvPicPr>
            <p:cNvPr id="7" name="Graphic 6" descr="Aspiration outline">
              <a:extLst>
                <a:ext uri="{FF2B5EF4-FFF2-40B4-BE49-F238E27FC236}">
                  <a16:creationId xmlns:a16="http://schemas.microsoft.com/office/drawing/2014/main" id="{01BFFF16-0327-3332-6819-2405167F4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5173">
              <a:off x="2825081" y="3127302"/>
              <a:ext cx="2680132" cy="2680132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D61BB2-0B0D-542D-A307-1E3F7244EE54}"/>
                </a:ext>
              </a:extLst>
            </p:cNvPr>
            <p:cNvCxnSpPr>
              <a:cxnSpLocks/>
            </p:cNvCxnSpPr>
            <p:nvPr/>
          </p:nvCxnSpPr>
          <p:spPr>
            <a:xfrm>
              <a:off x="2685448" y="5996538"/>
              <a:ext cx="2971796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D20968-EA93-2B04-603C-1F4A0FE6F738}"/>
                </a:ext>
              </a:extLst>
            </p:cNvPr>
            <p:cNvCxnSpPr/>
            <p:nvPr/>
          </p:nvCxnSpPr>
          <p:spPr>
            <a:xfrm>
              <a:off x="2715130" y="5072514"/>
              <a:ext cx="0" cy="92402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49B3DA-42D4-CA9E-D6CB-C16C7C6FCCE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244" y="3848501"/>
              <a:ext cx="0" cy="214803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3BD97A-301A-0C2A-9BCD-7D3C1D92BF70}"/>
              </a:ext>
            </a:extLst>
          </p:cNvPr>
          <p:cNvSpPr txBox="1"/>
          <p:nvPr/>
        </p:nvSpPr>
        <p:spPr>
          <a:xfrm>
            <a:off x="1353099" y="454391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9AC51-B5BC-EC23-EC7C-B9051226E811}"/>
              </a:ext>
            </a:extLst>
          </p:cNvPr>
          <p:cNvSpPr txBox="1"/>
          <p:nvPr/>
        </p:nvSpPr>
        <p:spPr>
          <a:xfrm>
            <a:off x="5903672" y="454391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A72BB-C3F2-0D56-3929-813D9EA7DB52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8E0E7D-C7ED-56DF-9476-598EAB993AE3}"/>
              </a:ext>
            </a:extLst>
          </p:cNvPr>
          <p:cNvSpPr/>
          <p:nvPr/>
        </p:nvSpPr>
        <p:spPr>
          <a:xfrm>
            <a:off x="6451870" y="3859866"/>
            <a:ext cx="514350" cy="514350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Graphic 22" descr="Bus outline">
            <a:extLst>
              <a:ext uri="{FF2B5EF4-FFF2-40B4-BE49-F238E27FC236}">
                <a16:creationId xmlns:a16="http://schemas.microsoft.com/office/drawing/2014/main" id="{0973D3A9-BA30-E792-963B-1E902731C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45019" y="5832768"/>
            <a:ext cx="1025233" cy="102523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D0B4D7-C447-3080-E31D-08EDA9D1F2BF}"/>
              </a:ext>
            </a:extLst>
          </p:cNvPr>
          <p:cNvSpPr/>
          <p:nvPr/>
        </p:nvSpPr>
        <p:spPr>
          <a:xfrm>
            <a:off x="1032382" y="3845045"/>
            <a:ext cx="514350" cy="522681"/>
          </a:xfrm>
          <a:custGeom>
            <a:avLst/>
            <a:gdLst>
              <a:gd name="connsiteX0" fmla="*/ 0 w 514350"/>
              <a:gd name="connsiteY0" fmla="*/ 0 h 514350"/>
              <a:gd name="connsiteX1" fmla="*/ 0 w 514350"/>
              <a:gd name="connsiteY1" fmla="*/ 514350 h 514350"/>
              <a:gd name="connsiteX2" fmla="*/ 514350 w 514350"/>
              <a:gd name="connsiteY2" fmla="*/ 514350 h 514350"/>
              <a:gd name="connsiteX3" fmla="*/ 514350 w 514350"/>
              <a:gd name="connsiteY3" fmla="*/ 0 h 514350"/>
              <a:gd name="connsiteX4" fmla="*/ 457200 w 514350"/>
              <a:gd name="connsiteY4" fmla="*/ 457200 h 514350"/>
              <a:gd name="connsiteX5" fmla="*/ 57150 w 514350"/>
              <a:gd name="connsiteY5" fmla="*/ 457200 h 514350"/>
              <a:gd name="connsiteX6" fmla="*/ 57150 w 514350"/>
              <a:gd name="connsiteY6" fmla="*/ 57150 h 514350"/>
              <a:gd name="connsiteX7" fmla="*/ 457200 w 514350"/>
              <a:gd name="connsiteY7" fmla="*/ 571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" h="514350">
                <a:moveTo>
                  <a:pt x="0" y="0"/>
                </a:moveTo>
                <a:lnTo>
                  <a:pt x="0" y="514350"/>
                </a:lnTo>
                <a:lnTo>
                  <a:pt x="514350" y="514350"/>
                </a:lnTo>
                <a:lnTo>
                  <a:pt x="514350" y="0"/>
                </a:lnTo>
                <a:close/>
                <a:moveTo>
                  <a:pt x="457200" y="457200"/>
                </a:moveTo>
                <a:lnTo>
                  <a:pt x="57150" y="457200"/>
                </a:lnTo>
                <a:lnTo>
                  <a:pt x="57150" y="57150"/>
                </a:lnTo>
                <a:lnTo>
                  <a:pt x="457200" y="5715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380E1-8BD8-4F17-B12E-73F89FF0FCCE}"/>
              </a:ext>
            </a:extLst>
          </p:cNvPr>
          <p:cNvSpPr/>
          <p:nvPr/>
        </p:nvSpPr>
        <p:spPr>
          <a:xfrm>
            <a:off x="6542234" y="4000095"/>
            <a:ext cx="336099" cy="256193"/>
          </a:xfrm>
          <a:custGeom>
            <a:avLst/>
            <a:gdLst>
              <a:gd name="connsiteX0" fmla="*/ 336099 w 336099"/>
              <a:gd name="connsiteY0" fmla="*/ 40815 h 256193"/>
              <a:gd name="connsiteX1" fmla="*/ 296094 w 336099"/>
              <a:gd name="connsiteY1" fmla="*/ 0 h 256193"/>
              <a:gd name="connsiteX2" fmla="*/ 116710 w 336099"/>
              <a:gd name="connsiteY2" fmla="*/ 175784 h 256193"/>
              <a:gd name="connsiteX3" fmla="*/ 40415 w 336099"/>
              <a:gd name="connsiteY3" fmla="*/ 99489 h 256193"/>
              <a:gd name="connsiteX4" fmla="*/ 0 w 336099"/>
              <a:gd name="connsiteY4" fmla="*/ 139894 h 256193"/>
              <a:gd name="connsiteX5" fmla="*/ 116300 w 336099"/>
              <a:gd name="connsiteY5" fmla="*/ 256194 h 256193"/>
              <a:gd name="connsiteX6" fmla="*/ 336099 w 336099"/>
              <a:gd name="connsiteY6" fmla="*/ 40815 h 25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099" h="256193">
                <a:moveTo>
                  <a:pt x="336099" y="40815"/>
                </a:moveTo>
                <a:lnTo>
                  <a:pt x="296094" y="0"/>
                </a:lnTo>
                <a:lnTo>
                  <a:pt x="116710" y="175784"/>
                </a:lnTo>
                <a:lnTo>
                  <a:pt x="40415" y="99489"/>
                </a:lnTo>
                <a:lnTo>
                  <a:pt x="0" y="139894"/>
                </a:lnTo>
                <a:lnTo>
                  <a:pt x="116300" y="256194"/>
                </a:lnTo>
                <a:lnTo>
                  <a:pt x="336099" y="40815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8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957D-5476-8BCF-EA6B-317FEFE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494A47-9BFC-9063-EAC4-EF3999BE6762}"/>
              </a:ext>
            </a:extLst>
          </p:cNvPr>
          <p:cNvSpPr txBox="1"/>
          <p:nvPr/>
        </p:nvSpPr>
        <p:spPr>
          <a:xfrm>
            <a:off x="1987003" y="1089898"/>
            <a:ext cx="7940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of the job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and we should involve our students in doing that right from the start because </a:t>
            </a:r>
            <a:r>
              <a:rPr lang="en-US" sz="3200" i="1">
                <a:solidFill>
                  <a:srgbClr val="0070C0"/>
                </a:solidFill>
              </a:rPr>
              <a:t>when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035B5-FEC6-F477-BF40-8371BA56A468}"/>
              </a:ext>
            </a:extLst>
          </p:cNvPr>
          <p:cNvSpPr txBox="1"/>
          <p:nvPr/>
        </p:nvSpPr>
        <p:spPr>
          <a:xfrm>
            <a:off x="6375974" y="2905780"/>
            <a:ext cx="355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Anonimous Team Lead</a:t>
            </a:r>
          </a:p>
        </p:txBody>
      </p:sp>
      <p:pic>
        <p:nvPicPr>
          <p:cNvPr id="8" name="Graphic 7" descr="Bus outline">
            <a:extLst>
              <a:ext uri="{FF2B5EF4-FFF2-40B4-BE49-F238E27FC236}">
                <a16:creationId xmlns:a16="http://schemas.microsoft.com/office/drawing/2014/main" id="{19DB8158-FEC6-5FDA-4769-3AA55EF0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27730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E3925-448C-5E20-47EA-2D4B244CE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CC0D3-E028-D291-20AA-DEBDF080E1B3}"/>
              </a:ext>
            </a:extLst>
          </p:cNvPr>
          <p:cNvSpPr txBox="1"/>
          <p:nvPr/>
        </p:nvSpPr>
        <p:spPr>
          <a:xfrm>
            <a:off x="1987003" y="1089898"/>
            <a:ext cx="7940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of the job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and we should involve our students in doing that right from the start because </a:t>
            </a:r>
            <a:r>
              <a:rPr lang="en-US" sz="3200" i="1">
                <a:solidFill>
                  <a:srgbClr val="0070C0"/>
                </a:solidFill>
              </a:rPr>
              <a:t>when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3234F-05A6-AD71-84A2-2B07554A2A1B}"/>
              </a:ext>
            </a:extLst>
          </p:cNvPr>
          <p:cNvSpPr txBox="1"/>
          <p:nvPr/>
        </p:nvSpPr>
        <p:spPr>
          <a:xfrm>
            <a:off x="6375974" y="2905780"/>
            <a:ext cx="355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Anonimous Team Lead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7F6856-3D85-F0F5-F2E9-893326F094B5}"/>
              </a:ext>
            </a:extLst>
          </p:cNvPr>
          <p:cNvGrpSpPr/>
          <p:nvPr/>
        </p:nvGrpSpPr>
        <p:grpSpPr>
          <a:xfrm>
            <a:off x="5236067" y="616997"/>
            <a:ext cx="1075512" cy="736918"/>
            <a:chOff x="5236067" y="616997"/>
            <a:chExt cx="1075512" cy="736918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42D4A23-067F-791C-CF0E-DA2D59FEE444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13C92-AF28-693F-E45C-C590B48FC810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pic>
        <p:nvPicPr>
          <p:cNvPr id="18" name="Graphic 17" descr="Bus outline">
            <a:extLst>
              <a:ext uri="{FF2B5EF4-FFF2-40B4-BE49-F238E27FC236}">
                <a16:creationId xmlns:a16="http://schemas.microsoft.com/office/drawing/2014/main" id="{8DA736EF-0C31-7270-33D9-4653E56C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8340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C4C1-3F8F-8041-A183-EFDF4AA4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696931-5F18-59BC-E40A-CF632AE3EB6F}"/>
              </a:ext>
            </a:extLst>
          </p:cNvPr>
          <p:cNvSpPr txBox="1"/>
          <p:nvPr/>
        </p:nvSpPr>
        <p:spPr>
          <a:xfrm>
            <a:off x="1987003" y="1089898"/>
            <a:ext cx="7940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“The </a:t>
            </a:r>
            <a:r>
              <a:rPr lang="en-US" sz="3200" i="1">
                <a:solidFill>
                  <a:srgbClr val="0070C0"/>
                </a:solidFill>
              </a:rPr>
              <a:t>fun</a:t>
            </a:r>
            <a:r>
              <a:rPr lang="en-US" sz="2800" i="1"/>
              <a:t> part of the job is </a:t>
            </a:r>
            <a:r>
              <a:rPr lang="en-US" sz="3200" i="1">
                <a:solidFill>
                  <a:srgbClr val="0070C0"/>
                </a:solidFill>
              </a:rPr>
              <a:t>scripting</a:t>
            </a:r>
            <a:r>
              <a:rPr lang="en-US" sz="2800" i="1"/>
              <a:t> and we should involve our students in doing that right from the start because </a:t>
            </a:r>
            <a:r>
              <a:rPr lang="en-US" sz="3200" i="1">
                <a:solidFill>
                  <a:srgbClr val="0070C0"/>
                </a:solidFill>
              </a:rPr>
              <a:t>when learning is fun </a:t>
            </a:r>
            <a:r>
              <a:rPr lang="en-US" sz="2800" i="1"/>
              <a:t>it becomes so much easier.</a:t>
            </a:r>
            <a:r>
              <a:rPr lang="en-US" sz="2800" b="0" i="1">
                <a:effectLst/>
              </a:rPr>
              <a:t>”</a:t>
            </a:r>
            <a:r>
              <a:rPr lang="en-US" sz="2800" i="1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F5F8E-BB78-DC2B-CF99-A0C38D404CEF}"/>
              </a:ext>
            </a:extLst>
          </p:cNvPr>
          <p:cNvSpPr txBox="1"/>
          <p:nvPr/>
        </p:nvSpPr>
        <p:spPr>
          <a:xfrm>
            <a:off x="6375974" y="2905780"/>
            <a:ext cx="3551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Anonimous Team Lead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853B9-BB96-034D-443A-210BECADDF5A}"/>
              </a:ext>
            </a:extLst>
          </p:cNvPr>
          <p:cNvSpPr txBox="1"/>
          <p:nvPr/>
        </p:nvSpPr>
        <p:spPr>
          <a:xfrm>
            <a:off x="1168355" y="4227137"/>
            <a:ext cx="957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cy.get(‘involved’).contains(‘</a:t>
            </a:r>
            <a:r>
              <a:rPr lang="en-US" sz="4000" b="1">
                <a:solidFill>
                  <a:srgbClr val="FFC000"/>
                </a:solidFill>
                <a:latin typeface="Comic Sans MS" panose="030F0702030302020204" pitchFamily="66" charset="0"/>
              </a:rPr>
              <a:t>fun</a:t>
            </a:r>
            <a:r>
              <a:rPr lang="en-US" sz="4000" b="1">
                <a:solidFill>
                  <a:srgbClr val="0070C0"/>
                </a:solidFill>
                <a:latin typeface="Comic Sans MS" panose="030F0702030302020204" pitchFamily="66" charset="0"/>
              </a:rPr>
              <a:t>’).click()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4C086-726B-990D-708C-A53206BE2C2F}"/>
              </a:ext>
            </a:extLst>
          </p:cNvPr>
          <p:cNvGrpSpPr/>
          <p:nvPr/>
        </p:nvGrpSpPr>
        <p:grpSpPr>
          <a:xfrm>
            <a:off x="5236067" y="616997"/>
            <a:ext cx="1075512" cy="736918"/>
            <a:chOff x="5236067" y="616997"/>
            <a:chExt cx="1075512" cy="736918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4436E177-35EC-6F14-6C0D-B1380DB72177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F9E22D-2235-0F6F-D931-B4B6E8B976CB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pic>
        <p:nvPicPr>
          <p:cNvPr id="11" name="Graphic 10" descr="Bus outline">
            <a:extLst>
              <a:ext uri="{FF2B5EF4-FFF2-40B4-BE49-F238E27FC236}">
                <a16:creationId xmlns:a16="http://schemas.microsoft.com/office/drawing/2014/main" id="{BE46A4CC-E0A2-9584-D121-0C6D0C4F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42113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462D-9A19-59AE-2B36-0A627053E8CE}"/>
              </a:ext>
            </a:extLst>
          </p:cNvPr>
          <p:cNvSpPr txBox="1">
            <a:spLocks/>
          </p:cNvSpPr>
          <p:nvPr/>
        </p:nvSpPr>
        <p:spPr>
          <a:xfrm>
            <a:off x="2753935" y="975998"/>
            <a:ext cx="6684129" cy="715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  <a:latin typeface="+mn-lt"/>
              </a:rPr>
              <a:t>Key interactions of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93D9-E1BB-52F5-50C1-3E901B519C42}"/>
              </a:ext>
            </a:extLst>
          </p:cNvPr>
          <p:cNvSpPr txBox="1">
            <a:spLocks/>
          </p:cNvSpPr>
          <p:nvPr/>
        </p:nvSpPr>
        <p:spPr>
          <a:xfrm>
            <a:off x="5268873" y="2605730"/>
            <a:ext cx="1749081" cy="5111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Test Script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D0A3B7-82AB-2F64-646D-465E31BCB5D6}"/>
              </a:ext>
            </a:extLst>
          </p:cNvPr>
          <p:cNvSpPr txBox="1">
            <a:spLocks/>
          </p:cNvSpPr>
          <p:nvPr/>
        </p:nvSpPr>
        <p:spPr>
          <a:xfrm>
            <a:off x="3415728" y="4318745"/>
            <a:ext cx="2207021" cy="844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Programming Tool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0AC8C-8862-5987-57DB-E52E3D77C217}"/>
              </a:ext>
            </a:extLst>
          </p:cNvPr>
          <p:cNvSpPr txBox="1">
            <a:spLocks/>
          </p:cNvSpPr>
          <p:nvPr/>
        </p:nvSpPr>
        <p:spPr>
          <a:xfrm>
            <a:off x="6787691" y="4134204"/>
            <a:ext cx="1574801" cy="1220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Browser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DevTools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4D1FEF-AE9F-D165-898C-9CEE7E03C2B0}"/>
              </a:ext>
            </a:extLst>
          </p:cNvPr>
          <p:cNvSpPr/>
          <p:nvPr/>
        </p:nvSpPr>
        <p:spPr>
          <a:xfrm rot="18263750">
            <a:off x="4464514" y="3303139"/>
            <a:ext cx="1190534" cy="63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98C32A-BE3B-22A4-1F37-A27AA69D8539}"/>
              </a:ext>
            </a:extLst>
          </p:cNvPr>
          <p:cNvSpPr/>
          <p:nvPr/>
        </p:nvSpPr>
        <p:spPr>
          <a:xfrm rot="3379392">
            <a:off x="6407211" y="3343091"/>
            <a:ext cx="1116803" cy="63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F3F80E5-240A-729F-C3CE-BBDD5A3925E1}"/>
              </a:ext>
            </a:extLst>
          </p:cNvPr>
          <p:cNvSpPr/>
          <p:nvPr/>
        </p:nvSpPr>
        <p:spPr>
          <a:xfrm rot="10800000">
            <a:off x="5659183" y="4422231"/>
            <a:ext cx="890439" cy="63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2A97F0F-1EBD-1C52-6405-76034E5B2922}"/>
              </a:ext>
            </a:extLst>
          </p:cNvPr>
          <p:cNvSpPr/>
          <p:nvPr/>
        </p:nvSpPr>
        <p:spPr>
          <a:xfrm>
            <a:off x="5565374" y="3245779"/>
            <a:ext cx="984250" cy="90249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Bus outline">
            <a:extLst>
              <a:ext uri="{FF2B5EF4-FFF2-40B4-BE49-F238E27FC236}">
                <a16:creationId xmlns:a16="http://schemas.microsoft.com/office/drawing/2014/main" id="{96BB1965-40C3-56D3-CEB6-58305F979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82341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A541-5856-B444-2BE8-595ED5DF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BCF1-1CA0-15F3-CB78-D9E9D30E7E8E}"/>
              </a:ext>
            </a:extLst>
          </p:cNvPr>
          <p:cNvSpPr txBox="1">
            <a:spLocks/>
          </p:cNvSpPr>
          <p:nvPr/>
        </p:nvSpPr>
        <p:spPr>
          <a:xfrm>
            <a:off x="5268873" y="2605730"/>
            <a:ext cx="1749081" cy="5111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Test Script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F4F681-0358-BF89-B206-E2EE9C161D5A}"/>
              </a:ext>
            </a:extLst>
          </p:cNvPr>
          <p:cNvSpPr txBox="1">
            <a:spLocks/>
          </p:cNvSpPr>
          <p:nvPr/>
        </p:nvSpPr>
        <p:spPr>
          <a:xfrm>
            <a:off x="3415728" y="4318745"/>
            <a:ext cx="2207021" cy="844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Programming Tool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5B6FE-D594-9E9C-A1C2-7FF590CEACC9}"/>
              </a:ext>
            </a:extLst>
          </p:cNvPr>
          <p:cNvSpPr txBox="1">
            <a:spLocks/>
          </p:cNvSpPr>
          <p:nvPr/>
        </p:nvSpPr>
        <p:spPr>
          <a:xfrm>
            <a:off x="6787691" y="4134204"/>
            <a:ext cx="1574801" cy="1220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Browser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DevTools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B5797A-705C-6B56-FF51-44EE758ED2F2}"/>
              </a:ext>
            </a:extLst>
          </p:cNvPr>
          <p:cNvSpPr/>
          <p:nvPr/>
        </p:nvSpPr>
        <p:spPr>
          <a:xfrm rot="18263750">
            <a:off x="4464514" y="3303139"/>
            <a:ext cx="1190534" cy="63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6C51E37-50E0-B9E0-A33F-6360D43847E9}"/>
              </a:ext>
            </a:extLst>
          </p:cNvPr>
          <p:cNvSpPr/>
          <p:nvPr/>
        </p:nvSpPr>
        <p:spPr>
          <a:xfrm rot="3379392">
            <a:off x="6407211" y="3343091"/>
            <a:ext cx="1116803" cy="63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D71D76-7D0C-7478-8897-0C826443C412}"/>
              </a:ext>
            </a:extLst>
          </p:cNvPr>
          <p:cNvSpPr/>
          <p:nvPr/>
        </p:nvSpPr>
        <p:spPr>
          <a:xfrm rot="10800000">
            <a:off x="5659183" y="4422231"/>
            <a:ext cx="890439" cy="63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09C25F0-45A2-4AA2-8458-C5D8FD2E94B5}"/>
              </a:ext>
            </a:extLst>
          </p:cNvPr>
          <p:cNvSpPr/>
          <p:nvPr/>
        </p:nvSpPr>
        <p:spPr>
          <a:xfrm>
            <a:off x="5565374" y="3245779"/>
            <a:ext cx="984250" cy="90249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5CEBF-AC0E-1DA6-4596-ABAF93105D55}"/>
              </a:ext>
            </a:extLst>
          </p:cNvPr>
          <p:cNvGrpSpPr/>
          <p:nvPr/>
        </p:nvGrpSpPr>
        <p:grpSpPr>
          <a:xfrm>
            <a:off x="6603624" y="498076"/>
            <a:ext cx="1075512" cy="736918"/>
            <a:chOff x="5236067" y="616997"/>
            <a:chExt cx="1075512" cy="73691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EC511D6-6F26-394B-B9A3-42369A2555BB}"/>
                </a:ext>
              </a:extLst>
            </p:cNvPr>
            <p:cNvSpPr/>
            <p:nvPr/>
          </p:nvSpPr>
          <p:spPr>
            <a:xfrm rot="15936996">
              <a:off x="5509806" y="552142"/>
              <a:ext cx="528034" cy="1075512"/>
            </a:xfrm>
            <a:prstGeom prst="leftBrace">
              <a:avLst>
                <a:gd name="adj1" fmla="val 33582"/>
                <a:gd name="adj2" fmla="val 59220"/>
              </a:avLst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E61F9-D412-0ADE-3E91-19603FAFFDB8}"/>
                </a:ext>
              </a:extLst>
            </p:cNvPr>
            <p:cNvSpPr txBox="1"/>
            <p:nvPr/>
          </p:nvSpPr>
          <p:spPr>
            <a:xfrm>
              <a:off x="5371277" y="616997"/>
              <a:ext cx="7362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test</a:t>
              </a:r>
            </a:p>
          </p:txBody>
        </p:sp>
      </p:grpSp>
      <p:pic>
        <p:nvPicPr>
          <p:cNvPr id="13" name="Graphic 12" descr="Bus outline">
            <a:extLst>
              <a:ext uri="{FF2B5EF4-FFF2-40B4-BE49-F238E27FC236}">
                <a16:creationId xmlns:a16="http://schemas.microsoft.com/office/drawing/2014/main" id="{59B5C008-C124-0634-C0AA-5E9802F1F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4551" y="5832768"/>
            <a:ext cx="1025233" cy="102523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76CEDB8-CBC0-C705-B7ED-8F3ABEE389CC}"/>
              </a:ext>
            </a:extLst>
          </p:cNvPr>
          <p:cNvSpPr txBox="1">
            <a:spLocks/>
          </p:cNvSpPr>
          <p:nvPr/>
        </p:nvSpPr>
        <p:spPr>
          <a:xfrm>
            <a:off x="2753935" y="975998"/>
            <a:ext cx="6684129" cy="7152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  <a:latin typeface="+mn-lt"/>
              </a:rPr>
              <a:t>Key interactions of scripting</a:t>
            </a:r>
          </a:p>
        </p:txBody>
      </p:sp>
    </p:spTree>
    <p:extLst>
      <p:ext uri="{BB962C8B-B14F-4D97-AF65-F5344CB8AC3E}">
        <p14:creationId xmlns:p14="http://schemas.microsoft.com/office/powerpoint/2010/main" val="373254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13475C4-B41E-4471-0FF0-EAC1B23BCE90}"/>
              </a:ext>
            </a:extLst>
          </p:cNvPr>
          <p:cNvSpPr/>
          <p:nvPr/>
        </p:nvSpPr>
        <p:spPr>
          <a:xfrm>
            <a:off x="3411008" y="1262737"/>
            <a:ext cx="5369983" cy="43325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16691-51E3-6780-6FC2-0F619876440B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</a:rPr>
              <a:t>We focus on these key interactions</a:t>
            </a: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13C250E3-95F0-215A-1E86-333F47147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850" y="2982470"/>
            <a:ext cx="21463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A4A37B-3AE5-571A-5109-9037F58E97DB}"/>
              </a:ext>
            </a:extLst>
          </p:cNvPr>
          <p:cNvSpPr txBox="1"/>
          <p:nvPr/>
        </p:nvSpPr>
        <p:spPr>
          <a:xfrm>
            <a:off x="5240444" y="739517"/>
            <a:ext cx="171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Test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C98F3-0A1E-DA0F-76F3-0336CA4C6FC2}"/>
              </a:ext>
            </a:extLst>
          </p:cNvPr>
          <p:cNvSpPr txBox="1"/>
          <p:nvPr/>
        </p:nvSpPr>
        <p:spPr>
          <a:xfrm>
            <a:off x="1943761" y="5595263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/>
              <a:t>Programming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9DC7B-CF20-209A-48E3-4B64B3338465}"/>
              </a:ext>
            </a:extLst>
          </p:cNvPr>
          <p:cNvSpPr txBox="1"/>
          <p:nvPr/>
        </p:nvSpPr>
        <p:spPr>
          <a:xfrm>
            <a:off x="7275643" y="5595263"/>
            <a:ext cx="30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Browser&amp;DevTools</a:t>
            </a:r>
          </a:p>
        </p:txBody>
      </p:sp>
      <p:pic>
        <p:nvPicPr>
          <p:cNvPr id="8" name="Graphic 7" descr="Bus outline">
            <a:extLst>
              <a:ext uri="{FF2B5EF4-FFF2-40B4-BE49-F238E27FC236}">
                <a16:creationId xmlns:a16="http://schemas.microsoft.com/office/drawing/2014/main" id="{C565E4B9-79A4-7F58-8621-A76D36284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48191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BFF0FB-6603-C244-7237-511E4A2BC454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Onboarding the IT-Line</a:t>
            </a:r>
          </a:p>
        </p:txBody>
      </p:sp>
    </p:spTree>
    <p:extLst>
      <p:ext uri="{BB962C8B-B14F-4D97-AF65-F5344CB8AC3E}">
        <p14:creationId xmlns:p14="http://schemas.microsoft.com/office/powerpoint/2010/main" val="11299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8D49-3D89-F3DC-1FB9-D5A5237A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F542D81-57F3-9E10-E66F-30D4CFA03D79}"/>
              </a:ext>
            </a:extLst>
          </p:cNvPr>
          <p:cNvSpPr/>
          <p:nvPr/>
        </p:nvSpPr>
        <p:spPr>
          <a:xfrm>
            <a:off x="3411008" y="1262737"/>
            <a:ext cx="5369983" cy="43325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90807-03D2-F682-9876-C77247822039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We focus on these key interactions</a:t>
            </a: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B14C44B7-F37B-24D5-F65A-D2A1C1069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850" y="2982470"/>
            <a:ext cx="21463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4485C7-4548-6C1F-322C-1ABDFD714A06}"/>
              </a:ext>
            </a:extLst>
          </p:cNvPr>
          <p:cNvSpPr txBox="1"/>
          <p:nvPr/>
        </p:nvSpPr>
        <p:spPr>
          <a:xfrm>
            <a:off x="5240444" y="739517"/>
            <a:ext cx="171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Test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DAF68-E9B3-DAC9-1825-525D49ADFA85}"/>
              </a:ext>
            </a:extLst>
          </p:cNvPr>
          <p:cNvSpPr txBox="1"/>
          <p:nvPr/>
        </p:nvSpPr>
        <p:spPr>
          <a:xfrm>
            <a:off x="1943761" y="5595263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Programming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AC8CE-E5FD-C2F7-1F9D-77FA4E5DCDA2}"/>
              </a:ext>
            </a:extLst>
          </p:cNvPr>
          <p:cNvSpPr txBox="1"/>
          <p:nvPr/>
        </p:nvSpPr>
        <p:spPr>
          <a:xfrm>
            <a:off x="7275643" y="5595263"/>
            <a:ext cx="30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Browser&amp;DevTools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2EE2C-880C-18B7-EACD-A1AD87436B90}"/>
              </a:ext>
            </a:extLst>
          </p:cNvPr>
          <p:cNvSpPr txBox="1"/>
          <p:nvPr/>
        </p:nvSpPr>
        <p:spPr>
          <a:xfrm>
            <a:off x="1316964" y="2808590"/>
            <a:ext cx="2652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 are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</a:rPr>
              <a:t>fundamental</a:t>
            </a:r>
          </a:p>
        </p:txBody>
      </p:sp>
      <p:pic>
        <p:nvPicPr>
          <p:cNvPr id="10" name="Graphic 9" descr="Bus outline">
            <a:extLst>
              <a:ext uri="{FF2B5EF4-FFF2-40B4-BE49-F238E27FC236}">
                <a16:creationId xmlns:a16="http://schemas.microsoft.com/office/drawing/2014/main" id="{B29EEC91-BA6B-FDE4-C8D2-996B37205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011831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7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C9229-EAB5-1C3A-9579-034E95E87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854A11ED-E890-FF79-F7A3-8065AFC83E9D}"/>
              </a:ext>
            </a:extLst>
          </p:cNvPr>
          <p:cNvSpPr/>
          <p:nvPr/>
        </p:nvSpPr>
        <p:spPr>
          <a:xfrm>
            <a:off x="3411008" y="1262737"/>
            <a:ext cx="5369983" cy="43325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CC0D4-BFCC-D8CA-5382-17790630850E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We focus on these key interactions</a:t>
            </a: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4DE155D2-91E4-5803-7886-74908E1BF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850" y="2982470"/>
            <a:ext cx="21463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63312-CBBA-F155-16A6-B6338966B8DC}"/>
              </a:ext>
            </a:extLst>
          </p:cNvPr>
          <p:cNvSpPr txBox="1"/>
          <p:nvPr/>
        </p:nvSpPr>
        <p:spPr>
          <a:xfrm>
            <a:off x="5240444" y="739517"/>
            <a:ext cx="171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Test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3E254-E336-1F92-7740-072F0E8396F9}"/>
              </a:ext>
            </a:extLst>
          </p:cNvPr>
          <p:cNvSpPr txBox="1"/>
          <p:nvPr/>
        </p:nvSpPr>
        <p:spPr>
          <a:xfrm>
            <a:off x="1943761" y="5595263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Programming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95865-DDA3-1662-1BA8-AAF81012EE9D}"/>
              </a:ext>
            </a:extLst>
          </p:cNvPr>
          <p:cNvSpPr txBox="1"/>
          <p:nvPr/>
        </p:nvSpPr>
        <p:spPr>
          <a:xfrm>
            <a:off x="7275643" y="5595263"/>
            <a:ext cx="30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Browser&amp;DevTools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D04BF-5A4D-5264-01A6-6DC50B233F2B}"/>
              </a:ext>
            </a:extLst>
          </p:cNvPr>
          <p:cNvSpPr txBox="1"/>
          <p:nvPr/>
        </p:nvSpPr>
        <p:spPr>
          <a:xfrm>
            <a:off x="1316964" y="2808590"/>
            <a:ext cx="2652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 are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</a:rPr>
              <a:t>fundamental</a:t>
            </a:r>
          </a:p>
        </p:txBody>
      </p:sp>
      <p:pic>
        <p:nvPicPr>
          <p:cNvPr id="10" name="Graphic 9" descr="Bus outline">
            <a:extLst>
              <a:ext uri="{FF2B5EF4-FFF2-40B4-BE49-F238E27FC236}">
                <a16:creationId xmlns:a16="http://schemas.microsoft.com/office/drawing/2014/main" id="{4F1F9079-9039-9230-C5C4-7F159AC34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190247" y="5832768"/>
            <a:ext cx="1025233" cy="1025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B9FA50-3D98-5995-ED1A-D028CE20C345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They are </a:t>
            </a:r>
            <a:b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</p:spTree>
    <p:extLst>
      <p:ext uri="{BB962C8B-B14F-4D97-AF65-F5344CB8AC3E}">
        <p14:creationId xmlns:p14="http://schemas.microsoft.com/office/powerpoint/2010/main" val="414124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62A3A-4D79-9C7D-9DAD-1D60B672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D127A7E-6318-EFAA-0A04-EE42659262CD}"/>
              </a:ext>
            </a:extLst>
          </p:cNvPr>
          <p:cNvSpPr/>
          <p:nvPr/>
        </p:nvSpPr>
        <p:spPr>
          <a:xfrm>
            <a:off x="3411008" y="1262737"/>
            <a:ext cx="5369983" cy="43325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0708D-BB14-957A-B9AD-47CAD3F55128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We focus on these key interactions</a:t>
            </a: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DBF87129-21D7-F3A9-2765-9AF8BE924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850" y="2982470"/>
            <a:ext cx="21463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4BFD0-325A-4311-5F79-A9CF545C51CD}"/>
              </a:ext>
            </a:extLst>
          </p:cNvPr>
          <p:cNvSpPr txBox="1"/>
          <p:nvPr/>
        </p:nvSpPr>
        <p:spPr>
          <a:xfrm>
            <a:off x="5240444" y="739517"/>
            <a:ext cx="171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Test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9D4AE-899B-C77B-6E50-57F82E006ABE}"/>
              </a:ext>
            </a:extLst>
          </p:cNvPr>
          <p:cNvSpPr txBox="1"/>
          <p:nvPr/>
        </p:nvSpPr>
        <p:spPr>
          <a:xfrm>
            <a:off x="1943761" y="5595263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Programming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A8821-22A5-3E70-E1DA-828F38A2490D}"/>
              </a:ext>
            </a:extLst>
          </p:cNvPr>
          <p:cNvSpPr txBox="1"/>
          <p:nvPr/>
        </p:nvSpPr>
        <p:spPr>
          <a:xfrm>
            <a:off x="7275643" y="5595263"/>
            <a:ext cx="30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Browser&amp;DevTools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7A9AE-5CF2-A310-BC29-02687D71A00F}"/>
              </a:ext>
            </a:extLst>
          </p:cNvPr>
          <p:cNvSpPr txBox="1"/>
          <p:nvPr/>
        </p:nvSpPr>
        <p:spPr>
          <a:xfrm>
            <a:off x="1316964" y="2808590"/>
            <a:ext cx="2652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 are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99965-EEC5-F8D4-7928-93347BB91318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They are </a:t>
            </a:r>
            <a:b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pic>
        <p:nvPicPr>
          <p:cNvPr id="10" name="Picture 9" descr="Thumbs Up Chicken">
            <a:extLst>
              <a:ext uri="{FF2B5EF4-FFF2-40B4-BE49-F238E27FC236}">
                <a16:creationId xmlns:a16="http://schemas.microsoft.com/office/drawing/2014/main" id="{0C284DBA-A568-D4A7-FC87-BBDB8BF3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9906" y="2982470"/>
            <a:ext cx="1449950" cy="1406917"/>
          </a:xfrm>
          <a:prstGeom prst="rect">
            <a:avLst/>
          </a:prstGeom>
        </p:spPr>
      </p:pic>
      <p:pic>
        <p:nvPicPr>
          <p:cNvPr id="11" name="Graphic 10" descr="Bus outline">
            <a:extLst>
              <a:ext uri="{FF2B5EF4-FFF2-40B4-BE49-F238E27FC236}">
                <a16:creationId xmlns:a16="http://schemas.microsoft.com/office/drawing/2014/main" id="{246699FB-1ABF-0D78-BFFE-22A3358E5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539867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7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A8AA-97DB-42B6-F4AE-B876D0AA7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B7EE379-7A60-3BDC-650B-8D6C83D1C9E0}"/>
              </a:ext>
            </a:extLst>
          </p:cNvPr>
          <p:cNvSpPr/>
          <p:nvPr/>
        </p:nvSpPr>
        <p:spPr>
          <a:xfrm>
            <a:off x="3411008" y="1262737"/>
            <a:ext cx="5369983" cy="43325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9F96C-AC69-E277-6DF2-0899F22F0845}"/>
              </a:ext>
            </a:extLst>
          </p:cNvPr>
          <p:cNvSpPr txBox="1"/>
          <p:nvPr/>
        </p:nvSpPr>
        <p:spPr>
          <a:xfrm>
            <a:off x="452143" y="1262737"/>
            <a:ext cx="4450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We focus on these key interactions</a:t>
            </a: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1652544B-A6A5-9CA1-9615-09ABD55C1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850" y="2982470"/>
            <a:ext cx="21463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147BE-97F6-CFB4-5151-CA8B8B653389}"/>
              </a:ext>
            </a:extLst>
          </p:cNvPr>
          <p:cNvSpPr txBox="1"/>
          <p:nvPr/>
        </p:nvSpPr>
        <p:spPr>
          <a:xfrm>
            <a:off x="5240444" y="739517"/>
            <a:ext cx="171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Test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D64FA-F7D1-D876-57D9-A2B9141A2923}"/>
              </a:ext>
            </a:extLst>
          </p:cNvPr>
          <p:cNvSpPr txBox="1"/>
          <p:nvPr/>
        </p:nvSpPr>
        <p:spPr>
          <a:xfrm>
            <a:off x="1943761" y="5595263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Programming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102C5-223F-2F0E-B081-C3FAE955068F}"/>
              </a:ext>
            </a:extLst>
          </p:cNvPr>
          <p:cNvSpPr txBox="1"/>
          <p:nvPr/>
        </p:nvSpPr>
        <p:spPr>
          <a:xfrm>
            <a:off x="7275643" y="5595263"/>
            <a:ext cx="3010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1">
                    <a:lumMod val="65000"/>
                  </a:schemeClr>
                </a:solidFill>
              </a:rPr>
              <a:t>Browser&amp;DevTools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480BC-69D4-B1C3-8C84-F470153079E9}"/>
              </a:ext>
            </a:extLst>
          </p:cNvPr>
          <p:cNvSpPr txBox="1"/>
          <p:nvPr/>
        </p:nvSpPr>
        <p:spPr>
          <a:xfrm>
            <a:off x="1316964" y="2808590"/>
            <a:ext cx="2652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</a:rPr>
              <a:t>They are </a:t>
            </a:r>
            <a:br>
              <a:rPr lang="en-US" sz="3600" b="1">
                <a:solidFill>
                  <a:srgbClr val="00B0F0"/>
                </a:solidFill>
              </a:rPr>
            </a:br>
            <a:r>
              <a:rPr lang="en-US" sz="3600" b="1">
                <a:solidFill>
                  <a:srgbClr val="00B0F0"/>
                </a:solidFill>
              </a:rPr>
              <a:t>fundamental</a:t>
            </a:r>
          </a:p>
        </p:txBody>
      </p:sp>
      <p:pic>
        <p:nvPicPr>
          <p:cNvPr id="11" name="Picture 10" descr="Thumbs Up Chicken">
            <a:extLst>
              <a:ext uri="{FF2B5EF4-FFF2-40B4-BE49-F238E27FC236}">
                <a16:creationId xmlns:a16="http://schemas.microsoft.com/office/drawing/2014/main" id="{37FAC852-B003-A09E-722C-A090F2DAE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1" y="3305460"/>
            <a:ext cx="1563007" cy="1406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821C1C-287F-9756-F529-0382AF38A6F1}"/>
              </a:ext>
            </a:extLst>
          </p:cNvPr>
          <p:cNvSpPr txBox="1"/>
          <p:nvPr/>
        </p:nvSpPr>
        <p:spPr>
          <a:xfrm>
            <a:off x="7947443" y="2828834"/>
            <a:ext cx="286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They are </a:t>
            </a:r>
            <a:b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</a:br>
            <a:r>
              <a:rPr lang="en-US" sz="3600" b="1">
                <a:solidFill>
                  <a:srgbClr val="00B0F0"/>
                </a:solidFill>
                <a:latin typeface="Comic Sans MS" panose="030F0702030302020204" pitchFamily="66" charset="0"/>
              </a:rPr>
              <a:t>fun to learn</a:t>
            </a:r>
          </a:p>
        </p:txBody>
      </p:sp>
      <p:pic>
        <p:nvPicPr>
          <p:cNvPr id="13" name="Picture 12" descr="Thumbs Up Chicken">
            <a:extLst>
              <a:ext uri="{FF2B5EF4-FFF2-40B4-BE49-F238E27FC236}">
                <a16:creationId xmlns:a16="http://schemas.microsoft.com/office/drawing/2014/main" id="{626A0F34-E0DA-C913-A7E1-C2D20A73C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9906" y="2982470"/>
            <a:ext cx="1449950" cy="1406917"/>
          </a:xfrm>
          <a:prstGeom prst="rect">
            <a:avLst/>
          </a:prstGeom>
        </p:spPr>
      </p:pic>
      <p:pic>
        <p:nvPicPr>
          <p:cNvPr id="9" name="Graphic 8" descr="Bus outline">
            <a:extLst>
              <a:ext uri="{FF2B5EF4-FFF2-40B4-BE49-F238E27FC236}">
                <a16:creationId xmlns:a16="http://schemas.microsoft.com/office/drawing/2014/main" id="{100EDA9D-4B2B-C7C5-18B7-9C8518376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119415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75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C196348C-A4ED-C43C-CA8E-4DA52E053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4272" y="5067219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5D756A-C2C2-3415-C035-FC7C6A0D1C4D}"/>
              </a:ext>
            </a:extLst>
          </p:cNvPr>
          <p:cNvGrpSpPr/>
          <p:nvPr/>
        </p:nvGrpSpPr>
        <p:grpSpPr>
          <a:xfrm>
            <a:off x="4173643" y="3915436"/>
            <a:ext cx="4005464" cy="2408552"/>
            <a:chOff x="3931272" y="2328712"/>
            <a:chExt cx="4382394" cy="27287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E073BB-18B1-2CB1-5D3B-D610EC225DE1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9C318998-EE11-DA0F-05BA-9383B5D250BA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Tools with solid fill">
                <a:extLst>
                  <a:ext uri="{FF2B5EF4-FFF2-40B4-BE49-F238E27FC236}">
                    <a16:creationId xmlns:a16="http://schemas.microsoft.com/office/drawing/2014/main" id="{3ADC319C-FF02-8AED-6772-4BF555295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B735D9-BCC5-3299-93BD-8D72BFDB8E07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743768-333E-8516-6C44-3E0E7E999E60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ABCCA2-47B5-7E6D-49B8-6C61A2244A58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34" name="Moon 33">
            <a:extLst>
              <a:ext uri="{FF2B5EF4-FFF2-40B4-BE49-F238E27FC236}">
                <a16:creationId xmlns:a16="http://schemas.microsoft.com/office/drawing/2014/main" id="{D398A63A-29C0-4B04-D64D-1C87241D27D3}"/>
              </a:ext>
            </a:extLst>
          </p:cNvPr>
          <p:cNvSpPr/>
          <p:nvPr/>
        </p:nvSpPr>
        <p:spPr>
          <a:xfrm rot="5400000">
            <a:off x="4690229" y="2616436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8895B8-2F43-E57B-15AD-FBBC3B78AC40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146B23-BD89-1C11-FA60-DAA75B924878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EB0496F-1711-8409-9460-1E0B50A5A9BE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8DC122-B842-622C-E870-6B4005A06480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BBB2D09D-6B73-724C-6A68-9AD433A7D467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74342C-B2D4-A7E3-AF8C-10942852FEF8}"/>
              </a:ext>
            </a:extLst>
          </p:cNvPr>
          <p:cNvGrpSpPr/>
          <p:nvPr/>
        </p:nvGrpSpPr>
        <p:grpSpPr>
          <a:xfrm>
            <a:off x="2038800" y="3799737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21D656D4-CE29-D833-5227-AD762E2F1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33396C-C85A-5B0D-0819-D4F7E98FE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1DCA00-4AF8-733E-84E9-BC6730549D7B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45EF5E3-4692-495E-3A10-1866F164E9CE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236E81-14A8-13EE-6220-67AB041754EF}"/>
              </a:ext>
            </a:extLst>
          </p:cNvPr>
          <p:cNvGrpSpPr/>
          <p:nvPr/>
        </p:nvGrpSpPr>
        <p:grpSpPr>
          <a:xfrm>
            <a:off x="6193460" y="2072272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9DA232F7-D06C-9696-6685-D9849B0A9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960F510-A504-BA25-928B-2344D377DBFF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D5F1337D-8A73-568E-010B-9349FC0B95A2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89E8AB6-1AAE-D627-9AAA-37C07B432606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D553DD3-DE7F-DA8B-B991-ED5C6C0370F5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949664F-7112-492A-7222-5E86A48B7AE6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FAC1A69C-82A0-8AF0-877F-CA5785FABE19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Graphic 2" descr="Bus outline">
            <a:extLst>
              <a:ext uri="{FF2B5EF4-FFF2-40B4-BE49-F238E27FC236}">
                <a16:creationId xmlns:a16="http://schemas.microsoft.com/office/drawing/2014/main" id="{538D6468-00C7-4770-514D-C40DC6D974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531541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3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69164-CB0F-F643-96CF-74B94793C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log with solid fill">
            <a:extLst>
              <a:ext uri="{FF2B5EF4-FFF2-40B4-BE49-F238E27FC236}">
                <a16:creationId xmlns:a16="http://schemas.microsoft.com/office/drawing/2014/main" id="{C1A730E6-5A40-DA16-E6D1-99119B76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580" y="1599034"/>
            <a:ext cx="914400" cy="914400"/>
          </a:xfrm>
          <a:prstGeom prst="rect">
            <a:avLst/>
          </a:prstGeom>
        </p:spPr>
      </p:pic>
      <p:pic>
        <p:nvPicPr>
          <p:cNvPr id="9" name="Picture 8" descr="Watching You Chicken">
            <a:extLst>
              <a:ext uri="{FF2B5EF4-FFF2-40B4-BE49-F238E27FC236}">
                <a16:creationId xmlns:a16="http://schemas.microsoft.com/office/drawing/2014/main" id="{F383E84B-A061-79A1-45E5-DBDFC3F87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4" y="1584881"/>
            <a:ext cx="1663356" cy="1663356"/>
          </a:xfrm>
          <a:prstGeom prst="rect">
            <a:avLst/>
          </a:prstGeom>
        </p:spPr>
      </p:pic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74FCDF00-1A4C-52D7-2569-E02056565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4272" y="506721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82B2E1-2253-7490-962A-5A99B3811C9B}"/>
              </a:ext>
            </a:extLst>
          </p:cNvPr>
          <p:cNvSpPr txBox="1"/>
          <p:nvPr/>
        </p:nvSpPr>
        <p:spPr>
          <a:xfrm rot="3880771">
            <a:off x="4811000" y="1899680"/>
            <a:ext cx="152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Scrum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3642AD-2586-7952-1E81-88DE0D6364A4}"/>
              </a:ext>
            </a:extLst>
          </p:cNvPr>
          <p:cNvGrpSpPr/>
          <p:nvPr/>
        </p:nvGrpSpPr>
        <p:grpSpPr>
          <a:xfrm>
            <a:off x="4173643" y="3915436"/>
            <a:ext cx="4005464" cy="2408552"/>
            <a:chOff x="3931272" y="2328712"/>
            <a:chExt cx="4382394" cy="27287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F78493-FCF8-E256-EFE6-32DA1B1CEA75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929301DC-F879-8E19-8677-F46D26A651EF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Tools with solid fill">
                <a:extLst>
                  <a:ext uri="{FF2B5EF4-FFF2-40B4-BE49-F238E27FC236}">
                    <a16:creationId xmlns:a16="http://schemas.microsoft.com/office/drawing/2014/main" id="{38BE420F-3DD9-E4EC-DB9F-600608614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80B6B3-6EC1-03A6-DF7D-5DFC5724A819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747734-9A0F-17F5-EBC0-22A80C53D8EE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B3DADD-A4CF-97DD-C222-3040EDB91D3F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34" name="Moon 33">
            <a:extLst>
              <a:ext uri="{FF2B5EF4-FFF2-40B4-BE49-F238E27FC236}">
                <a16:creationId xmlns:a16="http://schemas.microsoft.com/office/drawing/2014/main" id="{8A48686A-130F-1B40-03E2-7904705C05AE}"/>
              </a:ext>
            </a:extLst>
          </p:cNvPr>
          <p:cNvSpPr/>
          <p:nvPr/>
        </p:nvSpPr>
        <p:spPr>
          <a:xfrm rot="5400000">
            <a:off x="4690229" y="2616436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E2757C2-6060-0084-8847-C3686D0B02A4}"/>
              </a:ext>
            </a:extLst>
          </p:cNvPr>
          <p:cNvGrpSpPr/>
          <p:nvPr/>
        </p:nvGrpSpPr>
        <p:grpSpPr>
          <a:xfrm>
            <a:off x="2038800" y="3799737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1AEDFF8E-39C6-0EEE-26CE-BBFA5F67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C96EAC-4CCF-19C7-40CB-826297808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239F8EE-CD87-0626-00B0-5DDF4F9D836A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0DD030-B766-61BF-AEEC-7EB88E09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3B6651-5AA3-0710-389E-5EB470139325}"/>
              </a:ext>
            </a:extLst>
          </p:cNvPr>
          <p:cNvGrpSpPr/>
          <p:nvPr/>
        </p:nvGrpSpPr>
        <p:grpSpPr>
          <a:xfrm>
            <a:off x="6193460" y="2072272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B5FDBBB3-153E-6E8C-DD33-10BF6AD9D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4577D44-F781-1B9E-8E26-F5905ABA0935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1E117A61-8303-35ED-5300-22A26AB3CF83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AC7F1C8E-815D-EFBA-D797-B26E780FF31A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A7FFF1C-0ADC-36D7-19B8-EB682A2283F9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321EF57-3BE1-6EC3-8CD3-E0703A386C18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8A679CA-5F6C-45DC-371C-0B2ED4B74530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65725F-2B4C-731C-D0BB-F9B00E543022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A3811-3964-94CF-E870-53B7FA6C3E07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7D274A-484D-6DCF-476B-FE2A470089B0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1BD023-A227-63C8-1348-520FB05DF526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5C21206E-1014-2CB8-3D0D-7EC6A843A169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Graphic 10" descr="Bus outline">
            <a:extLst>
              <a:ext uri="{FF2B5EF4-FFF2-40B4-BE49-F238E27FC236}">
                <a16:creationId xmlns:a16="http://schemas.microsoft.com/office/drawing/2014/main" id="{03543548-FF07-6DF5-0F9B-2A1A92EFC3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995184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4BC68-7DBB-7BE2-D2AF-454BC3A5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log with solid fill">
            <a:extLst>
              <a:ext uri="{FF2B5EF4-FFF2-40B4-BE49-F238E27FC236}">
                <a16:creationId xmlns:a16="http://schemas.microsoft.com/office/drawing/2014/main" id="{05713D07-C0B7-D8F7-9FB5-CBAA319D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580" y="1599034"/>
            <a:ext cx="914400" cy="914400"/>
          </a:xfrm>
          <a:prstGeom prst="rect">
            <a:avLst/>
          </a:prstGeom>
        </p:spPr>
      </p:pic>
      <p:pic>
        <p:nvPicPr>
          <p:cNvPr id="8" name="Picture 7" descr="Charm Chicken">
            <a:extLst>
              <a:ext uri="{FF2B5EF4-FFF2-40B4-BE49-F238E27FC236}">
                <a16:creationId xmlns:a16="http://schemas.microsoft.com/office/drawing/2014/main" id="{EBB4027C-9EC4-1094-0154-98EDC5393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7734" y="2487950"/>
            <a:ext cx="2751679" cy="2623574"/>
          </a:xfrm>
          <a:prstGeom prst="rect">
            <a:avLst/>
          </a:prstGeom>
        </p:spPr>
      </p:pic>
      <p:pic>
        <p:nvPicPr>
          <p:cNvPr id="9" name="Picture 8" descr="Watching You Chicken">
            <a:extLst>
              <a:ext uri="{FF2B5EF4-FFF2-40B4-BE49-F238E27FC236}">
                <a16:creationId xmlns:a16="http://schemas.microsoft.com/office/drawing/2014/main" id="{CA5E776D-1A40-CD61-E676-FAB872EA2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4" y="1584881"/>
            <a:ext cx="1663356" cy="1663356"/>
          </a:xfrm>
          <a:prstGeom prst="rect">
            <a:avLst/>
          </a:prstGeom>
        </p:spPr>
      </p:pic>
      <p:pic>
        <p:nvPicPr>
          <p:cNvPr id="23" name="Graphic 22" descr="Alarm Ringing with solid fill">
            <a:extLst>
              <a:ext uri="{FF2B5EF4-FFF2-40B4-BE49-F238E27FC236}">
                <a16:creationId xmlns:a16="http://schemas.microsoft.com/office/drawing/2014/main" id="{218C9A2B-6966-6446-1A82-BB5CDDC10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4272" y="506721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1A42EB-B1B5-FFEF-A1C6-B5FCF671BC5B}"/>
              </a:ext>
            </a:extLst>
          </p:cNvPr>
          <p:cNvSpPr txBox="1"/>
          <p:nvPr/>
        </p:nvSpPr>
        <p:spPr>
          <a:xfrm rot="3880771">
            <a:off x="4811000" y="1899680"/>
            <a:ext cx="152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Scrum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71419-0B2F-E437-81E9-3CD6674E9B93}"/>
              </a:ext>
            </a:extLst>
          </p:cNvPr>
          <p:cNvSpPr txBox="1"/>
          <p:nvPr/>
        </p:nvSpPr>
        <p:spPr>
          <a:xfrm rot="1915468">
            <a:off x="2492896" y="3043020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Github Gitlab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B0BA36-DE5C-43A6-B1CF-85F1C4B904F0}"/>
              </a:ext>
            </a:extLst>
          </p:cNvPr>
          <p:cNvSpPr txBox="1"/>
          <p:nvPr/>
        </p:nvSpPr>
        <p:spPr>
          <a:xfrm rot="19365987">
            <a:off x="7003142" y="2316815"/>
            <a:ext cx="289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Project Management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536DC-746D-BF6A-7CEC-2869B2926BCA}"/>
              </a:ext>
            </a:extLst>
          </p:cNvPr>
          <p:cNvGrpSpPr/>
          <p:nvPr/>
        </p:nvGrpSpPr>
        <p:grpSpPr>
          <a:xfrm>
            <a:off x="4173643" y="3915436"/>
            <a:ext cx="4005464" cy="2408552"/>
            <a:chOff x="3931272" y="2328712"/>
            <a:chExt cx="4382394" cy="27287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759856E-A4F4-BC33-9BD3-52FE5C521F9A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29DB90E-FC8E-E5AC-F798-F5E3AAFBEACD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Graphic 32" descr="Tools with solid fill">
                <a:extLst>
                  <a:ext uri="{FF2B5EF4-FFF2-40B4-BE49-F238E27FC236}">
                    <a16:creationId xmlns:a16="http://schemas.microsoft.com/office/drawing/2014/main" id="{C65A1DEB-7F5D-97D1-FA3B-C3A2E6A37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795A87-0E89-1D72-BFE5-56D3D01028BB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83C38A-58A4-850B-8236-5C2DA2C3E92B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0451C-A1BC-F7A9-625F-7367760C49AA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34" name="Moon 33">
            <a:extLst>
              <a:ext uri="{FF2B5EF4-FFF2-40B4-BE49-F238E27FC236}">
                <a16:creationId xmlns:a16="http://schemas.microsoft.com/office/drawing/2014/main" id="{0D28294D-A9E8-E60B-2703-BF9E578F982E}"/>
              </a:ext>
            </a:extLst>
          </p:cNvPr>
          <p:cNvSpPr/>
          <p:nvPr/>
        </p:nvSpPr>
        <p:spPr>
          <a:xfrm rot="5400000">
            <a:off x="4690229" y="2616436"/>
            <a:ext cx="2811542" cy="3681472"/>
          </a:xfrm>
          <a:prstGeom prst="moon">
            <a:avLst>
              <a:gd name="adj" fmla="val 28796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F037AD-76C5-E632-7026-9410DBC243EC}"/>
              </a:ext>
            </a:extLst>
          </p:cNvPr>
          <p:cNvGrpSpPr/>
          <p:nvPr/>
        </p:nvGrpSpPr>
        <p:grpSpPr>
          <a:xfrm>
            <a:off x="2038800" y="3799737"/>
            <a:ext cx="2132733" cy="1970259"/>
            <a:chOff x="1915442" y="3414961"/>
            <a:chExt cx="2552068" cy="2220130"/>
          </a:xfrm>
          <a:solidFill>
            <a:srgbClr val="FF0000"/>
          </a:solidFill>
        </p:grpSpPr>
        <p:pic>
          <p:nvPicPr>
            <p:cNvPr id="5" name="Graphic 4" descr="Marketing outline">
              <a:extLst>
                <a:ext uri="{FF2B5EF4-FFF2-40B4-BE49-F238E27FC236}">
                  <a16:creationId xmlns:a16="http://schemas.microsoft.com/office/drawing/2014/main" id="{AEBD5806-939B-01D6-1E29-447570587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15442" y="3414961"/>
              <a:ext cx="2220130" cy="2220130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716D4E-6AD6-C413-C5A6-A0D6F1A8B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63" y="3634250"/>
              <a:ext cx="550384" cy="22204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206925-78FB-629E-3A4D-AF26EDB881A8}"/>
                </a:ext>
              </a:extLst>
            </p:cNvPr>
            <p:cNvCxnSpPr/>
            <p:nvPr/>
          </p:nvCxnSpPr>
          <p:spPr>
            <a:xfrm>
              <a:off x="3778786" y="4076241"/>
              <a:ext cx="688724" cy="0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989340-CC47-65D0-F131-34D38B0B38C8}"/>
                </a:ext>
              </a:extLst>
            </p:cNvPr>
            <p:cNvCxnSpPr>
              <a:cxnSpLocks/>
            </p:cNvCxnSpPr>
            <p:nvPr/>
          </p:nvCxnSpPr>
          <p:spPr>
            <a:xfrm>
              <a:off x="3797963" y="4293824"/>
              <a:ext cx="531207" cy="14310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DEA430-1385-CF7F-83BB-630CF5B6BE69}"/>
              </a:ext>
            </a:extLst>
          </p:cNvPr>
          <p:cNvGrpSpPr/>
          <p:nvPr/>
        </p:nvGrpSpPr>
        <p:grpSpPr>
          <a:xfrm>
            <a:off x="6193460" y="2072272"/>
            <a:ext cx="1038111" cy="1074787"/>
            <a:chOff x="5934274" y="1560785"/>
            <a:chExt cx="1550182" cy="1538932"/>
          </a:xfrm>
        </p:grpSpPr>
        <p:pic>
          <p:nvPicPr>
            <p:cNvPr id="4" name="Graphic 3" descr="Bells outline">
              <a:extLst>
                <a:ext uri="{FF2B5EF4-FFF2-40B4-BE49-F238E27FC236}">
                  <a16:creationId xmlns:a16="http://schemas.microsoft.com/office/drawing/2014/main" id="{7DCB28D8-0F84-1EEC-40DF-C1E599C8C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37544" y="1560785"/>
              <a:ext cx="1538932" cy="1538932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53E78-B77B-A8C0-A6D7-0A503DB12BC6}"/>
                </a:ext>
              </a:extLst>
            </p:cNvPr>
            <p:cNvGrpSpPr/>
            <p:nvPr/>
          </p:nvGrpSpPr>
          <p:grpSpPr>
            <a:xfrm>
              <a:off x="6870814" y="2198319"/>
              <a:ext cx="613642" cy="592857"/>
              <a:chOff x="6895528" y="2210676"/>
              <a:chExt cx="613642" cy="592857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C76E4AB2-9899-AF8E-EBD5-3841F6B382FF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308B3E4D-B08B-4847-542E-4B613724610A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B0D680A-388C-F40A-433F-2AECFEA48E3A}"/>
                </a:ext>
              </a:extLst>
            </p:cNvPr>
            <p:cNvGrpSpPr/>
            <p:nvPr/>
          </p:nvGrpSpPr>
          <p:grpSpPr>
            <a:xfrm rot="10800000">
              <a:off x="5934274" y="2089619"/>
              <a:ext cx="613642" cy="592857"/>
              <a:chOff x="6895528" y="2210676"/>
              <a:chExt cx="613642" cy="59285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BE670885-3D73-10D9-FF93-824FD1D4B35F}"/>
                  </a:ext>
                </a:extLst>
              </p:cNvPr>
              <p:cNvSpPr/>
              <p:nvPr/>
            </p:nvSpPr>
            <p:spPr>
              <a:xfrm>
                <a:off x="7097866" y="2321640"/>
                <a:ext cx="335672" cy="374844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0307E371-0E73-B7F5-C393-A238C02AD6B9}"/>
                  </a:ext>
                </a:extLst>
              </p:cNvPr>
              <p:cNvSpPr/>
              <p:nvPr/>
            </p:nvSpPr>
            <p:spPr>
              <a:xfrm>
                <a:off x="6895528" y="2210676"/>
                <a:ext cx="613642" cy="592857"/>
              </a:xfrm>
              <a:prstGeom prst="arc">
                <a:avLst>
                  <a:gd name="adj1" fmla="val 17610477"/>
                  <a:gd name="adj2" fmla="val 3759674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96B4D1-0E0E-9A71-7EB9-95D0437F3E49}"/>
              </a:ext>
            </a:extLst>
          </p:cNvPr>
          <p:cNvGrpSpPr/>
          <p:nvPr/>
        </p:nvGrpSpPr>
        <p:grpSpPr>
          <a:xfrm>
            <a:off x="679224" y="541826"/>
            <a:ext cx="10039300" cy="962492"/>
            <a:chOff x="406531" y="275445"/>
            <a:chExt cx="10039300" cy="9624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B54FB7-203A-5B14-4BCF-E212E910DF77}"/>
                </a:ext>
              </a:extLst>
            </p:cNvPr>
            <p:cNvSpPr txBox="1"/>
            <p:nvPr/>
          </p:nvSpPr>
          <p:spPr>
            <a:xfrm>
              <a:off x="1768584" y="275445"/>
              <a:ext cx="867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/>
                <a:t>we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>
                  <a:solidFill>
                    <a:srgbClr val="00B0F0"/>
                  </a:solidFill>
                </a:rPr>
                <a:t>shield</a:t>
              </a:r>
              <a:r>
                <a:rPr lang="en-US" sz="3200" b="1">
                  <a:solidFill>
                    <a:srgbClr val="C00000"/>
                  </a:solidFill>
                </a:rPr>
                <a:t> </a:t>
              </a:r>
              <a:r>
                <a:rPr lang="en-US" sz="3200" b="1"/>
                <a:t>our students from </a:t>
              </a:r>
              <a:r>
                <a:rPr lang="en-US" sz="3200" b="1">
                  <a:solidFill>
                    <a:srgbClr val="FF0000"/>
                  </a:solidFill>
                </a:rPr>
                <a:t>information overload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B7CFA5-6671-0C7C-B6DA-A29FFFCEF4B2}"/>
                </a:ext>
              </a:extLst>
            </p:cNvPr>
            <p:cNvGrpSpPr/>
            <p:nvPr/>
          </p:nvGrpSpPr>
          <p:grpSpPr>
            <a:xfrm>
              <a:off x="406531" y="609945"/>
              <a:ext cx="1958863" cy="627992"/>
              <a:chOff x="777857" y="682812"/>
              <a:chExt cx="1958863" cy="62799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C72719-2AA0-16E1-8D0F-7563FA3373E8}"/>
                  </a:ext>
                </a:extLst>
              </p:cNvPr>
              <p:cNvSpPr txBox="1"/>
              <p:nvPr/>
            </p:nvSpPr>
            <p:spPr>
              <a:xfrm>
                <a:off x="777857" y="941472"/>
                <a:ext cx="1946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During onboarding</a:t>
                </a:r>
              </a:p>
            </p:txBody>
          </p:sp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12F9D148-E072-45FF-0169-9A4B5732AB60}"/>
                  </a:ext>
                </a:extLst>
              </p:cNvPr>
              <p:cNvSpPr/>
              <p:nvPr/>
            </p:nvSpPr>
            <p:spPr>
              <a:xfrm rot="16200000">
                <a:off x="1540140" y="-67036"/>
                <a:ext cx="446732" cy="1946428"/>
              </a:xfrm>
              <a:prstGeom prst="rightBrace">
                <a:avLst>
                  <a:gd name="adj1" fmla="val 39605"/>
                  <a:gd name="adj2" fmla="val 4728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" name="Graphic 11" descr="Bus outline">
            <a:extLst>
              <a:ext uri="{FF2B5EF4-FFF2-40B4-BE49-F238E27FC236}">
                <a16:creationId xmlns:a16="http://schemas.microsoft.com/office/drawing/2014/main" id="{94B1BDA1-BD51-1C0A-0466-6442B55FBB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394427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32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4A9A-1FE5-94A9-E79E-1547E1CB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A grid with small circles">
            <a:extLst>
              <a:ext uri="{FF2B5EF4-FFF2-40B4-BE49-F238E27FC236}">
                <a16:creationId xmlns:a16="http://schemas.microsoft.com/office/drawing/2014/main" id="{FFD80AAB-8890-9EB0-F5D3-9F642DD4B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33576" y="2371773"/>
            <a:ext cx="3752337" cy="3447467"/>
          </a:xfrm>
          <a:prstGeom prst="rect">
            <a:avLst/>
          </a:prstGeom>
        </p:spPr>
      </p:pic>
      <p:pic>
        <p:nvPicPr>
          <p:cNvPr id="19" name="Graphic 18" descr="A grid with small circles">
            <a:extLst>
              <a:ext uri="{FF2B5EF4-FFF2-40B4-BE49-F238E27FC236}">
                <a16:creationId xmlns:a16="http://schemas.microsoft.com/office/drawing/2014/main" id="{4EBA1A54-C120-F776-B7A6-27AC34434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953" y="2318127"/>
            <a:ext cx="3752337" cy="34474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A95E060-FF65-EE9B-9C11-7C3A7F8669E2}"/>
              </a:ext>
            </a:extLst>
          </p:cNvPr>
          <p:cNvGrpSpPr/>
          <p:nvPr/>
        </p:nvGrpSpPr>
        <p:grpSpPr>
          <a:xfrm>
            <a:off x="5912132" y="3621925"/>
            <a:ext cx="4005464" cy="2408552"/>
            <a:chOff x="3931272" y="2328712"/>
            <a:chExt cx="4382394" cy="27287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4B024CA-BAA7-6790-F033-E57C5B20C564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EEC2C6B4-8B97-00E8-B539-86746086712A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Tools with solid fill">
                <a:extLst>
                  <a:ext uri="{FF2B5EF4-FFF2-40B4-BE49-F238E27FC236}">
                    <a16:creationId xmlns:a16="http://schemas.microsoft.com/office/drawing/2014/main" id="{42994A13-08AA-C79F-A648-453EB9B7F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9F1F29-1358-C3D0-2BFF-5144B9979505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E5D589-FFE1-9B51-083E-901F75AB5CF3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AB0DBD-CAB2-9BBA-5BFA-EA44752AD14D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9" name="Moon 8">
            <a:extLst>
              <a:ext uri="{FF2B5EF4-FFF2-40B4-BE49-F238E27FC236}">
                <a16:creationId xmlns:a16="http://schemas.microsoft.com/office/drawing/2014/main" id="{EBBD25B3-AF04-55FF-D5A5-6ECC2482134C}"/>
              </a:ext>
            </a:extLst>
          </p:cNvPr>
          <p:cNvSpPr/>
          <p:nvPr/>
        </p:nvSpPr>
        <p:spPr>
          <a:xfrm rot="5400000">
            <a:off x="5491266" y="-545985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F6C84E-B514-46F8-DFAC-F2F65A290982}"/>
              </a:ext>
            </a:extLst>
          </p:cNvPr>
          <p:cNvGrpSpPr/>
          <p:nvPr/>
        </p:nvGrpSpPr>
        <p:grpSpPr>
          <a:xfrm>
            <a:off x="5933761" y="1642916"/>
            <a:ext cx="3913820" cy="1146949"/>
            <a:chOff x="4265287" y="1926901"/>
            <a:chExt cx="3913820" cy="1146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3C6544-0E86-EA8F-D92A-D0B4263553C1}"/>
                </a:ext>
              </a:extLst>
            </p:cNvPr>
            <p:cNvSpPr txBox="1"/>
            <p:nvPr/>
          </p:nvSpPr>
          <p:spPr>
            <a:xfrm>
              <a:off x="4265287" y="1926901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Shangri-La</a:t>
              </a:r>
              <a:endParaRPr 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CDFF16-EDB6-C3BC-03AD-243B141B0CDC}"/>
                </a:ext>
              </a:extLst>
            </p:cNvPr>
            <p:cNvSpPr txBox="1"/>
            <p:nvPr/>
          </p:nvSpPr>
          <p:spPr>
            <a:xfrm>
              <a:off x="4321961" y="1965854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</a:rPr>
                <a:t>Shangri-La</a:t>
              </a:r>
              <a:endParaRPr lang="en-US" sz="6600" b="1">
                <a:solidFill>
                  <a:srgbClr val="FFC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7984BE-F2CA-9096-45E5-48EF918EF0A4}"/>
              </a:ext>
            </a:extLst>
          </p:cNvPr>
          <p:cNvSpPr txBox="1"/>
          <p:nvPr/>
        </p:nvSpPr>
        <p:spPr>
          <a:xfrm>
            <a:off x="698061" y="1372461"/>
            <a:ext cx="2741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This scripting oasis lasts for just </a:t>
            </a:r>
            <a:r>
              <a:rPr lang="en-US" sz="4400" b="1">
                <a:solidFill>
                  <a:srgbClr val="FF0000"/>
                </a:solidFill>
                <a:latin typeface="Algerian" panose="04020705040A02060702" pitchFamily="82" charset="0"/>
                <a:cs typeface="Dreaming Outloud Pro" panose="020F0502020204030204" pitchFamily="66" charset="0"/>
              </a:rPr>
              <a:t>one</a:t>
            </a:r>
            <a:r>
              <a:rPr lang="en-US" sz="2800"/>
              <a:t> month.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6F57E-41DE-AA4C-12EB-82D3D92582AF}"/>
              </a:ext>
            </a:extLst>
          </p:cNvPr>
          <p:cNvSpPr txBox="1"/>
          <p:nvPr/>
        </p:nvSpPr>
        <p:spPr>
          <a:xfrm>
            <a:off x="631669" y="3621925"/>
            <a:ext cx="3175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After that we engage the student in our daily work routines</a:t>
            </a:r>
          </a:p>
        </p:txBody>
      </p:sp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D23B3954-381F-AF56-27D1-EA473A6FE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804283" y="3798990"/>
            <a:ext cx="2052115" cy="2052115"/>
          </a:xfrm>
          <a:prstGeom prst="rect">
            <a:avLst/>
          </a:prstGeom>
        </p:spPr>
      </p:pic>
      <p:pic>
        <p:nvPicPr>
          <p:cNvPr id="17" name="Graphic 16" descr="Meditation outline">
            <a:extLst>
              <a:ext uri="{FF2B5EF4-FFF2-40B4-BE49-F238E27FC236}">
                <a16:creationId xmlns:a16="http://schemas.microsoft.com/office/drawing/2014/main" id="{EA1A9509-ACD6-9D01-47B2-20A7DF29D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858175" y="3784922"/>
            <a:ext cx="2052115" cy="2052115"/>
          </a:xfrm>
          <a:prstGeom prst="rect">
            <a:avLst/>
          </a:prstGeom>
        </p:spPr>
      </p:pic>
      <p:pic>
        <p:nvPicPr>
          <p:cNvPr id="21" name="Graphic 20" descr="Bus outline">
            <a:extLst>
              <a:ext uri="{FF2B5EF4-FFF2-40B4-BE49-F238E27FC236}">
                <a16:creationId xmlns:a16="http://schemas.microsoft.com/office/drawing/2014/main" id="{EA811263-F700-ABA6-5FD2-DCCE8AEAC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690643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0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4DC31-8B0A-CF07-AD72-103C7C2B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A grid with small circles">
            <a:extLst>
              <a:ext uri="{FF2B5EF4-FFF2-40B4-BE49-F238E27FC236}">
                <a16:creationId xmlns:a16="http://schemas.microsoft.com/office/drawing/2014/main" id="{8A09694F-EB62-84CD-E4A6-C4A6DCA8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33576" y="2371773"/>
            <a:ext cx="3752337" cy="3447467"/>
          </a:xfrm>
          <a:prstGeom prst="rect">
            <a:avLst/>
          </a:prstGeom>
        </p:spPr>
      </p:pic>
      <p:pic>
        <p:nvPicPr>
          <p:cNvPr id="19" name="Graphic 18" descr="A grid with small circles">
            <a:extLst>
              <a:ext uri="{FF2B5EF4-FFF2-40B4-BE49-F238E27FC236}">
                <a16:creationId xmlns:a16="http://schemas.microsoft.com/office/drawing/2014/main" id="{03E09E03-C80F-A87A-31EE-C1208DCF6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953" y="2318127"/>
            <a:ext cx="3752337" cy="34474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7372556-B1A1-6CE1-1A82-125F34269405}"/>
              </a:ext>
            </a:extLst>
          </p:cNvPr>
          <p:cNvGrpSpPr/>
          <p:nvPr/>
        </p:nvGrpSpPr>
        <p:grpSpPr>
          <a:xfrm>
            <a:off x="5912132" y="3621925"/>
            <a:ext cx="4005464" cy="2408552"/>
            <a:chOff x="3931272" y="2328712"/>
            <a:chExt cx="4382394" cy="27287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F2FBF1-38F9-0D29-BD10-2BF638FFDB47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C04B1BCA-B093-AA0D-362B-77E1E540B1E5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Tools with solid fill">
                <a:extLst>
                  <a:ext uri="{FF2B5EF4-FFF2-40B4-BE49-F238E27FC236}">
                    <a16:creationId xmlns:a16="http://schemas.microsoft.com/office/drawing/2014/main" id="{0F932A38-BE0A-FD2D-A61B-F12C54EB5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E38D70-C6E1-CBAD-148C-6E491E7AB024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3E37D-9180-1B9B-3368-A4B15F82B181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504345-9F08-2464-9936-A08DA2FDC472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9" name="Moon 8">
            <a:extLst>
              <a:ext uri="{FF2B5EF4-FFF2-40B4-BE49-F238E27FC236}">
                <a16:creationId xmlns:a16="http://schemas.microsoft.com/office/drawing/2014/main" id="{E81DB1C0-D1E8-B38D-550B-990AFBA1D0F9}"/>
              </a:ext>
            </a:extLst>
          </p:cNvPr>
          <p:cNvSpPr/>
          <p:nvPr/>
        </p:nvSpPr>
        <p:spPr>
          <a:xfrm rot="5400000">
            <a:off x="5491266" y="-545985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17996-7812-0606-9A28-A497D160FB2A}"/>
              </a:ext>
            </a:extLst>
          </p:cNvPr>
          <p:cNvGrpSpPr/>
          <p:nvPr/>
        </p:nvGrpSpPr>
        <p:grpSpPr>
          <a:xfrm>
            <a:off x="5933761" y="1642916"/>
            <a:ext cx="3913820" cy="1146949"/>
            <a:chOff x="4265287" y="1926901"/>
            <a:chExt cx="3913820" cy="1146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045FD-7FC5-3E34-D887-D8EE79E3CAFC}"/>
                </a:ext>
              </a:extLst>
            </p:cNvPr>
            <p:cNvSpPr txBox="1"/>
            <p:nvPr/>
          </p:nvSpPr>
          <p:spPr>
            <a:xfrm>
              <a:off x="4265287" y="1926901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Shangri-La</a:t>
              </a:r>
              <a:endParaRPr 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B5CD8C-AF93-0B44-D692-986F5ABBB93F}"/>
                </a:ext>
              </a:extLst>
            </p:cNvPr>
            <p:cNvSpPr txBox="1"/>
            <p:nvPr/>
          </p:nvSpPr>
          <p:spPr>
            <a:xfrm>
              <a:off x="4321961" y="1965854"/>
              <a:ext cx="385714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</a:rPr>
                <a:t>Shangri-La</a:t>
              </a:r>
              <a:endParaRPr lang="en-US" sz="6600" b="1">
                <a:solidFill>
                  <a:srgbClr val="FFC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43CE00-84E3-CFB6-01C4-BF33DC6FDDA0}"/>
              </a:ext>
            </a:extLst>
          </p:cNvPr>
          <p:cNvSpPr txBox="1"/>
          <p:nvPr/>
        </p:nvSpPr>
        <p:spPr>
          <a:xfrm>
            <a:off x="698061" y="1684695"/>
            <a:ext cx="2741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</a:rPr>
              <a:t>What’s in the Onboarding Program?</a:t>
            </a:r>
          </a:p>
        </p:txBody>
      </p:sp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F95A1031-EAD0-2659-2543-51B8B521C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804283" y="3798990"/>
            <a:ext cx="2052115" cy="2052115"/>
          </a:xfrm>
          <a:prstGeom prst="rect">
            <a:avLst/>
          </a:prstGeom>
        </p:spPr>
      </p:pic>
      <p:pic>
        <p:nvPicPr>
          <p:cNvPr id="17" name="Graphic 16" descr="Meditation outline">
            <a:extLst>
              <a:ext uri="{FF2B5EF4-FFF2-40B4-BE49-F238E27FC236}">
                <a16:creationId xmlns:a16="http://schemas.microsoft.com/office/drawing/2014/main" id="{C4E46AC0-6274-AA48-EF08-CAF5676E9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858175" y="3784922"/>
            <a:ext cx="2052115" cy="2052115"/>
          </a:xfrm>
          <a:prstGeom prst="rect">
            <a:avLst/>
          </a:prstGeom>
        </p:spPr>
      </p:pic>
      <p:pic>
        <p:nvPicPr>
          <p:cNvPr id="21" name="Graphic 20" descr="Bus outline">
            <a:extLst>
              <a:ext uri="{FF2B5EF4-FFF2-40B4-BE49-F238E27FC236}">
                <a16:creationId xmlns:a16="http://schemas.microsoft.com/office/drawing/2014/main" id="{CA7BC900-60AF-5E07-7555-AFDCE705FA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47117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5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BAB2-5732-1E36-2346-F88584B2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0B2E80-E0F3-C4AB-91CC-0376EAC920B9}"/>
              </a:ext>
            </a:extLst>
          </p:cNvPr>
          <p:cNvSpPr txBox="1"/>
          <p:nvPr/>
        </p:nvSpPr>
        <p:spPr>
          <a:xfrm>
            <a:off x="5456523" y="544305"/>
            <a:ext cx="3076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</a:rPr>
              <a:t>Schedule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6E1133-F169-FFC7-1300-3FF5790071C4}"/>
              </a:ext>
            </a:extLst>
          </p:cNvPr>
          <p:cNvGrpSpPr/>
          <p:nvPr/>
        </p:nvGrpSpPr>
        <p:grpSpPr>
          <a:xfrm>
            <a:off x="1038969" y="2681547"/>
            <a:ext cx="4005464" cy="2408552"/>
            <a:chOff x="3931272" y="2328712"/>
            <a:chExt cx="4382394" cy="27287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665655-1ECE-F062-8B16-F2D3747E3226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1C3135BF-7AB8-C20D-BCD9-D9F41E76A437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6" descr="Tools with solid fill">
                <a:extLst>
                  <a:ext uri="{FF2B5EF4-FFF2-40B4-BE49-F238E27FC236}">
                    <a16:creationId xmlns:a16="http://schemas.microsoft.com/office/drawing/2014/main" id="{FFB0A555-4944-2A2C-E600-7ED361088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12F479-017A-EE07-845E-03F9EAB15B82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2CB3C5-D74A-7B2E-5A4C-6FB26C33B177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9C800F-6834-2377-6BF3-AAADD5040F34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18" name="Moon 17">
            <a:extLst>
              <a:ext uri="{FF2B5EF4-FFF2-40B4-BE49-F238E27FC236}">
                <a16:creationId xmlns:a16="http://schemas.microsoft.com/office/drawing/2014/main" id="{201E39A4-9D5B-E97F-35AC-5046E526E7F3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9E90A-CD00-2B59-FF23-D47A861460F9}"/>
              </a:ext>
            </a:extLst>
          </p:cNvPr>
          <p:cNvSpPr txBox="1"/>
          <p:nvPr/>
        </p:nvSpPr>
        <p:spPr>
          <a:xfrm>
            <a:off x="5460597" y="1557165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1</a:t>
            </a:r>
          </a:p>
          <a:p>
            <a:r>
              <a:rPr lang="en-US" sz="2400"/>
              <a:t>Start learning the tools and the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80412-B65D-221B-1911-F4B2A187C43F}"/>
              </a:ext>
            </a:extLst>
          </p:cNvPr>
          <p:cNvSpPr txBox="1"/>
          <p:nvPr/>
        </p:nvSpPr>
        <p:spPr>
          <a:xfrm>
            <a:off x="8528154" y="1557165"/>
            <a:ext cx="2844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2</a:t>
            </a:r>
            <a:endParaRPr lang="en-US" sz="2400" u="sng"/>
          </a:p>
          <a:p>
            <a:r>
              <a:rPr lang="en-US" sz="2400"/>
              <a:t>Pick personal testing project and start  userscenario based scripting and testing.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217F4-0C4C-3E86-D3D2-B640DA7F8EC9}"/>
              </a:ext>
            </a:extLst>
          </p:cNvPr>
          <p:cNvSpPr txBox="1"/>
          <p:nvPr/>
        </p:nvSpPr>
        <p:spPr>
          <a:xfrm>
            <a:off x="5456523" y="4032725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3</a:t>
            </a:r>
            <a:r>
              <a:rPr lang="en-US" sz="2400"/>
              <a:t> </a:t>
            </a:r>
          </a:p>
          <a:p>
            <a:r>
              <a:rPr lang="en-US" sz="2400"/>
              <a:t>Prepare for the presentation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DF80A-9C7B-00EB-43C5-9045B47BFBB0}"/>
              </a:ext>
            </a:extLst>
          </p:cNvPr>
          <p:cNvSpPr txBox="1"/>
          <p:nvPr/>
        </p:nvSpPr>
        <p:spPr>
          <a:xfrm>
            <a:off x="8528154" y="4032725"/>
            <a:ext cx="2844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Week 4</a:t>
            </a:r>
          </a:p>
          <a:p>
            <a:r>
              <a:rPr lang="en-US" sz="2400"/>
              <a:t>Present the project to the team and impress the audience</a:t>
            </a:r>
          </a:p>
        </p:txBody>
      </p:sp>
      <p:pic>
        <p:nvPicPr>
          <p:cNvPr id="6" name="Graphic 5" descr="Clipboard Checked outline">
            <a:extLst>
              <a:ext uri="{FF2B5EF4-FFF2-40B4-BE49-F238E27FC236}">
                <a16:creationId xmlns:a16="http://schemas.microsoft.com/office/drawing/2014/main" id="{DD4DA37F-50F4-0DA7-8C90-57F9CC90B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1434" y="448572"/>
            <a:ext cx="1145821" cy="1145821"/>
          </a:xfrm>
          <a:prstGeom prst="rect">
            <a:avLst/>
          </a:prstGeom>
        </p:spPr>
      </p:pic>
      <p:pic>
        <p:nvPicPr>
          <p:cNvPr id="7" name="Graphic 6" descr="Bus outline">
            <a:extLst>
              <a:ext uri="{FF2B5EF4-FFF2-40B4-BE49-F238E27FC236}">
                <a16:creationId xmlns:a16="http://schemas.microsoft.com/office/drawing/2014/main" id="{B27686A4-8C42-131D-8D51-A6BEED262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141404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7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BD6A-2463-6F42-3D10-ED4204DB9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CA9EBE2-877B-BCC5-BB56-141EF1D1961B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Onboarding the IT-Line</a:t>
            </a:r>
          </a:p>
        </p:txBody>
      </p:sp>
      <p:pic>
        <p:nvPicPr>
          <p:cNvPr id="3" name="Graphic 2" descr="Bus with solid fill">
            <a:extLst>
              <a:ext uri="{FF2B5EF4-FFF2-40B4-BE49-F238E27FC236}">
                <a16:creationId xmlns:a16="http://schemas.microsoft.com/office/drawing/2014/main" id="{AB95B93F-65FB-4212-C0BB-D3F53CA0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5" y="2266533"/>
            <a:ext cx="2244291" cy="22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12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4B9D-2E19-C02B-5B9F-4E1DB4DF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4FA962-7F71-F2B3-848E-B2390489B9EA}"/>
              </a:ext>
            </a:extLst>
          </p:cNvPr>
          <p:cNvSpPr txBox="1"/>
          <p:nvPr/>
        </p:nvSpPr>
        <p:spPr>
          <a:xfrm>
            <a:off x="5456523" y="544305"/>
            <a:ext cx="6469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Educational Goals</a:t>
            </a:r>
            <a:endParaRPr lang="en-US" sz="6000" b="1"/>
          </a:p>
        </p:txBody>
      </p:sp>
      <p:pic>
        <p:nvPicPr>
          <p:cNvPr id="10" name="Graphic 9" descr="Classroom">
            <a:extLst>
              <a:ext uri="{FF2B5EF4-FFF2-40B4-BE49-F238E27FC236}">
                <a16:creationId xmlns:a16="http://schemas.microsoft.com/office/drawing/2014/main" id="{AC73B38D-CE2B-D623-A4BC-A3D770D6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6672" y="465599"/>
            <a:ext cx="1390583" cy="13905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AB9F2D-F48F-8F06-93D6-7178BF69083A}"/>
              </a:ext>
            </a:extLst>
          </p:cNvPr>
          <p:cNvGrpSpPr/>
          <p:nvPr/>
        </p:nvGrpSpPr>
        <p:grpSpPr>
          <a:xfrm>
            <a:off x="1038969" y="2681547"/>
            <a:ext cx="4005464" cy="2408552"/>
            <a:chOff x="3931272" y="2328712"/>
            <a:chExt cx="4382394" cy="27287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38C24A7-19B1-2475-9184-6B1EE35670A9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CE823FC0-3ABE-DD85-EC5B-622F8E91B563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6" descr="Tools with solid fill">
                <a:extLst>
                  <a:ext uri="{FF2B5EF4-FFF2-40B4-BE49-F238E27FC236}">
                    <a16:creationId xmlns:a16="http://schemas.microsoft.com/office/drawing/2014/main" id="{CE695723-5398-ADC5-22B8-22DCEE4FA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EC15A0-7720-8D96-4DFA-33CDE658ECA0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3134A-E9EB-C88D-ED84-EBED442D3290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2D19A-5A37-1797-E290-C54A38F76BA7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18" name="Moon 17">
            <a:extLst>
              <a:ext uri="{FF2B5EF4-FFF2-40B4-BE49-F238E27FC236}">
                <a16:creationId xmlns:a16="http://schemas.microsoft.com/office/drawing/2014/main" id="{E99FCFAE-389C-67E8-0671-82767530362F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68C8C-6EA6-A778-9CFB-24AD1DFE2A2D}"/>
              </a:ext>
            </a:extLst>
          </p:cNvPr>
          <p:cNvSpPr txBox="1"/>
          <p:nvPr/>
        </p:nvSpPr>
        <p:spPr>
          <a:xfrm>
            <a:off x="5460597" y="1557165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Testskills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understanding testing and QA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understanding e2e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test scripting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A0512-BBD2-AC4B-6417-7DE0FFFF5394}"/>
              </a:ext>
            </a:extLst>
          </p:cNvPr>
          <p:cNvSpPr txBox="1"/>
          <p:nvPr/>
        </p:nvSpPr>
        <p:spPr>
          <a:xfrm>
            <a:off x="8528154" y="1557165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Toolskills</a:t>
            </a:r>
            <a:endParaRPr lang="en-US" sz="24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VScode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Browser &amp; DevTools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AI (LLM’s)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Cypress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12FA0-9BA4-522D-AC87-44243395B937}"/>
              </a:ext>
            </a:extLst>
          </p:cNvPr>
          <p:cNvSpPr txBox="1"/>
          <p:nvPr/>
        </p:nvSpPr>
        <p:spPr>
          <a:xfrm>
            <a:off x="5456523" y="4032725"/>
            <a:ext cx="2844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Learning Skills</a:t>
            </a:r>
            <a:endParaRPr lang="en-US" sz="240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utilizing AI and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planning and managing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670C4-EF0A-C7F0-EAAD-97C477400B21}"/>
              </a:ext>
            </a:extLst>
          </p:cNvPr>
          <p:cNvSpPr txBox="1"/>
          <p:nvPr/>
        </p:nvSpPr>
        <p:spPr>
          <a:xfrm>
            <a:off x="8528154" y="4032725"/>
            <a:ext cx="2844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solidFill>
                  <a:schemeClr val="accent1"/>
                </a:solidFill>
              </a:rPr>
              <a:t>Social Skills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working in a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presenting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discussing your work</a:t>
            </a:r>
          </a:p>
        </p:txBody>
      </p:sp>
      <p:pic>
        <p:nvPicPr>
          <p:cNvPr id="6" name="Graphic 5" descr="Bus outline">
            <a:extLst>
              <a:ext uri="{FF2B5EF4-FFF2-40B4-BE49-F238E27FC236}">
                <a16:creationId xmlns:a16="http://schemas.microsoft.com/office/drawing/2014/main" id="{7E5EBAB3-9126-BD2B-74FC-5ADB193F4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489135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6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riefcase outline">
            <a:extLst>
              <a:ext uri="{FF2B5EF4-FFF2-40B4-BE49-F238E27FC236}">
                <a16:creationId xmlns:a16="http://schemas.microsoft.com/office/drawing/2014/main" id="{5360B377-715E-F23A-9259-531D49F7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732" y="481975"/>
            <a:ext cx="1390582" cy="13905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E6B745C-2567-D12C-F158-842EE463D913}"/>
              </a:ext>
            </a:extLst>
          </p:cNvPr>
          <p:cNvGrpSpPr/>
          <p:nvPr/>
        </p:nvGrpSpPr>
        <p:grpSpPr>
          <a:xfrm>
            <a:off x="1038969" y="2681547"/>
            <a:ext cx="4005464" cy="2408552"/>
            <a:chOff x="3931272" y="2328712"/>
            <a:chExt cx="4382394" cy="27287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E05F2FD-385F-2A5D-FC10-3E44560CB9C8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C3885B31-E352-5100-A494-560FFA8C84B0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6" descr="Tools with solid fill">
                <a:extLst>
                  <a:ext uri="{FF2B5EF4-FFF2-40B4-BE49-F238E27FC236}">
                    <a16:creationId xmlns:a16="http://schemas.microsoft.com/office/drawing/2014/main" id="{270A6A53-06B8-2D57-2793-A665880C39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A4C8CF-D960-ABBD-A57E-36ECD859498A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85CB89-1412-C88E-8468-3770A215C307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00F70D-0E2A-0126-7CFA-AE0B1EC679DF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18" name="Moon 17">
            <a:extLst>
              <a:ext uri="{FF2B5EF4-FFF2-40B4-BE49-F238E27FC236}">
                <a16:creationId xmlns:a16="http://schemas.microsoft.com/office/drawing/2014/main" id="{988EE84C-96B3-3DA9-E3EF-15F9832A9610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A0D91-5737-05FB-66F5-F714229A4730}"/>
              </a:ext>
            </a:extLst>
          </p:cNvPr>
          <p:cNvSpPr txBox="1"/>
          <p:nvPr/>
        </p:nvSpPr>
        <p:spPr>
          <a:xfrm>
            <a:off x="5456523" y="544305"/>
            <a:ext cx="434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accent1"/>
                </a:solidFill>
              </a:rPr>
              <a:t>Onboarding materials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C78957-3EE1-64BD-9E4A-61A6C277E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76" y="2795200"/>
            <a:ext cx="4667901" cy="3067478"/>
          </a:xfrm>
          <a:prstGeom prst="rect">
            <a:avLst/>
          </a:prstGeom>
        </p:spPr>
      </p:pic>
      <p:pic>
        <p:nvPicPr>
          <p:cNvPr id="9" name="Graphic 8" descr="Bus outline">
            <a:extLst>
              <a:ext uri="{FF2B5EF4-FFF2-40B4-BE49-F238E27FC236}">
                <a16:creationId xmlns:a16="http://schemas.microsoft.com/office/drawing/2014/main" id="{69F3116E-1455-D444-7487-FCC273936E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888381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17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54C48E-50A9-8FFB-68D5-703A0B6F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91" y="0"/>
            <a:ext cx="9190709" cy="6632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2FD04-F663-5606-5CA8-B0D7796853CB}"/>
              </a:ext>
            </a:extLst>
          </p:cNvPr>
          <p:cNvSpPr txBox="1"/>
          <p:nvPr/>
        </p:nvSpPr>
        <p:spPr>
          <a:xfrm>
            <a:off x="223372" y="1362472"/>
            <a:ext cx="23963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a screenshot of the program the student receives.</a:t>
            </a:r>
            <a:br>
              <a:rPr lang="en-US"/>
            </a:br>
            <a:br>
              <a:rPr lang="en-US"/>
            </a:br>
            <a:r>
              <a:rPr lang="en-US"/>
              <a:t>It only exists in VSCode and consists of: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folder structure with plain text files containing the coursework and resources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folder containing a Cypress Sandbox with example scripts ready to run.</a:t>
            </a:r>
          </a:p>
        </p:txBody>
      </p:sp>
      <p:pic>
        <p:nvPicPr>
          <p:cNvPr id="2" name="Graphic 1" descr="Briefcase outline">
            <a:extLst>
              <a:ext uri="{FF2B5EF4-FFF2-40B4-BE49-F238E27FC236}">
                <a16:creationId xmlns:a16="http://schemas.microsoft.com/office/drawing/2014/main" id="{5D6B09C2-D20A-826A-EA85-FA4E6CB44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2369" y="610377"/>
            <a:ext cx="752095" cy="752095"/>
          </a:xfrm>
          <a:prstGeom prst="rect">
            <a:avLst/>
          </a:prstGeom>
        </p:spPr>
      </p:pic>
      <p:pic>
        <p:nvPicPr>
          <p:cNvPr id="3" name="Graphic 2" descr="Bus outline">
            <a:extLst>
              <a:ext uri="{FF2B5EF4-FFF2-40B4-BE49-F238E27FC236}">
                <a16:creationId xmlns:a16="http://schemas.microsoft.com/office/drawing/2014/main" id="{0FBFB992-D7D6-6A42-B815-2C9D70D68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145961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6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FF779B-5CF5-578A-6244-DE2078E0E2D9}"/>
              </a:ext>
            </a:extLst>
          </p:cNvPr>
          <p:cNvSpPr txBox="1"/>
          <p:nvPr/>
        </p:nvSpPr>
        <p:spPr>
          <a:xfrm>
            <a:off x="223372" y="1718607"/>
            <a:ext cx="239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Another screenshot of the program.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9946D-94CD-62EC-BA76-1758C11E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76" y="0"/>
            <a:ext cx="9207424" cy="6641432"/>
          </a:xfrm>
          <a:prstGeom prst="rect">
            <a:avLst/>
          </a:prstGeom>
        </p:spPr>
      </p:pic>
      <p:pic>
        <p:nvPicPr>
          <p:cNvPr id="2" name="Graphic 1" descr="Briefcase outline">
            <a:extLst>
              <a:ext uri="{FF2B5EF4-FFF2-40B4-BE49-F238E27FC236}">
                <a16:creationId xmlns:a16="http://schemas.microsoft.com/office/drawing/2014/main" id="{7D484BD0-E74A-FF13-72DA-2601C3D0B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2369" y="610377"/>
            <a:ext cx="752095" cy="752095"/>
          </a:xfrm>
          <a:prstGeom prst="rect">
            <a:avLst/>
          </a:prstGeom>
        </p:spPr>
      </p:pic>
      <p:pic>
        <p:nvPicPr>
          <p:cNvPr id="3" name="Graphic 2" descr="Bus outline">
            <a:extLst>
              <a:ext uri="{FF2B5EF4-FFF2-40B4-BE49-F238E27FC236}">
                <a16:creationId xmlns:a16="http://schemas.microsoft.com/office/drawing/2014/main" id="{8D24B647-B964-1E7F-D6C5-AB1F2421D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648230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3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60C5-2FDD-02DE-27A0-11ABFC652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5670A112-848A-6D71-982E-C2F36AF18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732" y="481975"/>
            <a:ext cx="1390582" cy="13905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08E09E-3CC8-8319-6DEF-FA5EC672DB81}"/>
              </a:ext>
            </a:extLst>
          </p:cNvPr>
          <p:cNvGrpSpPr/>
          <p:nvPr/>
        </p:nvGrpSpPr>
        <p:grpSpPr>
          <a:xfrm>
            <a:off x="1038969" y="2681547"/>
            <a:ext cx="4005464" cy="2408552"/>
            <a:chOff x="3931272" y="2328712"/>
            <a:chExt cx="4382394" cy="27287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91C2E9-3E04-96CE-9B64-6BF8A5D12FE7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D2B1B138-18BA-2D42-74B9-C9F9EC5377FF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6" descr="Tools with solid fill">
                <a:extLst>
                  <a:ext uri="{FF2B5EF4-FFF2-40B4-BE49-F238E27FC236}">
                    <a16:creationId xmlns:a16="http://schemas.microsoft.com/office/drawing/2014/main" id="{3B23C7CB-A5B1-B91A-4674-9BE6480F0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8FCDF8-CF2A-719B-0692-54D3CBE042DB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37056C-EB3D-6BCC-2224-7DB69DD37883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AA18A-8C9A-2B83-7906-26BEF93DE140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18" name="Moon 17">
            <a:extLst>
              <a:ext uri="{FF2B5EF4-FFF2-40B4-BE49-F238E27FC236}">
                <a16:creationId xmlns:a16="http://schemas.microsoft.com/office/drawing/2014/main" id="{F874C544-1EA8-0C2F-BBC2-BA6FA5992E8C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4EC7F-2DB0-9B08-1A07-B9298F122E66}"/>
              </a:ext>
            </a:extLst>
          </p:cNvPr>
          <p:cNvSpPr txBox="1"/>
          <p:nvPr/>
        </p:nvSpPr>
        <p:spPr>
          <a:xfrm>
            <a:off x="5456523" y="544305"/>
            <a:ext cx="434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Coaching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BE736-0740-F305-E844-78C4985C05A1}"/>
              </a:ext>
            </a:extLst>
          </p:cNvPr>
          <p:cNvSpPr txBox="1"/>
          <p:nvPr/>
        </p:nvSpPr>
        <p:spPr>
          <a:xfrm>
            <a:off x="6400800" y="2412443"/>
            <a:ext cx="46496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Daily coaching on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toolskills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testskills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learning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social skills</a:t>
            </a:r>
          </a:p>
        </p:txBody>
      </p:sp>
    </p:spTree>
    <p:extLst>
      <p:ext uri="{BB962C8B-B14F-4D97-AF65-F5344CB8AC3E}">
        <p14:creationId xmlns:p14="http://schemas.microsoft.com/office/powerpoint/2010/main" val="45744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514E1-40C0-F2C5-0C22-6796635C7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lockchain with solid fill">
            <a:extLst>
              <a:ext uri="{FF2B5EF4-FFF2-40B4-BE49-F238E27FC236}">
                <a16:creationId xmlns:a16="http://schemas.microsoft.com/office/drawing/2014/main" id="{F263A332-381A-9188-5397-5414C388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71732" y="481975"/>
            <a:ext cx="1390582" cy="13905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6EDC6E8-0182-4247-18BC-6BA91185C2EE}"/>
              </a:ext>
            </a:extLst>
          </p:cNvPr>
          <p:cNvGrpSpPr/>
          <p:nvPr/>
        </p:nvGrpSpPr>
        <p:grpSpPr>
          <a:xfrm>
            <a:off x="1038969" y="2681547"/>
            <a:ext cx="4005464" cy="2408552"/>
            <a:chOff x="3931272" y="2328712"/>
            <a:chExt cx="4382394" cy="27287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E51306-E73D-1817-465C-4A97F6C4A35E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8E76BC25-AEB8-B30E-D49B-B88CD8A593B9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6" descr="Tools with solid fill">
                <a:extLst>
                  <a:ext uri="{FF2B5EF4-FFF2-40B4-BE49-F238E27FC236}">
                    <a16:creationId xmlns:a16="http://schemas.microsoft.com/office/drawing/2014/main" id="{3490DDC8-6EBA-735C-8A13-06285948E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BB719-23A0-7044-DE99-B0056E744368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7E8A75-2BA1-4C1B-B061-CEA454D4ABFD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434B8D-29F6-8965-4E4E-B3529E9367B4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18" name="Moon 17">
            <a:extLst>
              <a:ext uri="{FF2B5EF4-FFF2-40B4-BE49-F238E27FC236}">
                <a16:creationId xmlns:a16="http://schemas.microsoft.com/office/drawing/2014/main" id="{5E1CE836-709A-4EAC-5691-F16E4706D1AD}"/>
              </a:ext>
            </a:extLst>
          </p:cNvPr>
          <p:cNvSpPr/>
          <p:nvPr/>
        </p:nvSpPr>
        <p:spPr>
          <a:xfrm rot="5400000">
            <a:off x="1757050" y="1283927"/>
            <a:ext cx="2408552" cy="3681472"/>
          </a:xfrm>
          <a:prstGeom prst="moon">
            <a:avLst>
              <a:gd name="adj" fmla="val 28108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ACC5C-F3CD-F440-4C35-BF187DB89917}"/>
              </a:ext>
            </a:extLst>
          </p:cNvPr>
          <p:cNvSpPr txBox="1"/>
          <p:nvPr/>
        </p:nvSpPr>
        <p:spPr>
          <a:xfrm>
            <a:off x="5456523" y="544305"/>
            <a:ext cx="434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</a:rPr>
              <a:t>More…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5FC9D-842D-E490-AEF1-2267BE156C8D}"/>
              </a:ext>
            </a:extLst>
          </p:cNvPr>
          <p:cNvSpPr txBox="1"/>
          <p:nvPr/>
        </p:nvSpPr>
        <p:spPr>
          <a:xfrm>
            <a:off x="6400800" y="2356688"/>
            <a:ext cx="503563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Our Onboarding Kit will soon be available on Github </a:t>
            </a:r>
            <a:r>
              <a:rPr lang="en-US" sz="24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(including the first test project of a group of 4 new students who absolved the program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phic 2" descr="Bus outline">
            <a:extLst>
              <a:ext uri="{FF2B5EF4-FFF2-40B4-BE49-F238E27FC236}">
                <a16:creationId xmlns:a16="http://schemas.microsoft.com/office/drawing/2014/main" id="{2AC5507C-A35D-FCE5-3857-D7FAD7D34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548079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71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Bus outline">
            <a:extLst>
              <a:ext uri="{FF2B5EF4-FFF2-40B4-BE49-F238E27FC236}">
                <a16:creationId xmlns:a16="http://schemas.microsoft.com/office/drawing/2014/main" id="{7F96FB1B-AAE7-0754-1960-A8DE78EC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74590" y="5832768"/>
            <a:ext cx="1025233" cy="10252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8649DD-494F-48D8-22B9-6D5AB90D5C68}"/>
              </a:ext>
            </a:extLst>
          </p:cNvPr>
          <p:cNvSpPr txBox="1"/>
          <p:nvPr/>
        </p:nvSpPr>
        <p:spPr>
          <a:xfrm>
            <a:off x="5250476" y="938825"/>
            <a:ext cx="15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And that is </a:t>
            </a:r>
          </a:p>
        </p:txBody>
      </p:sp>
    </p:spTree>
    <p:extLst>
      <p:ext uri="{BB962C8B-B14F-4D97-AF65-F5344CB8AC3E}">
        <p14:creationId xmlns:p14="http://schemas.microsoft.com/office/powerpoint/2010/main" val="984483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F96D5-C679-5FD4-3E3B-3BA32436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A grid with small circles">
            <a:extLst>
              <a:ext uri="{FF2B5EF4-FFF2-40B4-BE49-F238E27FC236}">
                <a16:creationId xmlns:a16="http://schemas.microsoft.com/office/drawing/2014/main" id="{577E98A3-668C-FBE1-32D4-3C229193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895087" y="2088440"/>
            <a:ext cx="3752337" cy="3447467"/>
          </a:xfrm>
          <a:prstGeom prst="rect">
            <a:avLst/>
          </a:prstGeom>
        </p:spPr>
      </p:pic>
      <p:pic>
        <p:nvPicPr>
          <p:cNvPr id="3" name="Graphic 2" descr="A grid with small circles">
            <a:extLst>
              <a:ext uri="{FF2B5EF4-FFF2-40B4-BE49-F238E27FC236}">
                <a16:creationId xmlns:a16="http://schemas.microsoft.com/office/drawing/2014/main" id="{5AAE0C5A-556C-BE50-2B61-F3530773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464" y="2034794"/>
            <a:ext cx="3752337" cy="34474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AADBFF-BCEE-68A7-4955-874856AB4047}"/>
              </a:ext>
            </a:extLst>
          </p:cNvPr>
          <p:cNvGrpSpPr/>
          <p:nvPr/>
        </p:nvGrpSpPr>
        <p:grpSpPr>
          <a:xfrm>
            <a:off x="4173643" y="3338592"/>
            <a:ext cx="4005464" cy="2408552"/>
            <a:chOff x="3931272" y="2328712"/>
            <a:chExt cx="4382394" cy="272874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2070C1-6FA4-1C72-8798-59D5A08642C2}"/>
                </a:ext>
              </a:extLst>
            </p:cNvPr>
            <p:cNvGrpSpPr/>
            <p:nvPr/>
          </p:nvGrpSpPr>
          <p:grpSpPr>
            <a:xfrm>
              <a:off x="4855104" y="2698044"/>
              <a:ext cx="2481792" cy="1971530"/>
              <a:chOff x="3411008" y="1262737"/>
              <a:chExt cx="5369983" cy="4332526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EAC3BB09-DAA9-FB72-0EAB-0AA11B08DD76}"/>
                  </a:ext>
                </a:extLst>
              </p:cNvPr>
              <p:cNvSpPr/>
              <p:nvPr/>
            </p:nvSpPr>
            <p:spPr>
              <a:xfrm>
                <a:off x="3411008" y="1262737"/>
                <a:ext cx="5369983" cy="4332526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Tools with solid fill">
                <a:extLst>
                  <a:ext uri="{FF2B5EF4-FFF2-40B4-BE49-F238E27FC236}">
                    <a16:creationId xmlns:a16="http://schemas.microsoft.com/office/drawing/2014/main" id="{1DC63D1A-31C5-32F4-8299-B8A941302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2850" y="2982470"/>
                <a:ext cx="2146300" cy="2146300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5EB75F-7BF5-BED7-CCF0-22E36D203E60}"/>
                </a:ext>
              </a:extLst>
            </p:cNvPr>
            <p:cNvSpPr txBox="1"/>
            <p:nvPr/>
          </p:nvSpPr>
          <p:spPr>
            <a:xfrm>
              <a:off x="5515232" y="2328712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Test Script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940B15-FCF8-5EF5-899C-6CA3066CE297}"/>
                </a:ext>
              </a:extLst>
            </p:cNvPr>
            <p:cNvSpPr txBox="1"/>
            <p:nvPr/>
          </p:nvSpPr>
          <p:spPr>
            <a:xfrm>
              <a:off x="3931272" y="4669574"/>
              <a:ext cx="192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Programming Tool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9D9376-9E62-73AB-0784-11E51A5C9ACC}"/>
                </a:ext>
              </a:extLst>
            </p:cNvPr>
            <p:cNvSpPr txBox="1"/>
            <p:nvPr/>
          </p:nvSpPr>
          <p:spPr>
            <a:xfrm>
              <a:off x="6319402" y="4688126"/>
              <a:ext cx="1994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Browser&amp;DevTools</a:t>
              </a:r>
            </a:p>
          </p:txBody>
        </p:sp>
      </p:grpSp>
      <p:sp>
        <p:nvSpPr>
          <p:cNvPr id="11" name="Moon 10">
            <a:extLst>
              <a:ext uri="{FF2B5EF4-FFF2-40B4-BE49-F238E27FC236}">
                <a16:creationId xmlns:a16="http://schemas.microsoft.com/office/drawing/2014/main" id="{1B1D0A40-F67E-2EDD-6301-83C55F6CDBB5}"/>
              </a:ext>
            </a:extLst>
          </p:cNvPr>
          <p:cNvSpPr/>
          <p:nvPr/>
        </p:nvSpPr>
        <p:spPr>
          <a:xfrm rot="5400000">
            <a:off x="3752777" y="-829318"/>
            <a:ext cx="4686447" cy="7318898"/>
          </a:xfrm>
          <a:prstGeom prst="moon">
            <a:avLst>
              <a:gd name="adj" fmla="val 49202"/>
            </a:avLst>
          </a:prstGeom>
          <a:solidFill>
            <a:srgbClr val="00B0F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FB7D1-6FFB-F85B-A20C-5A740572D350}"/>
              </a:ext>
            </a:extLst>
          </p:cNvPr>
          <p:cNvGrpSpPr/>
          <p:nvPr/>
        </p:nvGrpSpPr>
        <p:grpSpPr>
          <a:xfrm>
            <a:off x="4195272" y="1359583"/>
            <a:ext cx="3638123" cy="1138688"/>
            <a:chOff x="4265287" y="1926901"/>
            <a:chExt cx="3638123" cy="11386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5B8297-0F4E-E0C9-362E-62E9C78FFAB4}"/>
                </a:ext>
              </a:extLst>
            </p:cNvPr>
            <p:cNvSpPr txBox="1"/>
            <p:nvPr/>
          </p:nvSpPr>
          <p:spPr>
            <a:xfrm>
              <a:off x="4265287" y="1926901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</a:rPr>
                <a:t>The End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601E9E-BFD8-95A2-8269-F064E4B24AE7}"/>
                </a:ext>
              </a:extLst>
            </p:cNvPr>
            <p:cNvSpPr txBox="1"/>
            <p:nvPr/>
          </p:nvSpPr>
          <p:spPr>
            <a:xfrm>
              <a:off x="4333202" y="1957593"/>
              <a:ext cx="35702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>
                  <a:solidFill>
                    <a:srgbClr val="FFC000"/>
                  </a:solidFill>
                  <a:latin typeface="Comic Sans MS" panose="030F0702030302020204" pitchFamily="66" charset="0"/>
                </a:rPr>
                <a:t>The End</a:t>
              </a:r>
            </a:p>
          </p:txBody>
        </p:sp>
      </p:grpSp>
      <p:pic>
        <p:nvPicPr>
          <p:cNvPr id="15" name="Graphic 14" descr="Meditation outline">
            <a:extLst>
              <a:ext uri="{FF2B5EF4-FFF2-40B4-BE49-F238E27FC236}">
                <a16:creationId xmlns:a16="http://schemas.microsoft.com/office/drawing/2014/main" id="{013157D6-F3DF-552D-2EB7-8E4715443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065794" y="3515657"/>
            <a:ext cx="2052115" cy="2052115"/>
          </a:xfrm>
          <a:prstGeom prst="rect">
            <a:avLst/>
          </a:prstGeom>
        </p:spPr>
      </p:pic>
      <p:pic>
        <p:nvPicPr>
          <p:cNvPr id="16" name="Graphic 15" descr="Meditation outline">
            <a:extLst>
              <a:ext uri="{FF2B5EF4-FFF2-40B4-BE49-F238E27FC236}">
                <a16:creationId xmlns:a16="http://schemas.microsoft.com/office/drawing/2014/main" id="{B9EF1B1F-25B6-34E2-E70B-67B6F7794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19686" y="3501589"/>
            <a:ext cx="2052115" cy="2052115"/>
          </a:xfrm>
          <a:prstGeom prst="rect">
            <a:avLst/>
          </a:prstGeom>
        </p:spPr>
      </p:pic>
      <p:pic>
        <p:nvPicPr>
          <p:cNvPr id="18" name="Graphic 17" descr="Bus outline">
            <a:extLst>
              <a:ext uri="{FF2B5EF4-FFF2-40B4-BE49-F238E27FC236}">
                <a16:creationId xmlns:a16="http://schemas.microsoft.com/office/drawing/2014/main" id="{C7E73C8D-9FA6-7A76-8C64-BBCF0C931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76168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0E0E-3483-191C-70BB-C8881084C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16EF92D-9673-3DED-3840-B1A5D42E0CA1}"/>
              </a:ext>
            </a:extLst>
          </p:cNvPr>
          <p:cNvSpPr txBox="1">
            <a:spLocks/>
          </p:cNvSpPr>
          <p:nvPr/>
        </p:nvSpPr>
        <p:spPr>
          <a:xfrm>
            <a:off x="1865522" y="2135916"/>
            <a:ext cx="5857301" cy="6954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Onboarding the IT-Line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3507C-1623-4C05-A8AF-717F7876B2E4}"/>
              </a:ext>
            </a:extLst>
          </p:cNvPr>
          <p:cNvGrpSpPr/>
          <p:nvPr/>
        </p:nvGrpSpPr>
        <p:grpSpPr>
          <a:xfrm>
            <a:off x="7539315" y="2266533"/>
            <a:ext cx="2244291" cy="2244291"/>
            <a:chOff x="7539315" y="2266533"/>
            <a:chExt cx="2244291" cy="2244291"/>
          </a:xfrm>
        </p:grpSpPr>
        <p:pic>
          <p:nvPicPr>
            <p:cNvPr id="4" name="Graphic 3" descr="Bus with solid fill">
              <a:extLst>
                <a:ext uri="{FF2B5EF4-FFF2-40B4-BE49-F238E27FC236}">
                  <a16:creationId xmlns:a16="http://schemas.microsoft.com/office/drawing/2014/main" id="{42E0CBC6-7C19-7E6C-F637-1BD00FF2E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39315" y="2266533"/>
              <a:ext cx="2244291" cy="224429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1FE11-DE6F-C7C8-2515-CF8891CB4FED}"/>
                </a:ext>
              </a:extLst>
            </p:cNvPr>
            <p:cNvSpPr txBox="1"/>
            <p:nvPr/>
          </p:nvSpPr>
          <p:spPr>
            <a:xfrm>
              <a:off x="7632834" y="2282634"/>
              <a:ext cx="21507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Gill Sans Nova Cond XBd" panose="020F0502020204030204" pitchFamily="34" charset="0"/>
                </a:rPr>
                <a:t>BEE / LKQ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02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A8204B7-653B-D4FD-8D31-575E211E93DC}"/>
              </a:ext>
            </a:extLst>
          </p:cNvPr>
          <p:cNvGrpSpPr/>
          <p:nvPr/>
        </p:nvGrpSpPr>
        <p:grpSpPr>
          <a:xfrm>
            <a:off x="1761067" y="875266"/>
            <a:ext cx="8669866" cy="1425288"/>
            <a:chOff x="1761067" y="86495"/>
            <a:chExt cx="8669866" cy="14252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D3E0F7-136B-CE3E-31C8-02FA6F4274AE}"/>
                </a:ext>
              </a:extLst>
            </p:cNvPr>
            <p:cNvSpPr txBox="1"/>
            <p:nvPr/>
          </p:nvSpPr>
          <p:spPr>
            <a:xfrm>
              <a:off x="1761067" y="86495"/>
              <a:ext cx="8669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>
                  <a:effectLst/>
                </a:rPr>
                <a:t>“Tell me and I forget, teach me and I may remember, </a:t>
              </a:r>
            </a:p>
            <a:p>
              <a:r>
                <a:rPr lang="en-US" sz="2800" b="0" i="1">
                  <a:effectLst/>
                </a:rPr>
                <a:t>involve me and I learn.”</a:t>
              </a:r>
              <a:endParaRPr lang="en-US" sz="2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9AF4C2-17BE-EC9F-158B-2AB2AF060209}"/>
                </a:ext>
              </a:extLst>
            </p:cNvPr>
            <p:cNvSpPr txBox="1"/>
            <p:nvPr/>
          </p:nvSpPr>
          <p:spPr>
            <a:xfrm>
              <a:off x="6626579" y="988563"/>
              <a:ext cx="288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Benjamin Franklin</a:t>
              </a:r>
              <a:endParaRPr lang="en-US" sz="2800"/>
            </a:p>
          </p:txBody>
        </p:sp>
      </p:grpSp>
      <p:pic>
        <p:nvPicPr>
          <p:cNvPr id="2" name="Graphic 1" descr="Bus outline">
            <a:extLst>
              <a:ext uri="{FF2B5EF4-FFF2-40B4-BE49-F238E27FC236}">
                <a16:creationId xmlns:a16="http://schemas.microsoft.com/office/drawing/2014/main" id="{0BC44D93-461C-97F2-597F-42C47231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470801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1FF31-6260-B733-CCD0-0B82DF680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899B3C-9CE7-92A9-6F3E-BF4E5E0D870E}"/>
              </a:ext>
            </a:extLst>
          </p:cNvPr>
          <p:cNvGrpSpPr/>
          <p:nvPr/>
        </p:nvGrpSpPr>
        <p:grpSpPr>
          <a:xfrm>
            <a:off x="2445918" y="2788126"/>
            <a:ext cx="6829720" cy="2696248"/>
            <a:chOff x="2142220" y="3123001"/>
            <a:chExt cx="8282539" cy="3385152"/>
          </a:xfrm>
        </p:grpSpPr>
        <p:pic>
          <p:nvPicPr>
            <p:cNvPr id="3" name="Graphic 2" descr="Classroom">
              <a:extLst>
                <a:ext uri="{FF2B5EF4-FFF2-40B4-BE49-F238E27FC236}">
                  <a16:creationId xmlns:a16="http://schemas.microsoft.com/office/drawing/2014/main" id="{B7C910D9-9C8E-1197-400D-2CD0E66C7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2220" y="3123001"/>
              <a:ext cx="3594539" cy="3385152"/>
            </a:xfrm>
            <a:prstGeom prst="rect">
              <a:avLst/>
            </a:prstGeom>
          </p:spPr>
        </p:pic>
        <p:sp>
          <p:nvSpPr>
            <p:cNvPr id="11" name="Arrow: Notched Right 10">
              <a:extLst>
                <a:ext uri="{FF2B5EF4-FFF2-40B4-BE49-F238E27FC236}">
                  <a16:creationId xmlns:a16="http://schemas.microsoft.com/office/drawing/2014/main" id="{8BAA1D9B-0DD7-CB7D-B9E6-A6C2220E5209}"/>
                </a:ext>
              </a:extLst>
            </p:cNvPr>
            <p:cNvSpPr/>
            <p:nvPr/>
          </p:nvSpPr>
          <p:spPr>
            <a:xfrm>
              <a:off x="6096000" y="4526294"/>
              <a:ext cx="1961002" cy="289285"/>
            </a:xfrm>
            <a:prstGeom prst="notchedRightArrow">
              <a:avLst>
                <a:gd name="adj1" fmla="val 50000"/>
                <a:gd name="adj2" fmla="val 8427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Aspiration outline">
              <a:extLst>
                <a:ext uri="{FF2B5EF4-FFF2-40B4-BE49-F238E27FC236}">
                  <a16:creationId xmlns:a16="http://schemas.microsoft.com/office/drawing/2014/main" id="{92EDCAC8-BC3D-73DA-9641-531351B5E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4632" y="3513019"/>
              <a:ext cx="2680127" cy="268013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5AD3A7-1292-6B6F-4386-F44C646A69B9}"/>
              </a:ext>
            </a:extLst>
          </p:cNvPr>
          <p:cNvGrpSpPr/>
          <p:nvPr/>
        </p:nvGrpSpPr>
        <p:grpSpPr>
          <a:xfrm>
            <a:off x="1761067" y="875266"/>
            <a:ext cx="8669866" cy="1425288"/>
            <a:chOff x="1761067" y="86495"/>
            <a:chExt cx="8669866" cy="14252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D53B4-7E79-E66F-513B-B9115013D607}"/>
                </a:ext>
              </a:extLst>
            </p:cNvPr>
            <p:cNvSpPr txBox="1"/>
            <p:nvPr/>
          </p:nvSpPr>
          <p:spPr>
            <a:xfrm>
              <a:off x="1761067" y="86495"/>
              <a:ext cx="86698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i="1">
                  <a:effectLst/>
                </a:rPr>
                <a:t>“Tell me and I forget, teach me and I may remember, </a:t>
              </a:r>
            </a:p>
            <a:p>
              <a:r>
                <a:rPr lang="en-US" sz="2800" b="0" i="1">
                  <a:effectLst/>
                </a:rPr>
                <a:t>involve me and I learn.”</a:t>
              </a:r>
              <a:endParaRPr lang="en-US" sz="2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DAE61-C8B0-3440-AA8D-39484E77FFFA}"/>
                </a:ext>
              </a:extLst>
            </p:cNvPr>
            <p:cNvSpPr txBox="1"/>
            <p:nvPr/>
          </p:nvSpPr>
          <p:spPr>
            <a:xfrm>
              <a:off x="6626579" y="988563"/>
              <a:ext cx="288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/>
                <a:t>Benjamin Franklin</a:t>
              </a:r>
              <a:endParaRPr lang="en-US" sz="2800"/>
            </a:p>
          </p:txBody>
        </p:sp>
      </p:grpSp>
      <p:pic>
        <p:nvPicPr>
          <p:cNvPr id="17" name="Graphic 16" descr="Aspiration outline">
            <a:extLst>
              <a:ext uri="{FF2B5EF4-FFF2-40B4-BE49-F238E27FC236}">
                <a16:creationId xmlns:a16="http://schemas.microsoft.com/office/drawing/2014/main" id="{A8E33E9A-FF00-8975-DBEF-FA17E8C6A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3825" y="3186583"/>
            <a:ext cx="969837" cy="936789"/>
          </a:xfrm>
          <a:prstGeom prst="rect">
            <a:avLst/>
          </a:prstGeom>
        </p:spPr>
      </p:pic>
      <p:pic>
        <p:nvPicPr>
          <p:cNvPr id="24" name="Graphic 23" descr="Bus outline">
            <a:extLst>
              <a:ext uri="{FF2B5EF4-FFF2-40B4-BE49-F238E27FC236}">
                <a16:creationId xmlns:a16="http://schemas.microsoft.com/office/drawing/2014/main" id="{14FC0ADA-ACBE-71CF-D2F6-60A73EEDD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1478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0AAF1-EF31-AB1F-CBFB-8777BBE96DDD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7F966DF1-A455-7153-83E7-50428E3B2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pic>
        <p:nvPicPr>
          <p:cNvPr id="21" name="Graphic 20" descr="Bus outline">
            <a:extLst>
              <a:ext uri="{FF2B5EF4-FFF2-40B4-BE49-F238E27FC236}">
                <a16:creationId xmlns:a16="http://schemas.microsoft.com/office/drawing/2014/main" id="{0ABB79AB-507A-8EEC-5DCD-4D766A513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56484" y="5832768"/>
            <a:ext cx="1025233" cy="102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E852-58B8-A152-A73D-0980FDF6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42D64B92-502A-D0CA-3581-D31D3520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A8BC8-23AB-313D-A199-7A4E5097FE53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pic>
        <p:nvPicPr>
          <p:cNvPr id="20" name="Graphic 19" descr="Bus outline">
            <a:extLst>
              <a:ext uri="{FF2B5EF4-FFF2-40B4-BE49-F238E27FC236}">
                <a16:creationId xmlns:a16="http://schemas.microsoft.com/office/drawing/2014/main" id="{8C317211-6FA9-F0B1-D123-8CF4BA1A7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8912" y="5832768"/>
            <a:ext cx="1025233" cy="102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1ECDF-75F2-D3AA-5584-B1E8092B13D7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</p:spTree>
    <p:extLst>
      <p:ext uri="{BB962C8B-B14F-4D97-AF65-F5344CB8AC3E}">
        <p14:creationId xmlns:p14="http://schemas.microsoft.com/office/powerpoint/2010/main" val="408684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11AD-B535-5596-3515-D6664C987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spiration outline">
            <a:extLst>
              <a:ext uri="{FF2B5EF4-FFF2-40B4-BE49-F238E27FC236}">
                <a16:creationId xmlns:a16="http://schemas.microsoft.com/office/drawing/2014/main" id="{C98A78BE-804C-5E4F-A571-76741F20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565" y="578898"/>
            <a:ext cx="2680132" cy="2680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7F84F3-088B-3690-83F4-4050F8E4D7B8}"/>
              </a:ext>
            </a:extLst>
          </p:cNvPr>
          <p:cNvSpPr txBox="1"/>
          <p:nvPr/>
        </p:nvSpPr>
        <p:spPr>
          <a:xfrm>
            <a:off x="1353099" y="454391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6D059-A44D-13FE-1309-78A4591FFFBC}"/>
              </a:ext>
            </a:extLst>
          </p:cNvPr>
          <p:cNvSpPr txBox="1"/>
          <p:nvPr/>
        </p:nvSpPr>
        <p:spPr>
          <a:xfrm>
            <a:off x="5903672" y="454391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22FD9-4989-114C-2026-A8C576BC8270}"/>
              </a:ext>
            </a:extLst>
          </p:cNvPr>
          <p:cNvSpPr txBox="1"/>
          <p:nvPr/>
        </p:nvSpPr>
        <p:spPr>
          <a:xfrm>
            <a:off x="1353099" y="1499673"/>
            <a:ext cx="742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If we want a student to learn this</a:t>
            </a:r>
          </a:p>
        </p:txBody>
      </p:sp>
      <p:pic>
        <p:nvPicPr>
          <p:cNvPr id="19" name="Graphic 18" descr="Bus outline">
            <a:extLst>
              <a:ext uri="{FF2B5EF4-FFF2-40B4-BE49-F238E27FC236}">
                <a16:creationId xmlns:a16="http://schemas.microsoft.com/office/drawing/2014/main" id="{5D7A7A77-D8B7-974D-68BC-08E9AA439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41340" y="5832768"/>
            <a:ext cx="1025233" cy="102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A35035-77E8-1587-DEE8-487A4A76E4C5}"/>
              </a:ext>
            </a:extLst>
          </p:cNvPr>
          <p:cNvSpPr txBox="1"/>
          <p:nvPr/>
        </p:nvSpPr>
        <p:spPr>
          <a:xfrm>
            <a:off x="3532264" y="3036957"/>
            <a:ext cx="40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How do we start?</a:t>
            </a:r>
          </a:p>
        </p:txBody>
      </p:sp>
    </p:spTree>
    <p:extLst>
      <p:ext uri="{BB962C8B-B14F-4D97-AF65-F5344CB8AC3E}">
        <p14:creationId xmlns:p14="http://schemas.microsoft.com/office/powerpoint/2010/main" val="148574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1dcbc1-f87d-4104-9c9f-57086a6dfe09">
      <Terms xmlns="http://schemas.microsoft.com/office/infopath/2007/PartnerControls"/>
    </lcf76f155ced4ddcb4097134ff3c332f>
    <Toelichting xmlns="c31dcbc1-f87d-4104-9c9f-57086a6dfe09">Version 01</Toelichting>
    <TaxCatchAll xmlns="dbfd3cd4-0f1f-45eb-ae98-8e52fd41f152" xsi:nil="true"/>
    <Niveau xmlns="c31dcbc1-f87d-4104-9c9f-57086a6dfe0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5037A064FEA41B7E4631BE3A3C02B" ma:contentTypeVersion="18" ma:contentTypeDescription="Create a new document." ma:contentTypeScope="" ma:versionID="9ea3c404ab5078672b1dcba40157e2bc">
  <xsd:schema xmlns:xsd="http://www.w3.org/2001/XMLSchema" xmlns:xs="http://www.w3.org/2001/XMLSchema" xmlns:p="http://schemas.microsoft.com/office/2006/metadata/properties" xmlns:ns2="dbfd3cd4-0f1f-45eb-ae98-8e52fd41f152" xmlns:ns3="c31dcbc1-f87d-4104-9c9f-57086a6dfe09" targetNamespace="http://schemas.microsoft.com/office/2006/metadata/properties" ma:root="true" ma:fieldsID="924b48c8ea326f53ed1b7ba3abfb8957" ns2:_="" ns3:_="">
    <xsd:import namespace="dbfd3cd4-0f1f-45eb-ae98-8e52fd41f152"/>
    <xsd:import namespace="c31dcbc1-f87d-4104-9c9f-57086a6dfe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ObjectDetectorVersions" minOccurs="0"/>
                <xsd:element ref="ns3:Toelichting" minOccurs="0"/>
                <xsd:element ref="ns3:Niveau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d3cd4-0f1f-45eb-ae98-8e52fd41f1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09615c1-e75c-43ce-ab58-2572f7fa5cfa}" ma:internalName="TaxCatchAll" ma:showField="CatchAllData" ma:web="dbfd3cd4-0f1f-45eb-ae98-8e52fd41f1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dcbc1-f87d-4104-9c9f-57086a6dfe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37ab9ec-eaee-4242-8e78-8e379dea11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Toelichting" ma:index="22" nillable="true" ma:displayName="Toelichting" ma:default="aaaaaaaaaaa" ma:description="Toelichting" ma:format="Dropdown" ma:internalName="Toelichting">
      <xsd:simpleType>
        <xsd:restriction base="dms:Text">
          <xsd:maxLength value="255"/>
        </xsd:restriction>
      </xsd:simpleType>
    </xsd:element>
    <xsd:element name="Niveau" ma:index="23" nillable="true" ma:displayName="Niveau" ma:format="Dropdown" ma:internalName="Niveau">
      <xsd:simpleType>
        <xsd:restriction base="dms:Text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B65D76-35BA-4EB2-AF49-BD1389E4E052}">
  <ds:schemaRefs>
    <ds:schemaRef ds:uri="http://schemas.microsoft.com/office/2006/metadata/properties"/>
    <ds:schemaRef ds:uri="http://schemas.microsoft.com/office/infopath/2007/PartnerControls"/>
    <ds:schemaRef ds:uri="c31dcbc1-f87d-4104-9c9f-57086a6dfe09"/>
    <ds:schemaRef ds:uri="dbfd3cd4-0f1f-45eb-ae98-8e52fd41f152"/>
  </ds:schemaRefs>
</ds:datastoreItem>
</file>

<file path=customXml/itemProps2.xml><?xml version="1.0" encoding="utf-8"?>
<ds:datastoreItem xmlns:ds="http://schemas.openxmlformats.org/officeDocument/2006/customXml" ds:itemID="{9511A923-20AA-4937-817F-E03621AD3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d3cd4-0f1f-45eb-ae98-8e52fd41f152"/>
    <ds:schemaRef ds:uri="c31dcbc1-f87d-4104-9c9f-57086a6dfe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060B5B-E749-49FD-9BCD-C1ED260043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736</Words>
  <Application>Microsoft Office PowerPoint</Application>
  <PresentationFormat>Widescreen</PresentationFormat>
  <Paragraphs>170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Algerian</vt:lpstr>
      <vt:lpstr>Arial</vt:lpstr>
      <vt:lpstr>Calibri</vt:lpstr>
      <vt:lpstr>Calibri Light</vt:lpstr>
      <vt:lpstr>Comic Sans MS</vt:lpstr>
      <vt:lpstr>Gill Sans Nova Cond XBd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On-boarding  IT-Straat BEE/LKQ</dc:title>
  <dc:creator>Jules van Nuijs</dc:creator>
  <cp:lastModifiedBy>Jules van Nuijs</cp:lastModifiedBy>
  <cp:revision>36</cp:revision>
  <dcterms:created xsi:type="dcterms:W3CDTF">2024-02-16T09:13:39Z</dcterms:created>
  <dcterms:modified xsi:type="dcterms:W3CDTF">2024-02-19T20:59:08Z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0x0101007DB5037A064FEA41B7E4631BE3A3C02B</vt:lpwstr>
  </property>
</Properties>
</file>