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81" r:id="rId5"/>
    <p:sldId id="256" r:id="rId6"/>
    <p:sldId id="290" r:id="rId7"/>
    <p:sldId id="305" r:id="rId8"/>
    <p:sldId id="272" r:id="rId9"/>
    <p:sldId id="276" r:id="rId10"/>
    <p:sldId id="293" r:id="rId11"/>
    <p:sldId id="294" r:id="rId12"/>
    <p:sldId id="295" r:id="rId13"/>
    <p:sldId id="296" r:id="rId14"/>
    <p:sldId id="302" r:id="rId15"/>
    <p:sldId id="311" r:id="rId16"/>
    <p:sldId id="280" r:id="rId17"/>
    <p:sldId id="301" r:id="rId18"/>
    <p:sldId id="298" r:id="rId19"/>
    <p:sldId id="288" r:id="rId20"/>
    <p:sldId id="306" r:id="rId21"/>
    <p:sldId id="264" r:id="rId22"/>
    <p:sldId id="282" r:id="rId23"/>
    <p:sldId id="313" r:id="rId24"/>
    <p:sldId id="291" r:id="rId25"/>
    <p:sldId id="292" r:id="rId26"/>
    <p:sldId id="314" r:id="rId27"/>
    <p:sldId id="315" r:id="rId28"/>
    <p:sldId id="316" r:id="rId29"/>
    <p:sldId id="286" r:id="rId30"/>
    <p:sldId id="312" r:id="rId31"/>
    <p:sldId id="307" r:id="rId32"/>
    <p:sldId id="303" r:id="rId33"/>
    <p:sldId id="304" r:id="rId34"/>
    <p:sldId id="267" r:id="rId35"/>
    <p:sldId id="268" r:id="rId36"/>
    <p:sldId id="289" r:id="rId37"/>
    <p:sldId id="310" r:id="rId38"/>
    <p:sldId id="308" r:id="rId39"/>
    <p:sldId id="309" r:id="rId40"/>
    <p:sldId id="31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1" autoAdjust="0"/>
    <p:restoredTop sz="94635" autoAdjust="0"/>
  </p:normalViewPr>
  <p:slideViewPr>
    <p:cSldViewPr snapToGrid="0">
      <p:cViewPr varScale="1">
        <p:scale>
          <a:sx n="81" d="100"/>
          <a:sy n="81" d="100"/>
        </p:scale>
        <p:origin x="1230" y="90"/>
      </p:cViewPr>
      <p:guideLst>
        <p:guide orient="horz" pos="2088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1825F-63CB-4E5F-8A7F-759AFBC9429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0E009-CF95-4551-88A2-9FD3CC05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E009-CF95-4551-88A2-9FD3CC059E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A87E1-D850-580A-437C-ECA323D2F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FC0AC-680D-BE36-7CB5-99C9263B5F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75EC53-DB5A-BC71-1838-BCFA60351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036CF-1EA5-92B8-D7C8-959C4515F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E009-CF95-4551-88A2-9FD3CC059E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7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45377-7DE4-B633-B55B-7C61BDC42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6190B-034A-5BC3-A1DE-0D6DF186BF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EE7E0-60A5-0E23-D792-9427D69AB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393E-E4E8-0C83-C2AC-C284B8F6D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E009-CF95-4551-88A2-9FD3CC059E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EFDDE-0232-0A80-0172-CE85F109A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841F16-6AE0-B6BF-F7BF-799562A198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B3530-3801-D78C-ADF4-34C54F21A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F7F04-E89B-37BB-8D25-433441A40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E009-CF95-4551-88A2-9FD3CC059E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A4F8-1B4A-D9B1-FAC1-C574B878A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3F63F-DB2B-C6B7-85C6-424BEE22E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7638-C31A-2A79-06F4-FCBC78FE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ABA1-F3E7-ADF0-29CF-4E51282D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675F-F5C3-2CE4-C12C-EDE0FC61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AAEC-39DB-DE50-69C5-0F743706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6DE67-5D15-2A18-CEE2-405ED240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FA48-2E3D-92CE-C36B-6908786D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77A6-2C2F-2DBA-E2C2-5705D456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38B4-7227-2109-DC17-7DB49DA2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8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F39D3-FC03-2D7F-2475-7F493F4D9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5FD4D-58CE-FD8A-4435-14FD8627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DD4E-AC48-0C23-1187-0D29CFA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33EC-BF89-29EA-597E-7C51A46D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3847-756F-55F3-D52F-FB2C267B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FBAC-1A4D-AE4F-CF3E-64AB868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6C722-50FF-FFCC-3571-08C4746C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537BB-0624-55DB-331D-46150E66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4CDB9-A9BE-0A07-C024-4A5475E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CA1-E90D-F27F-3100-6A4668AF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87B2-58E6-8994-349B-EF90745F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1464-D44F-CDAE-4328-82B6A633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54C02-C28C-0664-A103-67D051FE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5BE-0EF9-F958-9020-13A4B7DB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2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CDA1-E430-EC33-0BB7-86E79642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C3C5F-E951-6BE9-54E7-2CD152D5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5280-764F-0C03-01E0-4C7BB9C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9935-1C9F-9BE7-BB92-990A67FE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05C3-BBEE-E394-26EC-3A436EB1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3073-13A7-9EDA-1318-F9FAEA0A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1CAB-4605-021D-C2E7-F2106B896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0C1E-B16C-BFF2-F5E3-E4007ED91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BCF6-E602-7687-7E3B-4D84B034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C8F22-49FE-783E-3167-E35F8CE2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32B7-097A-026C-B21C-7E664142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D7F-8389-DDA3-46F1-3D8FD76A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A15BA-809C-2FF0-7DE3-BA1E5138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2DD2-0A50-40DC-01E5-B7437B90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4175F-036F-A706-57B1-17642216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3E801-F200-A555-5AE1-B69B10672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F45A3-B284-15E3-8EA4-3B248DFF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8595D-D73B-92B6-BF6D-03D52BDE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766C0-5360-7107-65AF-1A679741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4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417-F790-37BC-944B-23ED0E87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85AE7-C02E-170B-2730-15FBECF8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353A8-6C87-73C3-B36F-41D5638A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DA870-8C0B-18B1-E38A-D7043E86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759FE-A7BE-D7DF-FFD9-7440EA80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32487-0794-F187-4E6C-E43D8F60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13EE4-C771-E1C0-A99F-E07B3B7B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1A70-B2DC-CAD9-583E-7F6987AA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E7B3-3018-A5B2-E526-401FAA4C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8E388-0D56-3610-A854-D51832037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9034-CE9F-460D-F098-F37BC5C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E4604-380B-FE2A-1E6A-12B5BC8D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345F0-98C8-8547-220F-C21CA703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0D2E-41A4-0F3D-C9D0-6BBCD88E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4F6F7-B457-F20F-00F8-0FCAFFD66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66CF7-14A8-C0A9-EE38-48B0B6E1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91BA6-90D1-D731-036B-8ACD8A8E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66C7D-2AB3-6EE1-019A-3217CBEE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CD425-CC01-7517-0EAF-8013799D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1F03B-D378-369C-3FEB-270755BB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B68A2-A89B-6BA4-2F91-10F5BCDD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A2F3-BB71-4B60-168D-B9924C2F9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7E18-12BF-441E-AADC-12F52F9B7B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A53C-CCCF-A6FD-5982-B9F6F232F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4C1A-E70B-A5C7-BA80-6E9789654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8.png"/><Relationship Id="rId5" Type="http://schemas.openxmlformats.org/officeDocument/2006/relationships/image" Target="../media/image23.png"/><Relationship Id="rId10" Type="http://schemas.openxmlformats.org/officeDocument/2006/relationships/image" Target="../media/image7.svg"/><Relationship Id="rId4" Type="http://schemas.openxmlformats.org/officeDocument/2006/relationships/image" Target="../media/image22.svg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8.png"/><Relationship Id="rId9" Type="http://schemas.openxmlformats.org/officeDocument/2006/relationships/image" Target="../media/image25.png"/><Relationship Id="rId14" Type="http://schemas.openxmlformats.org/officeDocument/2006/relationships/image" Target="../media/image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6.png"/><Relationship Id="rId1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25.png"/><Relationship Id="rId5" Type="http://schemas.openxmlformats.org/officeDocument/2006/relationships/image" Target="../media/image27.png"/><Relationship Id="rId15" Type="http://schemas.openxmlformats.org/officeDocument/2006/relationships/image" Target="../media/image8.png"/><Relationship Id="rId10" Type="http://schemas.openxmlformats.org/officeDocument/2006/relationships/image" Target="../media/image24.svg"/><Relationship Id="rId4" Type="http://schemas.openxmlformats.org/officeDocument/2006/relationships/image" Target="../media/image30.svg"/><Relationship Id="rId9" Type="http://schemas.openxmlformats.org/officeDocument/2006/relationships/image" Target="../media/image23.png"/><Relationship Id="rId1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4.svg"/><Relationship Id="rId7" Type="http://schemas.openxmlformats.org/officeDocument/2006/relationships/image" Target="../media/image7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4.svg"/><Relationship Id="rId7" Type="http://schemas.openxmlformats.org/officeDocument/2006/relationships/image" Target="../media/image7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9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2.svg"/><Relationship Id="rId7" Type="http://schemas.openxmlformats.org/officeDocument/2006/relationships/image" Target="../media/image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3.svg"/><Relationship Id="rId4" Type="http://schemas.openxmlformats.org/officeDocument/2006/relationships/image" Target="../media/image7.sv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7.svg"/><Relationship Id="rId7" Type="http://schemas.openxmlformats.org/officeDocument/2006/relationships/image" Target="../media/image9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7.svg"/><Relationship Id="rId5" Type="http://schemas.openxmlformats.org/officeDocument/2006/relationships/image" Target="../media/image13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B457E-E224-667F-9485-FB8D29215E29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pic>
        <p:nvPicPr>
          <p:cNvPr id="3" name="Graphic 2" descr="Group of men with solid fill">
            <a:extLst>
              <a:ext uri="{FF2B5EF4-FFF2-40B4-BE49-F238E27FC236}">
                <a16:creationId xmlns:a16="http://schemas.microsoft.com/office/drawing/2014/main" id="{6B2B4EFE-3DF1-1A70-CC11-7B2D78EBA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1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C615-CEA3-E6F9-3E34-9689F189F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DCAF8EAA-64A8-7132-5B44-13D5443FE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58596-21E1-F4E1-E74B-6F90B81CF62A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988CC0-09F8-8650-4A35-6E2E64792234}"/>
              </a:ext>
            </a:extLst>
          </p:cNvPr>
          <p:cNvGrpSpPr/>
          <p:nvPr/>
        </p:nvGrpSpPr>
        <p:grpSpPr>
          <a:xfrm>
            <a:off x="1737678" y="5832768"/>
            <a:ext cx="1025233" cy="1025232"/>
            <a:chOff x="1417045" y="5832768"/>
            <a:chExt cx="1025233" cy="1025232"/>
          </a:xfrm>
        </p:grpSpPr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EA2290DF-CDF2-7133-2328-2E03137F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8CAA45-74F8-D221-1383-13865062689D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97FCFE-FB9A-73F1-BDFB-F30ED955A1F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20281957-9270-395C-030A-E976665A5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5BDA68E3-AA8F-FF2F-BF4B-1663B79EF4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E6F83194-FD49-271C-75FA-B335B97B6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5" name="Graphic 14" descr="User with solid fill">
                <a:extLst>
                  <a:ext uri="{FF2B5EF4-FFF2-40B4-BE49-F238E27FC236}">
                    <a16:creationId xmlns:a16="http://schemas.microsoft.com/office/drawing/2014/main" id="{66E6C446-9057-876A-E1E6-ABCF0B78E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4" name="Graphic 3" descr="Climbing outline">
            <a:extLst>
              <a:ext uri="{FF2B5EF4-FFF2-40B4-BE49-F238E27FC236}">
                <a16:creationId xmlns:a16="http://schemas.microsoft.com/office/drawing/2014/main" id="{DB8906FE-EA7F-3243-48C6-0B66806A6B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83704" y="3908093"/>
            <a:ext cx="1847638" cy="18476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227D86-50B1-3995-48EA-26737D1BD398}"/>
              </a:ext>
            </a:extLst>
          </p:cNvPr>
          <p:cNvSpPr txBox="1"/>
          <p:nvPr/>
        </p:nvSpPr>
        <p:spPr>
          <a:xfrm>
            <a:off x="7356490" y="376309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0BC7015-535E-1A32-AA82-64CDC24AE269}"/>
              </a:ext>
            </a:extLst>
          </p:cNvPr>
          <p:cNvSpPr/>
          <p:nvPr/>
        </p:nvSpPr>
        <p:spPr>
          <a:xfrm>
            <a:off x="7948162" y="3859866"/>
            <a:ext cx="514350" cy="514350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BA9A080-3E7F-8178-1E71-05365961BEB8}"/>
              </a:ext>
            </a:extLst>
          </p:cNvPr>
          <p:cNvSpPr/>
          <p:nvPr/>
        </p:nvSpPr>
        <p:spPr>
          <a:xfrm>
            <a:off x="2528674" y="3845045"/>
            <a:ext cx="514350" cy="522681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67697C-79E0-7E85-0071-F3B4E0386C1A}"/>
              </a:ext>
            </a:extLst>
          </p:cNvPr>
          <p:cNvSpPr txBox="1"/>
          <p:nvPr/>
        </p:nvSpPr>
        <p:spPr>
          <a:xfrm>
            <a:off x="1922126" y="3774248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7AB30-EB9A-CD42-9E0A-556CE761C8BB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BDCEB-296C-F7E5-BE2A-AFB0C08A2410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85000"/>
                  </a:schemeClr>
                </a:solidFill>
              </a:rPr>
              <a:t>If we want a student to learn this</a:t>
            </a:r>
          </a:p>
        </p:txBody>
      </p:sp>
    </p:spTree>
    <p:extLst>
      <p:ext uri="{BB962C8B-B14F-4D97-AF65-F5344CB8AC3E}">
        <p14:creationId xmlns:p14="http://schemas.microsoft.com/office/powerpoint/2010/main" val="29240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1ADEE-B198-3820-A7CD-88766BCC4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3F5BA5CD-6F2A-77E2-D3AA-E6C229FD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591BF-98C9-DF15-284B-1606142BEF6D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45500A-5826-B0E1-1745-2490F98267DE}"/>
              </a:ext>
            </a:extLst>
          </p:cNvPr>
          <p:cNvGrpSpPr/>
          <p:nvPr/>
        </p:nvGrpSpPr>
        <p:grpSpPr>
          <a:xfrm>
            <a:off x="2188939" y="5832768"/>
            <a:ext cx="1025233" cy="1025232"/>
            <a:chOff x="1417045" y="5832768"/>
            <a:chExt cx="1025233" cy="1025232"/>
          </a:xfrm>
        </p:grpSpPr>
        <p:pic>
          <p:nvPicPr>
            <p:cNvPr id="18" name="Graphic 17" descr="Bus outline">
              <a:extLst>
                <a:ext uri="{FF2B5EF4-FFF2-40B4-BE49-F238E27FC236}">
                  <a16:creationId xmlns:a16="http://schemas.microsoft.com/office/drawing/2014/main" id="{74C6A3DB-44EB-8EFF-8DCF-98C4DEFE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F9D0AD-946E-E314-065C-0A24753BE78F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E0EF102-1D87-8B14-A877-6DC4A8D0596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3" name="Graphic 22" descr="User with solid fill">
                  <a:extLst>
                    <a:ext uri="{FF2B5EF4-FFF2-40B4-BE49-F238E27FC236}">
                      <a16:creationId xmlns:a16="http://schemas.microsoft.com/office/drawing/2014/main" id="{3023E3D1-9DDE-D17D-686C-77F0FE3722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User with solid fill">
                  <a:extLst>
                    <a:ext uri="{FF2B5EF4-FFF2-40B4-BE49-F238E27FC236}">
                      <a16:creationId xmlns:a16="http://schemas.microsoft.com/office/drawing/2014/main" id="{2B4A8BED-C768-E32F-0F79-57D25CE211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User with solid fill">
                  <a:extLst>
                    <a:ext uri="{FF2B5EF4-FFF2-40B4-BE49-F238E27FC236}">
                      <a16:creationId xmlns:a16="http://schemas.microsoft.com/office/drawing/2014/main" id="{1A9CEC5D-C6B4-E33F-CBBC-ACC9E4B0A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2" name="Graphic 21" descr="User with solid fill">
                <a:extLst>
                  <a:ext uri="{FF2B5EF4-FFF2-40B4-BE49-F238E27FC236}">
                    <a16:creationId xmlns:a16="http://schemas.microsoft.com/office/drawing/2014/main" id="{7CCDDC61-7124-5132-2A96-C0C0EEA19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2" name="Graphic 1" descr="Climbing outline">
            <a:extLst>
              <a:ext uri="{FF2B5EF4-FFF2-40B4-BE49-F238E27FC236}">
                <a16:creationId xmlns:a16="http://schemas.microsoft.com/office/drawing/2014/main" id="{B84A766E-D0B9-8F73-39A9-7A883A9EB5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83704" y="3908093"/>
            <a:ext cx="1847638" cy="18476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74CAEE0-D44F-61D9-3975-7BA14533FA29}"/>
              </a:ext>
            </a:extLst>
          </p:cNvPr>
          <p:cNvGrpSpPr/>
          <p:nvPr/>
        </p:nvGrpSpPr>
        <p:grpSpPr>
          <a:xfrm>
            <a:off x="7965532" y="3221544"/>
            <a:ext cx="2680479" cy="2498600"/>
            <a:chOff x="7995995" y="3221544"/>
            <a:chExt cx="2680479" cy="2498600"/>
          </a:xfrm>
        </p:grpSpPr>
        <p:pic>
          <p:nvPicPr>
            <p:cNvPr id="15" name="Graphic 14" descr="Aspiration outline">
              <a:extLst>
                <a:ext uri="{FF2B5EF4-FFF2-40B4-BE49-F238E27FC236}">
                  <a16:creationId xmlns:a16="http://schemas.microsoft.com/office/drawing/2014/main" id="{03C91F5B-3274-0273-0DBF-CE6BEBA01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55173">
              <a:off x="8122036" y="3221544"/>
              <a:ext cx="2393190" cy="2305341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5EBB86-5834-A80C-3380-FF5C90389D4A}"/>
                </a:ext>
              </a:extLst>
            </p:cNvPr>
            <p:cNvGrpSpPr/>
            <p:nvPr/>
          </p:nvGrpSpPr>
          <p:grpSpPr>
            <a:xfrm>
              <a:off x="7995995" y="3859866"/>
              <a:ext cx="2680479" cy="1860278"/>
              <a:chOff x="7995995" y="3859866"/>
              <a:chExt cx="2680479" cy="186027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AAA832E-CA0C-CE79-BF39-6CE53BB39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995" y="5716133"/>
                <a:ext cx="2680479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7543BBC-3A62-8D5C-5350-BB73FBA26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3841" y="4884819"/>
                <a:ext cx="0" cy="81527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62FF865-98C0-85D5-6907-26B945A3E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6951" y="3859866"/>
                <a:ext cx="0" cy="1860278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03C751-8029-1620-22F7-89CAC4CCBB24}"/>
              </a:ext>
            </a:extLst>
          </p:cNvPr>
          <p:cNvSpPr txBox="1"/>
          <p:nvPr/>
        </p:nvSpPr>
        <p:spPr>
          <a:xfrm>
            <a:off x="7356490" y="376309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BCE09E6-D36E-2B04-7B61-907D81857E33}"/>
              </a:ext>
            </a:extLst>
          </p:cNvPr>
          <p:cNvSpPr/>
          <p:nvPr/>
        </p:nvSpPr>
        <p:spPr>
          <a:xfrm>
            <a:off x="7948162" y="3859866"/>
            <a:ext cx="514350" cy="514350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4E0897-A6CF-9BB8-7D47-EF685AE346BF}"/>
              </a:ext>
            </a:extLst>
          </p:cNvPr>
          <p:cNvSpPr/>
          <p:nvPr/>
        </p:nvSpPr>
        <p:spPr>
          <a:xfrm>
            <a:off x="2528674" y="3845045"/>
            <a:ext cx="514350" cy="522681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87221E-969B-A9C2-F619-A6636A0C76D1}"/>
              </a:ext>
            </a:extLst>
          </p:cNvPr>
          <p:cNvSpPr txBox="1"/>
          <p:nvPr/>
        </p:nvSpPr>
        <p:spPr>
          <a:xfrm>
            <a:off x="1922126" y="3774248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CBA40C-2136-9446-B799-2EA8845E86A2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80B2A-D9CA-900B-0F5F-057F78EBFB7C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85000"/>
                  </a:schemeClr>
                </a:solidFill>
              </a:rPr>
              <a:t>If we want a student to learn this</a:t>
            </a:r>
          </a:p>
        </p:txBody>
      </p:sp>
    </p:spTree>
    <p:extLst>
      <p:ext uri="{BB962C8B-B14F-4D97-AF65-F5344CB8AC3E}">
        <p14:creationId xmlns:p14="http://schemas.microsoft.com/office/powerpoint/2010/main" val="3163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B6E7-202B-E01B-38E9-B6E9A03A1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93FBD1B0-DE27-17E3-B410-3A04896F9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A36CE-BFC1-E4AB-C750-F1D4D5DC8C5D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pic>
        <p:nvPicPr>
          <p:cNvPr id="5" name="Graphic 4" descr="Climbing outline">
            <a:extLst>
              <a:ext uri="{FF2B5EF4-FFF2-40B4-BE49-F238E27FC236}">
                <a16:creationId xmlns:a16="http://schemas.microsoft.com/office/drawing/2014/main" id="{412A6F9A-9A49-C122-7927-09ED69828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704" y="3908093"/>
            <a:ext cx="1847638" cy="1847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89AC51-B5BC-EC23-EC7C-B9051226E811}"/>
              </a:ext>
            </a:extLst>
          </p:cNvPr>
          <p:cNvSpPr txBox="1"/>
          <p:nvPr/>
        </p:nvSpPr>
        <p:spPr>
          <a:xfrm>
            <a:off x="7356490" y="376309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8E0E7D-C7ED-56DF-9476-598EAB993AE3}"/>
              </a:ext>
            </a:extLst>
          </p:cNvPr>
          <p:cNvSpPr/>
          <p:nvPr/>
        </p:nvSpPr>
        <p:spPr>
          <a:xfrm>
            <a:off x="7948162" y="3859866"/>
            <a:ext cx="514350" cy="514350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D0B4D7-C447-3080-E31D-08EDA9D1F2BF}"/>
              </a:ext>
            </a:extLst>
          </p:cNvPr>
          <p:cNvSpPr/>
          <p:nvPr/>
        </p:nvSpPr>
        <p:spPr>
          <a:xfrm>
            <a:off x="2528674" y="3845045"/>
            <a:ext cx="514350" cy="522681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>
                <a:lumMod val="6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380E1-8BD8-4F17-B12E-73F89FF0FCCE}"/>
              </a:ext>
            </a:extLst>
          </p:cNvPr>
          <p:cNvSpPr/>
          <p:nvPr/>
        </p:nvSpPr>
        <p:spPr>
          <a:xfrm>
            <a:off x="8038526" y="4000095"/>
            <a:ext cx="336099" cy="256193"/>
          </a:xfrm>
          <a:custGeom>
            <a:avLst/>
            <a:gdLst>
              <a:gd name="connsiteX0" fmla="*/ 336099 w 336099"/>
              <a:gd name="connsiteY0" fmla="*/ 40815 h 256193"/>
              <a:gd name="connsiteX1" fmla="*/ 296094 w 336099"/>
              <a:gd name="connsiteY1" fmla="*/ 0 h 256193"/>
              <a:gd name="connsiteX2" fmla="*/ 116710 w 336099"/>
              <a:gd name="connsiteY2" fmla="*/ 175784 h 256193"/>
              <a:gd name="connsiteX3" fmla="*/ 40415 w 336099"/>
              <a:gd name="connsiteY3" fmla="*/ 99489 h 256193"/>
              <a:gd name="connsiteX4" fmla="*/ 0 w 336099"/>
              <a:gd name="connsiteY4" fmla="*/ 139894 h 256193"/>
              <a:gd name="connsiteX5" fmla="*/ 116300 w 336099"/>
              <a:gd name="connsiteY5" fmla="*/ 256194 h 256193"/>
              <a:gd name="connsiteX6" fmla="*/ 336099 w 336099"/>
              <a:gd name="connsiteY6" fmla="*/ 40815 h 25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099" h="256193">
                <a:moveTo>
                  <a:pt x="336099" y="40815"/>
                </a:moveTo>
                <a:lnTo>
                  <a:pt x="296094" y="0"/>
                </a:lnTo>
                <a:lnTo>
                  <a:pt x="116710" y="175784"/>
                </a:lnTo>
                <a:lnTo>
                  <a:pt x="40415" y="99489"/>
                </a:lnTo>
                <a:lnTo>
                  <a:pt x="0" y="139894"/>
                </a:lnTo>
                <a:lnTo>
                  <a:pt x="116300" y="256194"/>
                </a:lnTo>
                <a:lnTo>
                  <a:pt x="336099" y="40815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E2D0A2-BA8E-271E-B075-C930F515C2D9}"/>
              </a:ext>
            </a:extLst>
          </p:cNvPr>
          <p:cNvGrpSpPr/>
          <p:nvPr/>
        </p:nvGrpSpPr>
        <p:grpSpPr>
          <a:xfrm>
            <a:off x="2545197" y="5832768"/>
            <a:ext cx="1025233" cy="1025232"/>
            <a:chOff x="1417045" y="5832768"/>
            <a:chExt cx="1025233" cy="1025232"/>
          </a:xfrm>
        </p:grpSpPr>
        <p:pic>
          <p:nvPicPr>
            <p:cNvPr id="18" name="Graphic 17" descr="Bus outline">
              <a:extLst>
                <a:ext uri="{FF2B5EF4-FFF2-40B4-BE49-F238E27FC236}">
                  <a16:creationId xmlns:a16="http://schemas.microsoft.com/office/drawing/2014/main" id="{C5B1FD00-EE95-128E-F1C6-A88B26CC3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737AFA-F6BF-3D11-ABCE-5A824DA35D9D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895A988-B7C4-05C5-3FE2-5EF9BE2B0198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4" name="Graphic 23" descr="User with solid fill">
                  <a:extLst>
                    <a:ext uri="{FF2B5EF4-FFF2-40B4-BE49-F238E27FC236}">
                      <a16:creationId xmlns:a16="http://schemas.microsoft.com/office/drawing/2014/main" id="{F1114836-B59C-DD5F-0780-102F0FFC35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User with solid fill">
                  <a:extLst>
                    <a:ext uri="{FF2B5EF4-FFF2-40B4-BE49-F238E27FC236}">
                      <a16:creationId xmlns:a16="http://schemas.microsoft.com/office/drawing/2014/main" id="{18F8BAB1-8A33-DDC2-113D-5325C842D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6" name="Graphic 25" descr="User with solid fill">
                  <a:extLst>
                    <a:ext uri="{FF2B5EF4-FFF2-40B4-BE49-F238E27FC236}">
                      <a16:creationId xmlns:a16="http://schemas.microsoft.com/office/drawing/2014/main" id="{CE2752C3-BC06-57F3-0B6C-1560914180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3" name="Graphic 22" descr="User with solid fill">
                <a:extLst>
                  <a:ext uri="{FF2B5EF4-FFF2-40B4-BE49-F238E27FC236}">
                    <a16:creationId xmlns:a16="http://schemas.microsoft.com/office/drawing/2014/main" id="{4D4F4947-4EAB-E378-C00D-4089A7113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891022-2862-2967-5DED-1E1881152492}"/>
              </a:ext>
            </a:extLst>
          </p:cNvPr>
          <p:cNvSpPr txBox="1"/>
          <p:nvPr/>
        </p:nvSpPr>
        <p:spPr>
          <a:xfrm>
            <a:off x="1922126" y="3774248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F5F5CC-52A5-5776-353D-0030215C2782}"/>
              </a:ext>
            </a:extLst>
          </p:cNvPr>
          <p:cNvGrpSpPr/>
          <p:nvPr/>
        </p:nvGrpSpPr>
        <p:grpSpPr>
          <a:xfrm>
            <a:off x="7965532" y="3221544"/>
            <a:ext cx="2680479" cy="2498600"/>
            <a:chOff x="7995995" y="3221544"/>
            <a:chExt cx="2680479" cy="2498600"/>
          </a:xfrm>
        </p:grpSpPr>
        <p:pic>
          <p:nvPicPr>
            <p:cNvPr id="13" name="Graphic 12" descr="Aspiration outline">
              <a:extLst>
                <a:ext uri="{FF2B5EF4-FFF2-40B4-BE49-F238E27FC236}">
                  <a16:creationId xmlns:a16="http://schemas.microsoft.com/office/drawing/2014/main" id="{BD7FFCB0-DCF7-913B-A212-EA68B9C38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55173">
              <a:off x="8122036" y="3221544"/>
              <a:ext cx="2393190" cy="2305341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F62348-81D3-FE18-3E6F-54CF612974CF}"/>
                </a:ext>
              </a:extLst>
            </p:cNvPr>
            <p:cNvGrpSpPr/>
            <p:nvPr/>
          </p:nvGrpSpPr>
          <p:grpSpPr>
            <a:xfrm>
              <a:off x="7995995" y="3859866"/>
              <a:ext cx="2680479" cy="1860278"/>
              <a:chOff x="7995995" y="3859866"/>
              <a:chExt cx="2680479" cy="1860278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EAB2B04-E0FF-A1F1-2634-0129BAD9E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995" y="5716133"/>
                <a:ext cx="2680479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65B0AA4-4B0F-3C04-00B4-D72ABB6EE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3841" y="4884819"/>
                <a:ext cx="0" cy="81527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6A68214-CC32-B7DA-7C08-5207D61DF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6951" y="3859866"/>
                <a:ext cx="0" cy="1860278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4FA9D38-7A66-91BE-F2F6-772991B51386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EE746-4934-9616-1FC4-16B391812FA5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85000"/>
                  </a:schemeClr>
                </a:solidFill>
              </a:rPr>
              <a:t>If we want a student to learn this</a:t>
            </a:r>
          </a:p>
        </p:txBody>
      </p:sp>
    </p:spTree>
    <p:extLst>
      <p:ext uri="{BB962C8B-B14F-4D97-AF65-F5344CB8AC3E}">
        <p14:creationId xmlns:p14="http://schemas.microsoft.com/office/powerpoint/2010/main" val="226488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F957D-5476-8BCF-EA6B-317FEFE22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494A47-9BFC-9063-EAC4-EF3999BE6762}"/>
              </a:ext>
            </a:extLst>
          </p:cNvPr>
          <p:cNvSpPr txBox="1"/>
          <p:nvPr/>
        </p:nvSpPr>
        <p:spPr>
          <a:xfrm>
            <a:off x="1987003" y="1089898"/>
            <a:ext cx="79409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“The </a:t>
            </a:r>
            <a:r>
              <a:rPr lang="en-US" sz="3200" i="1">
                <a:solidFill>
                  <a:srgbClr val="0070C0"/>
                </a:solidFill>
              </a:rPr>
              <a:t>fun</a:t>
            </a:r>
            <a:r>
              <a:rPr lang="en-US" sz="2800" i="1"/>
              <a:t> part is </a:t>
            </a:r>
            <a:r>
              <a:rPr lang="en-US" sz="3200" i="1">
                <a:solidFill>
                  <a:srgbClr val="0070C0"/>
                </a:solidFill>
              </a:rPr>
              <a:t>scripting</a:t>
            </a:r>
            <a:r>
              <a:rPr lang="en-US" sz="2800" i="1"/>
              <a:t> so we start with that because </a:t>
            </a:r>
            <a:r>
              <a:rPr lang="en-US" sz="3200" i="1">
                <a:solidFill>
                  <a:srgbClr val="0070C0"/>
                </a:solidFill>
              </a:rPr>
              <a:t>if learning is fun </a:t>
            </a:r>
            <a:r>
              <a:rPr lang="en-US" sz="2800" i="1"/>
              <a:t>it becomes so much easier.</a:t>
            </a:r>
            <a:r>
              <a:rPr lang="en-US" sz="2800" b="0" i="1">
                <a:effectLst/>
              </a:rPr>
              <a:t>”</a:t>
            </a:r>
            <a:r>
              <a:rPr lang="en-US" sz="2800" i="1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2EE63F-E11A-692A-F0B7-BAC53C41CFE7}"/>
              </a:ext>
            </a:extLst>
          </p:cNvPr>
          <p:cNvGrpSpPr/>
          <p:nvPr/>
        </p:nvGrpSpPr>
        <p:grpSpPr>
          <a:xfrm>
            <a:off x="3032084" y="5832768"/>
            <a:ext cx="1025233" cy="1025232"/>
            <a:chOff x="1417045" y="5832768"/>
            <a:chExt cx="1025233" cy="1025232"/>
          </a:xfrm>
        </p:grpSpPr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C19D9DDD-DD8D-C467-DC04-34E7DC71B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4EAB2A-1791-2419-A6E5-16D78C301BAA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D8C0BEF-AD15-0DA1-BE77-76C7B4969BA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2" name="Graphic 11" descr="User with solid fill">
                  <a:extLst>
                    <a:ext uri="{FF2B5EF4-FFF2-40B4-BE49-F238E27FC236}">
                      <a16:creationId xmlns:a16="http://schemas.microsoft.com/office/drawing/2014/main" id="{18B700B2-F1E2-04BC-8ED6-026D8EA2A6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phic 12" descr="User with solid fill">
                  <a:extLst>
                    <a:ext uri="{FF2B5EF4-FFF2-40B4-BE49-F238E27FC236}">
                      <a16:creationId xmlns:a16="http://schemas.microsoft.com/office/drawing/2014/main" id="{B3B0D118-E7B0-E2E0-9EBC-9C1E8459C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User with solid fill">
                  <a:extLst>
                    <a:ext uri="{FF2B5EF4-FFF2-40B4-BE49-F238E27FC236}">
                      <a16:creationId xmlns:a16="http://schemas.microsoft.com/office/drawing/2014/main" id="{10437681-7A85-EA3D-9D8B-5F45CD6BCB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1" name="Graphic 10" descr="User with solid fill">
                <a:extLst>
                  <a:ext uri="{FF2B5EF4-FFF2-40B4-BE49-F238E27FC236}">
                    <a16:creationId xmlns:a16="http://schemas.microsoft.com/office/drawing/2014/main" id="{B00E10E1-B63C-686F-BB1D-FE7E9CBC8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BE14DB-98E7-502F-A20D-C57B7C64D081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8FAC-1A76-C501-E05E-53FAD0396048}"/>
              </a:ext>
            </a:extLst>
          </p:cNvPr>
          <p:cNvSpPr txBox="1"/>
          <p:nvPr/>
        </p:nvSpPr>
        <p:spPr>
          <a:xfrm>
            <a:off x="6375974" y="2905780"/>
            <a:ext cx="3715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Anonymous Team Lead</a:t>
            </a:r>
          </a:p>
        </p:txBody>
      </p:sp>
    </p:spTree>
    <p:extLst>
      <p:ext uri="{BB962C8B-B14F-4D97-AF65-F5344CB8AC3E}">
        <p14:creationId xmlns:p14="http://schemas.microsoft.com/office/powerpoint/2010/main" val="207704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E3925-448C-5E20-47EA-2D4B244CE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37F6856-3D85-F0F5-F2E9-893326F094B5}"/>
              </a:ext>
            </a:extLst>
          </p:cNvPr>
          <p:cNvGrpSpPr/>
          <p:nvPr/>
        </p:nvGrpSpPr>
        <p:grpSpPr>
          <a:xfrm>
            <a:off x="3775397" y="616997"/>
            <a:ext cx="1075512" cy="736918"/>
            <a:chOff x="5236067" y="616997"/>
            <a:chExt cx="1075512" cy="736918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542D4A23-067F-791C-CF0E-DA2D59FEE444}"/>
                </a:ext>
              </a:extLst>
            </p:cNvPr>
            <p:cNvSpPr/>
            <p:nvPr/>
          </p:nvSpPr>
          <p:spPr>
            <a:xfrm rot="15936996">
              <a:off x="5509806" y="552142"/>
              <a:ext cx="528034" cy="1075512"/>
            </a:xfrm>
            <a:prstGeom prst="leftBrace">
              <a:avLst>
                <a:gd name="adj1" fmla="val 33582"/>
                <a:gd name="adj2" fmla="val 5922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13C92-AF28-693F-E45C-C590B48FC810}"/>
                </a:ext>
              </a:extLst>
            </p:cNvPr>
            <p:cNvSpPr txBox="1"/>
            <p:nvPr/>
          </p:nvSpPr>
          <p:spPr>
            <a:xfrm>
              <a:off x="5371277" y="616997"/>
              <a:ext cx="736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test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C7F1D01-6B58-EA8D-3AF6-29F3A757EDBC}"/>
              </a:ext>
            </a:extLst>
          </p:cNvPr>
          <p:cNvGrpSpPr/>
          <p:nvPr/>
        </p:nvGrpSpPr>
        <p:grpSpPr>
          <a:xfrm>
            <a:off x="3649601" y="5832768"/>
            <a:ext cx="1025233" cy="1025232"/>
            <a:chOff x="1417045" y="5832768"/>
            <a:chExt cx="1025233" cy="1025232"/>
          </a:xfrm>
        </p:grpSpPr>
        <p:pic>
          <p:nvPicPr>
            <p:cNvPr id="3" name="Graphic 2" descr="Bus outline">
              <a:extLst>
                <a:ext uri="{FF2B5EF4-FFF2-40B4-BE49-F238E27FC236}">
                  <a16:creationId xmlns:a16="http://schemas.microsoft.com/office/drawing/2014/main" id="{C785355C-D0BA-3FD3-E4F1-2E7053741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81F9F9-5D7A-057F-7F97-FBDF90C3CFD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E591071-F54D-3D8D-76E4-03D164457607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5A74AA76-F641-B191-7A88-C11ABCE462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F69FC853-3FF2-4AB5-53E5-ECDD06648C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2B0D27CB-404C-3226-ABB3-61175F6C0B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1" name="Graphic 10" descr="User with solid fill">
                <a:extLst>
                  <a:ext uri="{FF2B5EF4-FFF2-40B4-BE49-F238E27FC236}">
                    <a16:creationId xmlns:a16="http://schemas.microsoft.com/office/drawing/2014/main" id="{7C469ECC-42B8-E6F6-0704-BD4617CB9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DF058A-5E0B-10B5-79F7-C3200079135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F72E0-BC05-3628-0ECA-3272C9404BC0}"/>
              </a:ext>
            </a:extLst>
          </p:cNvPr>
          <p:cNvSpPr txBox="1"/>
          <p:nvPr/>
        </p:nvSpPr>
        <p:spPr>
          <a:xfrm>
            <a:off x="6375974" y="2905780"/>
            <a:ext cx="3715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Anonymous Team Lead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3597B-B031-30D1-8540-EB03D4CF650A}"/>
              </a:ext>
            </a:extLst>
          </p:cNvPr>
          <p:cNvSpPr txBox="1"/>
          <p:nvPr/>
        </p:nvSpPr>
        <p:spPr>
          <a:xfrm>
            <a:off x="1987003" y="1089898"/>
            <a:ext cx="79409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“The </a:t>
            </a:r>
            <a:r>
              <a:rPr lang="en-US" sz="3200" i="1">
                <a:solidFill>
                  <a:srgbClr val="0070C0"/>
                </a:solidFill>
              </a:rPr>
              <a:t>fun</a:t>
            </a:r>
            <a:r>
              <a:rPr lang="en-US" sz="2800" i="1"/>
              <a:t> part is </a:t>
            </a:r>
            <a:r>
              <a:rPr lang="en-US" sz="3200" i="1">
                <a:solidFill>
                  <a:srgbClr val="0070C0"/>
                </a:solidFill>
              </a:rPr>
              <a:t>scripting</a:t>
            </a:r>
            <a:r>
              <a:rPr lang="en-US" sz="2800" i="1"/>
              <a:t> so we start with that because </a:t>
            </a:r>
            <a:r>
              <a:rPr lang="en-US" sz="3200" i="1">
                <a:solidFill>
                  <a:srgbClr val="0070C0"/>
                </a:solidFill>
              </a:rPr>
              <a:t>if learning is fun </a:t>
            </a:r>
            <a:r>
              <a:rPr lang="en-US" sz="2800" i="1"/>
              <a:t>it becomes so much easier.</a:t>
            </a:r>
            <a:r>
              <a:rPr lang="en-US" sz="2800" b="0" i="1">
                <a:effectLst/>
              </a:rPr>
              <a:t>”</a:t>
            </a:r>
            <a:r>
              <a:rPr lang="en-US" sz="28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73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0C4C1-3F8F-8041-A183-EFDF4AA41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E60F5-076D-49C2-5B66-1B31ACF6CCDF}"/>
              </a:ext>
            </a:extLst>
          </p:cNvPr>
          <p:cNvSpPr txBox="1"/>
          <p:nvPr/>
        </p:nvSpPr>
        <p:spPr>
          <a:xfrm>
            <a:off x="1180230" y="4261429"/>
            <a:ext cx="957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cy.get(‘involved’).contains(‘fun’).click()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F5F8E-BB78-DC2B-CF99-A0C38D404CEF}"/>
              </a:ext>
            </a:extLst>
          </p:cNvPr>
          <p:cNvSpPr txBox="1"/>
          <p:nvPr/>
        </p:nvSpPr>
        <p:spPr>
          <a:xfrm>
            <a:off x="6375974" y="2905780"/>
            <a:ext cx="3715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Anonymous Team Lead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853B9-BB96-034D-443A-210BECADDF5A}"/>
              </a:ext>
            </a:extLst>
          </p:cNvPr>
          <p:cNvSpPr txBox="1"/>
          <p:nvPr/>
        </p:nvSpPr>
        <p:spPr>
          <a:xfrm>
            <a:off x="1168355" y="4227137"/>
            <a:ext cx="957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Comic Sans MS" panose="030F0702030302020204" pitchFamily="66" charset="0"/>
              </a:rPr>
              <a:t>cy.get(‘involved’).contains(‘</a:t>
            </a:r>
            <a:r>
              <a:rPr lang="en-US" sz="4000" b="1">
                <a:solidFill>
                  <a:srgbClr val="FFC000"/>
                </a:solidFill>
                <a:latin typeface="Comic Sans MS" panose="030F0702030302020204" pitchFamily="66" charset="0"/>
              </a:rPr>
              <a:t>fun</a:t>
            </a:r>
            <a:r>
              <a:rPr lang="en-US" sz="4000" b="1">
                <a:solidFill>
                  <a:srgbClr val="0070C0"/>
                </a:solidFill>
                <a:latin typeface="Comic Sans MS" panose="030F0702030302020204" pitchFamily="66" charset="0"/>
              </a:rPr>
              <a:t>’).click()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FF6EBA-8F58-06A2-5257-1212180ABC31}"/>
              </a:ext>
            </a:extLst>
          </p:cNvPr>
          <p:cNvGrpSpPr/>
          <p:nvPr/>
        </p:nvGrpSpPr>
        <p:grpSpPr>
          <a:xfrm>
            <a:off x="4041485" y="5832768"/>
            <a:ext cx="1025233" cy="1025232"/>
            <a:chOff x="1417045" y="5832768"/>
            <a:chExt cx="1025233" cy="1025232"/>
          </a:xfrm>
        </p:grpSpPr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EDDCF2EC-AB82-7C0A-663F-44B24104C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B86F1AE-0B5C-F146-497D-8FC40A039A2A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915EC9-0EEA-CD1B-653A-DA120104E2C8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0D6E59FD-B8AA-E703-710B-E942565697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EAA9F9D1-0EE0-3541-63E1-2817A162EB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A1CB4A26-B87F-3B2F-C5D1-9C895567D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5" name="Graphic 14" descr="User with solid fill">
                <a:extLst>
                  <a:ext uri="{FF2B5EF4-FFF2-40B4-BE49-F238E27FC236}">
                    <a16:creationId xmlns:a16="http://schemas.microsoft.com/office/drawing/2014/main" id="{B719815D-13B4-23E9-2350-12E3B8E12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C9656E-C094-5432-60F2-964A40CA1E96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044FF-565C-F10F-6978-7F66A03AC68D}"/>
              </a:ext>
            </a:extLst>
          </p:cNvPr>
          <p:cNvSpPr txBox="1"/>
          <p:nvPr/>
        </p:nvSpPr>
        <p:spPr>
          <a:xfrm>
            <a:off x="1987003" y="1089898"/>
            <a:ext cx="79409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“The </a:t>
            </a:r>
            <a:r>
              <a:rPr lang="en-US" sz="3200" i="1">
                <a:solidFill>
                  <a:srgbClr val="0070C0"/>
                </a:solidFill>
              </a:rPr>
              <a:t>fun</a:t>
            </a:r>
            <a:r>
              <a:rPr lang="en-US" sz="2800" i="1"/>
              <a:t> part is </a:t>
            </a:r>
            <a:r>
              <a:rPr lang="en-US" sz="3200" i="1">
                <a:solidFill>
                  <a:srgbClr val="0070C0"/>
                </a:solidFill>
              </a:rPr>
              <a:t>scripting</a:t>
            </a:r>
            <a:r>
              <a:rPr lang="en-US" sz="2800" i="1"/>
              <a:t> so we start with that because </a:t>
            </a:r>
            <a:r>
              <a:rPr lang="en-US" sz="3200" i="1">
                <a:solidFill>
                  <a:srgbClr val="0070C0"/>
                </a:solidFill>
              </a:rPr>
              <a:t>if learning is fun </a:t>
            </a:r>
            <a:r>
              <a:rPr lang="en-US" sz="2800" i="1"/>
              <a:t>it becomes so much easier.</a:t>
            </a:r>
            <a:r>
              <a:rPr lang="en-US" sz="2800" b="0" i="1">
                <a:effectLst/>
              </a:rPr>
              <a:t>”</a:t>
            </a:r>
            <a:r>
              <a:rPr lang="en-US" sz="2800" i="1"/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561125-7BF0-A2DD-ACB4-5893517BEA30}"/>
              </a:ext>
            </a:extLst>
          </p:cNvPr>
          <p:cNvGrpSpPr/>
          <p:nvPr/>
        </p:nvGrpSpPr>
        <p:grpSpPr>
          <a:xfrm>
            <a:off x="3775397" y="616997"/>
            <a:ext cx="1075512" cy="736918"/>
            <a:chOff x="5236067" y="616997"/>
            <a:chExt cx="1075512" cy="736918"/>
          </a:xfrm>
        </p:grpSpPr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5BE5B5C8-D2D0-66F6-B96C-2655F121E58D}"/>
                </a:ext>
              </a:extLst>
            </p:cNvPr>
            <p:cNvSpPr/>
            <p:nvPr/>
          </p:nvSpPr>
          <p:spPr>
            <a:xfrm rot="15936996">
              <a:off x="5509806" y="552142"/>
              <a:ext cx="528034" cy="1075512"/>
            </a:xfrm>
            <a:prstGeom prst="leftBrace">
              <a:avLst>
                <a:gd name="adj1" fmla="val 33582"/>
                <a:gd name="adj2" fmla="val 5922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4EADE6-BD2B-3E23-C269-C125450D7AC0}"/>
                </a:ext>
              </a:extLst>
            </p:cNvPr>
            <p:cNvSpPr txBox="1"/>
            <p:nvPr/>
          </p:nvSpPr>
          <p:spPr>
            <a:xfrm>
              <a:off x="5371277" y="616997"/>
              <a:ext cx="736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11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462D-9A19-59AE-2B36-0A627053E8CE}"/>
              </a:ext>
            </a:extLst>
          </p:cNvPr>
          <p:cNvSpPr txBox="1">
            <a:spLocks/>
          </p:cNvSpPr>
          <p:nvPr/>
        </p:nvSpPr>
        <p:spPr>
          <a:xfrm>
            <a:off x="2753935" y="975998"/>
            <a:ext cx="6684129" cy="715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  <a:latin typeface="+mn-lt"/>
              </a:rPr>
              <a:t>Key interactions of scripting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C9BED4-92A7-E44D-0668-8A2BBDE89F19}"/>
              </a:ext>
            </a:extLst>
          </p:cNvPr>
          <p:cNvGrpSpPr/>
          <p:nvPr/>
        </p:nvGrpSpPr>
        <p:grpSpPr>
          <a:xfrm>
            <a:off x="4801506" y="5832768"/>
            <a:ext cx="1025233" cy="1025232"/>
            <a:chOff x="1417045" y="5832768"/>
            <a:chExt cx="1025233" cy="1025232"/>
          </a:xfrm>
        </p:grpSpPr>
        <p:pic>
          <p:nvPicPr>
            <p:cNvPr id="14" name="Graphic 13" descr="Bus outline">
              <a:extLst>
                <a:ext uri="{FF2B5EF4-FFF2-40B4-BE49-F238E27FC236}">
                  <a16:creationId xmlns:a16="http://schemas.microsoft.com/office/drawing/2014/main" id="{3D0A4BB5-E8D9-28E1-9B3C-F56C6DD3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E68903-25D5-DA03-CF74-D87CBCC83911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2AC9FA-0AD5-0BDB-C9ED-BE157495A5D6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8A7A98ED-8848-12ED-756C-98AC4AF79D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8E905419-9D3E-4838-D63C-609EAB4325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251B3EDC-4544-5813-F178-AFCC85678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7" name="Graphic 16" descr="User with solid fill">
                <a:extLst>
                  <a:ext uri="{FF2B5EF4-FFF2-40B4-BE49-F238E27FC236}">
                    <a16:creationId xmlns:a16="http://schemas.microsoft.com/office/drawing/2014/main" id="{5377B4C1-1DA5-AA59-8FD3-B4B9CCCB5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B1B1F5-C3EE-B011-AD17-62C8167ED218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311408-5CAE-A454-8655-0E3CFEF9ADE2}"/>
              </a:ext>
            </a:extLst>
          </p:cNvPr>
          <p:cNvGrpSpPr/>
          <p:nvPr/>
        </p:nvGrpSpPr>
        <p:grpSpPr>
          <a:xfrm>
            <a:off x="3557456" y="1972159"/>
            <a:ext cx="5444906" cy="3358193"/>
            <a:chOff x="3569330" y="2109395"/>
            <a:chExt cx="5444906" cy="33581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A7ADC3-7278-DB55-5C3B-987B0159B92F}"/>
                </a:ext>
              </a:extLst>
            </p:cNvPr>
            <p:cNvGrpSpPr/>
            <p:nvPr/>
          </p:nvGrpSpPr>
          <p:grpSpPr>
            <a:xfrm>
              <a:off x="4657252" y="2657544"/>
              <a:ext cx="2954217" cy="2213132"/>
              <a:chOff x="1301403" y="2654216"/>
              <a:chExt cx="1537500" cy="1143000"/>
            </a:xfrm>
          </p:grpSpPr>
          <p:sp>
            <p:nvSpPr>
              <p:cNvPr id="32" name="Graphic 32" descr="Puzzle with solid fill">
                <a:extLst>
                  <a:ext uri="{FF2B5EF4-FFF2-40B4-BE49-F238E27FC236}">
                    <a16:creationId xmlns:a16="http://schemas.microsoft.com/office/drawing/2014/main" id="{7C580C34-16EC-C1E9-2DB1-EEC24EFF0102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33" descr="Puzzle with solid fill">
                <a:extLst>
                  <a:ext uri="{FF2B5EF4-FFF2-40B4-BE49-F238E27FC236}">
                    <a16:creationId xmlns:a16="http://schemas.microsoft.com/office/drawing/2014/main" id="{F8E8684A-6862-C464-DD2E-56E4E1215CB0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34" descr="Puzzle with solid fill">
                <a:extLst>
                  <a:ext uri="{FF2B5EF4-FFF2-40B4-BE49-F238E27FC236}">
                    <a16:creationId xmlns:a16="http://schemas.microsoft.com/office/drawing/2014/main" id="{25CE8F38-3218-E96E-DC38-5A76A00CE0B2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9BCA7DD6-232A-856B-8345-B2803DF15145}"/>
                </a:ext>
              </a:extLst>
            </p:cNvPr>
            <p:cNvSpPr txBox="1">
              <a:spLocks/>
            </p:cNvSpPr>
            <p:nvPr/>
          </p:nvSpPr>
          <p:spPr>
            <a:xfrm>
              <a:off x="5259559" y="2109395"/>
              <a:ext cx="1749081" cy="51117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/>
                <a:t>Test Script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68EAECC7-1809-CABB-D722-E3E539E12697}"/>
                </a:ext>
              </a:extLst>
            </p:cNvPr>
            <p:cNvSpPr txBox="1">
              <a:spLocks/>
            </p:cNvSpPr>
            <p:nvPr/>
          </p:nvSpPr>
          <p:spPr>
            <a:xfrm>
              <a:off x="7439435" y="4246946"/>
              <a:ext cx="1574801" cy="12206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/>
                <a:t>Browser</a:t>
              </a:r>
              <a:br>
                <a:rPr lang="en-US"/>
              </a:br>
              <a:r>
                <a:rPr lang="en-US"/>
                <a:t>&amp;</a:t>
              </a:r>
              <a:br>
                <a:rPr lang="en-US"/>
              </a:br>
              <a:r>
                <a:rPr lang="en-US"/>
                <a:t>DevTools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8623163D-3E3F-2C89-7D57-27F3790F694B}"/>
                </a:ext>
              </a:extLst>
            </p:cNvPr>
            <p:cNvSpPr txBox="1">
              <a:spLocks/>
            </p:cNvSpPr>
            <p:nvPr/>
          </p:nvSpPr>
          <p:spPr>
            <a:xfrm>
              <a:off x="3569330" y="4532498"/>
              <a:ext cx="1422181" cy="8963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/>
                <a:t>Coding</a:t>
              </a:r>
              <a:br>
                <a:rPr lang="en-US"/>
              </a:br>
              <a:r>
                <a:rPr lang="en-US"/>
                <a:t>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90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A541-5856-B444-2BE8-595ED5DFF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95CEBF-AC0E-1DA6-4596-ABAF93105D55}"/>
              </a:ext>
            </a:extLst>
          </p:cNvPr>
          <p:cNvGrpSpPr/>
          <p:nvPr/>
        </p:nvGrpSpPr>
        <p:grpSpPr>
          <a:xfrm>
            <a:off x="6603624" y="498076"/>
            <a:ext cx="1075512" cy="736918"/>
            <a:chOff x="5236067" y="616997"/>
            <a:chExt cx="1075512" cy="736918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EC511D6-6F26-394B-B9A3-42369A2555BB}"/>
                </a:ext>
              </a:extLst>
            </p:cNvPr>
            <p:cNvSpPr/>
            <p:nvPr/>
          </p:nvSpPr>
          <p:spPr>
            <a:xfrm rot="15936996">
              <a:off x="5509806" y="552142"/>
              <a:ext cx="528034" cy="1075512"/>
            </a:xfrm>
            <a:prstGeom prst="leftBrace">
              <a:avLst>
                <a:gd name="adj1" fmla="val 33582"/>
                <a:gd name="adj2" fmla="val 5922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E61F9-D412-0ADE-3E91-19603FAFFDB8}"/>
                </a:ext>
              </a:extLst>
            </p:cNvPr>
            <p:cNvSpPr txBox="1"/>
            <p:nvPr/>
          </p:nvSpPr>
          <p:spPr>
            <a:xfrm>
              <a:off x="5371277" y="616997"/>
              <a:ext cx="736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test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376CEDB8-CBC0-C705-B7ED-8F3ABEE389CC}"/>
              </a:ext>
            </a:extLst>
          </p:cNvPr>
          <p:cNvSpPr txBox="1">
            <a:spLocks/>
          </p:cNvSpPr>
          <p:nvPr/>
        </p:nvSpPr>
        <p:spPr>
          <a:xfrm>
            <a:off x="2753935" y="975998"/>
            <a:ext cx="6684129" cy="715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  <a:latin typeface="+mn-lt"/>
              </a:rPr>
              <a:t>Key interactions of scripting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76398-776B-04FD-3A1E-7237A70DF14F}"/>
              </a:ext>
            </a:extLst>
          </p:cNvPr>
          <p:cNvGrpSpPr/>
          <p:nvPr/>
        </p:nvGrpSpPr>
        <p:grpSpPr>
          <a:xfrm>
            <a:off x="5027137" y="5832768"/>
            <a:ext cx="1025233" cy="1025232"/>
            <a:chOff x="1417045" y="5832768"/>
            <a:chExt cx="1025233" cy="1025232"/>
          </a:xfrm>
        </p:grpSpPr>
        <p:pic>
          <p:nvPicPr>
            <p:cNvPr id="17" name="Graphic 16" descr="Bus outline">
              <a:extLst>
                <a:ext uri="{FF2B5EF4-FFF2-40B4-BE49-F238E27FC236}">
                  <a16:creationId xmlns:a16="http://schemas.microsoft.com/office/drawing/2014/main" id="{981B9B4C-E739-A955-318A-30EB99A11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7E9F9E-813A-CFFF-D818-DC9D4AD0AA63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DFAB619-4BE5-10BA-2988-0D7E8C6CE380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2D778B4E-0185-1668-A4ED-3B15D76A5C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User with solid fill">
                  <a:extLst>
                    <a:ext uri="{FF2B5EF4-FFF2-40B4-BE49-F238E27FC236}">
                      <a16:creationId xmlns:a16="http://schemas.microsoft.com/office/drawing/2014/main" id="{B07F8E45-3B75-2038-C9C0-2CC2D226BA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User with solid fill">
                  <a:extLst>
                    <a:ext uri="{FF2B5EF4-FFF2-40B4-BE49-F238E27FC236}">
                      <a16:creationId xmlns:a16="http://schemas.microsoft.com/office/drawing/2014/main" id="{98822500-CBBC-20DC-7BA4-7C40E3192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0" name="Graphic 19" descr="User with solid fill">
                <a:extLst>
                  <a:ext uri="{FF2B5EF4-FFF2-40B4-BE49-F238E27FC236}">
                    <a16:creationId xmlns:a16="http://schemas.microsoft.com/office/drawing/2014/main" id="{2E6DE27A-70BD-12C4-6521-9E34C0E7B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3E73E4-0B67-2BC4-94C9-C8245C33C987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1A4785-8FC4-ABB1-03A7-EB127B82EC5D}"/>
              </a:ext>
            </a:extLst>
          </p:cNvPr>
          <p:cNvGrpSpPr/>
          <p:nvPr/>
        </p:nvGrpSpPr>
        <p:grpSpPr>
          <a:xfrm>
            <a:off x="3557456" y="1972159"/>
            <a:ext cx="5444906" cy="3358193"/>
            <a:chOff x="3569330" y="2109395"/>
            <a:chExt cx="5444906" cy="33581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3AEBB36-F47C-897D-090B-35EF39BDF033}"/>
                </a:ext>
              </a:extLst>
            </p:cNvPr>
            <p:cNvGrpSpPr/>
            <p:nvPr/>
          </p:nvGrpSpPr>
          <p:grpSpPr>
            <a:xfrm>
              <a:off x="4657252" y="2657544"/>
              <a:ext cx="2954217" cy="2213132"/>
              <a:chOff x="1301403" y="2654216"/>
              <a:chExt cx="1537500" cy="1143000"/>
            </a:xfrm>
          </p:grpSpPr>
          <p:sp>
            <p:nvSpPr>
              <p:cNvPr id="16" name="Graphic 32" descr="Puzzle with solid fill">
                <a:extLst>
                  <a:ext uri="{FF2B5EF4-FFF2-40B4-BE49-F238E27FC236}">
                    <a16:creationId xmlns:a16="http://schemas.microsoft.com/office/drawing/2014/main" id="{850500C3-B785-1817-DED0-1E4A2CB6460C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Graphic 33" descr="Puzzle with solid fill">
                <a:extLst>
                  <a:ext uri="{FF2B5EF4-FFF2-40B4-BE49-F238E27FC236}">
                    <a16:creationId xmlns:a16="http://schemas.microsoft.com/office/drawing/2014/main" id="{A70B5B7E-1E64-DD1A-D0AA-5C7366388397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34" descr="Puzzle with solid fill">
                <a:extLst>
                  <a:ext uri="{FF2B5EF4-FFF2-40B4-BE49-F238E27FC236}">
                    <a16:creationId xmlns:a16="http://schemas.microsoft.com/office/drawing/2014/main" id="{965E8B4E-81E1-F7CC-B43C-E36894536A9F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88CBD6A8-83F3-1456-E787-F5C9805F0100}"/>
                </a:ext>
              </a:extLst>
            </p:cNvPr>
            <p:cNvSpPr txBox="1">
              <a:spLocks/>
            </p:cNvSpPr>
            <p:nvPr/>
          </p:nvSpPr>
          <p:spPr>
            <a:xfrm>
              <a:off x="5259559" y="2109395"/>
              <a:ext cx="1749081" cy="51117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/>
                <a:t>Test Script</a:t>
              </a: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6719DAF5-524B-68C0-5D79-1A500A3F8744}"/>
                </a:ext>
              </a:extLst>
            </p:cNvPr>
            <p:cNvSpPr txBox="1">
              <a:spLocks/>
            </p:cNvSpPr>
            <p:nvPr/>
          </p:nvSpPr>
          <p:spPr>
            <a:xfrm>
              <a:off x="7439435" y="4246946"/>
              <a:ext cx="1574801" cy="12206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/>
                <a:t>Browser</a:t>
              </a:r>
              <a:br>
                <a:rPr lang="en-US"/>
              </a:br>
              <a:r>
                <a:rPr lang="en-US"/>
                <a:t>&amp;</a:t>
              </a:r>
              <a:br>
                <a:rPr lang="en-US"/>
              </a:br>
              <a:r>
                <a:rPr lang="en-US"/>
                <a:t>DevTools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D3E33BA-B6AD-01FE-4343-74BCC85A661F}"/>
                </a:ext>
              </a:extLst>
            </p:cNvPr>
            <p:cNvSpPr txBox="1">
              <a:spLocks/>
            </p:cNvSpPr>
            <p:nvPr/>
          </p:nvSpPr>
          <p:spPr>
            <a:xfrm>
              <a:off x="3569330" y="4532498"/>
              <a:ext cx="1422181" cy="8963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/>
                <a:t>Coding</a:t>
              </a:r>
              <a:br>
                <a:rPr lang="en-US"/>
              </a:br>
              <a:r>
                <a:rPr lang="en-US"/>
                <a:t>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54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AFD1F81-6096-CF1E-7185-6B4B3E453EBE}"/>
              </a:ext>
            </a:extLst>
          </p:cNvPr>
          <p:cNvGrpSpPr/>
          <p:nvPr/>
        </p:nvGrpSpPr>
        <p:grpSpPr>
          <a:xfrm>
            <a:off x="4161156" y="1840315"/>
            <a:ext cx="3778910" cy="2955200"/>
            <a:chOff x="1301403" y="2654216"/>
            <a:chExt cx="1537500" cy="1143000"/>
          </a:xfrm>
        </p:grpSpPr>
        <p:sp>
          <p:nvSpPr>
            <p:cNvPr id="30" name="Graphic 32" descr="Puzzle with solid fill">
              <a:extLst>
                <a:ext uri="{FF2B5EF4-FFF2-40B4-BE49-F238E27FC236}">
                  <a16:creationId xmlns:a16="http://schemas.microsoft.com/office/drawing/2014/main" id="{766F11FF-73A8-5F96-3AD3-E9A79B28872D}"/>
                </a:ext>
              </a:extLst>
            </p:cNvPr>
            <p:cNvSpPr/>
            <p:nvPr/>
          </p:nvSpPr>
          <p:spPr>
            <a:xfrm>
              <a:off x="1692725" y="2654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33" descr="Puzzle with solid fill">
              <a:extLst>
                <a:ext uri="{FF2B5EF4-FFF2-40B4-BE49-F238E27FC236}">
                  <a16:creationId xmlns:a16="http://schemas.microsoft.com/office/drawing/2014/main" id="{253662A5-D869-BCB6-E9B5-29F846D49B4E}"/>
                </a:ext>
              </a:extLst>
            </p:cNvPr>
            <p:cNvSpPr/>
            <p:nvPr/>
          </p:nvSpPr>
          <p:spPr>
            <a:xfrm rot="5400000">
              <a:off x="2076903" y="3028291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34" descr="Puzzle with solid fill">
              <a:extLst>
                <a:ext uri="{FF2B5EF4-FFF2-40B4-BE49-F238E27FC236}">
                  <a16:creationId xmlns:a16="http://schemas.microsoft.com/office/drawing/2014/main" id="{61429C38-E3AE-390C-5A10-A3EB45712C00}"/>
                </a:ext>
              </a:extLst>
            </p:cNvPr>
            <p:cNvSpPr/>
            <p:nvPr/>
          </p:nvSpPr>
          <p:spPr>
            <a:xfrm rot="5400000">
              <a:off x="1301403" y="3035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816691-51E3-6780-6FC2-0F619876440B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CC0000"/>
                </a:solidFill>
              </a:rPr>
              <a:t>We focus on these key interactions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2B78A-34EB-2D72-7F44-7E0D770C1453}"/>
              </a:ext>
            </a:extLst>
          </p:cNvPr>
          <p:cNvGrpSpPr/>
          <p:nvPr/>
        </p:nvGrpSpPr>
        <p:grpSpPr>
          <a:xfrm>
            <a:off x="5407145" y="5832768"/>
            <a:ext cx="1025233" cy="1025232"/>
            <a:chOff x="1417045" y="5832768"/>
            <a:chExt cx="1025233" cy="1025232"/>
          </a:xfrm>
        </p:grpSpPr>
        <p:pic>
          <p:nvPicPr>
            <p:cNvPr id="12" name="Graphic 11" descr="Bus outline">
              <a:extLst>
                <a:ext uri="{FF2B5EF4-FFF2-40B4-BE49-F238E27FC236}">
                  <a16:creationId xmlns:a16="http://schemas.microsoft.com/office/drawing/2014/main" id="{DB67BA8C-6F8F-B3AB-B48D-B783EBB1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369A52-A9C7-69A2-A56C-69FBDE7908F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EA0E181-C74A-61FD-55CB-E993B2274742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A1CFF22A-CBB8-D401-8829-0E558098C6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1149CF97-4294-E689-9DD1-C70AD41534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F6BEC42E-C968-B51F-3C5C-216D2C3D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5" name="Graphic 14" descr="User with solid fill">
                <a:extLst>
                  <a:ext uri="{FF2B5EF4-FFF2-40B4-BE49-F238E27FC236}">
                    <a16:creationId xmlns:a16="http://schemas.microsoft.com/office/drawing/2014/main" id="{E0A551AC-C6B7-F66F-070D-F7DD97024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6E4C2A-F0F0-7855-0D25-939211727B6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76B826C-CEA9-9631-3D95-45E28DD81EA2}"/>
              </a:ext>
            </a:extLst>
          </p:cNvPr>
          <p:cNvSpPr txBox="1">
            <a:spLocks/>
          </p:cNvSpPr>
          <p:nvPr/>
        </p:nvSpPr>
        <p:spPr>
          <a:xfrm>
            <a:off x="5141992" y="1262737"/>
            <a:ext cx="2347717" cy="6776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Test Script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B24E0CC-3AA8-2582-3C43-B5F837AFC874}"/>
              </a:ext>
            </a:extLst>
          </p:cNvPr>
          <p:cNvSpPr txBox="1">
            <a:spLocks/>
          </p:cNvSpPr>
          <p:nvPr/>
        </p:nvSpPr>
        <p:spPr>
          <a:xfrm>
            <a:off x="3233059" y="4712377"/>
            <a:ext cx="1908933" cy="1188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Coding</a:t>
            </a:r>
            <a:br>
              <a:rPr lang="en-US"/>
            </a:br>
            <a:r>
              <a:rPr lang="en-US"/>
              <a:t>Tool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999661B-4FCB-D44E-8D4B-F61254F97323}"/>
              </a:ext>
            </a:extLst>
          </p:cNvPr>
          <p:cNvSpPr txBox="1">
            <a:spLocks/>
          </p:cNvSpPr>
          <p:nvPr/>
        </p:nvSpPr>
        <p:spPr>
          <a:xfrm>
            <a:off x="7475424" y="4534887"/>
            <a:ext cx="2113788" cy="161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Browser</a:t>
            </a:r>
            <a:br>
              <a:rPr lang="en-US"/>
            </a:br>
            <a:r>
              <a:rPr lang="en-US"/>
              <a:t>&amp;</a:t>
            </a:r>
            <a:br>
              <a:rPr lang="en-US"/>
            </a:br>
            <a:r>
              <a:rPr lang="en-US"/>
              <a:t>DevTools</a:t>
            </a:r>
          </a:p>
        </p:txBody>
      </p:sp>
    </p:spTree>
    <p:extLst>
      <p:ext uri="{BB962C8B-B14F-4D97-AF65-F5344CB8AC3E}">
        <p14:creationId xmlns:p14="http://schemas.microsoft.com/office/powerpoint/2010/main" val="181548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78D49-3D89-F3DC-1FB9-D5A5237A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90807-03D2-F682-9876-C77247822039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We </a:t>
            </a:r>
            <a:r>
              <a:rPr lang="en-US" sz="4400" b="1">
                <a:solidFill>
                  <a:srgbClr val="FF0000"/>
                </a:solidFill>
              </a:rPr>
              <a:t>focus</a:t>
            </a:r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on these key interactions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2EE2C-880C-18B7-EACD-A1AD87436B90}"/>
              </a:ext>
            </a:extLst>
          </p:cNvPr>
          <p:cNvSpPr txBox="1"/>
          <p:nvPr/>
        </p:nvSpPr>
        <p:spPr>
          <a:xfrm>
            <a:off x="974276" y="2773357"/>
            <a:ext cx="2652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</a:rPr>
              <a:t>They’re </a:t>
            </a:r>
            <a:br>
              <a:rPr lang="en-US" sz="3600" b="1">
                <a:solidFill>
                  <a:srgbClr val="00B0F0"/>
                </a:solidFill>
              </a:rPr>
            </a:br>
            <a:r>
              <a:rPr lang="en-US" sz="3600" b="1">
                <a:solidFill>
                  <a:srgbClr val="00B0F0"/>
                </a:solidFill>
              </a:rPr>
              <a:t>fundamental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4FEBA3-4138-2E2D-6120-C5E7439FBDE3}"/>
              </a:ext>
            </a:extLst>
          </p:cNvPr>
          <p:cNvGrpSpPr/>
          <p:nvPr/>
        </p:nvGrpSpPr>
        <p:grpSpPr>
          <a:xfrm>
            <a:off x="5775281" y="5832768"/>
            <a:ext cx="1025233" cy="1025232"/>
            <a:chOff x="1417045" y="5832768"/>
            <a:chExt cx="1025233" cy="1025232"/>
          </a:xfrm>
        </p:grpSpPr>
        <p:pic>
          <p:nvPicPr>
            <p:cNvPr id="13" name="Graphic 12" descr="Bus outline">
              <a:extLst>
                <a:ext uri="{FF2B5EF4-FFF2-40B4-BE49-F238E27FC236}">
                  <a16:creationId xmlns:a16="http://schemas.microsoft.com/office/drawing/2014/main" id="{CA31D7CA-216A-67E8-CC3B-F189233F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FE354D-2592-28AF-ADDE-3BACBF169BFB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E353A8D-064D-D459-138B-CB00F792FA3D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7C60445E-A58C-9DF6-68CA-5AB811CCA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6A0DB7F2-F71F-05F6-B274-00C753462E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DF688241-9D11-3E12-64DC-77153A5ADC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09043846-984C-869A-D47F-C5CEFA86D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75DBF6-28BA-03F8-F3CE-C8415F58D8DE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95A2D7-06CF-C535-8A34-764EAA738F2D}"/>
              </a:ext>
            </a:extLst>
          </p:cNvPr>
          <p:cNvGrpSpPr/>
          <p:nvPr/>
        </p:nvGrpSpPr>
        <p:grpSpPr>
          <a:xfrm>
            <a:off x="3233059" y="1262737"/>
            <a:ext cx="6356153" cy="4890217"/>
            <a:chOff x="3233059" y="1262737"/>
            <a:chExt cx="6356153" cy="48902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93609D8-4887-75E9-CCE9-92B0E2110BC9}"/>
                </a:ext>
              </a:extLst>
            </p:cNvPr>
            <p:cNvGrpSpPr/>
            <p:nvPr/>
          </p:nvGrpSpPr>
          <p:grpSpPr>
            <a:xfrm>
              <a:off x="4161156" y="1840315"/>
              <a:ext cx="3778910" cy="2955200"/>
              <a:chOff x="1301403" y="2654216"/>
              <a:chExt cx="1537500" cy="1143000"/>
            </a:xfrm>
          </p:grpSpPr>
          <p:sp>
            <p:nvSpPr>
              <p:cNvPr id="29" name="Graphic 32" descr="Puzzle with solid fill">
                <a:extLst>
                  <a:ext uri="{FF2B5EF4-FFF2-40B4-BE49-F238E27FC236}">
                    <a16:creationId xmlns:a16="http://schemas.microsoft.com/office/drawing/2014/main" id="{379EA86F-85CA-7C58-B289-E0E8F22133DE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33" descr="Puzzle with solid fill">
                <a:extLst>
                  <a:ext uri="{FF2B5EF4-FFF2-40B4-BE49-F238E27FC236}">
                    <a16:creationId xmlns:a16="http://schemas.microsoft.com/office/drawing/2014/main" id="{56FD6D03-913D-D576-B98E-8059630349FE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Graphic 34" descr="Puzzle with solid fill">
                <a:extLst>
                  <a:ext uri="{FF2B5EF4-FFF2-40B4-BE49-F238E27FC236}">
                    <a16:creationId xmlns:a16="http://schemas.microsoft.com/office/drawing/2014/main" id="{018C91B1-0EED-A27E-E981-0D994A7FA436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B048C442-4037-D33F-8590-C449EDDD20AA}"/>
                </a:ext>
              </a:extLst>
            </p:cNvPr>
            <p:cNvSpPr txBox="1">
              <a:spLocks/>
            </p:cNvSpPr>
            <p:nvPr/>
          </p:nvSpPr>
          <p:spPr>
            <a:xfrm>
              <a:off x="5141992" y="1262737"/>
              <a:ext cx="2347717" cy="67760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Test Script</a:t>
              </a: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D493D898-3BE8-06FF-C7B8-0DF5C9786CEF}"/>
                </a:ext>
              </a:extLst>
            </p:cNvPr>
            <p:cNvSpPr txBox="1">
              <a:spLocks/>
            </p:cNvSpPr>
            <p:nvPr/>
          </p:nvSpPr>
          <p:spPr>
            <a:xfrm>
              <a:off x="3233059" y="4712377"/>
              <a:ext cx="1908933" cy="1188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Coding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Tool</a:t>
              </a: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D83296F3-0659-3A0F-6717-CD2174FC7194}"/>
                </a:ext>
              </a:extLst>
            </p:cNvPr>
            <p:cNvSpPr txBox="1">
              <a:spLocks/>
            </p:cNvSpPr>
            <p:nvPr/>
          </p:nvSpPr>
          <p:spPr>
            <a:xfrm>
              <a:off x="7475424" y="4534887"/>
              <a:ext cx="2113788" cy="16180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Browser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DevTools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9BFF0FB-6603-C244-7237-511E4A2BC454}"/>
              </a:ext>
            </a:extLst>
          </p:cNvPr>
          <p:cNvSpPr txBox="1">
            <a:spLocks/>
          </p:cNvSpPr>
          <p:nvPr/>
        </p:nvSpPr>
        <p:spPr>
          <a:xfrm>
            <a:off x="1865522" y="2135916"/>
            <a:ext cx="5857301" cy="6954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Onboarding the IT-Line</a:t>
            </a:r>
          </a:p>
        </p:txBody>
      </p:sp>
      <p:pic>
        <p:nvPicPr>
          <p:cNvPr id="4" name="Graphic 3" descr="Group of men with solid fill">
            <a:extLst>
              <a:ext uri="{FF2B5EF4-FFF2-40B4-BE49-F238E27FC236}">
                <a16:creationId xmlns:a16="http://schemas.microsoft.com/office/drawing/2014/main" id="{D42ECDDF-76F3-5ED5-334C-D77ED900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E1853C-2C72-19BA-B807-DD3177D07B6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112998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C9229-EAB5-1C3A-9579-034E95E87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CB9FA50-3D98-5995-ED1A-D028CE20C345}"/>
              </a:ext>
            </a:extLst>
          </p:cNvPr>
          <p:cNvSpPr txBox="1"/>
          <p:nvPr/>
        </p:nvSpPr>
        <p:spPr>
          <a:xfrm>
            <a:off x="7947443" y="2828834"/>
            <a:ext cx="286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They’re </a:t>
            </a:r>
            <a:b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</a:br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fun to learn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EF5B1E-13A6-F109-367A-18F2F6618184}"/>
              </a:ext>
            </a:extLst>
          </p:cNvPr>
          <p:cNvGrpSpPr/>
          <p:nvPr/>
        </p:nvGrpSpPr>
        <p:grpSpPr>
          <a:xfrm>
            <a:off x="6072159" y="5832768"/>
            <a:ext cx="1025233" cy="1025232"/>
            <a:chOff x="1417045" y="5832768"/>
            <a:chExt cx="1025233" cy="1025232"/>
          </a:xfrm>
        </p:grpSpPr>
        <p:pic>
          <p:nvPicPr>
            <p:cNvPr id="14" name="Graphic 13" descr="Bus outline">
              <a:extLst>
                <a:ext uri="{FF2B5EF4-FFF2-40B4-BE49-F238E27FC236}">
                  <a16:creationId xmlns:a16="http://schemas.microsoft.com/office/drawing/2014/main" id="{4163440E-83F0-B14B-1FCA-85F8C88EB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D2912A-D47F-3910-1954-86D746434A29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B433DFB-FD4B-3BD2-FA65-B1A1A60F5391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8FE1E4BD-AAB5-4C14-FA32-04934EB36A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9EB41727-261F-D82C-3020-A3B4CD241F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F8ECE3D3-D528-770D-E171-FC54C3C42C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7" name="Graphic 16" descr="User with solid fill">
                <a:extLst>
                  <a:ext uri="{FF2B5EF4-FFF2-40B4-BE49-F238E27FC236}">
                    <a16:creationId xmlns:a16="http://schemas.microsoft.com/office/drawing/2014/main" id="{3B97FB7F-9802-37F8-0A34-DDAEDC7E4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E1A570-7463-8EE3-1EBF-B142B79C8A7D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0F409-0A2B-BC22-D09A-69B9A11864C4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We </a:t>
            </a:r>
            <a:r>
              <a:rPr lang="en-US" sz="4400" b="1">
                <a:solidFill>
                  <a:srgbClr val="FF0000"/>
                </a:solidFill>
              </a:rPr>
              <a:t>focus</a:t>
            </a:r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on these key interactions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257E9-731B-791D-B92E-E9149FA99DEE}"/>
              </a:ext>
            </a:extLst>
          </p:cNvPr>
          <p:cNvSpPr txBox="1"/>
          <p:nvPr/>
        </p:nvSpPr>
        <p:spPr>
          <a:xfrm>
            <a:off x="937407" y="2773357"/>
            <a:ext cx="272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</a:rPr>
              <a:t>They’re </a:t>
            </a:r>
            <a:br>
              <a:rPr lang="en-US" sz="3600" b="1">
                <a:solidFill>
                  <a:srgbClr val="00B0F0"/>
                </a:solidFill>
              </a:rPr>
            </a:br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fun</a:t>
            </a:r>
            <a:r>
              <a:rPr lang="en-US" sz="3600" b="1">
                <a:solidFill>
                  <a:srgbClr val="00B0F0"/>
                </a:solidFill>
              </a:rPr>
              <a:t>damental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16769C-241B-B04B-0D86-FEF1723F93BD}"/>
              </a:ext>
            </a:extLst>
          </p:cNvPr>
          <p:cNvGrpSpPr/>
          <p:nvPr/>
        </p:nvGrpSpPr>
        <p:grpSpPr>
          <a:xfrm>
            <a:off x="3233059" y="1262737"/>
            <a:ext cx="6356153" cy="4890217"/>
            <a:chOff x="3233059" y="1262737"/>
            <a:chExt cx="6356153" cy="48902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DB82471-4644-6EB0-5483-4796DE876C38}"/>
                </a:ext>
              </a:extLst>
            </p:cNvPr>
            <p:cNvGrpSpPr/>
            <p:nvPr/>
          </p:nvGrpSpPr>
          <p:grpSpPr>
            <a:xfrm>
              <a:off x="4161156" y="1840315"/>
              <a:ext cx="3778910" cy="2955200"/>
              <a:chOff x="1301403" y="2654216"/>
              <a:chExt cx="1537500" cy="1143000"/>
            </a:xfrm>
          </p:grpSpPr>
          <p:sp>
            <p:nvSpPr>
              <p:cNvPr id="37" name="Graphic 32" descr="Puzzle with solid fill">
                <a:extLst>
                  <a:ext uri="{FF2B5EF4-FFF2-40B4-BE49-F238E27FC236}">
                    <a16:creationId xmlns:a16="http://schemas.microsoft.com/office/drawing/2014/main" id="{9002DB4F-AC18-2032-BAFE-EC8A38A0F5D2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Graphic 33" descr="Puzzle with solid fill">
                <a:extLst>
                  <a:ext uri="{FF2B5EF4-FFF2-40B4-BE49-F238E27FC236}">
                    <a16:creationId xmlns:a16="http://schemas.microsoft.com/office/drawing/2014/main" id="{DD46F9E2-72B0-A671-6DD2-1C818D6FD40C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Graphic 34" descr="Puzzle with solid fill">
                <a:extLst>
                  <a:ext uri="{FF2B5EF4-FFF2-40B4-BE49-F238E27FC236}">
                    <a16:creationId xmlns:a16="http://schemas.microsoft.com/office/drawing/2014/main" id="{ED3BAD93-91F8-021B-CA24-DF4A3894C0A9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65864858-0C3C-FCD5-3DAD-E74304EE5413}"/>
                </a:ext>
              </a:extLst>
            </p:cNvPr>
            <p:cNvSpPr txBox="1">
              <a:spLocks/>
            </p:cNvSpPr>
            <p:nvPr/>
          </p:nvSpPr>
          <p:spPr>
            <a:xfrm>
              <a:off x="5141992" y="1262737"/>
              <a:ext cx="2347717" cy="67760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Test Script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C3DE7F4B-F72C-17F9-CF7F-459A375A6C55}"/>
                </a:ext>
              </a:extLst>
            </p:cNvPr>
            <p:cNvSpPr txBox="1">
              <a:spLocks/>
            </p:cNvSpPr>
            <p:nvPr/>
          </p:nvSpPr>
          <p:spPr>
            <a:xfrm>
              <a:off x="3233059" y="4712377"/>
              <a:ext cx="1908933" cy="1188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Coding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Tool</a:t>
              </a: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DD48AE85-D971-BB23-DAFE-746B34220D88}"/>
                </a:ext>
              </a:extLst>
            </p:cNvPr>
            <p:cNvSpPr txBox="1">
              <a:spLocks/>
            </p:cNvSpPr>
            <p:nvPr/>
          </p:nvSpPr>
          <p:spPr>
            <a:xfrm>
              <a:off x="7475424" y="4534887"/>
              <a:ext cx="2113788" cy="16180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Browser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DevTools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24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62A3A-4D79-9C7D-9DAD-1D60B672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humbs Up Chicken">
            <a:extLst>
              <a:ext uri="{FF2B5EF4-FFF2-40B4-BE49-F238E27FC236}">
                <a16:creationId xmlns:a16="http://schemas.microsoft.com/office/drawing/2014/main" id="{0C284DBA-A568-D4A7-FC87-BBDB8BF32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9906" y="2982470"/>
            <a:ext cx="1449950" cy="14069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4A89B1D-BC94-D6A9-DAE2-20205D0DA967}"/>
              </a:ext>
            </a:extLst>
          </p:cNvPr>
          <p:cNvGrpSpPr/>
          <p:nvPr/>
        </p:nvGrpSpPr>
        <p:grpSpPr>
          <a:xfrm>
            <a:off x="6689676" y="5832768"/>
            <a:ext cx="1025233" cy="1025232"/>
            <a:chOff x="1417045" y="5832768"/>
            <a:chExt cx="1025233" cy="1025232"/>
          </a:xfrm>
        </p:grpSpPr>
        <p:pic>
          <p:nvPicPr>
            <p:cNvPr id="15" name="Graphic 14" descr="Bus outline">
              <a:extLst>
                <a:ext uri="{FF2B5EF4-FFF2-40B4-BE49-F238E27FC236}">
                  <a16:creationId xmlns:a16="http://schemas.microsoft.com/office/drawing/2014/main" id="{D35248CC-5650-0524-EAF9-CFC31023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14A180-047E-D380-275E-91BD44447A19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71FCFD-F95D-9617-71DC-6EDAAC7E7CBC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636EC5EA-0E23-57EC-67DC-BAB2399896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367CEDD1-93AA-D435-BF86-C15277CD7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2E4784C0-29FF-D367-6E8C-99EB747A0C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8" name="Graphic 17" descr="User with solid fill">
                <a:extLst>
                  <a:ext uri="{FF2B5EF4-FFF2-40B4-BE49-F238E27FC236}">
                    <a16:creationId xmlns:a16="http://schemas.microsoft.com/office/drawing/2014/main" id="{9FACF5EB-14DD-1BBF-2EDE-20D3F5F8B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DF55674-F9F7-83D6-4529-A4293C5FB1E6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061139-B9E6-64E7-D7F6-9EC2480545BD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We </a:t>
            </a:r>
            <a:r>
              <a:rPr lang="en-US" sz="4400" b="1">
                <a:solidFill>
                  <a:srgbClr val="FF0000"/>
                </a:solidFill>
              </a:rPr>
              <a:t>focus</a:t>
            </a:r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on these key interactions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F53D7E-745D-EC42-A9C1-1A71B88DBAAC}"/>
              </a:ext>
            </a:extLst>
          </p:cNvPr>
          <p:cNvGrpSpPr/>
          <p:nvPr/>
        </p:nvGrpSpPr>
        <p:grpSpPr>
          <a:xfrm>
            <a:off x="3233059" y="1262737"/>
            <a:ext cx="6356153" cy="4890217"/>
            <a:chOff x="3233059" y="1262737"/>
            <a:chExt cx="6356153" cy="48902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B198B49-404E-664B-C29D-511B661E0901}"/>
                </a:ext>
              </a:extLst>
            </p:cNvPr>
            <p:cNvGrpSpPr/>
            <p:nvPr/>
          </p:nvGrpSpPr>
          <p:grpSpPr>
            <a:xfrm>
              <a:off x="4161156" y="1840315"/>
              <a:ext cx="3778910" cy="2955200"/>
              <a:chOff x="1301403" y="2654216"/>
              <a:chExt cx="1537500" cy="1143000"/>
            </a:xfrm>
          </p:grpSpPr>
          <p:sp>
            <p:nvSpPr>
              <p:cNvPr id="38" name="Graphic 32" descr="Puzzle with solid fill">
                <a:extLst>
                  <a:ext uri="{FF2B5EF4-FFF2-40B4-BE49-F238E27FC236}">
                    <a16:creationId xmlns:a16="http://schemas.microsoft.com/office/drawing/2014/main" id="{E9C0B497-631C-E553-D2E9-BDB637771A68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Graphic 33" descr="Puzzle with solid fill">
                <a:extLst>
                  <a:ext uri="{FF2B5EF4-FFF2-40B4-BE49-F238E27FC236}">
                    <a16:creationId xmlns:a16="http://schemas.microsoft.com/office/drawing/2014/main" id="{7EEECBF8-1FED-4B9B-6037-7983BF33A8C4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34" descr="Puzzle with solid fill">
                <a:extLst>
                  <a:ext uri="{FF2B5EF4-FFF2-40B4-BE49-F238E27FC236}">
                    <a16:creationId xmlns:a16="http://schemas.microsoft.com/office/drawing/2014/main" id="{4E25E947-D3A5-7886-E481-BEB5D098A5FA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CBD42D1A-454E-1234-CA96-CA85617522BE}"/>
                </a:ext>
              </a:extLst>
            </p:cNvPr>
            <p:cNvSpPr txBox="1">
              <a:spLocks/>
            </p:cNvSpPr>
            <p:nvPr/>
          </p:nvSpPr>
          <p:spPr>
            <a:xfrm>
              <a:off x="5141992" y="1262737"/>
              <a:ext cx="2347717" cy="67760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Test Script</a:t>
              </a: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96F4D0C1-D2AA-75A2-393C-C1E58BD5CB25}"/>
                </a:ext>
              </a:extLst>
            </p:cNvPr>
            <p:cNvSpPr txBox="1">
              <a:spLocks/>
            </p:cNvSpPr>
            <p:nvPr/>
          </p:nvSpPr>
          <p:spPr>
            <a:xfrm>
              <a:off x="3233059" y="4712377"/>
              <a:ext cx="1908933" cy="1188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Coding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Tool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EFC90C05-761B-68BE-B8FE-C47F5BF5F8F5}"/>
                </a:ext>
              </a:extLst>
            </p:cNvPr>
            <p:cNvSpPr txBox="1">
              <a:spLocks/>
            </p:cNvSpPr>
            <p:nvPr/>
          </p:nvSpPr>
          <p:spPr>
            <a:xfrm>
              <a:off x="7475424" y="4534887"/>
              <a:ext cx="2113788" cy="16180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Browser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DevTools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67792A-F4F8-C9AE-588E-0B0445B605A9}"/>
              </a:ext>
            </a:extLst>
          </p:cNvPr>
          <p:cNvSpPr txBox="1"/>
          <p:nvPr/>
        </p:nvSpPr>
        <p:spPr>
          <a:xfrm>
            <a:off x="7947443" y="2828834"/>
            <a:ext cx="286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</a:br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  <a:t>fun to learn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121D2-0DB6-EAFE-01C8-A11D6850DFDD}"/>
              </a:ext>
            </a:extLst>
          </p:cNvPr>
          <p:cNvSpPr txBox="1"/>
          <p:nvPr/>
        </p:nvSpPr>
        <p:spPr>
          <a:xfrm>
            <a:off x="937407" y="2773357"/>
            <a:ext cx="272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</a:rPr>
              <a:t>They’re </a:t>
            </a:r>
            <a:br>
              <a:rPr lang="en-US" sz="3600" b="1">
                <a:solidFill>
                  <a:srgbClr val="00B0F0"/>
                </a:solidFill>
              </a:rPr>
            </a:br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fun</a:t>
            </a:r>
            <a:r>
              <a:rPr lang="en-US" sz="3600" b="1">
                <a:solidFill>
                  <a:srgbClr val="00B0F0"/>
                </a:solidFill>
              </a:rPr>
              <a:t>damental</a:t>
            </a:r>
          </a:p>
        </p:txBody>
      </p:sp>
    </p:spTree>
    <p:extLst>
      <p:ext uri="{BB962C8B-B14F-4D97-AF65-F5344CB8AC3E}">
        <p14:creationId xmlns:p14="http://schemas.microsoft.com/office/powerpoint/2010/main" val="2188175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4A8AA-97DB-42B6-F4AE-B876D0AA7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humbs Up Chicken">
            <a:extLst>
              <a:ext uri="{FF2B5EF4-FFF2-40B4-BE49-F238E27FC236}">
                <a16:creationId xmlns:a16="http://schemas.microsoft.com/office/drawing/2014/main" id="{37FAC852-B003-A09E-722C-A090F2DAE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7" y="3206614"/>
            <a:ext cx="1563007" cy="1406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21C1C-287F-9756-F529-0382AF38A6F1}"/>
              </a:ext>
            </a:extLst>
          </p:cNvPr>
          <p:cNvSpPr txBox="1"/>
          <p:nvPr/>
        </p:nvSpPr>
        <p:spPr>
          <a:xfrm>
            <a:off x="7947443" y="2828834"/>
            <a:ext cx="286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</a:br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  <a:t>fun to learn</a:t>
            </a:r>
          </a:p>
        </p:txBody>
      </p:sp>
      <p:pic>
        <p:nvPicPr>
          <p:cNvPr id="13" name="Picture 12" descr="Thumbs Up Chicken">
            <a:extLst>
              <a:ext uri="{FF2B5EF4-FFF2-40B4-BE49-F238E27FC236}">
                <a16:creationId xmlns:a16="http://schemas.microsoft.com/office/drawing/2014/main" id="{626A0F34-E0DA-C913-A7E1-C2D20A73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9906" y="2982470"/>
            <a:ext cx="1449950" cy="140691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B576483-E039-A82E-5BF1-EB305291F22A}"/>
              </a:ext>
            </a:extLst>
          </p:cNvPr>
          <p:cNvGrpSpPr/>
          <p:nvPr/>
        </p:nvGrpSpPr>
        <p:grpSpPr>
          <a:xfrm>
            <a:off x="6962808" y="5832768"/>
            <a:ext cx="1025233" cy="1025232"/>
            <a:chOff x="1417045" y="5832768"/>
            <a:chExt cx="1025233" cy="1025232"/>
          </a:xfrm>
        </p:grpSpPr>
        <p:pic>
          <p:nvPicPr>
            <p:cNvPr id="16" name="Graphic 15" descr="Bus outline">
              <a:extLst>
                <a:ext uri="{FF2B5EF4-FFF2-40B4-BE49-F238E27FC236}">
                  <a16:creationId xmlns:a16="http://schemas.microsoft.com/office/drawing/2014/main" id="{87CBF383-D678-DA3E-77CC-8DCF390B3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9F4E561-87F9-AA93-3B85-D837854D201E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089D2AA-FDFC-8C3A-CCDD-9FAE0E1CD777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EC70447C-D6EC-C6C1-62A8-945D8404B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F1E2B015-669F-7FC2-96D1-6045AACD0B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User with solid fill">
                  <a:extLst>
                    <a:ext uri="{FF2B5EF4-FFF2-40B4-BE49-F238E27FC236}">
                      <a16:creationId xmlns:a16="http://schemas.microsoft.com/office/drawing/2014/main" id="{3C8020F0-A122-AA6D-A848-B5F50F7E4F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9" name="Graphic 18" descr="User with solid fill">
                <a:extLst>
                  <a:ext uri="{FF2B5EF4-FFF2-40B4-BE49-F238E27FC236}">
                    <a16:creationId xmlns:a16="http://schemas.microsoft.com/office/drawing/2014/main" id="{84DFF24A-7661-7556-098F-C2B9CA96F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81290A-68CD-C6D2-87CA-B894A2A94AC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31C2C-CAC8-1B5A-76C1-81427492AF1C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We </a:t>
            </a:r>
            <a:r>
              <a:rPr lang="en-US" sz="4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0000"/>
                </a:solidFill>
              </a:rPr>
              <a:t>focus</a:t>
            </a:r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on these key interactions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736939-0EAC-0082-12C6-45B7818FF7F0}"/>
              </a:ext>
            </a:extLst>
          </p:cNvPr>
          <p:cNvSpPr txBox="1"/>
          <p:nvPr/>
        </p:nvSpPr>
        <p:spPr>
          <a:xfrm>
            <a:off x="937407" y="2773357"/>
            <a:ext cx="272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</a:rPr>
            </a:br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  <a:t>fun</a:t>
            </a:r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</a:rPr>
              <a:t>damental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C9E7FD-E440-DD65-0DC1-34FBC3769B79}"/>
              </a:ext>
            </a:extLst>
          </p:cNvPr>
          <p:cNvGrpSpPr/>
          <p:nvPr/>
        </p:nvGrpSpPr>
        <p:grpSpPr>
          <a:xfrm>
            <a:off x="3233059" y="1262737"/>
            <a:ext cx="6356153" cy="4890217"/>
            <a:chOff x="3233059" y="1262737"/>
            <a:chExt cx="6356153" cy="489021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B0A9826-FEC3-CF89-2BDE-2A5C635FD053}"/>
                </a:ext>
              </a:extLst>
            </p:cNvPr>
            <p:cNvGrpSpPr/>
            <p:nvPr/>
          </p:nvGrpSpPr>
          <p:grpSpPr>
            <a:xfrm>
              <a:off x="4161156" y="1840315"/>
              <a:ext cx="3778910" cy="2955200"/>
              <a:chOff x="1301403" y="2654216"/>
              <a:chExt cx="1537500" cy="1143000"/>
            </a:xfrm>
          </p:grpSpPr>
          <p:sp>
            <p:nvSpPr>
              <p:cNvPr id="36" name="Graphic 32" descr="Puzzle with solid fill">
                <a:extLst>
                  <a:ext uri="{FF2B5EF4-FFF2-40B4-BE49-F238E27FC236}">
                    <a16:creationId xmlns:a16="http://schemas.microsoft.com/office/drawing/2014/main" id="{F21E3E6F-2CDB-F9FE-F39E-DF02555C2D88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33" descr="Puzzle with solid fill">
                <a:extLst>
                  <a:ext uri="{FF2B5EF4-FFF2-40B4-BE49-F238E27FC236}">
                    <a16:creationId xmlns:a16="http://schemas.microsoft.com/office/drawing/2014/main" id="{AF4E46E5-C46B-D03F-F98B-451D9FFB64CF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Graphic 34" descr="Puzzle with solid fill">
                <a:extLst>
                  <a:ext uri="{FF2B5EF4-FFF2-40B4-BE49-F238E27FC236}">
                    <a16:creationId xmlns:a16="http://schemas.microsoft.com/office/drawing/2014/main" id="{F70B99C4-3622-77C3-C976-6B8F6FF0AB35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654939CA-58CD-F724-1428-114D7D896FB4}"/>
                </a:ext>
              </a:extLst>
            </p:cNvPr>
            <p:cNvSpPr txBox="1">
              <a:spLocks/>
            </p:cNvSpPr>
            <p:nvPr/>
          </p:nvSpPr>
          <p:spPr>
            <a:xfrm>
              <a:off x="5141992" y="1262737"/>
              <a:ext cx="2347717" cy="67760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Test Script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51F42DC3-D74A-34D3-FD5D-CB97CB285AD4}"/>
                </a:ext>
              </a:extLst>
            </p:cNvPr>
            <p:cNvSpPr txBox="1">
              <a:spLocks/>
            </p:cNvSpPr>
            <p:nvPr/>
          </p:nvSpPr>
          <p:spPr>
            <a:xfrm>
              <a:off x="3233059" y="4712377"/>
              <a:ext cx="1908933" cy="1188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Coding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Tool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88E245B9-EF3B-1E2C-7E3B-7C7D7C5D4A3D}"/>
                </a:ext>
              </a:extLst>
            </p:cNvPr>
            <p:cNvSpPr txBox="1">
              <a:spLocks/>
            </p:cNvSpPr>
            <p:nvPr/>
          </p:nvSpPr>
          <p:spPr>
            <a:xfrm>
              <a:off x="7475424" y="4534887"/>
              <a:ext cx="2113788" cy="16180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Browser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DevTools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67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C1121-B026-94B0-8F6C-CD4618349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0969748-9C22-3773-0E1A-910FC31F1466}"/>
              </a:ext>
            </a:extLst>
          </p:cNvPr>
          <p:cNvGrpSpPr/>
          <p:nvPr/>
        </p:nvGrpSpPr>
        <p:grpSpPr>
          <a:xfrm>
            <a:off x="4173643" y="3673341"/>
            <a:ext cx="4005464" cy="2380724"/>
            <a:chOff x="4173643" y="3673341"/>
            <a:chExt cx="4005464" cy="23807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83F86D-E7C1-9448-010D-ECF6E40412CB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24" name="Graphic 32" descr="Puzzle with solid fill">
                <a:extLst>
                  <a:ext uri="{FF2B5EF4-FFF2-40B4-BE49-F238E27FC236}">
                    <a16:creationId xmlns:a16="http://schemas.microsoft.com/office/drawing/2014/main" id="{5A939482-6D0E-94FD-1B14-92E76DFB0619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33" descr="Puzzle with solid fill">
                <a:extLst>
                  <a:ext uri="{FF2B5EF4-FFF2-40B4-BE49-F238E27FC236}">
                    <a16:creationId xmlns:a16="http://schemas.microsoft.com/office/drawing/2014/main" id="{5333425B-3125-A2F9-9A56-9C40A47FBD65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34" descr="Puzzle with solid fill">
                <a:extLst>
                  <a:ext uri="{FF2B5EF4-FFF2-40B4-BE49-F238E27FC236}">
                    <a16:creationId xmlns:a16="http://schemas.microsoft.com/office/drawing/2014/main" id="{8EF14B8F-E160-3864-9F4C-5DB03B1098C5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8FA7B50B-BF94-E4A6-71AC-3D6028D5506D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8FB44F9-0FDC-D36F-02B7-9491A97B8D7C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5F599E-4BB0-F882-F4D3-A5FB5F91657F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663BCF-FA9E-C15C-7532-D94A9FA070F8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  <p:pic>
        <p:nvPicPr>
          <p:cNvPr id="23" name="Graphic 22" descr="Alarm Ringing with solid fill">
            <a:extLst>
              <a:ext uri="{FF2B5EF4-FFF2-40B4-BE49-F238E27FC236}">
                <a16:creationId xmlns:a16="http://schemas.microsoft.com/office/drawing/2014/main" id="{13E1F65F-EE60-3247-D532-B6DBA2FBF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4272" y="4770333"/>
            <a:ext cx="914400" cy="914400"/>
          </a:xfrm>
          <a:prstGeom prst="rect">
            <a:avLst/>
          </a:prstGeom>
        </p:spPr>
      </p:pic>
      <p:sp>
        <p:nvSpPr>
          <p:cNvPr id="34" name="Moon 33">
            <a:extLst>
              <a:ext uri="{FF2B5EF4-FFF2-40B4-BE49-F238E27FC236}">
                <a16:creationId xmlns:a16="http://schemas.microsoft.com/office/drawing/2014/main" id="{84A52AAF-6A17-33CF-CE4C-BD74EF8BF18B}"/>
              </a:ext>
            </a:extLst>
          </p:cNvPr>
          <p:cNvSpPr/>
          <p:nvPr/>
        </p:nvSpPr>
        <p:spPr>
          <a:xfrm rot="5400000">
            <a:off x="4690229" y="2319550"/>
            <a:ext cx="2811542" cy="3681472"/>
          </a:xfrm>
          <a:prstGeom prst="moon">
            <a:avLst>
              <a:gd name="adj" fmla="val 28796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5D2295-1D07-DEA6-77F0-457D995C64E5}"/>
              </a:ext>
            </a:extLst>
          </p:cNvPr>
          <p:cNvGrpSpPr/>
          <p:nvPr/>
        </p:nvGrpSpPr>
        <p:grpSpPr>
          <a:xfrm>
            <a:off x="2038800" y="3502851"/>
            <a:ext cx="2132733" cy="1970259"/>
            <a:chOff x="1915442" y="3414961"/>
            <a:chExt cx="2552068" cy="2220130"/>
          </a:xfrm>
          <a:solidFill>
            <a:srgbClr val="FF0000"/>
          </a:solidFill>
        </p:grpSpPr>
        <p:pic>
          <p:nvPicPr>
            <p:cNvPr id="5" name="Graphic 4" descr="Marketing outline">
              <a:extLst>
                <a:ext uri="{FF2B5EF4-FFF2-40B4-BE49-F238E27FC236}">
                  <a16:creationId xmlns:a16="http://schemas.microsoft.com/office/drawing/2014/main" id="{4CA96AE7-BB33-80D0-C884-7061B076E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5442" y="3414961"/>
              <a:ext cx="2220130" cy="2220130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DD4F96-264F-8901-4070-14011CB4A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63" y="3634250"/>
              <a:ext cx="550384" cy="222041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61F980-DC0D-AEDB-94E1-4763435F4BEA}"/>
                </a:ext>
              </a:extLst>
            </p:cNvPr>
            <p:cNvCxnSpPr/>
            <p:nvPr/>
          </p:nvCxnSpPr>
          <p:spPr>
            <a:xfrm>
              <a:off x="3778786" y="4076241"/>
              <a:ext cx="688724" cy="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F5AE0F-A80D-01DB-D4AA-C3CE6A9A6718}"/>
                </a:ext>
              </a:extLst>
            </p:cNvPr>
            <p:cNvCxnSpPr>
              <a:cxnSpLocks/>
            </p:cNvCxnSpPr>
            <p:nvPr/>
          </p:nvCxnSpPr>
          <p:spPr>
            <a:xfrm>
              <a:off x="3797963" y="4293824"/>
              <a:ext cx="531207" cy="14310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7A9A53-32A9-00C1-D26D-D10B242307E7}"/>
              </a:ext>
            </a:extLst>
          </p:cNvPr>
          <p:cNvGrpSpPr/>
          <p:nvPr/>
        </p:nvGrpSpPr>
        <p:grpSpPr>
          <a:xfrm>
            <a:off x="6193460" y="1775386"/>
            <a:ext cx="1038111" cy="1074787"/>
            <a:chOff x="5934274" y="1560785"/>
            <a:chExt cx="1550182" cy="1538932"/>
          </a:xfrm>
        </p:grpSpPr>
        <p:pic>
          <p:nvPicPr>
            <p:cNvPr id="4" name="Graphic 3" descr="Bells outline">
              <a:extLst>
                <a:ext uri="{FF2B5EF4-FFF2-40B4-BE49-F238E27FC236}">
                  <a16:creationId xmlns:a16="http://schemas.microsoft.com/office/drawing/2014/main" id="{DB8AFDFE-94F8-BA55-B94F-CD15F6BEE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37544" y="1560785"/>
              <a:ext cx="1538932" cy="153893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C348508-0B5F-3758-CA91-E3F1F9F6645E}"/>
                </a:ext>
              </a:extLst>
            </p:cNvPr>
            <p:cNvGrpSpPr/>
            <p:nvPr/>
          </p:nvGrpSpPr>
          <p:grpSpPr>
            <a:xfrm>
              <a:off x="6870814" y="2198319"/>
              <a:ext cx="613642" cy="592857"/>
              <a:chOff x="6895528" y="2210676"/>
              <a:chExt cx="613642" cy="5928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492CDD5E-168F-2D04-1DD1-017C01AF8F5F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24B926DC-AA9C-F4AE-5FA4-A67F0664BA21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97A6BC-C614-7B2C-E2BA-34EA549891B0}"/>
                </a:ext>
              </a:extLst>
            </p:cNvPr>
            <p:cNvGrpSpPr/>
            <p:nvPr/>
          </p:nvGrpSpPr>
          <p:grpSpPr>
            <a:xfrm rot="10800000">
              <a:off x="5934274" y="2089619"/>
              <a:ext cx="613642" cy="592857"/>
              <a:chOff x="6895528" y="2210676"/>
              <a:chExt cx="613642" cy="59285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09243F22-A8E8-A6AE-236D-310057443702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AE9B77D3-051D-69EE-97ED-8B7DEBE82606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27B5400-AA34-C5B3-DF57-7018C9BB7B37}"/>
              </a:ext>
            </a:extLst>
          </p:cNvPr>
          <p:cNvGrpSpPr/>
          <p:nvPr/>
        </p:nvGrpSpPr>
        <p:grpSpPr>
          <a:xfrm>
            <a:off x="679224" y="541826"/>
            <a:ext cx="10039300" cy="962492"/>
            <a:chOff x="406531" y="275445"/>
            <a:chExt cx="10039300" cy="9624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13BE9F-2D3D-F8D1-82D8-7E76BFBECB3B}"/>
                </a:ext>
              </a:extLst>
            </p:cNvPr>
            <p:cNvSpPr txBox="1"/>
            <p:nvPr/>
          </p:nvSpPr>
          <p:spPr>
            <a:xfrm>
              <a:off x="1768584" y="275445"/>
              <a:ext cx="867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we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>
                  <a:solidFill>
                    <a:srgbClr val="00B0F0"/>
                  </a:solidFill>
                </a:rPr>
                <a:t>shield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/>
                <a:t>our students from </a:t>
              </a:r>
              <a:r>
                <a:rPr lang="en-US" sz="3200" b="1">
                  <a:solidFill>
                    <a:srgbClr val="FF0000"/>
                  </a:solidFill>
                </a:rPr>
                <a:t>information overload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A4831F-BFB9-A357-5130-15C7C6C2DDD0}"/>
                </a:ext>
              </a:extLst>
            </p:cNvPr>
            <p:cNvGrpSpPr/>
            <p:nvPr/>
          </p:nvGrpSpPr>
          <p:grpSpPr>
            <a:xfrm>
              <a:off x="406531" y="609945"/>
              <a:ext cx="1958863" cy="627992"/>
              <a:chOff x="777857" y="682812"/>
              <a:chExt cx="1958863" cy="62799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4A4F01-5FC6-191B-C850-3956A151CD30}"/>
                  </a:ext>
                </a:extLst>
              </p:cNvPr>
              <p:cNvSpPr txBox="1"/>
              <p:nvPr/>
            </p:nvSpPr>
            <p:spPr>
              <a:xfrm>
                <a:off x="777857" y="941472"/>
                <a:ext cx="194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During onboarding</a:t>
                </a: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ACC09115-66E3-E196-70F5-13ED86BF09A7}"/>
                  </a:ext>
                </a:extLst>
              </p:cNvPr>
              <p:cNvSpPr/>
              <p:nvPr/>
            </p:nvSpPr>
            <p:spPr>
              <a:xfrm rot="16200000">
                <a:off x="1540140" y="-67036"/>
                <a:ext cx="446732" cy="1946428"/>
              </a:xfrm>
              <a:prstGeom prst="rightBrace">
                <a:avLst>
                  <a:gd name="adj1" fmla="val 39605"/>
                  <a:gd name="adj2" fmla="val 4728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0CB7F2-1505-2EDB-D0F7-CAF3464F2067}"/>
              </a:ext>
            </a:extLst>
          </p:cNvPr>
          <p:cNvGrpSpPr/>
          <p:nvPr/>
        </p:nvGrpSpPr>
        <p:grpSpPr>
          <a:xfrm>
            <a:off x="7235940" y="5832768"/>
            <a:ext cx="1025233" cy="1025232"/>
            <a:chOff x="1417045" y="5832768"/>
            <a:chExt cx="1025233" cy="1025232"/>
          </a:xfrm>
        </p:grpSpPr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A2479F26-DD55-27C6-E02B-99CC05DE2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23B61A-939C-0145-2E89-0E13842A3448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5577BC4-EE36-330E-199F-8BA881C50E49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72686B01-26F1-4D5C-2427-EFA44E233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764CD3D7-3C55-C3CA-1BF3-9279B4CE2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358EBE26-31C2-4364-A6CD-487EC8EEA2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628AF7CF-67DC-4C36-2DAD-E11E07CAE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B41E968-A0AF-799F-87A5-6731B264D36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2017163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EE531-E310-074E-A52B-17A81F590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m Chicken">
            <a:extLst>
              <a:ext uri="{FF2B5EF4-FFF2-40B4-BE49-F238E27FC236}">
                <a16:creationId xmlns:a16="http://schemas.microsoft.com/office/drawing/2014/main" id="{024E05AB-80BD-F27C-FA98-BAAAB503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7734" y="2191064"/>
            <a:ext cx="2751679" cy="2623574"/>
          </a:xfrm>
          <a:prstGeom prst="rect">
            <a:avLst/>
          </a:prstGeom>
        </p:spPr>
      </p:pic>
      <p:pic>
        <p:nvPicPr>
          <p:cNvPr id="9" name="Picture 8" descr="Watching You Chicken">
            <a:extLst>
              <a:ext uri="{FF2B5EF4-FFF2-40B4-BE49-F238E27FC236}">
                <a16:creationId xmlns:a16="http://schemas.microsoft.com/office/drawing/2014/main" id="{73EAB5F5-6BEE-FC8C-624A-118E9D204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64" y="1287995"/>
            <a:ext cx="1663356" cy="1663356"/>
          </a:xfrm>
          <a:prstGeom prst="rect">
            <a:avLst/>
          </a:prstGeom>
        </p:spPr>
      </p:pic>
      <p:pic>
        <p:nvPicPr>
          <p:cNvPr id="23" name="Graphic 22" descr="Alarm Ringing with solid fill">
            <a:extLst>
              <a:ext uri="{FF2B5EF4-FFF2-40B4-BE49-F238E27FC236}">
                <a16:creationId xmlns:a16="http://schemas.microsoft.com/office/drawing/2014/main" id="{483463D5-5EEF-3D2D-1ECD-B453D38DC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14272" y="4770333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C10086-4554-36F7-2093-0F6FBE4AE369}"/>
              </a:ext>
            </a:extLst>
          </p:cNvPr>
          <p:cNvSpPr txBox="1"/>
          <p:nvPr/>
        </p:nvSpPr>
        <p:spPr>
          <a:xfrm rot="19365987">
            <a:off x="7003142" y="2019929"/>
            <a:ext cx="2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Project Management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040B12-A909-B86A-39B7-7465818DEC34}"/>
              </a:ext>
            </a:extLst>
          </p:cNvPr>
          <p:cNvGrpSpPr/>
          <p:nvPr/>
        </p:nvGrpSpPr>
        <p:grpSpPr>
          <a:xfrm>
            <a:off x="2038800" y="3502851"/>
            <a:ext cx="2132733" cy="1970259"/>
            <a:chOff x="1915442" y="3414961"/>
            <a:chExt cx="2552068" cy="2220130"/>
          </a:xfrm>
          <a:solidFill>
            <a:srgbClr val="FF0000"/>
          </a:solidFill>
        </p:grpSpPr>
        <p:pic>
          <p:nvPicPr>
            <p:cNvPr id="5" name="Graphic 4" descr="Marketing outline">
              <a:extLst>
                <a:ext uri="{FF2B5EF4-FFF2-40B4-BE49-F238E27FC236}">
                  <a16:creationId xmlns:a16="http://schemas.microsoft.com/office/drawing/2014/main" id="{9266273B-5E88-1DC6-08E6-CC25434DC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5442" y="3414961"/>
              <a:ext cx="2220130" cy="2220130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C47A19-85D9-7014-6758-60ED8DFA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63" y="3634250"/>
              <a:ext cx="550384" cy="222041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46C454-9093-B9B6-2CA1-E0B5E8FE459D}"/>
                </a:ext>
              </a:extLst>
            </p:cNvPr>
            <p:cNvCxnSpPr/>
            <p:nvPr/>
          </p:nvCxnSpPr>
          <p:spPr>
            <a:xfrm>
              <a:off x="3778786" y="4076241"/>
              <a:ext cx="688724" cy="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666550-203D-39CE-47FD-9329D7FF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797963" y="4293824"/>
              <a:ext cx="531207" cy="14310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C6ADBE-92BA-F90D-75E5-50EB2762B79F}"/>
              </a:ext>
            </a:extLst>
          </p:cNvPr>
          <p:cNvGrpSpPr/>
          <p:nvPr/>
        </p:nvGrpSpPr>
        <p:grpSpPr>
          <a:xfrm>
            <a:off x="6193460" y="1775386"/>
            <a:ext cx="1038111" cy="1074787"/>
            <a:chOff x="5934274" y="1560785"/>
            <a:chExt cx="1550182" cy="1538932"/>
          </a:xfrm>
        </p:grpSpPr>
        <p:pic>
          <p:nvPicPr>
            <p:cNvPr id="4" name="Graphic 3" descr="Bells outline">
              <a:extLst>
                <a:ext uri="{FF2B5EF4-FFF2-40B4-BE49-F238E27FC236}">
                  <a16:creationId xmlns:a16="http://schemas.microsoft.com/office/drawing/2014/main" id="{C4F57508-9D1A-BF77-C10B-441D77ECE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37544" y="1560785"/>
              <a:ext cx="1538932" cy="153893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76E0902-DFB8-AB7B-614E-967400DB49BA}"/>
                </a:ext>
              </a:extLst>
            </p:cNvPr>
            <p:cNvGrpSpPr/>
            <p:nvPr/>
          </p:nvGrpSpPr>
          <p:grpSpPr>
            <a:xfrm>
              <a:off x="6870814" y="2198319"/>
              <a:ext cx="613642" cy="592857"/>
              <a:chOff x="6895528" y="2210676"/>
              <a:chExt cx="613642" cy="5928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C09FBF39-EAC5-613E-02FE-099E45680854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102B58-E8E9-B538-D07F-9860362B0014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D52CEE-7D9D-8C48-C949-66C3AECAF87F}"/>
                </a:ext>
              </a:extLst>
            </p:cNvPr>
            <p:cNvGrpSpPr/>
            <p:nvPr/>
          </p:nvGrpSpPr>
          <p:grpSpPr>
            <a:xfrm rot="10800000">
              <a:off x="5934274" y="2089619"/>
              <a:ext cx="613642" cy="592857"/>
              <a:chOff x="6895528" y="2210676"/>
              <a:chExt cx="613642" cy="59285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1D7A8901-FFEA-F633-2FE5-15147D003ED4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7AA56BD9-3E6B-2B98-B439-9B38AA40A16A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05BD17-1EC5-9591-5F06-3ECEB870C25B}"/>
              </a:ext>
            </a:extLst>
          </p:cNvPr>
          <p:cNvGrpSpPr/>
          <p:nvPr/>
        </p:nvGrpSpPr>
        <p:grpSpPr>
          <a:xfrm>
            <a:off x="679224" y="541826"/>
            <a:ext cx="10039300" cy="962492"/>
            <a:chOff x="406531" y="275445"/>
            <a:chExt cx="10039300" cy="9624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00234E-B75D-2946-DE16-4C7502A86F83}"/>
                </a:ext>
              </a:extLst>
            </p:cNvPr>
            <p:cNvSpPr txBox="1"/>
            <p:nvPr/>
          </p:nvSpPr>
          <p:spPr>
            <a:xfrm>
              <a:off x="1768584" y="275445"/>
              <a:ext cx="867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we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>
                  <a:solidFill>
                    <a:srgbClr val="00B0F0"/>
                  </a:solidFill>
                </a:rPr>
                <a:t>shield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/>
                <a:t>our students from </a:t>
              </a:r>
              <a:r>
                <a:rPr lang="en-US" sz="3200" b="1">
                  <a:solidFill>
                    <a:srgbClr val="FF0000"/>
                  </a:solidFill>
                </a:rPr>
                <a:t>information overload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CA9BA3-E942-5C56-EBB6-4E2D20E8A306}"/>
                </a:ext>
              </a:extLst>
            </p:cNvPr>
            <p:cNvGrpSpPr/>
            <p:nvPr/>
          </p:nvGrpSpPr>
          <p:grpSpPr>
            <a:xfrm>
              <a:off x="406531" y="609945"/>
              <a:ext cx="1958863" cy="627992"/>
              <a:chOff x="777857" y="682812"/>
              <a:chExt cx="1958863" cy="62799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4E8F05-E5F6-0F38-61AF-88D70491E66D}"/>
                  </a:ext>
                </a:extLst>
              </p:cNvPr>
              <p:cNvSpPr txBox="1"/>
              <p:nvPr/>
            </p:nvSpPr>
            <p:spPr>
              <a:xfrm>
                <a:off x="777857" y="941472"/>
                <a:ext cx="194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During onboarding</a:t>
                </a: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645CD585-42AE-16FA-3444-CF3429E72F8F}"/>
                  </a:ext>
                </a:extLst>
              </p:cNvPr>
              <p:cNvSpPr/>
              <p:nvPr/>
            </p:nvSpPr>
            <p:spPr>
              <a:xfrm rot="16200000">
                <a:off x="1540140" y="-67036"/>
                <a:ext cx="446732" cy="1946428"/>
              </a:xfrm>
              <a:prstGeom prst="rightBrace">
                <a:avLst>
                  <a:gd name="adj1" fmla="val 39605"/>
                  <a:gd name="adj2" fmla="val 4728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42A320C-8CC7-0322-82EB-EAD64B0C4094}"/>
              </a:ext>
            </a:extLst>
          </p:cNvPr>
          <p:cNvGrpSpPr/>
          <p:nvPr/>
        </p:nvGrpSpPr>
        <p:grpSpPr>
          <a:xfrm>
            <a:off x="7520947" y="5832768"/>
            <a:ext cx="1025233" cy="1025232"/>
            <a:chOff x="1417045" y="5832768"/>
            <a:chExt cx="1025233" cy="1025232"/>
          </a:xfrm>
        </p:grpSpPr>
        <p:pic>
          <p:nvPicPr>
            <p:cNvPr id="12" name="Graphic 11" descr="Bus outline">
              <a:extLst>
                <a:ext uri="{FF2B5EF4-FFF2-40B4-BE49-F238E27FC236}">
                  <a16:creationId xmlns:a16="http://schemas.microsoft.com/office/drawing/2014/main" id="{89C70376-EDFB-D752-167A-2534FABD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04F344E-2BD4-D903-89BC-3351FF8B0F3D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33A290F-9979-C952-2007-CE6680A8D669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92A9694C-AADE-0292-A18B-3DCB6CD724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4A974C54-3182-CC92-C5FE-009FDA8E93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1295856E-AA62-2010-87B2-3FCC711C7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8" name="Graphic 17" descr="User with solid fill">
                <a:extLst>
                  <a:ext uri="{FF2B5EF4-FFF2-40B4-BE49-F238E27FC236}">
                    <a16:creationId xmlns:a16="http://schemas.microsoft.com/office/drawing/2014/main" id="{18595CD9-531B-4D85-F718-7BD56EF27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13" name="Moon 12">
            <a:extLst>
              <a:ext uri="{FF2B5EF4-FFF2-40B4-BE49-F238E27FC236}">
                <a16:creationId xmlns:a16="http://schemas.microsoft.com/office/drawing/2014/main" id="{20D7B0BA-EE53-119D-3F50-1754A7B883CD}"/>
              </a:ext>
            </a:extLst>
          </p:cNvPr>
          <p:cNvSpPr/>
          <p:nvPr/>
        </p:nvSpPr>
        <p:spPr>
          <a:xfrm rot="5400000">
            <a:off x="4690229" y="2319550"/>
            <a:ext cx="2811542" cy="3681472"/>
          </a:xfrm>
          <a:prstGeom prst="moon">
            <a:avLst>
              <a:gd name="adj" fmla="val 28796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A8B2C-FF5A-1C32-05D6-84169F33777C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BBD4C0-0D59-C37C-112D-8F40F77E699A}"/>
              </a:ext>
            </a:extLst>
          </p:cNvPr>
          <p:cNvGrpSpPr/>
          <p:nvPr/>
        </p:nvGrpSpPr>
        <p:grpSpPr>
          <a:xfrm>
            <a:off x="4173643" y="3673341"/>
            <a:ext cx="4005464" cy="2380724"/>
            <a:chOff x="4173643" y="3673341"/>
            <a:chExt cx="4005464" cy="238072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C4A289-E4CB-7FB8-894B-DCC774EB1191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45" name="Graphic 32" descr="Puzzle with solid fill">
                <a:extLst>
                  <a:ext uri="{FF2B5EF4-FFF2-40B4-BE49-F238E27FC236}">
                    <a16:creationId xmlns:a16="http://schemas.microsoft.com/office/drawing/2014/main" id="{194BAE9B-B13E-21CC-6668-4231132EA126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33" descr="Puzzle with solid fill">
                <a:extLst>
                  <a:ext uri="{FF2B5EF4-FFF2-40B4-BE49-F238E27FC236}">
                    <a16:creationId xmlns:a16="http://schemas.microsoft.com/office/drawing/2014/main" id="{CAAA7FD6-2144-CA3E-F814-13A52F7BA080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Graphic 34" descr="Puzzle with solid fill">
                <a:extLst>
                  <a:ext uri="{FF2B5EF4-FFF2-40B4-BE49-F238E27FC236}">
                    <a16:creationId xmlns:a16="http://schemas.microsoft.com/office/drawing/2014/main" id="{C35A3BDB-A9B7-2997-0398-7361F2403DC5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3D24B04C-A197-D322-1E52-83CC4D0D80DF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AF6044F-08C7-D177-85F9-B768192C45A5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9D4C64-9D63-21F1-4371-1BE59E61F800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97EF42-D273-06D6-F4C7-CFDDE4C7CFA2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46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3F58-31F2-1AC3-7A92-2F65E4F0A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log with solid fill">
            <a:extLst>
              <a:ext uri="{FF2B5EF4-FFF2-40B4-BE49-F238E27FC236}">
                <a16:creationId xmlns:a16="http://schemas.microsoft.com/office/drawing/2014/main" id="{9A11E0F6-2942-B886-A52D-17220FA37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580" y="1302148"/>
            <a:ext cx="914400" cy="914400"/>
          </a:xfrm>
          <a:prstGeom prst="rect">
            <a:avLst/>
          </a:prstGeom>
        </p:spPr>
      </p:pic>
      <p:pic>
        <p:nvPicPr>
          <p:cNvPr id="8" name="Picture 7" descr="Charm Chicken">
            <a:extLst>
              <a:ext uri="{FF2B5EF4-FFF2-40B4-BE49-F238E27FC236}">
                <a16:creationId xmlns:a16="http://schemas.microsoft.com/office/drawing/2014/main" id="{BA726483-C7E2-3F78-BEAB-FBAFD458D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7734" y="2191064"/>
            <a:ext cx="2751679" cy="2623574"/>
          </a:xfrm>
          <a:prstGeom prst="rect">
            <a:avLst/>
          </a:prstGeom>
        </p:spPr>
      </p:pic>
      <p:pic>
        <p:nvPicPr>
          <p:cNvPr id="9" name="Picture 8" descr="Watching You Chicken">
            <a:extLst>
              <a:ext uri="{FF2B5EF4-FFF2-40B4-BE49-F238E27FC236}">
                <a16:creationId xmlns:a16="http://schemas.microsoft.com/office/drawing/2014/main" id="{D112C2BF-7D5D-C03A-C492-9C8253475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64" y="1287995"/>
            <a:ext cx="1663356" cy="1663356"/>
          </a:xfrm>
          <a:prstGeom prst="rect">
            <a:avLst/>
          </a:prstGeom>
        </p:spPr>
      </p:pic>
      <p:pic>
        <p:nvPicPr>
          <p:cNvPr id="23" name="Graphic 22" descr="Alarm Ringing with solid fill">
            <a:extLst>
              <a:ext uri="{FF2B5EF4-FFF2-40B4-BE49-F238E27FC236}">
                <a16:creationId xmlns:a16="http://schemas.microsoft.com/office/drawing/2014/main" id="{34C9E8A4-5C50-2D19-06B9-A171C2350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4272" y="477033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67079B-EFAD-5BDC-9579-AD18618C0637}"/>
              </a:ext>
            </a:extLst>
          </p:cNvPr>
          <p:cNvSpPr txBox="1"/>
          <p:nvPr/>
        </p:nvSpPr>
        <p:spPr>
          <a:xfrm rot="3880771">
            <a:off x="4811000" y="1602794"/>
            <a:ext cx="152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Scrum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6CE0D-2932-E7C7-C060-C6548790123A}"/>
              </a:ext>
            </a:extLst>
          </p:cNvPr>
          <p:cNvSpPr txBox="1"/>
          <p:nvPr/>
        </p:nvSpPr>
        <p:spPr>
          <a:xfrm rot="1915468">
            <a:off x="2492896" y="2746134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Github Gitlab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0AAEB0-72D0-0BD3-2DB9-66CD3599510D}"/>
              </a:ext>
            </a:extLst>
          </p:cNvPr>
          <p:cNvSpPr txBox="1"/>
          <p:nvPr/>
        </p:nvSpPr>
        <p:spPr>
          <a:xfrm rot="19365987">
            <a:off x="7003142" y="2019929"/>
            <a:ext cx="2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Project Management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036C1D-06BE-91D1-00F3-D436DDD8BB39}"/>
              </a:ext>
            </a:extLst>
          </p:cNvPr>
          <p:cNvGrpSpPr/>
          <p:nvPr/>
        </p:nvGrpSpPr>
        <p:grpSpPr>
          <a:xfrm>
            <a:off x="2038800" y="3502851"/>
            <a:ext cx="2132733" cy="1970259"/>
            <a:chOff x="1915442" y="3414961"/>
            <a:chExt cx="2552068" cy="2220130"/>
          </a:xfrm>
          <a:solidFill>
            <a:srgbClr val="FF0000"/>
          </a:solidFill>
        </p:grpSpPr>
        <p:pic>
          <p:nvPicPr>
            <p:cNvPr id="5" name="Graphic 4" descr="Marketing outline">
              <a:extLst>
                <a:ext uri="{FF2B5EF4-FFF2-40B4-BE49-F238E27FC236}">
                  <a16:creationId xmlns:a16="http://schemas.microsoft.com/office/drawing/2014/main" id="{544D88B3-3800-2F4F-60B1-D453ACD2B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15442" y="3414961"/>
              <a:ext cx="2220130" cy="2220130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1448FC-50F2-DD55-2FF3-16A5C1030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63" y="3634250"/>
              <a:ext cx="550384" cy="222041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541FD8F-0960-F664-CB7C-691F53B5ED20}"/>
                </a:ext>
              </a:extLst>
            </p:cNvPr>
            <p:cNvCxnSpPr/>
            <p:nvPr/>
          </p:nvCxnSpPr>
          <p:spPr>
            <a:xfrm>
              <a:off x="3778786" y="4076241"/>
              <a:ext cx="688724" cy="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B9325BE-D85F-3526-B672-82A15C795F19}"/>
                </a:ext>
              </a:extLst>
            </p:cNvPr>
            <p:cNvCxnSpPr>
              <a:cxnSpLocks/>
            </p:cNvCxnSpPr>
            <p:nvPr/>
          </p:nvCxnSpPr>
          <p:spPr>
            <a:xfrm>
              <a:off x="3797963" y="4293824"/>
              <a:ext cx="531207" cy="14310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1B18A6-0E33-59E3-450D-0647FC800B2B}"/>
              </a:ext>
            </a:extLst>
          </p:cNvPr>
          <p:cNvGrpSpPr/>
          <p:nvPr/>
        </p:nvGrpSpPr>
        <p:grpSpPr>
          <a:xfrm>
            <a:off x="6193460" y="1775386"/>
            <a:ext cx="1038111" cy="1074787"/>
            <a:chOff x="5934274" y="1560785"/>
            <a:chExt cx="1550182" cy="1538932"/>
          </a:xfrm>
        </p:grpSpPr>
        <p:pic>
          <p:nvPicPr>
            <p:cNvPr id="4" name="Graphic 3" descr="Bells outline">
              <a:extLst>
                <a:ext uri="{FF2B5EF4-FFF2-40B4-BE49-F238E27FC236}">
                  <a16:creationId xmlns:a16="http://schemas.microsoft.com/office/drawing/2014/main" id="{26FE3A19-D721-6CE1-9AFF-6DF02BAA7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937544" y="1560785"/>
              <a:ext cx="1538932" cy="153893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B0B8CB5-8B3F-9E46-0968-090474F3F6F8}"/>
                </a:ext>
              </a:extLst>
            </p:cNvPr>
            <p:cNvGrpSpPr/>
            <p:nvPr/>
          </p:nvGrpSpPr>
          <p:grpSpPr>
            <a:xfrm>
              <a:off x="6870814" y="2198319"/>
              <a:ext cx="613642" cy="592857"/>
              <a:chOff x="6895528" y="2210676"/>
              <a:chExt cx="613642" cy="5928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9FF626CB-68F1-7B6F-0207-9B2A013B13F0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9D9185E-A30C-8189-0349-26BD4C37DB7B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70FFBD-28D6-3673-499C-0AA6A289EC49}"/>
                </a:ext>
              </a:extLst>
            </p:cNvPr>
            <p:cNvGrpSpPr/>
            <p:nvPr/>
          </p:nvGrpSpPr>
          <p:grpSpPr>
            <a:xfrm rot="10800000">
              <a:off x="5934274" y="2089619"/>
              <a:ext cx="613642" cy="592857"/>
              <a:chOff x="6895528" y="2210676"/>
              <a:chExt cx="613642" cy="59285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0CA2DF57-C243-8137-6D6F-840A2959D8BA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68566E83-F3F2-132A-2A3B-30CFEF952C19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60F0DC-2A5D-7AE6-8D2D-783A1CB0D2D1}"/>
              </a:ext>
            </a:extLst>
          </p:cNvPr>
          <p:cNvGrpSpPr/>
          <p:nvPr/>
        </p:nvGrpSpPr>
        <p:grpSpPr>
          <a:xfrm>
            <a:off x="679224" y="541826"/>
            <a:ext cx="10039300" cy="962492"/>
            <a:chOff x="406531" y="275445"/>
            <a:chExt cx="10039300" cy="9624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F13120-2840-D6A1-ABF2-FE40396CA1C4}"/>
                </a:ext>
              </a:extLst>
            </p:cNvPr>
            <p:cNvSpPr txBox="1"/>
            <p:nvPr/>
          </p:nvSpPr>
          <p:spPr>
            <a:xfrm>
              <a:off x="1768584" y="275445"/>
              <a:ext cx="867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we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>
                  <a:solidFill>
                    <a:srgbClr val="00B0F0"/>
                  </a:solidFill>
                </a:rPr>
                <a:t>shield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/>
                <a:t>our students from </a:t>
              </a:r>
              <a:r>
                <a:rPr lang="en-US" sz="3200" b="1">
                  <a:solidFill>
                    <a:srgbClr val="FF0000"/>
                  </a:solidFill>
                </a:rPr>
                <a:t>information overload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6E0AF3-C787-B9A7-4AA5-ABA518CCBB3C}"/>
                </a:ext>
              </a:extLst>
            </p:cNvPr>
            <p:cNvGrpSpPr/>
            <p:nvPr/>
          </p:nvGrpSpPr>
          <p:grpSpPr>
            <a:xfrm>
              <a:off x="406531" y="609945"/>
              <a:ext cx="1958863" cy="627992"/>
              <a:chOff x="777857" y="682812"/>
              <a:chExt cx="1958863" cy="62799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5D2F0-6BA1-3601-0F52-412024E9A285}"/>
                  </a:ext>
                </a:extLst>
              </p:cNvPr>
              <p:cNvSpPr txBox="1"/>
              <p:nvPr/>
            </p:nvSpPr>
            <p:spPr>
              <a:xfrm>
                <a:off x="777857" y="941472"/>
                <a:ext cx="194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During onboarding</a:t>
                </a: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2679FB41-32F5-C69F-F885-6AE062EA923C}"/>
                  </a:ext>
                </a:extLst>
              </p:cNvPr>
              <p:cNvSpPr/>
              <p:nvPr/>
            </p:nvSpPr>
            <p:spPr>
              <a:xfrm rot="16200000">
                <a:off x="1540140" y="-67036"/>
                <a:ext cx="446732" cy="1946428"/>
              </a:xfrm>
              <a:prstGeom prst="rightBrace">
                <a:avLst>
                  <a:gd name="adj1" fmla="val 39605"/>
                  <a:gd name="adj2" fmla="val 4728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9BC34B-B798-D1DE-A7E0-30211F590A57}"/>
              </a:ext>
            </a:extLst>
          </p:cNvPr>
          <p:cNvGrpSpPr/>
          <p:nvPr/>
        </p:nvGrpSpPr>
        <p:grpSpPr>
          <a:xfrm>
            <a:off x="7841579" y="5832768"/>
            <a:ext cx="1025233" cy="1025232"/>
            <a:chOff x="1417045" y="5832768"/>
            <a:chExt cx="1025233" cy="1025232"/>
          </a:xfrm>
        </p:grpSpPr>
        <p:pic>
          <p:nvPicPr>
            <p:cNvPr id="16" name="Graphic 15" descr="Bus outline">
              <a:extLst>
                <a:ext uri="{FF2B5EF4-FFF2-40B4-BE49-F238E27FC236}">
                  <a16:creationId xmlns:a16="http://schemas.microsoft.com/office/drawing/2014/main" id="{250A5974-54B6-6CE3-8CE7-16EAE7CF1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AEEB07D-52B0-FDC6-BBBB-6FB12C3DC00D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FEB2B8C-00D4-1BFE-B19F-AB6E2C974990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948A3590-57DB-0304-DAEB-498F32A7FB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24DB0582-BFAD-FF7E-4455-DFCD90773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User with solid fill">
                  <a:extLst>
                    <a:ext uri="{FF2B5EF4-FFF2-40B4-BE49-F238E27FC236}">
                      <a16:creationId xmlns:a16="http://schemas.microsoft.com/office/drawing/2014/main" id="{9B7EF656-97C0-F613-6B09-C587005E96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9" name="Graphic 18" descr="User with solid fill">
                <a:extLst>
                  <a:ext uri="{FF2B5EF4-FFF2-40B4-BE49-F238E27FC236}">
                    <a16:creationId xmlns:a16="http://schemas.microsoft.com/office/drawing/2014/main" id="{84104130-6390-F3EA-A107-493635740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14" name="Graphic 13" descr="Cpr with solid fill">
            <a:extLst>
              <a:ext uri="{FF2B5EF4-FFF2-40B4-BE49-F238E27FC236}">
                <a16:creationId xmlns:a16="http://schemas.microsoft.com/office/drawing/2014/main" id="{3CD6E3C2-15AB-E711-375E-92B6049B07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50909" y="4696155"/>
            <a:ext cx="718658" cy="718658"/>
          </a:xfrm>
          <a:prstGeom prst="rect">
            <a:avLst/>
          </a:prstGeom>
        </p:spPr>
      </p:pic>
      <p:sp>
        <p:nvSpPr>
          <p:cNvPr id="13" name="Moon 12">
            <a:extLst>
              <a:ext uri="{FF2B5EF4-FFF2-40B4-BE49-F238E27FC236}">
                <a16:creationId xmlns:a16="http://schemas.microsoft.com/office/drawing/2014/main" id="{17C27673-02E5-09EF-A7DB-53D28C5EE148}"/>
              </a:ext>
            </a:extLst>
          </p:cNvPr>
          <p:cNvSpPr/>
          <p:nvPr/>
        </p:nvSpPr>
        <p:spPr>
          <a:xfrm rot="5400000">
            <a:off x="4690229" y="2319550"/>
            <a:ext cx="2811542" cy="3681472"/>
          </a:xfrm>
          <a:prstGeom prst="moon">
            <a:avLst>
              <a:gd name="adj" fmla="val 28796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47294-B90F-659C-AFD6-DDC013C7D59D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58B92F-B1CE-59FB-E9BA-C3DFE285F847}"/>
              </a:ext>
            </a:extLst>
          </p:cNvPr>
          <p:cNvGrpSpPr/>
          <p:nvPr/>
        </p:nvGrpSpPr>
        <p:grpSpPr>
          <a:xfrm>
            <a:off x="4173643" y="3673341"/>
            <a:ext cx="4005464" cy="2380724"/>
            <a:chOff x="4173643" y="3673341"/>
            <a:chExt cx="4005464" cy="238072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F1D23C-605D-05B5-14EC-8848A1255D81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41" name="Graphic 32" descr="Puzzle with solid fill">
                <a:extLst>
                  <a:ext uri="{FF2B5EF4-FFF2-40B4-BE49-F238E27FC236}">
                    <a16:creationId xmlns:a16="http://schemas.microsoft.com/office/drawing/2014/main" id="{41E6C698-F272-A7C6-3E9A-982B087D2A4A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Graphic 33" descr="Puzzle with solid fill">
                <a:extLst>
                  <a:ext uri="{FF2B5EF4-FFF2-40B4-BE49-F238E27FC236}">
                    <a16:creationId xmlns:a16="http://schemas.microsoft.com/office/drawing/2014/main" id="{43AC7933-B8FB-C491-8B18-29C40EDD8541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Graphic 34" descr="Puzzle with solid fill">
                <a:extLst>
                  <a:ext uri="{FF2B5EF4-FFF2-40B4-BE49-F238E27FC236}">
                    <a16:creationId xmlns:a16="http://schemas.microsoft.com/office/drawing/2014/main" id="{B3FC8A91-027C-9E26-0699-05AA703BC611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FE6ECE0-CBC0-E25A-947C-72ADA01250AB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9889652-DFF2-4B7A-A3BB-A3B74AD187DA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E470AB-C483-33EA-DBEF-7820FDD5A294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A32FFC-CB10-B368-F8AE-2087A3101935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5704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64A9A-1FE5-94A9-E79E-1547E1CB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D9CB987-6D98-1B43-DC2E-21F2ED5327A7}"/>
              </a:ext>
            </a:extLst>
          </p:cNvPr>
          <p:cNvSpPr/>
          <p:nvPr/>
        </p:nvSpPr>
        <p:spPr>
          <a:xfrm>
            <a:off x="4097143" y="213756"/>
            <a:ext cx="7540676" cy="5800346"/>
          </a:xfrm>
          <a:custGeom>
            <a:avLst/>
            <a:gdLst>
              <a:gd name="connsiteX0" fmla="*/ 0 w 7540676"/>
              <a:gd name="connsiteY0" fmla="*/ 0 h 5800346"/>
              <a:gd name="connsiteX1" fmla="*/ 580052 w 7540676"/>
              <a:gd name="connsiteY1" fmla="*/ 0 h 5800346"/>
              <a:gd name="connsiteX2" fmla="*/ 1160104 w 7540676"/>
              <a:gd name="connsiteY2" fmla="*/ 0 h 5800346"/>
              <a:gd name="connsiteX3" fmla="*/ 1740156 w 7540676"/>
              <a:gd name="connsiteY3" fmla="*/ 0 h 5800346"/>
              <a:gd name="connsiteX4" fmla="*/ 2320208 w 7540676"/>
              <a:gd name="connsiteY4" fmla="*/ 0 h 5800346"/>
              <a:gd name="connsiteX5" fmla="*/ 3051074 w 7540676"/>
              <a:gd name="connsiteY5" fmla="*/ 0 h 5800346"/>
              <a:gd name="connsiteX6" fmla="*/ 3480312 w 7540676"/>
              <a:gd name="connsiteY6" fmla="*/ 0 h 5800346"/>
              <a:gd name="connsiteX7" fmla="*/ 4135771 w 7540676"/>
              <a:gd name="connsiteY7" fmla="*/ 0 h 5800346"/>
              <a:gd name="connsiteX8" fmla="*/ 4640416 w 7540676"/>
              <a:gd name="connsiteY8" fmla="*/ 0 h 5800346"/>
              <a:gd name="connsiteX9" fmla="*/ 5220468 w 7540676"/>
              <a:gd name="connsiteY9" fmla="*/ 0 h 5800346"/>
              <a:gd name="connsiteX10" fmla="*/ 5725113 w 7540676"/>
              <a:gd name="connsiteY10" fmla="*/ 0 h 5800346"/>
              <a:gd name="connsiteX11" fmla="*/ 6154352 w 7540676"/>
              <a:gd name="connsiteY11" fmla="*/ 0 h 5800346"/>
              <a:gd name="connsiteX12" fmla="*/ 6734404 w 7540676"/>
              <a:gd name="connsiteY12" fmla="*/ 0 h 5800346"/>
              <a:gd name="connsiteX13" fmla="*/ 7540676 w 7540676"/>
              <a:gd name="connsiteY13" fmla="*/ 0 h 5800346"/>
              <a:gd name="connsiteX14" fmla="*/ 7540676 w 7540676"/>
              <a:gd name="connsiteY14" fmla="*/ 406024 h 5800346"/>
              <a:gd name="connsiteX15" fmla="*/ 7540676 w 7540676"/>
              <a:gd name="connsiteY15" fmla="*/ 986059 h 5800346"/>
              <a:gd name="connsiteX16" fmla="*/ 7540676 w 7540676"/>
              <a:gd name="connsiteY16" fmla="*/ 1566093 h 5800346"/>
              <a:gd name="connsiteX17" fmla="*/ 7540676 w 7540676"/>
              <a:gd name="connsiteY17" fmla="*/ 2204131 h 5800346"/>
              <a:gd name="connsiteX18" fmla="*/ 7540676 w 7540676"/>
              <a:gd name="connsiteY18" fmla="*/ 2668159 h 5800346"/>
              <a:gd name="connsiteX19" fmla="*/ 7540676 w 7540676"/>
              <a:gd name="connsiteY19" fmla="*/ 3190190 h 5800346"/>
              <a:gd name="connsiteX20" fmla="*/ 7540676 w 7540676"/>
              <a:gd name="connsiteY20" fmla="*/ 3654218 h 5800346"/>
              <a:gd name="connsiteX21" fmla="*/ 7540676 w 7540676"/>
              <a:gd name="connsiteY21" fmla="*/ 4292256 h 5800346"/>
              <a:gd name="connsiteX22" fmla="*/ 7540676 w 7540676"/>
              <a:gd name="connsiteY22" fmla="*/ 4756284 h 5800346"/>
              <a:gd name="connsiteX23" fmla="*/ 7540676 w 7540676"/>
              <a:gd name="connsiteY23" fmla="*/ 5162308 h 5800346"/>
              <a:gd name="connsiteX24" fmla="*/ 7540676 w 7540676"/>
              <a:gd name="connsiteY24" fmla="*/ 5800346 h 5800346"/>
              <a:gd name="connsiteX25" fmla="*/ 7111438 w 7540676"/>
              <a:gd name="connsiteY25" fmla="*/ 5800346 h 5800346"/>
              <a:gd name="connsiteX26" fmla="*/ 6682199 w 7540676"/>
              <a:gd name="connsiteY26" fmla="*/ 5800346 h 5800346"/>
              <a:gd name="connsiteX27" fmla="*/ 6252961 w 7540676"/>
              <a:gd name="connsiteY27" fmla="*/ 5800346 h 5800346"/>
              <a:gd name="connsiteX28" fmla="*/ 5748315 w 7540676"/>
              <a:gd name="connsiteY28" fmla="*/ 5800346 h 5800346"/>
              <a:gd name="connsiteX29" fmla="*/ 5168263 w 7540676"/>
              <a:gd name="connsiteY29" fmla="*/ 5800346 h 5800346"/>
              <a:gd name="connsiteX30" fmla="*/ 4588211 w 7540676"/>
              <a:gd name="connsiteY30" fmla="*/ 5800346 h 5800346"/>
              <a:gd name="connsiteX31" fmla="*/ 4158973 w 7540676"/>
              <a:gd name="connsiteY31" fmla="*/ 5800346 h 5800346"/>
              <a:gd name="connsiteX32" fmla="*/ 3503514 w 7540676"/>
              <a:gd name="connsiteY32" fmla="*/ 5800346 h 5800346"/>
              <a:gd name="connsiteX33" fmla="*/ 2923462 w 7540676"/>
              <a:gd name="connsiteY33" fmla="*/ 5800346 h 5800346"/>
              <a:gd name="connsiteX34" fmla="*/ 2343410 w 7540676"/>
              <a:gd name="connsiteY34" fmla="*/ 5800346 h 5800346"/>
              <a:gd name="connsiteX35" fmla="*/ 1989578 w 7540676"/>
              <a:gd name="connsiteY35" fmla="*/ 5800346 h 5800346"/>
              <a:gd name="connsiteX36" fmla="*/ 1635747 w 7540676"/>
              <a:gd name="connsiteY36" fmla="*/ 5800346 h 5800346"/>
              <a:gd name="connsiteX37" fmla="*/ 1206508 w 7540676"/>
              <a:gd name="connsiteY37" fmla="*/ 5800346 h 5800346"/>
              <a:gd name="connsiteX38" fmla="*/ 777270 w 7540676"/>
              <a:gd name="connsiteY38" fmla="*/ 5800346 h 5800346"/>
              <a:gd name="connsiteX39" fmla="*/ 0 w 7540676"/>
              <a:gd name="connsiteY39" fmla="*/ 5800346 h 5800346"/>
              <a:gd name="connsiteX40" fmla="*/ 0 w 7540676"/>
              <a:gd name="connsiteY40" fmla="*/ 5220311 h 5800346"/>
              <a:gd name="connsiteX41" fmla="*/ 0 w 7540676"/>
              <a:gd name="connsiteY41" fmla="*/ 4698280 h 5800346"/>
              <a:gd name="connsiteX42" fmla="*/ 0 w 7540676"/>
              <a:gd name="connsiteY42" fmla="*/ 4002239 h 5800346"/>
              <a:gd name="connsiteX43" fmla="*/ 0 w 7540676"/>
              <a:gd name="connsiteY43" fmla="*/ 3538211 h 5800346"/>
              <a:gd name="connsiteX44" fmla="*/ 0 w 7540676"/>
              <a:gd name="connsiteY44" fmla="*/ 2958176 h 5800346"/>
              <a:gd name="connsiteX45" fmla="*/ 0 w 7540676"/>
              <a:gd name="connsiteY45" fmla="*/ 2494149 h 5800346"/>
              <a:gd name="connsiteX46" fmla="*/ 0 w 7540676"/>
              <a:gd name="connsiteY46" fmla="*/ 1972118 h 5800346"/>
              <a:gd name="connsiteX47" fmla="*/ 0 w 7540676"/>
              <a:gd name="connsiteY47" fmla="*/ 1450087 h 5800346"/>
              <a:gd name="connsiteX48" fmla="*/ 0 w 7540676"/>
              <a:gd name="connsiteY48" fmla="*/ 928055 h 5800346"/>
              <a:gd name="connsiteX49" fmla="*/ 0 w 7540676"/>
              <a:gd name="connsiteY49" fmla="*/ 0 h 58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0676" h="5800346" fill="none" extrusionOk="0">
                <a:moveTo>
                  <a:pt x="0" y="0"/>
                </a:moveTo>
                <a:cubicBezTo>
                  <a:pt x="281283" y="-40360"/>
                  <a:pt x="314060" y="34122"/>
                  <a:pt x="580052" y="0"/>
                </a:cubicBezTo>
                <a:cubicBezTo>
                  <a:pt x="846044" y="-34122"/>
                  <a:pt x="903651" y="37476"/>
                  <a:pt x="1160104" y="0"/>
                </a:cubicBezTo>
                <a:cubicBezTo>
                  <a:pt x="1416557" y="-37476"/>
                  <a:pt x="1551245" y="31776"/>
                  <a:pt x="1740156" y="0"/>
                </a:cubicBezTo>
                <a:cubicBezTo>
                  <a:pt x="1929067" y="-31776"/>
                  <a:pt x="2089226" y="46983"/>
                  <a:pt x="2320208" y="0"/>
                </a:cubicBezTo>
                <a:cubicBezTo>
                  <a:pt x="2551190" y="-46983"/>
                  <a:pt x="2782630" y="67943"/>
                  <a:pt x="3051074" y="0"/>
                </a:cubicBezTo>
                <a:cubicBezTo>
                  <a:pt x="3319518" y="-67943"/>
                  <a:pt x="3299832" y="30364"/>
                  <a:pt x="3480312" y="0"/>
                </a:cubicBezTo>
                <a:cubicBezTo>
                  <a:pt x="3660792" y="-30364"/>
                  <a:pt x="3954359" y="1528"/>
                  <a:pt x="4135771" y="0"/>
                </a:cubicBezTo>
                <a:cubicBezTo>
                  <a:pt x="4317183" y="-1528"/>
                  <a:pt x="4452347" y="15572"/>
                  <a:pt x="4640416" y="0"/>
                </a:cubicBezTo>
                <a:cubicBezTo>
                  <a:pt x="4828486" y="-15572"/>
                  <a:pt x="5087194" y="1539"/>
                  <a:pt x="5220468" y="0"/>
                </a:cubicBezTo>
                <a:cubicBezTo>
                  <a:pt x="5353742" y="-1539"/>
                  <a:pt x="5569742" y="57142"/>
                  <a:pt x="5725113" y="0"/>
                </a:cubicBezTo>
                <a:cubicBezTo>
                  <a:pt x="5880485" y="-57142"/>
                  <a:pt x="5968237" y="21148"/>
                  <a:pt x="6154352" y="0"/>
                </a:cubicBezTo>
                <a:cubicBezTo>
                  <a:pt x="6340467" y="-21148"/>
                  <a:pt x="6466565" y="51042"/>
                  <a:pt x="6734404" y="0"/>
                </a:cubicBezTo>
                <a:cubicBezTo>
                  <a:pt x="7002243" y="-51042"/>
                  <a:pt x="7231836" y="43256"/>
                  <a:pt x="7540676" y="0"/>
                </a:cubicBezTo>
                <a:cubicBezTo>
                  <a:pt x="7573366" y="167376"/>
                  <a:pt x="7515931" y="293782"/>
                  <a:pt x="7540676" y="406024"/>
                </a:cubicBezTo>
                <a:cubicBezTo>
                  <a:pt x="7565421" y="518266"/>
                  <a:pt x="7521340" y="827325"/>
                  <a:pt x="7540676" y="986059"/>
                </a:cubicBezTo>
                <a:cubicBezTo>
                  <a:pt x="7560012" y="1144794"/>
                  <a:pt x="7518048" y="1345849"/>
                  <a:pt x="7540676" y="1566093"/>
                </a:cubicBezTo>
                <a:cubicBezTo>
                  <a:pt x="7563304" y="1786337"/>
                  <a:pt x="7540659" y="2046244"/>
                  <a:pt x="7540676" y="2204131"/>
                </a:cubicBezTo>
                <a:cubicBezTo>
                  <a:pt x="7540693" y="2362018"/>
                  <a:pt x="7507699" y="2559676"/>
                  <a:pt x="7540676" y="2668159"/>
                </a:cubicBezTo>
                <a:cubicBezTo>
                  <a:pt x="7573653" y="2776642"/>
                  <a:pt x="7489868" y="3060255"/>
                  <a:pt x="7540676" y="3190190"/>
                </a:cubicBezTo>
                <a:cubicBezTo>
                  <a:pt x="7591484" y="3320125"/>
                  <a:pt x="7491721" y="3553301"/>
                  <a:pt x="7540676" y="3654218"/>
                </a:cubicBezTo>
                <a:cubicBezTo>
                  <a:pt x="7589631" y="3755135"/>
                  <a:pt x="7531182" y="4087702"/>
                  <a:pt x="7540676" y="4292256"/>
                </a:cubicBezTo>
                <a:cubicBezTo>
                  <a:pt x="7550170" y="4496810"/>
                  <a:pt x="7526473" y="4550391"/>
                  <a:pt x="7540676" y="4756284"/>
                </a:cubicBezTo>
                <a:cubicBezTo>
                  <a:pt x="7554879" y="4962177"/>
                  <a:pt x="7520664" y="5054875"/>
                  <a:pt x="7540676" y="5162308"/>
                </a:cubicBezTo>
                <a:cubicBezTo>
                  <a:pt x="7560688" y="5269741"/>
                  <a:pt x="7529623" y="5550752"/>
                  <a:pt x="7540676" y="5800346"/>
                </a:cubicBezTo>
                <a:cubicBezTo>
                  <a:pt x="7432000" y="5812137"/>
                  <a:pt x="7202286" y="5770397"/>
                  <a:pt x="7111438" y="5800346"/>
                </a:cubicBezTo>
                <a:cubicBezTo>
                  <a:pt x="7020590" y="5830295"/>
                  <a:pt x="6780967" y="5759864"/>
                  <a:pt x="6682199" y="5800346"/>
                </a:cubicBezTo>
                <a:cubicBezTo>
                  <a:pt x="6583431" y="5840828"/>
                  <a:pt x="6370055" y="5780832"/>
                  <a:pt x="6252961" y="5800346"/>
                </a:cubicBezTo>
                <a:cubicBezTo>
                  <a:pt x="6135867" y="5819860"/>
                  <a:pt x="5874616" y="5755036"/>
                  <a:pt x="5748315" y="5800346"/>
                </a:cubicBezTo>
                <a:cubicBezTo>
                  <a:pt x="5622014" y="5845656"/>
                  <a:pt x="5419373" y="5781290"/>
                  <a:pt x="5168263" y="5800346"/>
                </a:cubicBezTo>
                <a:cubicBezTo>
                  <a:pt x="4917153" y="5819402"/>
                  <a:pt x="4832402" y="5757215"/>
                  <a:pt x="4588211" y="5800346"/>
                </a:cubicBezTo>
                <a:cubicBezTo>
                  <a:pt x="4344020" y="5843477"/>
                  <a:pt x="4319578" y="5794618"/>
                  <a:pt x="4158973" y="5800346"/>
                </a:cubicBezTo>
                <a:cubicBezTo>
                  <a:pt x="3998368" y="5806074"/>
                  <a:pt x="3675395" y="5774687"/>
                  <a:pt x="3503514" y="5800346"/>
                </a:cubicBezTo>
                <a:cubicBezTo>
                  <a:pt x="3331633" y="5826005"/>
                  <a:pt x="3186857" y="5749321"/>
                  <a:pt x="2923462" y="5800346"/>
                </a:cubicBezTo>
                <a:cubicBezTo>
                  <a:pt x="2660067" y="5851371"/>
                  <a:pt x="2545282" y="5731497"/>
                  <a:pt x="2343410" y="5800346"/>
                </a:cubicBezTo>
                <a:cubicBezTo>
                  <a:pt x="2141538" y="5869195"/>
                  <a:pt x="2090703" y="5786110"/>
                  <a:pt x="1989578" y="5800346"/>
                </a:cubicBezTo>
                <a:cubicBezTo>
                  <a:pt x="1888453" y="5814582"/>
                  <a:pt x="1806686" y="5768753"/>
                  <a:pt x="1635747" y="5800346"/>
                </a:cubicBezTo>
                <a:cubicBezTo>
                  <a:pt x="1464808" y="5831939"/>
                  <a:pt x="1329163" y="5780439"/>
                  <a:pt x="1206508" y="5800346"/>
                </a:cubicBezTo>
                <a:cubicBezTo>
                  <a:pt x="1083853" y="5820253"/>
                  <a:pt x="880576" y="5770436"/>
                  <a:pt x="777270" y="5800346"/>
                </a:cubicBezTo>
                <a:cubicBezTo>
                  <a:pt x="673964" y="5830256"/>
                  <a:pt x="228212" y="5789581"/>
                  <a:pt x="0" y="5800346"/>
                </a:cubicBezTo>
                <a:cubicBezTo>
                  <a:pt x="-16795" y="5632282"/>
                  <a:pt x="57752" y="5345927"/>
                  <a:pt x="0" y="5220311"/>
                </a:cubicBezTo>
                <a:cubicBezTo>
                  <a:pt x="-57752" y="5094696"/>
                  <a:pt x="7292" y="4896171"/>
                  <a:pt x="0" y="4698280"/>
                </a:cubicBezTo>
                <a:cubicBezTo>
                  <a:pt x="-7292" y="4500389"/>
                  <a:pt x="69285" y="4146572"/>
                  <a:pt x="0" y="4002239"/>
                </a:cubicBezTo>
                <a:cubicBezTo>
                  <a:pt x="-69285" y="3857906"/>
                  <a:pt x="33040" y="3672262"/>
                  <a:pt x="0" y="3538211"/>
                </a:cubicBezTo>
                <a:cubicBezTo>
                  <a:pt x="-33040" y="3404160"/>
                  <a:pt x="56817" y="3236677"/>
                  <a:pt x="0" y="2958176"/>
                </a:cubicBezTo>
                <a:cubicBezTo>
                  <a:pt x="-56817" y="2679676"/>
                  <a:pt x="42808" y="2715536"/>
                  <a:pt x="0" y="2494149"/>
                </a:cubicBezTo>
                <a:cubicBezTo>
                  <a:pt x="-42808" y="2272762"/>
                  <a:pt x="7492" y="2185918"/>
                  <a:pt x="0" y="1972118"/>
                </a:cubicBezTo>
                <a:cubicBezTo>
                  <a:pt x="-7492" y="1758318"/>
                  <a:pt x="1870" y="1564731"/>
                  <a:pt x="0" y="1450087"/>
                </a:cubicBezTo>
                <a:cubicBezTo>
                  <a:pt x="-1870" y="1335443"/>
                  <a:pt x="235" y="1188076"/>
                  <a:pt x="0" y="928055"/>
                </a:cubicBezTo>
                <a:cubicBezTo>
                  <a:pt x="-235" y="668034"/>
                  <a:pt x="67496" y="428659"/>
                  <a:pt x="0" y="0"/>
                </a:cubicBezTo>
                <a:close/>
              </a:path>
              <a:path w="7540676" h="5800346" stroke="0" extrusionOk="0">
                <a:moveTo>
                  <a:pt x="0" y="0"/>
                </a:moveTo>
                <a:cubicBezTo>
                  <a:pt x="133361" y="-31535"/>
                  <a:pt x="310741" y="52210"/>
                  <a:pt x="504645" y="0"/>
                </a:cubicBezTo>
                <a:cubicBezTo>
                  <a:pt x="698550" y="-52210"/>
                  <a:pt x="839596" y="10536"/>
                  <a:pt x="1160104" y="0"/>
                </a:cubicBezTo>
                <a:cubicBezTo>
                  <a:pt x="1480612" y="-10536"/>
                  <a:pt x="1467273" y="37899"/>
                  <a:pt x="1589342" y="0"/>
                </a:cubicBezTo>
                <a:cubicBezTo>
                  <a:pt x="1711411" y="-37899"/>
                  <a:pt x="1907670" y="4529"/>
                  <a:pt x="2169394" y="0"/>
                </a:cubicBezTo>
                <a:cubicBezTo>
                  <a:pt x="2431118" y="-4529"/>
                  <a:pt x="2555359" y="54535"/>
                  <a:pt x="2824853" y="0"/>
                </a:cubicBezTo>
                <a:cubicBezTo>
                  <a:pt x="3094347" y="-54535"/>
                  <a:pt x="3088271" y="25810"/>
                  <a:pt x="3254092" y="0"/>
                </a:cubicBezTo>
                <a:cubicBezTo>
                  <a:pt x="3419913" y="-25810"/>
                  <a:pt x="3604083" y="47433"/>
                  <a:pt x="3758737" y="0"/>
                </a:cubicBezTo>
                <a:cubicBezTo>
                  <a:pt x="3913392" y="-47433"/>
                  <a:pt x="4081025" y="23123"/>
                  <a:pt x="4187975" y="0"/>
                </a:cubicBezTo>
                <a:cubicBezTo>
                  <a:pt x="4294925" y="-23123"/>
                  <a:pt x="4615748" y="2668"/>
                  <a:pt x="4843434" y="0"/>
                </a:cubicBezTo>
                <a:cubicBezTo>
                  <a:pt x="5071120" y="-2668"/>
                  <a:pt x="5278450" y="51686"/>
                  <a:pt x="5498893" y="0"/>
                </a:cubicBezTo>
                <a:cubicBezTo>
                  <a:pt x="5719336" y="-51686"/>
                  <a:pt x="5832245" y="45037"/>
                  <a:pt x="5928131" y="0"/>
                </a:cubicBezTo>
                <a:cubicBezTo>
                  <a:pt x="6024017" y="-45037"/>
                  <a:pt x="6311958" y="44577"/>
                  <a:pt x="6432777" y="0"/>
                </a:cubicBezTo>
                <a:cubicBezTo>
                  <a:pt x="6553596" y="-44577"/>
                  <a:pt x="6761267" y="422"/>
                  <a:pt x="7012829" y="0"/>
                </a:cubicBezTo>
                <a:cubicBezTo>
                  <a:pt x="7264391" y="-422"/>
                  <a:pt x="7319459" y="23154"/>
                  <a:pt x="7540676" y="0"/>
                </a:cubicBezTo>
                <a:cubicBezTo>
                  <a:pt x="7550261" y="122523"/>
                  <a:pt x="7495038" y="205302"/>
                  <a:pt x="7540676" y="406024"/>
                </a:cubicBezTo>
                <a:cubicBezTo>
                  <a:pt x="7586314" y="606746"/>
                  <a:pt x="7487151" y="820452"/>
                  <a:pt x="7540676" y="928055"/>
                </a:cubicBezTo>
                <a:cubicBezTo>
                  <a:pt x="7594201" y="1035658"/>
                  <a:pt x="7517870" y="1185033"/>
                  <a:pt x="7540676" y="1334080"/>
                </a:cubicBezTo>
                <a:cubicBezTo>
                  <a:pt x="7563482" y="1483128"/>
                  <a:pt x="7525307" y="1555626"/>
                  <a:pt x="7540676" y="1740104"/>
                </a:cubicBezTo>
                <a:cubicBezTo>
                  <a:pt x="7556045" y="1924582"/>
                  <a:pt x="7511675" y="1998556"/>
                  <a:pt x="7540676" y="2204131"/>
                </a:cubicBezTo>
                <a:cubicBezTo>
                  <a:pt x="7569677" y="2409706"/>
                  <a:pt x="7523030" y="2558176"/>
                  <a:pt x="7540676" y="2842170"/>
                </a:cubicBezTo>
                <a:cubicBezTo>
                  <a:pt x="7558322" y="3126164"/>
                  <a:pt x="7523946" y="3085282"/>
                  <a:pt x="7540676" y="3248194"/>
                </a:cubicBezTo>
                <a:cubicBezTo>
                  <a:pt x="7557406" y="3411106"/>
                  <a:pt x="7505674" y="3663163"/>
                  <a:pt x="7540676" y="3770225"/>
                </a:cubicBezTo>
                <a:cubicBezTo>
                  <a:pt x="7575678" y="3877287"/>
                  <a:pt x="7507685" y="4141353"/>
                  <a:pt x="7540676" y="4292256"/>
                </a:cubicBezTo>
                <a:cubicBezTo>
                  <a:pt x="7573667" y="4443159"/>
                  <a:pt x="7519109" y="4642697"/>
                  <a:pt x="7540676" y="4930294"/>
                </a:cubicBezTo>
                <a:cubicBezTo>
                  <a:pt x="7562243" y="5217891"/>
                  <a:pt x="7514837" y="5583285"/>
                  <a:pt x="7540676" y="5800346"/>
                </a:cubicBezTo>
                <a:cubicBezTo>
                  <a:pt x="7361479" y="5821110"/>
                  <a:pt x="7199700" y="5747930"/>
                  <a:pt x="6960624" y="5800346"/>
                </a:cubicBezTo>
                <a:cubicBezTo>
                  <a:pt x="6721548" y="5852762"/>
                  <a:pt x="6459943" y="5733807"/>
                  <a:pt x="6229758" y="5800346"/>
                </a:cubicBezTo>
                <a:cubicBezTo>
                  <a:pt x="5999573" y="5866885"/>
                  <a:pt x="5937971" y="5756969"/>
                  <a:pt x="5725113" y="5800346"/>
                </a:cubicBezTo>
                <a:cubicBezTo>
                  <a:pt x="5512255" y="5843723"/>
                  <a:pt x="5482640" y="5754231"/>
                  <a:pt x="5295875" y="5800346"/>
                </a:cubicBezTo>
                <a:cubicBezTo>
                  <a:pt x="5109110" y="5846461"/>
                  <a:pt x="4923494" y="5744123"/>
                  <a:pt x="4791230" y="5800346"/>
                </a:cubicBezTo>
                <a:cubicBezTo>
                  <a:pt x="4658966" y="5856569"/>
                  <a:pt x="4489998" y="5730935"/>
                  <a:pt x="4211178" y="5800346"/>
                </a:cubicBezTo>
                <a:cubicBezTo>
                  <a:pt x="3932358" y="5869757"/>
                  <a:pt x="3838730" y="5789688"/>
                  <a:pt x="3555719" y="5800346"/>
                </a:cubicBezTo>
                <a:cubicBezTo>
                  <a:pt x="3272708" y="5811004"/>
                  <a:pt x="3189630" y="5762063"/>
                  <a:pt x="2824853" y="5800346"/>
                </a:cubicBezTo>
                <a:cubicBezTo>
                  <a:pt x="2460076" y="5838629"/>
                  <a:pt x="2259804" y="5798126"/>
                  <a:pt x="2093988" y="5800346"/>
                </a:cubicBezTo>
                <a:cubicBezTo>
                  <a:pt x="1928172" y="5802566"/>
                  <a:pt x="1654680" y="5754930"/>
                  <a:pt x="1438529" y="5800346"/>
                </a:cubicBezTo>
                <a:cubicBezTo>
                  <a:pt x="1222378" y="5845762"/>
                  <a:pt x="1061538" y="5752265"/>
                  <a:pt x="707663" y="5800346"/>
                </a:cubicBezTo>
                <a:cubicBezTo>
                  <a:pt x="353788" y="5848427"/>
                  <a:pt x="319663" y="5746645"/>
                  <a:pt x="0" y="5800346"/>
                </a:cubicBezTo>
                <a:cubicBezTo>
                  <a:pt x="-22263" y="5541323"/>
                  <a:pt x="60719" y="5433689"/>
                  <a:pt x="0" y="5220311"/>
                </a:cubicBezTo>
                <a:cubicBezTo>
                  <a:pt x="-60719" y="5006934"/>
                  <a:pt x="18083" y="4811223"/>
                  <a:pt x="0" y="4640277"/>
                </a:cubicBezTo>
                <a:cubicBezTo>
                  <a:pt x="-18083" y="4469331"/>
                  <a:pt x="49039" y="4258052"/>
                  <a:pt x="0" y="3944235"/>
                </a:cubicBezTo>
                <a:cubicBezTo>
                  <a:pt x="-49039" y="3630418"/>
                  <a:pt x="51104" y="3612513"/>
                  <a:pt x="0" y="3422204"/>
                </a:cubicBezTo>
                <a:cubicBezTo>
                  <a:pt x="-51104" y="3231895"/>
                  <a:pt x="37627" y="3073636"/>
                  <a:pt x="0" y="2784166"/>
                </a:cubicBezTo>
                <a:cubicBezTo>
                  <a:pt x="-37627" y="2494696"/>
                  <a:pt x="14512" y="2375892"/>
                  <a:pt x="0" y="2146128"/>
                </a:cubicBezTo>
                <a:cubicBezTo>
                  <a:pt x="-14512" y="1916364"/>
                  <a:pt x="35992" y="1666628"/>
                  <a:pt x="0" y="1508090"/>
                </a:cubicBezTo>
                <a:cubicBezTo>
                  <a:pt x="-35992" y="1349552"/>
                  <a:pt x="28722" y="1110455"/>
                  <a:pt x="0" y="928055"/>
                </a:cubicBezTo>
                <a:cubicBezTo>
                  <a:pt x="-28722" y="745656"/>
                  <a:pt x="8633" y="440201"/>
                  <a:pt x="0" y="0"/>
                </a:cubicBezTo>
                <a:close/>
              </a:path>
            </a:pathLst>
          </a:custGeom>
          <a:pattFill prst="pct5">
            <a:fgClr>
              <a:srgbClr val="FFC000"/>
            </a:fgClr>
            <a:bgClr>
              <a:schemeClr val="bg1"/>
            </a:bgClr>
          </a:patt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A grid with small circles">
            <a:extLst>
              <a:ext uri="{FF2B5EF4-FFF2-40B4-BE49-F238E27FC236}">
                <a16:creationId xmlns:a16="http://schemas.microsoft.com/office/drawing/2014/main" id="{FFD80AAB-8890-9EB0-F5D3-9F642DD4B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33576" y="2371773"/>
            <a:ext cx="3752337" cy="3447467"/>
          </a:xfrm>
          <a:prstGeom prst="rect">
            <a:avLst/>
          </a:prstGeom>
        </p:spPr>
      </p:pic>
      <p:pic>
        <p:nvPicPr>
          <p:cNvPr id="19" name="Graphic 18" descr="A grid with small circles">
            <a:extLst>
              <a:ext uri="{FF2B5EF4-FFF2-40B4-BE49-F238E27FC236}">
                <a16:creationId xmlns:a16="http://schemas.microsoft.com/office/drawing/2014/main" id="{4EBA1A54-C120-F776-B7A6-27AC34434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953" y="2318127"/>
            <a:ext cx="3752337" cy="3447467"/>
          </a:xfrm>
          <a:prstGeom prst="rect">
            <a:avLst/>
          </a:prstGeom>
        </p:spPr>
      </p:pic>
      <p:sp>
        <p:nvSpPr>
          <p:cNvPr id="9" name="Moon 8">
            <a:extLst>
              <a:ext uri="{FF2B5EF4-FFF2-40B4-BE49-F238E27FC236}">
                <a16:creationId xmlns:a16="http://schemas.microsoft.com/office/drawing/2014/main" id="{EBBD25B3-AF04-55FF-D5A5-6ECC2482134C}"/>
              </a:ext>
            </a:extLst>
          </p:cNvPr>
          <p:cNvSpPr/>
          <p:nvPr/>
        </p:nvSpPr>
        <p:spPr>
          <a:xfrm rot="5400000">
            <a:off x="5491266" y="-545985"/>
            <a:ext cx="4686447" cy="7318898"/>
          </a:xfrm>
          <a:prstGeom prst="moon">
            <a:avLst>
              <a:gd name="adj" fmla="val 49202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F6C84E-B514-46F8-DFAC-F2F65A290982}"/>
              </a:ext>
            </a:extLst>
          </p:cNvPr>
          <p:cNvGrpSpPr/>
          <p:nvPr/>
        </p:nvGrpSpPr>
        <p:grpSpPr>
          <a:xfrm>
            <a:off x="5933761" y="1642916"/>
            <a:ext cx="3913820" cy="1146949"/>
            <a:chOff x="4265287" y="1926901"/>
            <a:chExt cx="3913820" cy="1146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3C6544-0E86-EA8F-D92A-D0B4263553C1}"/>
                </a:ext>
              </a:extLst>
            </p:cNvPr>
            <p:cNvSpPr txBox="1"/>
            <p:nvPr/>
          </p:nvSpPr>
          <p:spPr>
            <a:xfrm>
              <a:off x="4265287" y="1926901"/>
              <a:ext cx="38571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Shangri-La</a:t>
              </a:r>
              <a:endParaRPr 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CDFF16-EDB6-C3BC-03AD-243B141B0CDC}"/>
                </a:ext>
              </a:extLst>
            </p:cNvPr>
            <p:cNvSpPr txBox="1"/>
            <p:nvPr/>
          </p:nvSpPr>
          <p:spPr>
            <a:xfrm>
              <a:off x="4321961" y="1965854"/>
              <a:ext cx="38571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rgbClr val="FFC000"/>
                  </a:solidFill>
                </a:rPr>
                <a:t>Shangri-La</a:t>
              </a:r>
              <a:endParaRPr lang="en-US" sz="6600" b="1">
                <a:solidFill>
                  <a:srgbClr val="FFC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7984BE-F2CA-9096-45E5-48EF918EF0A4}"/>
              </a:ext>
            </a:extLst>
          </p:cNvPr>
          <p:cNvSpPr txBox="1"/>
          <p:nvPr/>
        </p:nvSpPr>
        <p:spPr>
          <a:xfrm>
            <a:off x="698061" y="1372461"/>
            <a:ext cx="2741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This scripting oasis lasts for just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6F57E-41DE-AA4C-12EB-82D3D92582AF}"/>
              </a:ext>
            </a:extLst>
          </p:cNvPr>
          <p:cNvSpPr txBox="1"/>
          <p:nvPr/>
        </p:nvSpPr>
        <p:spPr>
          <a:xfrm>
            <a:off x="682894" y="4146410"/>
            <a:ext cx="2852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badi" panose="020F0502020204030204" pitchFamily="34" charset="0"/>
                <a:cs typeface="Aharoni" panose="020F0502020204030204" pitchFamily="2" charset="-79"/>
              </a:rPr>
              <a:t>After that we engage the student in our daily work routines.</a:t>
            </a:r>
          </a:p>
        </p:txBody>
      </p:sp>
      <p:pic>
        <p:nvPicPr>
          <p:cNvPr id="16" name="Graphic 15" descr="Meditation outline">
            <a:extLst>
              <a:ext uri="{FF2B5EF4-FFF2-40B4-BE49-F238E27FC236}">
                <a16:creationId xmlns:a16="http://schemas.microsoft.com/office/drawing/2014/main" id="{D23B3954-381F-AF56-27D1-EA473A6FE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04283" y="3798990"/>
            <a:ext cx="2052115" cy="2052115"/>
          </a:xfrm>
          <a:prstGeom prst="rect">
            <a:avLst/>
          </a:prstGeom>
        </p:spPr>
      </p:pic>
      <p:pic>
        <p:nvPicPr>
          <p:cNvPr id="17" name="Graphic 16" descr="Meditation outline">
            <a:extLst>
              <a:ext uri="{FF2B5EF4-FFF2-40B4-BE49-F238E27FC236}">
                <a16:creationId xmlns:a16="http://schemas.microsoft.com/office/drawing/2014/main" id="{EA1A9509-ACD6-9D01-47B2-20A7DF29D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58175" y="3784922"/>
            <a:ext cx="2052115" cy="205211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7665F-8A71-2428-2115-9D8739AD2DE4}"/>
              </a:ext>
            </a:extLst>
          </p:cNvPr>
          <p:cNvGrpSpPr/>
          <p:nvPr/>
        </p:nvGrpSpPr>
        <p:grpSpPr>
          <a:xfrm>
            <a:off x="8114710" y="5832768"/>
            <a:ext cx="1025233" cy="1025232"/>
            <a:chOff x="1417045" y="5832768"/>
            <a:chExt cx="1025233" cy="1025232"/>
          </a:xfrm>
        </p:grpSpPr>
        <p:pic>
          <p:nvPicPr>
            <p:cNvPr id="25" name="Graphic 24" descr="Bus outline">
              <a:extLst>
                <a:ext uri="{FF2B5EF4-FFF2-40B4-BE49-F238E27FC236}">
                  <a16:creationId xmlns:a16="http://schemas.microsoft.com/office/drawing/2014/main" id="{9CF19141-A84B-1E1E-457A-479783CD9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F7B284-8CAB-FDA8-0412-22CEFEAE1205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1B2055C-20A1-EF62-ACE3-EABA9A9F48D8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9" name="Graphic 28" descr="User with solid fill">
                  <a:extLst>
                    <a:ext uri="{FF2B5EF4-FFF2-40B4-BE49-F238E27FC236}">
                      <a16:creationId xmlns:a16="http://schemas.microsoft.com/office/drawing/2014/main" id="{385E0BD2-5F92-00AA-5E9F-80F84FE02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0" name="Graphic 29" descr="User with solid fill">
                  <a:extLst>
                    <a:ext uri="{FF2B5EF4-FFF2-40B4-BE49-F238E27FC236}">
                      <a16:creationId xmlns:a16="http://schemas.microsoft.com/office/drawing/2014/main" id="{6339A897-C78A-2901-D4C9-90EC84252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1" name="Graphic 30" descr="User with solid fill">
                  <a:extLst>
                    <a:ext uri="{FF2B5EF4-FFF2-40B4-BE49-F238E27FC236}">
                      <a16:creationId xmlns:a16="http://schemas.microsoft.com/office/drawing/2014/main" id="{1A15A7B1-E355-C5E9-7366-A8DDAD635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Graphic 27" descr="User with solid fill">
                <a:extLst>
                  <a:ext uri="{FF2B5EF4-FFF2-40B4-BE49-F238E27FC236}">
                    <a16:creationId xmlns:a16="http://schemas.microsoft.com/office/drawing/2014/main" id="{034FC1B2-B29D-2979-68BF-EC24AD7CE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08EF58-B39E-742A-C5E2-98C6E19B152D}"/>
              </a:ext>
            </a:extLst>
          </p:cNvPr>
          <p:cNvSpPr txBox="1"/>
          <p:nvPr/>
        </p:nvSpPr>
        <p:spPr>
          <a:xfrm>
            <a:off x="636160" y="2189700"/>
            <a:ext cx="274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  <a:latin typeface="Algerian" panose="04020705040A02060702" pitchFamily="82" charset="0"/>
                <a:cs typeface="Dreaming Outloud Pro" panose="020F0502020204030204" pitchFamily="66" charset="0"/>
              </a:rPr>
              <a:t>one</a:t>
            </a:r>
            <a:r>
              <a:rPr lang="en-US" sz="2800"/>
              <a:t> </a:t>
            </a:r>
          </a:p>
          <a:p>
            <a:pPr algn="ctr"/>
            <a:r>
              <a:rPr lang="en-US" sz="2800"/>
              <a:t>month.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E52A5-3415-001E-88E4-EC0D4C4AB85D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5CB30-5F05-A775-65CA-2B5266BF3987}"/>
              </a:ext>
            </a:extLst>
          </p:cNvPr>
          <p:cNvGrpSpPr/>
          <p:nvPr/>
        </p:nvGrpSpPr>
        <p:grpSpPr>
          <a:xfrm>
            <a:off x="6874670" y="3847532"/>
            <a:ext cx="1913883" cy="1502968"/>
            <a:chOff x="1301403" y="2654216"/>
            <a:chExt cx="1537500" cy="1143000"/>
          </a:xfrm>
        </p:grpSpPr>
        <p:sp>
          <p:nvSpPr>
            <p:cNvPr id="50" name="Graphic 32" descr="Puzzle with solid fill">
              <a:extLst>
                <a:ext uri="{FF2B5EF4-FFF2-40B4-BE49-F238E27FC236}">
                  <a16:creationId xmlns:a16="http://schemas.microsoft.com/office/drawing/2014/main" id="{7AF60E59-3A3D-B5F6-C226-64DCBF113668}"/>
                </a:ext>
              </a:extLst>
            </p:cNvPr>
            <p:cNvSpPr/>
            <p:nvPr/>
          </p:nvSpPr>
          <p:spPr>
            <a:xfrm>
              <a:off x="1692725" y="2654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33" descr="Puzzle with solid fill">
              <a:extLst>
                <a:ext uri="{FF2B5EF4-FFF2-40B4-BE49-F238E27FC236}">
                  <a16:creationId xmlns:a16="http://schemas.microsoft.com/office/drawing/2014/main" id="{204BC4F0-23C2-AB8D-CF54-5154E0DEA82E}"/>
                </a:ext>
              </a:extLst>
            </p:cNvPr>
            <p:cNvSpPr/>
            <p:nvPr/>
          </p:nvSpPr>
          <p:spPr>
            <a:xfrm rot="5400000">
              <a:off x="2076903" y="3028291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34" descr="Puzzle with solid fill">
              <a:extLst>
                <a:ext uri="{FF2B5EF4-FFF2-40B4-BE49-F238E27FC236}">
                  <a16:creationId xmlns:a16="http://schemas.microsoft.com/office/drawing/2014/main" id="{DEDFED14-862B-149C-46AB-FF433BD25D58}"/>
                </a:ext>
              </a:extLst>
            </p:cNvPr>
            <p:cNvSpPr/>
            <p:nvPr/>
          </p:nvSpPr>
          <p:spPr>
            <a:xfrm rot="5400000">
              <a:off x="1301403" y="3035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104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4DC31-8B0A-CF07-AD72-103C7C2B0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3CA65-F398-B82D-D683-B0C13C5405DE}"/>
              </a:ext>
            </a:extLst>
          </p:cNvPr>
          <p:cNvSpPr/>
          <p:nvPr/>
        </p:nvSpPr>
        <p:spPr>
          <a:xfrm>
            <a:off x="4097143" y="213756"/>
            <a:ext cx="7540676" cy="5800346"/>
          </a:xfrm>
          <a:custGeom>
            <a:avLst/>
            <a:gdLst>
              <a:gd name="connsiteX0" fmla="*/ 0 w 7540676"/>
              <a:gd name="connsiteY0" fmla="*/ 0 h 5800346"/>
              <a:gd name="connsiteX1" fmla="*/ 580052 w 7540676"/>
              <a:gd name="connsiteY1" fmla="*/ 0 h 5800346"/>
              <a:gd name="connsiteX2" fmla="*/ 1160104 w 7540676"/>
              <a:gd name="connsiteY2" fmla="*/ 0 h 5800346"/>
              <a:gd name="connsiteX3" fmla="*/ 1740156 w 7540676"/>
              <a:gd name="connsiteY3" fmla="*/ 0 h 5800346"/>
              <a:gd name="connsiteX4" fmla="*/ 2320208 w 7540676"/>
              <a:gd name="connsiteY4" fmla="*/ 0 h 5800346"/>
              <a:gd name="connsiteX5" fmla="*/ 3051074 w 7540676"/>
              <a:gd name="connsiteY5" fmla="*/ 0 h 5800346"/>
              <a:gd name="connsiteX6" fmla="*/ 3480312 w 7540676"/>
              <a:gd name="connsiteY6" fmla="*/ 0 h 5800346"/>
              <a:gd name="connsiteX7" fmla="*/ 4135771 w 7540676"/>
              <a:gd name="connsiteY7" fmla="*/ 0 h 5800346"/>
              <a:gd name="connsiteX8" fmla="*/ 4640416 w 7540676"/>
              <a:gd name="connsiteY8" fmla="*/ 0 h 5800346"/>
              <a:gd name="connsiteX9" fmla="*/ 5220468 w 7540676"/>
              <a:gd name="connsiteY9" fmla="*/ 0 h 5800346"/>
              <a:gd name="connsiteX10" fmla="*/ 5725113 w 7540676"/>
              <a:gd name="connsiteY10" fmla="*/ 0 h 5800346"/>
              <a:gd name="connsiteX11" fmla="*/ 6154352 w 7540676"/>
              <a:gd name="connsiteY11" fmla="*/ 0 h 5800346"/>
              <a:gd name="connsiteX12" fmla="*/ 6734404 w 7540676"/>
              <a:gd name="connsiteY12" fmla="*/ 0 h 5800346"/>
              <a:gd name="connsiteX13" fmla="*/ 7540676 w 7540676"/>
              <a:gd name="connsiteY13" fmla="*/ 0 h 5800346"/>
              <a:gd name="connsiteX14" fmla="*/ 7540676 w 7540676"/>
              <a:gd name="connsiteY14" fmla="*/ 406024 h 5800346"/>
              <a:gd name="connsiteX15" fmla="*/ 7540676 w 7540676"/>
              <a:gd name="connsiteY15" fmla="*/ 986059 h 5800346"/>
              <a:gd name="connsiteX16" fmla="*/ 7540676 w 7540676"/>
              <a:gd name="connsiteY16" fmla="*/ 1566093 h 5800346"/>
              <a:gd name="connsiteX17" fmla="*/ 7540676 w 7540676"/>
              <a:gd name="connsiteY17" fmla="*/ 2204131 h 5800346"/>
              <a:gd name="connsiteX18" fmla="*/ 7540676 w 7540676"/>
              <a:gd name="connsiteY18" fmla="*/ 2668159 h 5800346"/>
              <a:gd name="connsiteX19" fmla="*/ 7540676 w 7540676"/>
              <a:gd name="connsiteY19" fmla="*/ 3190190 h 5800346"/>
              <a:gd name="connsiteX20" fmla="*/ 7540676 w 7540676"/>
              <a:gd name="connsiteY20" fmla="*/ 3654218 h 5800346"/>
              <a:gd name="connsiteX21" fmla="*/ 7540676 w 7540676"/>
              <a:gd name="connsiteY21" fmla="*/ 4292256 h 5800346"/>
              <a:gd name="connsiteX22" fmla="*/ 7540676 w 7540676"/>
              <a:gd name="connsiteY22" fmla="*/ 4756284 h 5800346"/>
              <a:gd name="connsiteX23" fmla="*/ 7540676 w 7540676"/>
              <a:gd name="connsiteY23" fmla="*/ 5162308 h 5800346"/>
              <a:gd name="connsiteX24" fmla="*/ 7540676 w 7540676"/>
              <a:gd name="connsiteY24" fmla="*/ 5800346 h 5800346"/>
              <a:gd name="connsiteX25" fmla="*/ 7111438 w 7540676"/>
              <a:gd name="connsiteY25" fmla="*/ 5800346 h 5800346"/>
              <a:gd name="connsiteX26" fmla="*/ 6682199 w 7540676"/>
              <a:gd name="connsiteY26" fmla="*/ 5800346 h 5800346"/>
              <a:gd name="connsiteX27" fmla="*/ 6252961 w 7540676"/>
              <a:gd name="connsiteY27" fmla="*/ 5800346 h 5800346"/>
              <a:gd name="connsiteX28" fmla="*/ 5748315 w 7540676"/>
              <a:gd name="connsiteY28" fmla="*/ 5800346 h 5800346"/>
              <a:gd name="connsiteX29" fmla="*/ 5168263 w 7540676"/>
              <a:gd name="connsiteY29" fmla="*/ 5800346 h 5800346"/>
              <a:gd name="connsiteX30" fmla="*/ 4588211 w 7540676"/>
              <a:gd name="connsiteY30" fmla="*/ 5800346 h 5800346"/>
              <a:gd name="connsiteX31" fmla="*/ 4158973 w 7540676"/>
              <a:gd name="connsiteY31" fmla="*/ 5800346 h 5800346"/>
              <a:gd name="connsiteX32" fmla="*/ 3503514 w 7540676"/>
              <a:gd name="connsiteY32" fmla="*/ 5800346 h 5800346"/>
              <a:gd name="connsiteX33" fmla="*/ 2923462 w 7540676"/>
              <a:gd name="connsiteY33" fmla="*/ 5800346 h 5800346"/>
              <a:gd name="connsiteX34" fmla="*/ 2343410 w 7540676"/>
              <a:gd name="connsiteY34" fmla="*/ 5800346 h 5800346"/>
              <a:gd name="connsiteX35" fmla="*/ 1989578 w 7540676"/>
              <a:gd name="connsiteY35" fmla="*/ 5800346 h 5800346"/>
              <a:gd name="connsiteX36" fmla="*/ 1635747 w 7540676"/>
              <a:gd name="connsiteY36" fmla="*/ 5800346 h 5800346"/>
              <a:gd name="connsiteX37" fmla="*/ 1206508 w 7540676"/>
              <a:gd name="connsiteY37" fmla="*/ 5800346 h 5800346"/>
              <a:gd name="connsiteX38" fmla="*/ 777270 w 7540676"/>
              <a:gd name="connsiteY38" fmla="*/ 5800346 h 5800346"/>
              <a:gd name="connsiteX39" fmla="*/ 0 w 7540676"/>
              <a:gd name="connsiteY39" fmla="*/ 5800346 h 5800346"/>
              <a:gd name="connsiteX40" fmla="*/ 0 w 7540676"/>
              <a:gd name="connsiteY40" fmla="*/ 5220311 h 5800346"/>
              <a:gd name="connsiteX41" fmla="*/ 0 w 7540676"/>
              <a:gd name="connsiteY41" fmla="*/ 4698280 h 5800346"/>
              <a:gd name="connsiteX42" fmla="*/ 0 w 7540676"/>
              <a:gd name="connsiteY42" fmla="*/ 4002239 h 5800346"/>
              <a:gd name="connsiteX43" fmla="*/ 0 w 7540676"/>
              <a:gd name="connsiteY43" fmla="*/ 3538211 h 5800346"/>
              <a:gd name="connsiteX44" fmla="*/ 0 w 7540676"/>
              <a:gd name="connsiteY44" fmla="*/ 2958176 h 5800346"/>
              <a:gd name="connsiteX45" fmla="*/ 0 w 7540676"/>
              <a:gd name="connsiteY45" fmla="*/ 2494149 h 5800346"/>
              <a:gd name="connsiteX46" fmla="*/ 0 w 7540676"/>
              <a:gd name="connsiteY46" fmla="*/ 1972118 h 5800346"/>
              <a:gd name="connsiteX47" fmla="*/ 0 w 7540676"/>
              <a:gd name="connsiteY47" fmla="*/ 1450087 h 5800346"/>
              <a:gd name="connsiteX48" fmla="*/ 0 w 7540676"/>
              <a:gd name="connsiteY48" fmla="*/ 928055 h 5800346"/>
              <a:gd name="connsiteX49" fmla="*/ 0 w 7540676"/>
              <a:gd name="connsiteY49" fmla="*/ 0 h 58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0676" h="5800346" fill="none" extrusionOk="0">
                <a:moveTo>
                  <a:pt x="0" y="0"/>
                </a:moveTo>
                <a:cubicBezTo>
                  <a:pt x="281283" y="-40360"/>
                  <a:pt x="314060" y="34122"/>
                  <a:pt x="580052" y="0"/>
                </a:cubicBezTo>
                <a:cubicBezTo>
                  <a:pt x="846044" y="-34122"/>
                  <a:pt x="903651" y="37476"/>
                  <a:pt x="1160104" y="0"/>
                </a:cubicBezTo>
                <a:cubicBezTo>
                  <a:pt x="1416557" y="-37476"/>
                  <a:pt x="1551245" y="31776"/>
                  <a:pt x="1740156" y="0"/>
                </a:cubicBezTo>
                <a:cubicBezTo>
                  <a:pt x="1929067" y="-31776"/>
                  <a:pt x="2089226" y="46983"/>
                  <a:pt x="2320208" y="0"/>
                </a:cubicBezTo>
                <a:cubicBezTo>
                  <a:pt x="2551190" y="-46983"/>
                  <a:pt x="2782630" y="67943"/>
                  <a:pt x="3051074" y="0"/>
                </a:cubicBezTo>
                <a:cubicBezTo>
                  <a:pt x="3319518" y="-67943"/>
                  <a:pt x="3299832" y="30364"/>
                  <a:pt x="3480312" y="0"/>
                </a:cubicBezTo>
                <a:cubicBezTo>
                  <a:pt x="3660792" y="-30364"/>
                  <a:pt x="3954359" y="1528"/>
                  <a:pt x="4135771" y="0"/>
                </a:cubicBezTo>
                <a:cubicBezTo>
                  <a:pt x="4317183" y="-1528"/>
                  <a:pt x="4452347" y="15572"/>
                  <a:pt x="4640416" y="0"/>
                </a:cubicBezTo>
                <a:cubicBezTo>
                  <a:pt x="4828486" y="-15572"/>
                  <a:pt x="5087194" y="1539"/>
                  <a:pt x="5220468" y="0"/>
                </a:cubicBezTo>
                <a:cubicBezTo>
                  <a:pt x="5353742" y="-1539"/>
                  <a:pt x="5569742" y="57142"/>
                  <a:pt x="5725113" y="0"/>
                </a:cubicBezTo>
                <a:cubicBezTo>
                  <a:pt x="5880485" y="-57142"/>
                  <a:pt x="5968237" y="21148"/>
                  <a:pt x="6154352" y="0"/>
                </a:cubicBezTo>
                <a:cubicBezTo>
                  <a:pt x="6340467" y="-21148"/>
                  <a:pt x="6466565" y="51042"/>
                  <a:pt x="6734404" y="0"/>
                </a:cubicBezTo>
                <a:cubicBezTo>
                  <a:pt x="7002243" y="-51042"/>
                  <a:pt x="7231836" y="43256"/>
                  <a:pt x="7540676" y="0"/>
                </a:cubicBezTo>
                <a:cubicBezTo>
                  <a:pt x="7573366" y="167376"/>
                  <a:pt x="7515931" y="293782"/>
                  <a:pt x="7540676" y="406024"/>
                </a:cubicBezTo>
                <a:cubicBezTo>
                  <a:pt x="7565421" y="518266"/>
                  <a:pt x="7521340" y="827325"/>
                  <a:pt x="7540676" y="986059"/>
                </a:cubicBezTo>
                <a:cubicBezTo>
                  <a:pt x="7560012" y="1144794"/>
                  <a:pt x="7518048" y="1345849"/>
                  <a:pt x="7540676" y="1566093"/>
                </a:cubicBezTo>
                <a:cubicBezTo>
                  <a:pt x="7563304" y="1786337"/>
                  <a:pt x="7540659" y="2046244"/>
                  <a:pt x="7540676" y="2204131"/>
                </a:cubicBezTo>
                <a:cubicBezTo>
                  <a:pt x="7540693" y="2362018"/>
                  <a:pt x="7507699" y="2559676"/>
                  <a:pt x="7540676" y="2668159"/>
                </a:cubicBezTo>
                <a:cubicBezTo>
                  <a:pt x="7573653" y="2776642"/>
                  <a:pt x="7489868" y="3060255"/>
                  <a:pt x="7540676" y="3190190"/>
                </a:cubicBezTo>
                <a:cubicBezTo>
                  <a:pt x="7591484" y="3320125"/>
                  <a:pt x="7491721" y="3553301"/>
                  <a:pt x="7540676" y="3654218"/>
                </a:cubicBezTo>
                <a:cubicBezTo>
                  <a:pt x="7589631" y="3755135"/>
                  <a:pt x="7531182" y="4087702"/>
                  <a:pt x="7540676" y="4292256"/>
                </a:cubicBezTo>
                <a:cubicBezTo>
                  <a:pt x="7550170" y="4496810"/>
                  <a:pt x="7526473" y="4550391"/>
                  <a:pt x="7540676" y="4756284"/>
                </a:cubicBezTo>
                <a:cubicBezTo>
                  <a:pt x="7554879" y="4962177"/>
                  <a:pt x="7520664" y="5054875"/>
                  <a:pt x="7540676" y="5162308"/>
                </a:cubicBezTo>
                <a:cubicBezTo>
                  <a:pt x="7560688" y="5269741"/>
                  <a:pt x="7529623" y="5550752"/>
                  <a:pt x="7540676" y="5800346"/>
                </a:cubicBezTo>
                <a:cubicBezTo>
                  <a:pt x="7432000" y="5812137"/>
                  <a:pt x="7202286" y="5770397"/>
                  <a:pt x="7111438" y="5800346"/>
                </a:cubicBezTo>
                <a:cubicBezTo>
                  <a:pt x="7020590" y="5830295"/>
                  <a:pt x="6780967" y="5759864"/>
                  <a:pt x="6682199" y="5800346"/>
                </a:cubicBezTo>
                <a:cubicBezTo>
                  <a:pt x="6583431" y="5840828"/>
                  <a:pt x="6370055" y="5780832"/>
                  <a:pt x="6252961" y="5800346"/>
                </a:cubicBezTo>
                <a:cubicBezTo>
                  <a:pt x="6135867" y="5819860"/>
                  <a:pt x="5874616" y="5755036"/>
                  <a:pt x="5748315" y="5800346"/>
                </a:cubicBezTo>
                <a:cubicBezTo>
                  <a:pt x="5622014" y="5845656"/>
                  <a:pt x="5419373" y="5781290"/>
                  <a:pt x="5168263" y="5800346"/>
                </a:cubicBezTo>
                <a:cubicBezTo>
                  <a:pt x="4917153" y="5819402"/>
                  <a:pt x="4832402" y="5757215"/>
                  <a:pt x="4588211" y="5800346"/>
                </a:cubicBezTo>
                <a:cubicBezTo>
                  <a:pt x="4344020" y="5843477"/>
                  <a:pt x="4319578" y="5794618"/>
                  <a:pt x="4158973" y="5800346"/>
                </a:cubicBezTo>
                <a:cubicBezTo>
                  <a:pt x="3998368" y="5806074"/>
                  <a:pt x="3675395" y="5774687"/>
                  <a:pt x="3503514" y="5800346"/>
                </a:cubicBezTo>
                <a:cubicBezTo>
                  <a:pt x="3331633" y="5826005"/>
                  <a:pt x="3186857" y="5749321"/>
                  <a:pt x="2923462" y="5800346"/>
                </a:cubicBezTo>
                <a:cubicBezTo>
                  <a:pt x="2660067" y="5851371"/>
                  <a:pt x="2545282" y="5731497"/>
                  <a:pt x="2343410" y="5800346"/>
                </a:cubicBezTo>
                <a:cubicBezTo>
                  <a:pt x="2141538" y="5869195"/>
                  <a:pt x="2090703" y="5786110"/>
                  <a:pt x="1989578" y="5800346"/>
                </a:cubicBezTo>
                <a:cubicBezTo>
                  <a:pt x="1888453" y="5814582"/>
                  <a:pt x="1806686" y="5768753"/>
                  <a:pt x="1635747" y="5800346"/>
                </a:cubicBezTo>
                <a:cubicBezTo>
                  <a:pt x="1464808" y="5831939"/>
                  <a:pt x="1329163" y="5780439"/>
                  <a:pt x="1206508" y="5800346"/>
                </a:cubicBezTo>
                <a:cubicBezTo>
                  <a:pt x="1083853" y="5820253"/>
                  <a:pt x="880576" y="5770436"/>
                  <a:pt x="777270" y="5800346"/>
                </a:cubicBezTo>
                <a:cubicBezTo>
                  <a:pt x="673964" y="5830256"/>
                  <a:pt x="228212" y="5789581"/>
                  <a:pt x="0" y="5800346"/>
                </a:cubicBezTo>
                <a:cubicBezTo>
                  <a:pt x="-16795" y="5632282"/>
                  <a:pt x="57752" y="5345927"/>
                  <a:pt x="0" y="5220311"/>
                </a:cubicBezTo>
                <a:cubicBezTo>
                  <a:pt x="-57752" y="5094696"/>
                  <a:pt x="7292" y="4896171"/>
                  <a:pt x="0" y="4698280"/>
                </a:cubicBezTo>
                <a:cubicBezTo>
                  <a:pt x="-7292" y="4500389"/>
                  <a:pt x="69285" y="4146572"/>
                  <a:pt x="0" y="4002239"/>
                </a:cubicBezTo>
                <a:cubicBezTo>
                  <a:pt x="-69285" y="3857906"/>
                  <a:pt x="33040" y="3672262"/>
                  <a:pt x="0" y="3538211"/>
                </a:cubicBezTo>
                <a:cubicBezTo>
                  <a:pt x="-33040" y="3404160"/>
                  <a:pt x="56817" y="3236677"/>
                  <a:pt x="0" y="2958176"/>
                </a:cubicBezTo>
                <a:cubicBezTo>
                  <a:pt x="-56817" y="2679676"/>
                  <a:pt x="42808" y="2715536"/>
                  <a:pt x="0" y="2494149"/>
                </a:cubicBezTo>
                <a:cubicBezTo>
                  <a:pt x="-42808" y="2272762"/>
                  <a:pt x="7492" y="2185918"/>
                  <a:pt x="0" y="1972118"/>
                </a:cubicBezTo>
                <a:cubicBezTo>
                  <a:pt x="-7492" y="1758318"/>
                  <a:pt x="1870" y="1564731"/>
                  <a:pt x="0" y="1450087"/>
                </a:cubicBezTo>
                <a:cubicBezTo>
                  <a:pt x="-1870" y="1335443"/>
                  <a:pt x="235" y="1188076"/>
                  <a:pt x="0" y="928055"/>
                </a:cubicBezTo>
                <a:cubicBezTo>
                  <a:pt x="-235" y="668034"/>
                  <a:pt x="67496" y="428659"/>
                  <a:pt x="0" y="0"/>
                </a:cubicBezTo>
                <a:close/>
              </a:path>
              <a:path w="7540676" h="5800346" stroke="0" extrusionOk="0">
                <a:moveTo>
                  <a:pt x="0" y="0"/>
                </a:moveTo>
                <a:cubicBezTo>
                  <a:pt x="133361" y="-31535"/>
                  <a:pt x="310741" y="52210"/>
                  <a:pt x="504645" y="0"/>
                </a:cubicBezTo>
                <a:cubicBezTo>
                  <a:pt x="698550" y="-52210"/>
                  <a:pt x="839596" y="10536"/>
                  <a:pt x="1160104" y="0"/>
                </a:cubicBezTo>
                <a:cubicBezTo>
                  <a:pt x="1480612" y="-10536"/>
                  <a:pt x="1467273" y="37899"/>
                  <a:pt x="1589342" y="0"/>
                </a:cubicBezTo>
                <a:cubicBezTo>
                  <a:pt x="1711411" y="-37899"/>
                  <a:pt x="1907670" y="4529"/>
                  <a:pt x="2169394" y="0"/>
                </a:cubicBezTo>
                <a:cubicBezTo>
                  <a:pt x="2431118" y="-4529"/>
                  <a:pt x="2555359" y="54535"/>
                  <a:pt x="2824853" y="0"/>
                </a:cubicBezTo>
                <a:cubicBezTo>
                  <a:pt x="3094347" y="-54535"/>
                  <a:pt x="3088271" y="25810"/>
                  <a:pt x="3254092" y="0"/>
                </a:cubicBezTo>
                <a:cubicBezTo>
                  <a:pt x="3419913" y="-25810"/>
                  <a:pt x="3604083" y="47433"/>
                  <a:pt x="3758737" y="0"/>
                </a:cubicBezTo>
                <a:cubicBezTo>
                  <a:pt x="3913392" y="-47433"/>
                  <a:pt x="4081025" y="23123"/>
                  <a:pt x="4187975" y="0"/>
                </a:cubicBezTo>
                <a:cubicBezTo>
                  <a:pt x="4294925" y="-23123"/>
                  <a:pt x="4615748" y="2668"/>
                  <a:pt x="4843434" y="0"/>
                </a:cubicBezTo>
                <a:cubicBezTo>
                  <a:pt x="5071120" y="-2668"/>
                  <a:pt x="5278450" y="51686"/>
                  <a:pt x="5498893" y="0"/>
                </a:cubicBezTo>
                <a:cubicBezTo>
                  <a:pt x="5719336" y="-51686"/>
                  <a:pt x="5832245" y="45037"/>
                  <a:pt x="5928131" y="0"/>
                </a:cubicBezTo>
                <a:cubicBezTo>
                  <a:pt x="6024017" y="-45037"/>
                  <a:pt x="6311958" y="44577"/>
                  <a:pt x="6432777" y="0"/>
                </a:cubicBezTo>
                <a:cubicBezTo>
                  <a:pt x="6553596" y="-44577"/>
                  <a:pt x="6761267" y="422"/>
                  <a:pt x="7012829" y="0"/>
                </a:cubicBezTo>
                <a:cubicBezTo>
                  <a:pt x="7264391" y="-422"/>
                  <a:pt x="7319459" y="23154"/>
                  <a:pt x="7540676" y="0"/>
                </a:cubicBezTo>
                <a:cubicBezTo>
                  <a:pt x="7550261" y="122523"/>
                  <a:pt x="7495038" y="205302"/>
                  <a:pt x="7540676" y="406024"/>
                </a:cubicBezTo>
                <a:cubicBezTo>
                  <a:pt x="7586314" y="606746"/>
                  <a:pt x="7487151" y="820452"/>
                  <a:pt x="7540676" y="928055"/>
                </a:cubicBezTo>
                <a:cubicBezTo>
                  <a:pt x="7594201" y="1035658"/>
                  <a:pt x="7517870" y="1185033"/>
                  <a:pt x="7540676" y="1334080"/>
                </a:cubicBezTo>
                <a:cubicBezTo>
                  <a:pt x="7563482" y="1483128"/>
                  <a:pt x="7525307" y="1555626"/>
                  <a:pt x="7540676" y="1740104"/>
                </a:cubicBezTo>
                <a:cubicBezTo>
                  <a:pt x="7556045" y="1924582"/>
                  <a:pt x="7511675" y="1998556"/>
                  <a:pt x="7540676" y="2204131"/>
                </a:cubicBezTo>
                <a:cubicBezTo>
                  <a:pt x="7569677" y="2409706"/>
                  <a:pt x="7523030" y="2558176"/>
                  <a:pt x="7540676" y="2842170"/>
                </a:cubicBezTo>
                <a:cubicBezTo>
                  <a:pt x="7558322" y="3126164"/>
                  <a:pt x="7523946" y="3085282"/>
                  <a:pt x="7540676" y="3248194"/>
                </a:cubicBezTo>
                <a:cubicBezTo>
                  <a:pt x="7557406" y="3411106"/>
                  <a:pt x="7505674" y="3663163"/>
                  <a:pt x="7540676" y="3770225"/>
                </a:cubicBezTo>
                <a:cubicBezTo>
                  <a:pt x="7575678" y="3877287"/>
                  <a:pt x="7507685" y="4141353"/>
                  <a:pt x="7540676" y="4292256"/>
                </a:cubicBezTo>
                <a:cubicBezTo>
                  <a:pt x="7573667" y="4443159"/>
                  <a:pt x="7519109" y="4642697"/>
                  <a:pt x="7540676" y="4930294"/>
                </a:cubicBezTo>
                <a:cubicBezTo>
                  <a:pt x="7562243" y="5217891"/>
                  <a:pt x="7514837" y="5583285"/>
                  <a:pt x="7540676" y="5800346"/>
                </a:cubicBezTo>
                <a:cubicBezTo>
                  <a:pt x="7361479" y="5821110"/>
                  <a:pt x="7199700" y="5747930"/>
                  <a:pt x="6960624" y="5800346"/>
                </a:cubicBezTo>
                <a:cubicBezTo>
                  <a:pt x="6721548" y="5852762"/>
                  <a:pt x="6459943" y="5733807"/>
                  <a:pt x="6229758" y="5800346"/>
                </a:cubicBezTo>
                <a:cubicBezTo>
                  <a:pt x="5999573" y="5866885"/>
                  <a:pt x="5937971" y="5756969"/>
                  <a:pt x="5725113" y="5800346"/>
                </a:cubicBezTo>
                <a:cubicBezTo>
                  <a:pt x="5512255" y="5843723"/>
                  <a:pt x="5482640" y="5754231"/>
                  <a:pt x="5295875" y="5800346"/>
                </a:cubicBezTo>
                <a:cubicBezTo>
                  <a:pt x="5109110" y="5846461"/>
                  <a:pt x="4923494" y="5744123"/>
                  <a:pt x="4791230" y="5800346"/>
                </a:cubicBezTo>
                <a:cubicBezTo>
                  <a:pt x="4658966" y="5856569"/>
                  <a:pt x="4489998" y="5730935"/>
                  <a:pt x="4211178" y="5800346"/>
                </a:cubicBezTo>
                <a:cubicBezTo>
                  <a:pt x="3932358" y="5869757"/>
                  <a:pt x="3838730" y="5789688"/>
                  <a:pt x="3555719" y="5800346"/>
                </a:cubicBezTo>
                <a:cubicBezTo>
                  <a:pt x="3272708" y="5811004"/>
                  <a:pt x="3189630" y="5762063"/>
                  <a:pt x="2824853" y="5800346"/>
                </a:cubicBezTo>
                <a:cubicBezTo>
                  <a:pt x="2460076" y="5838629"/>
                  <a:pt x="2259804" y="5798126"/>
                  <a:pt x="2093988" y="5800346"/>
                </a:cubicBezTo>
                <a:cubicBezTo>
                  <a:pt x="1928172" y="5802566"/>
                  <a:pt x="1654680" y="5754930"/>
                  <a:pt x="1438529" y="5800346"/>
                </a:cubicBezTo>
                <a:cubicBezTo>
                  <a:pt x="1222378" y="5845762"/>
                  <a:pt x="1061538" y="5752265"/>
                  <a:pt x="707663" y="5800346"/>
                </a:cubicBezTo>
                <a:cubicBezTo>
                  <a:pt x="353788" y="5848427"/>
                  <a:pt x="319663" y="5746645"/>
                  <a:pt x="0" y="5800346"/>
                </a:cubicBezTo>
                <a:cubicBezTo>
                  <a:pt x="-22263" y="5541323"/>
                  <a:pt x="60719" y="5433689"/>
                  <a:pt x="0" y="5220311"/>
                </a:cubicBezTo>
                <a:cubicBezTo>
                  <a:pt x="-60719" y="5006934"/>
                  <a:pt x="18083" y="4811223"/>
                  <a:pt x="0" y="4640277"/>
                </a:cubicBezTo>
                <a:cubicBezTo>
                  <a:pt x="-18083" y="4469331"/>
                  <a:pt x="49039" y="4258052"/>
                  <a:pt x="0" y="3944235"/>
                </a:cubicBezTo>
                <a:cubicBezTo>
                  <a:pt x="-49039" y="3630418"/>
                  <a:pt x="51104" y="3612513"/>
                  <a:pt x="0" y="3422204"/>
                </a:cubicBezTo>
                <a:cubicBezTo>
                  <a:pt x="-51104" y="3231895"/>
                  <a:pt x="37627" y="3073636"/>
                  <a:pt x="0" y="2784166"/>
                </a:cubicBezTo>
                <a:cubicBezTo>
                  <a:pt x="-37627" y="2494696"/>
                  <a:pt x="14512" y="2375892"/>
                  <a:pt x="0" y="2146128"/>
                </a:cubicBezTo>
                <a:cubicBezTo>
                  <a:pt x="-14512" y="1916364"/>
                  <a:pt x="35992" y="1666628"/>
                  <a:pt x="0" y="1508090"/>
                </a:cubicBezTo>
                <a:cubicBezTo>
                  <a:pt x="-35992" y="1349552"/>
                  <a:pt x="28722" y="1110455"/>
                  <a:pt x="0" y="928055"/>
                </a:cubicBezTo>
                <a:cubicBezTo>
                  <a:pt x="-28722" y="745656"/>
                  <a:pt x="8633" y="440201"/>
                  <a:pt x="0" y="0"/>
                </a:cubicBezTo>
                <a:close/>
              </a:path>
            </a:pathLst>
          </a:custGeom>
          <a:pattFill prst="pct5">
            <a:fgClr>
              <a:srgbClr val="FFC000"/>
            </a:fgClr>
            <a:bgClr>
              <a:schemeClr val="bg1"/>
            </a:bgClr>
          </a:patt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A grid with small circles">
            <a:extLst>
              <a:ext uri="{FF2B5EF4-FFF2-40B4-BE49-F238E27FC236}">
                <a16:creationId xmlns:a16="http://schemas.microsoft.com/office/drawing/2014/main" id="{8A09694F-EB62-84CD-E4A6-C4A6DCA8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33576" y="2371773"/>
            <a:ext cx="3752337" cy="3447467"/>
          </a:xfrm>
          <a:prstGeom prst="rect">
            <a:avLst/>
          </a:prstGeom>
        </p:spPr>
      </p:pic>
      <p:pic>
        <p:nvPicPr>
          <p:cNvPr id="19" name="Graphic 18" descr="A grid with small circles">
            <a:extLst>
              <a:ext uri="{FF2B5EF4-FFF2-40B4-BE49-F238E27FC236}">
                <a16:creationId xmlns:a16="http://schemas.microsoft.com/office/drawing/2014/main" id="{03E09E03-C80F-A87A-31EE-C1208DCF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953" y="2318127"/>
            <a:ext cx="3752337" cy="3447467"/>
          </a:xfrm>
          <a:prstGeom prst="rect">
            <a:avLst/>
          </a:prstGeom>
        </p:spPr>
      </p:pic>
      <p:sp>
        <p:nvSpPr>
          <p:cNvPr id="15" name="Moon 14">
            <a:extLst>
              <a:ext uri="{FF2B5EF4-FFF2-40B4-BE49-F238E27FC236}">
                <a16:creationId xmlns:a16="http://schemas.microsoft.com/office/drawing/2014/main" id="{32664924-7F08-0284-45FE-019BF89764E4}"/>
              </a:ext>
            </a:extLst>
          </p:cNvPr>
          <p:cNvSpPr/>
          <p:nvPr/>
        </p:nvSpPr>
        <p:spPr>
          <a:xfrm rot="5400000">
            <a:off x="5491266" y="-545985"/>
            <a:ext cx="4686447" cy="7318898"/>
          </a:xfrm>
          <a:prstGeom prst="moon">
            <a:avLst>
              <a:gd name="adj" fmla="val 49202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317996-7812-0606-9A28-A497D160FB2A}"/>
              </a:ext>
            </a:extLst>
          </p:cNvPr>
          <p:cNvGrpSpPr/>
          <p:nvPr/>
        </p:nvGrpSpPr>
        <p:grpSpPr>
          <a:xfrm>
            <a:off x="5933761" y="1642916"/>
            <a:ext cx="3913820" cy="1146949"/>
            <a:chOff x="4265287" y="1926901"/>
            <a:chExt cx="3913820" cy="1146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045FD-7FC5-3E34-D887-D8EE79E3CAFC}"/>
                </a:ext>
              </a:extLst>
            </p:cNvPr>
            <p:cNvSpPr txBox="1"/>
            <p:nvPr/>
          </p:nvSpPr>
          <p:spPr>
            <a:xfrm>
              <a:off x="4265287" y="1926901"/>
              <a:ext cx="38571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Shangri-La</a:t>
              </a:r>
              <a:endParaRPr 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B5CD8C-AF93-0B44-D692-986F5ABBB93F}"/>
                </a:ext>
              </a:extLst>
            </p:cNvPr>
            <p:cNvSpPr txBox="1"/>
            <p:nvPr/>
          </p:nvSpPr>
          <p:spPr>
            <a:xfrm>
              <a:off x="4321961" y="1965854"/>
              <a:ext cx="38571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rgbClr val="FFC000"/>
                  </a:solidFill>
                </a:rPr>
                <a:t>Shangri-La</a:t>
              </a:r>
              <a:endParaRPr lang="en-US" sz="6600" b="1">
                <a:solidFill>
                  <a:srgbClr val="FFC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43CE00-84E3-CFB6-01C4-BF33DC6FDDA0}"/>
              </a:ext>
            </a:extLst>
          </p:cNvPr>
          <p:cNvSpPr txBox="1"/>
          <p:nvPr/>
        </p:nvSpPr>
        <p:spPr>
          <a:xfrm>
            <a:off x="671436" y="1781416"/>
            <a:ext cx="3118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What’s in the Onboarding Kit?</a:t>
            </a:r>
          </a:p>
        </p:txBody>
      </p:sp>
      <p:pic>
        <p:nvPicPr>
          <p:cNvPr id="16" name="Graphic 15" descr="Meditation outline">
            <a:extLst>
              <a:ext uri="{FF2B5EF4-FFF2-40B4-BE49-F238E27FC236}">
                <a16:creationId xmlns:a16="http://schemas.microsoft.com/office/drawing/2014/main" id="{F95A1031-EAD0-2659-2543-51B8B521C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04283" y="3798990"/>
            <a:ext cx="2052115" cy="2052115"/>
          </a:xfrm>
          <a:prstGeom prst="rect">
            <a:avLst/>
          </a:prstGeom>
        </p:spPr>
      </p:pic>
      <p:pic>
        <p:nvPicPr>
          <p:cNvPr id="17" name="Graphic 16" descr="Meditation outline">
            <a:extLst>
              <a:ext uri="{FF2B5EF4-FFF2-40B4-BE49-F238E27FC236}">
                <a16:creationId xmlns:a16="http://schemas.microsoft.com/office/drawing/2014/main" id="{C4E46AC0-6274-AA48-EF08-CAF5676E9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58175" y="3784922"/>
            <a:ext cx="2052115" cy="205211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A853E3A-89EB-8873-915E-37546E227426}"/>
              </a:ext>
            </a:extLst>
          </p:cNvPr>
          <p:cNvGrpSpPr/>
          <p:nvPr/>
        </p:nvGrpSpPr>
        <p:grpSpPr>
          <a:xfrm>
            <a:off x="8364090" y="5832768"/>
            <a:ext cx="1025233" cy="1025232"/>
            <a:chOff x="1417045" y="5832768"/>
            <a:chExt cx="1025233" cy="1025232"/>
          </a:xfrm>
        </p:grpSpPr>
        <p:pic>
          <p:nvPicPr>
            <p:cNvPr id="24" name="Graphic 23" descr="Bus outline">
              <a:extLst>
                <a:ext uri="{FF2B5EF4-FFF2-40B4-BE49-F238E27FC236}">
                  <a16:creationId xmlns:a16="http://schemas.microsoft.com/office/drawing/2014/main" id="{E30CA75C-4309-0182-6F1F-DDBFFA92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1D0976-C02D-0592-5641-00D9C6DC2E14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AC9A3A3-C8FC-707D-1446-BC1538A3CF85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8" name="Graphic 27" descr="User with solid fill">
                  <a:extLst>
                    <a:ext uri="{FF2B5EF4-FFF2-40B4-BE49-F238E27FC236}">
                      <a16:creationId xmlns:a16="http://schemas.microsoft.com/office/drawing/2014/main" id="{5605BB45-CE9F-4E8A-38E0-29937EF727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User with solid fill">
                  <a:extLst>
                    <a:ext uri="{FF2B5EF4-FFF2-40B4-BE49-F238E27FC236}">
                      <a16:creationId xmlns:a16="http://schemas.microsoft.com/office/drawing/2014/main" id="{BA70EA2D-4EA1-BAE9-6C0C-AB7DD898D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0" name="Graphic 29" descr="User with solid fill">
                  <a:extLst>
                    <a:ext uri="{FF2B5EF4-FFF2-40B4-BE49-F238E27FC236}">
                      <a16:creationId xmlns:a16="http://schemas.microsoft.com/office/drawing/2014/main" id="{3D463688-57C6-8A0D-8C95-457181F852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7" name="Graphic 26" descr="User with solid fill">
                <a:extLst>
                  <a:ext uri="{FF2B5EF4-FFF2-40B4-BE49-F238E27FC236}">
                    <a16:creationId xmlns:a16="http://schemas.microsoft.com/office/drawing/2014/main" id="{01DC9006-214F-7334-8520-1B077DCC39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DA3801-12C1-BAA3-14B2-AE9C865AEA9E}"/>
              </a:ext>
            </a:extLst>
          </p:cNvPr>
          <p:cNvSpPr/>
          <p:nvPr/>
        </p:nvSpPr>
        <p:spPr>
          <a:xfrm>
            <a:off x="439387" y="1258784"/>
            <a:ext cx="3547644" cy="2861954"/>
          </a:xfrm>
          <a:prstGeom prst="roundRect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856C9-10B6-5B7D-2840-7A3F2A291B2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68D91-CD84-AF8C-F666-867824EA1111}"/>
              </a:ext>
            </a:extLst>
          </p:cNvPr>
          <p:cNvGrpSpPr/>
          <p:nvPr/>
        </p:nvGrpSpPr>
        <p:grpSpPr>
          <a:xfrm>
            <a:off x="6874670" y="3847532"/>
            <a:ext cx="1913883" cy="1502968"/>
            <a:chOff x="1301403" y="2654216"/>
            <a:chExt cx="1537500" cy="1143000"/>
          </a:xfrm>
        </p:grpSpPr>
        <p:sp>
          <p:nvSpPr>
            <p:cNvPr id="53" name="Graphic 32" descr="Puzzle with solid fill">
              <a:extLst>
                <a:ext uri="{FF2B5EF4-FFF2-40B4-BE49-F238E27FC236}">
                  <a16:creationId xmlns:a16="http://schemas.microsoft.com/office/drawing/2014/main" id="{C6A40744-B5B8-9766-B33A-62DD35772251}"/>
                </a:ext>
              </a:extLst>
            </p:cNvPr>
            <p:cNvSpPr/>
            <p:nvPr/>
          </p:nvSpPr>
          <p:spPr>
            <a:xfrm>
              <a:off x="1692725" y="2654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33" descr="Puzzle with solid fill">
              <a:extLst>
                <a:ext uri="{FF2B5EF4-FFF2-40B4-BE49-F238E27FC236}">
                  <a16:creationId xmlns:a16="http://schemas.microsoft.com/office/drawing/2014/main" id="{238822B3-45B1-26A5-62B0-8254CC2EA1DB}"/>
                </a:ext>
              </a:extLst>
            </p:cNvPr>
            <p:cNvSpPr/>
            <p:nvPr/>
          </p:nvSpPr>
          <p:spPr>
            <a:xfrm rot="5400000">
              <a:off x="2076903" y="3028291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34" descr="Puzzle with solid fill">
              <a:extLst>
                <a:ext uri="{FF2B5EF4-FFF2-40B4-BE49-F238E27FC236}">
                  <a16:creationId xmlns:a16="http://schemas.microsoft.com/office/drawing/2014/main" id="{C670F4C2-C133-B077-E7DB-48249BC00A63}"/>
                </a:ext>
              </a:extLst>
            </p:cNvPr>
            <p:cNvSpPr/>
            <p:nvPr/>
          </p:nvSpPr>
          <p:spPr>
            <a:xfrm rot="5400000">
              <a:off x="1301403" y="3035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115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60C5-2FDD-02DE-27A0-11ABFC652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oon 17">
            <a:extLst>
              <a:ext uri="{FF2B5EF4-FFF2-40B4-BE49-F238E27FC236}">
                <a16:creationId xmlns:a16="http://schemas.microsoft.com/office/drawing/2014/main" id="{F874C544-1EA8-0C2F-BBC2-BA6FA5992E8C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4EC7F-2DB0-9B08-1A07-B9298F122E66}"/>
              </a:ext>
            </a:extLst>
          </p:cNvPr>
          <p:cNvSpPr txBox="1"/>
          <p:nvPr/>
        </p:nvSpPr>
        <p:spPr>
          <a:xfrm>
            <a:off x="5456523" y="544305"/>
            <a:ext cx="434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Coaching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BE736-0740-F305-E844-78C4985C05A1}"/>
              </a:ext>
            </a:extLst>
          </p:cNvPr>
          <p:cNvSpPr txBox="1"/>
          <p:nvPr/>
        </p:nvSpPr>
        <p:spPr>
          <a:xfrm>
            <a:off x="6400800" y="2412443"/>
            <a:ext cx="36704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Coaching on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tool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test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learning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social skills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202737-DB54-7B43-998E-086FD3F396FE}"/>
              </a:ext>
            </a:extLst>
          </p:cNvPr>
          <p:cNvGrpSpPr/>
          <p:nvPr/>
        </p:nvGrpSpPr>
        <p:grpSpPr>
          <a:xfrm>
            <a:off x="8637222" y="5832768"/>
            <a:ext cx="1025233" cy="1025232"/>
            <a:chOff x="1417045" y="5832768"/>
            <a:chExt cx="1025233" cy="1025232"/>
          </a:xfrm>
        </p:grpSpPr>
        <p:pic>
          <p:nvPicPr>
            <p:cNvPr id="6" name="Graphic 5" descr="Bus outline">
              <a:extLst>
                <a:ext uri="{FF2B5EF4-FFF2-40B4-BE49-F238E27FC236}">
                  <a16:creationId xmlns:a16="http://schemas.microsoft.com/office/drawing/2014/main" id="{1361AB06-520F-E01A-1003-B4ED21B7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036A98C-AF12-00AA-22B4-3B20B709B858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82E9161-E6FF-CD80-47AA-5D4F8E9CBE15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7" name="Graphic 26" descr="User with solid fill">
                  <a:extLst>
                    <a:ext uri="{FF2B5EF4-FFF2-40B4-BE49-F238E27FC236}">
                      <a16:creationId xmlns:a16="http://schemas.microsoft.com/office/drawing/2014/main" id="{FC10DB39-609E-E897-8FE7-838A7DCD82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User with solid fill">
                  <a:extLst>
                    <a:ext uri="{FF2B5EF4-FFF2-40B4-BE49-F238E27FC236}">
                      <a16:creationId xmlns:a16="http://schemas.microsoft.com/office/drawing/2014/main" id="{25B6682C-26DE-0595-9624-8EDE54B9AF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User with solid fill">
                  <a:extLst>
                    <a:ext uri="{FF2B5EF4-FFF2-40B4-BE49-F238E27FC236}">
                      <a16:creationId xmlns:a16="http://schemas.microsoft.com/office/drawing/2014/main" id="{C331E80A-F283-3377-B706-89EF9FF0FA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9" name="Graphic 8" descr="User with solid fill">
                <a:extLst>
                  <a:ext uri="{FF2B5EF4-FFF2-40B4-BE49-F238E27FC236}">
                    <a16:creationId xmlns:a16="http://schemas.microsoft.com/office/drawing/2014/main" id="{B8079C42-0CB4-1879-20C8-AAB89E3D3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31" name="Graphic 30" descr="Boardroom with solid fill">
            <a:extLst>
              <a:ext uri="{FF2B5EF4-FFF2-40B4-BE49-F238E27FC236}">
                <a16:creationId xmlns:a16="http://schemas.microsoft.com/office/drawing/2014/main" id="{BCA6E316-4CD4-62D8-7C6F-B63C7FC40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8671" y="474823"/>
            <a:ext cx="1370747" cy="1370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43EC34-AD1E-3815-560A-634D630980F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6D00E0-4B6A-DD3D-5CAD-1E0582E39F8E}"/>
              </a:ext>
            </a:extLst>
          </p:cNvPr>
          <p:cNvGrpSpPr/>
          <p:nvPr/>
        </p:nvGrpSpPr>
        <p:grpSpPr>
          <a:xfrm>
            <a:off x="1047900" y="2723315"/>
            <a:ext cx="4005464" cy="2380724"/>
            <a:chOff x="4173643" y="3673341"/>
            <a:chExt cx="4005464" cy="238072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E60798-26CA-9F3A-4182-D95F93F91AA4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24" name="Graphic 32" descr="Puzzle with solid fill">
                <a:extLst>
                  <a:ext uri="{FF2B5EF4-FFF2-40B4-BE49-F238E27FC236}">
                    <a16:creationId xmlns:a16="http://schemas.microsoft.com/office/drawing/2014/main" id="{15ED033C-CF53-C2D3-9CA9-3886F30E5609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33" descr="Puzzle with solid fill">
                <a:extLst>
                  <a:ext uri="{FF2B5EF4-FFF2-40B4-BE49-F238E27FC236}">
                    <a16:creationId xmlns:a16="http://schemas.microsoft.com/office/drawing/2014/main" id="{C03EA436-3F1E-EECA-38B6-8297D3454B71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34" descr="Puzzle with solid fill">
                <a:extLst>
                  <a:ext uri="{FF2B5EF4-FFF2-40B4-BE49-F238E27FC236}">
                    <a16:creationId xmlns:a16="http://schemas.microsoft.com/office/drawing/2014/main" id="{93E4ABF3-CA56-F238-CB1C-9774E07FC7BC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80F8A0A2-B2DC-D8A1-AD55-95A028611D2C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B9760E6-549A-D5CD-F782-CC2CEA1619D0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D60BE8-63B8-63C3-308F-79E8574AE664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481BB-E80C-8782-C17E-C10217EBDD81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7445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BBAB2-5732-1E36-2346-F88584B2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0B2E80-E0F3-C4AB-91CC-0376EAC920B9}"/>
              </a:ext>
            </a:extLst>
          </p:cNvPr>
          <p:cNvSpPr txBox="1"/>
          <p:nvPr/>
        </p:nvSpPr>
        <p:spPr>
          <a:xfrm>
            <a:off x="5456523" y="544305"/>
            <a:ext cx="3076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accent1"/>
                </a:solidFill>
              </a:rPr>
              <a:t>Schedule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9E90A-CD00-2B59-FF23-D47A861460F9}"/>
              </a:ext>
            </a:extLst>
          </p:cNvPr>
          <p:cNvSpPr txBox="1"/>
          <p:nvPr/>
        </p:nvSpPr>
        <p:spPr>
          <a:xfrm>
            <a:off x="5460597" y="1557165"/>
            <a:ext cx="2844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Week 1</a:t>
            </a:r>
          </a:p>
          <a:p>
            <a:r>
              <a:rPr lang="en-US" sz="2400"/>
              <a:t>start learning the tools and the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80412-B65D-221B-1911-F4B2A187C43F}"/>
              </a:ext>
            </a:extLst>
          </p:cNvPr>
          <p:cNvSpPr txBox="1"/>
          <p:nvPr/>
        </p:nvSpPr>
        <p:spPr>
          <a:xfrm>
            <a:off x="8528154" y="1557165"/>
            <a:ext cx="2844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Week 2</a:t>
            </a:r>
            <a:endParaRPr lang="en-US" sz="2400" u="sng"/>
          </a:p>
          <a:p>
            <a:r>
              <a:rPr lang="en-US" sz="2400"/>
              <a:t>pick personal testing project and start  userscenario based scripting and testing.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217F4-0C4C-3E86-D3D2-B640DA7F8EC9}"/>
              </a:ext>
            </a:extLst>
          </p:cNvPr>
          <p:cNvSpPr txBox="1"/>
          <p:nvPr/>
        </p:nvSpPr>
        <p:spPr>
          <a:xfrm>
            <a:off x="5456523" y="3925850"/>
            <a:ext cx="2844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Week 3</a:t>
            </a:r>
            <a:r>
              <a:rPr lang="en-US" sz="2400"/>
              <a:t> </a:t>
            </a:r>
          </a:p>
          <a:p>
            <a:r>
              <a:rPr lang="en-US" sz="2400"/>
              <a:t>prepare for the presentation of 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DF80A-9C7B-00EB-43C5-9045B47BFBB0}"/>
              </a:ext>
            </a:extLst>
          </p:cNvPr>
          <p:cNvSpPr txBox="1"/>
          <p:nvPr/>
        </p:nvSpPr>
        <p:spPr>
          <a:xfrm>
            <a:off x="8528154" y="3925850"/>
            <a:ext cx="2844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Week 4</a:t>
            </a:r>
          </a:p>
          <a:p>
            <a:r>
              <a:rPr lang="en-US" sz="2400"/>
              <a:t>present the project to the team and impress the audience</a:t>
            </a:r>
          </a:p>
        </p:txBody>
      </p:sp>
      <p:pic>
        <p:nvPicPr>
          <p:cNvPr id="6" name="Grafik 15" descr="Checklist">
            <a:extLst>
              <a:ext uri="{FF2B5EF4-FFF2-40B4-BE49-F238E27FC236}">
                <a16:creationId xmlns:a16="http://schemas.microsoft.com/office/drawing/2014/main" id="{DD4DA37F-50F4-0DA7-8C90-57F9CC90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1434" y="543145"/>
            <a:ext cx="1145821" cy="11458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A17B81A-E1FB-7CF9-DAE8-B4B0480E0BF5}"/>
              </a:ext>
            </a:extLst>
          </p:cNvPr>
          <p:cNvGrpSpPr/>
          <p:nvPr/>
        </p:nvGrpSpPr>
        <p:grpSpPr>
          <a:xfrm>
            <a:off x="8850977" y="5832768"/>
            <a:ext cx="1025233" cy="1025232"/>
            <a:chOff x="1417045" y="5832768"/>
            <a:chExt cx="1025233" cy="1025232"/>
          </a:xfrm>
        </p:grpSpPr>
        <p:pic>
          <p:nvPicPr>
            <p:cNvPr id="22" name="Graphic 21" descr="Bus outline">
              <a:extLst>
                <a:ext uri="{FF2B5EF4-FFF2-40B4-BE49-F238E27FC236}">
                  <a16:creationId xmlns:a16="http://schemas.microsoft.com/office/drawing/2014/main" id="{F18A033A-503D-C86E-DE3D-BBEC65CF3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F88CA4-77AD-1F67-CC94-3A564C71FF35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C964676-A5FA-15E2-AFE2-A0FBD5805CC0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6" name="Graphic 25" descr="User with solid fill">
                  <a:extLst>
                    <a:ext uri="{FF2B5EF4-FFF2-40B4-BE49-F238E27FC236}">
                      <a16:creationId xmlns:a16="http://schemas.microsoft.com/office/drawing/2014/main" id="{2C8E6FFC-800C-EA2F-139B-709CE61521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User with solid fill">
                  <a:extLst>
                    <a:ext uri="{FF2B5EF4-FFF2-40B4-BE49-F238E27FC236}">
                      <a16:creationId xmlns:a16="http://schemas.microsoft.com/office/drawing/2014/main" id="{1C69EC4B-4061-8E8A-E485-5B1D2E2ADB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User with solid fill">
                  <a:extLst>
                    <a:ext uri="{FF2B5EF4-FFF2-40B4-BE49-F238E27FC236}">
                      <a16:creationId xmlns:a16="http://schemas.microsoft.com/office/drawing/2014/main" id="{A5A9EAAC-CA0F-A767-62FC-65050E7E0B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5" name="Graphic 24" descr="User with solid fill">
                <a:extLst>
                  <a:ext uri="{FF2B5EF4-FFF2-40B4-BE49-F238E27FC236}">
                    <a16:creationId xmlns:a16="http://schemas.microsoft.com/office/drawing/2014/main" id="{254A30F6-DFBB-6476-89DB-28C3D5662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9" name="Moon 8">
            <a:extLst>
              <a:ext uri="{FF2B5EF4-FFF2-40B4-BE49-F238E27FC236}">
                <a16:creationId xmlns:a16="http://schemas.microsoft.com/office/drawing/2014/main" id="{B727A865-E52B-9EDB-92A8-7E0B68EAFBF2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B9757-6506-BDB9-69A5-A41FC36437B4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5417BF-E8A2-1961-8769-A79FFF879131}"/>
              </a:ext>
            </a:extLst>
          </p:cNvPr>
          <p:cNvGrpSpPr/>
          <p:nvPr/>
        </p:nvGrpSpPr>
        <p:grpSpPr>
          <a:xfrm>
            <a:off x="1047900" y="2723315"/>
            <a:ext cx="4005464" cy="2380724"/>
            <a:chOff x="4173643" y="3673341"/>
            <a:chExt cx="4005464" cy="238072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271C7A-AEBB-F2B0-461C-967A0FEAC8CC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32" name="Graphic 32" descr="Puzzle with solid fill">
                <a:extLst>
                  <a:ext uri="{FF2B5EF4-FFF2-40B4-BE49-F238E27FC236}">
                    <a16:creationId xmlns:a16="http://schemas.microsoft.com/office/drawing/2014/main" id="{84559C81-74FE-18FE-50C6-6D516DE964C6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33" descr="Puzzle with solid fill">
                <a:extLst>
                  <a:ext uri="{FF2B5EF4-FFF2-40B4-BE49-F238E27FC236}">
                    <a16:creationId xmlns:a16="http://schemas.microsoft.com/office/drawing/2014/main" id="{1F2F1A27-A4AB-801A-B100-087E8786CC2C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34" descr="Puzzle with solid fill">
                <a:extLst>
                  <a:ext uri="{FF2B5EF4-FFF2-40B4-BE49-F238E27FC236}">
                    <a16:creationId xmlns:a16="http://schemas.microsoft.com/office/drawing/2014/main" id="{78A5D6F8-A843-E230-404E-01053BA8638A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D5CE6C9E-A10F-6D29-FD02-7FBF3A170C49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548A0EB-DE60-16EF-50B1-07FD21D2D020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0A94C6-7A7D-34D3-D987-A607CB7E1A6B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D38CED-B54F-C136-44F6-1F7D607009A7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257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7BD6A-2463-6F42-3D10-ED4204DB9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us with solid fill">
            <a:extLst>
              <a:ext uri="{FF2B5EF4-FFF2-40B4-BE49-F238E27FC236}">
                <a16:creationId xmlns:a16="http://schemas.microsoft.com/office/drawing/2014/main" id="{AB95B93F-65FB-4212-C0BB-D3F53CA0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9315" y="2266533"/>
            <a:ext cx="2244291" cy="2244291"/>
          </a:xfrm>
          <a:prstGeom prst="rect">
            <a:avLst/>
          </a:prstGeom>
        </p:spPr>
      </p:pic>
      <p:pic>
        <p:nvPicPr>
          <p:cNvPr id="20" name="Graphic 19" descr="Group of men with solid fill">
            <a:extLst>
              <a:ext uri="{FF2B5EF4-FFF2-40B4-BE49-F238E27FC236}">
                <a16:creationId xmlns:a16="http://schemas.microsoft.com/office/drawing/2014/main" id="{776E68CA-9D9A-20BC-CD76-2E8C351EB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F0E8B8E-8DF4-1E34-9372-5044E803B969}"/>
              </a:ext>
            </a:extLst>
          </p:cNvPr>
          <p:cNvSpPr txBox="1">
            <a:spLocks/>
          </p:cNvSpPr>
          <p:nvPr/>
        </p:nvSpPr>
        <p:spPr>
          <a:xfrm>
            <a:off x="1865522" y="2135916"/>
            <a:ext cx="5857301" cy="6954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Onboarding the IT-Line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30CFA-B896-D9CB-1CFC-42A6604E74D9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1490712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94B9D-2E19-C02B-5B9F-4E1DB4DF6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2BAAD8-2789-43D2-E4F3-B66FD70DAA22}"/>
              </a:ext>
            </a:extLst>
          </p:cNvPr>
          <p:cNvGrpSpPr/>
          <p:nvPr/>
        </p:nvGrpSpPr>
        <p:grpSpPr>
          <a:xfrm>
            <a:off x="9112232" y="5832768"/>
            <a:ext cx="1025233" cy="1025232"/>
            <a:chOff x="1417045" y="5832768"/>
            <a:chExt cx="1025233" cy="1025232"/>
          </a:xfrm>
        </p:grpSpPr>
        <p:pic>
          <p:nvPicPr>
            <p:cNvPr id="22" name="Graphic 21" descr="Bus outline">
              <a:extLst>
                <a:ext uri="{FF2B5EF4-FFF2-40B4-BE49-F238E27FC236}">
                  <a16:creationId xmlns:a16="http://schemas.microsoft.com/office/drawing/2014/main" id="{9CDD500E-BE14-F0A3-F9C2-9F0F7EE95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87A37D8-0739-7A2B-2B9E-3499D7EBE1D1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CD21D74-5603-5D6B-F61C-05EC5680D0EA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6" name="Graphic 25" descr="User with solid fill">
                  <a:extLst>
                    <a:ext uri="{FF2B5EF4-FFF2-40B4-BE49-F238E27FC236}">
                      <a16:creationId xmlns:a16="http://schemas.microsoft.com/office/drawing/2014/main" id="{F663F098-2909-123F-0684-5D7EAB4CB2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User with solid fill">
                  <a:extLst>
                    <a:ext uri="{FF2B5EF4-FFF2-40B4-BE49-F238E27FC236}">
                      <a16:creationId xmlns:a16="http://schemas.microsoft.com/office/drawing/2014/main" id="{5F92C68C-09CC-72A8-8600-BFBD96A9E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User with solid fill">
                  <a:extLst>
                    <a:ext uri="{FF2B5EF4-FFF2-40B4-BE49-F238E27FC236}">
                      <a16:creationId xmlns:a16="http://schemas.microsoft.com/office/drawing/2014/main" id="{E443B1D2-7AD7-4064-89C4-6D3759B00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5" name="Graphic 24" descr="User with solid fill">
                <a:extLst>
                  <a:ext uri="{FF2B5EF4-FFF2-40B4-BE49-F238E27FC236}">
                    <a16:creationId xmlns:a16="http://schemas.microsoft.com/office/drawing/2014/main" id="{3FA12776-23CE-3A2D-840D-3A76AA084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4FA962-7F71-F2B3-848E-B2390489B9EA}"/>
              </a:ext>
            </a:extLst>
          </p:cNvPr>
          <p:cNvSpPr txBox="1"/>
          <p:nvPr/>
        </p:nvSpPr>
        <p:spPr>
          <a:xfrm>
            <a:off x="5456523" y="544305"/>
            <a:ext cx="6469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Educational Goals</a:t>
            </a:r>
            <a:endParaRPr lang="en-US" sz="6000" b="1"/>
          </a:p>
        </p:txBody>
      </p:sp>
      <p:pic>
        <p:nvPicPr>
          <p:cNvPr id="10" name="Graphic 9" descr="Classroom">
            <a:extLst>
              <a:ext uri="{FF2B5EF4-FFF2-40B4-BE49-F238E27FC236}">
                <a16:creationId xmlns:a16="http://schemas.microsoft.com/office/drawing/2014/main" id="{AC73B38D-CE2B-D623-A4BC-A3D770D61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2920" y="415213"/>
            <a:ext cx="1390583" cy="1390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168C8C-6EA6-A778-9CFB-24AD1DFE2A2D}"/>
              </a:ext>
            </a:extLst>
          </p:cNvPr>
          <p:cNvSpPr txBox="1"/>
          <p:nvPr/>
        </p:nvSpPr>
        <p:spPr>
          <a:xfrm>
            <a:off x="5460597" y="1557165"/>
            <a:ext cx="2844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Test skills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understanding testing and QA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understanding e2e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test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A0512-BBD2-AC4B-6417-7DE0FFFF5394}"/>
              </a:ext>
            </a:extLst>
          </p:cNvPr>
          <p:cNvSpPr txBox="1"/>
          <p:nvPr/>
        </p:nvSpPr>
        <p:spPr>
          <a:xfrm>
            <a:off x="8528154" y="1557165"/>
            <a:ext cx="2844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Tool skills</a:t>
            </a:r>
            <a:endParaRPr lang="en-US" sz="24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VScode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Browser &amp; DevTools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AI (LLM’s)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Cypress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12FA0-9BA4-522D-AC87-44243395B937}"/>
              </a:ext>
            </a:extLst>
          </p:cNvPr>
          <p:cNvSpPr txBox="1"/>
          <p:nvPr/>
        </p:nvSpPr>
        <p:spPr>
          <a:xfrm>
            <a:off x="5456523" y="3925850"/>
            <a:ext cx="2844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Learning Skills</a:t>
            </a:r>
            <a:endParaRPr lang="en-US" sz="24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AI and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planning and managing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670C4-EF0A-C7F0-EAAD-97C477400B21}"/>
              </a:ext>
            </a:extLst>
          </p:cNvPr>
          <p:cNvSpPr txBox="1"/>
          <p:nvPr/>
        </p:nvSpPr>
        <p:spPr>
          <a:xfrm>
            <a:off x="8528154" y="3925850"/>
            <a:ext cx="2844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Social Skills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working in a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presenting your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discussing your work</a:t>
            </a:r>
          </a:p>
        </p:txBody>
      </p:sp>
      <p:sp>
        <p:nvSpPr>
          <p:cNvPr id="7" name="Moon 6">
            <a:extLst>
              <a:ext uri="{FF2B5EF4-FFF2-40B4-BE49-F238E27FC236}">
                <a16:creationId xmlns:a16="http://schemas.microsoft.com/office/drawing/2014/main" id="{CAF287EE-0ABC-76FF-ABFD-2DD1744AF82A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6D492-C8D4-C552-64D7-C5F5857CE297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D5A121-3487-F286-53FB-DC1901826A79}"/>
              </a:ext>
            </a:extLst>
          </p:cNvPr>
          <p:cNvGrpSpPr/>
          <p:nvPr/>
        </p:nvGrpSpPr>
        <p:grpSpPr>
          <a:xfrm>
            <a:off x="1047900" y="2723315"/>
            <a:ext cx="4005464" cy="2380724"/>
            <a:chOff x="4173643" y="3673341"/>
            <a:chExt cx="4005464" cy="238072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F4C605-13F3-7E36-BCDC-78141BC211C3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32" name="Graphic 32" descr="Puzzle with solid fill">
                <a:extLst>
                  <a:ext uri="{FF2B5EF4-FFF2-40B4-BE49-F238E27FC236}">
                    <a16:creationId xmlns:a16="http://schemas.microsoft.com/office/drawing/2014/main" id="{0F1BA6C4-930C-FC55-87C1-4BD788AA9A62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33" descr="Puzzle with solid fill">
                <a:extLst>
                  <a:ext uri="{FF2B5EF4-FFF2-40B4-BE49-F238E27FC236}">
                    <a16:creationId xmlns:a16="http://schemas.microsoft.com/office/drawing/2014/main" id="{BBB1479F-2A40-063E-ECEE-BDF3CC831C5A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34" descr="Puzzle with solid fill">
                <a:extLst>
                  <a:ext uri="{FF2B5EF4-FFF2-40B4-BE49-F238E27FC236}">
                    <a16:creationId xmlns:a16="http://schemas.microsoft.com/office/drawing/2014/main" id="{12AEFB26-3B56-A2A0-A229-54D3F07DCB64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98F09141-2227-671F-4506-6292590C74B7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66AADD7-AE3E-96B6-53B0-56C61B507BDB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01979C-44D7-84D2-4853-D1BD03C30C32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D6C61D-DC8D-9EE9-FC0D-A0F593647892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636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riefcase with solid fill">
            <a:extLst>
              <a:ext uri="{FF2B5EF4-FFF2-40B4-BE49-F238E27FC236}">
                <a16:creationId xmlns:a16="http://schemas.microsoft.com/office/drawing/2014/main" id="{5360B377-715E-F23A-9259-531D49F7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71732" y="481975"/>
            <a:ext cx="1390582" cy="139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4A0D91-5737-05FB-66F5-F714229A4730}"/>
              </a:ext>
            </a:extLst>
          </p:cNvPr>
          <p:cNvSpPr txBox="1"/>
          <p:nvPr/>
        </p:nvSpPr>
        <p:spPr>
          <a:xfrm>
            <a:off x="5456523" y="544305"/>
            <a:ext cx="434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accent1"/>
                </a:solidFill>
              </a:rPr>
              <a:t>Onboarding materials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C78957-3EE1-64BD-9E4A-61A6C277E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76" y="2795200"/>
            <a:ext cx="4667901" cy="30674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F221E93-9EF8-245C-B7FD-51E387DCB282}"/>
              </a:ext>
            </a:extLst>
          </p:cNvPr>
          <p:cNvGrpSpPr/>
          <p:nvPr/>
        </p:nvGrpSpPr>
        <p:grpSpPr>
          <a:xfrm>
            <a:off x="9373490" y="5832768"/>
            <a:ext cx="1025233" cy="1025232"/>
            <a:chOff x="1417045" y="5832768"/>
            <a:chExt cx="1025233" cy="1025232"/>
          </a:xfrm>
        </p:grpSpPr>
        <p:pic>
          <p:nvPicPr>
            <p:cNvPr id="19" name="Graphic 18" descr="Bus outline">
              <a:extLst>
                <a:ext uri="{FF2B5EF4-FFF2-40B4-BE49-F238E27FC236}">
                  <a16:creationId xmlns:a16="http://schemas.microsoft.com/office/drawing/2014/main" id="{0CCD403A-8DC2-5D7B-8A0E-7A4AA6D2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C5929C-D2BC-5CB4-B968-2C0B3223CDC8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D8DA2A6-020F-A995-DE47-3AC26CCF096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3" name="Graphic 22" descr="User with solid fill">
                  <a:extLst>
                    <a:ext uri="{FF2B5EF4-FFF2-40B4-BE49-F238E27FC236}">
                      <a16:creationId xmlns:a16="http://schemas.microsoft.com/office/drawing/2014/main" id="{25508091-F12F-2803-4AE5-EA53305CAB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User with solid fill">
                  <a:extLst>
                    <a:ext uri="{FF2B5EF4-FFF2-40B4-BE49-F238E27FC236}">
                      <a16:creationId xmlns:a16="http://schemas.microsoft.com/office/drawing/2014/main" id="{E5668BFC-31A7-383C-245A-C552CE8073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User with solid fill">
                  <a:extLst>
                    <a:ext uri="{FF2B5EF4-FFF2-40B4-BE49-F238E27FC236}">
                      <a16:creationId xmlns:a16="http://schemas.microsoft.com/office/drawing/2014/main" id="{18498985-A5BA-1C92-BC60-FE5DA78E6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2" name="Graphic 21" descr="User with solid fill">
                <a:extLst>
                  <a:ext uri="{FF2B5EF4-FFF2-40B4-BE49-F238E27FC236}">
                    <a16:creationId xmlns:a16="http://schemas.microsoft.com/office/drawing/2014/main" id="{E74696DD-D693-EC18-8A26-F75606F3F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3" name="Moon 2">
            <a:extLst>
              <a:ext uri="{FF2B5EF4-FFF2-40B4-BE49-F238E27FC236}">
                <a16:creationId xmlns:a16="http://schemas.microsoft.com/office/drawing/2014/main" id="{DAB9C824-5E28-713A-4AC9-8BDE579690CF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88D67-C738-05B0-16B9-9E30C0FC3AAC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AB84AE-80A2-415C-2144-84AE2CA9D8D0}"/>
              </a:ext>
            </a:extLst>
          </p:cNvPr>
          <p:cNvGrpSpPr/>
          <p:nvPr/>
        </p:nvGrpSpPr>
        <p:grpSpPr>
          <a:xfrm>
            <a:off x="1047900" y="2723315"/>
            <a:ext cx="4005464" cy="2380724"/>
            <a:chOff x="4173643" y="3673341"/>
            <a:chExt cx="4005464" cy="23807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2589462-8503-3B23-629F-A5DA322380C2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29" name="Graphic 32" descr="Puzzle with solid fill">
                <a:extLst>
                  <a:ext uri="{FF2B5EF4-FFF2-40B4-BE49-F238E27FC236}">
                    <a16:creationId xmlns:a16="http://schemas.microsoft.com/office/drawing/2014/main" id="{E64892D4-4588-13CD-0010-03CECDE77948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33" descr="Puzzle with solid fill">
                <a:extLst>
                  <a:ext uri="{FF2B5EF4-FFF2-40B4-BE49-F238E27FC236}">
                    <a16:creationId xmlns:a16="http://schemas.microsoft.com/office/drawing/2014/main" id="{CF184824-7450-B75E-7CDD-C753A34BF119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Graphic 34" descr="Puzzle with solid fill">
                <a:extLst>
                  <a:ext uri="{FF2B5EF4-FFF2-40B4-BE49-F238E27FC236}">
                    <a16:creationId xmlns:a16="http://schemas.microsoft.com/office/drawing/2014/main" id="{F23BE6FA-DCAE-A363-B626-5CACC6ED5E3D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068F5CB-2E9B-08E4-9067-45854580E87A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1AE4C9-6938-305F-B188-3C40181640A6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41A583-FF13-180C-EE54-FD413CF1ECA9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5B6EEF-E699-53B9-9D13-89182ABA5312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4617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54C48E-50A9-8FFB-68D5-703A0B6F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91" y="0"/>
            <a:ext cx="9190709" cy="6632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2FD04-F663-5606-5CA8-B0D7796853CB}"/>
              </a:ext>
            </a:extLst>
          </p:cNvPr>
          <p:cNvSpPr txBox="1"/>
          <p:nvPr/>
        </p:nvSpPr>
        <p:spPr>
          <a:xfrm>
            <a:off x="223372" y="1362472"/>
            <a:ext cx="23963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a screenshot of the program the student receives.</a:t>
            </a:r>
            <a:br>
              <a:rPr lang="en-US"/>
            </a:br>
            <a:br>
              <a:rPr lang="en-US"/>
            </a:br>
            <a:r>
              <a:rPr lang="en-US"/>
              <a:t>It only exists in VSCode and consists of: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folder structure with plain text files containing the coursework and resources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folder containing a Cypress Sandbox with example scripts ready to run.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16DBF5-8189-E055-136D-A972CF4986E7}"/>
              </a:ext>
            </a:extLst>
          </p:cNvPr>
          <p:cNvGrpSpPr/>
          <p:nvPr/>
        </p:nvGrpSpPr>
        <p:grpSpPr>
          <a:xfrm>
            <a:off x="9575369" y="5832768"/>
            <a:ext cx="1025233" cy="1025232"/>
            <a:chOff x="1417045" y="5832768"/>
            <a:chExt cx="1025233" cy="1025232"/>
          </a:xfrm>
        </p:grpSpPr>
        <p:pic>
          <p:nvPicPr>
            <p:cNvPr id="11" name="Graphic 10" descr="Bus outline">
              <a:extLst>
                <a:ext uri="{FF2B5EF4-FFF2-40B4-BE49-F238E27FC236}">
                  <a16:creationId xmlns:a16="http://schemas.microsoft.com/office/drawing/2014/main" id="{121CB0AA-2755-2311-EE01-7AA3B5F40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23A11C-18A3-1923-6EDD-1DC92BB7831C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5901DC9-CDF4-4A87-2296-B3CB7CAA5FA9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2E3E99E6-15C7-DABB-05D6-69A682618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9D295FBE-35B6-12BD-C2F5-F2120307D9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DE0B031F-9F34-5ECF-38B5-289E8777AE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4" name="Graphic 13" descr="User with solid fill">
                <a:extLst>
                  <a:ext uri="{FF2B5EF4-FFF2-40B4-BE49-F238E27FC236}">
                    <a16:creationId xmlns:a16="http://schemas.microsoft.com/office/drawing/2014/main" id="{EC4198F0-8ED7-B5A0-6ABD-114438AD7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4" name="Graphic 3" descr="Briefcase with solid fill">
            <a:extLst>
              <a:ext uri="{FF2B5EF4-FFF2-40B4-BE49-F238E27FC236}">
                <a16:creationId xmlns:a16="http://schemas.microsoft.com/office/drawing/2014/main" id="{E559F857-9FBB-C3CA-7E11-CEAA5B2C2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82369" y="610377"/>
            <a:ext cx="752095" cy="752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0B71A8-10BA-DE0A-2BFA-80F4F0FE6F4A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3754069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FF779B-5CF5-578A-6244-DE2078E0E2D9}"/>
              </a:ext>
            </a:extLst>
          </p:cNvPr>
          <p:cNvSpPr txBox="1"/>
          <p:nvPr/>
        </p:nvSpPr>
        <p:spPr>
          <a:xfrm>
            <a:off x="223372" y="1718607"/>
            <a:ext cx="239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Another screenshot of the program.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9946D-94CD-62EC-BA76-1758C11E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76" y="0"/>
            <a:ext cx="9207424" cy="664143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CDC995-DA6E-1019-033E-09C754D9F316}"/>
              </a:ext>
            </a:extLst>
          </p:cNvPr>
          <p:cNvGrpSpPr/>
          <p:nvPr/>
        </p:nvGrpSpPr>
        <p:grpSpPr>
          <a:xfrm>
            <a:off x="10086011" y="5832768"/>
            <a:ext cx="1025233" cy="1025232"/>
            <a:chOff x="1417045" y="5832768"/>
            <a:chExt cx="1025233" cy="1025232"/>
          </a:xfrm>
        </p:grpSpPr>
        <p:pic>
          <p:nvPicPr>
            <p:cNvPr id="4" name="Graphic 3" descr="Bus outline">
              <a:extLst>
                <a:ext uri="{FF2B5EF4-FFF2-40B4-BE49-F238E27FC236}">
                  <a16:creationId xmlns:a16="http://schemas.microsoft.com/office/drawing/2014/main" id="{E1B238CB-CB48-765D-DD0C-6AA4E7B5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64AAE3-5407-571E-1DDF-5605FAFC256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74E25F6-1250-620C-967B-2C9C17287F3C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F5E95E9A-FC04-9993-3BD8-D5457EFE09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2BF62F3D-6D0D-4DBA-18D4-D1773D01E5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DA6A5DA6-9193-0808-87D7-605BA53796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4" name="Graphic 13" descr="User with solid fill">
                <a:extLst>
                  <a:ext uri="{FF2B5EF4-FFF2-40B4-BE49-F238E27FC236}">
                    <a16:creationId xmlns:a16="http://schemas.microsoft.com/office/drawing/2014/main" id="{90B2DA69-8CAE-0303-B3D1-544DA6144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7" name="Graphic 6" descr="Briefcase with solid fill">
            <a:extLst>
              <a:ext uri="{FF2B5EF4-FFF2-40B4-BE49-F238E27FC236}">
                <a16:creationId xmlns:a16="http://schemas.microsoft.com/office/drawing/2014/main" id="{A63E0C08-2D70-1A14-90FD-193819E10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82369" y="610377"/>
            <a:ext cx="752095" cy="752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DE4B03-3805-691D-8906-DA858CB58BF9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pic>
        <p:nvPicPr>
          <p:cNvPr id="5" name="Graphic 4" descr="Group of men with solid fill">
            <a:extLst>
              <a:ext uri="{FF2B5EF4-FFF2-40B4-BE49-F238E27FC236}">
                <a16:creationId xmlns:a16="http://schemas.microsoft.com/office/drawing/2014/main" id="{296C7A53-B272-6193-2E4F-19160ED6AC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30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514E1-40C0-F2C5-0C22-6796635C7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lockchain with solid fill">
            <a:extLst>
              <a:ext uri="{FF2B5EF4-FFF2-40B4-BE49-F238E27FC236}">
                <a16:creationId xmlns:a16="http://schemas.microsoft.com/office/drawing/2014/main" id="{F263A332-381A-9188-5397-5414C388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71732" y="481975"/>
            <a:ext cx="1390582" cy="139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9ACC5C-F3CD-F440-4C35-BF187DB89917}"/>
              </a:ext>
            </a:extLst>
          </p:cNvPr>
          <p:cNvSpPr txBox="1"/>
          <p:nvPr/>
        </p:nvSpPr>
        <p:spPr>
          <a:xfrm>
            <a:off x="5456523" y="544305"/>
            <a:ext cx="434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More…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5FC9D-842D-E490-AEF1-2267BE156C8D}"/>
              </a:ext>
            </a:extLst>
          </p:cNvPr>
          <p:cNvSpPr txBox="1"/>
          <p:nvPr/>
        </p:nvSpPr>
        <p:spPr>
          <a:xfrm>
            <a:off x="6400800" y="2356688"/>
            <a:ext cx="50356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 Onboarding Kit will soon be available on Github </a:t>
            </a:r>
            <a:r>
              <a:rPr lang="en-US" sz="24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(including the first test project of a group of 4 new students who absolved the program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).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90937-EB2D-6933-691E-5B3F79899C47}"/>
              </a:ext>
            </a:extLst>
          </p:cNvPr>
          <p:cNvGrpSpPr/>
          <p:nvPr/>
        </p:nvGrpSpPr>
        <p:grpSpPr>
          <a:xfrm>
            <a:off x="10834154" y="5832768"/>
            <a:ext cx="1025233" cy="1025232"/>
            <a:chOff x="1417045" y="5832768"/>
            <a:chExt cx="1025233" cy="1025232"/>
          </a:xfrm>
        </p:grpSpPr>
        <p:pic>
          <p:nvPicPr>
            <p:cNvPr id="20" name="Graphic 19" descr="Bus outline">
              <a:extLst>
                <a:ext uri="{FF2B5EF4-FFF2-40B4-BE49-F238E27FC236}">
                  <a16:creationId xmlns:a16="http://schemas.microsoft.com/office/drawing/2014/main" id="{C00FCE6C-87BC-9053-1E41-96A75182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ED3EA9-ED71-4CEC-8728-4AAA778575E5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F5F613E-F5DC-F50C-BF46-CE6761AD8554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4" name="Graphic 23" descr="User with solid fill">
                  <a:extLst>
                    <a:ext uri="{FF2B5EF4-FFF2-40B4-BE49-F238E27FC236}">
                      <a16:creationId xmlns:a16="http://schemas.microsoft.com/office/drawing/2014/main" id="{EF53D9E9-1897-A98F-0D5F-C1D35EEDD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User with solid fill">
                  <a:extLst>
                    <a:ext uri="{FF2B5EF4-FFF2-40B4-BE49-F238E27FC236}">
                      <a16:creationId xmlns:a16="http://schemas.microsoft.com/office/drawing/2014/main" id="{A2B7B5ED-8BD9-EE56-C307-00DD1C36F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6" name="Graphic 25" descr="User with solid fill">
                  <a:extLst>
                    <a:ext uri="{FF2B5EF4-FFF2-40B4-BE49-F238E27FC236}">
                      <a16:creationId xmlns:a16="http://schemas.microsoft.com/office/drawing/2014/main" id="{C8A50B95-3F68-613F-7999-11719B88AF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3" name="Graphic 22" descr="User with solid fill">
                <a:extLst>
                  <a:ext uri="{FF2B5EF4-FFF2-40B4-BE49-F238E27FC236}">
                    <a16:creationId xmlns:a16="http://schemas.microsoft.com/office/drawing/2014/main" id="{141A0F90-B640-B714-6292-60B4EC2D4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27" name="Graphic 26" descr="Group of men with solid fill">
            <a:extLst>
              <a:ext uri="{FF2B5EF4-FFF2-40B4-BE49-F238E27FC236}">
                <a16:creationId xmlns:a16="http://schemas.microsoft.com/office/drawing/2014/main" id="{F8A83161-50F1-3CA6-F25F-44DECA7E1B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6A8E82D-9FA4-233F-DEF8-CE91B7AF69C7}"/>
              </a:ext>
            </a:extLst>
          </p:cNvPr>
          <p:cNvGrpSpPr/>
          <p:nvPr/>
        </p:nvGrpSpPr>
        <p:grpSpPr>
          <a:xfrm>
            <a:off x="-470801" y="5832768"/>
            <a:ext cx="1025233" cy="1025232"/>
            <a:chOff x="1417045" y="5832768"/>
            <a:chExt cx="1025233" cy="1025232"/>
          </a:xfrm>
        </p:grpSpPr>
        <p:pic>
          <p:nvPicPr>
            <p:cNvPr id="29" name="Graphic 28" descr="Bus outline">
              <a:extLst>
                <a:ext uri="{FF2B5EF4-FFF2-40B4-BE49-F238E27FC236}">
                  <a16:creationId xmlns:a16="http://schemas.microsoft.com/office/drawing/2014/main" id="{D441A2CD-A1EE-8F35-643F-54DBF1D13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30" name="Graphic 29" descr="User with solid fill">
              <a:extLst>
                <a:ext uri="{FF2B5EF4-FFF2-40B4-BE49-F238E27FC236}">
                  <a16:creationId xmlns:a16="http://schemas.microsoft.com/office/drawing/2014/main" id="{8B960066-0EE8-6EE8-76C4-DF977BA7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sp>
        <p:nvSpPr>
          <p:cNvPr id="3" name="Moon 2">
            <a:extLst>
              <a:ext uri="{FF2B5EF4-FFF2-40B4-BE49-F238E27FC236}">
                <a16:creationId xmlns:a16="http://schemas.microsoft.com/office/drawing/2014/main" id="{A5D347E6-397F-534D-1CFA-155242B89446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ACF0A-7DAB-9C13-F815-895C7488616B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83C61C-00D9-6F24-3D27-7F10B92DDF8E}"/>
              </a:ext>
            </a:extLst>
          </p:cNvPr>
          <p:cNvGrpSpPr/>
          <p:nvPr/>
        </p:nvGrpSpPr>
        <p:grpSpPr>
          <a:xfrm>
            <a:off x="1047900" y="2723315"/>
            <a:ext cx="4005464" cy="2380724"/>
            <a:chOff x="4173643" y="3673341"/>
            <a:chExt cx="4005464" cy="23807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80DAEB-788F-FA2B-5251-0FA6E082394E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32" name="Graphic 32" descr="Puzzle with solid fill">
                <a:extLst>
                  <a:ext uri="{FF2B5EF4-FFF2-40B4-BE49-F238E27FC236}">
                    <a16:creationId xmlns:a16="http://schemas.microsoft.com/office/drawing/2014/main" id="{FCC3D100-B224-9DF7-B7AE-A85D9F4485A6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33" descr="Puzzle with solid fill">
                <a:extLst>
                  <a:ext uri="{FF2B5EF4-FFF2-40B4-BE49-F238E27FC236}">
                    <a16:creationId xmlns:a16="http://schemas.microsoft.com/office/drawing/2014/main" id="{B48E462D-BBC2-B172-F97A-49B5222470D1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34" descr="Puzzle with solid fill">
                <a:extLst>
                  <a:ext uri="{FF2B5EF4-FFF2-40B4-BE49-F238E27FC236}">
                    <a16:creationId xmlns:a16="http://schemas.microsoft.com/office/drawing/2014/main" id="{73EC6215-9C5A-EF37-E1AE-1EED18160298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73BA712-0313-A66A-99FE-0C039AA5FA7C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11FD18-CAA8-2228-AAB2-A9BB7386FD2E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64758A-6AFE-AEA9-D770-662278DE3485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37DF8D-CE5D-4432-0716-A1BF36F74085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2071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28649DD-494F-48D8-22B9-6D5AB90D5C68}"/>
              </a:ext>
            </a:extLst>
          </p:cNvPr>
          <p:cNvSpPr txBox="1"/>
          <p:nvPr/>
        </p:nvSpPr>
        <p:spPr>
          <a:xfrm>
            <a:off x="5250476" y="938825"/>
            <a:ext cx="159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And that is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258660-4F52-68D4-C03C-652250AED3C9}"/>
              </a:ext>
            </a:extLst>
          </p:cNvPr>
          <p:cNvGrpSpPr/>
          <p:nvPr/>
        </p:nvGrpSpPr>
        <p:grpSpPr>
          <a:xfrm>
            <a:off x="11107284" y="5832768"/>
            <a:ext cx="1025233" cy="1025232"/>
            <a:chOff x="1417045" y="5832768"/>
            <a:chExt cx="1025233" cy="1025232"/>
          </a:xfrm>
        </p:grpSpPr>
        <p:pic>
          <p:nvPicPr>
            <p:cNvPr id="5" name="Graphic 4" descr="Bus outline">
              <a:extLst>
                <a:ext uri="{FF2B5EF4-FFF2-40B4-BE49-F238E27FC236}">
                  <a16:creationId xmlns:a16="http://schemas.microsoft.com/office/drawing/2014/main" id="{DBAAC60C-A315-739C-AEF7-721BF0950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77E70A-ED1E-CE0C-152F-3B6D968B430F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46D722E-E63A-13BD-172B-99418872D582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9" name="Graphic 8" descr="User with solid fill">
                  <a:extLst>
                    <a:ext uri="{FF2B5EF4-FFF2-40B4-BE49-F238E27FC236}">
                      <a16:creationId xmlns:a16="http://schemas.microsoft.com/office/drawing/2014/main" id="{FFA603AC-74FC-E59E-EDCB-FEFC13EF96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" name="Graphic 9" descr="User with solid fill">
                  <a:extLst>
                    <a:ext uri="{FF2B5EF4-FFF2-40B4-BE49-F238E27FC236}">
                      <a16:creationId xmlns:a16="http://schemas.microsoft.com/office/drawing/2014/main" id="{3C9190D5-EDFF-4C07-CE7F-1BC90FFA8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User with solid fill">
                  <a:extLst>
                    <a:ext uri="{FF2B5EF4-FFF2-40B4-BE49-F238E27FC236}">
                      <a16:creationId xmlns:a16="http://schemas.microsoft.com/office/drawing/2014/main" id="{0EA96756-EDAE-6E71-87EA-67DC9E3A79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8" name="Graphic 7" descr="User with solid fill">
                <a:extLst>
                  <a:ext uri="{FF2B5EF4-FFF2-40B4-BE49-F238E27FC236}">
                    <a16:creationId xmlns:a16="http://schemas.microsoft.com/office/drawing/2014/main" id="{0C89FDF4-2B2F-99AF-EC17-E487256E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12" name="Graphic 11" descr="Group of men with solid fill">
            <a:extLst>
              <a:ext uri="{FF2B5EF4-FFF2-40B4-BE49-F238E27FC236}">
                <a16:creationId xmlns:a16="http://schemas.microsoft.com/office/drawing/2014/main" id="{28BEA0CF-E557-D587-CD27-2CD368638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762D8D-DCE9-C9DC-017C-291B1CA1FF34}"/>
              </a:ext>
            </a:extLst>
          </p:cNvPr>
          <p:cNvGrpSpPr/>
          <p:nvPr/>
        </p:nvGrpSpPr>
        <p:grpSpPr>
          <a:xfrm>
            <a:off x="-150169" y="5832768"/>
            <a:ext cx="1025233" cy="1025232"/>
            <a:chOff x="1417045" y="5832768"/>
            <a:chExt cx="1025233" cy="1025232"/>
          </a:xfrm>
        </p:grpSpPr>
        <p:pic>
          <p:nvPicPr>
            <p:cNvPr id="14" name="Graphic 13" descr="Bus outline">
              <a:extLst>
                <a:ext uri="{FF2B5EF4-FFF2-40B4-BE49-F238E27FC236}">
                  <a16:creationId xmlns:a16="http://schemas.microsoft.com/office/drawing/2014/main" id="{2850A9DE-42A9-C464-A1AE-BBF552BA9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15" name="Graphic 14" descr="User with solid fill">
              <a:extLst>
                <a:ext uri="{FF2B5EF4-FFF2-40B4-BE49-F238E27FC236}">
                  <a16:creationId xmlns:a16="http://schemas.microsoft.com/office/drawing/2014/main" id="{14D7385F-B554-9F62-40D4-AAB21B23F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086BE0-BC87-36BC-D3B6-ECBDDA343225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984483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F96D5-C679-5FD4-3E3B-3BA324362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83B7B3-6FB2-FAC7-AEB6-DA141D1C5E42}"/>
              </a:ext>
            </a:extLst>
          </p:cNvPr>
          <p:cNvSpPr/>
          <p:nvPr/>
        </p:nvSpPr>
        <p:spPr>
          <a:xfrm>
            <a:off x="2337328" y="365462"/>
            <a:ext cx="7540676" cy="5800346"/>
          </a:xfrm>
          <a:custGeom>
            <a:avLst/>
            <a:gdLst>
              <a:gd name="connsiteX0" fmla="*/ 0 w 7540676"/>
              <a:gd name="connsiteY0" fmla="*/ 0 h 5800346"/>
              <a:gd name="connsiteX1" fmla="*/ 580052 w 7540676"/>
              <a:gd name="connsiteY1" fmla="*/ 0 h 5800346"/>
              <a:gd name="connsiteX2" fmla="*/ 1160104 w 7540676"/>
              <a:gd name="connsiteY2" fmla="*/ 0 h 5800346"/>
              <a:gd name="connsiteX3" fmla="*/ 1740156 w 7540676"/>
              <a:gd name="connsiteY3" fmla="*/ 0 h 5800346"/>
              <a:gd name="connsiteX4" fmla="*/ 2320208 w 7540676"/>
              <a:gd name="connsiteY4" fmla="*/ 0 h 5800346"/>
              <a:gd name="connsiteX5" fmla="*/ 3051074 w 7540676"/>
              <a:gd name="connsiteY5" fmla="*/ 0 h 5800346"/>
              <a:gd name="connsiteX6" fmla="*/ 3480312 w 7540676"/>
              <a:gd name="connsiteY6" fmla="*/ 0 h 5800346"/>
              <a:gd name="connsiteX7" fmla="*/ 4135771 w 7540676"/>
              <a:gd name="connsiteY7" fmla="*/ 0 h 5800346"/>
              <a:gd name="connsiteX8" fmla="*/ 4640416 w 7540676"/>
              <a:gd name="connsiteY8" fmla="*/ 0 h 5800346"/>
              <a:gd name="connsiteX9" fmla="*/ 5220468 w 7540676"/>
              <a:gd name="connsiteY9" fmla="*/ 0 h 5800346"/>
              <a:gd name="connsiteX10" fmla="*/ 5725113 w 7540676"/>
              <a:gd name="connsiteY10" fmla="*/ 0 h 5800346"/>
              <a:gd name="connsiteX11" fmla="*/ 6154352 w 7540676"/>
              <a:gd name="connsiteY11" fmla="*/ 0 h 5800346"/>
              <a:gd name="connsiteX12" fmla="*/ 6734404 w 7540676"/>
              <a:gd name="connsiteY12" fmla="*/ 0 h 5800346"/>
              <a:gd name="connsiteX13" fmla="*/ 7540676 w 7540676"/>
              <a:gd name="connsiteY13" fmla="*/ 0 h 5800346"/>
              <a:gd name="connsiteX14" fmla="*/ 7540676 w 7540676"/>
              <a:gd name="connsiteY14" fmla="*/ 406024 h 5800346"/>
              <a:gd name="connsiteX15" fmla="*/ 7540676 w 7540676"/>
              <a:gd name="connsiteY15" fmla="*/ 986059 h 5800346"/>
              <a:gd name="connsiteX16" fmla="*/ 7540676 w 7540676"/>
              <a:gd name="connsiteY16" fmla="*/ 1566093 h 5800346"/>
              <a:gd name="connsiteX17" fmla="*/ 7540676 w 7540676"/>
              <a:gd name="connsiteY17" fmla="*/ 2204131 h 5800346"/>
              <a:gd name="connsiteX18" fmla="*/ 7540676 w 7540676"/>
              <a:gd name="connsiteY18" fmla="*/ 2668159 h 5800346"/>
              <a:gd name="connsiteX19" fmla="*/ 7540676 w 7540676"/>
              <a:gd name="connsiteY19" fmla="*/ 3190190 h 5800346"/>
              <a:gd name="connsiteX20" fmla="*/ 7540676 w 7540676"/>
              <a:gd name="connsiteY20" fmla="*/ 3654218 h 5800346"/>
              <a:gd name="connsiteX21" fmla="*/ 7540676 w 7540676"/>
              <a:gd name="connsiteY21" fmla="*/ 4292256 h 5800346"/>
              <a:gd name="connsiteX22" fmla="*/ 7540676 w 7540676"/>
              <a:gd name="connsiteY22" fmla="*/ 4756284 h 5800346"/>
              <a:gd name="connsiteX23" fmla="*/ 7540676 w 7540676"/>
              <a:gd name="connsiteY23" fmla="*/ 5162308 h 5800346"/>
              <a:gd name="connsiteX24" fmla="*/ 7540676 w 7540676"/>
              <a:gd name="connsiteY24" fmla="*/ 5800346 h 5800346"/>
              <a:gd name="connsiteX25" fmla="*/ 7111438 w 7540676"/>
              <a:gd name="connsiteY25" fmla="*/ 5800346 h 5800346"/>
              <a:gd name="connsiteX26" fmla="*/ 6682199 w 7540676"/>
              <a:gd name="connsiteY26" fmla="*/ 5800346 h 5800346"/>
              <a:gd name="connsiteX27" fmla="*/ 6252961 w 7540676"/>
              <a:gd name="connsiteY27" fmla="*/ 5800346 h 5800346"/>
              <a:gd name="connsiteX28" fmla="*/ 5748315 w 7540676"/>
              <a:gd name="connsiteY28" fmla="*/ 5800346 h 5800346"/>
              <a:gd name="connsiteX29" fmla="*/ 5168263 w 7540676"/>
              <a:gd name="connsiteY29" fmla="*/ 5800346 h 5800346"/>
              <a:gd name="connsiteX30" fmla="*/ 4588211 w 7540676"/>
              <a:gd name="connsiteY30" fmla="*/ 5800346 h 5800346"/>
              <a:gd name="connsiteX31" fmla="*/ 4158973 w 7540676"/>
              <a:gd name="connsiteY31" fmla="*/ 5800346 h 5800346"/>
              <a:gd name="connsiteX32" fmla="*/ 3503514 w 7540676"/>
              <a:gd name="connsiteY32" fmla="*/ 5800346 h 5800346"/>
              <a:gd name="connsiteX33" fmla="*/ 2923462 w 7540676"/>
              <a:gd name="connsiteY33" fmla="*/ 5800346 h 5800346"/>
              <a:gd name="connsiteX34" fmla="*/ 2343410 w 7540676"/>
              <a:gd name="connsiteY34" fmla="*/ 5800346 h 5800346"/>
              <a:gd name="connsiteX35" fmla="*/ 1989578 w 7540676"/>
              <a:gd name="connsiteY35" fmla="*/ 5800346 h 5800346"/>
              <a:gd name="connsiteX36" fmla="*/ 1635747 w 7540676"/>
              <a:gd name="connsiteY36" fmla="*/ 5800346 h 5800346"/>
              <a:gd name="connsiteX37" fmla="*/ 1206508 w 7540676"/>
              <a:gd name="connsiteY37" fmla="*/ 5800346 h 5800346"/>
              <a:gd name="connsiteX38" fmla="*/ 777270 w 7540676"/>
              <a:gd name="connsiteY38" fmla="*/ 5800346 h 5800346"/>
              <a:gd name="connsiteX39" fmla="*/ 0 w 7540676"/>
              <a:gd name="connsiteY39" fmla="*/ 5800346 h 5800346"/>
              <a:gd name="connsiteX40" fmla="*/ 0 w 7540676"/>
              <a:gd name="connsiteY40" fmla="*/ 5220311 h 5800346"/>
              <a:gd name="connsiteX41" fmla="*/ 0 w 7540676"/>
              <a:gd name="connsiteY41" fmla="*/ 4698280 h 5800346"/>
              <a:gd name="connsiteX42" fmla="*/ 0 w 7540676"/>
              <a:gd name="connsiteY42" fmla="*/ 4002239 h 5800346"/>
              <a:gd name="connsiteX43" fmla="*/ 0 w 7540676"/>
              <a:gd name="connsiteY43" fmla="*/ 3538211 h 5800346"/>
              <a:gd name="connsiteX44" fmla="*/ 0 w 7540676"/>
              <a:gd name="connsiteY44" fmla="*/ 2958176 h 5800346"/>
              <a:gd name="connsiteX45" fmla="*/ 0 w 7540676"/>
              <a:gd name="connsiteY45" fmla="*/ 2494149 h 5800346"/>
              <a:gd name="connsiteX46" fmla="*/ 0 w 7540676"/>
              <a:gd name="connsiteY46" fmla="*/ 1972118 h 5800346"/>
              <a:gd name="connsiteX47" fmla="*/ 0 w 7540676"/>
              <a:gd name="connsiteY47" fmla="*/ 1450087 h 5800346"/>
              <a:gd name="connsiteX48" fmla="*/ 0 w 7540676"/>
              <a:gd name="connsiteY48" fmla="*/ 928055 h 5800346"/>
              <a:gd name="connsiteX49" fmla="*/ 0 w 7540676"/>
              <a:gd name="connsiteY49" fmla="*/ 0 h 58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0676" h="5800346" fill="none" extrusionOk="0">
                <a:moveTo>
                  <a:pt x="0" y="0"/>
                </a:moveTo>
                <a:cubicBezTo>
                  <a:pt x="281283" y="-40360"/>
                  <a:pt x="314060" y="34122"/>
                  <a:pt x="580052" y="0"/>
                </a:cubicBezTo>
                <a:cubicBezTo>
                  <a:pt x="846044" y="-34122"/>
                  <a:pt x="903651" y="37476"/>
                  <a:pt x="1160104" y="0"/>
                </a:cubicBezTo>
                <a:cubicBezTo>
                  <a:pt x="1416557" y="-37476"/>
                  <a:pt x="1551245" y="31776"/>
                  <a:pt x="1740156" y="0"/>
                </a:cubicBezTo>
                <a:cubicBezTo>
                  <a:pt x="1929067" y="-31776"/>
                  <a:pt x="2089226" y="46983"/>
                  <a:pt x="2320208" y="0"/>
                </a:cubicBezTo>
                <a:cubicBezTo>
                  <a:pt x="2551190" y="-46983"/>
                  <a:pt x="2782630" y="67943"/>
                  <a:pt x="3051074" y="0"/>
                </a:cubicBezTo>
                <a:cubicBezTo>
                  <a:pt x="3319518" y="-67943"/>
                  <a:pt x="3299832" y="30364"/>
                  <a:pt x="3480312" y="0"/>
                </a:cubicBezTo>
                <a:cubicBezTo>
                  <a:pt x="3660792" y="-30364"/>
                  <a:pt x="3954359" y="1528"/>
                  <a:pt x="4135771" y="0"/>
                </a:cubicBezTo>
                <a:cubicBezTo>
                  <a:pt x="4317183" y="-1528"/>
                  <a:pt x="4452347" y="15572"/>
                  <a:pt x="4640416" y="0"/>
                </a:cubicBezTo>
                <a:cubicBezTo>
                  <a:pt x="4828486" y="-15572"/>
                  <a:pt x="5087194" y="1539"/>
                  <a:pt x="5220468" y="0"/>
                </a:cubicBezTo>
                <a:cubicBezTo>
                  <a:pt x="5353742" y="-1539"/>
                  <a:pt x="5569742" y="57142"/>
                  <a:pt x="5725113" y="0"/>
                </a:cubicBezTo>
                <a:cubicBezTo>
                  <a:pt x="5880485" y="-57142"/>
                  <a:pt x="5968237" y="21148"/>
                  <a:pt x="6154352" y="0"/>
                </a:cubicBezTo>
                <a:cubicBezTo>
                  <a:pt x="6340467" y="-21148"/>
                  <a:pt x="6466565" y="51042"/>
                  <a:pt x="6734404" y="0"/>
                </a:cubicBezTo>
                <a:cubicBezTo>
                  <a:pt x="7002243" y="-51042"/>
                  <a:pt x="7231836" y="43256"/>
                  <a:pt x="7540676" y="0"/>
                </a:cubicBezTo>
                <a:cubicBezTo>
                  <a:pt x="7573366" y="167376"/>
                  <a:pt x="7515931" y="293782"/>
                  <a:pt x="7540676" y="406024"/>
                </a:cubicBezTo>
                <a:cubicBezTo>
                  <a:pt x="7565421" y="518266"/>
                  <a:pt x="7521340" y="827325"/>
                  <a:pt x="7540676" y="986059"/>
                </a:cubicBezTo>
                <a:cubicBezTo>
                  <a:pt x="7560012" y="1144794"/>
                  <a:pt x="7518048" y="1345849"/>
                  <a:pt x="7540676" y="1566093"/>
                </a:cubicBezTo>
                <a:cubicBezTo>
                  <a:pt x="7563304" y="1786337"/>
                  <a:pt x="7540659" y="2046244"/>
                  <a:pt x="7540676" y="2204131"/>
                </a:cubicBezTo>
                <a:cubicBezTo>
                  <a:pt x="7540693" y="2362018"/>
                  <a:pt x="7507699" y="2559676"/>
                  <a:pt x="7540676" y="2668159"/>
                </a:cubicBezTo>
                <a:cubicBezTo>
                  <a:pt x="7573653" y="2776642"/>
                  <a:pt x="7489868" y="3060255"/>
                  <a:pt x="7540676" y="3190190"/>
                </a:cubicBezTo>
                <a:cubicBezTo>
                  <a:pt x="7591484" y="3320125"/>
                  <a:pt x="7491721" y="3553301"/>
                  <a:pt x="7540676" y="3654218"/>
                </a:cubicBezTo>
                <a:cubicBezTo>
                  <a:pt x="7589631" y="3755135"/>
                  <a:pt x="7531182" y="4087702"/>
                  <a:pt x="7540676" y="4292256"/>
                </a:cubicBezTo>
                <a:cubicBezTo>
                  <a:pt x="7550170" y="4496810"/>
                  <a:pt x="7526473" y="4550391"/>
                  <a:pt x="7540676" y="4756284"/>
                </a:cubicBezTo>
                <a:cubicBezTo>
                  <a:pt x="7554879" y="4962177"/>
                  <a:pt x="7520664" y="5054875"/>
                  <a:pt x="7540676" y="5162308"/>
                </a:cubicBezTo>
                <a:cubicBezTo>
                  <a:pt x="7560688" y="5269741"/>
                  <a:pt x="7529623" y="5550752"/>
                  <a:pt x="7540676" y="5800346"/>
                </a:cubicBezTo>
                <a:cubicBezTo>
                  <a:pt x="7432000" y="5812137"/>
                  <a:pt x="7202286" y="5770397"/>
                  <a:pt x="7111438" y="5800346"/>
                </a:cubicBezTo>
                <a:cubicBezTo>
                  <a:pt x="7020590" y="5830295"/>
                  <a:pt x="6780967" y="5759864"/>
                  <a:pt x="6682199" y="5800346"/>
                </a:cubicBezTo>
                <a:cubicBezTo>
                  <a:pt x="6583431" y="5840828"/>
                  <a:pt x="6370055" y="5780832"/>
                  <a:pt x="6252961" y="5800346"/>
                </a:cubicBezTo>
                <a:cubicBezTo>
                  <a:pt x="6135867" y="5819860"/>
                  <a:pt x="5874616" y="5755036"/>
                  <a:pt x="5748315" y="5800346"/>
                </a:cubicBezTo>
                <a:cubicBezTo>
                  <a:pt x="5622014" y="5845656"/>
                  <a:pt x="5419373" y="5781290"/>
                  <a:pt x="5168263" y="5800346"/>
                </a:cubicBezTo>
                <a:cubicBezTo>
                  <a:pt x="4917153" y="5819402"/>
                  <a:pt x="4832402" y="5757215"/>
                  <a:pt x="4588211" y="5800346"/>
                </a:cubicBezTo>
                <a:cubicBezTo>
                  <a:pt x="4344020" y="5843477"/>
                  <a:pt x="4319578" y="5794618"/>
                  <a:pt x="4158973" y="5800346"/>
                </a:cubicBezTo>
                <a:cubicBezTo>
                  <a:pt x="3998368" y="5806074"/>
                  <a:pt x="3675395" y="5774687"/>
                  <a:pt x="3503514" y="5800346"/>
                </a:cubicBezTo>
                <a:cubicBezTo>
                  <a:pt x="3331633" y="5826005"/>
                  <a:pt x="3186857" y="5749321"/>
                  <a:pt x="2923462" y="5800346"/>
                </a:cubicBezTo>
                <a:cubicBezTo>
                  <a:pt x="2660067" y="5851371"/>
                  <a:pt x="2545282" y="5731497"/>
                  <a:pt x="2343410" y="5800346"/>
                </a:cubicBezTo>
                <a:cubicBezTo>
                  <a:pt x="2141538" y="5869195"/>
                  <a:pt x="2090703" y="5786110"/>
                  <a:pt x="1989578" y="5800346"/>
                </a:cubicBezTo>
                <a:cubicBezTo>
                  <a:pt x="1888453" y="5814582"/>
                  <a:pt x="1806686" y="5768753"/>
                  <a:pt x="1635747" y="5800346"/>
                </a:cubicBezTo>
                <a:cubicBezTo>
                  <a:pt x="1464808" y="5831939"/>
                  <a:pt x="1329163" y="5780439"/>
                  <a:pt x="1206508" y="5800346"/>
                </a:cubicBezTo>
                <a:cubicBezTo>
                  <a:pt x="1083853" y="5820253"/>
                  <a:pt x="880576" y="5770436"/>
                  <a:pt x="777270" y="5800346"/>
                </a:cubicBezTo>
                <a:cubicBezTo>
                  <a:pt x="673964" y="5830256"/>
                  <a:pt x="228212" y="5789581"/>
                  <a:pt x="0" y="5800346"/>
                </a:cubicBezTo>
                <a:cubicBezTo>
                  <a:pt x="-16795" y="5632282"/>
                  <a:pt x="57752" y="5345927"/>
                  <a:pt x="0" y="5220311"/>
                </a:cubicBezTo>
                <a:cubicBezTo>
                  <a:pt x="-57752" y="5094696"/>
                  <a:pt x="7292" y="4896171"/>
                  <a:pt x="0" y="4698280"/>
                </a:cubicBezTo>
                <a:cubicBezTo>
                  <a:pt x="-7292" y="4500389"/>
                  <a:pt x="69285" y="4146572"/>
                  <a:pt x="0" y="4002239"/>
                </a:cubicBezTo>
                <a:cubicBezTo>
                  <a:pt x="-69285" y="3857906"/>
                  <a:pt x="33040" y="3672262"/>
                  <a:pt x="0" y="3538211"/>
                </a:cubicBezTo>
                <a:cubicBezTo>
                  <a:pt x="-33040" y="3404160"/>
                  <a:pt x="56817" y="3236677"/>
                  <a:pt x="0" y="2958176"/>
                </a:cubicBezTo>
                <a:cubicBezTo>
                  <a:pt x="-56817" y="2679676"/>
                  <a:pt x="42808" y="2715536"/>
                  <a:pt x="0" y="2494149"/>
                </a:cubicBezTo>
                <a:cubicBezTo>
                  <a:pt x="-42808" y="2272762"/>
                  <a:pt x="7492" y="2185918"/>
                  <a:pt x="0" y="1972118"/>
                </a:cubicBezTo>
                <a:cubicBezTo>
                  <a:pt x="-7492" y="1758318"/>
                  <a:pt x="1870" y="1564731"/>
                  <a:pt x="0" y="1450087"/>
                </a:cubicBezTo>
                <a:cubicBezTo>
                  <a:pt x="-1870" y="1335443"/>
                  <a:pt x="235" y="1188076"/>
                  <a:pt x="0" y="928055"/>
                </a:cubicBezTo>
                <a:cubicBezTo>
                  <a:pt x="-235" y="668034"/>
                  <a:pt x="67496" y="428659"/>
                  <a:pt x="0" y="0"/>
                </a:cubicBezTo>
                <a:close/>
              </a:path>
              <a:path w="7540676" h="5800346" stroke="0" extrusionOk="0">
                <a:moveTo>
                  <a:pt x="0" y="0"/>
                </a:moveTo>
                <a:cubicBezTo>
                  <a:pt x="133361" y="-31535"/>
                  <a:pt x="310741" y="52210"/>
                  <a:pt x="504645" y="0"/>
                </a:cubicBezTo>
                <a:cubicBezTo>
                  <a:pt x="698550" y="-52210"/>
                  <a:pt x="839596" y="10536"/>
                  <a:pt x="1160104" y="0"/>
                </a:cubicBezTo>
                <a:cubicBezTo>
                  <a:pt x="1480612" y="-10536"/>
                  <a:pt x="1467273" y="37899"/>
                  <a:pt x="1589342" y="0"/>
                </a:cubicBezTo>
                <a:cubicBezTo>
                  <a:pt x="1711411" y="-37899"/>
                  <a:pt x="1907670" y="4529"/>
                  <a:pt x="2169394" y="0"/>
                </a:cubicBezTo>
                <a:cubicBezTo>
                  <a:pt x="2431118" y="-4529"/>
                  <a:pt x="2555359" y="54535"/>
                  <a:pt x="2824853" y="0"/>
                </a:cubicBezTo>
                <a:cubicBezTo>
                  <a:pt x="3094347" y="-54535"/>
                  <a:pt x="3088271" y="25810"/>
                  <a:pt x="3254092" y="0"/>
                </a:cubicBezTo>
                <a:cubicBezTo>
                  <a:pt x="3419913" y="-25810"/>
                  <a:pt x="3604083" y="47433"/>
                  <a:pt x="3758737" y="0"/>
                </a:cubicBezTo>
                <a:cubicBezTo>
                  <a:pt x="3913392" y="-47433"/>
                  <a:pt x="4081025" y="23123"/>
                  <a:pt x="4187975" y="0"/>
                </a:cubicBezTo>
                <a:cubicBezTo>
                  <a:pt x="4294925" y="-23123"/>
                  <a:pt x="4615748" y="2668"/>
                  <a:pt x="4843434" y="0"/>
                </a:cubicBezTo>
                <a:cubicBezTo>
                  <a:pt x="5071120" y="-2668"/>
                  <a:pt x="5278450" y="51686"/>
                  <a:pt x="5498893" y="0"/>
                </a:cubicBezTo>
                <a:cubicBezTo>
                  <a:pt x="5719336" y="-51686"/>
                  <a:pt x="5832245" y="45037"/>
                  <a:pt x="5928131" y="0"/>
                </a:cubicBezTo>
                <a:cubicBezTo>
                  <a:pt x="6024017" y="-45037"/>
                  <a:pt x="6311958" y="44577"/>
                  <a:pt x="6432777" y="0"/>
                </a:cubicBezTo>
                <a:cubicBezTo>
                  <a:pt x="6553596" y="-44577"/>
                  <a:pt x="6761267" y="422"/>
                  <a:pt x="7012829" y="0"/>
                </a:cubicBezTo>
                <a:cubicBezTo>
                  <a:pt x="7264391" y="-422"/>
                  <a:pt x="7319459" y="23154"/>
                  <a:pt x="7540676" y="0"/>
                </a:cubicBezTo>
                <a:cubicBezTo>
                  <a:pt x="7550261" y="122523"/>
                  <a:pt x="7495038" y="205302"/>
                  <a:pt x="7540676" y="406024"/>
                </a:cubicBezTo>
                <a:cubicBezTo>
                  <a:pt x="7586314" y="606746"/>
                  <a:pt x="7487151" y="820452"/>
                  <a:pt x="7540676" y="928055"/>
                </a:cubicBezTo>
                <a:cubicBezTo>
                  <a:pt x="7594201" y="1035658"/>
                  <a:pt x="7517870" y="1185033"/>
                  <a:pt x="7540676" y="1334080"/>
                </a:cubicBezTo>
                <a:cubicBezTo>
                  <a:pt x="7563482" y="1483128"/>
                  <a:pt x="7525307" y="1555626"/>
                  <a:pt x="7540676" y="1740104"/>
                </a:cubicBezTo>
                <a:cubicBezTo>
                  <a:pt x="7556045" y="1924582"/>
                  <a:pt x="7511675" y="1998556"/>
                  <a:pt x="7540676" y="2204131"/>
                </a:cubicBezTo>
                <a:cubicBezTo>
                  <a:pt x="7569677" y="2409706"/>
                  <a:pt x="7523030" y="2558176"/>
                  <a:pt x="7540676" y="2842170"/>
                </a:cubicBezTo>
                <a:cubicBezTo>
                  <a:pt x="7558322" y="3126164"/>
                  <a:pt x="7523946" y="3085282"/>
                  <a:pt x="7540676" y="3248194"/>
                </a:cubicBezTo>
                <a:cubicBezTo>
                  <a:pt x="7557406" y="3411106"/>
                  <a:pt x="7505674" y="3663163"/>
                  <a:pt x="7540676" y="3770225"/>
                </a:cubicBezTo>
                <a:cubicBezTo>
                  <a:pt x="7575678" y="3877287"/>
                  <a:pt x="7507685" y="4141353"/>
                  <a:pt x="7540676" y="4292256"/>
                </a:cubicBezTo>
                <a:cubicBezTo>
                  <a:pt x="7573667" y="4443159"/>
                  <a:pt x="7519109" y="4642697"/>
                  <a:pt x="7540676" y="4930294"/>
                </a:cubicBezTo>
                <a:cubicBezTo>
                  <a:pt x="7562243" y="5217891"/>
                  <a:pt x="7514837" y="5583285"/>
                  <a:pt x="7540676" y="5800346"/>
                </a:cubicBezTo>
                <a:cubicBezTo>
                  <a:pt x="7361479" y="5821110"/>
                  <a:pt x="7199700" y="5747930"/>
                  <a:pt x="6960624" y="5800346"/>
                </a:cubicBezTo>
                <a:cubicBezTo>
                  <a:pt x="6721548" y="5852762"/>
                  <a:pt x="6459943" y="5733807"/>
                  <a:pt x="6229758" y="5800346"/>
                </a:cubicBezTo>
                <a:cubicBezTo>
                  <a:pt x="5999573" y="5866885"/>
                  <a:pt x="5937971" y="5756969"/>
                  <a:pt x="5725113" y="5800346"/>
                </a:cubicBezTo>
                <a:cubicBezTo>
                  <a:pt x="5512255" y="5843723"/>
                  <a:pt x="5482640" y="5754231"/>
                  <a:pt x="5295875" y="5800346"/>
                </a:cubicBezTo>
                <a:cubicBezTo>
                  <a:pt x="5109110" y="5846461"/>
                  <a:pt x="4923494" y="5744123"/>
                  <a:pt x="4791230" y="5800346"/>
                </a:cubicBezTo>
                <a:cubicBezTo>
                  <a:pt x="4658966" y="5856569"/>
                  <a:pt x="4489998" y="5730935"/>
                  <a:pt x="4211178" y="5800346"/>
                </a:cubicBezTo>
                <a:cubicBezTo>
                  <a:pt x="3932358" y="5869757"/>
                  <a:pt x="3838730" y="5789688"/>
                  <a:pt x="3555719" y="5800346"/>
                </a:cubicBezTo>
                <a:cubicBezTo>
                  <a:pt x="3272708" y="5811004"/>
                  <a:pt x="3189630" y="5762063"/>
                  <a:pt x="2824853" y="5800346"/>
                </a:cubicBezTo>
                <a:cubicBezTo>
                  <a:pt x="2460076" y="5838629"/>
                  <a:pt x="2259804" y="5798126"/>
                  <a:pt x="2093988" y="5800346"/>
                </a:cubicBezTo>
                <a:cubicBezTo>
                  <a:pt x="1928172" y="5802566"/>
                  <a:pt x="1654680" y="5754930"/>
                  <a:pt x="1438529" y="5800346"/>
                </a:cubicBezTo>
                <a:cubicBezTo>
                  <a:pt x="1222378" y="5845762"/>
                  <a:pt x="1061538" y="5752265"/>
                  <a:pt x="707663" y="5800346"/>
                </a:cubicBezTo>
                <a:cubicBezTo>
                  <a:pt x="353788" y="5848427"/>
                  <a:pt x="319663" y="5746645"/>
                  <a:pt x="0" y="5800346"/>
                </a:cubicBezTo>
                <a:cubicBezTo>
                  <a:pt x="-22263" y="5541323"/>
                  <a:pt x="60719" y="5433689"/>
                  <a:pt x="0" y="5220311"/>
                </a:cubicBezTo>
                <a:cubicBezTo>
                  <a:pt x="-60719" y="5006934"/>
                  <a:pt x="18083" y="4811223"/>
                  <a:pt x="0" y="4640277"/>
                </a:cubicBezTo>
                <a:cubicBezTo>
                  <a:pt x="-18083" y="4469331"/>
                  <a:pt x="49039" y="4258052"/>
                  <a:pt x="0" y="3944235"/>
                </a:cubicBezTo>
                <a:cubicBezTo>
                  <a:pt x="-49039" y="3630418"/>
                  <a:pt x="51104" y="3612513"/>
                  <a:pt x="0" y="3422204"/>
                </a:cubicBezTo>
                <a:cubicBezTo>
                  <a:pt x="-51104" y="3231895"/>
                  <a:pt x="37627" y="3073636"/>
                  <a:pt x="0" y="2784166"/>
                </a:cubicBezTo>
                <a:cubicBezTo>
                  <a:pt x="-37627" y="2494696"/>
                  <a:pt x="14512" y="2375892"/>
                  <a:pt x="0" y="2146128"/>
                </a:cubicBezTo>
                <a:cubicBezTo>
                  <a:pt x="-14512" y="1916364"/>
                  <a:pt x="35992" y="1666628"/>
                  <a:pt x="0" y="1508090"/>
                </a:cubicBezTo>
                <a:cubicBezTo>
                  <a:pt x="-35992" y="1349552"/>
                  <a:pt x="28722" y="1110455"/>
                  <a:pt x="0" y="928055"/>
                </a:cubicBezTo>
                <a:cubicBezTo>
                  <a:pt x="-28722" y="745656"/>
                  <a:pt x="8633" y="440201"/>
                  <a:pt x="0" y="0"/>
                </a:cubicBezTo>
                <a:close/>
              </a:path>
            </a:pathLst>
          </a:custGeom>
          <a:pattFill prst="pct5">
            <a:fgClr>
              <a:srgbClr val="FFC000"/>
            </a:fgClr>
            <a:bgClr>
              <a:schemeClr val="bg1"/>
            </a:bgClr>
          </a:patt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A grid with small circles">
            <a:extLst>
              <a:ext uri="{FF2B5EF4-FFF2-40B4-BE49-F238E27FC236}">
                <a16:creationId xmlns:a16="http://schemas.microsoft.com/office/drawing/2014/main" id="{577E98A3-668C-FBE1-32D4-3C229193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895087" y="2088440"/>
            <a:ext cx="3752337" cy="3447467"/>
          </a:xfrm>
          <a:prstGeom prst="rect">
            <a:avLst/>
          </a:prstGeom>
        </p:spPr>
      </p:pic>
      <p:pic>
        <p:nvPicPr>
          <p:cNvPr id="3" name="Graphic 2" descr="A grid with small circles">
            <a:extLst>
              <a:ext uri="{FF2B5EF4-FFF2-40B4-BE49-F238E27FC236}">
                <a16:creationId xmlns:a16="http://schemas.microsoft.com/office/drawing/2014/main" id="{5AAE0C5A-556C-BE50-2B61-F3530773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464" y="2034794"/>
            <a:ext cx="3752337" cy="3447467"/>
          </a:xfrm>
          <a:prstGeom prst="rect">
            <a:avLst/>
          </a:prstGeom>
        </p:spPr>
      </p:pic>
      <p:sp>
        <p:nvSpPr>
          <p:cNvPr id="11" name="Moon 10">
            <a:extLst>
              <a:ext uri="{FF2B5EF4-FFF2-40B4-BE49-F238E27FC236}">
                <a16:creationId xmlns:a16="http://schemas.microsoft.com/office/drawing/2014/main" id="{1B1D0A40-F67E-2EDD-6301-83C55F6CDBB5}"/>
              </a:ext>
            </a:extLst>
          </p:cNvPr>
          <p:cNvSpPr/>
          <p:nvPr/>
        </p:nvSpPr>
        <p:spPr>
          <a:xfrm rot="5400000">
            <a:off x="3752777" y="-829318"/>
            <a:ext cx="4686447" cy="7318898"/>
          </a:xfrm>
          <a:prstGeom prst="moon">
            <a:avLst>
              <a:gd name="adj" fmla="val 49202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8FB7D1-6FFB-F85B-A20C-5A740572D350}"/>
              </a:ext>
            </a:extLst>
          </p:cNvPr>
          <p:cNvGrpSpPr/>
          <p:nvPr/>
        </p:nvGrpSpPr>
        <p:grpSpPr>
          <a:xfrm>
            <a:off x="4195272" y="1359583"/>
            <a:ext cx="3638123" cy="1138688"/>
            <a:chOff x="4265287" y="1926901"/>
            <a:chExt cx="3638123" cy="11386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5B8297-0F4E-E0C9-362E-62E9C78FFAB4}"/>
                </a:ext>
              </a:extLst>
            </p:cNvPr>
            <p:cNvSpPr txBox="1"/>
            <p:nvPr/>
          </p:nvSpPr>
          <p:spPr>
            <a:xfrm>
              <a:off x="4265287" y="1926901"/>
              <a:ext cx="35702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The End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601E9E-BFD8-95A2-8269-F064E4B24AE7}"/>
                </a:ext>
              </a:extLst>
            </p:cNvPr>
            <p:cNvSpPr txBox="1"/>
            <p:nvPr/>
          </p:nvSpPr>
          <p:spPr>
            <a:xfrm>
              <a:off x="4333202" y="1957593"/>
              <a:ext cx="35702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rgbClr val="FFC000"/>
                  </a:solidFill>
                  <a:latin typeface="Comic Sans MS" panose="030F0702030302020204" pitchFamily="66" charset="0"/>
                </a:rPr>
                <a:t>The End</a:t>
              </a:r>
            </a:p>
          </p:txBody>
        </p:sp>
      </p:grpSp>
      <p:pic>
        <p:nvPicPr>
          <p:cNvPr id="15" name="Graphic 14" descr="Meditation outline">
            <a:extLst>
              <a:ext uri="{FF2B5EF4-FFF2-40B4-BE49-F238E27FC236}">
                <a16:creationId xmlns:a16="http://schemas.microsoft.com/office/drawing/2014/main" id="{013157D6-F3DF-552D-2EB7-8E4715443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065794" y="3515657"/>
            <a:ext cx="2052115" cy="2052115"/>
          </a:xfrm>
          <a:prstGeom prst="rect">
            <a:avLst/>
          </a:prstGeom>
        </p:spPr>
      </p:pic>
      <p:pic>
        <p:nvPicPr>
          <p:cNvPr id="16" name="Graphic 15" descr="Meditation outline">
            <a:extLst>
              <a:ext uri="{FF2B5EF4-FFF2-40B4-BE49-F238E27FC236}">
                <a16:creationId xmlns:a16="http://schemas.microsoft.com/office/drawing/2014/main" id="{B9EF1B1F-25B6-34E2-E70B-67B6F7794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19686" y="3501589"/>
            <a:ext cx="2052115" cy="20521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3E623C-B051-6FBA-6814-ACE5708C7412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CAC67-35E5-6E31-2CEA-280A999DF8E8}"/>
              </a:ext>
            </a:extLst>
          </p:cNvPr>
          <p:cNvGrpSpPr/>
          <p:nvPr/>
        </p:nvGrpSpPr>
        <p:grpSpPr>
          <a:xfrm>
            <a:off x="5160210" y="3536931"/>
            <a:ext cx="1913883" cy="1502968"/>
            <a:chOff x="1301403" y="2654216"/>
            <a:chExt cx="1537500" cy="1143000"/>
          </a:xfrm>
        </p:grpSpPr>
        <p:sp>
          <p:nvSpPr>
            <p:cNvPr id="20" name="Graphic 32" descr="Puzzle with solid fill">
              <a:extLst>
                <a:ext uri="{FF2B5EF4-FFF2-40B4-BE49-F238E27FC236}">
                  <a16:creationId xmlns:a16="http://schemas.microsoft.com/office/drawing/2014/main" id="{11C802FF-DBCD-5C2E-962B-E07F1D4980E0}"/>
                </a:ext>
              </a:extLst>
            </p:cNvPr>
            <p:cNvSpPr/>
            <p:nvPr/>
          </p:nvSpPr>
          <p:spPr>
            <a:xfrm>
              <a:off x="1692725" y="2654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33" descr="Puzzle with solid fill">
              <a:extLst>
                <a:ext uri="{FF2B5EF4-FFF2-40B4-BE49-F238E27FC236}">
                  <a16:creationId xmlns:a16="http://schemas.microsoft.com/office/drawing/2014/main" id="{16B9EE2C-B8CE-CB5C-4A63-1729372E1BE5}"/>
                </a:ext>
              </a:extLst>
            </p:cNvPr>
            <p:cNvSpPr/>
            <p:nvPr/>
          </p:nvSpPr>
          <p:spPr>
            <a:xfrm rot="5400000">
              <a:off x="2076903" y="3028291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34" descr="Puzzle with solid fill">
              <a:extLst>
                <a:ext uri="{FF2B5EF4-FFF2-40B4-BE49-F238E27FC236}">
                  <a16:creationId xmlns:a16="http://schemas.microsoft.com/office/drawing/2014/main" id="{8349FEE6-7C10-FE84-CDED-C321AA81B81C}"/>
                </a:ext>
              </a:extLst>
            </p:cNvPr>
            <p:cNvSpPr/>
            <p:nvPr/>
          </p:nvSpPr>
          <p:spPr>
            <a:xfrm rot="5400000">
              <a:off x="1301403" y="3035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255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74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60E0E-3483-191C-70BB-C8881084C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B3507C-1623-4C05-A8AF-717F7876B2E4}"/>
              </a:ext>
            </a:extLst>
          </p:cNvPr>
          <p:cNvGrpSpPr/>
          <p:nvPr/>
        </p:nvGrpSpPr>
        <p:grpSpPr>
          <a:xfrm>
            <a:off x="7539315" y="2266533"/>
            <a:ext cx="2244291" cy="2244291"/>
            <a:chOff x="7539315" y="2266533"/>
            <a:chExt cx="2244291" cy="2244291"/>
          </a:xfrm>
        </p:grpSpPr>
        <p:pic>
          <p:nvPicPr>
            <p:cNvPr id="4" name="Graphic 3" descr="Bus with solid fill">
              <a:extLst>
                <a:ext uri="{FF2B5EF4-FFF2-40B4-BE49-F238E27FC236}">
                  <a16:creationId xmlns:a16="http://schemas.microsoft.com/office/drawing/2014/main" id="{42E0CBC6-7C19-7E6C-F637-1BD00FF2E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539315" y="2266533"/>
              <a:ext cx="2244291" cy="224429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71FE11-DE6F-C7C8-2515-CF8891CB4FED}"/>
                </a:ext>
              </a:extLst>
            </p:cNvPr>
            <p:cNvSpPr txBox="1"/>
            <p:nvPr/>
          </p:nvSpPr>
          <p:spPr>
            <a:xfrm>
              <a:off x="7632834" y="2282634"/>
              <a:ext cx="21507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latin typeface="Gill Sans Nova Cond XBd" panose="020F0502020204030204" pitchFamily="34" charset="0"/>
                </a:rPr>
                <a:t>BEE / LKQ</a:t>
              </a:r>
            </a:p>
          </p:txBody>
        </p:sp>
      </p:grpSp>
      <p:pic>
        <p:nvPicPr>
          <p:cNvPr id="49" name="Graphic 48" descr="Group of men with solid fill">
            <a:extLst>
              <a:ext uri="{FF2B5EF4-FFF2-40B4-BE49-F238E27FC236}">
                <a16:creationId xmlns:a16="http://schemas.microsoft.com/office/drawing/2014/main" id="{10271564-097B-0229-EE11-EEDAF2A46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93C8D3-30C1-12DB-F233-A2FE8FABA1AA}"/>
              </a:ext>
            </a:extLst>
          </p:cNvPr>
          <p:cNvSpPr txBox="1">
            <a:spLocks/>
          </p:cNvSpPr>
          <p:nvPr/>
        </p:nvSpPr>
        <p:spPr>
          <a:xfrm>
            <a:off x="1865522" y="2135916"/>
            <a:ext cx="5857301" cy="6954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Onboarding the IT-Line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37527-8981-0B75-67F8-609638630081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260502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5C958C-4AB5-0B56-1704-2C3FCBCD2EE5}"/>
              </a:ext>
            </a:extLst>
          </p:cNvPr>
          <p:cNvGrpSpPr/>
          <p:nvPr/>
        </p:nvGrpSpPr>
        <p:grpSpPr>
          <a:xfrm>
            <a:off x="-470801" y="5832768"/>
            <a:ext cx="1025233" cy="1025232"/>
            <a:chOff x="1417045" y="5832768"/>
            <a:chExt cx="1025233" cy="1025232"/>
          </a:xfrm>
        </p:grpSpPr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36BBA548-B798-EF9D-A98E-57DCFA57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635351E3-429F-55D9-7E85-6AEE470A3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8204B7-653B-D4FD-8D31-575E211E93DC}"/>
              </a:ext>
            </a:extLst>
          </p:cNvPr>
          <p:cNvGrpSpPr/>
          <p:nvPr/>
        </p:nvGrpSpPr>
        <p:grpSpPr>
          <a:xfrm>
            <a:off x="1761067" y="875266"/>
            <a:ext cx="8669866" cy="1425288"/>
            <a:chOff x="1761067" y="86495"/>
            <a:chExt cx="8669866" cy="14252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D3E0F7-136B-CE3E-31C8-02FA6F4274AE}"/>
                </a:ext>
              </a:extLst>
            </p:cNvPr>
            <p:cNvSpPr txBox="1"/>
            <p:nvPr/>
          </p:nvSpPr>
          <p:spPr>
            <a:xfrm>
              <a:off x="1761067" y="86495"/>
              <a:ext cx="8669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i="1">
                  <a:effectLst/>
                </a:rPr>
                <a:t>“Tell me and I forget, teach me and I may remember, </a:t>
              </a:r>
            </a:p>
            <a:p>
              <a:r>
                <a:rPr lang="en-US" sz="2800" b="0" i="1">
                  <a:effectLst/>
                </a:rPr>
                <a:t>involve me and I learn.”</a:t>
              </a:r>
              <a:endParaRPr lang="en-US" sz="2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9AF4C2-17BE-EC9F-158B-2AB2AF060209}"/>
                </a:ext>
              </a:extLst>
            </p:cNvPr>
            <p:cNvSpPr txBox="1"/>
            <p:nvPr/>
          </p:nvSpPr>
          <p:spPr>
            <a:xfrm>
              <a:off x="6626579" y="988563"/>
              <a:ext cx="2881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Benjamin Franklin</a:t>
              </a:r>
              <a:endParaRPr lang="en-US" sz="2800"/>
            </a:p>
          </p:txBody>
        </p:sp>
      </p:grpSp>
      <p:pic>
        <p:nvPicPr>
          <p:cNvPr id="5" name="Graphic 4" descr="Group of men with solid fill">
            <a:extLst>
              <a:ext uri="{FF2B5EF4-FFF2-40B4-BE49-F238E27FC236}">
                <a16:creationId xmlns:a16="http://schemas.microsoft.com/office/drawing/2014/main" id="{E5A7C08B-D98D-4C21-1CEE-CAD8B71D3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CE51CB-7BB3-0B19-F105-5F41CF60D2A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14097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1FF31-6260-B733-CCD0-0B82DF680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899B3C-9CE7-92A9-6F3E-BF4E5E0D870E}"/>
              </a:ext>
            </a:extLst>
          </p:cNvPr>
          <p:cNvGrpSpPr/>
          <p:nvPr/>
        </p:nvGrpSpPr>
        <p:grpSpPr>
          <a:xfrm>
            <a:off x="2445918" y="2788126"/>
            <a:ext cx="6829720" cy="2696248"/>
            <a:chOff x="2142220" y="3123001"/>
            <a:chExt cx="8282539" cy="3385152"/>
          </a:xfrm>
        </p:grpSpPr>
        <p:pic>
          <p:nvPicPr>
            <p:cNvPr id="3" name="Graphic 2" descr="Classroom">
              <a:extLst>
                <a:ext uri="{FF2B5EF4-FFF2-40B4-BE49-F238E27FC236}">
                  <a16:creationId xmlns:a16="http://schemas.microsoft.com/office/drawing/2014/main" id="{B7C910D9-9C8E-1197-400D-2CD0E66C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2220" y="3123001"/>
              <a:ext cx="3594539" cy="3385152"/>
            </a:xfrm>
            <a:prstGeom prst="rect">
              <a:avLst/>
            </a:prstGeom>
          </p:spPr>
        </p:pic>
        <p:sp>
          <p:nvSpPr>
            <p:cNvPr id="11" name="Arrow: Notched Right 10">
              <a:extLst>
                <a:ext uri="{FF2B5EF4-FFF2-40B4-BE49-F238E27FC236}">
                  <a16:creationId xmlns:a16="http://schemas.microsoft.com/office/drawing/2014/main" id="{8BAA1D9B-0DD7-CB7D-B9E6-A6C2220E5209}"/>
                </a:ext>
              </a:extLst>
            </p:cNvPr>
            <p:cNvSpPr/>
            <p:nvPr/>
          </p:nvSpPr>
          <p:spPr>
            <a:xfrm>
              <a:off x="6096000" y="4526294"/>
              <a:ext cx="1961002" cy="289285"/>
            </a:xfrm>
            <a:prstGeom prst="notchedRightArrow">
              <a:avLst>
                <a:gd name="adj1" fmla="val 50000"/>
                <a:gd name="adj2" fmla="val 8427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Aspiration outline">
              <a:extLst>
                <a:ext uri="{FF2B5EF4-FFF2-40B4-BE49-F238E27FC236}">
                  <a16:creationId xmlns:a16="http://schemas.microsoft.com/office/drawing/2014/main" id="{92EDCAC8-BC3D-73DA-9641-531351B5E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632" y="3513019"/>
              <a:ext cx="2680127" cy="268013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5AD3A7-1292-6B6F-4386-F44C646A69B9}"/>
              </a:ext>
            </a:extLst>
          </p:cNvPr>
          <p:cNvGrpSpPr/>
          <p:nvPr/>
        </p:nvGrpSpPr>
        <p:grpSpPr>
          <a:xfrm>
            <a:off x="1761067" y="875266"/>
            <a:ext cx="8669866" cy="1425288"/>
            <a:chOff x="1761067" y="86495"/>
            <a:chExt cx="8669866" cy="14252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2D53B4-7E79-E66F-513B-B9115013D607}"/>
                </a:ext>
              </a:extLst>
            </p:cNvPr>
            <p:cNvSpPr txBox="1"/>
            <p:nvPr/>
          </p:nvSpPr>
          <p:spPr>
            <a:xfrm>
              <a:off x="1761067" y="86495"/>
              <a:ext cx="8669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i="1">
                  <a:effectLst/>
                </a:rPr>
                <a:t>“Tell me and I forget, teach me and I may remember, </a:t>
              </a:r>
            </a:p>
            <a:p>
              <a:r>
                <a:rPr lang="en-US" sz="2800" b="0" i="1" u="sng">
                  <a:effectLst/>
                </a:rPr>
                <a:t>involve me and I learn</a:t>
              </a:r>
              <a:r>
                <a:rPr lang="en-US" sz="2800" b="0" i="1">
                  <a:effectLst/>
                </a:rPr>
                <a:t>.”</a:t>
              </a:r>
              <a:endParaRPr lang="en-US" sz="2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DAE61-C8B0-3440-AA8D-39484E77FFFA}"/>
                </a:ext>
              </a:extLst>
            </p:cNvPr>
            <p:cNvSpPr txBox="1"/>
            <p:nvPr/>
          </p:nvSpPr>
          <p:spPr>
            <a:xfrm>
              <a:off x="6626579" y="988563"/>
              <a:ext cx="2881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Benjamin Franklin</a:t>
              </a:r>
              <a:endParaRPr lang="en-US" sz="2800"/>
            </a:p>
          </p:txBody>
        </p:sp>
      </p:grpSp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A8E33E9A-FF00-8975-DBEF-FA17E8C6A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825" y="3186583"/>
            <a:ext cx="969837" cy="936789"/>
          </a:xfrm>
          <a:prstGeom prst="rect">
            <a:avLst/>
          </a:prstGeom>
        </p:spPr>
      </p:pic>
      <p:pic>
        <p:nvPicPr>
          <p:cNvPr id="7" name="Graphic 6" descr="Group of men with solid fill">
            <a:extLst>
              <a:ext uri="{FF2B5EF4-FFF2-40B4-BE49-F238E27FC236}">
                <a16:creationId xmlns:a16="http://schemas.microsoft.com/office/drawing/2014/main" id="{6EDF81C3-7CEB-9784-5C17-B0FDC9E705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20FF276-EB35-43BB-9747-9DF20948423C}"/>
              </a:ext>
            </a:extLst>
          </p:cNvPr>
          <p:cNvGrpSpPr/>
          <p:nvPr/>
        </p:nvGrpSpPr>
        <p:grpSpPr>
          <a:xfrm>
            <a:off x="27963" y="5832768"/>
            <a:ext cx="1025233" cy="1025232"/>
            <a:chOff x="1417045" y="5832768"/>
            <a:chExt cx="1025233" cy="1025232"/>
          </a:xfrm>
        </p:grpSpPr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A90D2AC5-8A64-DCCD-6776-29A5161F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0772E271-C504-A765-0B93-0D9C08DA2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915B892-2C80-C840-CA4C-CDFBA068792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31054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57B4327-3F7F-D8F3-7CE9-F6774BB0BD5C}"/>
              </a:ext>
            </a:extLst>
          </p:cNvPr>
          <p:cNvGrpSpPr/>
          <p:nvPr/>
        </p:nvGrpSpPr>
        <p:grpSpPr>
          <a:xfrm>
            <a:off x="562349" y="5832768"/>
            <a:ext cx="1025233" cy="1025232"/>
            <a:chOff x="1417045" y="5832768"/>
            <a:chExt cx="1025233" cy="1025232"/>
          </a:xfrm>
        </p:grpSpPr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4F89D1A3-1FE3-2B44-C49A-DF0CCBBA5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6EDA2900-7F3E-9CAF-1D18-F4C0EB863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80AAF1-EF31-AB1F-CBFB-8777BBE96DDD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If we want a student to learn this</a:t>
            </a:r>
          </a:p>
        </p:txBody>
      </p:sp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7F966DF1-A455-7153-83E7-50428E3B2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pic>
        <p:nvPicPr>
          <p:cNvPr id="6" name="Graphic 5" descr="Group of men with solid fill">
            <a:extLst>
              <a:ext uri="{FF2B5EF4-FFF2-40B4-BE49-F238E27FC236}">
                <a16:creationId xmlns:a16="http://schemas.microsoft.com/office/drawing/2014/main" id="{6C690E3F-EBC6-E7F6-71FC-2C36FB45BB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14767D-34AF-6E63-1604-6BE4F1D8C5D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33762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2E852-58B8-A152-A73D-0980FDF6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42D64B92-502A-D0CA-3581-D31D3520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1A8BC8-23AB-313D-A199-7A4E5097FE53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If we want a student to learn this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1ECDF-75F2-D3AA-5584-B1E8092B13D7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1CAB6B-6F20-DF97-0252-0C74BEFAD9BA}"/>
              </a:ext>
            </a:extLst>
          </p:cNvPr>
          <p:cNvGrpSpPr/>
          <p:nvPr/>
        </p:nvGrpSpPr>
        <p:grpSpPr>
          <a:xfrm>
            <a:off x="977650" y="5832768"/>
            <a:ext cx="1025233" cy="1025232"/>
            <a:chOff x="1417045" y="5832768"/>
            <a:chExt cx="1025233" cy="1025232"/>
          </a:xfrm>
        </p:grpSpPr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B22D3E0A-3399-ED5C-777C-8B60D2EE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04CED6-351D-2FE0-B9D6-D87F1F004A2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07A2477-AF62-2B27-B2CA-F67F9CD9C7E2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3" name="Graphic 12" descr="User with solid fill">
                  <a:extLst>
                    <a:ext uri="{FF2B5EF4-FFF2-40B4-BE49-F238E27FC236}">
                      <a16:creationId xmlns:a16="http://schemas.microsoft.com/office/drawing/2014/main" id="{6220F3C7-4021-C748-2C0C-7F9A9BF59D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User with solid fill">
                  <a:extLst>
                    <a:ext uri="{FF2B5EF4-FFF2-40B4-BE49-F238E27FC236}">
                      <a16:creationId xmlns:a16="http://schemas.microsoft.com/office/drawing/2014/main" id="{624263CA-190D-D5AA-3B59-ABA3C4B62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603CE2D9-CF0D-6C91-47F1-3B83D14C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2" name="Graphic 11" descr="User with solid fill">
                <a:extLst>
                  <a:ext uri="{FF2B5EF4-FFF2-40B4-BE49-F238E27FC236}">
                    <a16:creationId xmlns:a16="http://schemas.microsoft.com/office/drawing/2014/main" id="{3A3D3EBC-E553-CD18-1603-4B6F4DEBF4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BF47775-DEA0-D5A7-84F0-2C5FA4B97A3E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408684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11AD-B535-5596-3515-D6664C987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C98A78BE-804C-5E4F-A571-76741F20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422FD9-4989-114C-2026-A8C576BC8270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85000"/>
                  </a:schemeClr>
                </a:solidFill>
              </a:rPr>
              <a:t>If we want a student to learn this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35035-77E8-1587-DEE8-487A4A76E4C5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11796A-F253-9771-580A-0C9B738071DE}"/>
              </a:ext>
            </a:extLst>
          </p:cNvPr>
          <p:cNvGrpSpPr/>
          <p:nvPr/>
        </p:nvGrpSpPr>
        <p:grpSpPr>
          <a:xfrm>
            <a:off x="1417045" y="5832768"/>
            <a:ext cx="1025233" cy="1025232"/>
            <a:chOff x="1417045" y="5832768"/>
            <a:chExt cx="1025233" cy="1025232"/>
          </a:xfrm>
        </p:grpSpPr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20F87491-9D91-3DDF-EFD2-D1199668A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3B1A4D8-4013-2AAA-4343-CAC02827EEE7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CA07EDA-97A3-2B47-3DF7-6AB3A96F0F08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51" name="Graphic 50" descr="User with solid fill">
                  <a:extLst>
                    <a:ext uri="{FF2B5EF4-FFF2-40B4-BE49-F238E27FC236}">
                      <a16:creationId xmlns:a16="http://schemas.microsoft.com/office/drawing/2014/main" id="{11FDF136-A8CD-1AC0-0849-4297F442F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2" name="Graphic 51" descr="User with solid fill">
                  <a:extLst>
                    <a:ext uri="{FF2B5EF4-FFF2-40B4-BE49-F238E27FC236}">
                      <a16:creationId xmlns:a16="http://schemas.microsoft.com/office/drawing/2014/main" id="{5A5D145D-A485-0383-D7C5-6C42E92A2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3" name="Graphic 52" descr="User with solid fill">
                  <a:extLst>
                    <a:ext uri="{FF2B5EF4-FFF2-40B4-BE49-F238E27FC236}">
                      <a16:creationId xmlns:a16="http://schemas.microsoft.com/office/drawing/2014/main" id="{33704264-D0AC-4AD6-0CEA-98C5500544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55" name="Graphic 54" descr="User with solid fill">
                <a:extLst>
                  <a:ext uri="{FF2B5EF4-FFF2-40B4-BE49-F238E27FC236}">
                    <a16:creationId xmlns:a16="http://schemas.microsoft.com/office/drawing/2014/main" id="{DE13C8A8-3E92-F0D8-6C40-D0E8D9C33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7B2237C-B742-9E9B-E5B1-EB630ED07228}"/>
              </a:ext>
            </a:extLst>
          </p:cNvPr>
          <p:cNvSpPr txBox="1"/>
          <p:nvPr/>
        </p:nvSpPr>
        <p:spPr>
          <a:xfrm>
            <a:off x="7356490" y="376309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CC7624-8E9A-87E8-43E7-00D2FFB7FCC1}"/>
              </a:ext>
            </a:extLst>
          </p:cNvPr>
          <p:cNvSpPr/>
          <p:nvPr/>
        </p:nvSpPr>
        <p:spPr>
          <a:xfrm>
            <a:off x="7948162" y="3859866"/>
            <a:ext cx="514350" cy="514350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801762-F374-B279-B933-CEA4B90C25E2}"/>
              </a:ext>
            </a:extLst>
          </p:cNvPr>
          <p:cNvSpPr/>
          <p:nvPr/>
        </p:nvSpPr>
        <p:spPr>
          <a:xfrm>
            <a:off x="2528674" y="3845045"/>
            <a:ext cx="514350" cy="522681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E3041-0B84-5BE0-DA9F-A206F521090D}"/>
              </a:ext>
            </a:extLst>
          </p:cNvPr>
          <p:cNvSpPr txBox="1"/>
          <p:nvPr/>
        </p:nvSpPr>
        <p:spPr>
          <a:xfrm>
            <a:off x="1922126" y="3774248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677D6-3581-A913-EF0A-027C1BC6268B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148574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C58C6F3-0F26-44D2-B13D-D99DBDF004A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B5037A064FEA41B7E4631BE3A3C02B" ma:contentTypeVersion="18" ma:contentTypeDescription="Create a new document." ma:contentTypeScope="" ma:versionID="9ea3c404ab5078672b1dcba40157e2bc">
  <xsd:schema xmlns:xsd="http://www.w3.org/2001/XMLSchema" xmlns:xs="http://www.w3.org/2001/XMLSchema" xmlns:p="http://schemas.microsoft.com/office/2006/metadata/properties" xmlns:ns2="dbfd3cd4-0f1f-45eb-ae98-8e52fd41f152" xmlns:ns3="c31dcbc1-f87d-4104-9c9f-57086a6dfe09" targetNamespace="http://schemas.microsoft.com/office/2006/metadata/properties" ma:root="true" ma:fieldsID="924b48c8ea326f53ed1b7ba3abfb8957" ns2:_="" ns3:_="">
    <xsd:import namespace="dbfd3cd4-0f1f-45eb-ae98-8e52fd41f152"/>
    <xsd:import namespace="c31dcbc1-f87d-4104-9c9f-57086a6dfe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ObjectDetectorVersions" minOccurs="0"/>
                <xsd:element ref="ns3:Toelichting" minOccurs="0"/>
                <xsd:element ref="ns3:Niveau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d3cd4-0f1f-45eb-ae98-8e52fd41f1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309615c1-e75c-43ce-ab58-2572f7fa5cfa}" ma:internalName="TaxCatchAll" ma:showField="CatchAllData" ma:web="dbfd3cd4-0f1f-45eb-ae98-8e52fd41f1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dcbc1-f87d-4104-9c9f-57086a6dfe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37ab9ec-eaee-4242-8e78-8e379dea11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Toelichting" ma:index="22" nillable="true" ma:displayName="Toelichting" ma:default="aaaaaaaaaaa" ma:description="Toelichting" ma:format="Dropdown" ma:internalName="Toelichting">
      <xsd:simpleType>
        <xsd:restriction base="dms:Text">
          <xsd:maxLength value="255"/>
        </xsd:restriction>
      </xsd:simpleType>
    </xsd:element>
    <xsd:element name="Niveau" ma:index="23" nillable="true" ma:displayName="Niveau" ma:format="Dropdown" ma:internalName="Niveau">
      <xsd:simpleType>
        <xsd:restriction base="dms:Text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31dcbc1-f87d-4104-9c9f-57086a6dfe09">
      <Terms xmlns="http://schemas.microsoft.com/office/infopath/2007/PartnerControls"/>
    </lcf76f155ced4ddcb4097134ff3c332f>
    <Toelichting xmlns="c31dcbc1-f87d-4104-9c9f-57086a6dfe09">Version 01</Toelichting>
    <TaxCatchAll xmlns="dbfd3cd4-0f1f-45eb-ae98-8e52fd41f152" xsi:nil="true"/>
    <Niveau xmlns="c31dcbc1-f87d-4104-9c9f-57086a6dfe09" xsi:nil="true"/>
  </documentManagement>
</p:properties>
</file>

<file path=customXml/itemProps1.xml><?xml version="1.0" encoding="utf-8"?>
<ds:datastoreItem xmlns:ds="http://schemas.openxmlformats.org/officeDocument/2006/customXml" ds:itemID="{D9060B5B-E749-49FD-9BCD-C1ED26004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11A923-20AA-4937-817F-E03621AD34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fd3cd4-0f1f-45eb-ae98-8e52fd41f152"/>
    <ds:schemaRef ds:uri="c31dcbc1-f87d-4104-9c9f-57086a6dfe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B65D76-35BA-4EB2-AF49-BD1389E4E052}">
  <ds:schemaRefs>
    <ds:schemaRef ds:uri="http://schemas.microsoft.com/office/2006/metadata/properties"/>
    <ds:schemaRef ds:uri="http://schemas.microsoft.com/office/infopath/2007/PartnerControls"/>
    <ds:schemaRef ds:uri="c31dcbc1-f87d-4104-9c9f-57086a6dfe09"/>
    <ds:schemaRef ds:uri="dbfd3cd4-0f1f-45eb-ae98-8e52fd41f1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734</Words>
  <Application>Microsoft Office PowerPoint</Application>
  <PresentationFormat>Widescreen</PresentationFormat>
  <Paragraphs>200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Abadi</vt:lpstr>
      <vt:lpstr>Algerian</vt:lpstr>
      <vt:lpstr>Arial</vt:lpstr>
      <vt:lpstr>Calibri</vt:lpstr>
      <vt:lpstr>Calibri Light</vt:lpstr>
      <vt:lpstr>Comic Sans MS</vt:lpstr>
      <vt:lpstr>Gill Sans Nova Cond XBd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On-boarding  IT-Straat BEE/LKQ</dc:title>
  <dc:creator>Jules van Nuijs</dc:creator>
  <cp:lastModifiedBy>Jules van Nuijs</cp:lastModifiedBy>
  <cp:revision>54</cp:revision>
  <dcterms:created xsi:type="dcterms:W3CDTF">2024-02-16T09:13:39Z</dcterms:created>
  <dcterms:modified xsi:type="dcterms:W3CDTF">2024-03-03T12:21:48Z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0x0101007DB5037A064FEA41B7E4631BE3A3C02B</vt:lpwstr>
  </property>
</Properties>
</file>