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234dd7ca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234dd7ca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234dd7ca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234dd7ca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234dd7ca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234dd7ca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234dd7ca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234dd7ca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234dd7ca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234dd7ca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234dd7ca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234dd7ca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234dd7ca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234dd7ca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234dd7ca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234dd7ca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234dd7c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234dd7c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234dd7ca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234dd7ca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234dd7c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234dd7c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234dd7ca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234dd7ca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234dd7ca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234dd7c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234dd7c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234dd7c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234dd7ca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234dd7ca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234dd7c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234dd7c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234dd7ca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234dd7ca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234dd7ca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234dd7ca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234dd7ca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234dd7ca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234dd7ca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234dd7ca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574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Detekcija emocija</a:t>
            </a:r>
            <a:endParaRPr sz="1444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670900"/>
            <a:ext cx="34707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4">
                <a:latin typeface="Montserrat"/>
                <a:ea typeface="Montserrat"/>
                <a:cs typeface="Montserrat"/>
                <a:sym typeface="Montserrat"/>
              </a:rPr>
              <a:t>Prof. dr Mladen Nikolić</a:t>
            </a:r>
            <a:endParaRPr sz="144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4">
                <a:latin typeface="Montserrat"/>
                <a:ea typeface="Montserrat"/>
                <a:cs typeface="Montserrat"/>
                <a:sym typeface="Montserrat"/>
              </a:rPr>
              <a:t>Asistent Nevena Ćirić</a:t>
            </a:r>
            <a:endParaRPr sz="144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Đorđe Kožul 4004/2021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0350" y="21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700"/>
            <a:ext cx="5529324" cy="264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150" y="851700"/>
            <a:ext cx="3332125" cy="264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863" y="3802874"/>
            <a:ext cx="7012265" cy="9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2 (dublji model)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103050"/>
            <a:ext cx="2832193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568" y="1307850"/>
            <a:ext cx="36480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160225"/>
            <a:ext cx="3615574" cy="2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476" y="1160225"/>
            <a:ext cx="3873858" cy="2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875" y="4048700"/>
            <a:ext cx="6500228" cy="9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 Model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63" y="1203075"/>
            <a:ext cx="622838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1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338" y="180975"/>
            <a:ext cx="4607326" cy="36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38" y="4010050"/>
            <a:ext cx="72199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101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775" y="1210200"/>
            <a:ext cx="56964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1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245250"/>
            <a:ext cx="4695825" cy="36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13" y="4114150"/>
            <a:ext cx="71151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152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63" y="1307850"/>
            <a:ext cx="69204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Zastupljenost klasa u skupu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4" y="1684848"/>
            <a:ext cx="3596925" cy="22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826" y="1684864"/>
            <a:ext cx="3596925" cy="229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12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338" y="209400"/>
            <a:ext cx="48672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500" y="2133825"/>
            <a:ext cx="1480925" cy="14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00" y="2133825"/>
            <a:ext cx="1480925" cy="14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5823775" y="3786575"/>
            <a:ext cx="1385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Izgleda kao suprise, ali je iz klase fear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5" y="152400"/>
            <a:ext cx="38100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050" y="152400"/>
            <a:ext cx="41624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38375"/>
            <a:ext cx="33147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Izbacivanje dela nerelevantnih slika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74" y="1541025"/>
            <a:ext cx="4431400" cy="32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Neke od slika koje su izbačene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00" y="1307850"/>
            <a:ext cx="650469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i posle uklanjanja slika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698773" cy="21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26" y="1393088"/>
            <a:ext cx="3583775" cy="222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Prva konvolutivna mreža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688" y="1307850"/>
            <a:ext cx="663263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