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842E82-2FA2-4E24-B919-7105AE7456E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7DEF065-250E-4485-A758-7E2A345F74D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5C5129-F41C-4695-BD96-9E5B5F48EEF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B6C71-A7C5-4752-BB31-ADCDF84F085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00BA5D-1397-4CFF-932F-91DF19F73D4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68E268-1594-4BFC-9625-AA332B43BF4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BAB5AB-BFA8-4ECF-8541-266E7A7C545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4F5E4D-57F1-4824-A24E-FCAC8F22295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8BE9BAC-1F9E-48B3-B5A1-D92712CADF4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49AD12-BC4C-4339-A30F-616D5570489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38D29E-0C29-4291-AB2D-0ED9C980A4B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8C9F71-67DD-4B72-BF91-DB6FF3223375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92;p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07" name="Google Shape;93;p9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Google Shape;94;p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53E039-AD9C-421C-94B9-A0734F30B11D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00;p10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113" name="Google Shape;101;p10"/>
            <p:cNvSpPr/>
            <p:nvPr/>
          </p:nvSpPr>
          <p:spPr>
            <a:xfrm rot="16200000">
              <a:off x="0" y="412920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Google Shape;102;p10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7EE2BB-BC42-4153-8D81-EA3FBCF4E021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12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007"/>
          </a:bodyPr>
          <a:p>
            <a:pPr indent="0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C40101-D516-4A7F-9B41-CDD0A9725E82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9FF6AC-9A71-4951-B666-748405FB3CEF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35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DB22DE-078A-411E-9B7E-CDC7949D6EEF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5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3A6ED5-85D0-4B37-99A3-84F58EEC044A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49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64" name="Google Shape;50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Google Shape;51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196118-298E-4E17-A3EF-862D0E5579E1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57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4" name="Google Shape;58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Google Shape;59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7BCF92-BF76-45B9-A0D0-D3CB97A601F2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63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0" name="Google Shape;64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Google Shape;65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84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320250-92F6-4920-B22D-99A9D1A95FD6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70;p8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86" name="Google Shape;71;p8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Google Shape;72;p8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Google Shape;73;p8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Google Shape;74;p8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Google Shape;75;p8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Google Shape;76;p8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Google Shape;77;p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Google Shape;78;p8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Google Shape;79;p8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Google Shape;80;p8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Google Shape;81;p8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Google Shape;82;p8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Google Shape;83;p8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Google Shape;84;p8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Google Shape;85;p8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Google Shape;86;p8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Google Shape;87;p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Google Shape;88;p8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FA6697-ED71-4BAD-AB60-835F00F74936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537000" y="135756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lt1"/>
                </a:solidFill>
                <a:latin typeface="Montserrat"/>
                <a:ea typeface="Montserrat"/>
              </a:rPr>
              <a:t>Detekcija emocija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83920" y="2670840"/>
            <a:ext cx="3470400" cy="17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7609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50" spc="-1" strike="noStrike">
                <a:solidFill>
                  <a:schemeClr val="lt1"/>
                </a:solidFill>
                <a:latin typeface="Montserrat"/>
                <a:ea typeface="Montserrat"/>
              </a:rPr>
              <a:t>Prof. dr Mladen Nikolić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50" spc="-1" strike="noStrike">
                <a:solidFill>
                  <a:schemeClr val="lt1"/>
                </a:solidFill>
                <a:latin typeface="Montserrat"/>
                <a:ea typeface="Montserrat"/>
              </a:rPr>
              <a:t>Asistent Nevena Ćirić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lt1"/>
                </a:solidFill>
                <a:latin typeface="Lato"/>
                <a:ea typeface="Lato"/>
              </a:rPr>
              <a:t>Đorđe Kožul 4004/2021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90240" y="21528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Rezultati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94;p22" descr=""/>
          <p:cNvPicPr/>
          <p:nvPr/>
        </p:nvPicPr>
        <p:blipFill>
          <a:blip r:embed="rId1"/>
          <a:stretch/>
        </p:blipFill>
        <p:spPr>
          <a:xfrm>
            <a:off x="0" y="851760"/>
            <a:ext cx="5528880" cy="264852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95;p22" descr=""/>
          <p:cNvPicPr/>
          <p:nvPr/>
        </p:nvPicPr>
        <p:blipFill>
          <a:blip r:embed="rId2"/>
          <a:stretch/>
        </p:blipFill>
        <p:spPr>
          <a:xfrm>
            <a:off x="5590080" y="851760"/>
            <a:ext cx="3331800" cy="264852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96;p22" descr=""/>
          <p:cNvPicPr/>
          <p:nvPr/>
        </p:nvPicPr>
        <p:blipFill>
          <a:blip r:embed="rId3"/>
          <a:stretch/>
        </p:blipFill>
        <p:spPr>
          <a:xfrm>
            <a:off x="1065960" y="3803040"/>
            <a:ext cx="7012080" cy="97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CNN model 2 (dublji model)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02;p23" descr=""/>
          <p:cNvPicPr/>
          <p:nvPr/>
        </p:nvPicPr>
        <p:blipFill>
          <a:blip r:embed="rId1"/>
          <a:stretch/>
        </p:blipFill>
        <p:spPr>
          <a:xfrm>
            <a:off x="188280" y="1103040"/>
            <a:ext cx="2831760" cy="353052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03;p23" descr=""/>
          <p:cNvPicPr/>
          <p:nvPr/>
        </p:nvPicPr>
        <p:blipFill>
          <a:blip r:embed="rId2"/>
          <a:stretch/>
        </p:blipFill>
        <p:spPr>
          <a:xfrm>
            <a:off x="4258440" y="1307880"/>
            <a:ext cx="3647880" cy="26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Rezultati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209;p24" descr=""/>
          <p:cNvPicPr/>
          <p:nvPr/>
        </p:nvPicPr>
        <p:blipFill>
          <a:blip r:embed="rId1"/>
          <a:stretch/>
        </p:blipFill>
        <p:spPr>
          <a:xfrm>
            <a:off x="338040" y="1160280"/>
            <a:ext cx="3615120" cy="271152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210;p24" descr=""/>
          <p:cNvPicPr/>
          <p:nvPr/>
        </p:nvPicPr>
        <p:blipFill>
          <a:blip r:embed="rId2"/>
          <a:stretch/>
        </p:blipFill>
        <p:spPr>
          <a:xfrm>
            <a:off x="4885560" y="1160280"/>
            <a:ext cx="3873600" cy="271152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211;p24" descr=""/>
          <p:cNvPicPr/>
          <p:nvPr/>
        </p:nvPicPr>
        <p:blipFill>
          <a:blip r:embed="rId3"/>
          <a:stretch/>
        </p:blipFill>
        <p:spPr>
          <a:xfrm>
            <a:off x="1321920" y="4048560"/>
            <a:ext cx="6499800" cy="91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ResNet 50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17;p25" descr=""/>
          <p:cNvPicPr/>
          <p:nvPr/>
        </p:nvPicPr>
        <p:blipFill>
          <a:blip r:embed="rId1"/>
          <a:stretch/>
        </p:blipFill>
        <p:spPr>
          <a:xfrm>
            <a:off x="1702800" y="1203120"/>
            <a:ext cx="6228000" cy="35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Rezultati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223;p26" descr=""/>
          <p:cNvPicPr/>
          <p:nvPr/>
        </p:nvPicPr>
        <p:blipFill>
          <a:blip r:embed="rId1"/>
          <a:stretch/>
        </p:blipFill>
        <p:spPr>
          <a:xfrm>
            <a:off x="152280" y="1460160"/>
            <a:ext cx="8838720" cy="31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228;p27" descr=""/>
          <p:cNvPicPr/>
          <p:nvPr/>
        </p:nvPicPr>
        <p:blipFill>
          <a:blip r:embed="rId1"/>
          <a:stretch/>
        </p:blipFill>
        <p:spPr>
          <a:xfrm>
            <a:off x="2268360" y="181080"/>
            <a:ext cx="4606920" cy="366192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229;p27" descr=""/>
          <p:cNvPicPr/>
          <p:nvPr/>
        </p:nvPicPr>
        <p:blipFill>
          <a:blip r:embed="rId2"/>
          <a:stretch/>
        </p:blipFill>
        <p:spPr>
          <a:xfrm>
            <a:off x="961920" y="4010040"/>
            <a:ext cx="7219440" cy="82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ResNet 101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35;p28" descr=""/>
          <p:cNvPicPr/>
          <p:nvPr/>
        </p:nvPicPr>
        <p:blipFill>
          <a:blip r:embed="rId1"/>
          <a:stretch/>
        </p:blipFill>
        <p:spPr>
          <a:xfrm>
            <a:off x="1723680" y="1210320"/>
            <a:ext cx="5695920" cy="35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Rezultati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241;p29" descr=""/>
          <p:cNvPicPr/>
          <p:nvPr/>
        </p:nvPicPr>
        <p:blipFill>
          <a:blip r:embed="rId1"/>
          <a:stretch/>
        </p:blipFill>
        <p:spPr>
          <a:xfrm>
            <a:off x="152280" y="1460160"/>
            <a:ext cx="8838720" cy="31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246;p30" descr=""/>
          <p:cNvPicPr/>
          <p:nvPr/>
        </p:nvPicPr>
        <p:blipFill>
          <a:blip r:embed="rId1"/>
          <a:stretch/>
        </p:blipFill>
        <p:spPr>
          <a:xfrm>
            <a:off x="2224080" y="245160"/>
            <a:ext cx="4695480" cy="369468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47;p30" descr=""/>
          <p:cNvPicPr/>
          <p:nvPr/>
        </p:nvPicPr>
        <p:blipFill>
          <a:blip r:embed="rId2"/>
          <a:stretch/>
        </p:blipFill>
        <p:spPr>
          <a:xfrm>
            <a:off x="1014480" y="4114080"/>
            <a:ext cx="711468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ResNet 152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253;p31" descr=""/>
          <p:cNvPicPr/>
          <p:nvPr/>
        </p:nvPicPr>
        <p:blipFill>
          <a:blip r:embed="rId1"/>
          <a:stretch/>
        </p:blipFill>
        <p:spPr>
          <a:xfrm>
            <a:off x="1111680" y="1307880"/>
            <a:ext cx="6920280" cy="35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Zastupljenost klasa u skupu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42;p14" descr=""/>
          <p:cNvPicPr/>
          <p:nvPr/>
        </p:nvPicPr>
        <p:blipFill>
          <a:blip r:embed="rId1"/>
          <a:stretch/>
        </p:blipFill>
        <p:spPr>
          <a:xfrm>
            <a:off x="505080" y="1684800"/>
            <a:ext cx="3596400" cy="229032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143;p14" descr=""/>
          <p:cNvPicPr/>
          <p:nvPr/>
        </p:nvPicPr>
        <p:blipFill>
          <a:blip r:embed="rId2"/>
          <a:stretch/>
        </p:blipFill>
        <p:spPr>
          <a:xfrm>
            <a:off x="5187960" y="1684800"/>
            <a:ext cx="3596400" cy="228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Rezultati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259;p32" descr=""/>
          <p:cNvPicPr/>
          <p:nvPr/>
        </p:nvPicPr>
        <p:blipFill>
          <a:blip r:embed="rId1"/>
          <a:stretch/>
        </p:blipFill>
        <p:spPr>
          <a:xfrm>
            <a:off x="152280" y="1460160"/>
            <a:ext cx="8838720" cy="312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48;p15" descr=""/>
          <p:cNvPicPr/>
          <p:nvPr/>
        </p:nvPicPr>
        <p:blipFill>
          <a:blip r:embed="rId1"/>
          <a:stretch/>
        </p:blipFill>
        <p:spPr>
          <a:xfrm>
            <a:off x="2292480" y="209520"/>
            <a:ext cx="4866840" cy="175212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49;p15" descr=""/>
          <p:cNvPicPr/>
          <p:nvPr/>
        </p:nvPicPr>
        <p:blipFill>
          <a:blip r:embed="rId2"/>
          <a:stretch/>
        </p:blipFill>
        <p:spPr>
          <a:xfrm>
            <a:off x="2332440" y="2133720"/>
            <a:ext cx="1480680" cy="148068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150;p15" descr=""/>
          <p:cNvPicPr/>
          <p:nvPr/>
        </p:nvPicPr>
        <p:blipFill>
          <a:blip r:embed="rId3"/>
          <a:stretch/>
        </p:blipFill>
        <p:spPr>
          <a:xfrm>
            <a:off x="5678640" y="2133720"/>
            <a:ext cx="1480680" cy="148068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51;p15"/>
          <p:cNvSpPr/>
          <p:nvPr/>
        </p:nvSpPr>
        <p:spPr>
          <a:xfrm>
            <a:off x="5823720" y="3786480"/>
            <a:ext cx="138528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chemeClr val="lt1"/>
                </a:solidFill>
                <a:latin typeface="Lato"/>
                <a:ea typeface="Lato"/>
              </a:rPr>
              <a:t>Izgleda kao suprise, ali je iz klase fear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56;p16" descr=""/>
          <p:cNvPicPr/>
          <p:nvPr/>
        </p:nvPicPr>
        <p:blipFill>
          <a:blip r:embed="rId1"/>
          <a:stretch/>
        </p:blipFill>
        <p:spPr>
          <a:xfrm>
            <a:off x="172440" y="152280"/>
            <a:ext cx="3809520" cy="193320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157;p16" descr=""/>
          <p:cNvPicPr/>
          <p:nvPr/>
        </p:nvPicPr>
        <p:blipFill>
          <a:blip r:embed="rId2"/>
          <a:stretch/>
        </p:blipFill>
        <p:spPr>
          <a:xfrm>
            <a:off x="4316040" y="152280"/>
            <a:ext cx="4161960" cy="171432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158;p16" descr=""/>
          <p:cNvPicPr/>
          <p:nvPr/>
        </p:nvPicPr>
        <p:blipFill>
          <a:blip r:embed="rId3"/>
          <a:stretch/>
        </p:blipFill>
        <p:spPr>
          <a:xfrm>
            <a:off x="152280" y="2238480"/>
            <a:ext cx="3314520" cy="187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63;p17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445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Izbacivanje dela nerelevantnih slika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69;p18" descr=""/>
          <p:cNvPicPr/>
          <p:nvPr/>
        </p:nvPicPr>
        <p:blipFill>
          <a:blip r:embed="rId1"/>
          <a:stretch/>
        </p:blipFill>
        <p:spPr>
          <a:xfrm>
            <a:off x="2275920" y="1541160"/>
            <a:ext cx="4430880" cy="32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Neke od slika koje su izbačene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175;p19" descr=""/>
          <p:cNvPicPr/>
          <p:nvPr/>
        </p:nvPicPr>
        <p:blipFill>
          <a:blip r:embed="rId1"/>
          <a:stretch/>
        </p:blipFill>
        <p:spPr>
          <a:xfrm>
            <a:off x="1484640" y="1307880"/>
            <a:ext cx="6504480" cy="35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Pre i posle uklanjanja slika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81;p20" descr=""/>
          <p:cNvPicPr/>
          <p:nvPr/>
        </p:nvPicPr>
        <p:blipFill>
          <a:blip r:embed="rId1"/>
          <a:stretch/>
        </p:blipFill>
        <p:spPr>
          <a:xfrm>
            <a:off x="152280" y="1460160"/>
            <a:ext cx="3698280" cy="216036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182;p20" descr=""/>
          <p:cNvPicPr/>
          <p:nvPr/>
        </p:nvPicPr>
        <p:blipFill>
          <a:blip r:embed="rId2"/>
          <a:stretch/>
        </p:blipFill>
        <p:spPr>
          <a:xfrm>
            <a:off x="4752720" y="1393200"/>
            <a:ext cx="3583440" cy="222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Prva konvolutivna mreža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188;p21" descr=""/>
          <p:cNvPicPr/>
          <p:nvPr/>
        </p:nvPicPr>
        <p:blipFill>
          <a:blip r:embed="rId1"/>
          <a:stretch/>
        </p:blipFill>
        <p:spPr>
          <a:xfrm>
            <a:off x="1255680" y="1307880"/>
            <a:ext cx="6632280" cy="35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2024-09-18T20:47:04Z</dcterms:modified>
  <cp:revision>1</cp:revision>
  <dc:subject/>
  <dc:title/>
</cp:coreProperties>
</file>