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7"/>
  </p:notesMasterIdLst>
  <p:sldIdLst>
    <p:sldId id="256" r:id="rId2"/>
    <p:sldId id="258" r:id="rId3"/>
    <p:sldId id="259" r:id="rId4"/>
    <p:sldId id="382" r:id="rId5"/>
    <p:sldId id="260" r:id="rId6"/>
    <p:sldId id="374" r:id="rId7"/>
    <p:sldId id="384" r:id="rId8"/>
    <p:sldId id="383" r:id="rId9"/>
    <p:sldId id="261" r:id="rId10"/>
    <p:sldId id="376" r:id="rId11"/>
    <p:sldId id="385" r:id="rId12"/>
    <p:sldId id="368" r:id="rId13"/>
    <p:sldId id="380" r:id="rId14"/>
    <p:sldId id="386" r:id="rId15"/>
    <p:sldId id="387" r:id="rId16"/>
    <p:sldId id="389" r:id="rId17"/>
    <p:sldId id="388" r:id="rId18"/>
    <p:sldId id="390" r:id="rId19"/>
    <p:sldId id="391" r:id="rId20"/>
    <p:sldId id="392" r:id="rId21"/>
    <p:sldId id="393" r:id="rId22"/>
    <p:sldId id="394" r:id="rId23"/>
    <p:sldId id="372" r:id="rId24"/>
    <p:sldId id="264" r:id="rId25"/>
    <p:sldId id="373" r:id="rId26"/>
  </p:sldIdLst>
  <p:sldSz cx="9144000" cy="5143500" type="screen16x9"/>
  <p:notesSz cx="6858000" cy="9144000"/>
  <p:embeddedFontLst>
    <p:embeddedFont>
      <p:font typeface="Anaheim" panose="020B0604020202020204" charset="0"/>
      <p:regular r:id="rId28"/>
    </p:embeddedFont>
    <p:embeddedFont>
      <p:font typeface="Barlow" panose="00000500000000000000" pitchFamily="2" charset="0"/>
      <p:regular r:id="rId29"/>
      <p:bold r:id="rId30"/>
      <p:italic r:id="rId31"/>
      <p:boldItalic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  <p:embeddedFont>
      <p:font typeface="Poppins Black" panose="00000A00000000000000" pitchFamily="2" charset="0"/>
      <p:bold r:id="rId37"/>
      <p:boldItalic r:id="rId38"/>
    </p:embeddedFont>
    <p:embeddedFont>
      <p:font typeface="Poppins ExtraBold" panose="00000900000000000000" pitchFamily="2" charset="0"/>
      <p:bold r:id="rId39"/>
      <p:boldItalic r:id="rId40"/>
    </p:embeddedFont>
    <p:embeddedFont>
      <p:font typeface="Raleway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E3DB40-FB90-4962-9989-68B6FEE69955}">
  <a:tblStyle styleId="{31E3DB40-FB90-4962-9989-68B6FEE699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6AFD68F-DAD5-4C51-936A-E73081603B8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" y="6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0012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08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60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400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57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256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844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9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642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028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988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794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119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798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rot="10800000" flipH="1">
              <a:off x="-1123779" y="-1437185"/>
              <a:ext cx="3115510" cy="1837815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subTitle" idx="1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2"/>
          <p:cNvSpPr txBox="1">
            <a:spLocks noGrp="1"/>
          </p:cNvSpPr>
          <p:nvPr>
            <p:ph type="subTitle" idx="2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subTitle" idx="3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subTitle" idx="4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ubTitle" idx="5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70" name="Google Shape;470;p22"/>
          <p:cNvSpPr txBox="1">
            <a:spLocks noGrp="1"/>
          </p:cNvSpPr>
          <p:nvPr>
            <p:ph type="subTitle" idx="6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71" name="Google Shape;471;p22"/>
          <p:cNvGrpSpPr/>
          <p:nvPr/>
        </p:nvGrpSpPr>
        <p:grpSpPr>
          <a:xfrm rot="10800000" flipH="1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rot="10800000" flipH="1">
              <a:off x="-592558" y="-10342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rot="10800000" flipH="1">
              <a:off x="5882231" y="4965151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427509" y="-1247071"/>
            <a:ext cx="9750025" cy="7678774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subTitle" idx="1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9"/>
          <p:cNvGrpSpPr/>
          <p:nvPr/>
        </p:nvGrpSpPr>
        <p:grpSpPr>
          <a:xfrm>
            <a:off x="-427494" y="7"/>
            <a:ext cx="9851067" cy="5168274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rot="10800000" flipH="1">
              <a:off x="-427494" y="8097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rot="10800000" flipH="1">
              <a:off x="7861425" y="-9594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rot="10800000" flipH="1">
              <a:off x="-591414" y="-217566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 rot="10800000" flipH="1">
            <a:off x="-3394" y="-2273839"/>
            <a:ext cx="9804518" cy="8448224"/>
            <a:chOff x="-3394" y="-1706421"/>
            <a:chExt cx="9804518" cy="8448224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" y="379782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1"/>
          <p:cNvSpPr txBox="1">
            <a:spLocks noGrp="1"/>
          </p:cNvSpPr>
          <p:nvPr>
            <p:ph type="title" hasCustomPrompt="1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>
            <a:spLocks noGrp="1"/>
          </p:cNvSpPr>
          <p:nvPr>
            <p:ph type="subTitle" idx="1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220" name="Google Shape;220;p11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600181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rot="10800000" flipH="1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223" name="Google Shape;223;p11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" name="Google Shape;229;p11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3"/>
          <p:cNvSpPr txBox="1">
            <a:spLocks noGrp="1"/>
          </p:cNvSpPr>
          <p:nvPr>
            <p:ph type="subTitle" idx="1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2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3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4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5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6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title"/>
          </p:nvPr>
        </p:nvSpPr>
        <p:spPr>
          <a:xfrm>
            <a:off x="1103225" y="1490900"/>
            <a:ext cx="3169200" cy="16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1"/>
          </p:nvPr>
        </p:nvSpPr>
        <p:spPr>
          <a:xfrm>
            <a:off x="1103225" y="3187975"/>
            <a:ext cx="3169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5"/>
          <p:cNvSpPr>
            <a:spLocks noGrp="1"/>
          </p:cNvSpPr>
          <p:nvPr>
            <p:ph type="pic" idx="2"/>
          </p:nvPr>
        </p:nvSpPr>
        <p:spPr>
          <a:xfrm>
            <a:off x="4272425" y="613850"/>
            <a:ext cx="3768300" cy="3796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4" name="Google Shape;284;p15"/>
          <p:cNvGrpSpPr/>
          <p:nvPr/>
        </p:nvGrpSpPr>
        <p:grpSpPr>
          <a:xfrm rot="10800000" flipH="1">
            <a:off x="-1536301" y="-1730518"/>
            <a:ext cx="10804826" cy="8381753"/>
            <a:chOff x="-1589201" y="-1194493"/>
            <a:chExt cx="10804826" cy="8381753"/>
          </a:xfrm>
        </p:grpSpPr>
        <p:sp>
          <p:nvSpPr>
            <p:cNvPr id="285" name="Google Shape;285;p15"/>
            <p:cNvSpPr/>
            <p:nvPr/>
          </p:nvSpPr>
          <p:spPr>
            <a:xfrm rot="10800000" flipH="1">
              <a:off x="-79353" y="-11944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-1589201" y="4818100"/>
              <a:ext cx="4016259" cy="236916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15"/>
          <p:cNvSpPr/>
          <p:nvPr/>
        </p:nvSpPr>
        <p:spPr>
          <a:xfrm rot="10800000" flipH="1">
            <a:off x="6778074" y="4876489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7378450" y="4296905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flipH="1">
            <a:off x="-1397466" y="738820"/>
            <a:ext cx="3010303" cy="380635"/>
            <a:chOff x="5446772" y="1743190"/>
            <a:chExt cx="3010303" cy="380635"/>
          </a:xfrm>
        </p:grpSpPr>
        <p:grpSp>
          <p:nvGrpSpPr>
            <p:cNvPr id="290" name="Google Shape;290;p1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91" name="Google Shape;291;p1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2" name="Google Shape;292;p1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1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5" name="Google Shape;295;p1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1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97" name="Google Shape;297;p1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8" name="Google Shape;298;p1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0"/>
          <p:cNvGrpSpPr/>
          <p:nvPr/>
        </p:nvGrpSpPr>
        <p:grpSpPr>
          <a:xfrm>
            <a:off x="-706235" y="-1528931"/>
            <a:ext cx="9861884" cy="9150482"/>
            <a:chOff x="-706235" y="-1528931"/>
            <a:chExt cx="9861884" cy="9150482"/>
          </a:xfrm>
        </p:grpSpPr>
        <p:sp>
          <p:nvSpPr>
            <p:cNvPr id="412" name="Google Shape;412;p20"/>
            <p:cNvSpPr/>
            <p:nvPr/>
          </p:nvSpPr>
          <p:spPr>
            <a:xfrm>
              <a:off x="-706235" y="46040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rot="10800000" flipH="1">
              <a:off x="-201825" y="-1528931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20"/>
          <p:cNvSpPr/>
          <p:nvPr/>
        </p:nvSpPr>
        <p:spPr>
          <a:xfrm>
            <a:off x="-1021725" y="3983847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 flipH="1">
            <a:off x="-828950" y="4250853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20"/>
          <p:cNvGrpSpPr/>
          <p:nvPr/>
        </p:nvGrpSpPr>
        <p:grpSpPr>
          <a:xfrm>
            <a:off x="7632064" y="4367465"/>
            <a:ext cx="3894036" cy="692436"/>
            <a:chOff x="5477439" y="1590790"/>
            <a:chExt cx="3894036" cy="692436"/>
          </a:xfrm>
        </p:grpSpPr>
        <p:grpSp>
          <p:nvGrpSpPr>
            <p:cNvPr id="417" name="Google Shape;417;p20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9" name="Google Shape;419;p2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20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421" name="Google Shape;421;p20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2" name="Google Shape;422;p20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2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5" name="Google Shape;425;p2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20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27" name="Google Shape;427;p20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8" name="Google Shape;428;p20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9" name="Google Shape;4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subTitle" idx="1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2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subTitle" idx="3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33" name="Google Shape;433;p20"/>
          <p:cNvSpPr txBox="1">
            <a:spLocks noGrp="1"/>
          </p:cNvSpPr>
          <p:nvPr>
            <p:ph type="subTitle" idx="4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1"/>
          <p:cNvSpPr txBox="1">
            <a:spLocks noGrp="1"/>
          </p:cNvSpPr>
          <p:nvPr>
            <p:ph type="subTitle" idx="1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subTitle" idx="2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rot="10800000" flipH="1">
            <a:off x="5675306" y="4959976"/>
            <a:ext cx="1006784" cy="183531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rot="10800000" flipH="1">
              <a:off x="-2306160" y="-314058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rot="10800000" flipH="1">
              <a:off x="7082099" y="48764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rot="10800000" flipH="1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59" r:id="rId6"/>
    <p:sldLayoutId id="2147483661" r:id="rId7"/>
    <p:sldLayoutId id="2147483666" r:id="rId8"/>
    <p:sldLayoutId id="2147483667" r:id="rId9"/>
    <p:sldLayoutId id="2147483668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1309208" y="3462606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latin typeface="+mj-lt"/>
              </a:rPr>
              <a:t>Đorđe Petković 1614</a:t>
            </a:r>
            <a:endParaRPr sz="1800" dirty="0">
              <a:latin typeface="+mj-lt"/>
            </a:endParaRPr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" name="Google Shape;758;p36"/>
          <p:cNvSpPr txBox="1">
            <a:spLocks/>
          </p:cNvSpPr>
          <p:nvPr/>
        </p:nvSpPr>
        <p:spPr>
          <a:xfrm>
            <a:off x="1373838" y="596852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"/>
              <a:buNone/>
              <a:defRPr sz="15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GB" sz="2000" dirty="0" err="1">
                <a:latin typeface="+mj-lt"/>
                <a:cs typeface="Poppins Black" panose="020B0604020202020204" charset="-18"/>
              </a:rPr>
              <a:t>Univerzitet</a:t>
            </a:r>
            <a:r>
              <a:rPr lang="en-GB" sz="2000" dirty="0">
                <a:latin typeface="+mj-lt"/>
                <a:cs typeface="Poppins Black" panose="020B0604020202020204" charset="-18"/>
              </a:rPr>
              <a:t> u </a:t>
            </a:r>
            <a:r>
              <a:rPr lang="sr-Latn-RS" sz="2000" dirty="0">
                <a:latin typeface="+mj-lt"/>
                <a:cs typeface="Poppins Black" panose="020B0604020202020204" charset="-18"/>
              </a:rPr>
              <a:t>Nišu</a:t>
            </a:r>
            <a:endParaRPr lang="sr-Cyrl-RS" sz="2000" dirty="0">
              <a:latin typeface="+mj-lt"/>
              <a:cs typeface="Poppins Black" panose="020B0604020202020204" charset="-18"/>
            </a:endParaRPr>
          </a:p>
          <a:p>
            <a:pPr marL="0" indent="0"/>
            <a:r>
              <a:rPr lang="sr-Latn-RS" sz="2000" dirty="0">
                <a:latin typeface="+mj-lt"/>
                <a:cs typeface="Poppins Black" panose="020B0604020202020204" charset="-18"/>
              </a:rPr>
              <a:t>Elektronski fakultet</a:t>
            </a:r>
            <a:br>
              <a:rPr lang="sr-Cyrl-RS" sz="2000" dirty="0">
                <a:latin typeface="+mj-lt"/>
                <a:cs typeface="Poppins Black" panose="020B0604020202020204" charset="-18"/>
              </a:rPr>
            </a:br>
            <a:r>
              <a:rPr lang="sr-Latn-RS" sz="2000" dirty="0">
                <a:latin typeface="+mj-lt"/>
                <a:cs typeface="Poppins Black" panose="020B0604020202020204" charset="-18"/>
              </a:rPr>
              <a:t>Katedra za računarstvo</a:t>
            </a:r>
            <a:endParaRPr lang="en-GB" sz="2000" dirty="0">
              <a:latin typeface="+mj-lt"/>
              <a:cs typeface="Poppins Black" panose="020B0604020202020204" charset="-18"/>
            </a:endParaRPr>
          </a:p>
        </p:txBody>
      </p:sp>
      <p:sp>
        <p:nvSpPr>
          <p:cNvPr id="37" name="Google Shape;759;p36"/>
          <p:cNvSpPr txBox="1">
            <a:spLocks/>
          </p:cNvSpPr>
          <p:nvPr/>
        </p:nvSpPr>
        <p:spPr>
          <a:xfrm>
            <a:off x="1857875" y="2021394"/>
            <a:ext cx="5108696" cy="839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oppins Black"/>
              <a:buNone/>
              <a:defRPr sz="43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 err="1">
                <a:latin typeface="+mj-lt"/>
                <a:cs typeface="Poppins" panose="020B0604020202020204" charset="-18"/>
              </a:rPr>
              <a:t>Forenzika</a:t>
            </a:r>
            <a:r>
              <a:rPr lang="en-US" sz="2400" dirty="0">
                <a:latin typeface="+mj-lt"/>
                <a:cs typeface="Poppins" panose="020B0604020202020204" charset="-18"/>
              </a:rPr>
              <a:t> </a:t>
            </a:r>
            <a:r>
              <a:rPr lang="en-US" sz="2400" dirty="0" err="1">
                <a:latin typeface="+mj-lt"/>
                <a:cs typeface="Poppins" panose="020B0604020202020204" charset="-18"/>
              </a:rPr>
              <a:t>aktivnosti</a:t>
            </a:r>
            <a:r>
              <a:rPr lang="en-US" sz="2400" dirty="0">
                <a:latin typeface="+mj-lt"/>
                <a:cs typeface="Poppins" panose="020B0604020202020204" charset="-18"/>
              </a:rPr>
              <a:t> </a:t>
            </a:r>
            <a:r>
              <a:rPr lang="en-US" sz="2400" dirty="0" err="1">
                <a:latin typeface="+mj-lt"/>
                <a:cs typeface="Poppins" panose="020B0604020202020204" charset="-18"/>
              </a:rPr>
              <a:t>na</a:t>
            </a:r>
            <a:r>
              <a:rPr lang="en-US" sz="2400" dirty="0">
                <a:latin typeface="+mj-lt"/>
                <a:cs typeface="Poppins" panose="020B0604020202020204" charset="-18"/>
              </a:rPr>
              <a:t> </a:t>
            </a:r>
            <a:r>
              <a:rPr lang="sr-Latn-RS" sz="2400" dirty="0">
                <a:latin typeface="+mj-lt"/>
                <a:cs typeface="Poppins" panose="020B0604020202020204" charset="-18"/>
              </a:rPr>
              <a:t>računaru</a:t>
            </a:r>
            <a:endParaRPr lang="sr-Cyrl-RS" sz="2400" dirty="0">
              <a:latin typeface="+mj-lt"/>
              <a:cs typeface="Poppins" panose="020B0604020202020204" charset="-18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35" y="647814"/>
            <a:ext cx="962660" cy="9626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86" y="647814"/>
            <a:ext cx="1079186" cy="10791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79;p39"/>
          <p:cNvSpPr txBox="1">
            <a:spLocks noGrp="1"/>
          </p:cNvSpPr>
          <p:nvPr>
            <p:ph type="title"/>
          </p:nvPr>
        </p:nvSpPr>
        <p:spPr>
          <a:xfrm>
            <a:off x="892106" y="293799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+mj-lt"/>
              </a:rPr>
              <a:t>MacOs</a:t>
            </a:r>
            <a:endParaRPr sz="3600" b="1" dirty="0">
              <a:latin typeface="+mj-lt"/>
            </a:endParaRPr>
          </a:p>
        </p:txBody>
      </p:sp>
      <p:sp>
        <p:nvSpPr>
          <p:cNvPr id="3" name="AutoShape 2" descr="data:image/png;base64,iVBORw0KGgoAAAANSUhEUgAAArkAAADlCAYAAABXje8RAAAAAXNSR0IArs4c6QAAIABJREFUeF7snQl4jOf6/z8HWUhEkl8itlhTGlGEKrGUKGrfGhSl0tZShy4odRB/1NEoqpo6tjattUipqKWEWIpagyKWWGOPk0QkyIT8/r+ZeSeZmUySSTIZofd7Xb2uxjzL/Xye5533O/d7P/fzj8qVK/8vcgkBISAEhIAQEAJCQAgIgReIwD9E5L5AsylDEQJCQAgIASEgBISAENAQEJErC0EICAEhIASEgBAQAkLghSMgIveFm1IZkBAQAkJACAgBISAEhECeRG7FmtOY0aoKNklHWLRmHpHpAjA/BHz8HzNvaBJeLo+BUuyf6UbfHflpSeoIgTwQeCOFv8b+FydsSLrjSOTC0ny0Lw/1pagQMIeAR00WvvUqHlxhw0/7CU0xp5KUEQJCQAhYnkCeRO47nZfSqZLaiIcc/2UYwXGWN+iFb7HJI45MicM9Y6Aicl/4OS8qA8wQuYpBKmdWj3Ri7BULG1jsVQJb96VZFXccbDLbvrJ7IOOjLdzXM2vOkzmjW1AduB6xkhEncjDExpEh7ZrS0ssNhxLAk2TuxJxkxbYr7El7ZgMotI5fb92ZUb5OmvYTDoYT+Eey5fty9SY00Bfbk1vovz3B8u0/sxadmDS4Mw2dIOXEb/SPSHpmlkjHQuBFIJAnkft38OS2azyb3nVsuRA+slBE/MCg/zKtWQqpse58NaUki2MLsowG02H9BBqVAZKPsaxrTy7rNzc8gqAALy6HVWXZ/IL0k5e6I/BfOQS/4qf4oU8/bmdbVc92U2ViVjN1yLi8dFzgstUmH6aHH0TPbsSW7QVursg24NNIxRej42jg8pTYLZ40n/sPC9rqRWC3INqVz9rkiypyL21fyaiT2SB08GTOu02plHSKtb+dZW3iU1ycPRjRuQUN7aIJCT1NRBF9I1a3TmM+bVWVhD2rsx+fqWFbwZPb7c2uBNZJ40DoFoLjLbh8n3lTeiI36jf67xSR+8ynRAx4rgnkSeQ+1yM103itt7rwPNUzv71Bn5qliBzvwqBjZhplplC8Ht6PH+buzyz9TERuMAN29qHa/f0s6vF8iVzfRVfo4pXE4Rl1X2iRq1kgPZM5PzSe1D8r8srk4gVdiJn13Uez5K16ODyMYVP4EtYl3uSh5VovQi05MWlIZxqWhktbVjLqjAnTijkxKbAzr9zfy6SwWM7pFynmQfDwN3COWsfQfeqwpaJ36TyyOYr4Z2G2XVVChjel0q39jPj5CtefhQ2F2OeQ3v3o6AkJh8MJ3FMIXvBCtF2aFgJFjYCIXKMZKXSRO/8afWo4s/pNJ8YWeDXovKFx3Itzx41I5vcJ5J6u3edB5JKbGC4wJLMb+FuJXCV0AUuLXO9prGpZhbtHv+Tjw6aUn9nTUcQL6jxuSRxd/hvT7mQ1VyMS69xnw8K9hKZm87nneYJ+Ok92juBnCaGoityGzTswqbENJ8PCCbr6LAkVTt+BAf3oVgWK3I+LwhmutCoECpWAGSLXj3H9P6R+aT07HpwgZMVsjPesaARimRMsinhI9w5+lLWHxOPfM/pkBSYFdKBqKUg5H8bkneHcUDeneSBW4ML2kfxmP4b+Db0oWwpITyMxdjehvy/lkPGrPBs/AlsG0KyaOw5qB1Q6pCVdJTJiFqH37hvA0grWq2xaMIOoah8S2KIeFTXtP+TGmQ0s/GMLF4BmzRcwoo76gxyubMac19mZWSgiN4bt4Xa07VqW6NA2rF2mxEBkJ3LrT8B/ZB/8KjtRQs3waRLXD61m3YzpJGZxHPhTaewYOjb3oZyjdrRP7sfy16bFbFyyVBl+LqEHSqnEA9OZN2GxYZ08iNwSrYNp278Dr1R2wl5xPj6Oj+Hwum+JXLnBxFT4UO6TmXRt6UW5MnZa25Njifp5FluU8uWmn2SInzZ+MNsri1faE+d+U+nSsynVXLXtokri+lETDNuu5KPxTUE99rmpNJo6hrZeWu5P4mPYPjeQw3+o58uTOiF76VkbsnjkNR30wX91MC3c49g7oRGRB/K68ozKF7LIzTk0oS8zhnWg6vUt9N18gh5NB9LJu4L2fn54k+O7lxB8NcbQYLPue+W76v4Wgs6+xLjWXjiQxpW9M5gW35HZXV/F+R9p3D28hI+jCgowF5FbrALBI1pR9tg6Av/IxlNbuym/dijOhtl7CUVpL2Ev/bepGNWxMQ3LO0IxIOUmBzbtJTj2qdEkFud1X1/6N66BhwbeU1TxV4jYdIRFd43LgoNbBUa1qscrni7Yqtt98piEqydYu/0im3Wbw+q24Ne2nrksrljFZnWxzNfrWStl/wOgVsUavNfah1puyhjTkrgefYwVO25yIMfwDRemDutA3dQopoVGc9SkpQqXRlXxKG2rLZFyk6M7/mTOhccY7IMzjpdOf4oq0TRDrfjUjv3oSz4MeaMOldTc0x9z/cQevt15z8hbb0+vpo3o2KACLjbqck9JuXWKXzefZm0OUQh5EbmN/rmQCZ084cI6xn+8hBcm5L2AX29SXQjoCFhe5HrEcfexO2V1ojgtjhsP3Knoqusyjn0rRhPyQCdyq5By/z4OZdSBpYZX2sUwhm0Pz3zdWaovM/p0oKqiK4xKc2X3DMZHZz4ctSL3JsePO1C/ftb27x6dzceHT7wQIndj1/14hQ3E+/YGZg76GM1j1ZTIbbuAIaPbU0757jdgGL+fRQH6IQaeeIdE0Ku2KeAxbGzdhihNA9YQuUoYhMl7N5Wo+W3YGKYf4OyP76IFdPHK2fa8i1xPKk3fxHvZCeP4/fwwqB/XdT8WdCL3+H7iajXlpZJGA1CdZm1AJ6LV5buuY9QnDXC8sZWZA4Zp51B3Ke04X9Ob34J8j+lE7uEKvDJRvRsq/1fmhtQc2jD4kaiI3BsnOORQj9ecjeqlx7FvzWhCEpV/N/u+V0Qucdy1d6esbtNb4k1ulKxARd1SSIthzfdTWZ//Ieda06FuC1a0LcmexduYk2RLt9ZN6V2vAg7FnqJ69BRi99L7kBsr3qnGWY0nWBGLJZNJSXfEwXjZpsUaeYSL06tTJ/q/rPzyNLBIxaUt6xl1Rk/outZk4buv4qEWt0ZXin7spxVErkPNxoR2qYGpr6DcvJeVGrYipFUFru9azYijWYU82BIY0JVuVUy1ri/OAXW8dGALqpt8nqi4tD2cUSdVGbR0IvfoYUcaNnLJwvHOn/qhJ06Meqcdr3uYsCM9gQMrtxBswvuf68IyKNCKKT+PpZHmN3oC+6b0Z/rBvLUgpYXAi07ADJGrj0D3EMnBk6vOvpAeR+SqqaS1+pZ2FdV/3+f4homcemUO73jZcGXnQMafzxS56h7S4k6wfscqfk9MxKXSh0zsWA/nYnFEho5mkeZVXwXe6TyNTpVsSLu1m9DtYUQ+vE8pu1d50+9der9cBlJjWBOa+fDSf/hq2o9Ywvr7afj4jGdciyrYxB/gizX/4bTeEAszXKFpu0fMHBmHp8qVr95yJKTAq0snLrWC85bGK0lmTGkWkdsH/5XBtCiXyvWdi1m3cBaJcVDitTG0GD6YFpXtjLyIwfTd2YeXHp1m3aixnDqnJuWDY6eB+L/9EpcH9ORUljFYJiY362a5YPqub0ji1l/Zu2UDyddiwb0P3uMn0Ku+E0/OLObfI6ZnWOM28TDDW7uDKo6o9YvYvmIxj5Nztt2scAWd2CSJqNDpbF+/Wml3JL1HtqeSLdze/jGLZiie5YzyWo/5hU3fsn7JYh6XHEGH/4yhkStEh1Zl7TK16dl7a6t9dY4BDdVl9Tz1BVo/KjZvvI0PTmz9tgxfbPsH+d0DmW+Rq7Y/PY27ZzYQejCc409rE9hxNO0q2eiFO+Tlvtd76/TwDMtXHaDO2+9T3wFIvcqm1T9RqkMQ/u73ObRmJF8X4oalXl0C6F82muDvT6Nq1o5JTdwMZksjiGJqZBW5asGi9gzuj+DLw0kk2LgwbmAH6joZxv5mCMXE82zYHMWaW09JKVacNrV96d+2Ji6Polm0IIrNSq9+r3dgXCMX7vwZzrQDyVxPBwc7R9rU96GtTTQj/sjqWixIuIJWEJr25AZ270e3Go85t+U3vjyjQp0bwcXBhe5NG1Dtxg6Cso1ysWdcYE/8HC6yYv5B1prw+DbUsU69w8ldh1l0Jonr6cWpXrECg/zduLw8ilANk+IEBvTQiGHVjYMs2niFiJSnGiYdW7Wgfx0XSD3PipAjrFUY6jys6j9Vd05kbCSsW68FE9t4YnvvSEboic4O1Y0oVmw9z4bEp2BjT7fGTejfuAK2NywTT9xqzA980rqceHIL9F0olV9kAoUiclNO/YcP/jiQ4SFNObuKj3ZtwVcJC8h4lanE76VcDif49zBN6IDu6tTqe955WU8Q273PN4EtKat+eC3/kk0GX3BeDOkRhL9HGqd/e58vlJ0I2odvGnePr2LynxHoHEPQlxlDOlA1JatYLwyRO3jKPSY2UbbfJDsRudCZQdsssawMRW5UtW947/tulDuzlH+PCMrqyW0YyvCv/HHWfa5vQrUFvPd9eyqdW83UD3VZDUbQJXwMvo5JXAifxdq5S3mSq9mFJXKz6VgnIg2yMei4JHF4Zie2bDVPvpkjcqvNOceA+nZc3xTID7MjDY0KWMeo4UaeWJ19yadZFzSMU8czbXGbepLhzZ0Msl/Yf7KXsV09ubd7HPOnrFbaH0OXTSPwTTaKuc51LnIu4D/wAfPeTsKpuNYjFrOuMm8sLGCjyj1tVrhCWhyHtk7l6xt6YUY1p7GqdRV03yHk6b7Xidw0ruyexPjom+gE+N0/p/Lx8Rjl78LbWKql58i497vS8O4Oem9UaV+vl4hl89K9LHJ/lTXdq3J5Yxjj7vtkFbmOyZzbspVxZzM9iHWbtWNqEzeDGE2NiK6ZYjK7QLc3exJY5xEHftpCsBKgr/OAasRZeM6vy3UroLBEbse2XRlS15GUi/tZuCkPadQ8fVnR2xvVwexCQPRCSFb+xrRbOaxluxosHNEYj5RoQhdFscHgeWLLiH4BtCn/mJNh6zLifrUiV8Wdwzv4fE+CRpxrrwrM+bQV1ZNPMGfxafZgz6h3e/J6mYusDTnICoO2izOiXx/aeFxhw9f7FcFdwHtOqgsBIZAtgUIQuZkPEG2sKxk5dXWxr8Yi19QDsZTPl3zfogIZnym7tm0vhjFwe3iWAWVp+/8e2vkRrPmpk9v6MhC5Tx05FupCj7WWSNtkJHLxpNqcCAbUT9LGbfoapRAbGkFQH6+czY3fz/yAfpmb19qvZPjoprhpQv5SuXfjNH/9tpoDYauzEbx5FLl5iMl17LqAdm835WV3JZZYfyQGIlexwXgsuUyUOSJXWyaOvZ81IjJLQKCJsZsU4TkY4jiVXuqwE5VeSrjATfxrgA+3jbNn5Lbwcvn8mYtcc+Lc83Tf60SuOg5/EsszvgOM/y5skasVPQ6H1jH0Ui1W9PMBJSRAK1jRhjFUUsfkllHEqCLQ0AklvclTQggyX+VrRbSfcZiH0XwbZn2wJbB7Z7rVsNeWSrnHpfPRbN4XS4SJTXHqIoUlcinmxLh3O+DnqosjvsPZM6fYcOweR7PNG6x4Xj3vsXn+LuXtnvECV3IXJ57QeNBzjLr2UP/AqIfNefUPkaxxA6bGnpN32tASRfSaCA3JLJdg8COkgLeyVBcCQiAbAkVW5FasP5tZTdyzityzqxi4a8tzJXJ1xvbpn8zEgfE4JRdOuIImPtYvlOHT/bE/Oos5l7sb5slVwhdyvBtMCUPHblT7oA9NXqtDtXJOaCI4H8Ww8bM2RGV5tVg4Itd+aAQf9fFCeURnHYIpkXs7knn9AvU8+Dl/D5gvcmPZ/n4LDhgkJVa3bQGRC+hCE6Lm1mJjuLIhzes06wI6ccpSGYUcVWxepQ5XcGbDl6X5al/+wxUMqObFk5sXkWvWfV9URK5WbKHOn4t2I5dOoGpe1Ve+yIp5B7mjzr5QL17x6OVF5Oa02StzNkylNnMp60FgPW9e8fbQbobiKQmHtzBiT5LhhqzCFLmKiXU9q9KtYU1erqIckpH+mEs7fjOIg80YjXL4g8P5HQRuvJPFVm05ReTqhQ1ke8frRO6pbfT+PSMfTUbxgonczINCsv/GEZErqkwIWINAERW5FQjs9iXtyuuFH5T+kG/6+2nCFUKXfonh235duIKhhyY/Xtn81MnLRBVWdoXMTWBN8V20ki6VT7Nukx09e+gdBqF4Fe2PhzBz1Ky8mJ1Z1rEb3lOnmYyD1RYqDJHbFL9lK2lbUZ2tYykr5y7mnjomV32Z9JQqr/dLxrJ9RAsOmJnJyhyR6x1yhV7ZZUDQhSvoC+68enL1fqg4q+OMZ5fVhKA4q3+0fFbwKO6MibTgxrNCFbl5uu+LrshVn4o2Kb4ecwJ8cEk5TciSG7w+pB11H+niOPMickHrVbxJRMguQrLxxOZ2g7uUrcG03o2pZHdP2SBnWKPQPLkmDKv7ki+fdvbG5an2B4AuDlZXVBvikNvhD25MHd6OunY3iVi0i5CcjhN2qsnCwa9qwhX0Y5e1/enCFQxjis335CpzaRNN6PwoTOV9yW1u5HMhIAQsQ6BIiNy7R+cRcvIMF1IfUsquJT1bBNDJqwwYeHrq8enbozU7sdNu7CZ0h27jWUv6tO5LuyqlIPEIwT/P47jCJj+CtUfb7+ldQ9nctnUVkamWTWVf+CI3c5d+4rVYKlX21Iv51MXYpnJ552K2r93Cbc1msmyutqG8F1iWC+tWE7V7KcmaY5x9cAyYxnvDG+Bs8lSyCfTaOhhv21Sub53FyvnqDV+m2ldCLcwKVxhI27Cp+LnC5U3jWDV7NU8cm+LWfiCv9/KnjrsdGNiilxUiOYbIpYs5vFW9QcwT++aD8R9ah1gTm+Z0Avbxta2sDJrOdZ2Q1jdfCR0o8TSOqKWzMjaeOQ+YQO/+TTVZK6KXtWBtaE4iPLebtyl+P66kbbkYtu+2o21b8iTWc2td83lRSCFmjieXvNz3RVDk3vdlTYB3ZiYBdXym3mvszCwBeRO5uhhb4s+zYdtJtt9SaTaTZXcFdulMw5QT/Hr4JgcePNV4QtWbrAK7taeN52OTuX51scAkRrPil5Oa09rMvbIXhE6Me7sJrpeP8eupBA6kaNt0cXDj037tqOtklAFB/aGSjq3W3dw3a2ljlW3hwRUitp/k16vaTXaVXD0I7FiB6xkbz5RNbK6gij3Iok26jWdO9O/Qio41HCHeME2Z+SIXdHHHqtgoVuy6yJ672g12lr68B3/LjB41sE2+yLqgkSw5a+kepD0h8HwTyF3kKq8fsx9m9vFu5sbkmmxbk5FhHMF3MkVmKY/RzO6mzrpgokb6fQ5tGMfXeuXzI3JL1QhiQVsvdNmHMnoy64Gc+2KwisjFH79loRrPp/rSz1SQ22t/g6wG+pkBsgwtlQurA1m1UO+ENU2Z7NOOFSRPbq6pvowFd+1g+n7VJ2vKLo2N+unP9AY2YBNjA32yhkQY5MnNKTUZPD63mvkfjiND1+fHk6s2SSemNeYWwhHHz43IBfPv+6Iicj0I/ugNnI+qU0qlZ8bCJp1n7YY7NAxQp616SsL5vXy56aaSWzVvIledn3ZcoC6u1cT3TpJhbK9+ZoAspRNPMOd79YYpoyvbtGMmhKhR1ZxE7qTBnWmYTWpq1cVdjPr1psEpZtrDHxw4tymMcbmJOM0xyi2obpyqT2Ofod0O5X0IebseLiafJwkc+HkLwXqb1/IicrGrwJz3W2Vjx//d31f30t0g5WHuzw5TJT74ZjM9X9J+ojq7lO6jfs5fQ1JLCLygBIqeyH2aRuKtE2zbvYT1D7J6UUu5DuTz1k2p6loKG/WXk/rgiJumy+dH5EIpXvMZQ/8GVSjroCd1nyuRayiSjNNxlWj9DV0/8De5gcuwrA/lhk6gbduGeLraaWNxn6aSHBfD3iVjObwzGy+w40AaTR9Ji1ruOOqliSyIyMWxG3UmT6RdfXccdZvgrh3lwIoYvMYOxPuaCSHoPpBGEw3tUB/AcCDbwyM8cRu5gJ6tMw+P0Nz3WQ6D8OelyRNo+5oXbsrD9ElyHGd3fku4cQaK/IpcdF53I8+wpb6IniORqx6yefd9URG52t31TeJNb2oyPYV5FblqD6dy2ED9CrjYGR3NbCRyHZxcCGzRCL8aLjhoYnHVadUSuH78GIv23+FkNl7gWjW8Gfm6N5Wc7fU80AURueBS1pMRr9fhlYou2Gq/VFA9SODy4f18GZVs5PE05/AHI6K6Ax4yxqo+JOMmR/84TIjRYRAOblUJ6lCHam5O2gMy0lUkxJ5m87boLAc25Enkqk3KYoeenRYSubz8MT/MeZNy6qYvraPjiCWW+oaQdoTAC0Egd5FbmMM0a5NKYRpg/ba1ntzSRI53YdAx6/cvPT4nBGp/w4A53aj2qJCOPe6ZzPmh8aRa+ljf5wRvYZupeV1dI9ZEvGdh91w02h/Sux8dPQsWM6weicPLjQntVIO72R7+UDTG++ys8ObjJbN5s4J4cp/dHEjPRZmAiFwrz87AoP8yrVkKqbHufDWlJIvNS+FqZSulu2dHQH1gxUh6DG9PtZLZhYQUzDqfRiomjoynqYeK2C2eNJ9riXR2BbPphaut2b3vTUJEOCNOZOa8ffHG6U2In4rte64QEa89kMLPqy5DOnnjkpjT0bvmkMgp36w59V/wMm41eHPAWD5s64ktKqKX9Wf0qpx2273gPGR4QsAEARG51l4WTR5xZEoc7hn9lmL/TDf67rC2IdJf0SKQ9Whkw/AOC1irhChkhEOqnFk90omxVyzQtjSRhUCb1h0YUc+GS7v2EnIqgUtpUKm0C22b1KPho2MmTxl77jAqqbjUh8oZXOmPObdpHePUJ1vKZXECrSavYWzjzCOdEw5+w5Apv2eTWs3i3UuDQuC5ISAi9xlMlY//Y+YNTcLL5bE62lBE7jOYg6LXZabIzTa+t6BGZ4hcG5LuOBK5sDQf7Stoo1I/ewLFed3Xl/6Na+DhoMTBpiVx59pl9vxxmhVZ07M+hzBt6djYl16Nq2rz7qY/JeXeRXb/HsWiu+ZnY3gOB/5MTdaJXFVCLIc3zGfumhMicJ/pjEjnRZXAsxW5RZWK2CUEhIAQEAJCQAgIASHwXBMQkftcT58YLwSEgBAQAkJACAgBIWCKgIhcWRdCQAgIASEgBISAEBACLxwBEbkv3JTKgISAEBACQkAICAEhIARE5MoaEAJCQAgIASEgBISAEHjhCIjIfeGmVAYkBISAEBACQkAICAEhICJX1oAQEAJCQAgIASEgBITAC0dARO4LN6UyICEgBISAEBACQkAICAERubIGhIAQEAJCQAgIASEgBF44AiJyX7gplQEJASEgBISAEBACQkAI5EnkVqw5jRmtqmCTdIRFa+YRmS4A80NAjvXND7W/SR05evdvMtEyTCEgBISAEChsAnkSue90XkqnSmqTHnL8l2EExxW2eS9g+00ecWRKHO4ZQyvF/plu9N3xAo7VGkNqu5KPxjfFOWY1U4eMy2ePwQzY2Ydq+rUL1F4+zVBXyxC5ShsqZ1aPdGLslQK0aapqsVcJbN2XZlXccbDJLHBl90DGR1u4r2fWnCdzRregOnA9YiUjThSeIf27BtCrxj02z9/FotTC6+dFbjkwoB/dqiRxdPlvTLuTv5G+3rozo3yd9CoXrD3TVlhvXeWPgtQSAkJARyBPIvfv4Mlt13g2vevYciF8ZKGI+IFB/2VasxRSY935akpJFsdaajF6UidkLz1rq9tLJWpuLTaGW6ptM9oZHkFQgBcQy/b3W3DgcmYdt8mHGd5SLetj2Ni6DVFmNGd2kRdN5CoD92mk4ovRcTRweUrsFk+az/2H2UhyL+hFYLcg2pXPWvJFFbmXtq9k1MncyeSrhEMNFg5pjMvFXQSG3yQlX41IpedR5BbqupIlIQSEQIEJ5EnkFri356ABrbe68DzVM7+9QZ+apYgc78KgYxYE4jiVXmEDqXYthmQvLxyPhzBz1CwLdpBLUxkiFy6HtWDZfJ16H0yH9RNoVEZdv6iKXP2xKV7dZ+XJ1TelZzLnh8aT+mdFXplc3HJz6T6aJW/Vw+FhDJvCl7Au8SYPLdd6EWrJiUlDOtOwNFzaspJRZwrHtI5tuzKkLpxcE06QxX60Fo6tRblVS4hc/fFpvboUyDNsmpd11lVRniuxTQg8LwRE5BrNVKGL3PnX6FPDmdVvOjHWkqtEIzI9iZofRHKvYFo4HmNZp57oOVQt2VuWtspNP8kQv/tcv+ZJJZVe6IDG0/oSt87Y4V37bhH15BZRkauELmBpkes9jVUtq3D36Jd8fLiQlF+hrjZzG3di0uDONHQqjFfWig3FKhA8ohW17h1k3MqLnDPXNCmXhcBzJXILe13J+hACQsAiBMwQuX6M6/8h9Uvr9ffgBCErZrPPlEAsc4JFEQ/p3sGPsvaQePx7Rp+swKSADlQtBSnnw5i8M5wb6rqah20FLmwfyW/2Y+jf0IuypYD0NBJjdxP6+1IOGW9us/EjsGUAzaq546B2bqVDWtJVIiNmEXrvvoFFWsF6lU0LZhBV7UMCW9Sjoqb9h9w4s4GFf2zhAtCs+QJG1FF/kMOVzZjzOgszC0XkeuK7aC9dKp9mbftOJGgEpx1R82uxMUzfQsWr+iiSeV/E4Du6D36VnShRHJ4kxxK1IogtqyMzKyje2ejQFkQ6L6BnWx/KOQJPU7kXs5U1n33MvWRtca3Ivcv2cDvadk1lY9c2RCVDta/OMcB9K8tu+DPADw5Mqcv23UoXjt3wHj0Sfz8v3Gy1//bkfixRa2exZeWGrGh15V/zwq2k8vFTQL0ODDyv2XtjtXbC4Rl12bLd1OyZ58kt0fobun7gz8vlnCihbkaVxIWts1g7dylP8roositfyCI359CEvswY1oGq17fQd/MJejQdSCfvCtom+3GCAAAgAElEQVR77uFNju9eQvDVGAPLnd0GMqpVU15yLQXF1OskjcTru1kesZR9aUpRxYsct3sqURXH0MOrFDy+yqY1M7hRN5ghdcuAKo59m0YTUuCY/8IXuZUatiKklRvnNoUx7mzWiXQp68mI1+vwSkUXbNULJf0pqsSbHP3jMCEXHuuFNii2qo4QFBZPhw6NaOjpgq2aY8pNjm7fz7SLqswO6rbg17YenNsYxq8lX2WQXw081JOTriLh8hEWhV/hQH42Bnv4sOKdetzZHsZRz3b0etkJHl1hw0/7iW3YjhEN3SD1Dnt+2cEcvbhZl7JV+fzNutRyc9TO/ZPHJFw9RuimK+zRzb0eHm35OlRzc9KOMV25kYsZ/iDJ3hurxMVe3Uv3MNPuc7M8ucXs6dW0ER0bVMDFRs3vKSm3TvHr5tOsTcruxszbumr0z4VM6OQJF9Yx/uMlvDAh75b6npN2hEAhErC8yPWI4+5jd8rqRHFaHDceuFPRVTeKOPatGE3IA53IrULK/fs4lNG8zza40i6GMWx7eOar1FJ9mdGnA1XtTBFJ48ruGYyPznzwakXuTY4fd6B+/azt3z06m48Pn3j+Ra5jMAPC++B5Zin/HhEESpyqfZaQBUXk2iaRWNwJZ0VYZtKMY++ERkQeUP5FEbmJ8Uk4u+pv5tB+/vjMYmaOmK75f53I3dj1KHXC+4AmZKEbXcLH4L6zH5vdFxiKS8fBdPhxAo0y1oXhnCYemM68CYsz/9FxMG2/n4Bf5o49wwpWFLn2AzYxPNAHtd43vh6fW828D8fx2BI3rU7kHq7AKxM1UjrfV+am0RyaMPghp4jcGyc45FCP15yN6qXHsW/NaEIStf/+kvc0JrWsgt4etswKqVfZtHoSy9UxEYrIJT4OW1f3jPKJt27iUL5Cxt/qe3/gdmsGlecHrQtTh3WgLtEsWhDF5ixNZG5Qytp6MifDwgm6qvtEEU42CSQUc8HF+Dsu/R57ftrGnHilvEbkepKSmICDs0uW5lXndxC48U7e44MVkcu9e9i4uaH7iki4cROHihUy/la333ujVuXWqtuCaW09Mz4zMCY1lg2hewnVC1SuVbcp096oqhW3WS5rilwnRr3Tjtc9snwRQnoCB1ZuITifG+Ayh9WKKT+PpZHm6zOBfVP6M/1gftaa1BECQiA/BMwQufrNKl5dcvDkqrMvpMcRuWoqaa2+pV1F9d/3Ob5hIqdemcM7XjZc2TmQ8eczRa66h7S4E6zfsYrfExNxqfQhEzvWw7lYHJGho5XdyhV4p/M0OlWyIe3WbkK3hxH58D6l7F7lTb936f1yGUiNYU3oVNYrJus/2DXtRyxh/f00fHzGM65FFWziD/DFmv9wWm+IhRmu0LTdI2aOjMNT5cpXbzkSkp8ZM1VHEaOZsbAjNOLS11br2c30HOjHxyZxIXwRG1eEkEwfGk2fSgcvOx7rC2O9ONvHt/ezcX4I0X/EYt8jmCEjm+Kst8mszn+u0LOWOuY2EBbtpYNqKf/eVYexw53Y3rUNt8YbelC1otgJ4o+xdu4sov/YD+7+VAqcSr/2ntgTR+Rnjdh7VDvgjM1rccdY+61SHh8c+01jyAcNcLSWyHWcQK+wwXjbJhG9+ls2rljM42RP7NuPoMsHffB2teSmPxWbN97GBye2fluGL7b9g/yGfOZb5Krhp6dx98wGQg+Gc/xpbQI7jqZdJZvMcAe7vsx4pwNVbdK4cXApIad2cyWtFBWd2xDYIQCfMpAWE8bAiPAMkeugdlDGrGLMX7WZ1aMe6r/Trm9h2s5SjBjYkrL3j/D1qnkcstQ9UgjtOLzcmNBONUj4cx1D95n6WePJnMFVSThwijUXEjinzrpgY0+v1v70r+OCvlAEnXdQzTuZS7v2EnIqgUvYM6RbZzpWsUV1ahu9f7+nHYkictX/q7pzgrWbz7I5/ikuVeoxracPLsVuEhGyi5C8ZnpQRK5mfs5uY8SxioT089HMj+rqXiZtsWXUsMZ4JJ4g+PvTHLDzZM7QFlS3UXH9jx3MOZbApTSo5OrBkB5vUNcZVGe30XuTYrcuvKP4Y67vj8wo72BnS2CPANpUtJ7IbdisHZOauKG6EcWKrefZkPhUMz/dGjehf+MK2N7Yz4ifr3C9gGun1Zgf+KR1OfHkFpCjVBcC+SFQKCI35dR/+OCPAxke0pSzq/ho1xZ8lbCAjNekSmxgyuVwgn8P04QO6K5Orb7nnZf1BLHd+3wT2JKyD8+wfPmXbDJ4FefFkB5B+Hukcfq39/lC+VbSPtjTuHt8FZP/jEBxOgF9mTGkA1VTsor1whC5g6fcY2ITZWtPshORC50ZtC0/02WqTlP8flxJ28oxGSEC6lLV5pxjQH07okOrsnaZrp4ickvGsXduTyK36kmmagt47/v2VIrfz/yAfmgeSYrITT6zlEUjglAiEzSN6dq/sLoqqxaC76IrdKmoxAGr63VN5cBfXviV+VWT2st+9F7GdiqrhFCMocumEfiWjGX7iBYcMAgL9aTanAiN7dc39eOH2fsBnTjPmrlB57U2TCFWiOEKAzbxr0AfEnePY/6U1YYTErCOscMb8PiPIOYFLbXIBPsPfMC8t5NwKq5+nQsx6yrzxsICNq3cd2aFK6TFcWjrVL6+oRcKVHMaq1pXQXefV6w/m1lN3NHd5wab2Eq9zzfvtKSs6gzLf/ySTbpNb2lX2bR8EstTFY+x+ofx8tEseqj8baHwoAKSyqF6cYa83YeOZS+yNuQgK/ISGqATkgav2hWRW/IeB9ZuI/iWXtd2NVg4Qk9Y6onclAu7mBp+0yAWuNubPQmsY5+/zXY629Ji2bBwL6Gpijc6/SYRi3YRkqL8nXSCOYtPc6lRK0Jer0DKqW0M+f2eoedYyTrhkRpN6Pwo1AFIDnVbsELtgT65hf7bEwz4morJLbxwBXtGvduT18uYmr/ijOjXhzYeV9jw9X5CC28RSctCQAgUMoFCELmZmQm0sa5k5NTVxb4ai1xTD9tSPl/yfYsKZHymPBxts3mNmaXt/xME+RGs+amT2xwZiNynjhwLdaHHWgulhKr2De99341K1zYwc9DHma/JFcFV4sxi/q2EFGSIRfazqEc/bhsYrghJ/c8yPMRVWTbfaJQj9xLUw5PLYdrPNCLXXWlXCZ9Q552NXtaCtaGxGYJZW14RobcjmdcvUO/Hh9KHLkwiI2RBKa8vwHXmmEwhVngi123qSYY3zxq6YUDn3GqmfpjfnL2GnJ+5yDVDbGrvPRsubH+foIvGd4Mupl8dGz+J5TqRq471/W2V9genLvZX/28z+s3tvivUz3Wv9U2INf1+a1WswXutvTNjT/U/NCVy0YrHPQbGK7v5/1fvM8WTayqFlUO9Fqxo40m+0ltlEeDGsa+GIhdNBgN7TWzwOPXbOWO7NRu0Ytkwe69GLOry2JrKdmFdkVuBOZ+2orrJkAndIBI48NMWghUndKGuJ2lcCAiBQiFQZEWuzjuUReSeXcXAXVuywCjKIldnbJ/+yUwcGI9TsuXCFew/2cvYrp7ZLw6VfsiCCSGbUVPxrqr0BHAOIlfrmdWJ3IG0DZuKX3Fd3cyNcOsCOnFK7QI2aEsRoTe2MnPAsKzxq9mJXFOi2MoiNyPMIqfb0VIi11HF5lXqcAVnNnxZmq/25T9cwcDcvHhyzRCbOpGr/xYls78XU+RqD39IMoyTNVoTlWo3ZU6HqqZjVdVlzRa5bkwd3o66aeaJ3EqKd9V6IteWk2Hr9OKLdSB0IRjGIte0KLauyM0pXlpEbqGoDWlUCDwDAkVU5FYgsNuXtCuvF35Q+kO+6e+nCVcIXfolhm/7deEKhvlt8+OVzU+dvMybZbMr6EIVcrYgM2QhB5HbdR2jPmmAo77wzFbk6vpNVcIPchLPim0GbU2g11Z1XKuJ8AMywxUyY4yV8k+N06J5Umn6Jt5Tx/aaisk19vzWnkCXqYPxdU3Kf3YFZRyZoRR5mf08lrXgxrPCFLk+jWYzsaE7KdFL+WB3hOEgdeEKutCgF8GTa1eVkOFNKZvj4Q/KK+/ykHBqB4t23eGALj42p3AFU55cT19W9PbG4dZBRqy8qI0RzdaTq4RRVHycjfDMZQ3m0ZOb2KwdU5u4mQw/QBeukJwpzusq5e/sWc3Qw9oQHM3l4MmcwBZUtzMVk+uUJfTCr1ErPn29Arb5zq6g2+iXGUqRx7tTigsBIfAcECgSIvfu0XmEnDzDhdSHlLJrSc8WAXTyKgMGXqR6fPr2aM0u77Qbuwndodt41pI+rfvSrkopSDxC8M/zOK6Az49g7dH2e3rXUDa3bV1FZKpl0+RbVOTqQhWye+0fuIl/DfABXdYFXWyr7WnWBc3i7NFInqj9hAFj6BLoT7WS6oMc+rFsvjoONtP7entnECuXRpJ8LRYqD8Z39BC6vOIO93WeW/NFrjZrwtbM09n0N5K598H7kzF08XPHXnWaDC8wmWI+8fhilgZNJ9F1MI3Gj6RDLSV0wEDk6kR0EqeWTGLdymPYtx9Dj+HdeEmTEqEAIlfH/Gkcp8J+YtuWDVouhXEVhRRiZnhycf6I/7z9Ks7padw4rLfxzCOAEe3aUNUBEqNm8+HBE5kbz4pcuIItgd07062GPao7R1i08jwR2cTZNmzegUmNbXI5/MGRce93xc9ZxfVdvzHp6GMSihXHr0pVur9ej1pu9qY9uTbnWbv8JJuTVCRQnIbVahLYwZdKJVVc2r6eUScVYaiI3Dt/hjPnSLJmU5uDnRO92zSj28suoMTMGoY9KGLyXbWYfMydQxGM2pdkGEebR5G7x9Wb0EBfXNINN5JVKl+VUV2aUr00JBxcR+AfysY8nWBPvUnEmr2E3IWGNV9mSLt6eGgyShiKXJ0oVt06Qsja8+zBnl4tmtHL10PrIc+3yAXtIR6OqGKjWLHrInvuqplb/vIe/C0zetTANvki64JGssREqjnL9yotCgEhoCaQu8hVXm1mj0uJtTMRA2tuTK7JtjUZGcYRfCdTZJbyGM3sbuqsCyZqpN/n0IZxfK1XPj8it1SNIBa09cqaCsmch70Za8qSIlcXMnBv58fM/8JUXlltarFqGYJRP7tCVmMfx6xm/pBxmRvM9LIrZC2dxOGZndii2bymiMpHpmJ9lZrGIQi1gxkwpw/VTGTvUR9LfCFsGKvm6+XsHbCJsYE+2BsZ8vhcDIm1vChnIHI98Q6JoFftrLnm7sUl4eZumCc31xCEDDGv7bzc5MMM0RxTbOrKSUCbsUD0izwvIpdS+DcPZkidrGn6NMNJPMKiNfOIVIvGourJ1csqYCy0DGZNlx3gQRTTQqNRkn+YnFhd/Gm2s24qXCGbcG9NZoOw2MwNZnrZFbK0n57A0Z+3ME1/85pSyMAmU0I4ryIXaNO6AyN8s6Yx03QZf4KQn07r/WBQNny5GVmdnsClGzZU90w3PKHMtSYL330VD+Pv/EcJJOCCy139PLm5hyAYhHDYVWDO+62orsu5bQwyBwGdlzv5g2820/MlbQ3V2aV0H/VzXqpLWSEgBApAoOiJXHUC+Vsn2LZ7CesfZPWilnIdyOetm1LVtRQ2miTiaSTeNF0+PyIXSvGazxj6N6hCWQe9rJ9FTuQ2xW/ZStpWNMpta7AYlNhYL90GsPZ6R+xmFnxyP46zu78l3PggA1MiV30QxLX9RH4bRPRxnQfTjAMUlNhZ9PPf1p6A/+g+NKrshL1yam3y7dPsXTKWwzv1E7upbfXE+YMF9Avw0R4ckXH4gg99d/ahmvExvI6D8ftmJP7VtIc1aA67+HkWW5xHEhRQ1iBcIa8iV2NLv6l06dkUT1c77WEQGdffUeSqB2/ivkm7z41T2wk9HM5pnVe0qIpczPPk5nb4g6Egtqf/G6/TsbYbDpqDIFQkxEazZ08CL7/dilo39QWaXgqxjEaeonqQwOXD+/kyKtnQy2hK5KoPYLgRzeZt0dkfZKAOCxjQlOol0yzjyVVs9av3KoMaV8WjtPKrNS2B68eOsWj/HU5mOdDHhXFvtcCvvOZkmYzDF+68avoY3lov+zKqVU2Dwy5CN8XTclBnGiYUQOSqbbdxZEi7prSs4YKD+jAI/ctCIpeXP+aHOW9STt32pXV0HLGkAI9sqSoEhEBeCOQucvPSWl7LmrUBJq+NFu3yWk9uaSLHuzDomLVtNSOsQN+knLIrWNv0v2N/PZM5PzSeVEsf6/t3ZGmRMdszLrAnfnbZHf5QkE4UkWsyu4KJdnPIrlAQK6RuYRDw5uMls3mzgnhyC4OutCkEciIgItfK62Ng0H+Z1iyF1Fh3vppSksWFFM5pelgicq083fnuzqeRiokj42nqoSJ2iyfN51oo5Vy+LZKKDjUbE9qlBin6MaYWwyIi12Ioi1JDbjV4c8BYPtScCKciell/Rq/SO/6tKNkqtgiBF5CAiFxrT2qTRxyZEkdmRGcp9s90o+8OaxgiItcalAvUhxKHmxGaqXJm9Ugnxl4pUKtSucgTEJFb5Kcojwa2mryGsY0zD/9OOPgNQ6b8nvejlvPYrxQXAkIgk4CI3GewGnz8HzNvaBJeLuodxyJyn8EUFN0uM0SuDUl3HIlcWJqP9hVdc8UySxEQkWspkkWlHZ3IVSXEcnjDfOauOSECt6hMjtjxtyHwbEXu3wazDF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pRMhIASEgBAQAkJACAgBaxIQkWtN2tKXEBACQkAICAEhIASEgFUIiMi1CmbpRAgIASEgBISAEBACQsCaBETkWpO29CUEhIAQEAJCQAgIASFgFQIicq2CWToRAkJACAgBISAEhIAQsCYBEbnWpC19CQEhIASEgBAQAkJACFiFgIhcq2CWToSAEBACQkAICAEhIASsSUBErjVpS19CQAgIASEgBISAEBACViEgItcqmKUTISAEhIAQEAJCQAgIAWsSEJFrTdrSlxAQAkJACAgBISAEhIBVCIjItQpm6U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n/9OitX9jnpda2ATv48TC6aRmv78j0lGULQI+A9NYl4DW74abc/SZCPbvFPZMfkRMd86M3Rf4dnt4/+YeUOT8HJ5DJRi/0w3+u4ovP6kZSEgBISAECg8AiJyLcHW8S3Kdg+gYmUX7EroGkzm8pIA7ty0RAfPvg2nd7ZSu7rajudhXG1YuLM9L8VspfWQiGcPTyzIlYD/wCTm9U/E6Z4bXwwtxWIjkevZ7hHrR8bhjjOrxzoxNjrXJvNeoMkjjkxR96G7ROTmHaLUEAJCQAgUHQIicgs6F8XeovxHg6niZNxQURaDXSg75F08S5zh1PwgUs1g8Hx5coueyO0++TPe87Ph9Ox/M367GcDzUMR36DAmdK3Kfzd9ztD5eahYVIp6P+aPuXfxTPgfvvjAIYvA1Znp2S6FzaP/i1Mu5fI7rIFB/2VasxRSY935akpJFsfmtyWpJwSEgBAQAkWBgIjcgs5Cg+94rXMN0u/uI3p5CCnJCQVt0Qr1B1M16C3KJR4iap55ItcKRlmwi6IncoctmkVvrwccnDHF4iL3jemTmeBXmgthY55DkZvOj0tv4e9hz/7Z/0PfbTkvgz6fJzDT/wFJf1bklcnFLbhmYOa3N+hTsxSR410YdMyiTUtjQkAICAEh8AwIiMgtIHS79mH4vmbLrbCuXD1TwMasVl1ErtVQKx2JyDVN3HNgEn/0TyT1RAXeGFuC3J2nT1m15gZNyzix9RNnhlowbGHm/Gv0qeHM6jedGGvtBSL9CQEhIASEgMUJmCdynbvg1votytcsh4Ot1oa0pNvc3f8TsYcisxpV9l082rWnUlUXbIpB+hMVDy5FcuW3r3mki7Vzm4T38GaUST7OiTmf88i4lTpf82pPbzi7iiNrftJ8qhWUdzjzxWKethuOV4PKlCyhbj+Z+D9/ImbnRhOAXLB7LYhqTWvg5GRLMeBJ8jViN8/nztnjBQaqtYkc42+zL6OIzUu/8OfyxYot2n9zOBTM6eO1qdLzTTzctHan3YvmwspJJCUa78oBbP1x7vwunro5SodH1w8R8+tMUjTl/fH4aBzVnHMe8gN1v1t1c2qiTm7e33L/xLOrPx5lHSmRMfe/c2ndd6Sq9Ppu8B1NOntweclgEit9QfXWNSijXlvpKu6f+YULv/7Ek3xvbsv05Hadn8SET7rQuHJJTeeq+Bg2z13CvD+eGIJw9+KjiT1oU9sDR42D8Amq+Ctsnv8T83Yar84S+PbryUc9G1DFVQnCVj3g6tEtzJtxiChlenQe1hyJ349ieo8V6O9tcmzekgmBzfCt7Iqt2panT4iP2cfybzfyq+6H1PCR7Ayoksv6vcqa1t+yQCmltQeNN/mrp+2ZMbwVL2nsf0L8uQi++SyCvXpLy7H+KwwLbM/rtTxwVO571f07XNi9nslzY4jP6N2LGeuH0fjRPkZ/cYPuo9vQWGd78g0OrviJ8aszS2carfbiXsffw4kNQ5356Ip5t2PTkYms6pxE6rEK1ByfEQRvXuUcSonILTBCaUAICAEhUKQImCFycxZH9yI+JWa/njvFbRwvD/PHWa3KjC5DAVUZ10GLqFlZRezyrty4pF/YEad3wqhdPZmrSwO4pTz8dF7TlCRwcFKeuhnVVNz+bQRXjl3Ta8gbp3eCqV3duKy6yEXOTP0nSXmeDvPEInrCNT8it1xyMimlHHEw5mhKZDoOpurwtyhnb2IwGXaYZ3dBRG6JBt9Rr3MNbEwxfXyRM/P/SZJORGlEbg0eJSVj5+SoEfH6l6EdeZ0kReTejyfe0RVX47faqhh+CFjAcp0ttduwcE57XjK1THjChbCZDJ2vE2kl6Dh9AmP8Sps2Kj6KWYNWsDkZ8iVy/XqwYnozyptoPfnAArpOiNF+UgCRG3UgHh+/KmS5g86sJ2DEPrRYFOFaxvQwb236N/1n65goZW0fEF+8NK5ZOMazY8K/mX7AqK0GjzgyIw73m2XpG2jPfnOn2TGVHb/cwev+//BFbwd0Pw/NrZ5dORG5BSUo9YWAEBACRYuAeSL3gyHYng3j7vGdpKpjTotVxq7pROq0rozN3UiOLAhG5xezabOKhk1diN8zjZg9+0hXe+Psm+Hwaj88bMO4tFPP82vCW6vBY/9PvMZ0wfVeJFELgklTmGnFoqPmr9Qrv3NmzWJSVa6U7DiHeg0cST//C4d+znzk2bT6Ed/Xy1Hs8W2ublvFnZO/k57uQrHKAXi0q0HKks+LrshVDzI9gavr5nDrzGFw/ZTqQ96krG0Clxf05c5d3UJqhNuwaXiVhbSbx7mwdT5J16+BbQ1K1h6MZ9WLnP/VWAbkJ1xBEclkE8drP5iqn7xFOVsV93Z+x6VDv5OucqSYWxfKv/0unq6Qduonjq5bpTVcEbmaYd47TvTPwTyIB5smwdRrV5kS8fs4GjItY+7zdtsoIlddSXWHgyvWsGD9Vf7r6suEOf1p7Aq3Nk2h/+wHQGmGLZpAb68SqK7tZt6MCDafe4Rj5Sp0/2QQ79UvDapofmj/PcvV7bXtT/h4Xxx5QFToj8xbf5WrySV5qVMb/jWyJVVs4db2r+k/44aByeaGK7SYOpkpzUtza+e3/Guuum00tnR8uwMdSkYQOEURuXqtmxuTayC678fw68IV/LD1AbZd+7PoE19c1eK//QLtOPFiyrLeuP61hTUbzrL33CNwLE3H4R/wUfuK2N7ex+h+64nKIogfcSF8DbNW/MUFKvLR9JF0V7M9voL2o7SlM64PkrjaK5GkfRV5ZWpe4mv/l4WhsbSv4MTWoc4MNdMDnNMaatruETNHxuGpcuWrtxwJyduCk9JCQAgIASFQBAmYIXKzs9q0UCrWZBGvtqvM05uHOBume1WeXRtdKD/qn1Sxjeb0zE95oLyeLtb0R15r48qtdf24eirz/alO5KacWUV02E8Zwhrncbz8kT/OBq/9dZ7LZK7+MIhb10284rfAhBRWuEK5x7eJWTmCe3p2lw4Ix6e2yjA0osJUfD54jdJqD29IkJn5ay0vcrVzVo5HxxdzIvwXQ7KOn+L1yZu4PT7OiVlKaIoictNuRnLqh2A9u/tS5fN3Kf+wIJviFJGbHMPyzxfwg36sdMC7bB3+CrbnNtL6w91QrQsrvm9J+eS/WNDvJ9YYLBNXxiz7Fx0rPiJq/iRGh0HvOdMYVrhlt4kAACAASURBVL8khp5M7XAdA95l5fBXcLyxm8ABG7mqR8FckVvlk08J7VoR1e0ols9czfLjRmEVJtZsXkVu8pmNTP58d0ZYhUbQhg2jhatheIPp20PnJdcPs1A8uSXj2Tt3JpO36tms4xt/iMkBa9ir16gum0HMusq8sTBvN+OEubcZ4l2iwHlsB0+5x8QmD7WdJzsRudCZQblsfsubpVJaCAgBISAEnhUB80SuEmNbwSAPrGJyltfn3ji9HczLNXXxr7eJO7OP27tWkfo4q9C0ab2Khs1duLdtCDF/qkMNGlF2+DSq22eN1c3Xa/8CeQRzn5ZCE7kGgl1rh8m+FLH4YP80TkeYmyXf8iI35w14uh8ceiEiit23f2vPFYOd7Ll4jHOfEiCH7AqObQgNb08VXQ5dxTNre2Y97Udk5WcsILViNZ4dn/2b6UeNjTElALVlzBW54Mqw/3xK71raGGKS73Dhr0NsWLiPzddMC968ilxzszBkiQ3WH65BLLEicskaXwzezFj/Po1NfKYTmPkRudq6WFbkPnXkWKgLPdb+w6xVJoWEgBAQAkKgaBPIXeRWmITPe80obSLGVjO07DYiletL2Vf9+Z86lbUbioD7+78mOuJ3QyK60ITrGzny43ekKxvS+GMS0TsPG5TNl8g1Cqew9HQUFZGbuOdzzu4ydyNd4YncrPHVauJFSOTqPIvGItfU63Qy42p1wlArVu+w+f2vmHW5MESutk3X1s34sMNr+L5SMSPGNf6P7xkUFK3EzGb2XSgit21vwsa/hmt2N4zZIteX2Zv646vKKoALInLHzLzLyHrFCixydcPr0z+ZiQPjcUqWcAVLf0dKe0JACAiBZ0UgV5Fbsms49erbknbtd86E/cijjDyweRBK5T7Fa+CbuNnfJmbeIO4l6g/XkdK9V+Lzcrzms5TmYdSrH8/5WUOIV5+sqXflTeS+RcUxg/G0v835uYOIL5xoBdPeVaPZ1IVZ3P61PVdO6j50xKbpHOq2qYyNiewK5cz15Fb/Et936mNz/XeO/fB1ZghHjisqD3OX0U7OHtYSrX7k1dfL8ejYd5z4zSjLhS5cIUkvBOEZeXIzwgF0orZhD1Z81UwTrjCv60/8asBNF66Qmd/2nZAvea92Ca6GTyFwrjqmN/PKCFeI2UrXIREGYtR8T27WiXNt3YXZY9XxvqY9yIUhcnVhGfpxylrLcghXMOXJ7fou4Z+YDuFgaBJXexYsJnfDW858ZKF7WzaePavHkPQrBISAECgcArmKXKe3t1K7Jjw49h3RmzdmbNxyf/1NqlR3pJiRJ9cpYBVuyTu5tf93HiUpmQ7sm+Haexw1qxrFk+rGVPVL6g2sz5NDG4mv3YWyMSbiOrN7Xa9pw1QqLkdKB6zEp7Yt6UkXufTbSuIvqTfCaTdDuXevx6N8bTwzV3hnltMJwCfXI/lreTCpNKJ0639S87Vy2kwEBRG5xfpSZcy7lLeHlPO/cyniF1LuXdNsDrR5+QOq1Yw1sfFMiXvVbRLbr96Ql9sCyyWMQJcSLl3F3V3fcUW38azSu1QO6EI5J7iv7523hsi9sY/JMyOI+usByY6ladGjJx8PfAXX4vqHMlRkyupPaeEOqsu7mTdTt/HMm/fG96O7Omwg7hDj+6zhoDruNnAYYQO8sH0aT9TSFRkbzxoP6MlH/X0pb/uE08smMjLUMLRAJ441ojFoS7ahB8NCJtP4/i7W/nyMPWq71X1WrsKwyR/Ssdojk4dJ+E78F7Nbu0L8X/wwcw3LD2VJyKeZXHPFsLrssP/MonctSD66gpFTopTNda/xXs9WNK5WGkx5cm2jWR60nl+PxhNPSRoHtGdYYDOqlFRnqJjO0PmGPwrId3YFFZtX3cbnkWRXyO2ulc+FgBAQAn9nArmK3GINvqNB5xpkm43SWOS+s5Xa1U0jTY/fx4mQaSaOkVXicN3U9bI/Djdvnly1OhhM1WFvUa6UKXvym0Is7yKXbNKqpT9MIAUXSt/OmifXbE8uoE7d9UrHGtiZCikx4RGGzB8AxmQMUnfpZUAwPaP6DB2xa7+Yeq+5ZEkHpq6bfm8fJxZMy9xgZg2Rm82dHX/gewZNyHzt79i+Pz+O9TX9av5pPHtn62+mcmXYorGabAymLtW5rYz6MALjc0EcBwwjLNArS9ouQ7Goi93NzvBDTA9YY5BTV1My27RjpvLkmncyWpXhI1kYkDXNWIZlpkRuNunGVDFbGTUkKxNI58cV1/F3cyRysiuD/jTvq1h3gETcnkq8Oj27OCrz2tIvJZ7cvDOTGkJACAiBokwgV5ELLpRsHkzV5kpsrfqQgbvR3Ni2k2Lt/0l1W6Nd8CYOjnjyOIH4I+Fc27Uq2wT/uqwMxe7t4+h806mj8ixy1eSND0nQHKpwjdid87lrpcMg1GaUqPMlXu3q46zOgKY+8CBGfUDCGZyHjaNafMFErmaBKYcwlC3rqDmAQ9PHlcNc++1r5TAIo2VYrBnO3QdnHh6hfJx/katuwBGbV6dRo3nmwRvpqgTuHTIx94UqcivSe2IbOtT3onyZktoDFTSHO9zg4Lo1fLXyTpa4VsfmbZgxvBkvuZfOPIDh2jF+/XadiQwHrvSe3J/er1XEVX0aiea32R1O7zQ+JEGfeQlajHyXYa1fonwZPYFsdBiEqQMYeBTP1UMRzJudedCE8ZdK7T69+ayX3uEUmgL5F7lQku5jP+Cd1lWUmOAnJN++wJ61hyjd611alDSRXcFI5Jo+OMLQ8qZDk1jVM38nnuXlAAlzvoRF5JpDScoIASEgBJ4fAmaIXGsMxhG7jj/i+6qtiQMdrNG/9CEEhED+CeSUXSG3VtWnnt3C38OO/bPd6JtL+q4+nycw0/8hSfvK5TG3bm52gFbkliZyvAuDDDJ+5F5XSggBISAEhEDRI/DsRa59M0q3GYF3AxfINpyh6IETi4SAENARKIjIVQcLP+SvsfdwUjmzeqwTY/UOUNRn7Nkuhc2j/4tTghtfvF3KYied6frQ5e1NjXXnqyklWRwrMywEhIAQEALPM4FnJ3KN4z2Nj319nqmK7ULgb0WggCJXnWRuaBILeyZil/A/fPGBA4uNMiZ4NnvMqs/v4knOQrhA2Js84siUONwzGillsRRlBbJLKgsBISAEhEC+CDx7kZtb7Gi+hiWVhIAQsB6Bgotcta1qoTuvjh0Tx9uxwTgtmHcqO6akcnq6Ex+dKLyR+fg/Zt7QJLxc1PkLReQWHmlpWQgIASFQ+ASencgt/LFJD0JACAgBISAEhIAQEAJ/UwIicv+mEy/DFgJCQAgIASEgBITAi0xARO6LPLsyNiEgBISAEBACQkAI/E0J5Chyq1evTkJCguY/uYSAEBACQkAICAEhIASEwPNCQETu8zJTYqcQEAJCQAgIASEgBISA2QRE5JqNSgoKASEgBISAEBACQkAIPC8EROQ+LzMldgoBISAEhIAQEAJCQAiYTUBErtmopKAQEAJCQAgIASEgBITA80JARO7zMlNipxAQAkJACAgBISAEhIDZBETkmo1KCgoBIwJ2fZnRtwNVbe9zaMM4vr7zUBAJASHwPBP4x5tMbjkIx7+m8tl/o5/nkfwNbXekQ63FBNqF8f9O/sKZvyEBGXJWAiJyZVUIgfwS8J7GqpZVNLVTTv2HD/44kN+WpJ4QEALPmsA/3uRfzf9JazeIOTiOYTdF5GZOSTADdvah2v39LOrRj9v5nKty008yxM9Jr3YSh2fUZcv2fDZoUM2bwAbT6F/VkfgzX/Pe2d8xPh3cEr1IG88XARG5BZkv58FU6dcF9/iNHPl5cUFakrrPI4E8eHLbNZ5N7zq2XAgfSXCcJQY7mA7rJ9CoDJB8jGVde3JZv9nhEQQFeHE5rCrL5luiP3PaGIH/yiH4FT/FD31yehDq2W6q2ZjVTB0yzpwOLVam2uTD9PCD6NmNLPTAtZhp0hDQffJnvOdnw+nZ/2a8RQSRMVZHetX9kaFetsT8mYvADdzEvwb4UEJ96x2dxZzPQqw4R5n3Tpa+HafSK2wg3raQeGA68yZY8pn0PIhc9TR4M7RxML0qkvs8WnHWpKtnR0BEbkHYV5iKzwevUfrSL/y53JJfKAUxSuoWRQLvdF5Kp0oPOf7LMMuLXOB6eD9+mLs/c+jPROSa+yAseiLXd9EVunhZ0qtUFFfh82vTsEWz6O31gIMzphSKyHUs+zVrmnvDjV8Yc3BxDq+6PakTspee1WK4fN+LamWOsayT0Q/MQsWsd+8Ye1WVe17dfVEVufpotF5dLOjJVVr/R1/mdXqX2v+4yNot/2Thk0KdEGm8iBMQkVuQCRKRWxB6f6u6hSdy47gX544bkczvE8g9HdXnQeRSsFefllxAInItSdPybRWuyG3EZP9ptHC+zZbfBjE7LQf7HYMZEN6H8sdD+OF+H4a3dCJqfi02hll+zKZb1P6QdLkWS4nKZYjOeNXvie+ivXRQnSa2tg8uRdSTaxWRC1Su8B0LmtRAFbOYd07+ImEL1lqeRbCfoiFybf1x7vwunjXL4WALpMOj64eI+XUmKYlGUTVK2Sovl6Ok+n1ROqTGX+Tyuokk3tY/fngwVYPewuFQMKeP16ZKzzfxcLOlGJB2L5oLKyeRZNx2sWY4tXuXivUrU0axQ9127G8h3Lumi8/Stlsul8m8/Vt7rhzL54w71KPzkIH0bFyDck5qQwBVMrcv7GJp8Hx2ZSgZYPC3bO7hSfSy/qwrM5X3W3tTzhF4qiLh0jbm/2s++1J0drRiys9jafRoF+ODY+j80Vs08nTBtrj6vVssh1fPZfIvRTcOzdmtL0ObNMWnfBls1DanQ1rSTaIOLmXh5TNotn1V+pylnWujyilGVomlvXv0Sz4+rN2eYFbbCsZmzRcwok4pvck17aHNWs7EenhwgpAVs9mX56Wi8+jEsD3cjrZdyxId2oa1y2K1LWUncutPwH9kH/wqO1FCzfBpEtcPrWbdjOkY3w7gT6WxY+jY3Ee7poAn92P5a9NiNi5Zqlici1dWKWXoWVLq5EHklmgdTNv+HXilshP2aruBx/ExHF73LZErN5ig50O5T2bStaUX5crYaW1PjiXq51lsUcpnjQ800UyWGERPnPtNpUvPplRz1baLKonrR00wbLuSj8Y3BbXgmJtKo6ljaOul5f4kPobtcwM5/Id6vhTvYG0THnlNB33wXx1MC/c49k5oRGS+Q79L4NuvJx/1bEAVV/WXp9r2eC5sXcP4uTHEZwy/DQt3tuelmK20HvUX74zvR+/XKuKo+Z64wcEVPzF+dWZpdTXH+q/x2cg2NK7sqv0+efqIq4c2Mm/GIaKMAyMdPeg+vDO9/F6ifBmdHQ+4de4gP3yxlR1KOM8b0yczwa90znfG/Sim91jBDr1Srq3bM+WDZviUK5nDGPUqlP2azc29UZ3/ju6nNubcn3JfRYdWZe1t7fzaHw9h5qhZBvW0ayuVvZ+N5XrnCbT188JN/VWu3G9rJkzXE17K/fAoknn/v70zj6uy2v7wcw1xOk4kaiKiiZWaJXnVnK6CmqhJYoThVOIAkjgETmFwUUlzRFHCkcKZCE1T8TrFNedb2DWnn5ipOYUXFVH0aPX7nAnOCOcgBOp6/1LOfte79rP3e873Xe/aa09Lxy0k7/5Uz9nV4Wxbv0drXytyD3zNuWZv0eCYNi2hwXz8l3uSEb2RamP60uD0eqaMyEv5sfOYj9dQd16qXUWdZsHv97menkJy+GiumqRPmd47/A6oxtXgfsjnPrbiIduqSK7iLRqHBOOu46eaghf2sy16AiePar/rzI5YL2Z5foBbhQt8vXk4MRajuZXoMyWeoX9XcGP/fIZP207uz2X+M0E+fUwIlLzIVQyjftDb1C5vhphxGkB+bVFy9ZsJ/PKDkRjNzuZORQWVVOpW/7h5mLQF4dzP/VtLagROxbWmGT8M2ha/yO0Ukcj41lpVYezO5e2EDJ1PrhRVi9yGZN+4gaJ6dRPnlacS6P/hOu2NqxW5ZW9w45nqVNfq57yTrvJtpD8zDxVi9npEkhjaEgteawz+nEyPkcsKYVx1ih/TA7tT3+zZdzn+zYdM+/UuVB7B/P5tqHl+G37b1ppt3bTlHCa3qMaZHUMIP2uDba210iZyN3vtx1WVi3f1a2a+P5p7Kj/N/ch0jWN4iCe1TcYdyNzPEh/9PFpnGi/cyTtNtELOgGQ6mz26kKb+218hcrVpEGZH8z5psV3YnKT/g+eO25I4ernm77vtIteZulFb8DdYOKPnVOZ+Vrzfj191ok4nco/uJ+PFtjTSaq7cM5TH+dKnJydV7b2S+XDMaygupTBzYKBmDHWH1k61C3rja/NdZEePqDBCzYpG4zQArcg9l8ZehRsdHI0vlsmusE+I0ontrr1YHdKR58zOq8NE+SQaiNB8xeulVEYO3KxOFyiMyHUZOISYwY3Nfg8pT28mYEQq54260/+1TQyuD2nfejHOULsbtdRES3vVO06yT09+ytbOfXvTlAXN3CrHzUyopnsY0rN2ffcEYqet1/5FZyeLm89UoZoJR/2HG53IjSKRYIY3+Um9EOzmmL2M98hgpdcZ2qsWiOnltSuCdhLk44q5n1iU6Wz+sAtpuaUI3HH7LI5eL5q7d/5qkTuMDmtCca9tzpcsDkx/hR355Gd7vJTER00UpB/0IfCypSVoQ4nZ2oeGqpH4/SzregWje3y3+RaTE0olgRIWuXnC8sHlo5xJiSXr1wtg35AKTYbhXP8s/7dRl+tajyoDFtLkeXseXNjOiaTPycm+AeXbUfmNkTRuXp0y905ybOZYraDTE6N/3OB88lyunDgCDmN5fng3atrf4FycH9d+045LzY9pGtiOypf38P2qRTy4lw1l6lH2+bep87qCq6um6gli7TnFlK7QafIKhlX9ka82fcOevWe5QSWcuw5l8gfdcLa/yrdh/szUKAxtJFd9i6K8doR1S5exeX8mDl7jmRHYkupcZfsIf+arv9m1Ile9uDWbs1uWE71+O2dpSdA/w3jzeXuU/11G74nJtk/Wv0Lk9n+Vm99vI/ncEc7cvwtlX8W73VB8X6rKg7NJDNqxSSOGh3enfkYqoRuWc4k6DPeegXvlE8QnzOBfgHuHOIY3fcDhxGDmqX/U/JhulW1TLBrBS4G5tsWXrqARnFeM89tMRG5f3Nd8Sofa9/l191KSF8/mZgbYtQqlQ9AwOtQrZ5TX+yl+u/vSKOc4yR+O56fTx4GmKHoOwv3dRpwb2IefTHAUTU6u6WK5T/Hb0IKbKRvZu+1rsi9cBMe+NJ4UxjvNq/DwxFI+GRmV602NyUcI8nAEZQZpG5awY/VS7mXn77tV6Qo6sUkWafFR7NiwXms3GN9gT+raw9Udo1kyXRtZzm2vieCd2RLDhmVLuVdhJN0/C6WlA6gjgitVrluO1jaYdZqBLVRt9SL1Nt6hioGBJA12xZ4czqQksyI+jUMZdri0b8Y7/dtTOTmGiFzBoBW56mvkcOVACgui93Eopxaj5o6lt6sdV3bPo/+0S4ATYWvG0rn2Q87vXk/cYpVdcGjlxoigvnSuZ8f5TZEMjr6d63HnKeMYUfUUicn72JmaSSZ2uHh2559jOuJin8mucZ8Q9b1hB61KV1C0IybJm6b2tzm+PpHZq09yPltlux2hQ3vR1CGHtOiPCVF9TeQe7Yjo/DEdqpzlyw0fsDg/rtpUBX0BqRmbcnrjqDGg/wCVffprEqOX8OtpqDZmPsO9XCmfoy+M9R8UszizaQmbVy8km760jJpCd9dy3NNFizuuYVSE9u3At+6MmtSIY2GjuRe0hpYXVFFdV00VBJ3IbfApAz/rSwP7+/yaEkNi/EKyM5wp334YXccMws0B7h1byszR2vtHt6gu5yJ7YsM5sGUPD3GmfLMw+s33pO5fGMnV3cf3LuxhQ+xszhw+rr7vGwWMxNvDmfIFPfQ5zGBrp+aQvpQe//3Kwsg68+6MOQx6RSK5Nn6lPDbNS1bk6kSiKlK6MJz7f+TDrfxYXMd3o0b2UX6MnkiOQdvGOPjP44W6Si6u8uLSz2r1p0kruHeV9DUjuZ4bXoHKPpto2kTJuWU+XLusvWb5D3AN7UUN5VXObYrm2qmjBQ9iMYlcSxceunArfZ7P5shsXyJ2a1vpIrmn1hHxYUJehBfoM2MjQ1+x52xSD4JX6Inc8lfZtyiYqB16L2ZcRrPis27UvrGPqP5RhXh9XjCuYmnhGMKyt1+l0q/b8PtGFbn9O2P9RtGqjDYNoIwf04d2p36ZvJQCjeA8z5a4j1mVn1MmtkuvyE1Tv658i9onEvhkZLhpJLdFPEGz3Kmm+1y/Kw3i1K866xq84hxJr02huClUP7qz+TI6gYLXbxSXyLUwSDoRaVCNQScYsjgysyfbUvJ7pZln1xqR22DuaQY2L8evWwazYo7u9bHWhk8yHwYZRWJ1/mUfJzk8kJ/0Xq/WmPJfgtpXMah+UV4VjfNy5nrqBGIjdVG+UHptGYlbtlHOtU03kx2BS2bg6/qQ8xtmMjgm33AloBW5ykz2xs4jYlNO3tUCgtnd14XsA3F4haVDC29Wz2rHsyc24DNyn2HuY4NerF7ekedOb8ZjRGqBHucnZK0SuQMDSRnsSnbqPHwiVQJc7/B5j5SgZmR/F4dPeLreB8OI834b1+zDfLIjHN3XqjlndeNzLqkDK2O188onmfFBr2Fn9KClE7nXU6OIjdRflNyWNivX0NUpiwORr7BDjUU7ZytksDe6D3v056zu3szcT6xPP65r51T2ln6smNNUXWGlwYn93GvzMlfU+bna+ZKpeSNAyF7G93Qm++hC5hqlVNAkDv+FntTNFdzaSLXrfdKiX2SzwcOAuXu7ONMV3sJ9zXw6OOii5vojomOYTrJHFzMP27rf9Ams6uFO7Utf0eWQLAwv8AZ8QhuUrMh9bRGvv9mQ2/uncnxnAVmJWkFZ4cQX/CfJ9DV0Oc8k3FopyMuF1YpcM5UPNG0xFLmA3WuLaNajIeXKwB8Ps8n6+QSXv1umiS6bO4pL5FZqx6DQQXR7xZnqxq84MS9yz27oQbDRfVwpcDFfejmT95k2kssRZr4bwbcGfepG5LrRtDT7WemY/Y1qD2Fg+5bUd6hIWeP0k1yRCwYitmE4CR0q8tv9OlS7qKple4uRvhNpV9YwF9Za28YkSkskNw1nGszdycDmWZq8TTejEmIBOwnv65r/QOp+SHWtPNcQFNKWGuocy/tcv3ScY9+s50DSeguC10aRa0NOrsIrjjfebctLjtpcYv2eGIhcrQ/GfSlgClsjcjVtMtg7riV7jCKNYKbvZkV4Po7oSkAp9UrCaSNrV42rZ9h0S7oyfUMgraueJ9EjhrgCz9WKXDP5rianakVvviYzDxPhk8heXSOFC/6TvOjR3AkH9cIK/cN8BQVrRG6HKRFEti8gh9dEcA8jrs/buN4uSOS2pc3na+ha7yI7hnTgQG69Pq2ofOY4X3r2zA0y5JdvWnfGf/FvpV9VIL8cdaPPtHPqhrY0YG7EOEP3EGTYHm1d2rw3Bvqs8/L6NelHef83FY9/tcjVvknKd2LpPyiYa6gdWxG5Bd7xT3KDUiFyb/57Iqe+LSByqhWU9keXkrbJ9NVDUYhc9UDbu1O5fTdqvdQEB+1CtT+u7+PHuKmmkeZiEbmdCFs9nnam6bXaeWi9yHUetYLFnrWtFLl9mP7VUF59YE4AW3ELFHO6gtMLU5nu4UJZS67oiVyN8LzDvtUhnGuxnL5lv2aVsgeDnzvBp+uO0K3/CJrf0kV+wRbbpVfkAm3iCYpyp7yqdue53oZ1cvXKC1kcTXPCUPEWDYb25fVWL9NAt2glJ53N4/Tz+HQWi0fklg/Yyai+FnIKVZc2J3Kv7mFBv8HctGLqqppYL3KNRU4+fbdV5AK61ARNJE27IM3VXDTLyo6pm2lFboV0VnjG5f/2Qt3eBpEbFMxuH82GKJbnlb7IdSUyKZAODpZaF17kWpXDW1iRq31TUjefbuoLyfxEruaNwH290ln5iVytiFZqK5FoH1ZzU3q0c+xhbvTfnMgtZ6EChAWRW8FQsGu6/NeLXHXaxaOIXLuxrPLqJpFcW74qnsC2JStyn5+B24DmlP11Oz+smJf/69BqE3hplDvVVOkKcyei9wJNXQBak66QrRedtT2SazK+9u7U6DcW13r2mBXixSFyvaezcdir2Csvsj1uJgkpqpxczZFfuoJpJNeZoMWLedNZyY9LezNpg8pCPpHcntNJ/OBVFJe3EzB0Pta95NUjVqwiV5tXWwtunkoi/sBODqtyclWHuZQCdfWEOhz/ZhkPOo6g2g+BTLo9ioQ3HTm8+j849e+O4/HlDN2reldoo22jSVJ6Irkqx9ritmSNZmHMlnL08dbbDEL7Y2huJbjV32uqlc5TpprNg7X8Q2jOui3VFXSvJuHm0QTWRC/luionV3WYFZFaUVDhIjtGduCAlXt7WiNyGy/8hXcsVUDQpSvoC+5CiFzdg0o11evvOTXVKSjVHnnDgcqEroygh1MOabGRhCQVlHhig8jt2p9Nk9ywP7oazw91CwXymVHatAF75SW2xnzBii2qnFzN8cjpClrBfWVLJP3n5OUA5z+/3YnqOoHWivxzcnWpCvnZ0s8NtyxydWlA+g9L+dwPxgsSC6xaYGjr3uQjjPJwNL9phS5dITfPVpsiUNv0QS538Zq5nNyqRmkDikG0WRhG13rl8t2MJv/qCpYX9Vn9faXNyVWemkfvE9utPk0aPlkESlbklvHDJfQ9nisPd/5vOz/v/Io71y9oFny9NJQGL1zUW3jWkppBU3m+Btz/ZTunknULz7pRrfcwXnhBQZnr+/g+diqaMoc2itxX5tH0ldtc/Pdasn89yR+qnF+VH60m8+ob9chRlSJLMcrD0wnvP25wMXkul1QL2x718I9hzLXxdQAAIABJREFUq09DyPqR2HHT+ObiHao36sbb/frwxt+dUTxjPpJ79dsoZq09ysmLd6jk3A2/UYPo07Q6ZOlHZnXVFU6yblosm9NUAro6Lb2HMXRAJ5wrKDm7IZjgpTZL3EftdQHna/Nsqz7g0v4FTPvvj9wsU4dWdbvz5uttaeRQFvQiudQKYZn3q9w8/iPVGjuy74uJxN/vzuT3/ah/KZ07DV3h4ERGH1UlZNtou5Ai17vrcnwbluXBlVTiU9ayRyfSC03OOAqjNaT9Ubx54SJ16znr/cjoflzvc273UnZ8uY2r6sVkFo6u8fgPrsmZ5PWkpSaQrS4z1BSFz1T8g16jmtldycJ4J2UYjdWLXGazJla14OtRRe4guiZNoY0DnNsygbVz1vNQ0ZYanoP4xzvuvOxYziiSq1cVIjudPQlLOZKiWiCmWWzjHvAyF80smtMJ2HsXUlgTHsWvOiGt775uUc7vGaQlzM5deFZtYBi+/duqq1acXNmBL+PzE+EFDbj2tXjtdHaklqNrVwoQ65XoNnkJo9uq7vWTrPtnCAmnTK/RevJHTPdwUK1OJW1DCnHJxzijWiD2YjMGjOnEs+YWnlmTrkAz5mx6DzdFDud3J7Piy1PsPW0YgjDwRpfecOsYC0avZuOFh2offAd1okcrFxTPmI/kDlg4A/8mdigvpLIgfBtbL5gR6g08iV/eBZffMzmetJnPtp3khLl2RngKrq6gS1WwkKqiSzMhL+Kuq67w05rx/Ovrr9X3j3qRZ8AwOjQox8P09cwdPkFbRUMn6FS527M59b1qsVdTqvmE0muwOw0qwLmkfqyM3W+5NGBun4y+F7Rvd2pwn3MpMWzQLTzzDMU76C0aKTDIAdctpFPdBwnjArlKXxqPCaVXG0dNdQYDkasTxfDrjnASpidAqyl0HdOXltqKCPntuFhQCbFcX87tYUNCAudSVVysP1q7riXqleoFVFfQu3+u72P+iCi2Sw0x6yE/Bi1LVuQa5cGa8DLOp607habvt6KycT6m6sQ/bnDu82Fcy11gZqPI1eYHmx0zle0VfnmL1HIbWS47Vug6uS5DiZnfh4bmyvGor2te5Jqfazc4Mm84EbkLzPSrK5ieofw5mUkjlxksXistc7jAmrP6IrfMIGYP74KTyvlruioLoBOa8ECvfBjYZDvfUmYaWr+kDmKSUbnhig3DievqappuUQR1cvPKeamu7k6blfF0VXde9eOYt61vQa/9DX6Q9CsDmEyC+5xZP5i1i/V2WFO3sVx27FHq5BZY6stYcDf5FL9ZfU1Ldql91C9/ptexgVsYP7ipaZklgx/1/EqTwb3T64kdMSFv8VVhIrkql/S2jTVMxTB3N+qVQAK91CSjtorGRC4fYqYcmKqdhRJiVolccAkIZHFfVeUG88eZpFACdFtLN+jC4s88aWTx+828yM2rDmF0DSMfO0d8RFhHS7kQFmzXmkdiu8Zwfi2+339hunGAbvGXxRQY3YKtvIecfOesSdmu/Mvw3UtfT+xwzbyqpo3MWhaPxg+/BZS9y9jPiiF6Ze9yRbER54x0ztm70sAojz63kolR83sZWeBYhSsG24rnVwrQ9PuKBp/it9DSfWycpmQ897QbfChOsvqbscT/aemXrB1hq8Ny0wOvfjsJ/5k/lpafPfGjCAiUuMhV96H2Bzh7uVOzpkKzoOgPJbd+OcKFb+aZbgZR8wOce1vT1kaRW6Y5Fdq+h8vfG1KlimbTiD8eKrl9wYIfOviKt6nZ2wenetUpp7eGotAiF6jeczQz+rnjrCtkm32VkweS2VO+D0EdFGarKxjMBdVGEBePsDkumnX/1X8sNS9ylVlXObs3gWmLvs1NjSiCuVW0Jso0wbfDEN54wZFK6o0gHnDz8gn2HTzPC2950ehaXo4taKK2TcuD/oYPqBahqYVmhjpfd6HujaZNtvOr16vpsjmRCxVp1TSU/q+5ULOSXmZxkYtcQ5Fk/GOYWxTezAIuw7ZNqR0QRteuLXB2KJdbQD47I529y8ZzZLeFKLBiEC2jgunwoiMKPSHzKCIXxVu8HDGZN5o7ajYkUC2Cu/A9B1an4zp+EI0vrGfK8LzC9+pBcBxEy8mGfqg2YDhgcfMIZ2oEx9HHI2/zCLUdk80g3GkUEUbXVq7U0C4KfZidwandMWwyrkBRWJGLLupuFBk2e0dZF8lVn6qoxYAQX3q30lvwlX2N47s3EGFuMwgrRa7KtGYDhtY0cqys2QxC7zAQuaq2Xr2YM6hd3oYUKh++S2FXhV6M6ljWwta9dnQIfo9AD70NJNTjY7wZhJkNL3J9sbQtsC5lwfyOZ+W1FQoMq14YDYY2jeChtnqJWZGrzOLq6T1smma8AYN5kfvwVganUg3nVUHRT5VXmtQb/Yc5M3NbmcW5A+vZPMd0Exg7r3gGDXWnrnpTId1mMb/RZmUYLU0Wi7rz8qyZefemMoszKbP58rgnQZPaolsgp6Flo8i1cB/nkjf7Nknzae6OZ1Zs8FHJezrxw15V11bOPjQT30jDJdlF+0Mm1v5qAqVD5P7VvX6SrqctIWauuoJpN/OrrvAkQZG+CIHHmECT+Qyc+xYNckrPtsePMU2rXFfUnEdi+8ZweTOhBxepN6N4lMMaMZpn35Yc9Ufx6ik5929+LOj5Hk04y5cpH7C4wBwH7aLrCiCR3CdvjojIfdzHVETu4z6C4r8Q0BJQbVgRjHeQJw0qWEoJEVjFQ6AeAX9fyDv17Mk8MQ//U9tN0xZsuLCIXBtgFWnTxgS0/pR3nCD9wEgCr1go/6m9ZiXndvT6IIhBr6jKGT3Cjp9F2gcxVpQEROQWJc2SsCUitySoyzWFQBESMH1dbZjeUYSXElOWCfytG1EeY2ldVUn6wQkEXjZKrLeBnYhcG2AVWdPGvPNKOAGu1a16UNFUK9JdXLXoehLBSws/5kXWDTFUpARE5BYpzhIwJiK3BKDLJYVAURLIE7kW83uL8nJiK1+hG9HxfezTggi7pSveaDswEbm2M3v0MxR0f2kpg8usIfDE5tzSdJbsqkWui5Ls62f59vNpxKYWfrwf3XexUFwEROQWF1mxKwSEgBAQAkJACAgBIVBiBETklhh6ubAQEAJCQAgIASEgBIRAcREQkVtcZMWuEBACQkAICAEhIASEQIkREJFbYujlwkJACAgBISAEhIAQEALFRUBEbnGRFbtCQAgIASEgBISAEBACJUZARG6JoZcLCwEhIASEgBAQAkJACBQXARG5xUVW7AoBISAEhIAQEAJCQAiUGAERuSWGXi4sBISAEBACQkAICAEhUFwEROQWF1mxKwSEgBAQAkJACAgBIVBiBETklhh6ubAQEAJCQAgIASEgBIRAcREQkWuGbLvWMYx0q8qD89uYum0tZ4qLvthVE3AJCGRxX1fsMw4ze0giW7OfcDB/64Zq61DFsSmM+9+Ts1d6kzqL+Ge9dBYcmsd3fz7hYyjdEwJCQAgIgVJPQESuyRC1YUL/ETSvrPrgPFviPmZVqR/GUuJgUDC7fVwMnDmTFEpAbP7+BS6Zja+rqs1tDk2PZNKOUtKf4nDjb934qP0HeNSA9EMTCLz8pIhcBd0bLiT41dpw6StCDy3lRHHwE5tCQAgIASEgBKwkICL3USK5lf2Y0rMLjW7txG/bWiuRP8HNCilyiy2S26IjMZO60zRjJx4jdpYC8AreeeVzAlztST9oQeA+60qXwG50fNWFGvYalx9k/cbp/RtZEZdOjkkvKvBioB/vdnCldiU7Tfsb5zm8aS2rNmSatC7brBV9h3nQysmBss8Av+dw9f/+zcppu/j5jnFz22yDgu4vLSWkSXUyT8zD/9R2nvSgfCmYVOKCEBACQkAIWCAgIvdRpoZjCMvefpVKv27D7xsRuQYotYLXmkjuowxBvud27c+mSW4o0lPwGF7yIldRcx6J7RvnG+l8MexjxrRUv0YwObIOLmHCjHS9v9vR8p8f49+8gpnWD/l502xmrdATui278dG4zjhrxbPBSTfSWDRyLT/lCl0bbecaa8lHHafi8Ww2h3b4EHa72EZXDAsBISAEhIAQyJeAiNxHmSAici3TE5FrxKYlEe5T6VDtKtu+eZ85D8yje3HcaN6ulMa2VUdIS8+BZx1w6zeQwZ2dKJuVRvSgtZzWnlrWaxAz/F+m4u+ZpK1fycrES+Q860THMf6826wyKNNZN3gJqWrh6sDbn02ky3Nw98K/iZ+Zwk+/QpXOnowM+Ida+F7fO5+P51xSW7fNtlFfKk9hY9dWKK5tZ9S+eZK28CjfMXKuEBACQkAIFJpAiYvcipW7MKB1d1q5OFKprKYfD+5k8EtaEnN/OsBN9V/qMNx7Bu618suR1ebSlk8ncfkUNqhOK9OEN171oefLLtTMNX6X387vJzE1gX0GQsOP6YHdqa+P0myE1kw7M/h/SR3EpEKnWzaldkAYXbu2wNmhHOqX0L/f5/qF/eyJCefk0Yt5VwzaSbiPKyfjO7CnWhx9ujaltkLbPj2FxHGjuZ77zngY3TeE0TJnDwumpeMW0pc29apg9ww8zL5I2upwtq3fU+jJZHBigSLXlekbAmldVe+sW2lEea9mlyUPFC74T/KiRwsXHNTRyIcoM39hZ0IiszfpIpZdWLzbk0YF9MIkwqyoxYAQX3q3ybOdfeEYidHrWXX0oZ41jf3nDsTx/i5Xpgd1opGDJk1AmXmSxGlfsMKgvfbUmvPY2r4xyv9bRO+fNtvIuBUfrPPh5ZzDRA9O0opcO7rP+wSvBg+5uGU2nyzVT01wYsDy0bR79iGn13xEdCLQyY9Px7hRJSuNRSP0I7ZQtt9w5vi6Uva3/XwyfCMXsdG2SW/qEdxmCW89l03aLh/G3cqnu62DWDz+TZw5S3JYMMtO2YhGmgsBISAEhIAQsECghEWu/iIvUw9/OziF0Uc1r2e9uy7Ht+FdDicGM8801RDwYsoQHxrdPsC0xM84DrRrH8fIlyua7/q1VMI3LNernFCKRK5WuJp1PPsHVvbrwzmdcNW2vZmZRTWHKian3DuxlJkjo7R/14pc+yxuPlOFaiavrTPYG9aSPQeK4H4pcpHrRNiasXSubcY3A3FcGJHrStiaoXSurRGrhsdt9k6PJCJ3MZzWfnYO2YoKqJ4nDA4LQr3/a5sYXB/SvvVinNn5a5552boutA0YxLvNKhilH7gxfJ0fbmXSWee7hFTd6apIbqAPXq85UfEZyDqyhAlR6VQJCuXTN2oaRGvBjiqdO+M/oCMvVlf1/Tybei9iG7bZNue5os4iNr7ekOwTn9L7lOUHp04RiYxvraF4Y28E/acfKYLJJyaEgBAQAkJACECJi9yxb/ej+s9b+eb0fg7fvQVl6uD+6igGt65D2cw8wdrq9RjGNq/I8W+GMO1XoO5EEt5swm/7JxL638tQZhCzh3fB6fy23EVg7V6fwwDFCb45upN9189zk4o41fJjbI+OOJXLYN/qEBaazRnUCt6Ccm2LK10haCejWvzG3uQETqamcC8b7FpNofv4Qbg5wMn4+ny5Ujt99QTxvav72Ry7kJPfXaS896cMD25LNS6yY0gHDpxTtdeKXHX0NIszm5awefVCsulLy6gpdHctx72jC5n54exHvzcKFLn6l9BGdcknktvRl6SIVjhc2kdE2Gb2XngIisp08OzEgO4VSBySaBoBtjInt/Xkj5ju4YDywj5WxKaQeDgHHJ3wDfDF38MJ+ws7Gfx+CufVLuuJaFWaQMIXRK28BK08mTOlCy72t9kbGUlErupUndOOiM4f06HKWb7c8AGLC6Kri7rq2v1+m582LGbJqt/Ie/nQmXEbu/G8LvpaqSZu/r15t5MrVVQLynTHue2MGLsLTa5vhdzIboUO/2Bgv864Paefz3ubI9FTWfGtbbbNdsduLKu8ulH72nb8983jgqU+e4xnxQedqC2R3IJmhXwuBISAEBACNhIoYZFryVutyLz9IwtXz2GfqtkLU1nr4YIuDSA3SvvrNoZ8s5a7WsHJT58x9Lv8Q5ED3kygZ927HP0qkE8zzPlQwiLXApbaUf9leJsqnEuqz0pdWS6tyM0+kcCSkeEGq9kbzD3NwOblOLO+PmvVykorcitksDe6D3tS9NIeGsThv9yTupn7ifXpx3UbJ5JJ86IWuQ08iV/eBRflNQ4lJBC15lrBK/etErnaCLFDOqt84lhhUA6gMqErI+jhdJ5Ejxji9EWu8hq7oucRlZKXyjBg4Qz8m+SYKYM2jDjvt3HNPswnO8LZXRBbY5Grbp/DxX+tYFbsea3Q1QrRc7uIPu3EgE4vUaO8xvDdK2ls2lOWHv1epoqByIUjq7aj/Ec32tXTLm77/Tand3zJz0386V7PSORaadt8d/xY0Os9mtyzss8FMZHPhYAQEAJCQAjYSKDERW5FBx+C23ak6XNVNSWN9A99kWsgYm8x0ncije5fpmatB2xZ9jGrGoST0NWVS/q5sGX+jm9bH9wb1aFaOWMypVnkulN3fCg92rhSu6qJ42ZFroHw1XU1eC/h3s567bUil/0s8e7HVQMk+X1m46xSNS9qkQs0CQpmro8L6iyL33O4kn6KvV9vYlXKbfOC1yqR25HFu3sVkMOrH53VRnLNVGzoHBVBWBvMi9w+b+N623bBV7ZuTV5+szfvdlVFaHNIi4tgSYoKgFbk6g3N3f+dIvXztWzam5OXg5v+DSNC/62N5OpVbfj9Nj8f3M7K2MNcvQPd583Eq8Ft9s2ayqp9ttk2Pzvcieo6gdbY3udCzDY5RQgIASEgBISACYGSFbmOo/jM++9UK2NhZPRFLproqtPZJAb925H5g5tw5qsfqe/dkbu7gwkvO4m1HR31orNtGOs3glb6C5sMLlNaRW5bXv4snj4vmopbnfvmIrnmRG75kL2M72mtyA2l15aRuCnNCeBC3DnFIHLVXji6MiCgHZ2bN8ZFu+ALSzulWSVyrcnhLTmRqyOvy6nV5dhCW8Yk9uZFleLPSmfn+o1s2pKXzlB22GgW9HRCV3bMOWQiH3VwUEeErx7dxbqYf3P6fzrrL+Gf4E/LKuf5qvcidtpo2/zseJtZ3Yfh9lBEbiHuHjlFCAgBISAEioBAiYrcnp2WM+Clsjy4kkr8jiT2qHJy1YeZdAW0i9TuphJ+qj5TXrvJwtVraeo9g/bZSSzO6cHIl2/yryUTif8jL2e37P3L7Nn2GYlXVTm5mqNUpyvo0gbIIi0+ih0b1qtzclVHfukKpiK3LW0+X0PXevdJi32RzUkqC/lEa72S+XDMaygupTBzYCD3HnVyFZfI1ffL0ZXQWUPpUc+OK7vn0X+apvxV7mGVyNXmA9sfI67nF6gKEeR/FCaSq41qKqzMyTXjgLFohcp4LfyY7nVV9XCnM2uFfnK5rlyYXnUFz0HMCXyZikZlyFSXyi0XlltdwUbb5oDpcnIvb6b3wUUFp5YUhF0+FwJCQAgIASFgI4ESFbkDuifQ0wXunEwgYu9OLv1Rlfq1e9D37x1pXrciGERyKzK4VxxvVDvB0RuNaHR7LUNTd+LUfA6zW9zlzLU6NKpxhlWfz2CLCoI2h5fbJ4hPWsC/7t+lWsWOvPladzo1qUOlMkUQya08gvn921Dzj1sc37WMhWd/zBXSNo5DXvOOaxgV0ZZqyovsCA/kwOHjUK8vjd4dRNeOTalRAbPpCld3h7MmYQ/ZFy5CvWG4hQynVzNHuKUfmdVVVzhOcvhsTn2/h4c0pZpPKL0Gu9NAbbsfK2P3G7lfiW6TlzC6bXXIOsm6f4aQUFCpp6IWuQGBJLW6zc7knWxLvcZ5lfBXLTwLGEpYTyeUB+LwCtPfKAFo4c3qWe14jtukxS9TLxAzV9ig96ypjGpRAeW5faxISGVnaqbZdhoohRG5UPjqCjV5vm1n3u3jRu3ymaRGzWCdtgBBFf8PmOblQlnlbxxJWsta4zq5BoLWFf+E4bSsAnfTdxEfvcuoTq6hWLbNtulsV9SaR2K7xigLqK7AS0OJiepDQ/tszm6KIHhpoevuFfqWkxOFgBAQAkLgySRQoiLXqfFUpnd0QVse15SwgcgF9w5xDG+qKgn2IK/Kgk5oqs7Wq8ZAOT+mD+hOfYvGDUVuvuXGVLaNfNE4+yojfUNop3oLbHQUvk6ufgUE85POXLqC+ZZZHJnZk225C8zyt30vfT2xwyeYiboNJWZrHxpqL3J2Qw+Clxpf0UzdW6Mm2fpC1MwWwIbN9Rd75eX4mu+ncZkvXSvLZccM6uQ26Mjihb1oZG7jMJUpg/zbwolcnejj/Fp8v//CQmQzT4ia9jOHnzfNN9zBDAe6zwvFq4H50mdHYqazYlfewriynf2YFuyGaaE5eHBuO1PG7tJbcGibbUN/FQxusYb+LnfYu82PSNO9iPOa+8ew1Uc7s5QnSegdwron87tWeiUEhIAQEAJ/MYESFblQlTfcJuH9Wh2qqcToH3AnM53DB/ZTqd0gWpXVq64Amqjt647wQG/DB5qoF6GphOYDVb7ujk25CKs5DWFyh7Y4qY2rlp1ncObYNr6z785gt0oG1RUKJ3KBit0Z69EDN6OFc4UXuUDzKfQa35tmtatoNoJQZnHu+23sOPcy/v2actFMdQWDeWNp4wiDEmJ5Zzy8lcGp1Bg2RSegv+1BXgtrIrnFLHIVtegd9CbvtGnEc1W1ou73h2Re+IGNMclGGzbo0WjSisiQLrSu54C93sJGk80gHF0ZNdmbLi/WQmFcP7gIRC7oUhby2/HMjMhV3ubqhZN8u2YLqT+YUYuVatIu6B08W7pQQ7tBxt3f0tm5IoFtB01Hs0KHbvgPbMuLNStoHi6Vmfx8ZDfxsw6bVtSw0XYudd2OZ1c2439gkeXyYeoTGjN62Ry61VH9+yzJPYJZ9hd/CcrlhIAQEAJC4MkkUMIi98mE+pf2SltCzGx1BRNHiriCwl/a0cf/Yoqa80hs3xgubyb04KIndLvblnzUcSoeDjfYu9OPSLN1qA3HsvHYFczpWhskkvv4T3LpgRAQAkKgFBEQkVuKBqNQrojILRS2kjmpHgF/X8g79ezJPDEP/1Pbn7AFWQq6v7SUkCbVyTz+Kb6nC9oiujoNPQcxPrAbzvagPJVA/w/XcadkBkeuKgSEgBAQAk8YARG5j/uAish9vEbwb92I8hhL66pK0g9OIPDyk7LQSkF7l7l81KIeXPqK0ENL849Ue0SSGNoyb1vkG0eYPzyC7aJwH6/5LN4KASEgBEoxARG5pXhwrHJNRK5VmEpVo791I6Lj+9inBRF260apcu1RnGlSZxGfOJ8g8vAi0v4swJJO5Obc4OJ/NhO7YB0/isB9FPxyrhAQAkJACBgREJErU0IICAEhIASEgBAQAkLgiSMgIveJG1LpkBAQAkJACAgBISAEhICIXJkDQkAICAEhIASEgBAQAk8cgXxF7hPXW+mQEBACQkAICAEhIASEwFNBQETuUzHM0kkhIASEgBAQAkJACDxdBETkPl3jLb0VAkJACAgBISAEhMBTQUBE7lMxzNJJISAEhIAQEAJCQAg8XQRE5D5d4y29FQJCQAgIASEgBITAU0FARO5TMczSSSEgBISAEBACQkAIPF0ErBK5M2Mv0LchoFSQfrAy06LKUtCu9E8XRumtEBACQkAICAEhIASEQGkiYJvIVXv+DFn7atNsyjOlqR/iixAQAkJACAgBISAEhIAQyCVglchVt1b8ybCAW4x7I4tyOQ7E9FYwW0AKASEgBISAEBACQkAICIFSSMB6kat2/k8Wx1/Es0411nerwvhS2CFxSQgIASEgBISAEBACQkAI2ChyQZOfKyJXpo4QEAJCQAgIASEgBIRA6SUgIrf0jo14JgSEgBAQAkJACAgBIVBIAoUUuVX4+u1qjMou5FXlNCEgBISAEBACQkAICAEhUIwEbBa5b028wQL3u2T96Mi0mfasv16M3olpISAEhIAQEAJCQAgIASFQCAI2i1wUD/k8+gbuzjmay916lmm+lVhaiIvLKUJACAgBISAEhIAQEAJCoDgIiMgtDqpiUwgIASEgBISAEBACQqBECdgscvuGZTLzHzlkHanJqOiy7JF0hRIdQLm4EBACQkAICAEhIASEgCkBm0WupoSYLDyTySQEhIAQEAJCQAgIASFQegkUUuRKndzSO6TimRAQAkJACAgBISAEhICIXJkDQkAICAEhIASEgBAQAk8cARG5T9yQSoeEgBAQAkJACAgBISAEbBS5f7I4/iKedSRdQaaOEBACQkAICAEhIASEQOklYL3IVfzJsMG3GffmTcrlOBDTW8Hs0tsv8UwICAEhIASEgBAQAkLgKSZglcjVVFTQUXqGrH21aTblmacYm3RdCAgBISAEhIAQEAJCoDQTsE3kKhWkH6zMtKiy7CnNvRLfhIAQEAJCQAgIASEgBJ5qAlaJ3KeakHReCAgBISAEhIAQEAJC4LEjICL3sRsycVgICAEhIASEgBAQAkKgIAIicgsiJJ8LASEgBISAEBACQkAIPHYEROQ+dkMmDgsBISAEhIAQEAJCQAgUREBEbkGE5HMhIASEgBAQAkJACAiBx46AiNzHbsjEYSEgBISAEBACQkAICIGCCIjILYiQfC4EhIAQEAJCQAgIASHw2BEQkfvYDZk4LASEgBAQAkJACAgBIVAQARG5BRGSz4WAEBACQkAICAEhIAQeOwIich+7IROHhYAQEAJCQAgIASEgBAoiICK3IEKP5ed/MjMmk7Znq+MXXYaLRn1wD8hiwWv2zAopT0L2Y9lBcVoICAEhIASEgBAQAvkSKFjkBgWz28eFM0mhBMQKzdJP4E+mRl9nUOMHZOyrifcUOxORO2ziDca534aztQgIKsee0t8p8VAICAEhIASEgBAQAjYReCxFbu+Icfi3KcvxOZ8waYdN/S2wcXHaLvDiRdDAfcxNPu9+h6zcdl2uAAAKYUlEQVSDtegRYSpwdZcYFvk/Jr9+r8B2ReCSmBACQkAICAEhIASEwF9O4LEUuYFLZuPreptD0yOLXOQWp+1iH93Xc/hPZAaON55l2tBKLM03FeEPPk+4gnutcuyfWQO/XcXunVxACAgBISAEhIAQEAJ/GQERuUaoH2eROzX6KoMaP8MPix3xTrZiDnW+w7Hx/6PK5Zq8P7i8pC1YgUyaCAEhIASEgBAQAo8HARtE7kTibvZl1LvNcFHYwe8PyUzfyfxxO9lrFDF08PAkcmg7mtauoKGgbvstn4WnsCvDCIyiFgNCfOndxgUHe81nyluXSPtyDVFrrqEz3TkqgrA2lfOneiuNKO/V6Aclm3j1YsS7rfJ8Ud7m/LFvWRGZmut3YWxrxPB5Ej0+41A/fS45nD+8mVlhhzmh562DR0fG9W+HWz0H7J9RffAQZeYlDiUnMkuvn9CFxbs9cTmxAZ91FZge1DHXd2VmOlujl7Hgu4emHF7L4T/TM3C8WBO/oeXZb9X8+5MFyy7zlrM9P8Q44v2N5ZNafrCYsJ7OcCaZSaOXcdIq+9JICAgBISAEhIAQEAIlQ8BqkZudkYnC0cHES6VKjI3clytGmwQFM9fHBa1eNWyvPE/ihzHE6dSfojHTPx9Ca1Oz6vMyDyzn/bCTatuFEaKKgYEkDXY164v+QrrC2NaI3Esc+q4CrdubduDK7nn0n3ZJ23+NcG1kdoxzSIuNJCRJJ1y1bW/dJrNqZUwsK9NZ4RPHKqMHi7cm3mCB+20ubnOmffTfrJ5NzgFZfNfnJlkHnWgWoVbfZo5ORK4bT8sqqo9usC+yP1GHrL6ENBQCQkAICAEhIASEwF9OwGqRq/JMeTWNVbGb2PhdDs9692VOsBsOXGPrkFnMPgc06MLizzxpZP+Q8ymr+ST+GGcy7HBp35pRY7xxcwDlsUQ8Rx9WdzRXXGYeY0V0Mhu/u022owM9Br/HKE8n7LnGrnGziPrekIu1KQWBn83G98Ucjq+ZR8SyTDIBhxeb4TvUk0bpswhZbMrbattqkas5X3kpjVUxyaw6/AC34BFM93bB/uo+QvptIE3doguLNzQmM+VbVm47yYkLD8HRiQGThuLfvDKqBwXPkftMBbHyGodWJxK34Tz/c3AjbG5/9QPBlS2R9J9z28D5mTGX6PtCefZHPYvfv22YR/Xv8d3i33C+XBO/wZYjwJ1CVzDGo7ZEcm1AK02FgBAQAkJACAiBkiNgtcjNPrGBiSP3GbyC9507lcDmFTizPpSAxeASMo74nrXIPrqafh+m5UZ31d1r0ovVCzvyXM4x4np+QSJuzNnSH7cK19g6chaz9d/tY4fv3Ai1bXOCzloh2nvWVEa1qED26Z3MN5cqYYa7tbY17R5y5bvVBIcfUwtozdGRxbt70chM6oTJ5br2Z9MkNxTpKXgM32kocrPTWTUxjhX6XHzeIyWoGfanN+MxIlXP3O+sXXeJttWrsb5bFcbbNJ+UbN18laY5zzLNtxJLbTpXGgsBISAEhIAQEAJCoHQSsFrkmquTqwgeyyZvp9wauprIbAWOx08keKVxh12ZviGQ1lVVeawxxGlzTxsZRDz1ztHW580+EIdXWLqBMWuFKIrGRC4fQgdHzemqHNjjh78lMT6NQ8a5wdorWGvb2nY6xzW5wa/RyLGyNidXr0vmRK7B37RtFV2I3+SJi8lnv7M28RJtqxZG5GrPRURu6bxFxSshIASEgBAQAkKgMAQeSeTqIrc6AawRuXakxX5MSJKVIvdSKoMHbua8cfOiELlqm3a4eXfB941mNHWthUKddprDmaR5BMTmxV91l7dWvFrbTmXXJSCYxX0t5CmrGlgrchv0YvXyjjxXpCL3IRs2XuY1pYjcwtxAco4QEAJCQAgIASFQOgk8gsitzKjPI+hdT7VwSiNq3SZ/xBwPB7K//wKvcccMe6xLV8h9jd+OmBRvmtpfYuOQeSxQ5fTmHnnpCmeSJhIQa1hNwBaBaeiEHW79+hM2tBkOqgVcnnGsMhoXa21b2w4qE7oygh5OkHl0A/OjD7FXlZOrOvJLVzATyXUZM5Z4LyeUR1fj+aEm21d3zIy9QN+GlQqfk/tLLdoHlDPZHa10TlvxSggIASEgBISAEBAC+ROwWuRe2R1HVMIv6kVTinou9A7uj38LB9DPPW3jS1JUKxzI4XxKYt7CM88ufBTUhUYKyEydh0+kquqAHf4LpzGgiR1kHGNFjG7hmRMDxvRjQJta2CvTWeUTxwqjSgIDFs7Av4kdygupLAjfxladaDToqyuRn3vjcGIniV+fYu/pHPWnDi+6ETajP265aROGgKyzDdaLXFcikwLp4PCQ81tiCJlziUxFZTp4dsL3nVY0daxgPpJ7aR8RM3eSduw22YrK9Ojvi79PYxyeMb8JRqGrKwzK4rv+BVVXgMbDYpju3RD77LMkhwez7JTcWkJACAgBISAEhIAQKL0ErBa55rtwm0Mzo5iUoou02tEjKoxQS/VsMw4ze0giW3WitUkXFs9VVWMwZ91ySoHF0mAGi710OcDmPVee3kzAiFSTNAnrbNsicq0of2YuXcHCnNEvq2bQ5PW7/CfyOo7XazC+f0XWWznnNBtI2LMnwoH3D1o+aej8rfTR1kBTnkqg94frrLyCNBMCQkAICAEhIASEwF9PoGCR28qNsHc64dakFg4V7DQeqjZ3uPADG1Vls44ab0xgR4fg9wj0aMRzVbXtlZmcP7CTBXMOk2a81WyTVkSGdKG13iYJ2VfPsHPZGhbs1kRfTQ8z11A1MqpoYLoBg2qjiWucSd1ARHS6XkUE/StYZ9v6SC6gqIV/xCB6N9fmBKv5HWPn6l9pOr4XTS+Yqa5g0GlLG0foN/qTmbHX6NuwEDueWbOBxEujWTG3G7VVl/w5mR4jl/31s1WuKASEgBAQAkJACAgBKwkULHKtNCTNioqAdjMIc9UVCrrE6zn8JzIDx1vPMs2/EkuNHygMzv+DzxOu4F6rPPtnPouf/jZxZq/TmNHL5tCtDkgkt6CBkM+FgBAQAkJACAiBkiYgIrekR8Dk+o8gcoFh4f9jcrs73D9bi4Cgcuyx0L9hkf9j8uv3yNpXm2ZTLO10pj25RkO6DRzPiK7O2KPk5Mr+hKy9U+rIiUNCQAgIASEgBISAENAREJFb6ubCo4lcUKUt/Ebfhg/JOliLHhF2JhUTBo25yeTuWVCAEFah6RSRyPjWilxKNw7NZ3jkdkTilrqJIw4JASEgBISAEBACegRE5Ja66fCoIlfVoT+ZGZNJi5PVeT+2jInIdQ/IYsGr5Zg8vhxf55vSkCdylTcucuTrWKITfxSBW+rmjDgkBISAEBACQkAIGBMQkStzQggIASEgBISAEBACQuCJIyAi94kbUumQEBACQkAICAEhIASEgIhcmQNCQAgIASEgBISAEBACTxyBfEVu9Px5uR3+aFLYE9d56ZAQEAJCQAgIASEgBITAk0lARO6TOa7SKyEgBISAEBACQkAIPNUEROQ+1cMvnRcCQkAICAEhIASEwJNJ4P8BcHx2BkDbVT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sp>
        <p:nvSpPr>
          <p:cNvPr id="41" name="Google Shape;879;p39"/>
          <p:cNvSpPr txBox="1">
            <a:spLocks/>
          </p:cNvSpPr>
          <p:nvPr/>
        </p:nvSpPr>
        <p:spPr>
          <a:xfrm>
            <a:off x="1" y="1185050"/>
            <a:ext cx="8507392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5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000" b="1" dirty="0">
                <a:latin typeface="+mj-lt"/>
              </a:rPr>
              <a:t>AppleScript</a:t>
            </a:r>
          </a:p>
          <a:p>
            <a:r>
              <a:rPr lang="en-US" sz="1600" b="1" dirty="0" err="1">
                <a:solidFill>
                  <a:srgbClr val="0070C0"/>
                </a:solidFill>
                <a:latin typeface="+mj-lt"/>
              </a:rPr>
              <a:t>osascript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 -e 'tell application "System Events" to get name of first application process whose frontmost is true'</a:t>
            </a:r>
            <a:endParaRPr lang="sr-Latn-RS" sz="16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975A73-5624-4DCE-85FD-CE891A00D6E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48" y="1969126"/>
            <a:ext cx="4218702" cy="2374272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CF39C9-294E-4AE3-AF5E-D797BA22AC1C}"/>
              </a:ext>
            </a:extLst>
          </p:cNvPr>
          <p:cNvSpPr txBox="1"/>
          <p:nvPr/>
        </p:nvSpPr>
        <p:spPr>
          <a:xfrm>
            <a:off x="3183038" y="4343398"/>
            <a:ext cx="5960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 monitor</a:t>
            </a:r>
            <a:endParaRPr lang="en-150" sz="2800" dirty="0"/>
          </a:p>
        </p:txBody>
      </p:sp>
    </p:spTree>
    <p:extLst>
      <p:ext uri="{BB962C8B-B14F-4D97-AF65-F5344CB8AC3E}">
        <p14:creationId xmlns:p14="http://schemas.microsoft.com/office/powerpoint/2010/main" val="111426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79;p39"/>
          <p:cNvSpPr txBox="1">
            <a:spLocks noGrp="1"/>
          </p:cNvSpPr>
          <p:nvPr>
            <p:ph type="title"/>
          </p:nvPr>
        </p:nvSpPr>
        <p:spPr>
          <a:xfrm>
            <a:off x="29981" y="199444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+mj-lt"/>
              </a:rPr>
              <a:t>Windows</a:t>
            </a:r>
            <a:endParaRPr sz="3600" b="1" dirty="0">
              <a:latin typeface="+mj-lt"/>
            </a:endParaRPr>
          </a:p>
        </p:txBody>
      </p:sp>
      <p:sp>
        <p:nvSpPr>
          <p:cNvPr id="3" name="AutoShape 2" descr="data:image/png;base64,iVBORw0KGgoAAAANSUhEUgAAArkAAADlCAYAAABXje8RAAAAAXNSR0IArs4c6QAAIABJREFUeF7snQl4jOf6/z8HWUhEkl8itlhTGlGEKrGUKGrfGhSl0tZShy4odRB/1NEoqpo6tjattUipqKWEWIpagyKWWGOPk0QkyIT8/r+ZeSeZmUySSTIZofd7Xb2uxjzL/Xye5533O/d7P/fzj8qVK/8vcgkBISAEhIAQEAJCQAgIgReIwD9E5L5AsylDEQJCQAgIASEgBISAENAQEJErC0EICAEhIASEgBAQAkLghSMgIveFm1IZkBAQAkJACAgBISAEhECeRG7FmtOY0aoKNklHWLRmHpHpAjA/BHz8HzNvaBJeLo+BUuyf6UbfHflpSeoIgTwQeCOFv8b+FydsSLrjSOTC0ny0Lw/1pagQMIeAR00WvvUqHlxhw0/7CU0xp5KUEQJCQAhYnkCeRO47nZfSqZLaiIcc/2UYwXGWN+iFb7HJI45MicM9Y6Aicl/4OS8qA8wQuYpBKmdWj3Ri7BULG1jsVQJb96VZFXccbDLbvrJ7IOOjLdzXM2vOkzmjW1AduB6xkhEncjDExpEh7ZrS0ssNhxLAk2TuxJxkxbYr7El7ZgMotI5fb92ZUb5OmvYTDoYT+Eey5fty9SY00Bfbk1vovz3B8u0/sxadmDS4Mw2dIOXEb/SPSHpmlkjHQuBFIJAnkft38OS2azyb3nVsuRA+slBE/MCg/zKtWQqpse58NaUki2MLsowG02H9BBqVAZKPsaxrTy7rNzc8gqAALy6HVWXZ/IL0k5e6I/BfOQS/4qf4oU8/bmdbVc92U2ViVjN1yLi8dFzgstUmH6aHH0TPbsSW7QVursg24NNIxRej42jg8pTYLZ40n/sPC9rqRWC3INqVz9rkiypyL21fyaiT2SB08GTOu02plHSKtb+dZW3iU1ycPRjRuQUN7aIJCT1NRBF9I1a3TmM+bVWVhD2rsx+fqWFbwZPb7c2uBNZJ40DoFoLjLbh8n3lTeiI36jf67xSR+8ynRAx4rgnkSeQ+1yM103itt7rwPNUzv71Bn5qliBzvwqBjZhplplC8Ht6PH+buzyz9TERuMAN29qHa/f0s6vF8iVzfRVfo4pXE4Rl1X2iRq1kgPZM5PzSe1D8r8srk4gVdiJn13Uez5K16ODyMYVP4EtYl3uSh5VovQi05MWlIZxqWhktbVjLqjAnTijkxKbAzr9zfy6SwWM7pFynmQfDwN3COWsfQfeqwpaJ36TyyOYr4Z2G2XVVChjel0q39jPj5CtefhQ2F2OeQ3v3o6AkJh8MJ3FMIXvBCtF2aFgJFjYCIXKMZKXSRO/8afWo4s/pNJ8YWeDXovKFx3Itzx41I5vcJ5J6u3edB5JKbGC4wJLMb+FuJXCV0AUuLXO9prGpZhbtHv+Tjw6aUn9nTUcQL6jxuSRxd/hvT7mQ1VyMS69xnw8K9hKZm87nneYJ+Ok92juBnCaGoityGzTswqbENJ8PCCbr6LAkVTt+BAf3oVgWK3I+LwhmutCoECpWAGSLXj3H9P6R+aT07HpwgZMVsjPesaARimRMsinhI9w5+lLWHxOPfM/pkBSYFdKBqKUg5H8bkneHcUDeneSBW4ML2kfxmP4b+Db0oWwpITyMxdjehvy/lkPGrPBs/AlsG0KyaOw5qB1Q6pCVdJTJiFqH37hvA0grWq2xaMIOoah8S2KIeFTXtP+TGmQ0s/GMLF4BmzRcwoo76gxyubMac19mZWSgiN4bt4Xa07VqW6NA2rF2mxEBkJ3LrT8B/ZB/8KjtRQs3waRLXD61m3YzpJGZxHPhTaewYOjb3oZyjdrRP7sfy16bFbFyyVBl+LqEHSqnEA9OZN2GxYZ08iNwSrYNp278Dr1R2wl5xPj6Oj+Hwum+JXLnBxFT4UO6TmXRt6UW5MnZa25Njifp5FluU8uWmn2SInzZ+MNsri1faE+d+U+nSsynVXLXtokri+lETDNuu5KPxTUE99rmpNJo6hrZeWu5P4mPYPjeQw3+o58uTOiF76VkbsnjkNR30wX91MC3c49g7oRGRB/K68ozKF7LIzTk0oS8zhnWg6vUt9N18gh5NB9LJu4L2fn54k+O7lxB8NcbQYLPue+W76v4Wgs6+xLjWXjiQxpW9M5gW35HZXV/F+R9p3D28hI+jCgowF5FbrALBI1pR9tg6Av/IxlNbuym/dijOhtl7CUVpL2Ev/bepGNWxMQ3LO0IxIOUmBzbtJTj2qdEkFud1X1/6N66BhwbeU1TxV4jYdIRFd43LgoNbBUa1qscrni7Yqtt98piEqydYu/0im3Wbw+q24Ne2nrksrljFZnWxzNfrWStl/wOgVsUavNfah1puyhjTkrgefYwVO25yIMfwDRemDutA3dQopoVGc9SkpQqXRlXxKG2rLZFyk6M7/mTOhccY7IMzjpdOf4oq0TRDrfjUjv3oSz4MeaMOldTc0x9z/cQevt15z8hbb0+vpo3o2KACLjbqck9JuXWKXzefZm0OUQh5EbmN/rmQCZ084cI6xn+8hBcm5L2AX29SXQjoCFhe5HrEcfexO2V1ojgtjhsP3Knoqusyjn0rRhPyQCdyq5By/z4OZdSBpYZX2sUwhm0Pz3zdWaovM/p0oKqiK4xKc2X3DMZHZz4ctSL3JsePO1C/ftb27x6dzceHT7wQIndj1/14hQ3E+/YGZg76GM1j1ZTIbbuAIaPbU0757jdgGL+fRQH6IQaeeIdE0Ku2KeAxbGzdhihNA9YQuUoYhMl7N5Wo+W3YGKYf4OyP76IFdPHK2fa8i1xPKk3fxHvZCeP4/fwwqB/XdT8WdCL3+H7iajXlpZJGA1CdZm1AJ6LV5buuY9QnDXC8sZWZA4Zp51B3Ke04X9Ob34J8j+lE7uEKvDJRvRsq/1fmhtQc2jD4kaiI3BsnOORQj9ecjeqlx7FvzWhCEpV/N/u+V0Qucdy1d6esbtNb4k1ulKxARd1SSIthzfdTWZ//Ieda06FuC1a0LcmexduYk2RLt9ZN6V2vAg7FnqJ69BRi99L7kBsr3qnGWY0nWBGLJZNJSXfEwXjZpsUaeYSL06tTJ/q/rPzyNLBIxaUt6xl1Rk/outZk4buv4qEWt0ZXin7spxVErkPNxoR2qYGpr6DcvJeVGrYipFUFru9azYijWYU82BIY0JVuVUy1ri/OAXW8dGALqpt8nqi4tD2cUSdVGbR0IvfoYUcaNnLJwvHOn/qhJ06Meqcdr3uYsCM9gQMrtxBswvuf68IyKNCKKT+PpZHmN3oC+6b0Z/rBvLUgpYXAi07ADJGrj0D3EMnBk6vOvpAeR+SqqaS1+pZ2FdV/3+f4homcemUO73jZcGXnQMafzxS56h7S4k6wfscqfk9MxKXSh0zsWA/nYnFEho5mkeZVXwXe6TyNTpVsSLu1m9DtYUQ+vE8pu1d50+9der9cBlJjWBOa+fDSf/hq2o9Ywvr7afj4jGdciyrYxB/gizX/4bTeEAszXKFpu0fMHBmHp8qVr95yJKTAq0snLrWC85bGK0lmTGkWkdsH/5XBtCiXyvWdi1m3cBaJcVDitTG0GD6YFpXtjLyIwfTd2YeXHp1m3aixnDqnJuWDY6eB+L/9EpcH9ORUljFYJiY362a5YPqub0ji1l/Zu2UDyddiwb0P3uMn0Ku+E0/OLObfI6ZnWOM28TDDW7uDKo6o9YvYvmIxj5Nztt2scAWd2CSJqNDpbF+/Wml3JL1HtqeSLdze/jGLZiie5YzyWo/5hU3fsn7JYh6XHEGH/4yhkStEh1Zl7TK16dl7a6t9dY4BDdVl9Tz1BVo/KjZvvI0PTmz9tgxfbPsH+d0DmW+Rq7Y/PY27ZzYQejCc409rE9hxNO0q2eiFO+Tlvtd76/TwDMtXHaDO2+9T3wFIvcqm1T9RqkMQ/u73ObRmJF8X4oalXl0C6F82muDvT6Nq1o5JTdwMZksjiGJqZBW5asGi9gzuj+DLw0kk2LgwbmAH6joZxv5mCMXE82zYHMWaW09JKVacNrV96d+2Ji6Polm0IIrNSq9+r3dgXCMX7vwZzrQDyVxPBwc7R9rU96GtTTQj/sjqWixIuIJWEJr25AZ270e3Go85t+U3vjyjQp0bwcXBhe5NG1Dtxg6Cso1ysWdcYE/8HC6yYv5B1prw+DbUsU69w8ldh1l0Jonr6cWpXrECg/zduLw8ilANk+IEBvTQiGHVjYMs2niFiJSnGiYdW7Wgfx0XSD3PipAjrFUY6jys6j9Vd05kbCSsW68FE9t4YnvvSEboic4O1Y0oVmw9z4bEp2BjT7fGTejfuAK2NywTT9xqzA980rqceHIL9F0olV9kAoUiclNO/YcP/jiQ4SFNObuKj3ZtwVcJC8h4lanE76VcDif49zBN6IDu6tTqe955WU8Q273PN4EtKat+eC3/kk0GX3BeDOkRhL9HGqd/e58vlJ0I2odvGnePr2LynxHoHEPQlxlDOlA1JatYLwyRO3jKPSY2UbbfJDsRudCZQdsssawMRW5UtW947/tulDuzlH+PCMrqyW0YyvCv/HHWfa5vQrUFvPd9eyqdW83UD3VZDUbQJXwMvo5JXAifxdq5S3mSq9mFJXKz6VgnIg2yMei4JHF4Zie2bDVPvpkjcqvNOceA+nZc3xTID7MjDY0KWMeo4UaeWJ19yadZFzSMU8czbXGbepLhzZ0Msl/Yf7KXsV09ubd7HPOnrFbaH0OXTSPwTTaKuc51LnIu4D/wAfPeTsKpuNYjFrOuMm8sLGCjyj1tVrhCWhyHtk7l6xt6YUY1p7GqdRV03yHk6b7Xidw0ruyexPjom+gE+N0/p/Lx8Rjl78LbWKql58i497vS8O4Oem9UaV+vl4hl89K9LHJ/lTXdq3J5Yxjj7vtkFbmOyZzbspVxZzM9iHWbtWNqEzeDGE2NiK6ZYjK7QLc3exJY5xEHftpCsBKgr/OAasRZeM6vy3UroLBEbse2XRlS15GUi/tZuCkPadQ8fVnR2xvVwexCQPRCSFb+xrRbOaxluxosHNEYj5RoQhdFscHgeWLLiH4BtCn/mJNh6zLifrUiV8Wdwzv4fE+CRpxrrwrM+bQV1ZNPMGfxafZgz6h3e/J6mYusDTnICoO2izOiXx/aeFxhw9f7FcFdwHtOqgsBIZAtgUIQuZkPEG2sKxk5dXWxr8Yi19QDsZTPl3zfogIZnym7tm0vhjFwe3iWAWVp+/8e2vkRrPmpk9v6MhC5Tx05FupCj7WWSNtkJHLxpNqcCAbUT9LGbfoapRAbGkFQH6+czY3fz/yAfpmb19qvZPjoprhpQv5SuXfjNH/9tpoDYauzEbx5FLl5iMl17LqAdm835WV3JZZYfyQGIlexwXgsuUyUOSJXWyaOvZ81IjJLQKCJsZsU4TkY4jiVXuqwE5VeSrjATfxrgA+3jbNn5Lbwcvn8mYtcc+Lc83Tf60SuOg5/EsszvgOM/y5skasVPQ6H1jH0Ui1W9PMBJSRAK1jRhjFUUsfkllHEqCLQ0AklvclTQggyX+VrRbSfcZiH0XwbZn2wJbB7Z7rVsNeWSrnHpfPRbN4XS4SJTXHqIoUlcinmxLh3O+DnqosjvsPZM6fYcOweR7PNG6x4Xj3vsXn+LuXtnvECV3IXJ57QeNBzjLr2UP/AqIfNefUPkaxxA6bGnpN32tASRfSaCA3JLJdg8COkgLeyVBcCQiAbAkVW5FasP5tZTdyzityzqxi4a8tzJXJ1xvbpn8zEgfE4JRdOuIImPtYvlOHT/bE/Oos5l7sb5slVwhdyvBtMCUPHblT7oA9NXqtDtXJOaCI4H8Ww8bM2RGV5tVg4Itd+aAQf9fFCeURnHYIpkXs7knn9AvU8+Dl/D5gvcmPZ/n4LDhgkJVa3bQGRC+hCE6Lm1mJjuLIhzes06wI6ccpSGYUcVWxepQ5XcGbDl6X5al/+wxUMqObFk5sXkWvWfV9URK5WbKHOn4t2I5dOoGpe1Ve+yIp5B7mjzr5QL17x6OVF5Oa02StzNkylNnMp60FgPW9e8fbQbobiKQmHtzBiT5LhhqzCFLmKiXU9q9KtYU1erqIckpH+mEs7fjOIg80YjXL4g8P5HQRuvJPFVm05ReTqhQ1ke8frRO6pbfT+PSMfTUbxgonczINCsv/GEZErqkwIWINAERW5FQjs9iXtyuuFH5T+kG/6+2nCFUKXfonh235duIKhhyY/Xtn81MnLRBVWdoXMTWBN8V20ki6VT7Nukx09e+gdBqF4Fe2PhzBz1Ky8mJ1Z1rEb3lOnmYyD1RYqDJHbFL9lK2lbUZ2tYykr5y7mnjomV32Z9JQqr/dLxrJ9RAsOmJnJyhyR6x1yhV7ZZUDQhSvoC+68enL1fqg4q+OMZ5fVhKA4q3+0fFbwKO6MibTgxrNCFbl5uu+LrshVn4o2Kb4ecwJ8cEk5TciSG7w+pB11H+niOPMickHrVbxJRMguQrLxxOZ2g7uUrcG03o2pZHdP2SBnWKPQPLkmDKv7ki+fdvbG5an2B4AuDlZXVBvikNvhD25MHd6OunY3iVi0i5CcjhN2qsnCwa9qwhX0Y5e1/enCFQxjis335CpzaRNN6PwoTOV9yW1u5HMhIAQsQ6BIiNy7R+cRcvIMF1IfUsquJT1bBNDJqwwYeHrq8enbozU7sdNu7CZ0h27jWUv6tO5LuyqlIPEIwT/P47jCJj+CtUfb7+ldQ9nctnUVkamWTWVf+CI3c5d+4rVYKlX21Iv51MXYpnJ552K2r93Cbc1msmyutqG8F1iWC+tWE7V7KcmaY5x9cAyYxnvDG+Bs8lSyCfTaOhhv21Sub53FyvnqDV+m2ldCLcwKVxhI27Cp+LnC5U3jWDV7NU8cm+LWfiCv9/KnjrsdGNiilxUiOYbIpYs5vFW9QcwT++aD8R9ah1gTm+Z0Avbxta2sDJrOdZ2Q1jdfCR0o8TSOqKWzMjaeOQ+YQO/+TTVZK6KXtWBtaE4iPLebtyl+P66kbbkYtu+2o21b8iTWc2td83lRSCFmjieXvNz3RVDk3vdlTYB3ZiYBdXym3mvszCwBeRO5uhhb4s+zYdtJtt9SaTaTZXcFdulMw5QT/Hr4JgcePNV4QtWbrAK7taeN52OTuX51scAkRrPil5Oa09rMvbIXhE6Me7sJrpeP8eupBA6kaNt0cXDj037tqOtklAFB/aGSjq3W3dw3a2ljlW3hwRUitp/k16vaTXaVXD0I7FiB6xkbz5RNbK6gij3Iok26jWdO9O/Qio41HCHeME2Z+SIXdHHHqtgoVuy6yJ672g12lr68B3/LjB41sE2+yLqgkSw5a+kepD0h8HwTyF3kKq8fsx9m9vFu5sbkmmxbk5FhHMF3MkVmKY/RzO6mzrpgokb6fQ5tGMfXeuXzI3JL1QhiQVsvdNmHMnoy64Gc+2KwisjFH79loRrPp/rSz1SQ22t/g6wG+pkBsgwtlQurA1m1UO+ENU2Z7NOOFSRPbq6pvowFd+1g+n7VJ2vKLo2N+unP9AY2YBNjA32yhkQY5MnNKTUZPD63mvkfjiND1+fHk6s2SSemNeYWwhHHz43IBfPv+6Iicj0I/ugNnI+qU0qlZ8bCJp1n7YY7NAxQp616SsL5vXy56aaSWzVvIledn3ZcoC6u1cT3TpJhbK9+ZoAspRNPMOd79YYpoyvbtGMmhKhR1ZxE7qTBnWmYTWpq1cVdjPr1psEpZtrDHxw4tymMcbmJOM0xyi2obpyqT2Ofod0O5X0IebseLiafJwkc+HkLwXqb1/IicrGrwJz3W2Vjx//d31f30t0g5WHuzw5TJT74ZjM9X9J+ojq7lO6jfs5fQ1JLCLygBIqeyH2aRuKtE2zbvYT1D7J6UUu5DuTz1k2p6loKG/WXk/rgiJumy+dH5EIpXvMZQ/8GVSjroCd1nyuRayiSjNNxlWj9DV0/8De5gcuwrA/lhk6gbduGeLraaWNxn6aSHBfD3iVjObwzGy+w40AaTR9Ji1ruOOqliSyIyMWxG3UmT6RdfXccdZvgrh3lwIoYvMYOxPuaCSHoPpBGEw3tUB/AcCDbwyM8cRu5gJ6tMw+P0Nz3WQ6D8OelyRNo+5oXbsrD9ElyHGd3fku4cQaK/IpcdF53I8+wpb6IniORqx6yefd9URG52t31TeJNb2oyPYV5FblqD6dy2ED9CrjYGR3NbCRyHZxcCGzRCL8aLjhoYnHVadUSuH78GIv23+FkNl7gWjW8Gfm6N5Wc7fU80AURueBS1pMRr9fhlYou2Gq/VFA9SODy4f18GZVs5PE05/AHI6K6Ax4yxqo+JOMmR/84TIjRYRAOblUJ6lCHam5O2gMy0lUkxJ5m87boLAc25Enkqk3KYoeenRYSubz8MT/MeZNy6qYvraPjiCWW+oaQdoTAC0Egd5FbmMM0a5NKYRpg/ba1ntzSRI53YdAx6/cvPT4nBGp/w4A53aj2qJCOPe6ZzPmh8aRa+ljf5wRvYZupeV1dI9ZEvGdh91w02h/Sux8dPQsWM6weicPLjQntVIO72R7+UDTG++ys8ObjJbN5s4J4cp/dHEjPRZmAiFwrz87AoP8yrVkKqbHufDWlJIvNS+FqZSulu2dHQH1gxUh6DG9PtZLZhYQUzDqfRiomjoynqYeK2C2eNJ9riXR2BbPphaut2b3vTUJEOCNOZOa8ffHG6U2In4rte64QEa89kMLPqy5DOnnjkpjT0bvmkMgp36w59V/wMm41eHPAWD5s64ktKqKX9Wf0qpx2273gPGR4QsAEARG51l4WTR5xZEoc7hn9lmL/TDf67rC2IdJf0SKQ9Whkw/AOC1irhChkhEOqnFk90omxVyzQtjSRhUCb1h0YUc+GS7v2EnIqgUtpUKm0C22b1KPho2MmTxl77jAqqbjUh8oZXOmPObdpHePUJ1vKZXECrSavYWzjzCOdEw5+w5Apv2eTWs3i3UuDQuC5ISAi9xlMlY//Y+YNTcLL5bE62lBE7jOYg6LXZabIzTa+t6BGZ4hcG5LuOBK5sDQf7Stoo1I/ewLFed3Xl/6Na+DhoMTBpiVx59pl9vxxmhVZ07M+hzBt6djYl16Nq2rz7qY/JeXeRXb/HsWiu+ZnY3gOB/5MTdaJXFVCLIc3zGfumhMicJ/pjEjnRZXAsxW5RZWK2CUEhIAQEAJCQAgIASHwXBMQkftcT58YLwSEgBAQAkJACAgBIWCKgIhcWRdCQAgIASEgBISAEBACLxwBEbkv3JTKgISAEBACQkAICAEhIARE5MoaEAJCQAgIASEgBISAEHjhCIjIfeGmVAYkBISAEBACQkAICAEhICJX1oAQEAJCQAgIASEgBITAC0dARO4LN6UyICEgBISAEBACQkAICAERubIGhIAQEAJCQAgIASEgBF44AiJyX7gplQEJASEgBISAEBACQkAI5EnkVqw5jRmtqmCTdIRFa+YRmS4A80NAjvXND7W/SR05evdvMtEyTCEgBISAEChsAnkSue90XkqnSmqTHnL8l2EExxW2eS9g+00ecWRKHO4ZQyvF/plu9N3xAo7VGkNqu5KPxjfFOWY1U4eMy2ePwQzY2Ydq+rUL1F4+zVBXyxC5ShsqZ1aPdGLslQK0aapqsVcJbN2XZlXccbDJLHBl90DGR1u4r2fWnCdzRregOnA9YiUjThSeIf27BtCrxj02z9/FotTC6+dFbjkwoB/dqiRxdPlvTLuTv5G+3rozo3yd9CoXrD3TVlhvXeWPgtQSAkJARyBPIvfv4Mlt13g2vevYciF8ZKGI+IFB/2VasxRSY935akpJFsdaajF6UidkLz1rq9tLJWpuLTaGW6ptM9oZHkFQgBcQy/b3W3DgcmYdt8mHGd5SLetj2Ni6DVFmNGd2kRdN5CoD92mk4ovRcTRweUrsFk+az/2H2UhyL+hFYLcg2pXPWvJFFbmXtq9k1MncyeSrhEMNFg5pjMvFXQSG3yQlX41IpedR5BbqupIlIQSEQIEJ5EnkFri356ABrbe68DzVM7+9QZ+apYgc78KgYxYE4jiVXmEDqXYthmQvLxyPhzBz1CwLdpBLUxkiFy6HtWDZfJ16H0yH9RNoVEZdv6iKXP2xKV7dZ+XJ1TelZzLnh8aT+mdFXplc3HJz6T6aJW/Vw+FhDJvCl7Au8SYPLdd6EWrJiUlDOtOwNFzaspJRZwrHtI5tuzKkLpxcE06QxX60Fo6tRblVS4hc/fFpvboUyDNsmpd11lVRniuxTQg8LwRE5BrNVKGL3PnX6FPDmdVvOjHWkqtEIzI9iZofRHKvYFo4HmNZp57oOVQt2VuWtspNP8kQv/tcv+ZJJZVe6IDG0/oSt87Y4V37bhH15BZRkauELmBpkes9jVUtq3D36Jd8fLiQlF+hrjZzG3di0uDONHQqjFfWig3FKhA8ohW17h1k3MqLnDPXNCmXhcBzJXILe13J+hACQsAiBMwQuX6M6/8h9Uvr9ffgBCErZrPPlEAsc4JFEQ/p3sGPsvaQePx7Rp+swKSADlQtBSnnw5i8M5wb6rqah20FLmwfyW/2Y+jf0IuypYD0NBJjdxP6+1IOGW9us/EjsGUAzaq546B2bqVDWtJVIiNmEXrvvoFFWsF6lU0LZhBV7UMCW9Sjoqb9h9w4s4GFf2zhAtCs+QJG1FF/kMOVzZjzOgszC0XkeuK7aC9dKp9mbftOJGgEpx1R82uxMUzfQsWr+iiSeV/E4Du6D36VnShRHJ4kxxK1IogtqyMzKyje2ejQFkQ6L6BnWx/KOQJPU7kXs5U1n33MvWRtca3Ivcv2cDvadk1lY9c2RCVDta/OMcB9K8tu+DPADw5Mqcv23UoXjt3wHj0Sfz8v3Gy1//bkfixRa2exZeWGrGh15V/zwq2k8vFTQL0ODDyv2XtjtXbC4Rl12bLd1OyZ58kt0fobun7gz8vlnCihbkaVxIWts1g7dylP8roositfyCI359CEvswY1oGq17fQd/MJejQdSCfvCtom+3GCAAAgAElEQVR77uFNju9eQvDVGAPLnd0GMqpVU15yLQXF1OskjcTru1kesZR9aUpRxYsct3sqURXH0MOrFDy+yqY1M7hRN5ghdcuAKo59m0YTUuCY/8IXuZUatiKklRvnNoUx7mzWiXQp68mI1+vwSkUXbNULJf0pqsSbHP3jMCEXHuuFNii2qo4QFBZPhw6NaOjpgq2aY8pNjm7fz7SLqswO6rbg17YenNsYxq8lX2WQXw081JOTriLh8hEWhV/hQH42Bnv4sOKdetzZHsZRz3b0etkJHl1hw0/7iW3YjhEN3SD1Dnt+2cEcvbhZl7JV+fzNutRyc9TO/ZPHJFw9RuimK+zRzb0eHm35OlRzc9KOMV25kYsZ/iDJ3hurxMVe3Uv3MNPuc7M8ucXs6dW0ER0bVMDFRs3vKSm3TvHr5tOsTcruxszbumr0z4VM6OQJF9Yx/uMlvDAh75b6npN2hEAhErC8yPWI4+5jd8rqRHFaHDceuFPRVTeKOPatGE3IA53IrULK/fs4lNG8zza40i6GMWx7eOar1FJ9mdGnA1XtTBFJ48ruGYyPznzwakXuTY4fd6B+/azt3z06m48Pn3j+Ra5jMAPC++B5Zin/HhEESpyqfZaQBUXk2iaRWNwJZ0VYZtKMY++ERkQeUP5FEbmJ8Uk4u+pv5tB+/vjMYmaOmK75f53I3dj1KHXC+4AmZKEbXcLH4L6zH5vdFxiKS8fBdPhxAo0y1oXhnCYemM68CYsz/9FxMG2/n4Bf5o49wwpWFLn2AzYxPNAHtd43vh6fW828D8fx2BI3rU7kHq7AKxM1UjrfV+am0RyaMPghp4jcGyc45FCP15yN6qXHsW/NaEIStf/+kvc0JrWsgt4etswKqVfZtHoSy9UxEYrIJT4OW1f3jPKJt27iUL5Cxt/qe3/gdmsGlecHrQtTh3WgLtEsWhDF5ixNZG5Qytp6MifDwgm6qvtEEU42CSQUc8HF+Dsu/R57ftrGnHilvEbkepKSmICDs0uW5lXndxC48U7e44MVkcu9e9i4uaH7iki4cROHihUy/la333ujVuXWqtuCaW09Mz4zMCY1lg2hewnVC1SuVbcp096oqhW3WS5rilwnRr3Tjtc9snwRQnoCB1ZuITifG+Ayh9WKKT+PpZHm6zOBfVP6M/1gftaa1BECQiA/BMwQufrNKl5dcvDkqrMvpMcRuWoqaa2+pV1F9d/3Ob5hIqdemcM7XjZc2TmQ8eczRa66h7S4E6zfsYrfExNxqfQhEzvWw7lYHJGho5XdyhV4p/M0OlWyIe3WbkK3hxH58D6l7F7lTb936f1yGUiNYU3oVNYrJus/2DXtRyxh/f00fHzGM65FFWziD/DFmv9wWm+IhRmu0LTdI2aOjMNT5cpXbzkSkp8ZM1VHEaOZsbAjNOLS11br2c30HOjHxyZxIXwRG1eEkEwfGk2fSgcvOx7rC2O9ONvHt/ezcX4I0X/EYt8jmCEjm+Kst8mszn+u0LOWOuY2EBbtpYNqKf/eVYexw53Y3rUNt8YbelC1otgJ4o+xdu4sov/YD+7+VAqcSr/2ntgTR+Rnjdh7VDvgjM1rccdY+61SHh8c+01jyAcNcLSWyHWcQK+wwXjbJhG9+ls2rljM42RP7NuPoMsHffB2teSmPxWbN97GBye2fluGL7b9g/yGfOZb5Krhp6dx98wGQg+Gc/xpbQI7jqZdJZvMcAe7vsx4pwNVbdK4cXApIad2cyWtFBWd2xDYIQCfMpAWE8bAiPAMkeugdlDGrGLMX7WZ1aMe6r/Trm9h2s5SjBjYkrL3j/D1qnkcstQ9UgjtOLzcmNBONUj4cx1D95n6WePJnMFVSThwijUXEjinzrpgY0+v1v70r+OCvlAEnXdQzTuZS7v2EnIqgUvYM6RbZzpWsUV1ahu9f7+nHYkictX/q7pzgrWbz7I5/ikuVeoxracPLsVuEhGyi5C8ZnpQRK5mfs5uY8SxioT089HMj+rqXiZtsWXUsMZ4JJ4g+PvTHLDzZM7QFlS3UXH9jx3MOZbApTSo5OrBkB5vUNcZVGe30XuTYrcuvKP4Y67vj8wo72BnS2CPANpUtJ7IbdisHZOauKG6EcWKrefZkPhUMz/dGjehf+MK2N7Yz4ifr3C9gGun1Zgf+KR1OfHkFpCjVBcC+SFQKCI35dR/+OCPAxke0pSzq/ho1xZ8lbCAjNekSmxgyuVwgn8P04QO6K5Orb7nnZf1BLHd+3wT2JKyD8+wfPmXbDJ4FefFkB5B+Hukcfq39/lC+VbSPtjTuHt8FZP/jEBxOgF9mTGkA1VTsor1whC5g6fcY2ITZWtPshORC50ZtC0/02WqTlP8flxJ28oxGSEC6lLV5pxjQH07okOrsnaZrp4ickvGsXduTyK36kmmagt47/v2VIrfz/yAfmgeSYrITT6zlEUjglAiEzSN6dq/sLoqqxaC76IrdKmoxAGr63VN5cBfXviV+VWT2st+9F7GdiqrhFCMocumEfiWjGX7iBYcMAgL9aTanAiN7dc39eOH2fsBnTjPmrlB57U2TCFWiOEKAzbxr0AfEnePY/6U1YYTErCOscMb8PiPIOYFLbXIBPsPfMC8t5NwKq5+nQsx6yrzxsICNq3cd2aFK6TFcWjrVL6+oRcKVHMaq1pXQXefV6w/m1lN3NHd5wab2Eq9zzfvtKSs6gzLf/ySTbpNb2lX2bR8EstTFY+x+ofx8tEseqj8baHwoAKSyqF6cYa83YeOZS+yNuQgK/ISGqATkgav2hWRW/IeB9ZuI/iWXtd2NVg4Qk9Y6onclAu7mBp+0yAWuNubPQmsY5+/zXY629Ji2bBwL6Gpijc6/SYRi3YRkqL8nXSCOYtPc6lRK0Jer0DKqW0M+f2eoedYyTrhkRpN6Pwo1AFIDnVbsELtgT65hf7bEwz4morJLbxwBXtGvduT18uYmr/ijOjXhzYeV9jw9X5CC28RSctCQAgUMoFCELmZmQm0sa5k5NTVxb4ai1xTD9tSPl/yfYsKZHymPBxts3mNmaXt/xME+RGs+amT2xwZiNynjhwLdaHHWgulhKr2De99341K1zYwc9DHma/JFcFV4sxi/q2EFGSIRfazqEc/bhsYrghJ/c8yPMRVWTbfaJQj9xLUw5PLYdrPNCLXXWlXCZ9Q552NXtaCtaGxGYJZW14RobcjmdcvUO/Hh9KHLkwiI2RBKa8vwHXmmEwhVngi123qSYY3zxq6YUDn3GqmfpjfnL2GnJ+5yDVDbGrvPRsubH+foIvGd4Mupl8dGz+J5TqRq471/W2V9genLvZX/28z+s3tvivUz3Wv9U2INf1+a1WswXutvTNjT/U/NCVy0YrHPQbGK7v5/1fvM8WTayqFlUO9Fqxo40m+0ltlEeDGsa+GIhdNBgN7TWzwOPXbOWO7NRu0Ytkwe69GLOry2JrKdmFdkVuBOZ+2orrJkAndIBI48NMWghUndKGuJ2lcCAiBQiFQZEWuzjuUReSeXcXAXVuywCjKIldnbJ/+yUwcGI9TsuXCFew/2cvYrp7ZLw6VfsiCCSGbUVPxrqr0BHAOIlfrmdWJ3IG0DZuKX3Fd3cyNcOsCOnFK7QI2aEsRoTe2MnPAsKzxq9mJXFOi2MoiNyPMIqfb0VIi11HF5lXqcAVnNnxZmq/25T9cwcDcvHhyzRCbOpGr/xYls78XU+RqD39IMoyTNVoTlWo3ZU6HqqZjVdVlzRa5bkwd3o66aeaJ3EqKd9V6IteWk2Hr9OKLdSB0IRjGIte0KLauyM0pXlpEbqGoDWlUCDwDAkVU5FYgsNuXtCuvF35Q+kO+6e+nCVcIXfolhm/7deEKhvlt8+OVzU+dvMybZbMr6EIVcrYgM2QhB5HbdR2jPmmAo77wzFbk6vpNVcIPchLPim0GbU2g11Z1XKuJ8AMywxUyY4yV8k+N06J5Umn6Jt5Tx/aaisk19vzWnkCXqYPxdU3Kf3YFZRyZoRR5mf08lrXgxrPCFLk+jWYzsaE7KdFL+WB3hOEgdeEKutCgF8GTa1eVkOFNKZvj4Q/KK+/ykHBqB4t23eGALj42p3AFU55cT19W9PbG4dZBRqy8qI0RzdaTq4RRVHycjfDMZQ3m0ZOb2KwdU5u4mQw/QBeukJwpzusq5e/sWc3Qw9oQHM3l4MmcwBZUtzMVk+uUJfTCr1ErPn29Arb5zq6g2+iXGUqRx7tTigsBIfAcECgSIvfu0XmEnDzDhdSHlLJrSc8WAXTyKgMGXqR6fPr2aM0u77Qbuwndodt41pI+rfvSrkopSDxC8M/zOK6Az49g7dH2e3rXUDa3bV1FZKpl0+RbVOTqQhWye+0fuIl/DfABXdYFXWyr7WnWBc3i7NFInqj9hAFj6BLoT7WS6oMc+rFsvjoONtP7entnECuXRpJ8LRYqD8Z39BC6vOIO93WeW/NFrjZrwtbM09n0N5K598H7kzF08XPHXnWaDC8wmWI+8fhilgZNJ9F1MI3Gj6RDLSV0wEDk6kR0EqeWTGLdymPYtx9Dj+HdeEmTEqEAIlfH/Gkcp8J+YtuWDVouhXEVhRRiZnhycf6I/7z9Ks7padw4rLfxzCOAEe3aUNUBEqNm8+HBE5kbz4pcuIItgd07062GPao7R1i08jwR2cTZNmzegUmNbXI5/MGRce93xc9ZxfVdvzHp6GMSihXHr0pVur9ej1pu9qY9uTbnWbv8JJuTVCRQnIbVahLYwZdKJVVc2r6eUScVYaiI3Dt/hjPnSLJmU5uDnRO92zSj28suoMTMGoY9KGLyXbWYfMydQxGM2pdkGEebR5G7x9Wb0EBfXNINN5JVKl+VUV2aUr00JBxcR+AfysY8nWBPvUnEmr2E3IWGNV9mSLt6eGgyShiKXJ0oVt06Qsja8+zBnl4tmtHL10PrIc+3yAXtIR6OqGKjWLHrInvuqplb/vIe/C0zetTANvki64JGssREqjnL9yotCgEhoCaQu8hVXm1mj0uJtTMRA2tuTK7JtjUZGcYRfCdTZJbyGM3sbuqsCyZqpN/n0IZxfK1XPj8it1SNIBa09cqaCsmch70Za8qSIlcXMnBv58fM/8JUXlltarFqGYJRP7tCVmMfx6xm/pBxmRvM9LIrZC2dxOGZndii2bymiMpHpmJ9lZrGIQi1gxkwpw/VTGTvUR9LfCFsGKvm6+XsHbCJsYE+2BsZ8vhcDIm1vChnIHI98Q6JoFftrLnm7sUl4eZumCc31xCEDDGv7bzc5MMM0RxTbOrKSUCbsUD0izwvIpdS+DcPZkidrGn6NMNJPMKiNfOIVIvGourJ1csqYCy0DGZNlx3gQRTTQqNRkn+YnFhd/Gm2s24qXCGbcG9NZoOw2MwNZnrZFbK0n57A0Z+3ME1/85pSyMAmU0I4ryIXaNO6AyN8s6Yx03QZf4KQn07r/WBQNny5GVmdnsClGzZU90w3PKHMtSYL330VD+Pv/EcJJOCCy139PLm5hyAYhHDYVWDO+62orsu5bQwyBwGdlzv5g2820/MlbQ3V2aV0H/VzXqpLWSEgBApAoOiJXHUC+Vsn2LZ7CesfZPWilnIdyOetm1LVtRQ2miTiaSTeNF0+PyIXSvGazxj6N6hCWQe9rJ9FTuQ2xW/ZStpWNMpta7AYlNhYL90GsPZ6R+xmFnxyP46zu78l3PggA1MiV30QxLX9RH4bRPRxnQfTjAMUlNhZ9PPf1p6A/+g+NKrshL1yam3y7dPsXTKWwzv1E7upbfXE+YMF9Avw0R4ckXH4gg99d/ahmvExvI6D8ftmJP7VtIc1aA67+HkWW5xHEhRQ1iBcIa8iV2NLv6l06dkUT1c77WEQGdffUeSqB2/ivkm7z41T2wk9HM5pnVe0qIpczPPk5nb4g6Egtqf/G6/TsbYbDpqDIFQkxEazZ08CL7/dilo39QWaXgqxjEaeonqQwOXD+/kyKtnQy2hK5KoPYLgRzeZt0dkfZKAOCxjQlOol0yzjyVVs9av3KoMaV8WjtPKrNS2B68eOsWj/HU5mOdDHhXFvtcCvvOZkmYzDF+68avoY3lov+zKqVU2Dwy5CN8XTclBnGiYUQOSqbbdxZEi7prSs4YKD+jAI/ctCIpeXP+aHOW9STt32pXV0HLGkAI9sqSoEhEBeCOQucvPSWl7LmrUBJq+NFu3yWk9uaSLHuzDomLVtNSOsQN+knLIrWNv0v2N/PZM5PzSeVEsf6/t3ZGmRMdszLrAnfnbZHf5QkE4UkWsyu4KJdnPIrlAQK6RuYRDw5uMls3mzgnhyC4OutCkEciIgItfK62Ng0H+Z1iyF1Fh3vppSksWFFM5pelgicq083fnuzqeRiokj42nqoSJ2iyfN51oo5Vy+LZKKDjUbE9qlBin6MaYWwyIi12Ioi1JDbjV4c8BYPtScCKciell/Rq/SO/6tKNkqtgiBF5CAiFxrT2qTRxyZEkdmRGcp9s90o+8OaxgiItcalAvUhxKHmxGaqXJm9Ugnxl4pUKtSucgTEJFb5Kcojwa2mryGsY0zD/9OOPgNQ6b8nvejlvPYrxQXAkIgk4CI3GewGnz8HzNvaBJeLuodxyJyn8EUFN0uM0SuDUl3HIlcWJqP9hVdc8UySxEQkWspkkWlHZ3IVSXEcnjDfOauOSECt6hMjtjxtyHwbEXu3wazDF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pRMhIASEgBAQAkJACAgBaxIQkWtN2tKXEBACQkAICAEhIASEgFUIiMi1CmbpRAgIASEgBISAEBACQsCaBETkWpO29CUEhIAQEAJCQAgIASFgFQIicq2CWToRAkJACAgBISAEhIAQsCYBEbnWpC19CQEhIASEgBAQAkJACFiFgIhcq2CWToSAEBACQkAICAEhIASsSUBErjVpS19CQAgIASEgBISAEBACViEgItcqmKUTISAEhIAQEAJCQAgIAWsSEJFrTdrSlxAQAkJACAgBISAEhIBVCIjItQpm6U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n/9OitX9jnpda2ATv48TC6aRmv78j0lGULQI+A9NYl4DW74abc/SZCPbvFPZMfkRMd86M3Rf4dnt4/+YeUOT8HJ5DJRi/0w3+u4ovP6kZSEgBISAECg8AiJyLcHW8S3Kdg+gYmUX7EroGkzm8pIA7ty0RAfPvg2nd7ZSu7rajudhXG1YuLM9L8VspfWQiGcPTyzIlYD/wCTm9U/E6Z4bXwwtxWIjkevZ7hHrR8bhjjOrxzoxNjrXJvNeoMkjjkxR96G7ROTmHaLUEAJCQAgUHQIicgs6F8XeovxHg6niZNxQURaDXSg75F08S5zh1PwgUs1g8Hx5coueyO0++TPe87Ph9Ox/M367GcDzUMR36DAmdK3Kfzd9ztD5eahYVIp6P+aPuXfxTPgfvvjAIYvA1Znp2S6FzaP/i1Mu5fI7rIFB/2VasxRSY935akpJFsfmtyWpJwSEgBAQAkWBgIjcgs5Cg+94rXMN0u/uI3p5CCnJCQVt0Qr1B1M16C3KJR4iap55ItcKRlmwi6IncoctmkVvrwccnDHF4iL3jemTmeBXmgthY55DkZvOj0tv4e9hz/7Z/0PfbTkvgz6fJzDT/wFJf1bklcnFLbhmYOa3N+hTsxSR410YdMyiTUtjQkAICAEh8AwIiMgtIHS79mH4vmbLrbCuXD1TwMasVl1ErtVQKx2JyDVN3HNgEn/0TyT1RAXeGFuC3J2nT1m15gZNyzix9RNnhlowbGHm/Gv0qeHM6jedGGvtBSL9CQEhIASEgMUJmCdynbvg1votytcsh4Ot1oa0pNvc3f8TsYcisxpV9l082rWnUlUXbIpB+hMVDy5FcuW3r3mki7Vzm4T38GaUST7OiTmf88i4lTpf82pPbzi7iiNrftJ8qhWUdzjzxWKethuOV4PKlCyhbj+Z+D9/ImbnRhOAXLB7LYhqTWvg5GRLMeBJ8jViN8/nztnjBQaqtYkc42+zL6OIzUu/8OfyxYot2n9zOBTM6eO1qdLzTTzctHan3YvmwspJJCUa78oBbP1x7vwunro5SodH1w8R8+tMUjTl/fH4aBzVnHMe8gN1v1t1c2qiTm7e33L/xLOrPx5lHSmRMfe/c2ndd6Sq9Ppu8B1NOntweclgEit9QfXWNSijXlvpKu6f+YULv/7Ek3xvbsv05Hadn8SET7rQuHJJTeeq+Bg2z13CvD+eGIJw9+KjiT1oU9sDR42D8Amq+Ctsnv8T83Yar84S+PbryUc9G1DFVQnCVj3g6tEtzJtxiChlenQe1hyJ349ieo8V6O9tcmzekgmBzfCt7Iqt2panT4iP2cfybzfyq+6H1PCR7Ayoksv6vcqa1t+yQCmltQeNN/mrp+2ZMbwVL2nsf0L8uQi++SyCvXpLy7H+KwwLbM/rtTxwVO571f07XNi9nslzY4jP6N2LGeuH0fjRPkZ/cYPuo9vQWGd78g0OrviJ8aszS2carfbiXsffw4kNQ5356Ip5t2PTkYms6pxE6rEK1ByfEQRvXuUcSonILTBCaUAICAEhUKQImCFycxZH9yI+JWa/njvFbRwvD/PHWa3KjC5DAVUZ10GLqFlZRezyrty4pF/YEad3wqhdPZmrSwO4pTz8dF7TlCRwcFKeuhnVVNz+bQRXjl3Ta8gbp3eCqV3duKy6yEXOTP0nSXmeDvPEInrCNT8it1xyMimlHHEw5mhKZDoOpurwtyhnb2IwGXaYZ3dBRG6JBt9Rr3MNbEwxfXyRM/P/SZJORGlEbg0eJSVj5+SoEfH6l6EdeZ0kReTejyfe0RVX47faqhh+CFjAcp0ttduwcE57XjK1THjChbCZDJ2vE2kl6Dh9AmP8Sps2Kj6KWYNWsDkZ8iVy/XqwYnozyptoPfnAArpOiNF+UgCRG3UgHh+/KmS5g86sJ2DEPrRYFOFaxvQwb236N/1n65goZW0fEF+8NK5ZOMazY8K/mX7AqK0GjzgyIw73m2XpG2jPfnOn2TGVHb/cwev+//BFbwd0Pw/NrZ5dORG5BSUo9YWAEBACRYuAeSL3gyHYng3j7vGdpKpjTotVxq7pROq0rozN3UiOLAhG5xezabOKhk1diN8zjZg9+0hXe+Psm+Hwaj88bMO4tFPP82vCW6vBY/9PvMZ0wfVeJFELgklTmGnFoqPmr9Qrv3NmzWJSVa6U7DiHeg0cST//C4d+znzk2bT6Ed/Xy1Hs8W2ublvFnZO/k57uQrHKAXi0q0HKks+LrshVDzI9gavr5nDrzGFw/ZTqQ96krG0Clxf05c5d3UJqhNuwaXiVhbSbx7mwdT5J16+BbQ1K1h6MZ9WLnP/VWAbkJ1xBEclkE8drP5iqn7xFOVsV93Z+x6VDv5OucqSYWxfKv/0unq6Qduonjq5bpTVcEbmaYd47TvTPwTyIB5smwdRrV5kS8fs4GjItY+7zdtsoIlddSXWHgyvWsGD9Vf7r6suEOf1p7Aq3Nk2h/+wHQGmGLZpAb68SqK7tZt6MCDafe4Rj5Sp0/2QQ79UvDapofmj/PcvV7bXtT/h4Xxx5QFToj8xbf5WrySV5qVMb/jWyJVVs4db2r+k/44aByeaGK7SYOpkpzUtza+e3/Guuum00tnR8uwMdSkYQOEURuXqtmxuTayC678fw68IV/LD1AbZd+7PoE19c1eK//QLtOPFiyrLeuP61hTUbzrL33CNwLE3H4R/wUfuK2N7ex+h+64nKIogfcSF8DbNW/MUFKvLR9JF0V7M9voL2o7SlM64PkrjaK5GkfRV5ZWpe4mv/l4WhsbSv4MTWoc4MNdMDnNMaatruETNHxuGpcuWrtxwJyduCk9JCQAgIASFQBAmYIXKzs9q0UCrWZBGvtqvM05uHOBume1WeXRtdKD/qn1Sxjeb0zE95oLyeLtb0R15r48qtdf24eirz/alO5KacWUV02E8Zwhrncbz8kT/OBq/9dZ7LZK7+MIhb10284rfAhBRWuEK5x7eJWTmCe3p2lw4Ix6e2yjA0osJUfD54jdJqD29IkJn5ay0vcrVzVo5HxxdzIvwXQ7KOn+L1yZu4PT7OiVlKaIoictNuRnLqh2A9u/tS5fN3Kf+wIJviFJGbHMPyzxfwg36sdMC7bB3+CrbnNtL6w91QrQsrvm9J+eS/WNDvJ9YYLBNXxiz7Fx0rPiJq/iRGh0HvOdMYVrhlt4kAACAASURBVL8khp5M7XAdA95l5fBXcLyxm8ABG7mqR8FckVvlk08J7VoR1e0ols9czfLjRmEVJtZsXkVu8pmNTP58d0ZYhUbQhg2jhatheIPp20PnJdcPs1A8uSXj2Tt3JpO36tms4xt/iMkBa9ir16gum0HMusq8sTBvN+OEubcZ4l2iwHlsB0+5x8QmD7WdJzsRudCZQblsfsubpVJaCAgBISAEnhUB80SuEmNbwSAPrGJyltfn3ji9HczLNXXxr7eJO7OP27tWkfo4q9C0ab2Khs1duLdtCDF/qkMNGlF2+DSq22eN1c3Xa/8CeQRzn5ZCE7kGgl1rh8m+FLH4YP80TkeYmyXf8iI35w14uh8ceiEiit23f2vPFYOd7Ll4jHOfEiCH7AqObQgNb08VXQ5dxTNre2Y97Udk5WcsILViNZ4dn/2b6UeNjTElALVlzBW54Mqw/3xK71raGGKS73Dhr0NsWLiPzddMC968ilxzszBkiQ3WH65BLLEicskaXwzezFj/Po1NfKYTmPkRudq6WFbkPnXkWKgLPdb+w6xVJoWEgBAQAkKgaBPIXeRWmITPe80obSLGVjO07DYiletL2Vf9+Z86lbUbioD7+78mOuJ3QyK60ITrGzny43ekKxvS+GMS0TsPG5TNl8g1Cqew9HQUFZGbuOdzzu4ydyNd4YncrPHVauJFSOTqPIvGItfU63Qy42p1wlArVu+w+f2vmHW5MESutk3X1s34sMNr+L5SMSPGNf6P7xkUFK3EzGb2XSgit21vwsa/hmt2N4zZIteX2Zv646vKKoALInLHzLzLyHrFCixydcPr0z+ZiQPjcUqWcAVLf0dKe0JACAiBZ0UgV5Fbsms49erbknbtd86E/cijjDyweRBK5T7Fa+CbuNnfJmbeIO4l6g/XkdK9V+Lzcrzms5TmYdSrH8/5WUOIV5+sqXflTeS+RcUxg/G0v835uYOIL5xoBdPeVaPZ1IVZ3P61PVdO6j50xKbpHOq2qYyNiewK5cz15Fb/Et936mNz/XeO/fB1ZghHjisqD3OX0U7OHtYSrX7k1dfL8ejYd5z4zSjLhS5cIUkvBOEZeXIzwgF0orZhD1Z81UwTrjCv60/8asBNF66Qmd/2nZAvea92Ca6GTyFwrjqmN/PKCFeI2UrXIREGYtR8T27WiXNt3YXZY9XxvqY9yIUhcnVhGfpxylrLcghXMOXJ7fou4Z+YDuFgaBJXexYsJnfDW858ZKF7WzaePavHkPQrBISAECgcArmKXKe3t1K7Jjw49h3RmzdmbNxyf/1NqlR3pJiRJ9cpYBVuyTu5tf93HiUpmQ7sm+Haexw1qxrFk+rGVPVL6g2sz5NDG4mv3YWyMSbiOrN7Xa9pw1QqLkdKB6zEp7Yt6UkXufTbSuIvqTfCaTdDuXevx6N8bTwzV3hnltMJwCfXI/lreTCpNKJ0639S87Vy2kwEBRG5xfpSZcy7lLeHlPO/cyniF1LuXdNsDrR5+QOq1Yw1sfFMiXvVbRLbr96Ql9sCyyWMQJcSLl3F3V3fcUW38azSu1QO6EI5J7iv7523hsi9sY/JMyOI+usByY6ladGjJx8PfAXX4vqHMlRkyupPaeEOqsu7mTdTt/HMm/fG96O7Omwg7hDj+6zhoDruNnAYYQO8sH0aT9TSFRkbzxoP6MlH/X0pb/uE08smMjLUMLRAJ441ojFoS7ahB8NCJtP4/i7W/nyMPWq71X1WrsKwyR/Ssdojk4dJ+E78F7Nbu0L8X/wwcw3LD2VJyKeZXHPFsLrssP/MonctSD66gpFTopTNda/xXs9WNK5WGkx5cm2jWR60nl+PxhNPSRoHtGdYYDOqlFRnqJjO0PmGPwrId3YFFZtX3cbnkWRXyO2ulc+FgBAQAn9nArmK3GINvqNB5xpkm43SWOS+s5Xa1U0jTY/fx4mQaSaOkVXicN3U9bI/Djdvnly1OhhM1WFvUa6UKXvym0Is7yKXbNKqpT9MIAUXSt/OmifXbE8uoE7d9UrHGtiZCikx4RGGzB8AxmQMUnfpZUAwPaP6DB2xa7+Yeq+5ZEkHpq6bfm8fJxZMy9xgZg2Rm82dHX/gewZNyHzt79i+Pz+O9TX9av5pPHtn62+mcmXYorGabAymLtW5rYz6MALjc0EcBwwjLNArS9ouQ7Goi93NzvBDTA9YY5BTV1My27RjpvLkmncyWpXhI1kYkDXNWIZlpkRuNunGVDFbGTUkKxNI58cV1/F3cyRysiuD/jTvq1h3gETcnkq8Oj27OCrz2tIvJZ7cvDOTGkJACAiBokwgV5ELLpRsHkzV5kpsrfqQgbvR3Ni2k2Lt/0l1W6Nd8CYOjnjyOIH4I+Fc27Uq2wT/uqwMxe7t4+h806mj8ixy1eSND0nQHKpwjdid87lrpcMg1GaUqPMlXu3q46zOgKY+8CBGfUDCGZyHjaNafMFErmaBKYcwlC3rqDmAQ9PHlcNc++1r5TAIo2VYrBnO3QdnHh6hfJx/katuwBGbV6dRo3nmwRvpqgTuHTIx94UqcivSe2IbOtT3onyZktoDFTSHO9zg4Lo1fLXyTpa4VsfmbZgxvBkvuZfOPIDh2jF+/XadiQwHrvSe3J/er1XEVX0aiea32R1O7zQ+JEGfeQlajHyXYa1fonwZPYFsdBiEqQMYeBTP1UMRzJudedCE8ZdK7T69+ayX3uEUmgL5F7lQku5jP+Cd1lWUmOAnJN++wJ61hyjd611alDSRXcFI5Jo+OMLQ8qZDk1jVM38nnuXlAAlzvoRF5JpDScoIASEgBJ4fAmaIXGsMxhG7jj/i+6qtiQMdrNG/9CEEhED+CeSUXSG3VtWnnt3C38OO/bPd6JtL+q4+nycw0/8hSfvK5TG3bm52gFbkliZyvAuDDDJ+5F5XSggBISAEhEDRI/DsRa59M0q3GYF3AxfINpyh6IETi4SAENARKIjIVQcLP+SvsfdwUjmzeqwTY/UOUNRn7Nkuhc2j/4tTghtfvF3KYied6frQ5e1NjXXnqyklWRwrMywEhIAQEALPM4FnJ3KN4z2Nj319nqmK7ULgb0WggCJXnWRuaBILeyZil/A/fPGBA4uNMiZ4NnvMqs/v4knOQrhA2Js84siUONwzGillsRRlBbJLKgsBISAEhEC+CDx7kZtb7Gi+hiWVhIAQsB6Bgotcta1qoTuvjh0Tx9uxwTgtmHcqO6akcnq6Ex+dKLyR+fg/Zt7QJLxc1PkLReQWHmlpWQgIASFQ+ASencgt/LFJD0JACAgBISAEhIAQEAJ/UwIicv+mEy/DFgJCQAgIASEgBITAi0xARO6LPLsyNiEgBISAEBACQkAI/E0J5Chyq1evTkJCguY/uYSAEBACQkAICAEhIASEwPNCQETu8zJTYqcQEAJCQAgIASEgBISA2QRE5JqNSgoKASEgBISAEBACQkAIPC8EROQ+LzMldgoBISAEhIAQEAJCQAiYTUBErtmopKAQEAJCQAgIASEgBITA80JARO7zMlNipxAQAkJACAgBISAEhIDZBETkmo1KCgoBIwJ2fZnRtwNVbe9zaMM4vr7zUBAJASHwPBP4x5tMbjkIx7+m8tl/o5/nkfwNbXekQ63FBNqF8f9O/sKZvyEBGXJWAiJyZVUIgfwS8J7GqpZVNLVTTv2HD/44kN+WpJ4QEALPmsA/3uRfzf9JazeIOTiOYTdF5GZOSTADdvah2v39LOrRj9v5nKty008yxM9Jr3YSh2fUZcv2fDZoUM2bwAbT6F/VkfgzX/Pe2d8xPh3cEr1IG88XARG5BZkv58FU6dcF9/iNHPl5cUFakrrPI4E8eHLbNZ5N7zq2XAgfSXCcJQY7mA7rJ9CoDJB8jGVde3JZv9nhEQQFeHE5rCrL5luiP3PaGIH/yiH4FT/FD31yehDq2W6q2ZjVTB0yzpwOLVam2uTD9PCD6NmNLPTAtZhp0hDQffJnvOdnw+nZ/2a8RQSRMVZHetX9kaFetsT8mYvADdzEvwb4UEJ96x2dxZzPQqw4R5n3Tpa+HafSK2wg3raQeGA68yZY8pn0PIhc9TR4M7RxML0qkvs8WnHWpKtnR0BEbkHYV5iKzwevUfrSL/y53JJfKAUxSuoWRQLvdF5Kp0oPOf7LMMuLXOB6eD9+mLs/c+jPROSa+yAseiLXd9EVunhZ0qtUFFfh82vTsEWz6O31gIMzphSKyHUs+zVrmnvDjV8Yc3BxDq+6PakTspee1WK4fN+LamWOsayT0Q/MQsWsd+8Ye1WVe17dfVEVufpotF5dLOjJVVr/R1/mdXqX2v+4yNot/2Thk0KdEGm8iBMQkVuQCRKRWxB6f6u6hSdy47gX544bkczvE8g9HdXnQeRSsFefllxAInItSdPybRWuyG3EZP9ptHC+zZbfBjE7LQf7HYMZEN6H8sdD+OF+H4a3dCJqfi02hll+zKZb1P6QdLkWS4nKZYjOeNXvie+ivXRQnSa2tg8uRdSTaxWRC1Su8B0LmtRAFbOYd07+ImEL1lqeRbCfoiFybf1x7vwunjXL4WALpMOj64eI+XUmKYlGUTVK2Sovl6Ok+n1ROqTGX+Tyuokk3tY/fngwVYPewuFQMKeP16ZKzzfxcLOlGJB2L5oLKyeRZNx2sWY4tXuXivUrU0axQ9127G8h3Lumi8/Stlsul8m8/Vt7rhzL54w71KPzkIH0bFyDck5qQwBVMrcv7GJp8Hx2ZSgZYPC3bO7hSfSy/qwrM5X3W3tTzhF4qiLh0jbm/2s++1J0drRiys9jafRoF+ODY+j80Vs08nTBtrj6vVssh1fPZfIvRTcOzdmtL0ObNMWnfBls1DanQ1rSTaIOLmXh5TNotn1V+pylnWujyilGVomlvXv0Sz4+rN2eYFbbCsZmzRcwok4pvck17aHNWs7EenhwgpAVs9mX56Wi8+jEsD3cjrZdyxId2oa1y2K1LWUncutPwH9kH/wqO1FCzfBpEtcPrWbdjOkY3w7gT6WxY+jY3Ee7poAn92P5a9NiNi5Zqlici1dWKWXoWVLq5EHklmgdTNv+HXilshP2aruBx/ExHF73LZErN5ig50O5T2bStaUX5crYaW1PjiXq51lsUcpnjQ800UyWGERPnPtNpUvPplRz1baLKonrR00wbLuSj8Y3BbXgmJtKo6ljaOul5f4kPobtcwM5/Id6vhTvYG0THnlNB33wXx1MC/c49k5oRGS+Q79L4NuvJx/1bEAVV/WXp9r2eC5sXcP4uTHEZwy/DQt3tuelmK20HvUX74zvR+/XKuKo+Z64wcEVPzF+dWZpdTXH+q/x2cg2NK7sqv0+efqIq4c2Mm/GIaKMAyMdPeg+vDO9/F6ifBmdHQ+4de4gP3yxlR1KOM8b0yczwa90znfG/Sim91jBDr1Srq3bM+WDZviUK5nDGPUqlP2azc29UZ3/ju6nNubcn3JfRYdWZe1t7fzaHw9h5qhZBvW0ayuVvZ+N5XrnCbT188JN/VWu3G9rJkzXE17K/fAoknn/v70zj6uy2v7wcw1xOk4kaiKiiZWaJXnVnK6CmqhJYoThVOIAkjgETmFwUUlzRFHCkcKZCE1T8TrFNedb2DWnn5ipOYUXFVH0aPX7nAnOCOcgBOp6/1LOfte79rP3e873Xe/aa09Lxy0k7/5Uz9nV4Wxbv0drXytyD3zNuWZv0eCYNi2hwXz8l3uSEb2RamP60uD0eqaMyEv5sfOYj9dQd16qXUWdZsHv97menkJy+GiumqRPmd47/A6oxtXgfsjnPrbiIduqSK7iLRqHBOOu46eaghf2sy16AiePar/rzI5YL2Z5foBbhQt8vXk4MRajuZXoMyWeoX9XcGP/fIZP207uz2X+M0E+fUwIlLzIVQyjftDb1C5vhphxGkB+bVFy9ZsJ/PKDkRjNzuZORQWVVOpW/7h5mLQF4dzP/VtLagROxbWmGT8M2ha/yO0Ukcj41lpVYezO5e2EDJ1PrhRVi9yGZN+4gaJ6dRPnlacS6P/hOu2NqxW5ZW9w45nqVNfq57yTrvJtpD8zDxVi9npEkhjaEgteawz+nEyPkcsKYVx1ih/TA7tT3+zZdzn+zYdM+/UuVB7B/P5tqHl+G37b1ppt3bTlHCa3qMaZHUMIP2uDba210iZyN3vtx1WVi3f1a2a+P5p7Kj/N/ch0jWN4iCe1TcYdyNzPEh/9PFpnGi/cyTtNtELOgGQ6mz26kKb+218hcrVpEGZH8z5psV3YnKT/g+eO25I4ernm77vtIteZulFb8DdYOKPnVOZ+Vrzfj191ok4nco/uJ+PFtjTSaq7cM5TH+dKnJydV7b2S+XDMaygupTBzYKBmDHWH1k61C3rja/NdZEePqDBCzYpG4zQArcg9l8ZehRsdHI0vlsmusE+I0ontrr1YHdKR58zOq8NE+SQaiNB8xeulVEYO3KxOFyiMyHUZOISYwY3Nfg8pT28mYEQq54260/+1TQyuD2nfejHOULsbtdRES3vVO06yT09+ytbOfXvTlAXN3CrHzUyopnsY0rN2ffcEYqet1/5FZyeLm89UoZoJR/2HG53IjSKRYIY3+Um9EOzmmL2M98hgpdcZ2qsWiOnltSuCdhLk44q5n1iU6Wz+sAtpuaUI3HH7LI5eL5q7d/5qkTuMDmtCca9tzpcsDkx/hR355Gd7vJTER00UpB/0IfCypSVoQ4nZ2oeGqpH4/SzregWje3y3+RaTE0olgRIWuXnC8sHlo5xJiSXr1wtg35AKTYbhXP8s/7dRl+tajyoDFtLkeXseXNjOiaTPycm+AeXbUfmNkTRuXp0y905ybOZYraDTE6N/3OB88lyunDgCDmN5fng3atrf4FycH9d+045LzY9pGtiOypf38P2qRTy4lw1l6lH2+bep87qCq6um6gli7TnFlK7QafIKhlX9ka82fcOevWe5QSWcuw5l8gfdcLa/yrdh/szUKAxtJFd9i6K8doR1S5exeX8mDl7jmRHYkupcZfsIf+arv9m1Ile9uDWbs1uWE71+O2dpSdA/w3jzeXuU/11G74nJtk/Wv0Lk9n+Vm99vI/ncEc7cvwtlX8W73VB8X6rKg7NJDNqxSSOGh3enfkYqoRuWc4k6DPeegXvlE8QnzOBfgHuHOIY3fcDhxGDmqX/U/JhulW1TLBrBS4G5tsWXrqARnFeM89tMRG5f3Nd8Sofa9/l191KSF8/mZgbYtQqlQ9AwOtQrZ5TX+yl+u/vSKOc4yR+O56fTx4GmKHoOwv3dRpwb2IefTHAUTU6u6WK5T/Hb0IKbKRvZu+1rsi9cBMe+NJ4UxjvNq/DwxFI+GRmV602NyUcI8nAEZQZpG5awY/VS7mXn77tV6Qo6sUkWafFR7NiwXms3GN9gT+raw9Udo1kyXRtZzm2vieCd2RLDhmVLuVdhJN0/C6WlA6gjgitVrluO1jaYdZqBLVRt9SL1Nt6hioGBJA12xZ4czqQksyI+jUMZdri0b8Y7/dtTOTmGiFzBoBW56mvkcOVACgui93Eopxaj5o6lt6sdV3bPo/+0S4ATYWvG0rn2Q87vXk/cYpVdcGjlxoigvnSuZ8f5TZEMjr6d63HnKeMYUfUUicn72JmaSSZ2uHh2559jOuJin8mucZ8Q9b1hB61KV1C0IybJm6b2tzm+PpHZq09yPltlux2hQ3vR1CGHtOiPCVF9TeQe7Yjo/DEdqpzlyw0fsDg/rtpUBX0BqRmbcnrjqDGg/wCVffprEqOX8OtpqDZmPsO9XCmfoy+M9R8UszizaQmbVy8km760jJpCd9dy3NNFizuuYVSE9u3At+6MmtSIY2GjuRe0hpYXVFFdV00VBJ3IbfApAz/rSwP7+/yaEkNi/EKyM5wp334YXccMws0B7h1byszR2vtHt6gu5yJ7YsM5sGUPD3GmfLMw+s33pO5fGMnV3cf3LuxhQ+xszhw+rr7vGwWMxNvDmfIFPfQ5zGBrp+aQvpQe//3Kwsg68+6MOQx6RSK5Nn6lPDbNS1bk6kSiKlK6MJz7f+TDrfxYXMd3o0b2UX6MnkiOQdvGOPjP44W6Si6u8uLSz2r1p0kruHeV9DUjuZ4bXoHKPpto2kTJuWU+XLusvWb5D3AN7UUN5VXObYrm2qmjBQ9iMYlcSxceunArfZ7P5shsXyJ2a1vpIrmn1hHxYUJehBfoM2MjQ1+x52xSD4JX6Inc8lfZtyiYqB16L2ZcRrPis27UvrGPqP5RhXh9XjCuYmnhGMKyt1+l0q/b8PtGFbn9O2P9RtGqjDYNoIwf04d2p36ZvJQCjeA8z5a4j1mVn1MmtkuvyE1Tv658i9onEvhkZLhpJLdFPEGz3Kmm+1y/Kw3i1K866xq84hxJr02huClUP7qz+TI6gYLXbxSXyLUwSDoRaVCNQScYsjgysyfbUvJ7pZln1xqR22DuaQY2L8evWwazYo7u9bHWhk8yHwYZRWJ1/mUfJzk8kJ/0Xq/WmPJfgtpXMah+UV4VjfNy5nrqBGIjdVG+UHptGYlbtlHOtU03kx2BS2bg6/qQ8xtmMjgm33AloBW5ykz2xs4jYlNO3tUCgtnd14XsA3F4haVDC29Wz2rHsyc24DNyn2HuY4NerF7ekedOb8ZjRGqBHucnZK0SuQMDSRnsSnbqPHwiVQJc7/B5j5SgZmR/F4dPeLreB8OI834b1+zDfLIjHN3XqjlndeNzLqkDK2O188onmfFBr2Fn9KClE7nXU6OIjdRflNyWNivX0NUpiwORr7BDjUU7ZytksDe6D3v056zu3szcT6xPP65r51T2ln6smNNUXWGlwYn93GvzMlfU+bna+ZKpeSNAyF7G93Qm++hC5hqlVNAkDv+FntTNFdzaSLXrfdKiX2SzwcOAuXu7ONMV3sJ9zXw6OOii5vojomOYTrJHFzMP27rf9Ams6uFO7Utf0eWQLAwv8AZ8QhuUrMh9bRGvv9mQ2/uncnxnAVmJWkFZ4cQX/CfJ9DV0Oc8k3FopyMuF1YpcM5UPNG0xFLmA3WuLaNajIeXKwB8Ps8n6+QSXv1umiS6bO4pL5FZqx6DQQXR7xZnqxq84MS9yz27oQbDRfVwpcDFfejmT95k2kssRZr4bwbcGfepG5LrRtDT7WemY/Y1qD2Fg+5bUd6hIWeP0k1yRCwYitmE4CR0q8tv9OlS7qKple4uRvhNpV9YwF9Za28YkSkskNw1nGszdycDmWZq8TTejEmIBOwnv65r/QOp+SHWtPNcQFNKWGuocy/tcv3ScY9+s50DSeguC10aRa0NOrsIrjjfebctLjtpcYv2eGIhcrQ/GfSlgClsjcjVtMtg7riV7jCKNYKbvZkV4Po7oSkAp9UrCaSNrV42rZ9h0S7oyfUMgraueJ9EjhrgCz9WKXDP5rianakVvviYzDxPhk8heXSOFC/6TvOjR3AkH9cIK/cN8BQVrRG6HKRFEti8gh9dEcA8jrs/buN4uSOS2pc3na+ha7yI7hnTgQG69Pq2ofOY4X3r2zA0y5JdvWnfGf/FvpV9VIL8cdaPPtHPqhrY0YG7EOEP3EGTYHm1d2rw3Bvqs8/L6NelHef83FY9/tcjVvknKd2LpPyiYa6gdWxG5Bd7xT3KDUiFyb/57Iqe+LSByqhWU9keXkrbJ9NVDUYhc9UDbu1O5fTdqvdQEB+1CtT+u7+PHuKmmkeZiEbmdCFs9nnam6bXaeWi9yHUetYLFnrWtFLl9mP7VUF59YE4AW3ELFHO6gtMLU5nu4UJZS67oiVyN8LzDvtUhnGuxnL5lv2aVsgeDnzvBp+uO0K3/CJrf0kV+wRbbpVfkAm3iCYpyp7yqdue53oZ1cvXKC1kcTXPCUPEWDYb25fVWL9NAt2glJ53N4/Tz+HQWi0fklg/Yyai+FnIKVZc2J3Kv7mFBv8HctGLqqppYL3KNRU4+fbdV5AK61ARNJE27IM3VXDTLyo6pm2lFboV0VnjG5f/2Qt3eBpEbFMxuH82GKJbnlb7IdSUyKZAODpZaF17kWpXDW1iRq31TUjefbuoLyfxEruaNwH290ln5iVytiFZqK5FoH1ZzU3q0c+xhbvTfnMgtZ6EChAWRW8FQsGu6/NeLXHXaxaOIXLuxrPLqJpFcW74qnsC2JStyn5+B24DmlP11Oz+smJf/69BqE3hplDvVVOkKcyei9wJNXQBak66QrRedtT2SazK+9u7U6DcW13r2mBXixSFyvaezcdir2Csvsj1uJgkpqpxczZFfuoJpJNeZoMWLedNZyY9LezNpg8pCPpHcntNJ/OBVFJe3EzB0Pta95NUjVqwiV5tXWwtunkoi/sBODqtyclWHuZQCdfWEOhz/ZhkPOo6g2g+BTLo9ioQ3HTm8+j849e+O4/HlDN2reldoo22jSVJ6Irkqx9ritmSNZmHMlnL08dbbDEL7Y2huJbjV32uqlc5TpprNg7X8Q2jOui3VFXSvJuHm0QTWRC/luionV3WYFZFaUVDhIjtGduCAlXt7WiNyGy/8hXcsVUDQpSvoC+5CiFzdg0o11evvOTXVKSjVHnnDgcqEroygh1MOabGRhCQVlHhig8jt2p9Nk9ywP7oazw91CwXymVHatAF75SW2xnzBii2qnFzN8cjpClrBfWVLJP3n5OUA5z+/3YnqOoHWivxzcnWpCvnZ0s8NtyxydWlA+g9L+dwPxgsSC6xaYGjr3uQjjPJwNL9phS5dITfPVpsiUNv0QS538Zq5nNyqRmkDikG0WRhG13rl8t2MJv/qCpYX9Vn9faXNyVWemkfvE9utPk0aPlkESlbklvHDJfQ9nisPd/5vOz/v/Io71y9oFny9NJQGL1zUW3jWkppBU3m+Btz/ZTunknULz7pRrfcwXnhBQZnr+/g+diqaMoc2itxX5tH0ldtc/Pdasn89yR+qnF+VH60m8+ob9chRlSJLMcrD0wnvP25wMXkul1QL2x718I9hzLXxdQAAIABJREFUq09DyPqR2HHT+ObiHao36sbb/frwxt+dUTxjPpJ79dsoZq09ysmLd6jk3A2/UYPo07Q6ZOlHZnXVFU6yblosm9NUAro6Lb2HMXRAJ5wrKDm7IZjgpTZL3EftdQHna/Nsqz7g0v4FTPvvj9wsU4dWdbvz5uttaeRQFvQiudQKYZn3q9w8/iPVGjuy74uJxN/vzuT3/ah/KZ07DV3h4ERGH1UlZNtou5Ai17vrcnwbluXBlVTiU9ayRyfSC03OOAqjNaT9Ubx54SJ16znr/cjoflzvc273UnZ8uY2r6sVkFo6u8fgPrsmZ5PWkpSaQrS4z1BSFz1T8g16jmtldycJ4J2UYjdWLXGazJla14OtRRe4guiZNoY0DnNsygbVz1vNQ0ZYanoP4xzvuvOxYziiSq1cVIjudPQlLOZKiWiCmWWzjHvAyF80smtMJ2HsXUlgTHsWvOiGt775uUc7vGaQlzM5deFZtYBi+/duqq1acXNmBL+PzE+EFDbj2tXjtdHaklqNrVwoQ65XoNnkJo9uq7vWTrPtnCAmnTK/RevJHTPdwUK1OJW1DCnHJxzijWiD2YjMGjOnEs+YWnlmTrkAz5mx6DzdFDud3J7Piy1PsPW0YgjDwRpfecOsYC0avZuOFh2offAd1okcrFxTPmI/kDlg4A/8mdigvpLIgfBtbL5gR6g08iV/eBZffMzmetJnPtp3khLl2RngKrq6gS1WwkKqiSzMhL+Kuq67w05rx/Ovrr9X3j3qRZ8AwOjQox8P09cwdPkFbRUMn6FS527M59b1qsVdTqvmE0muwOw0qwLmkfqyM3W+5NGBun4y+F7Rvd2pwn3MpMWzQLTzzDMU76C0aKTDIAdctpFPdBwnjArlKXxqPCaVXG0dNdQYDkasTxfDrjnASpidAqyl0HdOXltqKCPntuFhQCbFcX87tYUNCAudSVVysP1q7riXqleoFVFfQu3+u72P+iCi2Sw0x6yE/Bi1LVuQa5cGa8DLOp607habvt6KycT6m6sQ/bnDu82Fcy11gZqPI1eYHmx0zle0VfnmL1HIbWS47Vug6uS5DiZnfh4bmyvGor2te5Jqfazc4Mm84EbkLzPSrK5ieofw5mUkjlxksXistc7jAmrP6IrfMIGYP74KTyvlruioLoBOa8ECvfBjYZDvfUmYaWr+kDmKSUbnhig3DievqappuUQR1cvPKeamu7k6blfF0VXde9eOYt61vQa/9DX6Q9CsDmEyC+5xZP5i1i/V2WFO3sVx27FHq5BZY6stYcDf5FL9ZfU1Ldql91C9/ptexgVsYP7ipaZklgx/1/EqTwb3T64kdMSFv8VVhIrkql/S2jTVMxTB3N+qVQAK91CSjtorGRC4fYqYcmKqdhRJiVolccAkIZHFfVeUG88eZpFACdFtLN+jC4s88aWTx+828yM2rDmF0DSMfO0d8RFhHS7kQFmzXmkdiu8Zwfi2+339hunGAbvGXxRQY3YKtvIecfOesSdmu/Mvw3UtfT+xwzbyqpo3MWhaPxg+/BZS9y9jPiiF6Ze9yRbER54x0ztm70sAojz63kolR83sZWeBYhSsG24rnVwrQ9PuKBp/it9DSfWycpmQ897QbfChOsvqbscT/aemXrB1hq8Ny0wOvfjsJ/5k/lpafPfGjCAiUuMhV96H2Bzh7uVOzpkKzoOgPJbd+OcKFb+aZbgZR8wOce1vT1kaRW6Y5Fdq+h8vfG1KlimbTiD8eKrl9wYIfOviKt6nZ2wenetUpp7eGotAiF6jeczQz+rnjrCtkm32VkweS2VO+D0EdFGarKxjMBdVGEBePsDkumnX/1X8sNS9ylVlXObs3gWmLvs1NjSiCuVW0Jso0wbfDEN54wZFK6o0gHnDz8gn2HTzPC2950ehaXo4taKK2TcuD/oYPqBahqYVmhjpfd6HujaZNtvOr16vpsjmRCxVp1TSU/q+5ULOSXmZxkYtcQ5Fk/GOYWxTezAIuw7ZNqR0QRteuLXB2KJdbQD47I529y8ZzZLeFKLBiEC2jgunwoiMKPSHzKCIXxVu8HDGZN5o7ajYkUC2Cu/A9B1an4zp+EI0vrGfK8LzC9+pBcBxEy8mGfqg2YDhgcfMIZ2oEx9HHI2/zCLUdk80g3GkUEUbXVq7U0C4KfZidwandMWwyrkBRWJGLLupuFBk2e0dZF8lVn6qoxYAQX3q30lvwlX2N47s3EGFuMwgrRa7KtGYDhtY0cqys2QxC7zAQuaq2Xr2YM6hd3oYUKh++S2FXhV6M6ljWwta9dnQIfo9AD70NJNTjY7wZhJkNL3J9sbQtsC5lwfyOZ+W1FQoMq14YDYY2jeChtnqJWZGrzOLq6T1smma8AYN5kfvwVganUg3nVUHRT5VXmtQb/Yc5M3NbmcW5A+vZPMd0Exg7r3gGDXWnrnpTId1mMb/RZmUYLU0Wi7rz8qyZefemMoszKbP58rgnQZPaolsgp6Flo8i1cB/nkjf7Nknzae6OZ1Zs8FHJezrxw15V11bOPjQT30jDJdlF+0Mm1v5qAqVD5P7VvX6SrqctIWauuoJpN/OrrvAkQZG+CIHHmECT+Qyc+xYNckrPtsePMU2rXFfUnEdi+8ZweTOhBxepN6N4lMMaMZpn35Yc9Ufx6ik5929+LOj5Hk04y5cpH7C4wBwH7aLrCiCR3CdvjojIfdzHVETu4z6C4r8Q0BJQbVgRjHeQJw0qWEoJEVjFQ6AeAX9fyDv17Mk8MQ//U9tN0xZsuLCIXBtgFWnTxgS0/pR3nCD9wEgCr1go/6m9ZiXndvT6IIhBr6jKGT3Cjp9F2gcxVpQEROQWJc2SsCUitySoyzWFQBESMH1dbZjeUYSXElOWCfytG1EeY2ldVUn6wQkEXjZKrLeBnYhcG2AVWdPGvPNKOAGu1a16UNFUK9JdXLXoehLBSws/5kXWDTFUpARE5BYpzhIwJiK3BKDLJYVAURLIE7kW83uL8nJiK1+hG9HxfezTggi7pSveaDswEbm2M3v0MxR0f2kpg8usIfDE5tzSdJbsqkWui5Ls62f59vNpxKYWfrwf3XexUFwEROQWF1mxKwSEgBAQAkJACAgBIVBiBETklhh6ubAQEAJCQAgIASEgBIRAcREQkVtcZMWuEBACQkAICAEhIASEQIkREJFbYujlwkJACAgBISAEhIAQEALFRUBEbnGRFbtCQAgIASEgBISAEBACJUZARG6JoZcLCwEhIASEgBAQAkJACBQXARG5xUVW7AoBISAEhIAQEAJCQAiUGAERuSWGXi4sBISAEBACQkAICAEhUFwEROQWF1mxKwSEgBAQAkJACAgBIVBiBETklhh6ubAQEAJCQAgIASEgBIRAcREQkWuGbLvWMYx0q8qD89uYum0tZ4qLvthVE3AJCGRxX1fsMw4ze0giW7OfcDB/64Zq61DFsSmM+9+Ts1d6kzqL+Ge9dBYcmsd3fz7hYyjdEwJCQAgIgVJPQESuyRC1YUL/ETSvrPrgPFviPmZVqR/GUuJgUDC7fVwMnDmTFEpAbP7+BS6Zja+rqs1tDk2PZNKOUtKf4nDjb934qP0HeNSA9EMTCLz8pIhcBd0bLiT41dpw6StCDy3lRHHwE5tCQAgIASEgBKwkICL3USK5lf2Y0rMLjW7txG/bWiuRP8HNCilyiy2S26IjMZO60zRjJx4jdpYC8AreeeVzAlztST9oQeA+60qXwG50fNWFGvYalx9k/cbp/RtZEZdOjkkvKvBioB/vdnCldiU7Tfsb5zm8aS2rNmSatC7brBV9h3nQysmBss8Av+dw9f/+zcppu/j5jnFz22yDgu4vLSWkSXUyT8zD/9R2nvSgfCmYVOKCEBACQkAIWCAgIvdRpoZjCMvefpVKv27D7xsRuQYotYLXmkjuowxBvud27c+mSW4o0lPwGF7yIldRcx6J7RvnG+l8MexjxrRUv0YwObIOLmHCjHS9v9vR8p8f49+8gpnWD/l502xmrdATui278dG4zjhrxbPBSTfSWDRyLT/lCl0bbecaa8lHHafi8Ww2h3b4EHa72EZXDAsBISAEhIAQyJeAiNxHmSAici3TE5FrxKYlEe5T6VDtKtu+eZ85D8yje3HcaN6ulMa2VUdIS8+BZx1w6zeQwZ2dKJuVRvSgtZzWnlrWaxAz/F+m4u+ZpK1fycrES+Q860THMf6826wyKNNZN3gJqWrh6sDbn02ky3Nw98K/iZ+Zwk+/QpXOnowM+Ida+F7fO5+P51xSW7fNtlFfKk9hY9dWKK5tZ9S+eZK28CjfMXKuEBACQkAIFJpAiYvcipW7MKB1d1q5OFKprKYfD+5k8EtaEnN/OsBN9V/qMNx7Bu618suR1ebSlk8ncfkUNqhOK9OEN171oefLLtTMNX6X387vJzE1gX0GQsOP6YHdqa+P0myE1kw7M/h/SR3EpEKnWzaldkAYXbu2wNmhHOqX0L/f5/qF/eyJCefk0Yt5VwzaSbiPKyfjO7CnWhx9ujaltkLbPj2FxHGjuZ77zngY3TeE0TJnDwumpeMW0pc29apg9ww8zL5I2upwtq3fU+jJZHBigSLXlekbAmldVe+sW2lEea9mlyUPFC74T/KiRwsXHNTRyIcoM39hZ0IiszfpIpZdWLzbk0YF9MIkwqyoxYAQX3q3ybOdfeEYidHrWXX0oZ41jf3nDsTx/i5Xpgd1opGDJk1AmXmSxGlfsMKgvfbUmvPY2r4xyv9bRO+fNtvIuBUfrPPh5ZzDRA9O0opcO7rP+wSvBg+5uGU2nyzVT01wYsDy0bR79iGn13xEdCLQyY9Px7hRJSuNRSP0I7ZQtt9w5vi6Uva3/XwyfCMXsdG2SW/qEdxmCW89l03aLh/G3cqnu62DWDz+TZw5S3JYMMtO2YhGmgsBISAEhIAQsECghEWu/iIvUw9/OziF0Uc1r2e9uy7Ht+FdDicGM8801RDwYsoQHxrdPsC0xM84DrRrH8fIlyua7/q1VMI3LNernFCKRK5WuJp1PPsHVvbrwzmdcNW2vZmZRTWHKian3DuxlJkjo7R/14pc+yxuPlOFaiavrTPYG9aSPQeK4H4pcpHrRNiasXSubcY3A3FcGJHrStiaoXSurRGrhsdt9k6PJCJ3MZzWfnYO2YoKqJ4nDA4LQr3/a5sYXB/SvvVinNn5a5552boutA0YxLvNKhilH7gxfJ0fbmXSWee7hFTd6apIbqAPXq85UfEZyDqyhAlR6VQJCuXTN2oaRGvBjiqdO+M/oCMvVlf1/Tybei9iG7bZNue5os4iNr7ekOwTn9L7lOUHp04RiYxvraF4Y28E/acfKYLJJyaEgBAQAkJACECJi9yxb/ej+s9b+eb0fg7fvQVl6uD+6igGt65D2cw8wdrq9RjGNq/I8W+GMO1XoO5EEt5swm/7JxL638tQZhCzh3fB6fy23EVg7V6fwwDFCb45upN9189zk4o41fJjbI+OOJXLYN/qEBaazRnUCt6Ccm2LK10haCejWvzG3uQETqamcC8b7FpNofv4Qbg5wMn4+ny5Ujt99QTxvav72Ry7kJPfXaS896cMD25LNS6yY0gHDpxTtdeKXHX0NIszm5awefVCsulLy6gpdHctx72jC5n54exHvzcKFLn6l9BGdcknktvRl6SIVjhc2kdE2Gb2XngIisp08OzEgO4VSBySaBoBtjInt/Xkj5ju4YDywj5WxKaQeDgHHJ3wDfDF38MJ+ws7Gfx+CufVLuuJaFWaQMIXRK28BK08mTOlCy72t9kbGUlErupUndOOiM4f06HKWb7c8AGLC6Kri7rq2v1+m582LGbJqt/Ie/nQmXEbu/G8LvpaqSZu/r15t5MrVVQLynTHue2MGLsLTa5vhdzIboUO/2Bgv864Paefz3ubI9FTWfGtbbbNdsduLKu8ulH72nb8983jgqU+e4xnxQedqC2R3IJmhXwuBISAEBACNhIoYZFryVutyLz9IwtXz2GfqtkLU1nr4YIuDSA3SvvrNoZ8s5a7WsHJT58x9Lv8Q5ED3kygZ927HP0qkE8zzPlQwiLXApbaUf9leJsqnEuqz0pdWS6tyM0+kcCSkeEGq9kbzD3NwOblOLO+PmvVykorcitksDe6D3tS9NIeGsThv9yTupn7ifXpx3UbJ5JJ86IWuQ08iV/eBRflNQ4lJBC15lrBK/etErnaCLFDOqt84lhhUA6gMqErI+jhdJ5Ejxji9EWu8hq7oucRlZKXyjBg4Qz8m+SYKYM2jDjvt3HNPswnO8LZXRBbY5Grbp/DxX+tYFbsea3Q1QrRc7uIPu3EgE4vUaO8xvDdK2ls2lOWHv1epoqByIUjq7aj/Ec32tXTLm77/Tand3zJz0386V7PSORaadt8d/xY0Os9mtyzss8FMZHPhYAQEAJCQAjYSKDERW5FBx+C23ak6XNVNSWN9A99kWsgYm8x0ncije5fpmatB2xZ9jGrGoST0NWVS/q5sGX+jm9bH9wb1aFaOWMypVnkulN3fCg92rhSu6qJ42ZFroHw1XU1eC/h3s567bUil/0s8e7HVQMk+X1m46xSNS9qkQs0CQpmro8L6iyL33O4kn6KvV9vYlXKbfOC1yqR25HFu3sVkMOrH53VRnLNVGzoHBVBWBvMi9w+b+N623bBV7ZuTV5+szfvdlVFaHNIi4tgSYoKgFbk6g3N3f+dIvXztWzam5OXg5v+DSNC/62N5OpVbfj9Nj8f3M7K2MNcvQPd583Eq8Ft9s2ayqp9ttk2Pzvcieo6gdbY3udCzDY5RQgIASEgBISACYGSFbmOo/jM++9UK2NhZPRFLproqtPZJAb925H5g5tw5qsfqe/dkbu7gwkvO4m1HR31orNtGOs3glb6C5sMLlNaRW5bXv4snj4vmopbnfvmIrnmRG75kL2M72mtyA2l15aRuCnNCeBC3DnFIHLVXji6MiCgHZ2bN8ZFu+ALSzulWSVyrcnhLTmRqyOvy6nV5dhCW8Yk9uZFleLPSmfn+o1s2pKXzlB22GgW9HRCV3bMOWQiH3VwUEeErx7dxbqYf3P6fzrrL+Gf4E/LKuf5qvcidtpo2/zseJtZ3Yfh9lBEbiHuHjlFCAgBISAEioBAiYrcnp2WM+Clsjy4kkr8jiT2qHJy1YeZdAW0i9TuphJ+qj5TXrvJwtVraeo9g/bZSSzO6cHIl2/yryUTif8jL2e37P3L7Nn2GYlXVTm5mqNUpyvo0gbIIi0+ih0b1qtzclVHfukKpiK3LW0+X0PXevdJi32RzUkqC/lEa72S+XDMaygupTBzYCD3HnVyFZfI1ffL0ZXQWUPpUc+OK7vn0X+apvxV7mGVyNXmA9sfI67nF6gKEeR/FCaSq41qKqzMyTXjgLFohcp4LfyY7nVV9XCnM2uFfnK5rlyYXnUFz0HMCXyZikZlyFSXyi0XlltdwUbb5oDpcnIvb6b3wUUFp5YUhF0+FwJCQAgIASFgI4ESFbkDuifQ0wXunEwgYu9OLv1Rlfq1e9D37x1pXrciGERyKzK4VxxvVDvB0RuNaHR7LUNTd+LUfA6zW9zlzLU6NKpxhlWfz2CLCoI2h5fbJ4hPWsC/7t+lWsWOvPladzo1qUOlMkUQya08gvn921Dzj1sc37WMhWd/zBXSNo5DXvOOaxgV0ZZqyovsCA/kwOHjUK8vjd4dRNeOTalRAbPpCld3h7MmYQ/ZFy5CvWG4hQynVzNHuKUfmdVVVzhOcvhsTn2/h4c0pZpPKL0Gu9NAbbsfK2P3G7lfiW6TlzC6bXXIOsm6f4aQUFCpp6IWuQGBJLW6zc7knWxLvcZ5lfBXLTwLGEpYTyeUB+LwCtPfKAFo4c3qWe14jtukxS9TLxAzV9ig96ypjGpRAeW5faxISGVnaqbZdhoohRG5UPjqCjV5vm1n3u3jRu3ymaRGzWCdtgBBFf8PmOblQlnlbxxJWsta4zq5BoLWFf+E4bSsAnfTdxEfvcuoTq6hWLbNtulsV9SaR2K7xigLqK7AS0OJiepDQ/tszm6KIHhpoevuFfqWkxOFgBAQAkLgySRQoiLXqfFUpnd0QVse15SwgcgF9w5xDG+qKgn2IK/Kgk5oqs7Wq8ZAOT+mD+hOfYvGDUVuvuXGVLaNfNE4+yojfUNop3oLbHQUvk6ufgUE85POXLqC+ZZZHJnZk225C8zyt30vfT2xwyeYiboNJWZrHxpqL3J2Qw+Clxpf0UzdW6Mm2fpC1MwWwIbN9Rd75eX4mu+ncZkvXSvLZccM6uQ26Mjihb1oZG7jMJUpg/zbwolcnejj/Fp8v//CQmQzT4ia9jOHnzfNN9zBDAe6zwvFq4H50mdHYqazYlfewriynf2YFuyGaaE5eHBuO1PG7tJbcGibbUN/FQxusYb+LnfYu82PSNO9iPOa+8ew1Uc7s5QnSegdwron87tWeiUEhIAQEAJ/MYESFblQlTfcJuH9Wh2qqcToH3AnM53DB/ZTqd0gWpXVq64Amqjt647wQG/DB5qoF6GphOYDVb7ujk25CKs5DWFyh7Y4qY2rlp1ncObYNr6z785gt0oG1RUKJ3KBit0Z69EDN6OFc4UXuUDzKfQa35tmtatoNoJQZnHu+23sOPcy/v2actFMdQWDeWNp4wiDEmJ5Zzy8lcGp1Bg2RSegv+1BXgtrIrnFLHIVtegd9CbvtGnEc1W1ou73h2Re+IGNMclGGzbo0WjSisiQLrSu54C93sJGk80gHF0ZNdmbLi/WQmFcP7gIRC7oUhby2/HMjMhV3ubqhZN8u2YLqT+YUYuVatIu6B08W7pQQ7tBxt3f0tm5IoFtB01Hs0KHbvgPbMuLNStoHi6Vmfx8ZDfxsw6bVtSw0XYudd2OZ1c2439gkeXyYeoTGjN62Ry61VH9+yzJPYJZ9hd/CcrlhIAQEAJC4MkkUMIi98mE+pf2SltCzGx1BRNHiriCwl/a0cf/Yoqa80hs3xgubyb04KIndLvblnzUcSoeDjfYu9OPSLN1qA3HsvHYFczpWhskkvv4T3LpgRAQAkKgFBEQkVuKBqNQrojILRS2kjmpHgF/X8g79ezJPDEP/1Pbn7AFWQq6v7SUkCbVyTz+Kb6nC9oiujoNPQcxPrAbzvagPJVA/w/XcadkBkeuKgSEgBAQAk8YARG5j/uAish9vEbwb92I8hhL66pK0g9OIPDyk7LQSkF7l7l81KIeXPqK0ENL849Ue0SSGNoyb1vkG0eYPzyC7aJwH6/5LN4KASEgBEoxARG5pXhwrHJNRK5VmEpVo791I6Lj+9inBRF260apcu1RnGlSZxGfOJ8g8vAi0v4swJJO5Obc4OJ/NhO7YB0/isB9FPxyrhAQAkJACBgREJErU0IICAEhIASEgBAQAkLgiSMgIveJG1LpkBAQAkJACAgBISAEhICIXJkDQkAICAEhIASEgBAQAk8cgXxF7hPXW+mQEBACQkAICAEhIASEwFNBQETuUzHM0kkhIASEgBAQAkJACDxdBETkPl3jLb0VAkJACAgBISAEhMBTQUBE7lMxzNJJISAEhIAQEAJCQAg8XQRE5D5d4y29FQJCQAgIASEgBITAU0FARO5TMczSSSEgBISAEBACQkAIPF0ErBK5M2Mv0LchoFSQfrAy06LKUtCu9E8XRumtEBACQkAICAEhIASEQGkiYJvIVXv+DFn7atNsyjOlqR/iixAQAkJACAgBISAEhIAQyCVglchVt1b8ybCAW4x7I4tyOQ7E9FYwW0AKASEgBISAEBACQkAICIFSSMB6kat2/k8Wx1/Es0411nerwvhS2CFxSQgIASEgBISAEBACQkAI2ChyQZOfKyJXpo4QEAJCQAgIASEgBIRA6SUgIrf0jo14JgSEgBAQAkJACAgBIVBIAoUUuVX4+u1qjMou5FXlNCEgBISAEBACQkAICAEhUIwEbBa5b028wQL3u2T96Mi0mfasv16M3olpISAEhIAQEAJCQAgIASFQCAI2i1wUD/k8+gbuzjmay916lmm+lVhaiIvLKUJACAgBISAEhIAQEAJCoDgIiMgtDqpiUwgIASEgBISAEBACQqBECdgscvuGZTLzHzlkHanJqOiy7JF0hRIdQLm4EBACQkAICAEhIASEgCkBm0WupoSYLDyTySQEhIAQEAJCQAgIASFQegkUUuRKndzSO6TimRAQAkJACAgBISAEhICIXJkDQkAICAEhIASEgBAQAk8cARG5T9yQSoeEgBAQAkJACAgBISAEbBS5f7I4/iKedSRdQaaOEBACQkAICAEhIASEQOklYL3IVfzJsMG3GffmTcrlOBDTW8Hs0tsv8UwICAEhIASEgBAQAkLgKSZglcjVVFTQUXqGrH21aTblmacYm3RdCAgBISAEhIAQEAJCoDQTsE3kKhWkH6zMtKiy7CnNvRLfhIAQEAJCQAgIASEgBJ5qAlaJ3KeakHReCAgBISAEhIAQEAJC4LEjICL3sRsycVgICAEhIASEgBAQAkKgIAIicgsiJJ8LASEgBISAEBACQkAIPHYEROQ+dkMmDgsBISAEhIAQEAJCQAgUREBEbkGE5HMhIASEgBAQAkJACAiBx46AiNzHbsjEYSEgBISAEBACQkAICIGCCIjILYiQfC4EhIAQEAJCQAgIASHw2BEQkfvYDZk4LASEgBAQAkJACAgBIVAQARG5BRGSz4WAEBACQkAICAEhIAQeOwIich+7IROHhYAQEAJCQAgIASEgBAoiICK3IEKP5ed/MjMmk7Znq+MXXYaLRn1wD8hiwWv2zAopT0L2Y9lBcVoICAEhIASEgBAQAvkSKFjkBgWz28eFM0mhBMQKzdJP4E+mRl9nUOMHZOyrifcUOxORO2ziDca534aztQgIKsee0t8p8VAICAEhIASEgBAQAjYReCxFbu+Icfi3KcvxOZ8waYdN/S2wcXHaLvDiRdDAfcxNPu9+h6zcdl2uAAAKYUlEQVSDtegRYSpwdZcYFvk/Jr9+r8B2ReCSmBACQkAICAEhIASEwF9O4LEUuYFLZuPreptD0yOLXOQWp+1iH93Xc/hPZAaON55l2tBKLM03FeEPPk+4gnutcuyfWQO/XcXunVxACAgBISAEhIAQEAJ/GQERuUaoH2eROzX6KoMaP8MPix3xTrZiDnW+w7Hx/6PK5Zq8P7i8pC1YgUyaCAEhIASEgBAQAo8HARtE7kTibvZl1LvNcFHYwe8PyUzfyfxxO9lrFDF08PAkcmg7mtauoKGgbvstn4WnsCvDCIyiFgNCfOndxgUHe81nyluXSPtyDVFrrqEz3TkqgrA2lfOneiuNKO/V6Aclm3j1YsS7rfJ8Ud7m/LFvWRGZmut3YWxrxPB5Ej0+41A/fS45nD+8mVlhhzmh562DR0fG9W+HWz0H7J9RffAQZeYlDiUnMkuvn9CFxbs9cTmxAZ91FZge1DHXd2VmOlujl7Hgu4emHF7L4T/TM3C8WBO/oeXZb9X8+5MFyy7zlrM9P8Q44v2N5ZNafrCYsJ7OcCaZSaOXcdIq+9JICAgBISAEhIAQEAIlQ8BqkZudkYnC0cHES6VKjI3clytGmwQFM9fHBa1eNWyvPE/ihzHE6dSfojHTPx9Ca1Oz6vMyDyzn/bCTatuFEaKKgYEkDXY164v+QrrC2NaI3Esc+q4CrdubduDK7nn0n3ZJ23+NcG1kdoxzSIuNJCRJJ1y1bW/dJrNqZUwsK9NZ4RPHKqMHi7cm3mCB+20ubnOmffTfrJ5NzgFZfNfnJlkHnWgWoVbfZo5ORK4bT8sqqo9usC+yP1GHrL6ENBQCQkAICAEhIASEwF9OwGqRq/JMeTWNVbGb2PhdDs9692VOsBsOXGPrkFnMPgc06MLizzxpZP+Q8ymr+ST+GGcy7HBp35pRY7xxcwDlsUQ8Rx9WdzRXXGYeY0V0Mhu/u022owM9Br/HKE8n7LnGrnGziPrekIu1KQWBn83G98Ucjq+ZR8SyTDIBhxeb4TvUk0bpswhZbMrbattqkas5X3kpjVUxyaw6/AC34BFM93bB/uo+QvptIE3doguLNzQmM+VbVm47yYkLD8HRiQGThuLfvDKqBwXPkftMBbHyGodWJxK34Tz/c3AjbG5/9QPBlS2R9J9z28D5mTGX6PtCefZHPYvfv22YR/Xv8d3i33C+XBO/wZYjwJ1CVzDGo7ZEcm1AK02FgBAQAkJACAiBkiNgtcjNPrGBiSP3GbyC9507lcDmFTizPpSAxeASMo74nrXIPrqafh+m5UZ31d1r0ovVCzvyXM4x4np+QSJuzNnSH7cK19g6chaz9d/tY4fv3Ai1bXOCzloh2nvWVEa1qED26Z3MN5cqYYa7tbY17R5y5bvVBIcfUwtozdGRxbt70chM6oTJ5br2Z9MkNxTpKXgM32kocrPTWTUxjhX6XHzeIyWoGfanN+MxIlXP3O+sXXeJttWrsb5bFcbbNJ+UbN18laY5zzLNtxJLbTpXGgsBISAEhIAQEAJCoHQSsFrkmquTqwgeyyZvp9wauprIbAWOx08keKVxh12ZviGQ1lVVeawxxGlzTxsZRDz1ztHW580+EIdXWLqBMWuFKIrGRC4fQgdHzemqHNjjh78lMT6NQ8a5wdorWGvb2nY6xzW5wa/RyLGyNidXr0vmRK7B37RtFV2I3+SJi8lnv7M28RJtqxZG5GrPRURu6bxFxSshIASEgBAQAkKgMAQeSeTqIrc6AawRuXakxX5MSJKVIvdSKoMHbua8cfOiELlqm3a4eXfB941mNHWthUKddprDmaR5BMTmxV91l7dWvFrbTmXXJSCYxX0t5CmrGlgrchv0YvXyjjxXpCL3IRs2XuY1pYjcwtxAco4QEAJCQAgIASFQOgk8gsitzKjPI+hdT7VwSiNq3SZ/xBwPB7K//wKvcccMe6xLV8h9jd+OmBRvmtpfYuOQeSxQ5fTmHnnpCmeSJhIQa1hNwBaBaeiEHW79+hM2tBkOqgVcnnGsMhoXa21b2w4qE7oygh5OkHl0A/OjD7FXlZOrOvJLVzATyXUZM5Z4LyeUR1fj+aEm21d3zIy9QN+GlQqfk/tLLdoHlDPZHa10TlvxSggIASEgBISAEBAC+ROwWuRe2R1HVMIv6kVTinou9A7uj38LB9DPPW3jS1JUKxzI4XxKYt7CM88ufBTUhUYKyEydh0+kquqAHf4LpzGgiR1kHGNFjG7hmRMDxvRjQJta2CvTWeUTxwqjSgIDFs7Av4kdygupLAjfxladaDToqyuRn3vjcGIniV+fYu/pHPWnDi+6ETajP265aROGgKyzDdaLXFcikwLp4PCQ81tiCJlziUxFZTp4dsL3nVY0daxgPpJ7aR8RM3eSduw22YrK9Ojvi79PYxyeMb8JRqGrKwzK4rv+BVVXgMbDYpju3RD77LMkhwez7JTcWkJACAgBISAEhIAQKL0ErBa55rtwm0Mzo5iUoou02tEjKoxQS/VsMw4ze0giW3WitUkXFs9VVWMwZ91ySoHF0mAGi710OcDmPVee3kzAiFSTNAnrbNsicq0of2YuXcHCnNEvq2bQ5PW7/CfyOo7XazC+f0XWWznnNBtI2LMnwoH3D1o+aej8rfTR1kBTnkqg94frrLyCNBMCQkAICAEhIASEwF9PoGCR28qNsHc64dakFg4V7DQeqjZ3uPADG1Vls44ab0xgR4fg9wj0aMRzVbXtlZmcP7CTBXMOk2a81WyTVkSGdKG13iYJ2VfPsHPZGhbs1kRfTQ8z11A1MqpoYLoBg2qjiWucSd1ARHS6XkUE/StYZ9v6SC6gqIV/xCB6N9fmBKv5HWPn6l9pOr4XTS+Yqa5g0GlLG0foN/qTmbHX6NuwEDueWbOBxEujWTG3G7VVl/w5mR4jl/31s1WuKASEgBAQAkJACAgBKwkULHKtNCTNioqAdjMIc9UVCrrE6zn8JzIDx1vPMs2/EkuNHygMzv+DzxOu4F6rPPtnPouf/jZxZq/TmNHL5tCtDkgkt6CBkM+FgBAQAkJACAiBkiYgIrekR8Dk+o8gcoFh4f9jcrs73D9bi4Cgcuyx0L9hkf9j8uv3yNpXm2ZTLO10pj25RkO6DRzPiK7O2KPk5Mr+hKy9U+rIiUNCQAgIASEgBISAENAREJFb6ubCo4lcUKUt/Ebfhg/JOliLHhF2JhUTBo25yeTuWVCAEFah6RSRyPjWilxKNw7NZ3jkdkTilrqJIw4JASEgBISAEBACegRE5Ja66fCoIlfVoT+ZGZNJi5PVeT+2jInIdQ/IYsGr5Zg8vhxf55vSkCdylTcucuTrWKITfxSBW+rmjDgkBISAEBACQkAIGBMQkStzQggIASEgBISAEBACQuCJIyAi94kbUumQEBACQkAICAEhIASEgIhcmQNCQAgIASEgBISAEBACTxyBfEVu9Px5uR3+aFLYE9d56ZAQEAJCQAgIASEgBITAk0lARO6TOa7SKyEgBISAEBACQkAIPNUEROQ+1cMvnRcCQkAICAEhIASEwJNJ4P8BcHx2BkDbVT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sp>
        <p:nvSpPr>
          <p:cNvPr id="41" name="Google Shape;879;p39"/>
          <p:cNvSpPr txBox="1">
            <a:spLocks/>
          </p:cNvSpPr>
          <p:nvPr/>
        </p:nvSpPr>
        <p:spPr>
          <a:xfrm>
            <a:off x="1" y="1185050"/>
            <a:ext cx="8507392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5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150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Windows API</a:t>
            </a:r>
            <a:endParaRPr lang="sr-Latn-R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r-Latn-R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GetForegroundWindow()</a:t>
            </a:r>
          </a:p>
          <a:p>
            <a:r>
              <a:rPr lang="sr-Latn-R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GetWindowText()</a:t>
            </a:r>
            <a:endParaRPr lang="sr-Latn-RS" sz="2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F39C9-294E-4AE3-AF5E-D797BA22AC1C}"/>
              </a:ext>
            </a:extLst>
          </p:cNvPr>
          <p:cNvSpPr txBox="1"/>
          <p:nvPr/>
        </p:nvSpPr>
        <p:spPr>
          <a:xfrm>
            <a:off x="3634448" y="4425342"/>
            <a:ext cx="5960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sr-Latn-R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ask manager</a:t>
            </a:r>
            <a:endParaRPr lang="en-150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BF8B6-FFF3-40E7-A9F5-278FCFD7A0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4449" y="1185050"/>
            <a:ext cx="4760233" cy="324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79;p39"/>
          <p:cNvSpPr txBox="1">
            <a:spLocks noGrp="1"/>
          </p:cNvSpPr>
          <p:nvPr>
            <p:ph type="title"/>
          </p:nvPr>
        </p:nvSpPr>
        <p:spPr>
          <a:xfrm>
            <a:off x="627326" y="2214466"/>
            <a:ext cx="4946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800" b="1" dirty="0">
                <a:latin typeface="+mj-lt"/>
              </a:rPr>
              <a:t>4</a:t>
            </a:r>
            <a:br>
              <a:rPr lang="en-GB" sz="4800" b="1" dirty="0">
                <a:latin typeface="+mj-lt"/>
              </a:rPr>
            </a:br>
            <a:r>
              <a:rPr lang="sr-Latn-RS" sz="4800" b="1" dirty="0">
                <a:latin typeface="+mj-lt"/>
              </a:rPr>
              <a:t>Aplikacija</a:t>
            </a:r>
            <a:endParaRPr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36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879;p39"/>
          <p:cNvSpPr txBox="1">
            <a:spLocks noGrp="1"/>
          </p:cNvSpPr>
          <p:nvPr>
            <p:ph type="title"/>
          </p:nvPr>
        </p:nvSpPr>
        <p:spPr>
          <a:xfrm>
            <a:off x="810184" y="120301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+mj-lt"/>
              </a:rPr>
              <a:t>Env promenjive</a:t>
            </a:r>
            <a:endParaRPr sz="3600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94F8B-1C99-4C6B-B42B-6085D28A5C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12" y="1262802"/>
            <a:ext cx="4678680" cy="1923415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25326C-DF46-4BA3-9B08-4596A1DF279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71" y="3382218"/>
            <a:ext cx="5581650" cy="1432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483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79;p39"/>
          <p:cNvSpPr txBox="1">
            <a:spLocks noGrp="1"/>
          </p:cNvSpPr>
          <p:nvPr>
            <p:ph type="title"/>
          </p:nvPr>
        </p:nvSpPr>
        <p:spPr>
          <a:xfrm>
            <a:off x="637845" y="7937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+mj-lt"/>
              </a:rPr>
              <a:t>Prikupljanje podataka na </a:t>
            </a:r>
            <a:r>
              <a:rPr lang="en-US" sz="3600" dirty="0" err="1">
                <a:latin typeface="+mj-lt"/>
              </a:rPr>
              <a:t>MacOs</a:t>
            </a:r>
            <a:endParaRPr sz="3600" b="1" dirty="0">
              <a:latin typeface="+mj-lt"/>
            </a:endParaRPr>
          </a:p>
        </p:txBody>
      </p:sp>
      <p:sp>
        <p:nvSpPr>
          <p:cNvPr id="3" name="AutoShape 2" descr="data:image/png;base64,iVBORw0KGgoAAAANSUhEUgAAArkAAADlCAYAAABXje8RAAAAAXNSR0IArs4c6QAAIABJREFUeF7snQl4jOf6/z8HWUhEkl8itlhTGlGEKrGUKGrfGhSl0tZShy4odRB/1NEoqpo6tjattUipqKWEWIpagyKWWGOPk0QkyIT8/r+ZeSeZmUySSTIZofd7Xb2uxjzL/Xye5533O/d7P/fzj8qVK/8vcgkBISAEhIAQEAJCQAgIgReIwD9E5L5AsylDEQJCQAgIASEgBISAENAQEJErC0EICAEhIASEgBAQAkLghSMgIveFm1IZkBAQAkJACAgBISAEhECeRG7FmtOY0aoKNklHWLRmHpHpAjA/BHz8HzNvaBJeLo+BUuyf6UbfHflpSeoIgTwQeCOFv8b+FydsSLrjSOTC0ny0Lw/1pagQMIeAR00WvvUqHlxhw0/7CU0xp5KUEQJCQAhYnkCeRO47nZfSqZLaiIcc/2UYwXGWN+iFb7HJI45MicM9Y6Aicl/4OS8qA8wQuYpBKmdWj3Ri7BULG1jsVQJb96VZFXccbDLbvrJ7IOOjLdzXM2vOkzmjW1AduB6xkhEncjDExpEh7ZrS0ssNhxLAk2TuxJxkxbYr7El7ZgMotI5fb92ZUb5OmvYTDoYT+Eey5fty9SY00Bfbk1vovz3B8u0/sxadmDS4Mw2dIOXEb/SPSHpmlkjHQuBFIJAnkft38OS2azyb3nVsuRA+slBE/MCg/zKtWQqpse58NaUki2MLsowG02H9BBqVAZKPsaxrTy7rNzc8gqAALy6HVWXZ/IL0k5e6I/BfOQS/4qf4oU8/bmdbVc92U2ViVjN1yLi8dFzgstUmH6aHH0TPbsSW7QVursg24NNIxRej42jg8pTYLZ40n/sPC9rqRWC3INqVz9rkiypyL21fyaiT2SB08GTOu02plHSKtb+dZW3iU1ycPRjRuQUN7aIJCT1NRBF9I1a3TmM+bVWVhD2rsx+fqWFbwZPb7c2uBNZJ40DoFoLjLbh8n3lTeiI36jf67xSR+8ynRAx4rgnkSeQ+1yM103itt7rwPNUzv71Bn5qliBzvwqBjZhplplC8Ht6PH+buzyz9TERuMAN29qHa/f0s6vF8iVzfRVfo4pXE4Rl1X2iRq1kgPZM5PzSe1D8r8srk4gVdiJn13Uez5K16ODyMYVP4EtYl3uSh5VovQi05MWlIZxqWhktbVjLqjAnTijkxKbAzr9zfy6SwWM7pFynmQfDwN3COWsfQfeqwpaJ36TyyOYr4Z2G2XVVChjel0q39jPj5CtefhQ2F2OeQ3v3o6AkJh8MJ3FMIXvBCtF2aFgJFjYCIXKMZKXSRO/8afWo4s/pNJ8YWeDXovKFx3Itzx41I5vcJ5J6u3edB5JKbGC4wJLMb+FuJXCV0AUuLXO9prGpZhbtHv+Tjw6aUn9nTUcQL6jxuSRxd/hvT7mQ1VyMS69xnw8K9hKZm87nneYJ+Ok92juBnCaGoityGzTswqbENJ8PCCbr6LAkVTt+BAf3oVgWK3I+LwhmutCoECpWAGSLXj3H9P6R+aT07HpwgZMVsjPesaARimRMsinhI9w5+lLWHxOPfM/pkBSYFdKBqKUg5H8bkneHcUDeneSBW4ML2kfxmP4b+Db0oWwpITyMxdjehvy/lkPGrPBs/AlsG0KyaOw5qB1Q6pCVdJTJiFqH37hvA0grWq2xaMIOoah8S2KIeFTXtP+TGmQ0s/GMLF4BmzRcwoo76gxyubMac19mZWSgiN4bt4Xa07VqW6NA2rF2mxEBkJ3LrT8B/ZB/8KjtRQs3waRLXD61m3YzpJGZxHPhTaewYOjb3oZyjdrRP7sfy16bFbFyyVBl+LqEHSqnEA9OZN2GxYZ08iNwSrYNp278Dr1R2wl5xPj6Oj+Hwum+JXLnBxFT4UO6TmXRt6UW5MnZa25Njifp5FluU8uWmn2SInzZ+MNsri1faE+d+U+nSsynVXLXtokri+lETDNuu5KPxTUE99rmpNJo6hrZeWu5P4mPYPjeQw3+o58uTOiF76VkbsnjkNR30wX91MC3c49g7oRGRB/K68ozKF7LIzTk0oS8zhnWg6vUt9N18gh5NB9LJu4L2fn54k+O7lxB8NcbQYLPue+W76v4Wgs6+xLjWXjiQxpW9M5gW35HZXV/F+R9p3D28hI+jCgowF5FbrALBI1pR9tg6Av/IxlNbuym/dijOhtl7CUVpL2Ev/bepGNWxMQ3LO0IxIOUmBzbtJTj2qdEkFud1X1/6N66BhwbeU1TxV4jYdIRFd43LgoNbBUa1qscrni7Yqtt98piEqydYu/0im3Wbw+q24Ne2nrksrljFZnWxzNfrWStl/wOgVsUavNfah1puyhjTkrgefYwVO25yIMfwDRemDutA3dQopoVGc9SkpQqXRlXxKG2rLZFyk6M7/mTOhccY7IMzjpdOf4oq0TRDrfjUjv3oSz4MeaMOldTc0x9z/cQevt15z8hbb0+vpo3o2KACLjbqck9JuXWKXzefZm0OUQh5EbmN/rmQCZ084cI6xn+8hBcm5L2AX29SXQjoCFhe5HrEcfexO2V1ojgtjhsP3Knoqusyjn0rRhPyQCdyq5By/z4OZdSBpYZX2sUwhm0Pz3zdWaovM/p0oKqiK4xKc2X3DMZHZz4ctSL3JsePO1C/ftb27x6dzceHT7wQIndj1/14hQ3E+/YGZg76GM1j1ZTIbbuAIaPbU0757jdgGL+fRQH6IQaeeIdE0Ku2KeAxbGzdhihNA9YQuUoYhMl7N5Wo+W3YGKYf4OyP76IFdPHK2fa8i1xPKk3fxHvZCeP4/fwwqB/XdT8WdCL3+H7iajXlpZJGA1CdZm1AJ6LV5buuY9QnDXC8sZWZA4Zp51B3Ke04X9Ob34J8j+lE7uEKvDJRvRsq/1fmhtQc2jD4kaiI3BsnOORQj9ecjeqlx7FvzWhCEpV/N/u+V0Qucdy1d6esbtNb4k1ulKxARd1SSIthzfdTWZ//Ieda06FuC1a0LcmexduYk2RLt9ZN6V2vAg7FnqJ69BRi99L7kBsr3qnGWY0nWBGLJZNJSXfEwXjZpsUaeYSL06tTJ/q/rPzyNLBIxaUt6xl1Rk/outZk4buv4qEWt0ZXin7spxVErkPNxoR2qYGpr6DcvJeVGrYipFUFru9azYijWYU82BIY0JVuVUy1ri/OAXW8dGALqpt8nqi4tD2cUSdVGbR0IvfoYUcaNnLJwvHOn/qhJ06Meqcdr3uYsCM9gQMrtxBswvuf68IyKNCKKT+PpZHmN3oC+6b0Z/rBvLUgpYXAi07ADJGrj0D3EMnBk6vOvpAeR+SqqaS1+pZ2FdV/3+f4homcemUO73jZcGXnQMafzxS56h7S4k6wfscqfk9MxKXSh0zsWA/nYnFEho5mkeZVXwXe6TyNTpVsSLu1m9DtYUQ+vE8pu1d50+9der9cBlJjWBOa+fDSf/hq2o9Ywvr7afj4jGdciyrYxB/gizX/4bTeEAszXKFpu0fMHBmHp8qVr95yJKTAq0snLrWC85bGK0lmTGkWkdsH/5XBtCiXyvWdi1m3cBaJcVDitTG0GD6YFpXtjLyIwfTd2YeXHp1m3aixnDqnJuWDY6eB+L/9EpcH9ORUljFYJiY362a5YPqub0ji1l/Zu2UDyddiwb0P3uMn0Ku+E0/OLObfI6ZnWOM28TDDW7uDKo6o9YvYvmIxj5Nztt2scAWd2CSJqNDpbF+/Wml3JL1HtqeSLdze/jGLZiie5YzyWo/5hU3fsn7JYh6XHEGH/4yhkStEh1Zl7TK16dl7a6t9dY4BDdVl9Tz1BVo/KjZvvI0PTmz9tgxfbPsH+d0DmW+Rq7Y/PY27ZzYQejCc409rE9hxNO0q2eiFO+Tlvtd76/TwDMtXHaDO2+9T3wFIvcqm1T9RqkMQ/u73ObRmJF8X4oalXl0C6F82muDvT6Nq1o5JTdwMZksjiGJqZBW5asGi9gzuj+DLw0kk2LgwbmAH6joZxv5mCMXE82zYHMWaW09JKVacNrV96d+2Ji6Polm0IIrNSq9+r3dgXCMX7vwZzrQDyVxPBwc7R9rU96GtTTQj/sjqWixIuIJWEJr25AZ270e3Go85t+U3vjyjQp0bwcXBhe5NG1Dtxg6Cso1ysWdcYE/8HC6yYv5B1prw+DbUsU69w8ldh1l0Jonr6cWpXrECg/zduLw8ilANk+IEBvTQiGHVjYMs2niFiJSnGiYdW7Wgfx0XSD3PipAjrFUY6jys6j9Vd05kbCSsW68FE9t4YnvvSEboic4O1Y0oVmw9z4bEp2BjT7fGTejfuAK2NywTT9xqzA980rqceHIL9F0olV9kAoUiclNO/YcP/jiQ4SFNObuKj3ZtwVcJC8h4lanE76VcDif49zBN6IDu6tTqe955WU8Q273PN4EtKat+eC3/kk0GX3BeDOkRhL9HGqd/e58vlJ0I2odvGnePr2LynxHoHEPQlxlDOlA1JatYLwyRO3jKPSY2UbbfJDsRudCZQdsssawMRW5UtW947/tulDuzlH+PCMrqyW0YyvCv/HHWfa5vQrUFvPd9eyqdW83UD3VZDUbQJXwMvo5JXAifxdq5S3mSq9mFJXKz6VgnIg2yMei4JHF4Zie2bDVPvpkjcqvNOceA+nZc3xTID7MjDY0KWMeo4UaeWJ19yadZFzSMU8czbXGbepLhzZ0Msl/Yf7KXsV09ubd7HPOnrFbaH0OXTSPwTTaKuc51LnIu4D/wAfPeTsKpuNYjFrOuMm8sLGCjyj1tVrhCWhyHtk7l6xt6YUY1p7GqdRV03yHk6b7Xidw0ruyexPjom+gE+N0/p/Lx8Rjl78LbWKql58i497vS8O4Oem9UaV+vl4hl89K9LHJ/lTXdq3J5Yxjj7vtkFbmOyZzbspVxZzM9iHWbtWNqEzeDGE2NiK6ZYjK7QLc3exJY5xEHftpCsBKgr/OAasRZeM6vy3UroLBEbse2XRlS15GUi/tZuCkPadQ8fVnR2xvVwexCQPRCSFb+xrRbOaxluxosHNEYj5RoQhdFscHgeWLLiH4BtCn/mJNh6zLifrUiV8Wdwzv4fE+CRpxrrwrM+bQV1ZNPMGfxafZgz6h3e/J6mYusDTnICoO2izOiXx/aeFxhw9f7FcFdwHtOqgsBIZAtgUIQuZkPEG2sKxk5dXWxr8Yi19QDsZTPl3zfogIZnym7tm0vhjFwe3iWAWVp+/8e2vkRrPmpk9v6MhC5Tx05FupCj7WWSNtkJHLxpNqcCAbUT9LGbfoapRAbGkFQH6+czY3fz/yAfpmb19qvZPjoprhpQv5SuXfjNH/9tpoDYauzEbx5FLl5iMl17LqAdm835WV3JZZYfyQGIlexwXgsuUyUOSJXWyaOvZ81IjJLQKCJsZsU4TkY4jiVXuqwE5VeSrjATfxrgA+3jbNn5Lbwcvn8mYtcc+Lc83Tf60SuOg5/EsszvgOM/y5skasVPQ6H1jH0Ui1W9PMBJSRAK1jRhjFUUsfkllHEqCLQ0AklvclTQggyX+VrRbSfcZiH0XwbZn2wJbB7Z7rVsNeWSrnHpfPRbN4XS4SJTXHqIoUlcinmxLh3O+DnqosjvsPZM6fYcOweR7PNG6x4Xj3vsXn+LuXtnvECV3IXJ57QeNBzjLr2UP/AqIfNefUPkaxxA6bGnpN32tASRfSaCA3JLJdg8COkgLeyVBcCQiAbAkVW5FasP5tZTdyzityzqxi4a8tzJXJ1xvbpn8zEgfE4JRdOuIImPtYvlOHT/bE/Oos5l7sb5slVwhdyvBtMCUPHblT7oA9NXqtDtXJOaCI4H8Ww8bM2RGV5tVg4Itd+aAQf9fFCeURnHYIpkXs7knn9AvU8+Dl/D5gvcmPZ/n4LDhgkJVa3bQGRC+hCE6Lm1mJjuLIhzes06wI6ccpSGYUcVWxepQ5XcGbDl6X5al/+wxUMqObFk5sXkWvWfV9URK5WbKHOn4t2I5dOoGpe1Ve+yIp5B7mjzr5QL17x6OVF5Oa02StzNkylNnMp60FgPW9e8fbQbobiKQmHtzBiT5LhhqzCFLmKiXU9q9KtYU1erqIckpH+mEs7fjOIg80YjXL4g8P5HQRuvJPFVm05ReTqhQ1ke8frRO6pbfT+PSMfTUbxgonczINCsv/GEZErqkwIWINAERW5FQjs9iXtyuuFH5T+kG/6+2nCFUKXfonh235duIKhhyY/Xtn81MnLRBVWdoXMTWBN8V20ki6VT7Nukx09e+gdBqF4Fe2PhzBz1Ky8mJ1Z1rEb3lOnmYyD1RYqDJHbFL9lK2lbUZ2tYykr5y7mnjomV32Z9JQqr/dLxrJ9RAsOmJnJyhyR6x1yhV7ZZUDQhSvoC+68enL1fqg4q+OMZ5fVhKA4q3+0fFbwKO6MibTgxrNCFbl5uu+LrshVn4o2Kb4ecwJ8cEk5TciSG7w+pB11H+niOPMickHrVbxJRMguQrLxxOZ2g7uUrcG03o2pZHdP2SBnWKPQPLkmDKv7ki+fdvbG5an2B4AuDlZXVBvikNvhD25MHd6OunY3iVi0i5CcjhN2qsnCwa9qwhX0Y5e1/enCFQxjis335CpzaRNN6PwoTOV9yW1u5HMhIAQsQ6BIiNy7R+cRcvIMF1IfUsquJT1bBNDJqwwYeHrq8enbozU7sdNu7CZ0h27jWUv6tO5LuyqlIPEIwT/P47jCJj+CtUfb7+ldQ9nctnUVkamWTWVf+CI3c5d+4rVYKlX21Iv51MXYpnJ552K2r93Cbc1msmyutqG8F1iWC+tWE7V7KcmaY5x9cAyYxnvDG+Bs8lSyCfTaOhhv21Sub53FyvnqDV+m2ldCLcwKVxhI27Cp+LnC5U3jWDV7NU8cm+LWfiCv9/KnjrsdGNiilxUiOYbIpYs5vFW9QcwT++aD8R9ah1gTm+Z0Avbxta2sDJrOdZ2Q1jdfCR0o8TSOqKWzMjaeOQ+YQO/+TTVZK6KXtWBtaE4iPLebtyl+P66kbbkYtu+2o21b8iTWc2td83lRSCFmjieXvNz3RVDk3vdlTYB3ZiYBdXym3mvszCwBeRO5uhhb4s+zYdtJtt9SaTaTZXcFdulMw5QT/Hr4JgcePNV4QtWbrAK7taeN52OTuX51scAkRrPil5Oa09rMvbIXhE6Me7sJrpeP8eupBA6kaNt0cXDj037tqOtklAFB/aGSjq3W3dw3a2ljlW3hwRUitp/k16vaTXaVXD0I7FiB6xkbz5RNbK6gij3Iok26jWdO9O/Qio41HCHeME2Z+SIXdHHHqtgoVuy6yJ672g12lr68B3/LjB41sE2+yLqgkSw5a+kepD0h8HwTyF3kKq8fsx9m9vFu5sbkmmxbk5FhHMF3MkVmKY/RzO6mzrpgokb6fQ5tGMfXeuXzI3JL1QhiQVsvdNmHMnoy64Gc+2KwisjFH79loRrPp/rSz1SQ22t/g6wG+pkBsgwtlQurA1m1UO+ENU2Z7NOOFSRPbq6pvowFd+1g+n7VJ2vKLo2N+unP9AY2YBNjA32yhkQY5MnNKTUZPD63mvkfjiND1+fHk6s2SSemNeYWwhHHz43IBfPv+6Iicj0I/ugNnI+qU0qlZ8bCJp1n7YY7NAxQp616SsL5vXy56aaSWzVvIledn3ZcoC6u1cT3TpJhbK9+ZoAspRNPMOd79YYpoyvbtGMmhKhR1ZxE7qTBnWmYTWpq1cVdjPr1psEpZtrDHxw4tymMcbmJOM0xyi2obpyqT2Ofod0O5X0IebseLiafJwkc+HkLwXqb1/IicrGrwJz3W2Vjx//d31f30t0g5WHuzw5TJT74ZjM9X9J+ojq7lO6jfs5fQ1JLCLygBIqeyH2aRuKtE2zbvYT1D7J6UUu5DuTz1k2p6loKG/WXk/rgiJumy+dH5EIpXvMZQ/8GVSjroCd1nyuRayiSjNNxlWj9DV0/8De5gcuwrA/lhk6gbduGeLraaWNxn6aSHBfD3iVjObwzGy+w40AaTR9Ji1ruOOqliSyIyMWxG3UmT6RdfXccdZvgrh3lwIoYvMYOxPuaCSHoPpBGEw3tUB/AcCDbwyM8cRu5gJ6tMw+P0Nz3WQ6D8OelyRNo+5oXbsrD9ElyHGd3fku4cQaK/IpcdF53I8+wpb6IniORqx6yefd9URG52t31TeJNb2oyPYV5FblqD6dy2ED9CrjYGR3NbCRyHZxcCGzRCL8aLjhoYnHVadUSuH78GIv23+FkNl7gWjW8Gfm6N5Wc7fU80AURueBS1pMRr9fhlYou2Gq/VFA9SODy4f18GZVs5PE05/AHI6K6Ax4yxqo+JOMmR/84TIjRYRAOblUJ6lCHam5O2gMy0lUkxJ5m87boLAc25Enkqk3KYoeenRYSubz8MT/MeZNy6qYvraPjiCWW+oaQdoTAC0Egd5FbmMM0a5NKYRpg/ba1ntzSRI53YdAx6/cvPT4nBGp/w4A53aj2qJCOPe6ZzPmh8aRa+ljf5wRvYZupeV1dI9ZEvGdh91w02h/Sux8dPQsWM6weicPLjQntVIO72R7+UDTG++ys8ObjJbN5s4J4cp/dHEjPRZmAiFwrz87AoP8yrVkKqbHufDWlJIvNS+FqZSulu2dHQH1gxUh6DG9PtZLZhYQUzDqfRiomjoynqYeK2C2eNJ9riXR2BbPphaut2b3vTUJEOCNOZOa8ffHG6U2In4rte64QEa89kMLPqy5DOnnjkpjT0bvmkMgp36w59V/wMm41eHPAWD5s64ktKqKX9Wf0qpx2273gPGR4QsAEARG51l4WTR5xZEoc7hn9lmL/TDf67rC2IdJf0SKQ9Whkw/AOC1irhChkhEOqnFk90omxVyzQtjSRhUCb1h0YUc+GS7v2EnIqgUtpUKm0C22b1KPho2MmTxl77jAqqbjUh8oZXOmPObdpHePUJ1vKZXECrSavYWzjzCOdEw5+w5Apv2eTWs3i3UuDQuC5ISAi9xlMlY//Y+YNTcLL5bE62lBE7jOYg6LXZabIzTa+t6BGZ4hcG5LuOBK5sDQf7Stoo1I/ewLFed3Xl/6Na+DhoMTBpiVx59pl9vxxmhVZ07M+hzBt6djYl16Nq2rz7qY/JeXeRXb/HsWiu+ZnY3gOB/5MTdaJXFVCLIc3zGfumhMicJ/pjEjnRZXAsxW5RZWK2CUEhIAQEAJCQAgIASHwXBMQkftcT58YLwSEgBAQAkJACAgBIWCKgIhcWRdCQAgIASEgBISAEBACLxwBEbkv3JTKgISAEBACQkAICAEhIARE5MoaEAJCQAgIASEgBISAEHjhCIjIfeGmVAYkBISAEBACQkAICAEhICJX1oAQEAJCQAgIASEgBITAC0dARO4LN6UyICEgBISAEBACQkAICAERubIGhIAQEAJCQAgIASEgBF44AiJyX7gplQEJASEgBISAEBACQkAI5EnkVqw5jRmtqmCTdIRFa+YRmS4A80NAjvXND7W/SR05evdvMtEyTCEgBISAEChsAnkSue90XkqnSmqTHnL8l2EExxW2eS9g+00ecWRKHO4ZQyvF/plu9N3xAo7VGkNqu5KPxjfFOWY1U4eMy2ePwQzY2Ydq+rUL1F4+zVBXyxC5ShsqZ1aPdGLslQK0aapqsVcJbN2XZlXccbDJLHBl90DGR1u4r2fWnCdzRregOnA9YiUjThSeIf27BtCrxj02z9/FotTC6+dFbjkwoB/dqiRxdPlvTLuTv5G+3rozo3yd9CoXrD3TVlhvXeWPgtQSAkJARyBPIvfv4Mlt13g2vevYciF8ZKGI+IFB/2VasxRSY935akpJFsdaajF6UidkLz1rq9tLJWpuLTaGW6ptM9oZHkFQgBcQy/b3W3DgcmYdt8mHGd5SLetj2Ni6DVFmNGd2kRdN5CoD92mk4ovRcTRweUrsFk+az/2H2UhyL+hFYLcg2pXPWvJFFbmXtq9k1MncyeSrhEMNFg5pjMvFXQSG3yQlX41IpedR5BbqupIlIQSEQIEJ5EnkFri356ABrbe68DzVM7+9QZ+apYgc78KgYxYE4jiVXmEDqXYthmQvLxyPhzBz1CwLdpBLUxkiFy6HtWDZfJ16H0yH9RNoVEZdv6iKXP2xKV7dZ+XJ1TelZzLnh8aT+mdFXplc3HJz6T6aJW/Vw+FhDJvCl7Au8SYPLdd6EWrJiUlDOtOwNFzaspJRZwrHtI5tuzKkLpxcE06QxX60Fo6tRblVS4hc/fFpvboUyDNsmpd11lVRniuxTQg8LwRE5BrNVKGL3PnX6FPDmdVvOjHWkqtEIzI9iZofRHKvYFo4HmNZp57oOVQt2VuWtspNP8kQv/tcv+ZJJZVe6IDG0/oSt87Y4V37bhH15BZRkauELmBpkes9jVUtq3D36Jd8fLiQlF+hrjZzG3di0uDONHQqjFfWig3FKhA8ohW17h1k3MqLnDPXNCmXhcBzJXILe13J+hACQsAiBMwQuX6M6/8h9Uvr9ffgBCErZrPPlEAsc4JFEQ/p3sGPsvaQePx7Rp+swKSADlQtBSnnw5i8M5wb6rqah20FLmwfyW/2Y+jf0IuypYD0NBJjdxP6+1IOGW9us/EjsGUAzaq546B2bqVDWtJVIiNmEXrvvoFFWsF6lU0LZhBV7UMCW9Sjoqb9h9w4s4GFf2zhAtCs+QJG1FF/kMOVzZjzOgszC0XkeuK7aC9dKp9mbftOJGgEpx1R82uxMUzfQsWr+iiSeV/E4Du6D36VnShRHJ4kxxK1IogtqyMzKyje2ejQFkQ6L6BnWx/KOQJPU7kXs5U1n33MvWRtca3Ivcv2cDvadk1lY9c2RCVDta/OMcB9K8tu+DPADw5Mqcv23UoXjt3wHj0Sfz8v3Gy1//bkfixRa2exZeWGrGh15V/zwq2k8vFTQL0ODDyv2XtjtXbC4Rl12bLd1OyZ58kt0fobun7gz8vlnCihbkaVxIWts1g7dylP8roositfyCI359CEvswY1oGq17fQd/MJejQdSCfvCtom+3GCAAAgAElEQVR77uFNju9eQvDVGAPLnd0GMqpVU15yLQXF1OskjcTru1kesZR9aUpRxYsct3sqURXH0MOrFDy+yqY1M7hRN5ghdcuAKo59m0YTUuCY/8IXuZUatiKklRvnNoUx7mzWiXQp68mI1+vwSkUXbNULJf0pqsSbHP3jMCEXHuuFNii2qo4QFBZPhw6NaOjpgq2aY8pNjm7fz7SLqswO6rbg17YenNsYxq8lX2WQXw081JOTriLh8hEWhV/hQH42Bnv4sOKdetzZHsZRz3b0etkJHl1hw0/7iW3YjhEN3SD1Dnt+2cEcvbhZl7JV+fzNutRyc9TO/ZPHJFw9RuimK+zRzb0eHm35OlRzc9KOMV25kYsZ/iDJ3hurxMVe3Uv3MNPuc7M8ucXs6dW0ER0bVMDFRs3vKSm3TvHr5tOsTcruxszbumr0z4VM6OQJF9Yx/uMlvDAh75b6npN2hEAhErC8yPWI4+5jd8rqRHFaHDceuFPRVTeKOPatGE3IA53IrULK/fs4lNG8zza40i6GMWx7eOar1FJ9mdGnA1XtTBFJ48ruGYyPznzwakXuTY4fd6B+/azt3z06m48Pn3j+Ra5jMAPC++B5Zin/HhEESpyqfZaQBUXk2iaRWNwJZ0VYZtKMY++ERkQeUP5FEbmJ8Uk4u+pv5tB+/vjMYmaOmK75f53I3dj1KHXC+4AmZKEbXcLH4L6zH5vdFxiKS8fBdPhxAo0y1oXhnCYemM68CYsz/9FxMG2/n4Bf5o49wwpWFLn2AzYxPNAHtd43vh6fW828D8fx2BI3rU7kHq7AKxM1UjrfV+am0RyaMPghp4jcGyc45FCP15yN6qXHsW/NaEIStf/+kvc0JrWsgt4etswKqVfZtHoSy9UxEYrIJT4OW1f3jPKJt27iUL5Cxt/qe3/gdmsGlecHrQtTh3WgLtEsWhDF5ixNZG5Qytp6MifDwgm6qvtEEU42CSQUc8HF+Dsu/R57ftrGnHilvEbkepKSmICDs0uW5lXndxC48U7e44MVkcu9e9i4uaH7iki4cROHihUy/la333ujVuXWqtuCaW09Mz4zMCY1lg2hewnVC1SuVbcp096oqhW3WS5rilwnRr3Tjtc9snwRQnoCB1ZuITifG+Ayh9WKKT+PpZHm6zOBfVP6M/1gftaa1BECQiA/BMwQufrNKl5dcvDkqrMvpMcRuWoqaa2+pV1F9d/3Ob5hIqdemcM7XjZc2TmQ8eczRa66h7S4E6zfsYrfExNxqfQhEzvWw7lYHJGho5XdyhV4p/M0OlWyIe3WbkK3hxH58D6l7F7lTb936f1yGUiNYU3oVNYrJus/2DXtRyxh/f00fHzGM65FFWziD/DFmv9wWm+IhRmu0LTdI2aOjMNT5cpXbzkSkp8ZM1VHEaOZsbAjNOLS11br2c30HOjHxyZxIXwRG1eEkEwfGk2fSgcvOx7rC2O9ONvHt/ezcX4I0X/EYt8jmCEjm+Kst8mszn+u0LOWOuY2EBbtpYNqKf/eVYexw53Y3rUNt8YbelC1otgJ4o+xdu4sov/YD+7+VAqcSr/2ntgTR+Rnjdh7VDvgjM1rccdY+61SHh8c+01jyAcNcLSWyHWcQK+wwXjbJhG9+ls2rljM42RP7NuPoMsHffB2teSmPxWbN97GBye2fluGL7b9g/yGfOZb5Krhp6dx98wGQg+Gc/xpbQI7jqZdJZvMcAe7vsx4pwNVbdK4cXApIad2cyWtFBWd2xDYIQCfMpAWE8bAiPAMkeugdlDGrGLMX7WZ1aMe6r/Trm9h2s5SjBjYkrL3j/D1qnkcstQ9UgjtOLzcmNBONUj4cx1D95n6WePJnMFVSThwijUXEjinzrpgY0+v1v70r+OCvlAEnXdQzTuZS7v2EnIqgUvYM6RbZzpWsUV1ahu9f7+nHYkictX/q7pzgrWbz7I5/ikuVeoxracPLsVuEhGyi5C8ZnpQRK5mfs5uY8SxioT089HMj+rqXiZtsWXUsMZ4JJ4g+PvTHLDzZM7QFlS3UXH9jx3MOZbApTSo5OrBkB5vUNcZVGe30XuTYrcuvKP4Y67vj8wo72BnS2CPANpUtJ7IbdisHZOauKG6EcWKrefZkPhUMz/dGjehf+MK2N7Yz4ifr3C9gGun1Zgf+KR1OfHkFpCjVBcC+SFQKCI35dR/+OCPAxke0pSzq/ho1xZ8lbCAjNekSmxgyuVwgn8P04QO6K5Orb7nnZf1BLHd+3wT2JKyD8+wfPmXbDJ4FefFkB5B+Hukcfq39/lC+VbSPtjTuHt8FZP/jEBxOgF9mTGkA1VTsor1whC5g6fcY2ITZWtPshORC50ZtC0/02WqTlP8flxJ28oxGSEC6lLV5pxjQH07okOrsnaZrp4ickvGsXduTyK36kmmagt47/v2VIrfz/yAfmgeSYrITT6zlEUjglAiEzSN6dq/sLoqqxaC76IrdKmoxAGr63VN5cBfXviV+VWT2st+9F7GdiqrhFCMocumEfiWjGX7iBYcMAgL9aTanAiN7dc39eOH2fsBnTjPmrlB57U2TCFWiOEKAzbxr0AfEnePY/6U1YYTErCOscMb8PiPIOYFLbXIBPsPfMC8t5NwKq5+nQsx6yrzxsICNq3cd2aFK6TFcWjrVL6+oRcKVHMaq1pXQXefV6w/m1lN3NHd5wab2Eq9zzfvtKSs6gzLf/ySTbpNb2lX2bR8EstTFY+x+ofx8tEseqj8baHwoAKSyqF6cYa83YeOZS+yNuQgK/ISGqATkgav2hWRW/IeB9ZuI/iWXtd2NVg4Qk9Y6onclAu7mBp+0yAWuNubPQmsY5+/zXY629Ji2bBwL6Gpijc6/SYRi3YRkqL8nXSCOYtPc6lRK0Jer0DKqW0M+f2eoedYyTrhkRpN6Pwo1AFIDnVbsELtgT65hf7bEwz4morJLbxwBXtGvduT18uYmr/ijOjXhzYeV9jw9X5CC28RSctCQAgUMoFCELmZmQm0sa5k5NTVxb4ai1xTD9tSPl/yfYsKZHymPBxts3mNmaXt/xME+RGs+amT2xwZiNynjhwLdaHHWgulhKr2De99341K1zYwc9DHma/JFcFV4sxi/q2EFGSIRfazqEc/bhsYrghJ/c8yPMRVWTbfaJQj9xLUw5PLYdrPNCLXXWlXCZ9Q552NXtaCtaGxGYJZW14RobcjmdcvUO/Hh9KHLkwiI2RBKa8vwHXmmEwhVngi123qSYY3zxq6YUDn3GqmfpjfnL2GnJ+5yDVDbGrvPRsubH+foIvGd4Mupl8dGz+J5TqRq471/W2V9genLvZX/28z+s3tvivUz3Wv9U2INf1+a1WswXutvTNjT/U/NCVy0YrHPQbGK7v5/1fvM8WTayqFlUO9Fqxo40m+0ltlEeDGsa+GIhdNBgN7TWzwOPXbOWO7NRu0Ytkwe69GLOry2JrKdmFdkVuBOZ+2orrJkAndIBI48NMWghUndKGuJ2lcCAiBQiFQZEWuzjuUReSeXcXAXVuywCjKIldnbJ/+yUwcGI9TsuXCFew/2cvYrp7ZLw6VfsiCCSGbUVPxrqr0BHAOIlfrmdWJ3IG0DZuKX3Fd3cyNcOsCOnFK7QI2aEsRoTe2MnPAsKzxq9mJXFOi2MoiNyPMIqfb0VIi11HF5lXqcAVnNnxZmq/25T9cwcDcvHhyzRCbOpGr/xYls78XU+RqD39IMoyTNVoTlWo3ZU6HqqZjVdVlzRa5bkwd3o66aeaJ3EqKd9V6IteWk2Hr9OKLdSB0IRjGIte0KLauyM0pXlpEbqGoDWlUCDwDAkVU5FYgsNuXtCuvF35Q+kO+6e+nCVcIXfolhm/7deEKhvlt8+OVzU+dvMybZbMr6EIVcrYgM2QhB5HbdR2jPmmAo77wzFbk6vpNVcIPchLPim0GbU2g11Z1XKuJ8AMywxUyY4yV8k+N06J5Umn6Jt5Tx/aaisk19vzWnkCXqYPxdU3Kf3YFZRyZoRR5mf08lrXgxrPCFLk+jWYzsaE7KdFL+WB3hOEgdeEKutCgF8GTa1eVkOFNKZvj4Q/KK+/ykHBqB4t23eGALj42p3AFU55cT19W9PbG4dZBRqy8qI0RzdaTq4RRVHycjfDMZQ3m0ZOb2KwdU5u4mQw/QBeukJwpzusq5e/sWc3Qw9oQHM3l4MmcwBZUtzMVk+uUJfTCr1ErPn29Arb5zq6g2+iXGUqRx7tTigsBIfAcECgSIvfu0XmEnDzDhdSHlLJrSc8WAXTyKgMGXqR6fPr2aM0u77Qbuwndodt41pI+rfvSrkopSDxC8M/zOK6Az49g7dH2e3rXUDa3bV1FZKpl0+RbVOTqQhWye+0fuIl/DfABXdYFXWyr7WnWBc3i7NFInqj9hAFj6BLoT7WS6oMc+rFsvjoONtP7entnECuXRpJ8LRYqD8Z39BC6vOIO93WeW/NFrjZrwtbM09n0N5K598H7kzF08XPHXnWaDC8wmWI+8fhilgZNJ9F1MI3Gj6RDLSV0wEDk6kR0EqeWTGLdymPYtx9Dj+HdeEmTEqEAIlfH/Gkcp8J+YtuWDVouhXEVhRRiZnhycf6I/7z9Ks7padw4rLfxzCOAEe3aUNUBEqNm8+HBE5kbz4pcuIItgd07062GPao7R1i08jwR2cTZNmzegUmNbXI5/MGRce93xc9ZxfVdvzHp6GMSihXHr0pVur9ej1pu9qY9uTbnWbv8JJuTVCRQnIbVahLYwZdKJVVc2r6eUScVYaiI3Dt/hjPnSLJmU5uDnRO92zSj28suoMTMGoY9KGLyXbWYfMydQxGM2pdkGEebR5G7x9Wb0EBfXNINN5JVKl+VUV2aUr00JBxcR+AfysY8nWBPvUnEmr2E3IWGNV9mSLt6eGgyShiKXJ0oVt06Qsja8+zBnl4tmtHL10PrIc+3yAXtIR6OqGKjWLHrInvuqplb/vIe/C0zetTANvki64JGssREqjnL9yotCgEhoCaQu8hVXm1mj0uJtTMRA2tuTK7JtjUZGcYRfCdTZJbyGM3sbuqsCyZqpN/n0IZxfK1XPj8it1SNIBa09cqaCsmch70Za8qSIlcXMnBv58fM/8JUXlltarFqGYJRP7tCVmMfx6xm/pBxmRvM9LIrZC2dxOGZndii2bymiMpHpmJ9lZrGIQi1gxkwpw/VTGTvUR9LfCFsGKvm6+XsHbCJsYE+2BsZ8vhcDIm1vChnIHI98Q6JoFftrLnm7sUl4eZumCc31xCEDDGv7bzc5MMM0RxTbOrKSUCbsUD0izwvIpdS+DcPZkidrGn6NMNJPMKiNfOIVIvGourJ1csqYCy0DGZNlx3gQRTTQqNRkn+YnFhd/Gm2s24qXCGbcG9NZoOw2MwNZnrZFbK0n57A0Z+3ME1/85pSyMAmU0I4ryIXaNO6AyN8s6Yx03QZf4KQn07r/WBQNny5GVmdnsClGzZU90w3PKHMtSYL330VD+Pv/EcJJOCCy139PLm5hyAYhHDYVWDO+62orsu5bQwyBwGdlzv5g2820/MlbQ3V2aV0H/VzXqpLWSEgBApAoOiJXHUC+Vsn2LZ7CesfZPWilnIdyOetm1LVtRQ2miTiaSTeNF0+PyIXSvGazxj6N6hCWQe9rJ9FTuQ2xW/ZStpWNMpta7AYlNhYL90GsPZ6R+xmFnxyP46zu78l3PggA1MiV30QxLX9RH4bRPRxnQfTjAMUlNhZ9PPf1p6A/+g+NKrshL1yam3y7dPsXTKWwzv1E7upbfXE+YMF9Avw0R4ckXH4gg99d/ahmvExvI6D8ftmJP7VtIc1aA67+HkWW5xHEhRQ1iBcIa8iV2NLv6l06dkUT1c77WEQGdffUeSqB2/ivkm7z41T2wk9HM5pnVe0qIpczPPk5nb4g6Egtqf/G6/TsbYbDpqDIFQkxEazZ08CL7/dilo39QWaXgqxjEaeonqQwOXD+/kyKtnQy2hK5KoPYLgRzeZt0dkfZKAOCxjQlOol0yzjyVVs9av3KoMaV8WjtPKrNS2B68eOsWj/HU5mOdDHhXFvtcCvvOZkmYzDF+68avoY3lov+zKqVU2Dwy5CN8XTclBnGiYUQOSqbbdxZEi7prSs4YKD+jAI/ctCIpeXP+aHOW9STt32pXV0HLGkAI9sqSoEhEBeCOQucvPSWl7LmrUBJq+NFu3yWk9uaSLHuzDomLVtNSOsQN+knLIrWNv0v2N/PZM5PzSeVEsf6/t3ZGmRMdszLrAnfnbZHf5QkE4UkWsyu4KJdnPIrlAQK6RuYRDw5uMls3mzgnhyC4OutCkEciIgItfK62Ng0H+Z1iyF1Fh3vppSksWFFM5pelgicq083fnuzqeRiokj42nqoSJ2iyfN51oo5Vy+LZKKDjUbE9qlBin6MaYWwyIi12Ioi1JDbjV4c8BYPtScCKciell/Rq/SO/6tKNkqtgiBF5CAiFxrT2qTRxyZEkdmRGcp9s90o+8OaxgiItcalAvUhxKHmxGaqXJm9Ugnxl4pUKtSucgTEJFb5Kcojwa2mryGsY0zD/9OOPgNQ6b8nvejlvPYrxQXAkIgk4CI3GewGnz8HzNvaBJeLuodxyJyn8EUFN0uM0SuDUl3HIlcWJqP9hVdc8UySxEQkWspkkWlHZ3IVSXEcnjDfOauOSECt6hMjtjxtyHwbEXu3wazDF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pRMhIASEgBAQAkJACAgBaxIQkWtN2tKXEBACQkAICAEhIASEgFUIiMi1CmbpRAgIASEgBISAEBACQsCaBETkWpO29CUEhIAQEAJCQAgIASFgFQIicq2CWToRAkJACAgBISAEhIAQsCYBEbnWpC19CQEhIASEgBAQAkJACFiFgIhcq2CWToSAEBACQkAICAEhIASsSUBErjVpS19CQAgIASEgBISAEBACViEgItcqmKUTISAEhIAQEAJCQAgIAWsSEJFrTdrSlxAQAkJACAgBISAEhIBVCIjItQpm6U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n/9OitX9jnpda2ATv48TC6aRmv78j0lGULQI+A9NYl4DW74abc/SZCPbvFPZMfkRMd86M3Rf4dnt4/+YeUOT8HJ5DJRi/0w3+u4ovP6kZSEgBISAECg8AiJyLcHW8S3Kdg+gYmUX7EroGkzm8pIA7ty0RAfPvg2nd7ZSu7rajudhXG1YuLM9L8VspfWQiGcPTyzIlYD/wCTm9U/E6Z4bXwwtxWIjkevZ7hHrR8bhjjOrxzoxNjrXJvNeoMkjjkxR96G7ROTmHaLUEAJCQAgUHQIicgs6F8XeovxHg6niZNxQURaDXSg75F08S5zh1PwgUs1g8Hx5coueyO0++TPe87Ph9Ox/M367GcDzUMR36DAmdK3Kfzd9ztD5eahYVIp6P+aPuXfxTPgfvvjAIYvA1Znp2S6FzaP/i1Mu5fI7rIFB/2VasxRSY935akpJFsfmtyWpJwSEgBAQAkWBgIjcgs5Cg+94rXMN0u/uI3p5CCnJCQVt0Qr1B1M16C3KJR4iap55ItcKRlmwi6IncoctmkVvrwccnDHF4iL3jemTmeBXmgthY55DkZvOj0tv4e9hz/7Z/0PfbTkvgz6fJzDT/wFJf1bklcnFLbhmYOa3N+hTsxSR410YdMyiTUtjQkAICAEh8AwIiMgtIHS79mH4vmbLrbCuXD1TwMasVl1ErtVQKx2JyDVN3HNgEn/0TyT1RAXeGFuC3J2nT1m15gZNyzix9RNnhlowbGHm/Gv0qeHM6jedGGvtBSL9CQEhIASEgMUJmCdynbvg1votytcsh4Ot1oa0pNvc3f8TsYcisxpV9l082rWnUlUXbIpB+hMVDy5FcuW3r3mki7Vzm4T38GaUST7OiTmf88i4lTpf82pPbzi7iiNrftJ8qhWUdzjzxWKethuOV4PKlCyhbj+Z+D9/ImbnRhOAXLB7LYhqTWvg5GRLMeBJ8jViN8/nztnjBQaqtYkc42+zL6OIzUu/8OfyxYot2n9zOBTM6eO1qdLzTTzctHan3YvmwspJJCUa78oBbP1x7vwunro5SodH1w8R8+tMUjTl/fH4aBzVnHMe8gN1v1t1c2qiTm7e33L/xLOrPx5lHSmRMfe/c2ndd6Sq9Ppu8B1NOntweclgEit9QfXWNSijXlvpKu6f+YULv/7Ek3xvbsv05Hadn8SET7rQuHJJTeeq+Bg2z13CvD+eGIJw9+KjiT1oU9sDR42D8Amq+Ctsnv8T83Yar84S+PbryUc9G1DFVQnCVj3g6tEtzJtxiChlenQe1hyJ349ieo8V6O9tcmzekgmBzfCt7Iqt2panT4iP2cfybzfyq+6H1PCR7Ayoksv6vcqa1t+yQCmltQeNN/mrp+2ZMbwVL2nsf0L8uQi++SyCvXpLy7H+KwwLbM/rtTxwVO571f07XNi9nslzY4jP6N2LGeuH0fjRPkZ/cYPuo9vQWGd78g0OrviJ8aszS2carfbiXsffw4kNQ5356Ip5t2PTkYms6pxE6rEK1ByfEQRvXuUcSonILTBCaUAICAEhUKQImCFycxZH9yI+JWa/njvFbRwvD/PHWa3KjC5DAVUZ10GLqFlZRezyrty4pF/YEad3wqhdPZmrSwO4pTz8dF7TlCRwcFKeuhnVVNz+bQRXjl3Ta8gbp3eCqV3duKy6yEXOTP0nSXmeDvPEInrCNT8it1xyMimlHHEw5mhKZDoOpurwtyhnb2IwGXaYZ3dBRG6JBt9Rr3MNbEwxfXyRM/P/SZJORGlEbg0eJSVj5+SoEfH6l6EdeZ0kReTejyfe0RVX47faqhh+CFjAcp0ttduwcE57XjK1THjChbCZDJ2vE2kl6Dh9AmP8Sps2Kj6KWYNWsDkZ8iVy/XqwYnozyptoPfnAArpOiNF+UgCRG3UgHh+/KmS5g86sJ2DEPrRYFOFaxvQwb236N/1n65goZW0fEF+8NK5ZOMazY8K/mX7AqK0GjzgyIw73m2XpG2jPfnOn2TGVHb/cwev+//BFbwd0Pw/NrZ5dORG5BSUo9YWAEBACRYuAeSL3gyHYng3j7vGdpKpjTotVxq7pROq0rozN3UiOLAhG5xezabOKhk1diN8zjZg9+0hXe+Psm+Hwaj88bMO4tFPP82vCW6vBY/9PvMZ0wfVeJFELgklTmGnFoqPmr9Qrv3NmzWJSVa6U7DiHeg0cST//C4d+znzk2bT6Ed/Xy1Hs8W2ublvFnZO/k57uQrHKAXi0q0HKks+LrshVDzI9gavr5nDrzGFw/ZTqQ96krG0Clxf05c5d3UJqhNuwaXiVhbSbx7mwdT5J16+BbQ1K1h6MZ9WLnP/VWAbkJ1xBEclkE8drP5iqn7xFOVsV93Z+x6VDv5OucqSYWxfKv/0unq6Qduonjq5bpTVcEbmaYd47TvTPwTyIB5smwdRrV5kS8fs4GjItY+7zdtsoIlddSXWHgyvWsGD9Vf7r6suEOf1p7Aq3Nk2h/+wHQGmGLZpAb68SqK7tZt6MCDafe4Rj5Sp0/2QQ79UvDapofmj/PcvV7bXtT/h4Xxx5QFToj8xbf5WrySV5qVMb/jWyJVVs4db2r+k/44aByeaGK7SYOpkpzUtza+e3/Guuum00tnR8uwMdSkYQOEURuXqtmxuTayC678fw68IV/LD1AbZd+7PoE19c1eK//QLtOPFiyrLeuP61hTUbzrL33CNwLE3H4R/wUfuK2N7ex+h+64nKIogfcSF8DbNW/MUFKvLR9JF0V7M9voL2o7SlM64PkrjaK5GkfRV5ZWpe4mv/l4WhsbSv4MTWoc4MNdMDnNMaatruETNHxuGpcuWrtxwJyduCk9JCQAgIASFQBAmYIXKzs9q0UCrWZBGvtqvM05uHOBume1WeXRtdKD/qn1Sxjeb0zE95oLyeLtb0R15r48qtdf24eirz/alO5KacWUV02E8Zwhrncbz8kT/OBq/9dZ7LZK7+MIhb10284rfAhBRWuEK5x7eJWTmCe3p2lw4Ix6e2yjA0osJUfD54jdJqD29IkJn5ay0vcrVzVo5HxxdzIvwXQ7KOn+L1yZu4PT7OiVlKaIoictNuRnLqh2A9u/tS5fN3Kf+wIJviFJGbHMPyzxfwg36sdMC7bB3+CrbnNtL6w91QrQsrvm9J+eS/WNDvJ9YYLBNXxiz7Fx0rPiJq/iRGh0HvOdMYVrhlt4kAACAASURBVL8khp5M7XAdA95l5fBXcLyxm8ABG7mqR8FckVvlk08J7VoR1e0ols9czfLjRmEVJtZsXkVu8pmNTP58d0ZYhUbQhg2jhatheIPp20PnJdcPs1A8uSXj2Tt3JpO36tms4xt/iMkBa9ir16gum0HMusq8sTBvN+OEubcZ4l2iwHlsB0+5x8QmD7WdJzsRudCZQblsfsubpVJaCAgBISAEnhUB80SuEmNbwSAPrGJyltfn3ji9HczLNXXxr7eJO7OP27tWkfo4q9C0ab2Khs1duLdtCDF/qkMNGlF2+DSq22eN1c3Xa/8CeQRzn5ZCE7kGgl1rh8m+FLH4YP80TkeYmyXf8iI35w14uh8ceiEiit23f2vPFYOd7Ll4jHOfEiCH7AqObQgNb08VXQ5dxTNre2Y97Udk5WcsILViNZ4dn/2b6UeNjTElALVlzBW54Mqw/3xK71raGGKS73Dhr0NsWLiPzddMC968ilxzszBkiQ3WH65BLLEicskaXwzezFj/Po1NfKYTmPkRudq6WFbkPnXkWKgLPdb+w6xVJoWEgBAQAkKgaBPIXeRWmITPe80obSLGVjO07DYiletL2Vf9+Z86lbUbioD7+78mOuJ3QyK60ITrGzny43ekKxvS+GMS0TsPG5TNl8g1Cqew9HQUFZGbuOdzzu4ydyNd4YncrPHVauJFSOTqPIvGItfU63Qy42p1wlArVu+w+f2vmHW5MESutk3X1s34sMNr+L5SMSPGNf6P7xkUFK3EzGb2XSgit21vwsa/hmt2N4zZIteX2Zv646vKKoALInLHzLzLyHrFCixydcPr0z+ZiQPjcUqWcAVLf0dKe0JACAiBZ0UgV5Fbsms49erbknbtd86E/cijjDyweRBK5T7Fa+CbuNnfJmbeIO4l6g/XkdK9V+Lzcrzms5TmYdSrH8/5WUOIV5+sqXflTeS+RcUxg/G0v835uYOIL5xoBdPeVaPZ1IVZ3P61PVdO6j50xKbpHOq2qYyNiewK5cz15Fb/Et936mNz/XeO/fB1ZghHjisqD3OX0U7OHtYSrX7k1dfL8ejYd5z4zSjLhS5cIUkvBOEZeXIzwgF0orZhD1Z81UwTrjCv60/8asBNF66Qmd/2nZAvea92Ca6GTyFwrjqmN/PKCFeI2UrXIREGYtR8T27WiXNt3YXZY9XxvqY9yIUhcnVhGfpxylrLcghXMOXJ7fou4Z+YDuFgaBJXexYsJnfDW858ZKF7WzaePavHkPQrBISAECgcArmKXKe3t1K7Jjw49h3RmzdmbNxyf/1NqlR3pJiRJ9cpYBVuyTu5tf93HiUpmQ7sm+Haexw1qxrFk+rGVPVL6g2sz5NDG4mv3YWyMSbiOrN7Xa9pw1QqLkdKB6zEp7Yt6UkXufTbSuIvqTfCaTdDuXevx6N8bTwzV3hnltMJwCfXI/lreTCpNKJ0639S87Vy2kwEBRG5xfpSZcy7lLeHlPO/cyniF1LuXdNsDrR5+QOq1Yw1sfFMiXvVbRLbr96Ql9sCyyWMQJcSLl3F3V3fcUW38azSu1QO6EI5J7iv7523hsi9sY/JMyOI+usByY6ladGjJx8PfAXX4vqHMlRkyupPaeEOqsu7mTdTt/HMm/fG96O7Omwg7hDj+6zhoDruNnAYYQO8sH0aT9TSFRkbzxoP6MlH/X0pb/uE08smMjLUMLRAJ441ojFoS7ahB8NCJtP4/i7W/nyMPWq71X1WrsKwyR/Ssdojk4dJ+E78F7Nbu0L8X/wwcw3LD2VJyKeZXHPFsLrssP/MonctSD66gpFTopTNda/xXs9WNK5WGkx5cm2jWR60nl+PxhNPSRoHtGdYYDOqlFRnqJjO0PmGPwrId3YFFZtX3cbnkWRXyO2ulc+FgBAQAn9nArmK3GINvqNB5xpkm43SWOS+s5Xa1U0jTY/fx4mQaSaOkVXicN3U9bI/Djdvnly1OhhM1WFvUa6UKXvym0Is7yKXbNKqpT9MIAUXSt/OmifXbE8uoE7d9UrHGtiZCikx4RGGzB8AxmQMUnfpZUAwPaP6DB2xa7+Yeq+5ZEkHpq6bfm8fJxZMy9xgZg2Rm82dHX/gewZNyHzt79i+Pz+O9TX9av5pPHtn62+mcmXYorGabAymLtW5rYz6MALjc0EcBwwjLNArS9ouQ7Goi93NzvBDTA9YY5BTV1My27RjpvLkmncyWpXhI1kYkDXNWIZlpkRuNunGVDFbGTUkKxNI58cV1/F3cyRysiuD/jTvq1h3gETcnkq8Oj27OCrz2tIvJZ7cvDOTGkJACAiBokwgV5ELLpRsHkzV5kpsrfqQgbvR3Ni2k2Lt/0l1W6Nd8CYOjnjyOIH4I+Fc27Uq2wT/uqwMxe7t4+h806mj8ixy1eSND0nQHKpwjdid87lrpcMg1GaUqPMlXu3q46zOgKY+8CBGfUDCGZyHjaNafMFErmaBKYcwlC3rqDmAQ9PHlcNc++1r5TAIo2VYrBnO3QdnHh6hfJx/katuwBGbV6dRo3nmwRvpqgTuHTIx94UqcivSe2IbOtT3onyZktoDFTSHO9zg4Lo1fLXyTpa4VsfmbZgxvBkvuZfOPIDh2jF+/XadiQwHrvSe3J/er1XEVX0aiea32R1O7zQ+JEGfeQlajHyXYa1fonwZPYFsdBiEqQMYeBTP1UMRzJudedCE8ZdK7T69+ayX3uEUmgL5F7lQku5jP+Cd1lWUmOAnJN++wJ61hyjd611alDSRXcFI5Jo+OMLQ8qZDk1jVM38nnuXlAAlzvoRF5JpDScoIASEgBJ4fAmaIXGsMxhG7jj/i+6qtiQMdrNG/9CEEhED+CeSUXSG3VtWnnt3C38OO/bPd6JtL+q4+nycw0/8hSfvK5TG3bm52gFbkliZyvAuDDDJ+5F5XSggBISAEhEDRI/DsRa59M0q3GYF3AxfINpyh6IETi4SAENARKIjIVQcLP+SvsfdwUjmzeqwTY/UOUNRn7Nkuhc2j/4tTghtfvF3KYied6frQ5e1NjXXnqyklWRwrMywEhIAQEALPM4FnJ3KN4z2Nj319nqmK7ULgb0WggCJXnWRuaBILeyZil/A/fPGBA4uNMiZ4NnvMqs/v4knOQrhA2Js84siUONwzGillsRRlBbJLKgsBISAEhEC+CDx7kZtb7Gi+hiWVhIAQsB6Bgotcta1qoTuvjh0Tx9uxwTgtmHcqO6akcnq6Ex+dKLyR+fg/Zt7QJLxc1PkLReQWHmlpWQgIASFQ+ASencgt/LFJD0JACAgBISAEhIAQEAJ/UwIicv+mEy/DFgJCQAgIASEgBITAi0xARO6LPLsyNiEgBISAEBACQkAI/E0J5Chyq1evTkJCguY/uYSAEBACQkAICAEhIASEwPNCQETu8zJTYqcQEAJCQAgIASEgBISA2QRE5JqNSgoKASEgBISAEBACQkAIPC8EROQ+LzMldgoBISAEhIAQEAJCQAiYTUBErtmopKAQEAJCQAgIASEgBITA80JARO7zMlNipxAQAkJACAgBISAEhIDZBETkmo1KCgoBIwJ2fZnRtwNVbe9zaMM4vr7zUBAJASHwPBP4x5tMbjkIx7+m8tl/o5/nkfwNbXekQ63FBNqF8f9O/sKZvyEBGXJWAiJyZVUIgfwS8J7GqpZVNLVTTv2HD/44kN+WpJ4QEALPmsA/3uRfzf9JazeIOTiOYTdF5GZOSTADdvah2v39LOrRj9v5nKty008yxM9Jr3YSh2fUZcv2fDZoUM2bwAbT6F/VkfgzX/Pe2d8xPh3cEr1IG88XARG5BZkv58FU6dcF9/iNHPl5cUFakrrPI4E8eHLbNZ5N7zq2XAgfSXCcJQY7mA7rJ9CoDJB8jGVde3JZv9nhEQQFeHE5rCrL5luiP3PaGIH/yiH4FT/FD31yehDq2W6q2ZjVTB0yzpwOLVam2uTD9PCD6NmNLPTAtZhp0hDQffJnvOdnw+nZ/2a8RQSRMVZHetX9kaFetsT8mYvADdzEvwb4UEJ96x2dxZzPQqw4R5n3Tpa+HafSK2wg3raQeGA68yZY8pn0PIhc9TR4M7RxML0qkvs8WnHWpKtnR0BEbkHYV5iKzwevUfrSL/y53JJfKAUxSuoWRQLvdF5Kp0oPOf7LMMuLXOB6eD9+mLs/c+jPROSa+yAseiLXd9EVunhZ0qtUFFfh82vTsEWz6O31gIMzphSKyHUs+zVrmnvDjV8Yc3BxDq+6PakTspee1WK4fN+LamWOsayT0Q/MQsWsd+8Ye1WVe17dfVEVufpotF5dLOjJVVr/R1/mdXqX2v+4yNot/2Thk0KdEGm8iBMQkVuQCRKRWxB6f6u6hSdy47gX544bkczvE8g9HdXnQeRSsFefllxAInItSdPybRWuyG3EZP9ptHC+zZbfBjE7LQf7HYMZEN6H8sdD+OF+H4a3dCJqfi02hll+zKZb1P6QdLkWS4nKZYjOeNXvie+ivXRQnSa2tg8uRdSTaxWRC1Su8B0LmtRAFbOYd07+ImEL1lqeRbCfoiFybf1x7vwunjXL4WALpMOj64eI+XUmKYlGUTVK2Sovl6Ok+n1ROqTGX+Tyuokk3tY/fngwVYPewuFQMKeP16ZKzzfxcLOlGJB2L5oLKyeRZNx2sWY4tXuXivUrU0axQ9127G8h3Lumi8/Stlsul8m8/Vt7rhzL54w71KPzkIH0bFyDck5qQwBVMrcv7GJp8Hx2ZSgZYPC3bO7hSfSy/qwrM5X3W3tTzhF4qiLh0jbm/2s++1J0drRiys9jafRoF+ODY+j80Vs08nTBtrj6vVssh1fPZfIvRTcOzdmtL0ObNMWnfBls1DanQ1rSTaIOLmXh5TNotn1V+pylnWujyilGVomlvXv0Sz4+rN2eYFbbCsZmzRcwok4pvck17aHNWs7EenhwgpAVs9mX56Wi8+jEsD3cjrZdyxId2oa1y2K1LWUncutPwH9kH/wqO1FCzfBpEtcPrWbdjOkY3w7gT6WxY+jY3Ee7poAn92P5a9NiNi5Zqlici1dWKWXoWVLq5EHklmgdTNv+HXilshP2aruBx/ExHF73LZErN5ig50O5T2bStaUX5crYaW1PjiXq51lsUcpnjQ800UyWGERPnPtNpUvPplRz1baLKonrR00wbLuSj8Y3BbXgmJtKo6ljaOul5f4kPobtcwM5/Id6vhTvYG0THnlNB33wXx1MC/c49k5oRGS+Q79L4NuvJx/1bEAVV/WXp9r2eC5sXcP4uTHEZwy/DQt3tuelmK20HvUX74zvR+/XKuKo+Z64wcEVPzF+dWZpdTXH+q/x2cg2NK7sqv0+efqIq4c2Mm/GIaKMAyMdPeg+vDO9/F6ifBmdHQ+4de4gP3yxlR1KOM8b0yczwa90znfG/Sim91jBDr1Srq3bM+WDZviUK5nDGPUqlP2azc29UZ3/ju6nNubcn3JfRYdWZe1t7fzaHw9h5qhZBvW0ayuVvZ+N5XrnCbT188JN/VWu3G9rJkzXE17K/fAoknn/v70zj6uy2v7wcw1xOk4kaiKiiZWaJXnVnK6CmqhJYoThVOIAkjgETmFwUUlzRFHCkcKZCE1T8TrFNedb2DWnn5ipOYUXFVH0aPX7nAnOCOcgBOp6/1LOfte79rP3e873Xe/aa09Lxy0k7/5Uz9nV4Wxbv0drXytyD3zNuWZv0eCYNi2hwXz8l3uSEb2RamP60uD0eqaMyEv5sfOYj9dQd16qXUWdZsHv97menkJy+GiumqRPmd47/A6oxtXgfsjnPrbiIduqSK7iLRqHBOOu46eaghf2sy16AiePar/rzI5YL2Z5foBbhQt8vXk4MRajuZXoMyWeoX9XcGP/fIZP207uz2X+M0E+fUwIlLzIVQyjftDb1C5vhphxGkB+bVFy9ZsJ/PKDkRjNzuZORQWVVOpW/7h5mLQF4dzP/VtLagROxbWmGT8M2ha/yO0Ukcj41lpVYezO5e2EDJ1PrhRVi9yGZN+4gaJ6dRPnlacS6P/hOu2NqxW5ZW9w45nqVNfq57yTrvJtpD8zDxVi9npEkhjaEgteawz+nEyPkcsKYVx1ih/TA7tT3+zZdzn+zYdM+/UuVB7B/P5tqHl+G37b1ppt3bTlHCa3qMaZHUMIP2uDba210iZyN3vtx1WVi3f1a2a+P5p7Kj/N/ch0jWN4iCe1TcYdyNzPEh/9PFpnGi/cyTtNtELOgGQ6mz26kKb+218hcrVpEGZH8z5psV3YnKT/g+eO25I4ernm77vtIteZulFb8DdYOKPnVOZ+Vrzfj191ok4nco/uJ+PFtjTSaq7cM5TH+dKnJydV7b2S+XDMaygupTBzYKBmDHWH1k61C3rja/NdZEePqDBCzYpG4zQArcg9l8ZehRsdHI0vlsmusE+I0ontrr1YHdKR58zOq8NE+SQaiNB8xeulVEYO3KxOFyiMyHUZOISYwY3Nfg8pT28mYEQq54260/+1TQyuD2nfejHOULsbtdRES3vVO06yT09+ytbOfXvTlAXN3CrHzUyopnsY0rN2ffcEYqet1/5FZyeLm89UoZoJR/2HG53IjSKRYIY3+Um9EOzmmL2M98hgpdcZ2qsWiOnltSuCdhLk44q5n1iU6Wz+sAtpuaUI3HH7LI5eL5q7d/5qkTuMDmtCca9tzpcsDkx/hR355Gd7vJTER00UpB/0IfCypSVoQ4nZ2oeGqpH4/SzregWje3y3+RaTE0olgRIWuXnC8sHlo5xJiSXr1wtg35AKTYbhXP8s/7dRl+tajyoDFtLkeXseXNjOiaTPycm+AeXbUfmNkTRuXp0y905ybOZYraDTE6N/3OB88lyunDgCDmN5fng3atrf4FycH9d+045LzY9pGtiOypf38P2qRTy4lw1l6lH2+bep87qCq6um6gli7TnFlK7QafIKhlX9ka82fcOevWe5QSWcuw5l8gfdcLa/yrdh/szUKAxtJFd9i6K8doR1S5exeX8mDl7jmRHYkupcZfsIf+arv9m1Ile9uDWbs1uWE71+O2dpSdA/w3jzeXuU/11G74nJtk/Wv0Lk9n+Vm99vI/ncEc7cvwtlX8W73VB8X6rKg7NJDNqxSSOGh3enfkYqoRuWc4k6DPeegXvlE8QnzOBfgHuHOIY3fcDhxGDmqX/U/JhulW1TLBrBS4G5tsWXrqARnFeM89tMRG5f3Nd8Sofa9/l191KSF8/mZgbYtQqlQ9AwOtQrZ5TX+yl+u/vSKOc4yR+O56fTx4GmKHoOwv3dRpwb2IefTHAUTU6u6WK5T/Hb0IKbKRvZu+1rsi9cBMe+NJ4UxjvNq/DwxFI+GRmV602NyUcI8nAEZQZpG5awY/VS7mXn77tV6Qo6sUkWafFR7NiwXms3GN9gT+raw9Udo1kyXRtZzm2vieCd2RLDhmVLuVdhJN0/C6WlA6gjgitVrluO1jaYdZqBLVRt9SL1Nt6hioGBJA12xZ4czqQksyI+jUMZdri0b8Y7/dtTOTmGiFzBoBW56mvkcOVACgui93Eopxaj5o6lt6sdV3bPo/+0S4ATYWvG0rn2Q87vXk/cYpVdcGjlxoigvnSuZ8f5TZEMjr6d63HnKeMYUfUUicn72JmaSSZ2uHh2559jOuJin8mucZ8Q9b1hB61KV1C0IybJm6b2tzm+PpHZq09yPltlux2hQ3vR1CGHtOiPCVF9TeQe7Yjo/DEdqpzlyw0fsDg/rtpUBX0BqRmbcnrjqDGg/wCVffprEqOX8OtpqDZmPsO9XCmfoy+M9R8UszizaQmbVy8km760jJpCd9dy3NNFizuuYVSE9u3At+6MmtSIY2GjuRe0hpYXVFFdV00VBJ3IbfApAz/rSwP7+/yaEkNi/EKyM5wp334YXccMws0B7h1byszR2vtHt6gu5yJ7YsM5sGUPD3GmfLMw+s33pO5fGMnV3cf3LuxhQ+xszhw+rr7vGwWMxNvDmfIFPfQ5zGBrp+aQvpQe//3Kwsg68+6MOQx6RSK5Nn6lPDbNS1bk6kSiKlK6MJz7f+TDrfxYXMd3o0b2UX6MnkiOQdvGOPjP44W6Si6u8uLSz2r1p0kruHeV9DUjuZ4bXoHKPpto2kTJuWU+XLusvWb5D3AN7UUN5VXObYrm2qmjBQ9iMYlcSxceunArfZ7P5shsXyJ2a1vpIrmn1hHxYUJehBfoM2MjQ1+x52xSD4JX6Inc8lfZtyiYqB16L2ZcRrPis27UvrGPqP5RhXh9XjCuYmnhGMKyt1+l0q/b8PtGFbn9O2P9RtGqjDYNoIwf04d2p36ZvJQCjeA8z5a4j1mVn1MmtkuvyE1Tv658i9onEvhkZLhpJLdFPEGz3Kmm+1y/Kw3i1K866xq84hxJr02huClUP7qz+TI6gYLXbxSXyLUwSDoRaVCNQScYsjgysyfbUvJ7pZln1xqR22DuaQY2L8evWwazYo7u9bHWhk8yHwYZRWJ1/mUfJzk8kJ/0Xq/WmPJfgtpXMah+UV4VjfNy5nrqBGIjdVG+UHptGYlbtlHOtU03kx2BS2bg6/qQ8xtmMjgm33AloBW5ykz2xs4jYlNO3tUCgtnd14XsA3F4haVDC29Wz2rHsyc24DNyn2HuY4NerF7ekedOb8ZjRGqBHucnZK0SuQMDSRnsSnbqPHwiVQJc7/B5j5SgZmR/F4dPeLreB8OI834b1+zDfLIjHN3XqjlndeNzLqkDK2O188onmfFBr2Fn9KClE7nXU6OIjdRflNyWNivX0NUpiwORr7BDjUU7ZytksDe6D3v056zu3szcT6xPP65r51T2ln6smNNUXWGlwYn93GvzMlfU+bna+ZKpeSNAyF7G93Qm++hC5hqlVNAkDv+FntTNFdzaSLXrfdKiX2SzwcOAuXu7ONMV3sJ9zXw6OOii5vojomOYTrJHFzMP27rf9Ams6uFO7Utf0eWQLAwv8AZ8QhuUrMh9bRGvv9mQ2/uncnxnAVmJWkFZ4cQX/CfJ9DV0Oc8k3FopyMuF1YpcM5UPNG0xFLmA3WuLaNajIeXKwB8Ps8n6+QSXv1umiS6bO4pL5FZqx6DQQXR7xZnqxq84MS9yz27oQbDRfVwpcDFfejmT95k2kssRZr4bwbcGfepG5LrRtDT7WemY/Y1qD2Fg+5bUd6hIWeP0k1yRCwYitmE4CR0q8tv9OlS7qKple4uRvhNpV9YwF9Za28YkSkskNw1nGszdycDmWZq8TTejEmIBOwnv65r/QOp+SHWtPNcQFNKWGuocy/tcv3ScY9+s50DSeguC10aRa0NOrsIrjjfebctLjtpcYv2eGIhcrQ/GfSlgClsjcjVtMtg7riV7jCKNYKbvZkV4Po7oSkAp9UrCaSNrV42rZ9h0S7oyfUMgraueJ9EjhrgCz9WKXDP5rianakVvviYzDxPhk8heXSOFC/6TvOjR3AkH9cIK/cN8BQVrRG6HKRFEti8gh9dEcA8jrs/buN4uSOS2pc3na+ha7yI7hnTgQG69Pq2ofOY4X3r2zA0y5JdvWnfGf/FvpV9VIL8cdaPPtHPqhrY0YG7EOEP3EGTYHm1d2rw3Bvqs8/L6NelHef83FY9/tcjVvknKd2LpPyiYa6gdWxG5Bd7xT3KDUiFyb/57Iqe+LSByqhWU9keXkrbJ9NVDUYhc9UDbu1O5fTdqvdQEB+1CtT+u7+PHuKmmkeZiEbmdCFs9nnam6bXaeWi9yHUetYLFnrWtFLl9mP7VUF59YE4AW3ELFHO6gtMLU5nu4UJZS67oiVyN8LzDvtUhnGuxnL5lv2aVsgeDnzvBp+uO0K3/CJrf0kV+wRbbpVfkAm3iCYpyp7yqdue53oZ1cvXKC1kcTXPCUPEWDYb25fVWL9NAt2glJ53N4/Tz+HQWi0fklg/Yyai+FnIKVZc2J3Kv7mFBv8HctGLqqppYL3KNRU4+fbdV5AK61ARNJE27IM3VXDTLyo6pm2lFboV0VnjG5f/2Qt3eBpEbFMxuH82GKJbnlb7IdSUyKZAODpZaF17kWpXDW1iRq31TUjefbuoLyfxEruaNwH290ln5iVytiFZqK5FoH1ZzU3q0c+xhbvTfnMgtZ6EChAWRW8FQsGu6/NeLXHXaxaOIXLuxrPLqJpFcW74qnsC2JStyn5+B24DmlP11Oz+smJf/69BqE3hplDvVVOkKcyei9wJNXQBak66QrRedtT2SazK+9u7U6DcW13r2mBXixSFyvaezcdir2Csvsj1uJgkpqpxczZFfuoJpJNeZoMWLedNZyY9LezNpg8pCPpHcntNJ/OBVFJe3EzB0Pta95NUjVqwiV5tXWwtunkoi/sBODqtyclWHuZQCdfWEOhz/ZhkPOo6g2g+BTLo9ioQ3HTm8+j849e+O4/HlDN2reldoo22jSVJ6Irkqx9ritmSNZmHMlnL08dbbDEL7Y2huJbjV32uqlc5TpprNg7X8Q2jOui3VFXSvJuHm0QTWRC/luionV3WYFZFaUVDhIjtGduCAlXt7WiNyGy/8hXcsVUDQpSvoC+5CiFzdg0o11evvOTXVKSjVHnnDgcqEroygh1MOabGRhCQVlHhig8jt2p9Nk9ywP7oazw91CwXymVHatAF75SW2xnzBii2qnFzN8cjpClrBfWVLJP3n5OUA5z+/3YnqOoHWivxzcnWpCvnZ0s8NtyxydWlA+g9L+dwPxgsSC6xaYGjr3uQjjPJwNL9phS5dITfPVpsiUNv0QS538Zq5nNyqRmkDikG0WRhG13rl8t2MJv/qCpYX9Vn9faXNyVWemkfvE9utPk0aPlkESlbklvHDJfQ9nisPd/5vOz/v/Io71y9oFny9NJQGL1zUW3jWkppBU3m+Btz/ZTunknULz7pRrfcwXnhBQZnr+/g+diqaMoc2itxX5tH0ldtc/Pdasn89yR+qnF+VH60m8+ob9chRlSJLMcrD0wnvP25wMXkul1QL2x718I9hzLXxdQAAIABJREFUq09DyPqR2HHT+ObiHao36sbb/frwxt+dUTxjPpJ79dsoZq09ysmLd6jk3A2/UYPo07Q6ZOlHZnXVFU6yblosm9NUAro6Lb2HMXRAJ5wrKDm7IZjgpTZL3EftdQHna/Nsqz7g0v4FTPvvj9wsU4dWdbvz5uttaeRQFvQiudQKYZn3q9w8/iPVGjuy74uJxN/vzuT3/ah/KZ07DV3h4ERGH1UlZNtou5Ai17vrcnwbluXBlVTiU9ayRyfSC03OOAqjNaT9Ubx54SJ16znr/cjoflzvc273UnZ8uY2r6sVkFo6u8fgPrsmZ5PWkpSaQrS4z1BSFz1T8g16jmtldycJ4J2UYjdWLXGazJla14OtRRe4guiZNoY0DnNsygbVz1vNQ0ZYanoP4xzvuvOxYziiSq1cVIjudPQlLOZKiWiCmWWzjHvAyF80smtMJ2HsXUlgTHsWvOiGt775uUc7vGaQlzM5deFZtYBi+/duqq1acXNmBL+PzE+EFDbj2tXjtdHaklqNrVwoQ65XoNnkJo9uq7vWTrPtnCAmnTK/RevJHTPdwUK1OJW1DCnHJxzijWiD2YjMGjOnEs+YWnlmTrkAz5mx6DzdFDud3J7Piy1PsPW0YgjDwRpfecOsYC0avZuOFh2offAd1okcrFxTPmI/kDlg4A/8mdigvpLIgfBtbL5gR6g08iV/eBZffMzmetJnPtp3khLl2RngKrq6gS1WwkKqiSzMhL+Kuq67w05rx/Ovrr9X3j3qRZ8AwOjQox8P09cwdPkFbRUMn6FS527M59b1qsVdTqvmE0muwOw0qwLmkfqyM3W+5NGBun4y+F7Rvd2pwn3MpMWzQLTzzDMU76C0aKTDIAdctpFPdBwnjArlKXxqPCaVXG0dNdQYDkasTxfDrjnASpidAqyl0HdOXltqKCPntuFhQCbFcX87tYUNCAudSVVysP1q7riXqleoFVFfQu3+u72P+iCi2Sw0x6yE/Bi1LVuQa5cGa8DLOp607habvt6KycT6m6sQ/bnDu82Fcy11gZqPI1eYHmx0zle0VfnmL1HIbWS47Vug6uS5DiZnfh4bmyvGor2te5Jqfazc4Mm84EbkLzPSrK5ieofw5mUkjlxksXistc7jAmrP6IrfMIGYP74KTyvlruioLoBOa8ECvfBjYZDvfUmYaWr+kDmKSUbnhig3DievqappuUQR1cvPKeamu7k6blfF0VXde9eOYt61vQa/9DX6Q9CsDmEyC+5xZP5i1i/V2WFO3sVx27FHq5BZY6stYcDf5FL9ZfU1Ldql91C9/ptexgVsYP7ipaZklgx/1/EqTwb3T64kdMSFv8VVhIrkql/S2jTVMxTB3N+qVQAK91CSjtorGRC4fYqYcmKqdhRJiVolccAkIZHFfVeUG88eZpFACdFtLN+jC4s88aWTx+828yM2rDmF0DSMfO0d8RFhHS7kQFmzXmkdiu8Zwfi2+339hunGAbvGXxRQY3YKtvIecfOesSdmu/Mvw3UtfT+xwzbyqpo3MWhaPxg+/BZS9y9jPiiF6Ze9yRbER54x0ztm70sAojz63kolR83sZWeBYhSsG24rnVwrQ9PuKBp/it9DSfWycpmQ897QbfChOsvqbscT/aemXrB1hq8Ny0wOvfjsJ/5k/lpafPfGjCAiUuMhV96H2Bzh7uVOzpkKzoOgPJbd+OcKFb+aZbgZR8wOce1vT1kaRW6Y5Fdq+h8vfG1KlimbTiD8eKrl9wYIfOviKt6nZ2wenetUpp7eGotAiF6jeczQz+rnjrCtkm32VkweS2VO+D0EdFGarKxjMBdVGEBePsDkumnX/1X8sNS9ylVlXObs3gWmLvs1NjSiCuVW0Jso0wbfDEN54wZFK6o0gHnDz8gn2HTzPC2950ehaXo4taKK2TcuD/oYPqBahqYVmhjpfd6HujaZNtvOr16vpsjmRCxVp1TSU/q+5ULOSXmZxkYtcQ5Fk/GOYWxTezAIuw7ZNqR0QRteuLXB2KJdbQD47I529y8ZzZLeFKLBiEC2jgunwoiMKPSHzKCIXxVu8HDGZN5o7ajYkUC2Cu/A9B1an4zp+EI0vrGfK8LzC9+pBcBxEy8mGfqg2YDhgcfMIZ2oEx9HHI2/zCLUdk80g3GkUEUbXVq7U0C4KfZidwandMWwyrkBRWJGLLupuFBk2e0dZF8lVn6qoxYAQX3q30lvwlX2N47s3EGFuMwgrRa7KtGYDhtY0cqys2QxC7zAQuaq2Xr2YM6hd3oYUKh++S2FXhV6M6ljWwta9dnQIfo9AD70NJNTjY7wZhJkNL3J9sbQtsC5lwfyOZ+W1FQoMq14YDYY2jeChtnqJWZGrzOLq6T1smma8AYN5kfvwVganUg3nVUHRT5VXmtQb/Yc5M3NbmcW5A+vZPMd0Exg7r3gGDXWnrnpTId1mMb/RZmUYLU0Wi7rz8qyZefemMoszKbP58rgnQZPaolsgp6Flo8i1cB/nkjf7Nknzae6OZ1Zs8FHJezrxw15V11bOPjQT30jDJdlF+0Mm1v5qAqVD5P7VvX6SrqctIWauuoJpN/OrrvAkQZG+CIHHmECT+Qyc+xYNckrPtsePMU2rXFfUnEdi+8ZweTOhBxepN6N4lMMaMZpn35Yc9Ufx6ik5929+LOj5Hk04y5cpH7C4wBwH7aLrCiCR3CdvjojIfdzHVETu4z6C4r8Q0BJQbVgRjHeQJw0qWEoJEVjFQ6AeAX9fyDv17Mk8MQ//U9tN0xZsuLCIXBtgFWnTxgS0/pR3nCD9wEgCr1go/6m9ZiXndvT6IIhBr6jKGT3Cjp9F2gcxVpQEROQWJc2SsCUitySoyzWFQBESMH1dbZjeUYSXElOWCfytG1EeY2ldVUn6wQkEXjZKrLeBnYhcG2AVWdPGvPNKOAGu1a16UNFUK9JdXLXoehLBSws/5kXWDTFUpARE5BYpzhIwJiK3BKDLJYVAURLIE7kW83uL8nJiK1+hG9HxfezTggi7pSveaDswEbm2M3v0MxR0f2kpg8usIfDE5tzSdJbsqkWui5Ls62f59vNpxKYWfrwf3XexUFwEROQWF1mxKwSEgBAQAkJACAgBIVBiBETklhh6ubAQEAJCQAgIASEgBIRAcREQkVtcZMWuEBACQkAICAEhIASEQIkREJFbYujlwkJACAgBISAEhIAQEALFRUBEbnGRFbtCQAgIASEgBISAEBACJUZARG6JoZcLCwEhIASEgBAQAkJACBQXARG5xUVW7AoBISAEhIAQEAJCQAiUGAERuSWGXi4sBISAEBACQkAICAEhUFwEROQWF1mxKwSEgBAQAkJACAgBIVBiBETklhh6ubAQEAJCQAgIASEgBIRAcREQkWuGbLvWMYx0q8qD89uYum0tZ4qLvthVE3AJCGRxX1fsMw4ze0giW7OfcDB/64Zq61DFsSmM+9+Ts1d6kzqL+Ge9dBYcmsd3fz7hYyjdEwJCQAgIgVJPQESuyRC1YUL/ETSvrPrgPFviPmZVqR/GUuJgUDC7fVwMnDmTFEpAbP7+BS6Zja+rqs1tDk2PZNKOUtKf4nDjb934qP0HeNSA9EMTCLz8pIhcBd0bLiT41dpw6StCDy3lRHHwE5tCQAgIASEgBKwkICL3USK5lf2Y0rMLjW7txG/bWiuRP8HNCilyiy2S26IjMZO60zRjJx4jdpYC8AreeeVzAlztST9oQeA+60qXwG50fNWFGvYalx9k/cbp/RtZEZdOjkkvKvBioB/vdnCldiU7Tfsb5zm8aS2rNmSatC7brBV9h3nQysmBss8Av+dw9f/+zcppu/j5jnFz22yDgu4vLSWkSXUyT8zD/9R2nvSgfCmYVOKCEBACQkAIWCAgIvdRpoZjCMvefpVKv27D7xsRuQYotYLXmkjuowxBvud27c+mSW4o0lPwGF7yIldRcx6J7RvnG+l8MexjxrRUv0YwObIOLmHCjHS9v9vR8p8f49+8gpnWD/l502xmrdATui278dG4zjhrxbPBSTfSWDRyLT/lCl0bbecaa8lHHafi8Ww2h3b4EHa72EZXDAsBISAEhIAQyJeAiNxHmSAici3TE5FrxKYlEe5T6VDtKtu+eZ85D8yje3HcaN6ulMa2VUdIS8+BZx1w6zeQwZ2dKJuVRvSgtZzWnlrWaxAz/F+m4u+ZpK1fycrES+Q860THMf6826wyKNNZN3gJqWrh6sDbn02ky3Nw98K/iZ+Zwk+/QpXOnowM+Ida+F7fO5+P51xSW7fNtlFfKk9hY9dWKK5tZ9S+eZK28CjfMXKuEBACQkAIFJpAiYvcipW7MKB1d1q5OFKprKYfD+5k8EtaEnN/OsBN9V/qMNx7Bu618suR1ebSlk8ncfkUNqhOK9OEN171oefLLtTMNX6X387vJzE1gX0GQsOP6YHdqa+P0myE1kw7M/h/SR3EpEKnWzaldkAYXbu2wNmhHOqX0L/f5/qF/eyJCefk0Yt5VwzaSbiPKyfjO7CnWhx9ujaltkLbPj2FxHGjuZ77zngY3TeE0TJnDwumpeMW0pc29apg9ww8zL5I2upwtq3fU+jJZHBigSLXlekbAmldVe+sW2lEea9mlyUPFC74T/KiRwsXHNTRyIcoM39hZ0IiszfpIpZdWLzbk0YF9MIkwqyoxYAQX3q3ybOdfeEYidHrWXX0oZ41jf3nDsTx/i5Xpgd1opGDJk1AmXmSxGlfsMKgvfbUmvPY2r4xyv9bRO+fNtvIuBUfrPPh5ZzDRA9O0opcO7rP+wSvBg+5uGU2nyzVT01wYsDy0bR79iGn13xEdCLQyY9Px7hRJSuNRSP0I7ZQtt9w5vi6Uva3/XwyfCMXsdG2SW/qEdxmCW89l03aLh/G3cqnu62DWDz+TZw5S3JYMMtO2YhGmgsBISAEhIAQsECghEWu/iIvUw9/OziF0Uc1r2e9uy7Ht+FdDicGM8801RDwYsoQHxrdPsC0xM84DrRrH8fIlyua7/q1VMI3LNernFCKRK5WuJp1PPsHVvbrwzmdcNW2vZmZRTWHKian3DuxlJkjo7R/14pc+yxuPlOFaiavrTPYG9aSPQeK4H4pcpHrRNiasXSubcY3A3FcGJHrStiaoXSurRGrhsdt9k6PJCJ3MZzWfnYO2YoKqJ4nDA4LQr3/a5sYXB/SvvVinNn5a5552boutA0YxLvNKhilH7gxfJ0fbmXSWee7hFTd6apIbqAPXq85UfEZyDqyhAlR6VQJCuXTN2oaRGvBjiqdO+M/oCMvVlf1/Tybei9iG7bZNue5os4iNr7ekOwTn9L7lOUHp04RiYxvraF4Y28E/acfKYLJJyaEgBAQAkJACECJi9yxb/ej+s9b+eb0fg7fvQVl6uD+6igGt65D2cw8wdrq9RjGNq/I8W+GMO1XoO5EEt5swm/7JxL638tQZhCzh3fB6fy23EVg7V6fwwDFCb45upN9189zk4o41fJjbI+OOJXLYN/qEBaazRnUCt6Ccm2LK10haCejWvzG3uQETqamcC8b7FpNofv4Qbg5wMn4+ny5Ujt99QTxvav72Ry7kJPfXaS896cMD25LNS6yY0gHDpxTtdeKXHX0NIszm5awefVCsulLy6gpdHctx72jC5n54exHvzcKFLn6l9BGdcknktvRl6SIVjhc2kdE2Gb2XngIisp08OzEgO4VSBySaBoBtjInt/Xkj5ju4YDywj5WxKaQeDgHHJ3wDfDF38MJ+ws7Gfx+CufVLuuJaFWaQMIXRK28BK08mTOlCy72t9kbGUlErupUndOOiM4f06HKWb7c8AGLC6Kri7rq2v1+m582LGbJqt/Ie/nQmXEbu/G8LvpaqSZu/r15t5MrVVQLynTHue2MGLsLTa5vhdzIboUO/2Bgv864Paefz3ubI9FTWfGtbbbNdsduLKu8ulH72nb8983jgqU+e4xnxQedqC2R3IJmhXwuBISAEBACNhIoYZFryVutyLz9IwtXz2GfqtkLU1nr4YIuDSA3SvvrNoZ8s5a7WsHJT58x9Lv8Q5ED3kygZ927HP0qkE8zzPlQwiLXApbaUf9leJsqnEuqz0pdWS6tyM0+kcCSkeEGq9kbzD3NwOblOLO+PmvVykorcitksDe6D3tS9NIeGsThv9yTupn7ifXpx3UbJ5JJ86IWuQ08iV/eBRflNQ4lJBC15lrBK/etErnaCLFDOqt84lhhUA6gMqErI+jhdJ5Ejxji9EWu8hq7oucRlZKXyjBg4Qz8m+SYKYM2jDjvt3HNPswnO8LZXRBbY5Grbp/DxX+tYFbsea3Q1QrRc7uIPu3EgE4vUaO8xvDdK2ls2lOWHv1epoqByIUjq7aj/Ec32tXTLm77/Tand3zJz0386V7PSORaadt8d/xY0Os9mtyzss8FMZHPhYAQEAJCQAjYSKDERW5FBx+C23ak6XNVNSWN9A99kWsgYm8x0ncije5fpmatB2xZ9jGrGoST0NWVS/q5sGX+jm9bH9wb1aFaOWMypVnkulN3fCg92rhSu6qJ42ZFroHw1XU1eC/h3s567bUil/0s8e7HVQMk+X1m46xSNS9qkQs0CQpmro8L6iyL33O4kn6KvV9vYlXKbfOC1yqR25HFu3sVkMOrH53VRnLNVGzoHBVBWBvMi9w+b+N623bBV7ZuTV5+szfvdlVFaHNIi4tgSYoKgFbk6g3N3f+dIvXztWzam5OXg5v+DSNC/62N5OpVbfj9Nj8f3M7K2MNcvQPd583Eq8Ft9s2ayqp9ttk2Pzvcieo6gdbY3udCzDY5RQgIASEgBISACYGSFbmOo/jM++9UK2NhZPRFLproqtPZJAb925H5g5tw5qsfqe/dkbu7gwkvO4m1HR31orNtGOs3glb6C5sMLlNaRW5bXv4snj4vmopbnfvmIrnmRG75kL2M72mtyA2l15aRuCnNCeBC3DnFIHLVXji6MiCgHZ2bN8ZFu+ALSzulWSVyrcnhLTmRqyOvy6nV5dhCW8Yk9uZFleLPSmfn+o1s2pKXzlB22GgW9HRCV3bMOWQiH3VwUEeErx7dxbqYf3P6fzrrL+Gf4E/LKuf5qvcidtpo2/zseJtZ3Yfh9lBEbiHuHjlFCAgBISAEioBAiYrcnp2WM+Clsjy4kkr8jiT2qHJy1YeZdAW0i9TuphJ+qj5TXrvJwtVraeo9g/bZSSzO6cHIl2/yryUTif8jL2e37P3L7Nn2GYlXVTm5mqNUpyvo0gbIIi0+ih0b1qtzclVHfukKpiK3LW0+X0PXevdJi32RzUkqC/lEa72S+XDMaygupTBzYCD3HnVyFZfI1ffL0ZXQWUPpUc+OK7vn0X+apvxV7mGVyNXmA9sfI67nF6gKEeR/FCaSq41qKqzMyTXjgLFohcp4LfyY7nVV9XCnM2uFfnK5rlyYXnUFz0HMCXyZikZlyFSXyi0XlltdwUbb5oDpcnIvb6b3wUUFp5YUhF0+FwJCQAgIASFgI4ESFbkDuifQ0wXunEwgYu9OLv1Rlfq1e9D37x1pXrciGERyKzK4VxxvVDvB0RuNaHR7LUNTd+LUfA6zW9zlzLU6NKpxhlWfz2CLCoI2h5fbJ4hPWsC/7t+lWsWOvPladzo1qUOlMkUQya08gvn921Dzj1sc37WMhWd/zBXSNo5DXvOOaxgV0ZZqyovsCA/kwOHjUK8vjd4dRNeOTalRAbPpCld3h7MmYQ/ZFy5CvWG4hQynVzNHuKUfmdVVVzhOcvhsTn2/h4c0pZpPKL0Gu9NAbbsfK2P3G7lfiW6TlzC6bXXIOsm6f4aQUFCpp6IWuQGBJLW6zc7knWxLvcZ5lfBXLTwLGEpYTyeUB+LwCtPfKAFo4c3qWe14jtukxS9TLxAzV9ig96ypjGpRAeW5faxISGVnaqbZdhoohRG5UPjqCjV5vm1n3u3jRu3ymaRGzWCdtgBBFf8PmOblQlnlbxxJWsta4zq5BoLWFf+E4bSsAnfTdxEfvcuoTq6hWLbNtulsV9SaR2K7xigLqK7AS0OJiepDQ/tszm6KIHhpoevuFfqWkxOFgBAQAkLgySRQoiLXqfFUpnd0QVse15SwgcgF9w5xDG+qKgn2IK/Kgk5oqs7Wq8ZAOT+mD+hOfYvGDUVuvuXGVLaNfNE4+yojfUNop3oLbHQUvk6ufgUE85POXLqC+ZZZHJnZk225C8zyt30vfT2xwyeYiboNJWZrHxpqL3J2Qw+Clxpf0UzdW6Mm2fpC1MwWwIbN9Rd75eX4mu+ncZkvXSvLZccM6uQ26Mjihb1oZG7jMJUpg/zbwolcnejj/Fp8v//CQmQzT4ia9jOHnzfNN9zBDAe6zwvFq4H50mdHYqazYlfewriynf2YFuyGaaE5eHBuO1PG7tJbcGibbUN/FQxusYb+LnfYu82PSNO9iPOa+8ew1Uc7s5QnSegdwron87tWeiUEhIAQEAJ/MYESFblQlTfcJuH9Wh2qqcToH3AnM53DB/ZTqd0gWpXVq64Amqjt647wQG/DB5qoF6GphOYDVb7ujk25CKs5DWFyh7Y4qY2rlp1ncObYNr6z785gt0oG1RUKJ3KBit0Z69EDN6OFc4UXuUDzKfQa35tmtatoNoJQZnHu+23sOPcy/v2actFMdQWDeWNp4wiDEmJ5Zzy8lcGp1Bg2RSegv+1BXgtrIrnFLHIVtegd9CbvtGnEc1W1ou73h2Re+IGNMclGGzbo0WjSisiQLrSu54C93sJGk80gHF0ZNdmbLi/WQmFcP7gIRC7oUhby2/HMjMhV3ubqhZN8u2YLqT+YUYuVatIu6B08W7pQQ7tBxt3f0tm5IoFtB01Hs0KHbvgPbMuLNStoHi6Vmfx8ZDfxsw6bVtSw0XYudd2OZ1c2439gkeXyYeoTGjN62Ry61VH9+yzJPYJZ9hd/CcrlhIAQEAJC4MkkUMIi98mE+pf2SltCzGx1BRNHiriCwl/a0cf/Yoqa80hs3xgubyb04KIndLvblnzUcSoeDjfYu9OPSLN1qA3HsvHYFczpWhskkvv4T3LpgRAQAkKgFBEQkVuKBqNQrojILRS2kjmpHgF/X8g79ezJPDEP/1Pbn7AFWQq6v7SUkCbVyTz+Kb6nC9oiujoNPQcxPrAbzvagPJVA/w/XcadkBkeuKgSEgBAQAk8YARG5j/uAish9vEbwb92I8hhL66pK0g9OIPDyk7LQSkF7l7l81KIeXPqK0ENL849Ue0SSGNoyb1vkG0eYPzyC7aJwH6/5LN4KASEgBEoxARG5pXhwrHJNRK5VmEpVo791I6Lj+9inBRF260apcu1RnGlSZxGfOJ8g8vAi0v4swJJO5Obc4OJ/NhO7YB0/isB9FPxyrhAQAkJACBgREJErU0IICAEhIASEgBAQAkLgiSMgIveJG1LpkBAQAkJACAgBISAEhICIXJkDQkAICAEhIASEgBAQAk8cgXxF7hPXW+mQEBACQkAICAEhIASEwFNBQETuUzHM0kkhIASEgBAQAkJACDxdBETkPl3jLb0VAkJACAgBISAEhMBTQUBE7lMxzNJJISAEhIAQEAJCQAg8XQRE5D5d4y29FQJCQAgIASEgBITAU0FARO5TMczSSSEgBISAEBACQkAIPF0ErBK5M2Mv0LchoFSQfrAy06LKUtCu9E8XRumtEBACQkAICAEhIASEQGkiYJvIVXv+DFn7atNsyjOlqR/iixAQAkJACAgBISAEhIAQyCVglchVt1b8ybCAW4x7I4tyOQ7E9FYwW0AKASEgBISAEBACQkAICIFSSMB6kat2/k8Wx1/Es0411nerwvhS2CFxSQgIASEgBISAEBACQkAI2ChyQZOfKyJXpo4QEAJCQAgIASEgBIRA6SUgIrf0jo14JgSEgBAQAkJACAgBIVBIAoUUuVX4+u1qjMou5FXlNCEgBISAEBACQkAICAEhUIwEbBa5b028wQL3u2T96Mi0mfasv16M3olpISAEhIAQEAJCQAgIASFQCAI2i1wUD/k8+gbuzjmay916lmm+lVhaiIvLKUJACAgBISAEhIAQEAJCoDgIiMgtDqpiUwgIASEgBISAEBACQqBECdgscvuGZTLzHzlkHanJqOiy7JF0hRIdQLm4EBACQkAICAEhIASEgCkBm0WupoSYLDyTySQEhIAQEAJCQAgIASFQegkUUuRKndzSO6TimRAQAkJACAgBISAEhICIXJkDQkAICAEhIASEgBAQAk8cARG5T9yQSoeEgBAQAkJACAgBISAEbBS5f7I4/iKedSRdQaaOEBACQkAICAEhIASEQOklYL3IVfzJsMG3GffmTcrlOBDTW8Hs0tsv8UwICAEhIASEgBAQAkLgKSZglcjVVFTQUXqGrH21aTblmacYm3RdCAgBISAEhIAQEAJCoDQTsE3kKhWkH6zMtKiy7CnNvRLfhIAQEAJCQAgIASEgBJ5qAlaJ3KeakHReCAgBISAEhIAQEAJC4LEjICL3sRsycVgICAEhIASEgBAQAkKgIAIicgsiJJ8LASEgBISAEBACQkAIPHYEROQ+dkMmDgsBISAEhIAQEAJCQAgUREBEbkGE5HMhIASEgBAQAkJACAiBx46AiNzHbsjEYSEgBISAEBACQkAICIGCCIjILYiQfC4EhIAQEAJCQAgIASHw2BEQkfvYDZk4LASEgBAQAkJACAgBIVAQARG5BRGSz4WAEBACQkAICAEhIAQeOwIich+7IROHhYAQEAJCQAgIASEgBAoiICK3IEKP5ed/MjMmk7Znq+MXXYaLRn1wD8hiwWv2zAopT0L2Y9lBcVoICAEhIASEgBAQAvkSKFjkBgWz28eFM0mhBMQKzdJP4E+mRl9nUOMHZOyrifcUOxORO2ziDca534aztQgIKsee0t8p8VAICAEhIASEgBAQAjYReCxFbu+Icfi3KcvxOZ8waYdN/S2wcXHaLvDiRdDAfcxNPu9+h6zcdl2uAAAKYUlEQVSDtegRYSpwdZcYFvk/Jr9+r8B2ReCSmBACQkAICAEhIASEwF9O4LEUuYFLZuPreptD0yOLXOQWp+1iH93Xc/hPZAaON55l2tBKLM03FeEPPk+4gnutcuyfWQO/XcXunVxACAgBISAEhIAQEAJ/GQERuUaoH2eROzX6KoMaP8MPix3xTrZiDnW+w7Hx/6PK5Zq8P7i8pC1YgUyaCAEhIASEgBAQAo8HARtE7kTibvZl1LvNcFHYwe8PyUzfyfxxO9lrFDF08PAkcmg7mtauoKGgbvstn4WnsCvDCIyiFgNCfOndxgUHe81nyluXSPtyDVFrrqEz3TkqgrA2lfOneiuNKO/V6Aclm3j1YsS7rfJ8Ud7m/LFvWRGZmut3YWxrxPB5Ej0+41A/fS45nD+8mVlhhzmh562DR0fG9W+HWz0H7J9RffAQZeYlDiUnMkuvn9CFxbs9cTmxAZ91FZge1DHXd2VmOlujl7Hgu4emHF7L4T/TM3C8WBO/oeXZb9X8+5MFyy7zlrM9P8Q44v2N5ZNafrCYsJ7OcCaZSaOXcdIq+9JICAgBISAEhIAQEAIlQ8BqkZudkYnC0cHES6VKjI3clytGmwQFM9fHBa1eNWyvPE/ihzHE6dSfojHTPx9Ca1Oz6vMyDyzn/bCTatuFEaKKgYEkDXY164v+QrrC2NaI3Esc+q4CrdubduDK7nn0n3ZJ23+NcG1kdoxzSIuNJCRJJ1y1bW/dJrNqZUwsK9NZ4RPHKqMHi7cm3mCB+20ubnOmffTfrJ5NzgFZfNfnJlkHnWgWoVbfZo5ORK4bT8sqqo9usC+yP1GHrL6ENBQCQkAICAEhIASEwF9OwGqRq/JMeTWNVbGb2PhdDs9692VOsBsOXGPrkFnMPgc06MLizzxpZP+Q8ymr+ST+GGcy7HBp35pRY7xxcwDlsUQ8Rx9WdzRXXGYeY0V0Mhu/u022owM9Br/HKE8n7LnGrnGziPrekIu1KQWBn83G98Ucjq+ZR8SyTDIBhxeb4TvUk0bpswhZbMrbattqkas5X3kpjVUxyaw6/AC34BFM93bB/uo+QvptIE3doguLNzQmM+VbVm47yYkLD8HRiQGThuLfvDKqBwXPkftMBbHyGodWJxK34Tz/c3AjbG5/9QPBlS2R9J9z28D5mTGX6PtCefZHPYvfv22YR/Xv8d3i33C+XBO/wZYjwJ1CVzDGo7ZEcm1AK02FgBAQAkJACAiBkiNgtcjNPrGBiSP3GbyC9507lcDmFTizPpSAxeASMo74nrXIPrqafh+m5UZ31d1r0ovVCzvyXM4x4np+QSJuzNnSH7cK19g6chaz9d/tY4fv3Ai1bXOCzloh2nvWVEa1qED26Z3MN5cqYYa7tbY17R5y5bvVBIcfUwtozdGRxbt70chM6oTJ5br2Z9MkNxTpKXgM32kocrPTWTUxjhX6XHzeIyWoGfanN+MxIlXP3O+sXXeJttWrsb5bFcbbNJ+UbN18laY5zzLNtxJLbTpXGgsBISAEhIAQEAJCoHQSsFrkmquTqwgeyyZvp9wauprIbAWOx08keKVxh12ZviGQ1lVVeawxxGlzTxsZRDz1ztHW580+EIdXWLqBMWuFKIrGRC4fQgdHzemqHNjjh78lMT6NQ8a5wdorWGvb2nY6xzW5wa/RyLGyNidXr0vmRK7B37RtFV2I3+SJi8lnv7M28RJtqxZG5GrPRURu6bxFxSshIASEgBAQAkKgMAQeSeTqIrc6AawRuXakxX5MSJKVIvdSKoMHbua8cfOiELlqm3a4eXfB941mNHWthUKddprDmaR5BMTmxV91l7dWvFrbTmXXJSCYxX0t5CmrGlgrchv0YvXyjjxXpCL3IRs2XuY1pYjcwtxAco4QEAJCQAgIASFQOgk8gsitzKjPI+hdT7VwSiNq3SZ/xBwPB7K//wKvcccMe6xLV8h9jd+OmBRvmtpfYuOQeSxQ5fTmHnnpCmeSJhIQa1hNwBaBaeiEHW79+hM2tBkOqgVcnnGsMhoXa21b2w4qE7oygh5OkHl0A/OjD7FXlZOrOvJLVzATyXUZM5Z4LyeUR1fj+aEm21d3zIy9QN+GlQqfk/tLLdoHlDPZHa10TlvxSggIASEgBISAEBAC+ROwWuRe2R1HVMIv6kVTinou9A7uj38LB9DPPW3jS1JUKxzI4XxKYt7CM88ufBTUhUYKyEydh0+kquqAHf4LpzGgiR1kHGNFjG7hmRMDxvRjQJta2CvTWeUTxwqjSgIDFs7Av4kdygupLAjfxladaDToqyuRn3vjcGIniV+fYu/pHPWnDi+6ETajP265aROGgKyzDdaLXFcikwLp4PCQ81tiCJlziUxFZTp4dsL3nVY0daxgPpJ7aR8RM3eSduw22YrK9Ojvi79PYxyeMb8JRqGrKwzK4rv+BVVXgMbDYpju3RD77LMkhwez7JTcWkJACAgBISAEhIAQKL0ErBa55rtwm0Mzo5iUoou02tEjKoxQS/VsMw4ze0giW3WitUkXFs9VVWMwZ91ySoHF0mAGi710OcDmPVee3kzAiFSTNAnrbNsicq0of2YuXcHCnNEvq2bQ5PW7/CfyOo7XazC+f0XWWznnNBtI2LMnwoH3D1o+aej8rfTR1kBTnkqg94frrLyCNBMCQkAICAEhIASEwF9PoGCR28qNsHc64dakFg4V7DQeqjZ3uPADG1Vls44ab0xgR4fg9wj0aMRzVbXtlZmcP7CTBXMOk2a81WyTVkSGdKG13iYJ2VfPsHPZGhbs1kRfTQ8z11A1MqpoYLoBg2qjiWucSd1ARHS6XkUE/StYZ9v6SC6gqIV/xCB6N9fmBKv5HWPn6l9pOr4XTS+Yqa5g0GlLG0foN/qTmbHX6NuwEDueWbOBxEujWTG3G7VVl/w5mR4jl/31s1WuKASEgBAQAkJACAgBKwkULHKtNCTNioqAdjMIc9UVCrrE6zn8JzIDx1vPMs2/EkuNHygMzv+DzxOu4F6rPPtnPouf/jZxZq/TmNHL5tCtDkgkt6CBkM+FgBAQAkJACAiBkiYgIrekR8Dk+o8gcoFh4f9jcrs73D9bi4Cgcuyx0L9hkf9j8uv3yNpXm2ZTLO10pj25RkO6DRzPiK7O2KPk5Mr+hKy9U+rIiUNCQAgIASEgBISAENAREJFb6ubCo4lcUKUt/Ebfhg/JOliLHhF2JhUTBo25yeTuWVCAEFah6RSRyPjWilxKNw7NZ3jkdkTilrqJIw4JASEgBISAEBACegRE5Ja66fCoIlfVoT+ZGZNJi5PVeT+2jInIdQ/IYsGr5Zg8vhxf55vSkCdylTcucuTrWKITfxSBW+rmjDgkBISAEBACQkAIGBMQkStzQggIASEgBISAEBACQuCJIyAi94kbUumQEBACQkAICAEhIASEgIhcmQNCQAgIASEgBISAEBACTxyBfEVu9Px5uR3+aFLYE9d56ZAQEAJCQAgIASEgBITAk0lARO6TOa7SKyEgBISAEBACQkAIPNUEROQ+1cMvnRcCQkAICAEhIASEwJNJ4P8BcHx2BkDbVT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74F35-C201-4B4A-B824-0F617BAA742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45" y="1170395"/>
            <a:ext cx="7557031" cy="46169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55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79;p39"/>
          <p:cNvSpPr txBox="1">
            <a:spLocks noGrp="1"/>
          </p:cNvSpPr>
          <p:nvPr>
            <p:ph type="title"/>
          </p:nvPr>
        </p:nvSpPr>
        <p:spPr>
          <a:xfrm>
            <a:off x="0" y="183487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+mj-lt"/>
              </a:rPr>
              <a:t>Prikupljanje podataka na Windows-u</a:t>
            </a:r>
            <a:endParaRPr sz="3600" b="1" dirty="0">
              <a:latin typeface="+mj-lt"/>
            </a:endParaRPr>
          </a:p>
        </p:txBody>
      </p:sp>
      <p:sp>
        <p:nvSpPr>
          <p:cNvPr id="3" name="AutoShape 2" descr="data:image/png;base64,iVBORw0KGgoAAAANSUhEUgAAArkAAADlCAYAAABXje8RAAAAAXNSR0IArs4c6QAAIABJREFUeF7snQl4jOf6/z8HWUhEkl8itlhTGlGEKrGUKGrfGhSl0tZShy4odRB/1NEoqpo6tjattUipqKWEWIpagyKWWGOPk0QkyIT8/r+ZeSeZmUySSTIZofd7Xb2uxjzL/Xye5533O/d7P/fzj8qVK/8vcgkBISAEhIAQEAJCQAgIgReIwD9E5L5AsylDEQJCQAgIASEgBISAENAQEJErC0EICAEhIASEgBAQAkLghSMgIveFm1IZkBAQAkJACAgBISAEhECeRG7FmtOY0aoKNklHWLRmHpHpAjA/BHz8HzNvaBJeLo+BUuyf6UbfHflpSeoIgTwQeCOFv8b+FydsSLrjSOTC0ny0Lw/1pagQMIeAR00WvvUqHlxhw0/7CU0xp5KUEQJCQAhYnkCeRO47nZfSqZLaiIcc/2UYwXGWN+iFb7HJI45MicM9Y6Aicl/4OS8qA8wQuYpBKmdWj3Ri7BULG1jsVQJb96VZFXccbDLbvrJ7IOOjLdzXM2vOkzmjW1AduB6xkhEncjDExpEh7ZrS0ssNhxLAk2TuxJxkxbYr7El7ZgMotI5fb92ZUb5OmvYTDoYT+Eey5fty9SY00Bfbk1vovz3B8u0/sxadmDS4Mw2dIOXEb/SPSHpmlkjHQuBFIJAnkft38OS2azyb3nVsuRA+slBE/MCg/zKtWQqpse58NaUki2MLsowG02H9BBqVAZKPsaxrTy7rNzc8gqAALy6HVWXZ/IL0k5e6I/BfOQS/4qf4oU8/bmdbVc92U2ViVjN1yLi8dFzgstUmH6aHH0TPbsSW7QVursg24NNIxRej42jg8pTYLZ40n/sPC9rqRWC3INqVz9rkiypyL21fyaiT2SB08GTOu02plHSKtb+dZW3iU1ycPRjRuQUN7aIJCT1NRBF9I1a3TmM+bVWVhD2rsx+fqWFbwZPb7c2uBNZJ40DoFoLjLbh8n3lTeiI36jf67xSR+8ynRAx4rgnkSeQ+1yM103itt7rwPNUzv71Bn5qliBzvwqBjZhplplC8Ht6PH+buzyz9TERuMAN29qHa/f0s6vF8iVzfRVfo4pXE4Rl1X2iRq1kgPZM5PzSe1D8r8srk4gVdiJn13Uez5K16ODyMYVP4EtYl3uSh5VovQi05MWlIZxqWhktbVjLqjAnTijkxKbAzr9zfy6SwWM7pFynmQfDwN3COWsfQfeqwpaJ36TyyOYr4Z2G2XVVChjel0q39jPj5CtefhQ2F2OeQ3v3o6AkJh8MJ3FMIXvBCtF2aFgJFjYCIXKMZKXSRO/8afWo4s/pNJ8YWeDXovKFx3Itzx41I5vcJ5J6u3edB5JKbGC4wJLMb+FuJXCV0AUuLXO9prGpZhbtHv+Tjw6aUn9nTUcQL6jxuSRxd/hvT7mQ1VyMS69xnw8K9hKZm87nneYJ+Ok92juBnCaGoityGzTswqbENJ8PCCbr6LAkVTt+BAf3oVgWK3I+LwhmutCoECpWAGSLXj3H9P6R+aT07HpwgZMVsjPesaARimRMsinhI9w5+lLWHxOPfM/pkBSYFdKBqKUg5H8bkneHcUDeneSBW4ML2kfxmP4b+Db0oWwpITyMxdjehvy/lkPGrPBs/AlsG0KyaOw5qB1Q6pCVdJTJiFqH37hvA0grWq2xaMIOoah8S2KIeFTXtP+TGmQ0s/GMLF4BmzRcwoo76gxyubMac19mZWSgiN4bt4Xa07VqW6NA2rF2mxEBkJ3LrT8B/ZB/8KjtRQs3waRLXD61m3YzpJGZxHPhTaewYOjb3oZyjdrRP7sfy16bFbFyyVBl+LqEHSqnEA9OZN2GxYZ08iNwSrYNp278Dr1R2wl5xPj6Oj+Hwum+JXLnBxFT4UO6TmXRt6UW5MnZa25Njifp5FluU8uWmn2SInzZ+MNsri1faE+d+U+nSsynVXLXtokri+lETDNuu5KPxTUE99rmpNJo6hrZeWu5P4mPYPjeQw3+o58uTOiF76VkbsnjkNR30wX91MC3c49g7oRGRB/K68ozKF7LIzTk0oS8zhnWg6vUt9N18gh5NB9LJu4L2fn54k+O7lxB8NcbQYLPue+W76v4Wgs6+xLjWXjiQxpW9M5gW35HZXV/F+R9p3D28hI+jCgowF5FbrALBI1pR9tg6Av/IxlNbuym/dijOhtl7CUVpL2Ev/bepGNWxMQ3LO0IxIOUmBzbtJTj2qdEkFud1X1/6N66BhwbeU1TxV4jYdIRFd43LgoNbBUa1qscrni7Yqtt98piEqydYu/0im3Wbw+q24Ne2nrksrljFZnWxzNfrWStl/wOgVsUavNfah1puyhjTkrgefYwVO25yIMfwDRemDutA3dQopoVGc9SkpQqXRlXxKG2rLZFyk6M7/mTOhccY7IMzjpdOf4oq0TRDrfjUjv3oSz4MeaMOldTc0x9z/cQevt15z8hbb0+vpo3o2KACLjbqck9JuXWKXzefZm0OUQh5EbmN/rmQCZ084cI6xn+8hBcm5L2AX29SXQjoCFhe5HrEcfexO2V1ojgtjhsP3Knoqusyjn0rRhPyQCdyq5By/z4OZdSBpYZX2sUwhm0Pz3zdWaovM/p0oKqiK4xKc2X3DMZHZz4ctSL3JsePO1C/ftb27x6dzceHT7wQIndj1/14hQ3E+/YGZg76GM1j1ZTIbbuAIaPbU0757jdgGL+fRQH6IQaeeIdE0Ku2KeAxbGzdhihNA9YQuUoYhMl7N5Wo+W3YGKYf4OyP76IFdPHK2fa8i1xPKk3fxHvZCeP4/fwwqB/XdT8WdCL3+H7iajXlpZJGA1CdZm1AJ6LV5buuY9QnDXC8sZWZA4Zp51B3Ke04X9Ob34J8j+lE7uEKvDJRvRsq/1fmhtQc2jD4kaiI3BsnOORQj9ecjeqlx7FvzWhCEpV/N/u+V0Qucdy1d6esbtNb4k1ulKxARd1SSIthzfdTWZ//Ieda06FuC1a0LcmexduYk2RLt9ZN6V2vAg7FnqJ69BRi99L7kBsr3qnGWY0nWBGLJZNJSXfEwXjZpsUaeYSL06tTJ/q/rPzyNLBIxaUt6xl1Rk/outZk4buv4qEWt0ZXin7spxVErkPNxoR2qYGpr6DcvJeVGrYipFUFru9azYijWYU82BIY0JVuVUy1ri/OAXW8dGALqpt8nqi4tD2cUSdVGbR0IvfoYUcaNnLJwvHOn/qhJ06Meqcdr3uYsCM9gQMrtxBswvuf68IyKNCKKT+PpZHmN3oC+6b0Z/rBvLUgpYXAi07ADJGrj0D3EMnBk6vOvpAeR+SqqaS1+pZ2FdV/3+f4homcemUO73jZcGXnQMafzxS56h7S4k6wfscqfk9MxKXSh0zsWA/nYnFEho5mkeZVXwXe6TyNTpVsSLu1m9DtYUQ+vE8pu1d50+9der9cBlJjWBOa+fDSf/hq2o9Ywvr7afj4jGdciyrYxB/gizX/4bTeEAszXKFpu0fMHBmHp8qVr95yJKTAq0snLrWC85bGK0lmTGkWkdsH/5XBtCiXyvWdi1m3cBaJcVDitTG0GD6YFpXtjLyIwfTd2YeXHp1m3aixnDqnJuWDY6eB+L/9EpcH9ORUljFYJiY362a5YPqub0ji1l/Zu2UDyddiwb0P3uMn0Ku+E0/OLObfI6ZnWOM28TDDW7uDKo6o9YvYvmIxj5Nztt2scAWd2CSJqNDpbF+/Wml3JL1HtqeSLdze/jGLZiie5YzyWo/5hU3fsn7JYh6XHEGH/4yhkStEh1Zl7TK16dl7a6t9dY4BDdVl9Tz1BVo/KjZvvI0PTmz9tgxfbPsH+d0DmW+Rq7Y/PY27ZzYQejCc409rE9hxNO0q2eiFO+Tlvtd76/TwDMtXHaDO2+9T3wFIvcqm1T9RqkMQ/u73ObRmJF8X4oalXl0C6F82muDvT6Nq1o5JTdwMZksjiGJqZBW5asGi9gzuj+DLw0kk2LgwbmAH6joZxv5mCMXE82zYHMWaW09JKVacNrV96d+2Ji6Polm0IIrNSq9+r3dgXCMX7vwZzrQDyVxPBwc7R9rU96GtTTQj/sjqWixIuIJWEJr25AZ270e3Go85t+U3vjyjQp0bwcXBhe5NG1Dtxg6Cso1ysWdcYE/8HC6yYv5B1prw+DbUsU69w8ldh1l0Jonr6cWpXrECg/zduLw8ilANk+IEBvTQiGHVjYMs2niFiJSnGiYdW7Wgfx0XSD3PipAjrFUY6jys6j9Vd05kbCSsW68FE9t4YnvvSEboic4O1Y0oVmw9z4bEp2BjT7fGTejfuAK2NywTT9xqzA980rqceHIL9F0olV9kAoUiclNO/YcP/jiQ4SFNObuKj3ZtwVcJC8h4lanE76VcDif49zBN6IDu6tTqe955WU8Q273PN4EtKat+eC3/kk0GX3BeDOkRhL9HGqd/e58vlJ0I2odvGnePr2LynxHoHEPQlxlDOlA1JatYLwyRO3jKPSY2UbbfJDsRudCZQdsssawMRW5UtW947/tulDuzlH+PCMrqyW0YyvCv/HHWfa5vQrUFvPd9eyqdW83UD3VZDUbQJXwMvo5JXAifxdq5S3mSq9mFJXKz6VgnIg2yMei4JHF4Zie2bDVPvpkjcqvNOceA+nZc3xTID7MjDY0KWMeo4UaeWJ19yadZFzSMU8czbXGbepLhzZ0Msl/Yf7KXsV09ubd7HPOnrFbaH0OXTSPwTTaKuc51LnIu4D/wAfPeTsKpuNYjFrOuMm8sLGCjyj1tVrhCWhyHtk7l6xt6YUY1p7GqdRV03yHk6b7Xidw0ruyexPjom+gE+N0/p/Lx8Rjl78LbWKql58i497vS8O4Oem9UaV+vl4hl89K9LHJ/lTXdq3J5Yxjj7vtkFbmOyZzbspVxZzM9iHWbtWNqEzeDGE2NiK6ZYjK7QLc3exJY5xEHftpCsBKgr/OAasRZeM6vy3UroLBEbse2XRlS15GUi/tZuCkPadQ8fVnR2xvVwexCQPRCSFb+xrRbOaxluxosHNEYj5RoQhdFscHgeWLLiH4BtCn/mJNh6zLifrUiV8Wdwzv4fE+CRpxrrwrM+bQV1ZNPMGfxafZgz6h3e/J6mYusDTnICoO2izOiXx/aeFxhw9f7FcFdwHtOqgsBIZAtgUIQuZkPEG2sKxk5dXWxr8Yi19QDsZTPl3zfogIZnym7tm0vhjFwe3iWAWVp+/8e2vkRrPmpk9v6MhC5Tx05FupCj7WWSNtkJHLxpNqcCAbUT9LGbfoapRAbGkFQH6+czY3fz/yAfpmb19qvZPjoprhpQv5SuXfjNH/9tpoDYauzEbx5FLl5iMl17LqAdm835WV3JZZYfyQGIlexwXgsuUyUOSJXWyaOvZ81IjJLQKCJsZsU4TkY4jiVXuqwE5VeSrjATfxrgA+3jbNn5Lbwcvn8mYtcc+Lc83Tf60SuOg5/EsszvgOM/y5skasVPQ6H1jH0Ui1W9PMBJSRAK1jRhjFUUsfkllHEqCLQ0AklvclTQggyX+VrRbSfcZiH0XwbZn2wJbB7Z7rVsNeWSrnHpfPRbN4XS4SJTXHqIoUlcinmxLh3O+DnqosjvsPZM6fYcOweR7PNG6x4Xj3vsXn+LuXtnvECV3IXJ57QeNBzjLr2UP/AqIfNefUPkaxxA6bGnpN32tASRfSaCA3JLJdg8COkgLeyVBcCQiAbAkVW5FasP5tZTdyzityzqxi4a8tzJXJ1xvbpn8zEgfE4JRdOuIImPtYvlOHT/bE/Oos5l7sb5slVwhdyvBtMCUPHblT7oA9NXqtDtXJOaCI4H8Ww8bM2RGV5tVg4Itd+aAQf9fFCeURnHYIpkXs7knn9AvU8+Dl/D5gvcmPZ/n4LDhgkJVa3bQGRC+hCE6Lm1mJjuLIhzes06wI6ccpSGYUcVWxepQ5XcGbDl6X5al/+wxUMqObFk5sXkWvWfV9URK5WbKHOn4t2I5dOoGpe1Ve+yIp5B7mjzr5QL17x6OVF5Oa02StzNkylNnMp60FgPW9e8fbQbobiKQmHtzBiT5LhhqzCFLmKiXU9q9KtYU1erqIckpH+mEs7fjOIg80YjXL4g8P5HQRuvJPFVm05ReTqhQ1ke8frRO6pbfT+PSMfTUbxgonczINCsv/GEZErqkwIWINAERW5FQjs9iXtyuuFH5T+kG/6+2nCFUKXfonh235duIKhhyY/Xtn81MnLRBVWdoXMTWBN8V20ki6VT7Nukx09e+gdBqF4Fe2PhzBz1Ky8mJ1Z1rEb3lOnmYyD1RYqDJHbFL9lK2lbUZ2tYykr5y7mnjomV32Z9JQqr/dLxrJ9RAsOmJnJyhyR6x1yhV7ZZUDQhSvoC+68enL1fqg4q+OMZ5fVhKA4q3+0fFbwKO6MibTgxrNCFbl5uu+LrshVn4o2Kb4ecwJ8cEk5TciSG7w+pB11H+niOPMickHrVbxJRMguQrLxxOZ2g7uUrcG03o2pZHdP2SBnWKPQPLkmDKv7ki+fdvbG5an2B4AuDlZXVBvikNvhD25MHd6OunY3iVi0i5CcjhN2qsnCwa9qwhX0Y5e1/enCFQxjis335CpzaRNN6PwoTOV9yW1u5HMhIAQsQ6BIiNy7R+cRcvIMF1IfUsquJT1bBNDJqwwYeHrq8enbozU7sdNu7CZ0h27jWUv6tO5LuyqlIPEIwT/P47jCJj+CtUfb7+ldQ9nctnUVkamWTWVf+CI3c5d+4rVYKlX21Iv51MXYpnJ552K2r93Cbc1msmyutqG8F1iWC+tWE7V7KcmaY5x9cAyYxnvDG+Bs8lSyCfTaOhhv21Sub53FyvnqDV+m2ldCLcwKVxhI27Cp+LnC5U3jWDV7NU8cm+LWfiCv9/KnjrsdGNiilxUiOYbIpYs5vFW9QcwT++aD8R9ah1gTm+Z0Avbxta2sDJrOdZ2Q1jdfCR0o8TSOqKWzMjaeOQ+YQO/+TTVZK6KXtWBtaE4iPLebtyl+P66kbbkYtu+2o21b8iTWc2td83lRSCFmjieXvNz3RVDk3vdlTYB3ZiYBdXym3mvszCwBeRO5uhhb4s+zYdtJtt9SaTaTZXcFdulMw5QT/Hr4JgcePNV4QtWbrAK7taeN52OTuX51scAkRrPil5Oa09rMvbIXhE6Me7sJrpeP8eupBA6kaNt0cXDj037tqOtklAFB/aGSjq3W3dw3a2ljlW3hwRUitp/k16vaTXaVXD0I7FiB6xkbz5RNbK6gij3Iok26jWdO9O/Qio41HCHeME2Z+SIXdHHHqtgoVuy6yJ672g12lr68B3/LjB41sE2+yLqgkSw5a+kepD0h8HwTyF3kKq8fsx9m9vFu5sbkmmxbk5FhHMF3MkVmKY/RzO6mzrpgokb6fQ5tGMfXeuXzI3JL1QhiQVsvdNmHMnoy64Gc+2KwisjFH79loRrPp/rSz1SQ22t/g6wG+pkBsgwtlQurA1m1UO+ENU2Z7NOOFSRPbq6pvowFd+1g+n7VJ2vKLo2N+unP9AY2YBNjA32yhkQY5MnNKTUZPD63mvkfjiND1+fHk6s2SSemNeYWwhHHz43IBfPv+6Iicj0I/ugNnI+qU0qlZ8bCJp1n7YY7NAxQp616SsL5vXy56aaSWzVvIledn3ZcoC6u1cT3TpJhbK9+ZoAspRNPMOd79YYpoyvbtGMmhKhR1ZxE7qTBnWmYTWpq1cVdjPr1psEpZtrDHxw4tymMcbmJOM0xyi2obpyqT2Ofod0O5X0IebseLiafJwkc+HkLwXqb1/IicrGrwJz3W2Vjx//d31f30t0g5WHuzw5TJT74ZjM9X9J+ojq7lO6jfs5fQ1JLCLygBIqeyH2aRuKtE2zbvYT1D7J6UUu5DuTz1k2p6loKG/WXk/rgiJumy+dH5EIpXvMZQ/8GVSjroCd1nyuRayiSjNNxlWj9DV0/8De5gcuwrA/lhk6gbduGeLraaWNxn6aSHBfD3iVjObwzGy+w40AaTR9Ji1ruOOqliSyIyMWxG3UmT6RdfXccdZvgrh3lwIoYvMYOxPuaCSHoPpBGEw3tUB/AcCDbwyM8cRu5gJ6tMw+P0Nz3WQ6D8OelyRNo+5oXbsrD9ElyHGd3fku4cQaK/IpcdF53I8+wpb6IniORqx6yefd9URG52t31TeJNb2oyPYV5FblqD6dy2ED9CrjYGR3NbCRyHZxcCGzRCL8aLjhoYnHVadUSuH78GIv23+FkNl7gWjW8Gfm6N5Wc7fU80AURueBS1pMRr9fhlYou2Gq/VFA9SODy4f18GZVs5PE05/AHI6K6Ax4yxqo+JOMmR/84TIjRYRAOblUJ6lCHam5O2gMy0lUkxJ5m87boLAc25Enkqk3KYoeenRYSubz8MT/MeZNy6qYvraPjiCWW+oaQdoTAC0Egd5FbmMM0a5NKYRpg/ba1ntzSRI53YdAx6/cvPT4nBGp/w4A53aj2qJCOPe6ZzPmh8aRa+ljf5wRvYZupeV1dI9ZEvGdh91w02h/Sux8dPQsWM6weicPLjQntVIO72R7+UDTG++ys8ObjJbN5s4J4cp/dHEjPRZmAiFwrz87AoP8yrVkKqbHufDWlJIvNS+FqZSulu2dHQH1gxUh6DG9PtZLZhYQUzDqfRiomjoynqYeK2C2eNJ9riXR2BbPphaut2b3vTUJEOCNOZOa8ffHG6U2In4rte64QEa89kMLPqy5DOnnjkpjT0bvmkMgp36w59V/wMm41eHPAWD5s64ktKqKX9Wf0qpx2273gPGR4QsAEARG51l4WTR5xZEoc7hn9lmL/TDf67rC2IdJf0SKQ9Whkw/AOC1irhChkhEOqnFk90omxVyzQtjSRhUCb1h0YUc+GS7v2EnIqgUtpUKm0C22b1KPho2MmTxl77jAqqbjUh8oZXOmPObdpHePUJ1vKZXECrSavYWzjzCOdEw5+w5Apv2eTWs3i3UuDQuC5ISAi9xlMlY//Y+YNTcLL5bE62lBE7jOYg6LXZabIzTa+t6BGZ4hcG5LuOBK5sDQf7Stoo1I/ewLFed3Xl/6Na+DhoMTBpiVx59pl9vxxmhVZ07M+hzBt6djYl16Nq2rz7qY/JeXeRXb/HsWiu+ZnY3gOB/5MTdaJXFVCLIc3zGfumhMicJ/pjEjnRZXAsxW5RZWK2CUEhIAQEAJCQAgIASHwXBMQkftcT58YLwSEgBAQAkJACAgBIWCKgIhcWRdCQAgIASEgBISAEBACLxwBEbkv3JTKgISAEBACQkAICAEhIARE5MoaEAJCQAgIASEgBISAEHjhCIjIfeGmVAYkBISAEBACQkAICAEhICJX1oAQEAJCQAgIASEgBITAC0dARO4LN6UyICEgBISAEBACQkAICAERubIGhIAQEAJCQAgIASEgBF44AiJyX7gplQEJASEgBISAEBACQkAI5EnkVqw5jRmtqmCTdIRFa+YRmS4A80NAjvXND7W/SR05evdvMtEyTCEgBISAEChsAnkSue90XkqnSmqTHnL8l2EExxW2eS9g+00ecWRKHO4ZQyvF/plu9N3xAo7VGkNqu5KPxjfFOWY1U4eMy2ePwQzY2Ydq+rUL1F4+zVBXyxC5ShsqZ1aPdGLslQK0aapqsVcJbN2XZlXccbDJLHBl90DGR1u4r2fWnCdzRregOnA9YiUjThSeIf27BtCrxj02z9/FotTC6+dFbjkwoB/dqiRxdPlvTLuTv5G+3rozo3yd9CoXrD3TVlhvXeWPgtQSAkJARyBPIvfv4Mlt13g2vevYciF8ZKGI+IFB/2VasxRSY935akpJFsdaajF6UidkLz1rq9tLJWpuLTaGW6ptM9oZHkFQgBcQy/b3W3DgcmYdt8mHGd5SLetj2Ni6DVFmNGd2kRdN5CoD92mk4ovRcTRweUrsFk+az/2H2UhyL+hFYLcg2pXPWvJFFbmXtq9k1MncyeSrhEMNFg5pjMvFXQSG3yQlX41IpedR5BbqupIlIQSEQIEJ5EnkFri356ABrbe68DzVM7+9QZ+apYgc78KgYxYE4jiVXmEDqXYthmQvLxyPhzBz1CwLdpBLUxkiFy6HtWDZfJ16H0yH9RNoVEZdv6iKXP2xKV7dZ+XJ1TelZzLnh8aT+mdFXplc3HJz6T6aJW/Vw+FhDJvCl7Au8SYPLdd6EWrJiUlDOtOwNFzaspJRZwrHtI5tuzKkLpxcE06QxX60Fo6tRblVS4hc/fFpvboUyDNsmpd11lVRniuxTQg8LwRE5BrNVKGL3PnX6FPDmdVvOjHWkqtEIzI9iZofRHKvYFo4HmNZp57oOVQt2VuWtspNP8kQv/tcv+ZJJZVe6IDG0/oSt87Y4V37bhH15BZRkauELmBpkes9jVUtq3D36Jd8fLiQlF+hrjZzG3di0uDONHQqjFfWig3FKhA8ohW17h1k3MqLnDPXNCmXhcBzJXILe13J+hACQsAiBMwQuX6M6/8h9Uvr9ffgBCErZrPPlEAsc4JFEQ/p3sGPsvaQePx7Rp+swKSADlQtBSnnw5i8M5wb6rqah20FLmwfyW/2Y+jf0IuypYD0NBJjdxP6+1IOGW9us/EjsGUAzaq546B2bqVDWtJVIiNmEXrvvoFFWsF6lU0LZhBV7UMCW9Sjoqb9h9w4s4GFf2zhAtCs+QJG1FF/kMOVzZjzOgszC0XkeuK7aC9dKp9mbftOJGgEpx1R82uxMUzfQsWr+iiSeV/E4Du6D36VnShRHJ4kxxK1IogtqyMzKyje2ejQFkQ6L6BnWx/KOQJPU7kXs5U1n33MvWRtca3Ivcv2cDvadk1lY9c2RCVDta/OMcB9K8tu+DPADw5Mqcv23UoXjt3wHj0Sfz8v3Gy1//bkfixRa2exZeWGrGh15V/zwq2k8vFTQL0ODDyv2XtjtXbC4Rl12bLd1OyZ58kt0fobun7gz8vlnCihbkaVxIWts1g7dylP8roositfyCI359CEvswY1oGq17fQd/MJejQdSCfvCtom+3GCAAAgAElEQVR77uFNju9eQvDVGAPLnd0GMqpVU15yLQXF1OskjcTru1kesZR9aUpRxYsct3sqURXH0MOrFDy+yqY1M7hRN5ghdcuAKo59m0YTUuCY/8IXuZUatiKklRvnNoUx7mzWiXQp68mI1+vwSkUXbNULJf0pqsSbHP3jMCEXHuuFNii2qo4QFBZPhw6NaOjpgq2aY8pNjm7fz7SLqswO6rbg17YenNsYxq8lX2WQXw081JOTriLh8hEWhV/hQH42Bnv4sOKdetzZHsZRz3b0etkJHl1hw0/7iW3YjhEN3SD1Dnt+2cEcvbhZl7JV+fzNutRyc9TO/ZPHJFw9RuimK+zRzb0eHm35OlRzc9KOMV25kYsZ/iDJ3hurxMVe3Uv3MNPuc7M8ucXs6dW0ER0bVMDFRs3vKSm3TvHr5tOsTcruxszbumr0z4VM6OQJF9Yx/uMlvDAh75b6npN2hEAhErC8yPWI4+5jd8rqRHFaHDceuFPRVTeKOPatGE3IA53IrULK/fs4lNG8zza40i6GMWx7eOar1FJ9mdGnA1XtTBFJ48ruGYyPznzwakXuTY4fd6B+/azt3z06m48Pn3j+Ra5jMAPC++B5Zin/HhEESpyqfZaQBUXk2iaRWNwJZ0VYZtKMY++ERkQeUP5FEbmJ8Uk4u+pv5tB+/vjMYmaOmK75f53I3dj1KHXC+4AmZKEbXcLH4L6zH5vdFxiKS8fBdPhxAo0y1oXhnCYemM68CYsz/9FxMG2/n4Bf5o49wwpWFLn2AzYxPNAHtd43vh6fW828D8fx2BI3rU7kHq7AKxM1UjrfV+am0RyaMPghp4jcGyc45FCP15yN6qXHsW/NaEIStf/+kvc0JrWsgt4etswKqVfZtHoSy9UxEYrIJT4OW1f3jPKJt27iUL5Cxt/qe3/gdmsGlecHrQtTh3WgLtEsWhDF5ixNZG5Qytp6MifDwgm6qvtEEU42CSQUc8HF+Dsu/R57ftrGnHilvEbkepKSmICDs0uW5lXndxC48U7e44MVkcu9e9i4uaH7iki4cROHihUy/la333ujVuXWqtuCaW09Mz4zMCY1lg2hewnVC1SuVbcp096oqhW3WS5rilwnRr3Tjtc9snwRQnoCB1ZuITifG+Ayh9WKKT+PpZHm6zOBfVP6M/1gftaa1BECQiA/BMwQufrNKl5dcvDkqrMvpMcRuWoqaa2+pV1F9d/3Ob5hIqdemcM7XjZc2TmQ8eczRa66h7S4E6zfsYrfExNxqfQhEzvWw7lYHJGho5XdyhV4p/M0OlWyIe3WbkK3hxH58D6l7F7lTb936f1yGUiNYU3oVNYrJus/2DXtRyxh/f00fHzGM65FFWziD/DFmv9wWm+IhRmu0LTdI2aOjMNT5cpXbzkSkp8ZM1VHEaOZsbAjNOLS11br2c30HOjHxyZxIXwRG1eEkEwfGk2fSgcvOx7rC2O9ONvHt/ezcX4I0X/EYt8jmCEjm+Kst8mszn+u0LOWOuY2EBbtpYNqKf/eVYexw53Y3rUNt8YbelC1otgJ4o+xdu4sov/YD+7+VAqcSr/2ntgTR+Rnjdh7VDvgjM1rccdY+61SHh8c+01jyAcNcLSWyHWcQK+wwXjbJhG9+ls2rljM42RP7NuPoMsHffB2teSmPxWbN97GBye2fluGL7b9g/yGfOZb5Krhp6dx98wGQg+Gc/xpbQI7jqZdJZvMcAe7vsx4pwNVbdK4cXApIad2cyWtFBWd2xDYIQCfMpAWE8bAiPAMkeugdlDGrGLMX7WZ1aMe6r/Trm9h2s5SjBjYkrL3j/D1qnkcstQ9UgjtOLzcmNBONUj4cx1D95n6WePJnMFVSThwijUXEjinzrpgY0+v1v70r+OCvlAEnXdQzTuZS7v2EnIqgUvYM6RbZzpWsUV1ahu9f7+nHYkictX/q7pzgrWbz7I5/ikuVeoxracPLsVuEhGyi5C8ZnpQRK5mfs5uY8SxioT089HMj+rqXiZtsWXUsMZ4JJ4g+PvTHLDzZM7QFlS3UXH9jx3MOZbApTSo5OrBkB5vUNcZVGe30XuTYrcuvKP4Y67vj8wo72BnS2CPANpUtJ7IbdisHZOauKG6EcWKrefZkPhUMz/dGjehf+MK2N7Yz4ifr3C9gGun1Zgf+KR1OfHkFpCjVBcC+SFQKCI35dR/+OCPAxke0pSzq/ho1xZ8lbCAjNekSmxgyuVwgn8P04QO6K5Orb7nnZf1BLHd+3wT2JKyD8+wfPmXbDJ4FefFkB5B+Hukcfq39/lC+VbSPtjTuHt8FZP/jEBxOgF9mTGkA1VTsor1whC5g6fcY2ITZWtPshORC50ZtC0/02WqTlP8flxJ28oxGSEC6lLV5pxjQH07okOrsnaZrp4ickvGsXduTyK36kmmagt47/v2VIrfz/yAfmgeSYrITT6zlEUjglAiEzSN6dq/sLoqqxaC76IrdKmoxAGr63VN5cBfXviV+VWT2st+9F7GdiqrhFCMocumEfiWjGX7iBYcMAgL9aTanAiN7dc39eOH2fsBnTjPmrlB57U2TCFWiOEKAzbxr0AfEnePY/6U1YYTErCOscMb8PiPIOYFLbXIBPsPfMC8t5NwKq5+nQsx6yrzxsICNq3cd2aFK6TFcWjrVL6+oRcKVHMaq1pXQXefV6w/m1lN3NHd5wab2Eq9zzfvtKSs6gzLf/ySTbpNb2lX2bR8EstTFY+x+ofx8tEseqj8baHwoAKSyqF6cYa83YeOZS+yNuQgK/ISGqATkgav2hWRW/IeB9ZuI/iWXtd2NVg4Qk9Y6onclAu7mBp+0yAWuNubPQmsY5+/zXY629Ji2bBwL6Gpijc6/SYRi3YRkqL8nXSCOYtPc6lRK0Jer0DKqW0M+f2eoedYyTrhkRpN6Pwo1AFIDnVbsELtgT65hf7bEwz4morJLbxwBXtGvduT18uYmr/ijOjXhzYeV9jw9X5CC28RSctCQAgUMoFCELmZmQm0sa5k5NTVxb4ai1xTD9tSPl/yfYsKZHymPBxts3mNmaXt/xME+RGs+amT2xwZiNynjhwLdaHHWgulhKr2De99341K1zYwc9DHma/JFcFV4sxi/q2EFGSIRfazqEc/bhsYrghJ/c8yPMRVWTbfaJQj9xLUw5PLYdrPNCLXXWlXCZ9Q552NXtaCtaGxGYJZW14RobcjmdcvUO/Hh9KHLkwiI2RBKa8vwHXmmEwhVngi123qSYY3zxq6YUDn3GqmfpjfnL2GnJ+5yDVDbGrvPRsubH+foIvGd4Mupl8dGz+J5TqRq471/W2V9genLvZX/28z+s3tvivUz3Wv9U2INf1+a1WswXutvTNjT/U/NCVy0YrHPQbGK7v5/1fvM8WTayqFlUO9Fqxo40m+0ltlEeDGsa+GIhdNBgN7TWzwOPXbOWO7NRu0Ytkwe69GLOry2JrKdmFdkVuBOZ+2orrJkAndIBI48NMWghUndKGuJ2lcCAiBQiFQZEWuzjuUReSeXcXAXVuywCjKIldnbJ/+yUwcGI9TsuXCFew/2cvYrp7ZLw6VfsiCCSGbUVPxrqr0BHAOIlfrmdWJ3IG0DZuKX3Fd3cyNcOsCOnFK7QI2aEsRoTe2MnPAsKzxq9mJXFOi2MoiNyPMIqfb0VIi11HF5lXqcAVnNnxZmq/25T9cwcDcvHhyzRCbOpGr/xYls78XU+RqD39IMoyTNVoTlWo3ZU6HqqZjVdVlzRa5bkwd3o66aeaJ3EqKd9V6IteWk2Hr9OKLdSB0IRjGIte0KLauyM0pXlpEbqGoDWlUCDwDAkVU5FYgsNuXtCuvF35Q+kO+6e+nCVcIXfolhm/7deEKhvlt8+OVzU+dvMybZbMr6EIVcrYgM2QhB5HbdR2jPmmAo77wzFbk6vpNVcIPchLPim0GbU2g11Z1XKuJ8AMywxUyY4yV8k+N06J5Umn6Jt5Tx/aaisk19vzWnkCXqYPxdU3Kf3YFZRyZoRR5mf08lrXgxrPCFLk+jWYzsaE7KdFL+WB3hOEgdeEKutCgF8GTa1eVkOFNKZvj4Q/KK+/ykHBqB4t23eGALj42p3AFU55cT19W9PbG4dZBRqy8qI0RzdaTq4RRVHycjfDMZQ3m0ZOb2KwdU5u4mQw/QBeukJwpzusq5e/sWc3Qw9oQHM3l4MmcwBZUtzMVk+uUJfTCr1ErPn29Arb5zq6g2+iXGUqRx7tTigsBIfAcECgSIvfu0XmEnDzDhdSHlLJrSc8WAXTyKgMGXqR6fPr2aM0u77Qbuwndodt41pI+rfvSrkopSDxC8M/zOK6Az49g7dH2e3rXUDa3bV1FZKpl0+RbVOTqQhWye+0fuIl/DfABXdYFXWyr7WnWBc3i7NFInqj9hAFj6BLoT7WS6oMc+rFsvjoONtP7entnECuXRpJ8LRYqD8Z39BC6vOIO93WeW/NFrjZrwtbM09n0N5K598H7kzF08XPHXnWaDC8wmWI+8fhilgZNJ9F1MI3Gj6RDLSV0wEDk6kR0EqeWTGLdymPYtx9Dj+HdeEmTEqEAIlfH/Gkcp8J+YtuWDVouhXEVhRRiZnhycf6I/7z9Ks7padw4rLfxzCOAEe3aUNUBEqNm8+HBE5kbz4pcuIItgd07062GPao7R1i08jwR2cTZNmzegUmNbXI5/MGRce93xc9ZxfVdvzHp6GMSihXHr0pVur9ej1pu9qY9uTbnWbv8JJuTVCRQnIbVahLYwZdKJVVc2r6eUScVYaiI3Dt/hjPnSLJmU5uDnRO92zSj28suoMTMGoY9KGLyXbWYfMydQxGM2pdkGEebR5G7x9Wb0EBfXNINN5JVKl+VUV2aUr00JBxcR+AfysY8nWBPvUnEmr2E3IWGNV9mSLt6eGgyShiKXJ0oVt06Qsja8+zBnl4tmtHL10PrIc+3yAXtIR6OqGKjWLHrInvuqplb/vIe/C0zetTANvki64JGssREqjnL9yotCgEhoCaQu8hVXm1mj0uJtTMRA2tuTK7JtjUZGcYRfCdTZJbyGM3sbuqsCyZqpN/n0IZxfK1XPj8it1SNIBa09cqaCsmch70Za8qSIlcXMnBv58fM/8JUXlltarFqGYJRP7tCVmMfx6xm/pBxmRvM9LIrZC2dxOGZndii2bymiMpHpmJ9lZrGIQi1gxkwpw/VTGTvUR9LfCFsGKvm6+XsHbCJsYE+2BsZ8vhcDIm1vChnIHI98Q6JoFftrLnm7sUl4eZumCc31xCEDDGv7bzc5MMM0RxTbOrKSUCbsUD0izwvIpdS+DcPZkidrGn6NMNJPMKiNfOIVIvGourJ1csqYCy0DGZNlx3gQRTTQqNRkn+YnFhd/Gm2s24qXCGbcG9NZoOw2MwNZnrZFbK0n57A0Z+3ME1/85pSyMAmU0I4ryIXaNO6AyN8s6Yx03QZf4KQn07r/WBQNny5GVmdnsClGzZU90w3PKHMtSYL330VD+Pv/EcJJOCCy139PLm5hyAYhHDYVWDO+62orsu5bQwyBwGdlzv5g2820/MlbQ3V2aV0H/VzXqpLWSEgBApAoOiJXHUC+Vsn2LZ7CesfZPWilnIdyOetm1LVtRQ2miTiaSTeNF0+PyIXSvGazxj6N6hCWQe9rJ9FTuQ2xW/ZStpWNMpta7AYlNhYL90GsPZ6R+xmFnxyP46zu78l3PggA1MiV30QxLX9RH4bRPRxnQfTjAMUlNhZ9PPf1p6A/+g+NKrshL1yam3y7dPsXTKWwzv1E7upbfXE+YMF9Avw0R4ckXH4gg99d/ahmvExvI6D8ftmJP7VtIc1aA67+HkWW5xHEhRQ1iBcIa8iV2NLv6l06dkUT1c77WEQGdffUeSqB2/ivkm7z41T2wk9HM5pnVe0qIpczPPk5nb4g6Egtqf/G6/TsbYbDpqDIFQkxEazZ08CL7/dilo39QWaXgqxjEaeonqQwOXD+/kyKtnQy2hK5KoPYLgRzeZt0dkfZKAOCxjQlOol0yzjyVVs9av3KoMaV8WjtPKrNS2B68eOsWj/HU5mOdDHhXFvtcCvvOZkmYzDF+68avoY3lov+zKqVU2Dwy5CN8XTclBnGiYUQOSqbbdxZEi7prSs4YKD+jAI/ctCIpeXP+aHOW9STt32pXV0HLGkAI9sqSoEhEBeCOQucvPSWl7LmrUBJq+NFu3yWk9uaSLHuzDomLVtNSOsQN+knLIrWNv0v2N/PZM5PzSeVEsf6/t3ZGmRMdszLrAnfnbZHf5QkE4UkWsyu4KJdnPIrlAQK6RuYRDw5uMls3mzgnhyC4OutCkEciIgItfK62Ng0H+Z1iyF1Fh3vppSksWFFM5pelgicq083fnuzqeRiokj42nqoSJ2iyfN51oo5Vy+LZKKDjUbE9qlBin6MaYWwyIi12Ioi1JDbjV4c8BYPtScCKciell/Rq/SO/6tKNkqtgiBF5CAiFxrT2qTRxyZEkdmRGcp9s90o+8OaxgiItcalAvUhxKHmxGaqXJm9Ugnxl4pUKtSucgTEJFb5Kcojwa2mryGsY0zD/9OOPgNQ6b8nvejlvPYrxQXAkIgk4CI3GewGnz8HzNvaBJeLuodxyJyn8EUFN0uM0SuDUl3HIlcWJqP9hVdc8UySxEQkWspkkWlHZ3IVSXEcnjDfOauOSECt6hMjtjxtyHwbEXu3wazDF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pRMhIASEgBAQAkJACAgBaxIQkWtN2tKXEBACQkAICAEhIASEgFUIiMi1CmbpRAgIASEgBISAEBACQsCaBETkWpO29CUEhIAQEAJCQAgIASFgFQIicq2CWToRAkJACAgBISAEhIAQsCYBEbnWpC19CQEhIASEgBAQAkJACFiFgIhcq2CWToSAEBACQkAICAEhIASsSUBErjVpS19CQAgIASEgBISAEBACViEgItcqmKUTISAEhIAQEAJCQAgIAWsSEJFrTdrSlxAQAkJACAgBISAEhIBVCIjItQpm6U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n/9OitX9jnpda2ATv48TC6aRmv78j0lGULQI+A9NYl4DW74abc/SZCPbvFPZMfkRMd86M3Rf4dnt4/+YeUOT8HJ5DJRi/0w3+u4ovP6kZSEgBISAECg8AiJyLcHW8S3Kdg+gYmUX7EroGkzm8pIA7ty0RAfPvg2nd7ZSu7rajudhXG1YuLM9L8VspfWQiGcPTyzIlYD/wCTm9U/E6Z4bXwwtxWIjkevZ7hHrR8bhjjOrxzoxNjrXJvNeoMkjjkxR96G7ROTmHaLUEAJCQAgUHQIicgs6F8XeovxHg6niZNxQURaDXSg75F08S5zh1PwgUs1g8Hx5coueyO0++TPe87Ph9Ox/M367GcDzUMR36DAmdK3Kfzd9ztD5eahYVIp6P+aPuXfxTPgfvvjAIYvA1Znp2S6FzaP/i1Mu5fI7rIFB/2VasxRSY935akpJFsfmtyWpJwSEgBAQAkWBgIjcgs5Cg+94rXMN0u/uI3p5CCnJCQVt0Qr1B1M16C3KJR4iap55ItcKRlmwi6IncoctmkVvrwccnDHF4iL3jemTmeBXmgthY55DkZvOj0tv4e9hz/7Z/0PfbTkvgz6fJzDT/wFJf1bklcnFLbhmYOa3N+hTsxSR410YdMyiTUtjQkAICAEh8AwIiMgtIHS79mH4vmbLrbCuXD1TwMasVl1ErtVQKx2JyDVN3HNgEn/0TyT1RAXeGFuC3J2nT1m15gZNyzix9RNnhlowbGHm/Gv0qeHM6jedGGvtBSL9CQEhIASEgMUJmCdynbvg1votytcsh4Ot1oa0pNvc3f8TsYcisxpV9l082rWnUlUXbIpB+hMVDy5FcuW3r3mki7Vzm4T38GaUST7OiTmf88i4lTpf82pPbzi7iiNrftJ8qhWUdzjzxWKethuOV4PKlCyhbj+Z+D9/ImbnRhOAXLB7LYhqTWvg5GRLMeBJ8jViN8/nztnjBQaqtYkc42+zL6OIzUu/8OfyxYot2n9zOBTM6eO1qdLzTTzctHan3YvmwspJJCUa78oBbP1x7vwunro5SodH1w8R8+tMUjTl/fH4aBzVnHMe8gN1v1t1c2qiTm7e33L/xLOrPx5lHSmRMfe/c2ndd6Sq9Ppu8B1NOntweclgEit9QfXWNSijXlvpKu6f+YULv/7Ek3xvbsv05Hadn8SET7rQuHJJTeeq+Bg2z13CvD+eGIJw9+KjiT1oU9sDR42D8Amq+Ctsnv8T83Yar84S+PbryUc9G1DFVQnCVj3g6tEtzJtxiChlenQe1hyJ349ieo8V6O9tcmzekgmBzfCt7Iqt2panT4iP2cfybzfyq+6H1PCR7Ayoksv6vcqa1t+yQCmltQeNN/mrp+2ZMbwVL2nsf0L8uQi++SyCvXpLy7H+KwwLbM/rtTxwVO571f07XNi9nslzY4jP6N2LGeuH0fjRPkZ/cYPuo9vQWGd78g0OrviJ8aszS2carfbiXsffw4kNQ5356Ip5t2PTkYms6pxE6rEK1ByfEQRvXuUcSonILTBCaUAICAEhUKQImCFycxZH9yI+JWa/njvFbRwvD/PHWa3KjC5DAVUZ10GLqFlZRezyrty4pF/YEad3wqhdPZmrSwO4pTz8dF7TlCRwcFKeuhnVVNz+bQRXjl3Ta8gbp3eCqV3duKy6yEXOTP0nSXmeDvPEInrCNT8it1xyMimlHHEw5mhKZDoOpurwtyhnb2IwGXaYZ3dBRG6JBt9Rr3MNbEwxfXyRM/P/SZJORGlEbg0eJSVj5+SoEfH6l6EdeZ0kReTejyfe0RVX47faqhh+CFjAcp0ttduwcE57XjK1THjChbCZDJ2vE2kl6Dh9AmP8Sps2Kj6KWYNWsDkZ8iVy/XqwYnozyptoPfnAArpOiNF+UgCRG3UgHh+/KmS5g86sJ2DEPrRYFOFaxvQwb236N/1n65goZW0fEF+8NK5ZOMazY8K/mX7AqK0GjzgyIw73m2XpG2jPfnOn2TGVHb/cwev+//BFbwd0Pw/NrZ5dORG5BSUo9YWAEBACRYuAeSL3gyHYng3j7vGdpKpjTotVxq7pROq0rozN3UiOLAhG5xezabOKhk1diN8zjZg9+0hXe+Psm+Hwaj88bMO4tFPP82vCW6vBY/9PvMZ0wfVeJFELgklTmGnFoqPmr9Qrv3NmzWJSVa6U7DiHeg0cST//C4d+znzk2bT6Ed/Xy1Hs8W2ublvFnZO/k57uQrHKAXi0q0HKks+LrshVDzI9gavr5nDrzGFw/ZTqQ96krG0Clxf05c5d3UJqhNuwaXiVhbSbx7mwdT5J16+BbQ1K1h6MZ9WLnP/VWAbkJ1xBEclkE8drP5iqn7xFOVsV93Z+x6VDv5OucqSYWxfKv/0unq6Qduonjq5bpTVcEbmaYd47TvTPwTyIB5smwdRrV5kS8fs4GjItY+7zdtsoIlddSXWHgyvWsGD9Vf7r6suEOf1p7Aq3Nk2h/+wHQGmGLZpAb68SqK7tZt6MCDafe4Rj5Sp0/2QQ79UvDapofmj/PcvV7bXtT/h4Xxx5QFToj8xbf5WrySV5qVMb/jWyJVVs4db2r+k/44aByeaGK7SYOpkpzUtza+e3/Guuum00tnR8uwMdSkYQOEURuXqtmxuTayC678fw68IV/LD1AbZd+7PoE19c1eK//QLtOPFiyrLeuP61hTUbzrL33CNwLE3H4R/wUfuK2N7ex+h+64nKIogfcSF8DbNW/MUFKvLR9JF0V7M9voL2o7SlM64PkrjaK5GkfRV5ZWpe4mv/l4WhsbSv4MTWoc4MNdMDnNMaatruETNHxuGpcuWrtxwJyduCk9JCQAgIASFQBAmYIXKzs9q0UCrWZBGvtqvM05uHOBume1WeXRtdKD/qn1Sxjeb0zE95oLyeLtb0R15r48qtdf24eirz/alO5KacWUV02E8Zwhrncbz8kT/OBq/9dZ7LZK7+MIhb10284rfAhBRWuEK5x7eJWTmCe3p2lw4Ix6e2yjA0osJUfD54jdJqD29IkJn5ay0vcrVzVo5HxxdzIvwXQ7KOn+L1yZu4PT7OiVlKaIoictNuRnLqh2A9u/tS5fN3Kf+wIJviFJGbHMPyzxfwg36sdMC7bB3+CrbnNtL6w91QrQsrvm9J+eS/WNDvJ9YYLBNXxiz7Fx0rPiJq/iRGh0HvOdMYVrhlt4kAACAASURBVL8khp5M7XAdA95l5fBXcLyxm8ABG7mqR8FckVvlk08J7VoR1e0ols9czfLjRmEVJtZsXkVu8pmNTP58d0ZYhUbQhg2jhatheIPp20PnJdcPs1A8uSXj2Tt3JpO36tms4xt/iMkBa9ir16gum0HMusq8sTBvN+OEubcZ4l2iwHlsB0+5x8QmD7WdJzsRudCZQblsfsubpVJaCAgBISAEnhUB80SuEmNbwSAPrGJyltfn3ji9HczLNXXxr7eJO7OP27tWkfo4q9C0ab2Khs1duLdtCDF/qkMNGlF2+DSq22eN1c3Xa/8CeQRzn5ZCE7kGgl1rh8m+FLH4YP80TkeYmyXf8iI35w14uh8ceiEiit23f2vPFYOd7Ll4jHOfEiCH7AqObQgNb08VXQ5dxTNre2Y97Udk5WcsILViNZ4dn/2b6UeNjTElALVlzBW54Mqw/3xK71raGGKS73Dhr0NsWLiPzddMC968ilxzszBkiQ3WH65BLLEicskaXwzezFj/Po1NfKYTmPkRudq6WFbkPnXkWKgLPdb+w6xVJoWEgBAQAkKgaBPIXeRWmITPe80obSLGVjO07DYiletL2Vf9+Z86lbUbioD7+78mOuJ3QyK60ITrGzny43ekKxvS+GMS0TsPG5TNl8g1Cqew9HQUFZGbuOdzzu4ydyNd4YncrPHVauJFSOTqPIvGItfU63Qy42p1wlArVu+w+f2vmHW5MESutk3X1s34sMNr+L5SMSPGNf6P7xkUFK3EzGb2XSgit21vwsa/hmt2N4zZIteX2Zv646vKKoALInLHzLzLyHrFCixydcPr0z+ZiQPjcUqWcAVLf0dKe0JACAiBZ0UgV5Fbsms49erbknbtd86E/cijjDyweRBK5T7Fa+CbuNnfJmbeIO4l6g/XkdK9V+Lzcrzms5TmYdSrH8/5WUOIV5+sqXflTeS+RcUxg/G0v835uYOIL5xoBdPeVaPZ1IVZ3P61PVdO6j50xKbpHOq2qYyNiewK5cz15Fb/Et936mNz/XeO/fB1ZghHjisqD3OX0U7OHtYSrX7k1dfL8ejYd5z4zSjLhS5cIUkvBOEZeXIzwgF0orZhD1Z81UwTrjCv60/8asBNF66Qmd/2nZAvea92Ca6GTyFwrjqmN/PKCFeI2UrXIREGYtR8T27WiXNt3YXZY9XxvqY9yIUhcnVhGfpxylrLcghXMOXJ7fou4Z+YDuFgaBJXexYsJnfDW858ZKF7WzaePavHkPQrBISAECgcArmKXKe3t1K7Jjw49h3RmzdmbNxyf/1NqlR3pJiRJ9cpYBVuyTu5tf93HiUpmQ7sm+Haexw1qxrFk+rGVPVL6g2sz5NDG4mv3YWyMSbiOrN7Xa9pw1QqLkdKB6zEp7Yt6UkXufTbSuIvqTfCaTdDuXevx6N8bTwzV3hnltMJwCfXI/lreTCpNKJ0639S87Vy2kwEBRG5xfpSZcy7lLeHlPO/cyniF1LuXdNsDrR5+QOq1Yw1sfFMiXvVbRLbr96Ql9sCyyWMQJcSLl3F3V3fcUW38azSu1QO6EI5J7iv7523hsi9sY/JMyOI+usByY6ladGjJx8PfAXX4vqHMlRkyupPaeEOqsu7mTdTt/HMm/fG96O7Omwg7hDj+6zhoDruNnAYYQO8sH0aT9TSFRkbzxoP6MlH/X0pb/uE08smMjLUMLRAJ441ojFoS7ahB8NCJtP4/i7W/nyMPWq71X1WrsKwyR/Ssdojk4dJ+E78F7Nbu0L8X/wwcw3LD2VJyKeZXHPFsLrssP/MonctSD66gpFTopTNda/xXs9WNK5WGkx5cm2jWR60nl+PxhNPSRoHtGdYYDOqlFRnqJjO0PmGPwrId3YFFZtX3cbnkWRXyO2ulc+FgBAQAn9nArmK3GINvqNB5xpkm43SWOS+s5Xa1U0jTY/fx4mQaSaOkVXicN3U9bI/Djdvnly1OhhM1WFvUa6UKXvym0Is7yKXbNKqpT9MIAUXSt/OmifXbE8uoE7d9UrHGtiZCikx4RGGzB8AxmQMUnfpZUAwPaP6DB2xa7+Yeq+5ZEkHpq6bfm8fJxZMy9xgZg2Rm82dHX/gewZNyHzt79i+Pz+O9TX9av5pPHtn62+mcmXYorGabAymLtW5rYz6MALjc0EcBwwjLNArS9ouQ7Goi93NzvBDTA9YY5BTV1My27RjpvLkmncyWpXhI1kYkDXNWIZlpkRuNunGVDFbGTUkKxNI58cV1/F3cyRysiuD/jTvq1h3gETcnkq8Oj27OCrz2tIvJZ7cvDOTGkJACAiBokwgV5ELLpRsHkzV5kpsrfqQgbvR3Ni2k2Lt/0l1W6Nd8CYOjnjyOIH4I+Fc27Uq2wT/uqwMxe7t4+h806mj8ixy1eSND0nQHKpwjdid87lrpcMg1GaUqPMlXu3q46zOgKY+8CBGfUDCGZyHjaNafMFErmaBKYcwlC3rqDmAQ9PHlcNc++1r5TAIo2VYrBnO3QdnHh6hfJx/katuwBGbV6dRo3nmwRvpqgTuHTIx94UqcivSe2IbOtT3onyZktoDFTSHO9zg4Lo1fLXyTpa4VsfmbZgxvBkvuZfOPIDh2jF+/XadiQwHrvSe3J/er1XEVX0aiea32R1O7zQ+JEGfeQlajHyXYa1fonwZPYFsdBiEqQMYeBTP1UMRzJudedCE8ZdK7T69+ayX3uEUmgL5F7lQku5jP+Cd1lWUmOAnJN++wJ61hyjd611alDSRXcFI5Jo+OMLQ8qZDk1jVM38nnuXlAAlzvoRF5JpDScoIASEgBJ4fAmaIXGsMxhG7jj/i+6qtiQMdrNG/9CEEhED+CeSUXSG3VtWnnt3C38OO/bPd6JtL+q4+nycw0/8hSfvK5TG3bm52gFbkliZyvAuDDDJ+5F5XSggBISAEhEDRI/DsRa59M0q3GYF3AxfINpyh6IETi4SAENARKIjIVQcLP+SvsfdwUjmzeqwTY/UOUNRn7Nkuhc2j/4tTghtfvF3KYied6frQ5e1NjXXnqyklWRwrMywEhIAQEALPM4FnJ3KN4z2Nj319nqmK7ULgb0WggCJXnWRuaBILeyZil/A/fPGBA4uNMiZ4NnvMqs/v4knOQrhA2Js84siUONwzGillsRRlBbJLKgsBISAEhEC+CDx7kZtb7Gi+hiWVhIAQsB6Bgotcta1qoTuvjh0Tx9uxwTgtmHcqO6akcnq6Ex+dKLyR+fg/Zt7QJLxc1PkLReQWHmlpWQgIASFQ+ASencgt/LFJD0JACAgBISAEhIAQEAJ/UwIicv+mEy/DFgJCQAgIASEgBITAi0xARO6LPLsyNiEgBISAEBACQkAI/E0J5Chyq1evTkJCguY/uYSAEBACQkAICAEhIASEwPNCQETu8zJTYqcQEAJCQAgIASEgBISA2QRE5JqNSgoKASEgBISAEBACQkAIPC8EROQ+LzMldgoBISAEhIAQEAJCQAiYTUBErtmopKAQEAJCQAgIASEgBITA80JARO7zMlNipxAQAkJACAgBISAEhIDZBETkmo1KCgoBIwJ2fZnRtwNVbe9zaMM4vr7zUBAJASHwPBP4x5tMbjkIx7+m8tl/o5/nkfwNbXekQ63FBNqF8f9O/sKZvyEBGXJWAiJyZVUIgfwS8J7GqpZVNLVTTv2HD/44kN+WpJ4QEALPmsA/3uRfzf9JazeIOTiOYTdF5GZOSTADdvah2v39LOrRj9v5nKty008yxM9Jr3YSh2fUZcv2fDZoUM2bwAbT6F/VkfgzX/Pe2d8xPh3cEr1IG88XARG5BZkv58FU6dcF9/iNHPl5cUFakrrPI4E8eHLbNZ5N7zq2XAgfSXCcJQY7mA7rJ9CoDJB8jGVde3JZv9nhEQQFeHE5rCrL5luiP3PaGIH/yiH4FT/FD31yehDq2W6q2ZjVTB0yzpwOLVam2uTD9PCD6NmNLPTAtZhp0hDQffJnvOdnw+nZ/2a8RQSRMVZHetX9kaFetsT8mYvADdzEvwb4UEJ96x2dxZzPQqw4R5n3Tpa+HafSK2wg3raQeGA68yZY8pn0PIhc9TR4M7RxML0qkvs8WnHWpKtnR0BEbkHYV5iKzwevUfrSL/y53JJfKAUxSuoWRQLvdF5Kp0oPOf7LMMuLXOB6eD9+mLs/c+jPROSa+yAseiLXd9EVunhZ0qtUFFfh82vTsEWz6O31gIMzphSKyHUs+zVrmnvDjV8Yc3BxDq+6PakTspee1WK4fN+LamWOsayT0Q/MQsWsd+8Ye1WVe17dfVEVufpotF5dLOjJVVr/R1/mdXqX2v+4yNot/2Thk0KdEGm8iBMQkVuQCRKRWxB6f6u6hSdy47gX544bkczvE8g9HdXnQeRSsFefllxAInItSdPybRWuyG3EZP9ptHC+zZbfBjE7LQf7HYMZEN6H8sdD+OF+H4a3dCJqfi02hll+zKZb1P6QdLkWS4nKZYjOeNXvie+ivXRQnSa2tg8uRdSTaxWRC1Su8B0LmtRAFbOYd07+ImEL1lqeRbCfoiFybf1x7vwunjXL4WALpMOj64eI+XUmKYlGUTVK2Sovl6Ok+n1ROqTGX+Tyuokk3tY/fngwVYPewuFQMKeP16ZKzzfxcLOlGJB2L5oLKyeRZNx2sWY4tXuXivUrU0axQ9127G8h3Lumi8/Stlsul8m8/Vt7rhzL54w71KPzkIH0bFyDck5qQwBVMrcv7GJp8Hx2ZSgZYPC3bO7hSfSy/qwrM5X3W3tTzhF4qiLh0jbm/2s++1J0drRiys9jafRoF+ODY+j80Vs08nTBtrj6vVssh1fPZfIvRTcOzdmtL0ObNMWnfBls1DanQ1rSTaIOLmXh5TNotn1V+pylnWujyilGVomlvXv0Sz4+rN2eYFbbCsZmzRcwok4pvck17aHNWs7EenhwgpAVs9mX56Wi8+jEsD3cjrZdyxId2oa1y2K1LWUncutPwH9kH/wqO1FCzfBpEtcPrWbdjOkY3w7gT6WxY+jY3Ee7poAn92P5a9NiNi5Zqlici1dWKWXoWVLq5EHklmgdTNv+HXilshP2aruBx/ExHF73LZErN5ig50O5T2bStaUX5crYaW1PjiXq51lsUcpnjQ800UyWGERPnPtNpUvPplRz1baLKonrR00wbLuSj8Y3BbXgmJtKo6ljaOul5f4kPobtcwM5/Id6vhTvYG0THnlNB33wXx1MC/c49k5oRGS+Q79L4NuvJx/1bEAVV/WXp9r2eC5sXcP4uTHEZwy/DQt3tuelmK20HvUX74zvR+/XKuKo+Z64wcEVPzF+dWZpdTXH+q/x2cg2NK7sqv0+efqIq4c2Mm/GIaKMAyMdPeg+vDO9/F6ifBmdHQ+4de4gP3yxlR1KOM8b0yczwa90znfG/Sim91jBDr1Srq3bM+WDZviUK5nDGPUqlP2azc29UZ3/ju6nNubcn3JfRYdWZe1t7fzaHw9h5qhZBvW0ayuVvZ+N5XrnCbT188JN/VWu3G9rJkzXE17K/fAoknn/v70zj6uy2v7wcw1xOk4kaiKiiZWaJXnVnK6CmqhJYoThVOIAkjgETmFwUUlzRFHCkcKZCE1T8TrFNedb2DWnn5ipOYUXFVH0aPX7nAnOCOcgBOp6/1LOfte79rP3e873Xe/aa09Lxy0k7/5Uz9nV4Wxbv0drXytyD3zNuWZv0eCYNi2hwXz8l3uSEb2RamP60uD0eqaMyEv5sfOYj9dQd16qXUWdZsHv97menkJy+GiumqRPmd47/A6oxtXgfsjnPrbiIduqSK7iLRqHBOOu46eaghf2sy16AiePar/rzI5YL2Z5foBbhQt8vXk4MRajuZXoMyWeoX9XcGP/fIZP207uz2X+M0E+fUwIlLzIVQyjftDb1C5vhphxGkB+bVFy9ZsJ/PKDkRjNzuZORQWVVOpW/7h5mLQF4dzP/VtLagROxbWmGT8M2ha/yO0Ukcj41lpVYezO5e2EDJ1PrhRVi9yGZN+4gaJ6dRPnlacS6P/hOu2NqxW5ZW9w45nqVNfq57yTrvJtpD8zDxVi9npEkhjaEgteawz+nEyPkcsKYVx1ih/TA7tT3+zZdzn+zYdM+/UuVB7B/P5tqHl+G37b1ppt3bTlHCa3qMaZHUMIP2uDba210iZyN3vtx1WVi3f1a2a+P5p7Kj/N/ch0jWN4iCe1TcYdyNzPEh/9PFpnGi/cyTtNtELOgGQ6mz26kKb+218hcrVpEGZH8z5psV3YnKT/g+eO25I4ernm77vtIteZulFb8DdYOKPnVOZ+Vrzfj191ok4nco/uJ+PFtjTSaq7cM5TH+dKnJydV7b2S+XDMaygupTBzYKBmDHWH1k61C3rja/NdZEePqDBCzYpG4zQArcg9l8ZehRsdHI0vlsmusE+I0ontrr1YHdKR58zOq8NE+SQaiNB8xeulVEYO3KxOFyiMyHUZOISYwY3Nfg8pT28mYEQq54260/+1TQyuD2nfejHOULsbtdRES3vVO06yT09+ytbOfXvTlAXN3CrHzUyopnsY0rN2ffcEYqet1/5FZyeLm89UoZoJR/2HG53IjSKRYIY3+Um9EOzmmL2M98hgpdcZ2qsWiOnltSuCdhLk44q5n1iU6Wz+sAtpuaUI3HH7LI5eL5q7d/5qkTuMDmtCca9tzpcsDkx/hR355Gd7vJTER00UpB/0IfCypSVoQ4nZ2oeGqpH4/SzregWje3y3+RaTE0olgRIWuXnC8sHlo5xJiSXr1wtg35AKTYbhXP8s/7dRl+tajyoDFtLkeXseXNjOiaTPycm+AeXbUfmNkTRuXp0y905ybOZYraDTE6N/3OB88lyunDgCDmN5fng3atrf4FycH9d+045LzY9pGtiOypf38P2qRTy4lw1l6lH2+bep87qCq6um6gli7TnFlK7QafIKhlX9ka82fcOevWe5QSWcuw5l8gfdcLa/yrdh/szUKAxtJFd9i6K8doR1S5exeX8mDl7jmRHYkupcZfsIf+arv9m1Ile9uDWbs1uWE71+O2dpSdA/w3jzeXuU/11G74nJtk/Wv0Lk9n+Vm99vI/ncEc7cvwtlX8W73VB8X6rKg7NJDNqxSSOGh3enfkYqoRuWc4k6DPeegXvlE8QnzOBfgHuHOIY3fcDhxGDmqX/U/JhulW1TLBrBS4G5tsWXrqARnFeM89tMRG5f3Nd8Sofa9/l191KSF8/mZgbYtQqlQ9AwOtQrZ5TX+yl+u/vSKOc4yR+O56fTx4GmKHoOwv3dRpwb2IefTHAUTU6u6WK5T/Hb0IKbKRvZu+1rsi9cBMe+NJ4UxjvNq/DwxFI+GRmV602NyUcI8nAEZQZpG5awY/VS7mXn77tV6Qo6sUkWafFR7NiwXms3GN9gT+raw9Udo1kyXRtZzm2vieCd2RLDhmVLuVdhJN0/C6WlA6gjgitVrluO1jaYdZqBLVRt9SL1Nt6hioGBJA12xZ4czqQksyI+jUMZdri0b8Y7/dtTOTmGiFzBoBW56mvkcOVACgui93Eopxaj5o6lt6sdV3bPo/+0S4ATYWvG0rn2Q87vXk/cYpVdcGjlxoigvnSuZ8f5TZEMjr6d63HnKeMYUfUUicn72JmaSSZ2uHh2559jOuJin8mucZ8Q9b1hB61KV1C0IybJm6b2tzm+PpHZq09yPltlux2hQ3vR1CGHtOiPCVF9TeQe7Yjo/DEdqpzlyw0fsDg/rtpUBX0BqRmbcnrjqDGg/wCVffprEqOX8OtpqDZmPsO9XCmfoy+M9R8UszizaQmbVy8km760jJpCd9dy3NNFizuuYVSE9u3At+6MmtSIY2GjuRe0hpYXVFFdV00VBJ3IbfApAz/rSwP7+/yaEkNi/EKyM5wp334YXccMws0B7h1byszR2vtHt6gu5yJ7YsM5sGUPD3GmfLMw+s33pO5fGMnV3cf3LuxhQ+xszhw+rr7vGwWMxNvDmfIFPfQ5zGBrp+aQvpQe//3Kwsg68+6MOQx6RSK5Nn6lPDbNS1bk6kSiKlK6MJz7f+TDrfxYXMd3o0b2UX6MnkiOQdvGOPjP44W6Si6u8uLSz2r1p0kruHeV9DUjuZ4bXoHKPpto2kTJuWU+XLusvWb5D3AN7UUN5VXObYrm2qmjBQ9iMYlcSxceunArfZ7P5shsXyJ2a1vpIrmn1hHxYUJehBfoM2MjQ1+x52xSD4JX6Inc8lfZtyiYqB16L2ZcRrPis27UvrGPqP5RhXh9XjCuYmnhGMKyt1+l0q/b8PtGFbn9O2P9RtGqjDYNoIwf04d2p36ZvJQCjeA8z5a4j1mVn1MmtkuvyE1Tv658i9onEvhkZLhpJLdFPEGz3Kmm+1y/Kw3i1K866xq84hxJr02huClUP7qz+TI6gYLXbxSXyLUwSDoRaVCNQScYsjgysyfbUvJ7pZln1xqR22DuaQY2L8evWwazYo7u9bHWhk8yHwYZRWJ1/mUfJzk8kJ/0Xq/WmPJfgtpXMah+UV4VjfNy5nrqBGIjdVG+UHptGYlbtlHOtU03kx2BS2bg6/qQ8xtmMjgm33AloBW5ykz2xs4jYlNO3tUCgtnd14XsA3F4haVDC29Wz2rHsyc24DNyn2HuY4NerF7ekedOb8ZjRGqBHucnZK0SuQMDSRnsSnbqPHwiVQJc7/B5j5SgZmR/F4dPeLreB8OI834b1+zDfLIjHN3XqjlndeNzLqkDK2O188onmfFBr2Fn9KClE7nXU6OIjdRflNyWNivX0NUpiwORr7BDjUU7ZytksDe6D3v056zu3szcT6xPP65r51T2ln6smNNUXWGlwYn93GvzMlfU+bna+ZKpeSNAyF7G93Qm++hC5hqlVNAkDv+FntTNFdzaSLXrfdKiX2SzwcOAuXu7ONMV3sJ9zXw6OOii5vojomOYTrJHFzMP27rf9Ams6uFO7Utf0eWQLAwv8AZ8QhuUrMh9bRGvv9mQ2/uncnxnAVmJWkFZ4cQX/CfJ9DV0Oc8k3FopyMuF1YpcM5UPNG0xFLmA3WuLaNajIeXKwB8Ps8n6+QSXv1umiS6bO4pL5FZqx6DQQXR7xZnqxq84MS9yz27oQbDRfVwpcDFfejmT95k2kssRZr4bwbcGfepG5LrRtDT7WemY/Y1qD2Fg+5bUd6hIWeP0k1yRCwYitmE4CR0q8tv9OlS7qKple4uRvhNpV9YwF9Za28YkSkskNw1nGszdycDmWZq8TTejEmIBOwnv65r/QOp+SHWtPNcQFNKWGuocy/tcv3ScY9+s50DSeguC10aRa0NOrsIrjjfebctLjtpcYv2eGIhcrQ/GfSlgClsjcjVtMtg7riV7jCKNYKbvZkV4Po7oSkAp9UrCaSNrV42rZ9h0S7oyfUMgraueJ9EjhrgCz9WKXDP5rianakVvviYzDxPhk8heXSOFC/6TvOjR3AkH9cIK/cN8BQVrRG6HKRFEti8gh9dEcA8jrs/buN4uSOS2pc3na+ha7yI7hnTgQG69Pq2ofOY4X3r2zA0y5JdvWnfGf/FvpV9VIL8cdaPPtHPqhrY0YG7EOEP3EGTYHm1d2rw3Bvqs8/L6NelHef83FY9/tcjVvknKd2LpPyiYa6gdWxG5Bd7xT3KDUiFyb/57Iqe+LSByqhWU9keXkrbJ9NVDUYhc9UDbu1O5fTdqvdQEB+1CtT+u7+PHuKmmkeZiEbmdCFs9nnam6bXaeWi9yHUetYLFnrWtFLl9mP7VUF59YE4AW3ELFHO6gtMLU5nu4UJZS67oiVyN8LzDvtUhnGuxnL5lv2aVsgeDnzvBp+uO0K3/CJrf0kV+wRbbpVfkAm3iCYpyp7yqdue53oZ1cvXKC1kcTXPCUPEWDYb25fVWL9NAt2glJ53N4/Tz+HQWi0fklg/Yyai+FnIKVZc2J3Kv7mFBv8HctGLqqppYL3KNRU4+fbdV5AK61ARNJE27IM3VXDTLyo6pm2lFboV0VnjG5f/2Qt3eBpEbFMxuH82GKJbnlb7IdSUyKZAODpZaF17kWpXDW1iRq31TUjefbuoLyfxEruaNwH290ln5iVytiFZqK5FoH1ZzU3q0c+xhbvTfnMgtZ6EChAWRW8FQsGu6/NeLXHXaxaOIXLuxrPLqJpFcW74qnsC2JStyn5+B24DmlP11Oz+smJf/69BqE3hplDvVVOkKcyei9wJNXQBak66QrRedtT2SazK+9u7U6DcW13r2mBXixSFyvaezcdir2Csvsj1uJgkpqpxczZFfuoJpJNeZoMWLedNZyY9LezNpg8pCPpHcntNJ/OBVFJe3EzB0Pta95NUjVqwiV5tXWwtunkoi/sBODqtyclWHuZQCdfWEOhz/ZhkPOo6g2g+BTLo9ioQ3HTm8+j849e+O4/HlDN2reldoo22jSVJ6Irkqx9ritmSNZmHMlnL08dbbDEL7Y2huJbjV32uqlc5TpprNg7X8Q2jOui3VFXSvJuHm0QTWRC/luionV3WYFZFaUVDhIjtGduCAlXt7WiNyGy/8hXcsVUDQpSvoC+5CiFzdg0o11evvOTXVKSjVHnnDgcqEroygh1MOabGRhCQVlHhig8jt2p9Nk9ywP7oazw91CwXymVHatAF75SW2xnzBii2qnFzN8cjpClrBfWVLJP3n5OUA5z+/3YnqOoHWivxzcnWpCvnZ0s8NtyxydWlA+g9L+dwPxgsSC6xaYGjr3uQjjPJwNL9phS5dITfPVpsiUNv0QS538Zq5nNyqRmkDikG0WRhG13rl8t2MJv/qCpYX9Vn9faXNyVWemkfvE9utPk0aPlkESlbklvHDJfQ9nisPd/5vOz/v/Io71y9oFny9NJQGL1zUW3jWkppBU3m+Btz/ZTunknULz7pRrfcwXnhBQZnr+/g+diqaMoc2itxX5tH0ldtc/Pdasn89yR+qnF+VH60m8+ob9chRlSJLMcrD0wnvP25wMXkul1QL2x718I9hzLXxdQAAIABJREFUq09DyPqR2HHT+ObiHao36sbb/frwxt+dUTxjPpJ79dsoZq09ysmLd6jk3A2/UYPo07Q6ZOlHZnXVFU6yblosm9NUAro6Lb2HMXRAJ5wrKDm7IZjgpTZL3EftdQHna/Nsqz7g0v4FTPvvj9wsU4dWdbvz5uttaeRQFvQiudQKYZn3q9w8/iPVGjuy74uJxN/vzuT3/ah/KZ07DV3h4ERGH1UlZNtou5Ai17vrcnwbluXBlVTiU9ayRyfSC03OOAqjNaT9Ubx54SJ16znr/cjoflzvc273UnZ8uY2r6sVkFo6u8fgPrsmZ5PWkpSaQrS4z1BSFz1T8g16jmtldycJ4J2UYjdWLXGazJla14OtRRe4guiZNoY0DnNsygbVz1vNQ0ZYanoP4xzvuvOxYziiSq1cVIjudPQlLOZKiWiCmWWzjHvAyF80smtMJ2HsXUlgTHsWvOiGt775uUc7vGaQlzM5deFZtYBi+/duqq1acXNmBL+PzE+EFDbj2tXjtdHaklqNrVwoQ65XoNnkJo9uq7vWTrPtnCAmnTK/RevJHTPdwUK1OJW1DCnHJxzijWiD2YjMGjOnEs+YWnlmTrkAz5mx6DzdFDud3J7Piy1PsPW0YgjDwRpfecOsYC0avZuOFh2offAd1okcrFxTPmI/kDlg4A/8mdigvpLIgfBtbL5gR6g08iV/eBZffMzmetJnPtp3khLl2RngKrq6gS1WwkKqiSzMhL+Kuq67w05rx/Ovrr9X3j3qRZ8AwOjQox8P09cwdPkFbRUMn6FS527M59b1qsVdTqvmE0muwOw0qwLmkfqyM3W+5NGBun4y+F7Rvd2pwn3MpMWzQLTzzDMU76C0aKTDIAdctpFPdBwnjArlKXxqPCaVXG0dNdQYDkasTxfDrjnASpidAqyl0HdOXltqKCPntuFhQCbFcX87tYUNCAudSVVysP1q7riXqleoFVFfQu3+u72P+iCi2Sw0x6yE/Bi1LVuQa5cGa8DLOp607habvt6KycT6m6sQ/bnDu82Fcy11gZqPI1eYHmx0zle0VfnmL1HIbWS47Vug6uS5DiZnfh4bmyvGor2te5Jqfazc4Mm84EbkLzPSrK5ieofw5mUkjlxksXistc7jAmrP6IrfMIGYP74KTyvlruioLoBOa8ECvfBjYZDvfUmYaWr+kDmKSUbnhig3DievqappuUQR1cvPKeamu7k6blfF0VXde9eOYt61vQa/9DX6Q9CsDmEyC+5xZP5i1i/V2WFO3sVx27FHq5BZY6stYcDf5FL9ZfU1Ldql91C9/ptexgVsYP7ipaZklgx/1/EqTwb3T64kdMSFv8VVhIrkql/S2jTVMxTB3N+qVQAK91CSjtorGRC4fYqYcmKqdhRJiVolccAkIZHFfVeUG88eZpFACdFtLN+jC4s88aWTx+828yM2rDmF0DSMfO0d8RFhHS7kQFmzXmkdiu8Zwfi2+339hunGAbvGXxRQY3YKtvIecfOesSdmu/Mvw3UtfT+xwzbyqpo3MWhaPxg+/BZS9y9jPiiF6Ze9yRbER54x0ztm70sAojz63kolR83sZWeBYhSsG24rnVwrQ9PuKBp/it9DSfWycpmQ897QbfChOsvqbscT/aemXrB1hq8Ny0wOvfjsJ/5k/lpafPfGjCAiUuMhV96H2Bzh7uVOzpkKzoOgPJbd+OcKFb+aZbgZR8wOce1vT1kaRW6Y5Fdq+h8vfG1KlimbTiD8eKrl9wYIfOviKt6nZ2wenetUpp7eGotAiF6jeczQz+rnjrCtkm32VkweS2VO+D0EdFGarKxjMBdVGEBePsDkumnX/1X8sNS9ylVlXObs3gWmLvs1NjSiCuVW0Jso0wbfDEN54wZFK6o0gHnDz8gn2HTzPC2950ehaXo4taKK2TcuD/oYPqBahqYVmhjpfd6HujaZNtvOr16vpsjmRCxVp1TSU/q+5ULOSXmZxkYtcQ5Fk/GOYWxTezAIuw7ZNqR0QRteuLXB2KJdbQD47I529y8ZzZLeFKLBiEC2jgunwoiMKPSHzKCIXxVu8HDGZN5o7ajYkUC2Cu/A9B1an4zp+EI0vrGfK8LzC9+pBcBxEy8mGfqg2YDhgcfMIZ2oEx9HHI2/zCLUdk80g3GkUEUbXVq7U0C4KfZidwandMWwyrkBRWJGLLupuFBk2e0dZF8lVn6qoxYAQX3q30lvwlX2N47s3EGFuMwgrRa7KtGYDhtY0cqys2QxC7zAQuaq2Xr2YM6hd3oYUKh++S2FXhV6M6ljWwta9dnQIfo9AD70NJNTjY7wZhJkNL3J9sbQtsC5lwfyOZ+W1FQoMq14YDYY2jeChtnqJWZGrzOLq6T1smma8AYN5kfvwVganUg3nVUHRT5VXmtQb/Yc5M3NbmcW5A+vZPMd0Exg7r3gGDXWnrnpTId1mMb/RZmUYLU0Wi7rz8qyZefemMoszKbP58rgnQZPaolsgp6Flo8i1cB/nkjf7Nknzae6OZ1Zs8FHJezrxw15V11bOPjQT30jDJdlF+0Mm1v5qAqVD5P7VvX6SrqctIWauuoJpN/OrrvAkQZG+CIHHmECT+Qyc+xYNckrPtsePMU2rXFfUnEdi+8ZweTOhBxepN6N4lMMaMZpn35Yc9Ufx6ik5929+LOj5Hk04y5cpH7C4wBwH7aLrCiCR3CdvjojIfdzHVETu4z6C4r8Q0BJQbVgRjHeQJw0qWEoJEVjFQ6AeAX9fyDv17Mk8MQ//U9tN0xZsuLCIXBtgFWnTxgS0/pR3nCD9wEgCr1go/6m9ZiXndvT6IIhBr6jKGT3Cjp9F2gcxVpQEROQWJc2SsCUitySoyzWFQBESMH1dbZjeUYSXElOWCfytG1EeY2ldVUn6wQkEXjZKrLeBnYhcG2AVWdPGvPNKOAGu1a16UNFUK9JdXLXoehLBSws/5kXWDTFUpARE5BYpzhIwJiK3BKDLJYVAURLIE7kW83uL8nJiK1+hG9HxfezTggi7pSveaDswEbm2M3v0MxR0f2kpg8usIfDE5tzSdJbsqkWui5Ls62f59vNpxKYWfrwf3XexUFwEROQWF1mxKwSEgBAQAkJACAgBIVBiBETklhh6ubAQEAJCQAgIASEgBIRAcREQkVtcZMWuEBACQkAICAEhIASEQIkREJFbYujlwkJACAgBISAEhIAQEALFRUBEbnGRFbtCQAgIASEgBISAEBACJUZARG6JoZcLCwEhIASEgBAQAkJACBQXARG5xUVW7AoBISAEhIAQEAJCQAiUGAERuSWGXi4sBISAEBACQkAICAEhUFwEROQWF1mxKwSEgBAQAkJACAgBIVBiBETklhh6ubAQEAJCQAgIASEgBIRAcREQkWuGbLvWMYx0q8qD89uYum0tZ4qLvthVE3AJCGRxX1fsMw4ze0giW7OfcDB/64Zq61DFsSmM+9+Ts1d6kzqL+Ge9dBYcmsd3fz7hYyjdEwJCQAgIgVJPQESuyRC1YUL/ETSvrPrgPFviPmZVqR/GUuJgUDC7fVwMnDmTFEpAbP7+BS6Zja+rqs1tDk2PZNKOUtKf4nDjb934qP0HeNSA9EMTCLz8pIhcBd0bLiT41dpw6StCDy3lRHHwE5tCQAgIASEgBKwkICL3USK5lf2Y0rMLjW7txG/bWiuRP8HNCilyiy2S26IjMZO60zRjJx4jdpYC8AreeeVzAlztST9oQeA+60qXwG50fNWFGvYalx9k/cbp/RtZEZdOjkkvKvBioB/vdnCldiU7Tfsb5zm8aS2rNmSatC7brBV9h3nQysmBss8Av+dw9f/+zcppu/j5jnFz22yDgu4vLSWkSXUyT8zD/9R2nvSgfCmYVOKCEBACQkAIWCAgIvdRpoZjCMvefpVKv27D7xsRuQYotYLXmkjuowxBvud27c+mSW4o0lPwGF7yIldRcx6J7RvnG+l8MexjxrRUv0YwObIOLmHCjHS9v9vR8p8f49+8gpnWD/l502xmrdATui278dG4zjhrxbPBSTfSWDRyLT/lCl0bbecaa8lHHafi8Ww2h3b4EHa72EZXDAsBISAEhIAQyJeAiNxHmSAici3TE5FrxKYlEe5T6VDtKtu+eZ85D8yje3HcaN6ulMa2VUdIS8+BZx1w6zeQwZ2dKJuVRvSgtZzWnlrWaxAz/F+m4u+ZpK1fycrES+Q860THMf6826wyKNNZN3gJqWrh6sDbn02ky3Nw98K/iZ+Zwk+/QpXOnowM+Ida+F7fO5+P51xSW7fNtlFfKk9hY9dWKK5tZ9S+eZK28CjfMXKuEBACQkAIFJpAiYvcipW7MKB1d1q5OFKprKYfD+5k8EtaEnN/OsBN9V/qMNx7Bu618suR1ebSlk8ncfkUNqhOK9OEN171oefLLtTMNX6X387vJzE1gX0GQsOP6YHdqa+P0myE1kw7M/h/SR3EpEKnWzaldkAYXbu2wNmhHOqX0L/f5/qF/eyJCefk0Yt5VwzaSbiPKyfjO7CnWhx9ujaltkLbPj2FxHGjuZ77zngY3TeE0TJnDwumpeMW0pc29apg9ww8zL5I2upwtq3fU+jJZHBigSLXlekbAmldVe+sW2lEea9mlyUPFC74T/KiRwsXHNTRyIcoM39hZ0IiszfpIpZdWLzbk0YF9MIkwqyoxYAQX3q3ybOdfeEYidHrWXX0oZ41jf3nDsTx/i5Xpgd1opGDJk1AmXmSxGlfsMKgvfbUmvPY2r4xyv9bRO+fNtvIuBUfrPPh5ZzDRA9O0opcO7rP+wSvBg+5uGU2nyzVT01wYsDy0bR79iGn13xEdCLQyY9Px7hRJSuNRSP0I7ZQtt9w5vi6Uva3/XwyfCMXsdG2SW/qEdxmCW89l03aLh/G3cqnu62DWDz+TZw5S3JYMMtO2YhGmgsBISAEhIAQsECghEWu/iIvUw9/OziF0Uc1r2e9uy7Ht+FdDicGM8801RDwYsoQHxrdPsC0xM84DrRrH8fIlyua7/q1VMI3LNernFCKRK5WuJp1PPsHVvbrwzmdcNW2vZmZRTWHKian3DuxlJkjo7R/14pc+yxuPlOFaiavrTPYG9aSPQeK4H4pcpHrRNiasXSubcY3A3FcGJHrStiaoXSurRGrhsdt9k6PJCJ3MZzWfnYO2YoKqJ4nDA4LQr3/a5sYXB/SvvVinNn5a5552boutA0YxLvNKhilH7gxfJ0fbmXSWee7hFTd6apIbqAPXq85UfEZyDqyhAlR6VQJCuXTN2oaRGvBjiqdO+M/oCMvVlf1/Tybei9iG7bZNue5os4iNr7ekOwTn9L7lOUHp04RiYxvraF4Y28E/acfKYLJJyaEgBAQAkJACECJi9yxb/ej+s9b+eb0fg7fvQVl6uD+6igGt65D2cw8wdrq9RjGNq/I8W+GMO1XoO5EEt5swm/7JxL638tQZhCzh3fB6fy23EVg7V6fwwDFCb45upN9189zk4o41fJjbI+OOJXLYN/qEBaazRnUCt6Ccm2LK10haCejWvzG3uQETqamcC8b7FpNofv4Qbg5wMn4+ny5Ujt99QTxvav72Ry7kJPfXaS896cMD25LNS6yY0gHDpxTtdeKXHX0NIszm5awefVCsulLy6gpdHctx72jC5n54exHvzcKFLn6l9BGdcknktvRl6SIVjhc2kdE2Gb2XngIisp08OzEgO4VSBySaBoBtjInt/Xkj5ju4YDywj5WxKaQeDgHHJ3wDfDF38MJ+ws7Gfx+CufVLuuJaFWaQMIXRK28BK08mTOlCy72t9kbGUlErupUndOOiM4f06HKWb7c8AGLC6Kri7rq2v1+m582LGbJqt/Ie/nQmXEbu/G8LvpaqSZu/r15t5MrVVQLynTHue2MGLsLTa5vhdzIboUO/2Bgv864Paefz3ubI9FTWfGtbbbNdsduLKu8ulH72nb8983jgqU+e4xnxQedqC2R3IJmhXwuBISAEBACNhIoYZFryVutyLz9IwtXz2GfqtkLU1nr4YIuDSA3SvvrNoZ8s5a7WsHJT58x9Lv8Q5ED3kygZ927HP0qkE8zzPlQwiLXApbaUf9leJsqnEuqz0pdWS6tyM0+kcCSkeEGq9kbzD3NwOblOLO+PmvVykorcitksDe6D3tS9NIeGsThv9yTupn7ifXpx3UbJ5JJ86IWuQ08iV/eBRflNQ4lJBC15lrBK/etErnaCLFDOqt84lhhUA6gMqErI+jhdJ5Ejxji9EWu8hq7oucRlZKXyjBg4Qz8m+SYKYM2jDjvt3HNPswnO8LZXRBbY5Grbp/DxX+tYFbsea3Q1QrRc7uIPu3EgE4vUaO8xvDdK2ls2lOWHv1epoqByIUjq7aj/Ec32tXTLm77/Tand3zJz0386V7PSORaadt8d/xY0Os9mtyzss8FMZHPhYAQEAJCQAjYSKDERW5FBx+C23ak6XNVNSWN9A99kWsgYm8x0ncije5fpmatB2xZ9jGrGoST0NWVS/q5sGX+jm9bH9wb1aFaOWMypVnkulN3fCg92rhSu6qJ42ZFroHw1XU1eC/h3s567bUil/0s8e7HVQMk+X1m46xSNS9qkQs0CQpmro8L6iyL33O4kn6KvV9vYlXKbfOC1yqR25HFu3sVkMOrH53VRnLNVGzoHBVBWBvMi9w+b+N623bBV7ZuTV5+szfvdlVFaHNIi4tgSYoKgFbk6g3N3f+dIvXztWzam5OXg5v+DSNC/62N5OpVbfj9Nj8f3M7K2MNcvQPd583Eq8Ft9s2ayqp9ttk2Pzvcieo6gdbY3udCzDY5RQgIASEgBISACYGSFbmOo/jM++9UK2NhZPRFLproqtPZJAb925H5g5tw5qsfqe/dkbu7gwkvO4m1HR31orNtGOs3glb6C5sMLlNaRW5bXv4snj4vmopbnfvmIrnmRG75kL2M72mtyA2l15aRuCnNCeBC3DnFIHLVXji6MiCgHZ2bN8ZFu+ALSzulWSVyrcnhLTmRqyOvy6nV5dhCW8Yk9uZFleLPSmfn+o1s2pKXzlB22GgW9HRCV3bMOWQiH3VwUEeErx7dxbqYf3P6fzrrL+Gf4E/LKuf5qvcidtpo2/zseJtZ3Yfh9lBEbiHuHjlFCAgBISAEioBAiYrcnp2WM+Clsjy4kkr8jiT2qHJy1YeZdAW0i9TuphJ+qj5TXrvJwtVraeo9g/bZSSzO6cHIl2/yryUTif8jL2e37P3L7Nn2GYlXVTm5mqNUpyvo0gbIIi0+ih0b1qtzclVHfukKpiK3LW0+X0PXevdJi32RzUkqC/lEa72S+XDMaygupTBzYCD3HnVyFZfI1ffL0ZXQWUPpUc+OK7vn0X+apvxV7mGVyNXmA9sfI67nF6gKEeR/FCaSq41qKqzMyTXjgLFohcp4LfyY7nVV9XCnM2uFfnK5rlyYXnUFz0HMCXyZikZlyFSXyi0XlltdwUbb5oDpcnIvb6b3wUUFp5YUhF0+FwJCQAgIASFgI4ESFbkDuifQ0wXunEwgYu9OLv1Rlfq1e9D37x1pXrciGERyKzK4VxxvVDvB0RuNaHR7LUNTd+LUfA6zW9zlzLU6NKpxhlWfz2CLCoI2h5fbJ4hPWsC/7t+lWsWOvPladzo1qUOlMkUQya08gvn921Dzj1sc37WMhWd/zBXSNo5DXvOOaxgV0ZZqyovsCA/kwOHjUK8vjd4dRNeOTalRAbPpCld3h7MmYQ/ZFy5CvWG4hQynVzNHuKUfmdVVVzhOcvhsTn2/h4c0pZpPKL0Gu9NAbbsfK2P3G7lfiW6TlzC6bXXIOsm6f4aQUFCpp6IWuQGBJLW6zc7knWxLvcZ5lfBXLTwLGEpYTyeUB+LwCtPfKAFo4c3qWe14jtukxS9TLxAzV9ig96ypjGpRAeW5faxISGVnaqbZdhoohRG5UPjqCjV5vm1n3u3jRu3ymaRGzWCdtgBBFf8PmOblQlnlbxxJWsta4zq5BoLWFf+E4bSsAnfTdxEfvcuoTq6hWLbNtulsV9SaR2K7xigLqK7AS0OJiepDQ/tszm6KIHhpoevuFfqWkxOFgBAQAkLgySRQoiLXqfFUpnd0QVse15SwgcgF9w5xDG+qKgn2IK/Kgk5oqs7Wq8ZAOT+mD+hOfYvGDUVuvuXGVLaNfNE4+yojfUNop3oLbHQUvk6ufgUE85POXLqC+ZZZHJnZk225C8zyt30vfT2xwyeYiboNJWZrHxpqL3J2Qw+Clxpf0UzdW6Mm2fpC1MwWwIbN9Rd75eX4mu+ncZkvXSvLZccM6uQ26Mjihb1oZG7jMJUpg/zbwolcnejj/Fp8v//CQmQzT4ia9jOHnzfNN9zBDAe6zwvFq4H50mdHYqazYlfewriynf2YFuyGaaE5eHBuO1PG7tJbcGibbUN/FQxusYb+LnfYu82PSNO9iPOa+8ew1Uc7s5QnSegdwron87tWeiUEhIAQEAJ/MYESFblQlTfcJuH9Wh2qqcToH3AnM53DB/ZTqd0gWpXVq64Amqjt647wQG/DB5qoF6GphOYDVb7ujk25CKs5DWFyh7Y4qY2rlp1ncObYNr6z785gt0oG1RUKJ3KBit0Z69EDN6OFc4UXuUDzKfQa35tmtatoNoJQZnHu+23sOPcy/v2actFMdQWDeWNp4wiDEmJ5Zzy8lcGp1Bg2RSegv+1BXgtrIrnFLHIVtegd9CbvtGnEc1W1ou73h2Re+IGNMclGGzbo0WjSisiQLrSu54C93sJGk80gHF0ZNdmbLi/WQmFcP7gIRC7oUhby2/HMjMhV3ubqhZN8u2YLqT+YUYuVatIu6B08W7pQQ7tBxt3f0tm5IoFtB01Hs0KHbvgPbMuLNStoHi6Vmfx8ZDfxsw6bVtSw0XYudd2OZ1c2439gkeXyYeoTGjN62Ry61VH9+yzJPYJZ9hd/CcrlhIAQEAJC4MkkUMIi98mE+pf2SltCzGx1BRNHiriCwl/a0cf/Yoqa80hs3xgubyb04KIndLvblnzUcSoeDjfYu9OPSLN1qA3HsvHYFczpWhskkvv4T3LpgRAQAkKgFBEQkVuKBqNQrojILRS2kjmpHgF/X8g79ezJPDEP/1Pbn7AFWQq6v7SUkCbVyTz+Kb6nC9oiujoNPQcxPrAbzvagPJVA/w/XcadkBkeuKgSEgBAQAk8YARG5j/uAish9vEbwb92I8hhL66pK0g9OIPDyk7LQSkF7l7l81KIeXPqK0ENL849Ue0SSGNoyb1vkG0eYPzyC7aJwH6/5LN4KASEgBEoxARG5pXhwrHJNRK5VmEpVo791I6Lj+9inBRF260apcu1RnGlSZxGfOJ8g8vAi0v4swJJO5Obc4OJ/NhO7YB0/isB9FPxyrhAQAkJACBgREJErU0IICAEhIASEgBAQAkLgiSMgIveJG1LpkBAQAkJACAgBISAEhICIXJkDQkAICAEhIASEgBAQAk8cgXxF7hPXW+mQEBACQkAICAEhIASEwFNBQETuUzHM0kkhIASEgBAQAkJACDxdBETkPl3jLb0VAkJACAgBISAEhMBTQUBE7lMxzNJJISAEhIAQEAJCQAg8XQRE5D5d4y29FQJCQAgIASEgBITAU0FARO5TMczSSSEgBISAEBACQkAIPF0ErBK5M2Mv0LchoFSQfrAy06LKUtCu9E8XRumtEBACQkAICAEhIASEQGkiYJvIVXv+DFn7atNsyjOlqR/iixAQAkJACAgBISAEhIAQyCVglchVt1b8ybCAW4x7I4tyOQ7E9FYwW0AKASEgBISAEBACQkAICIFSSMB6kat2/k8Wx1/Es0411nerwvhS2CFxSQgIASEgBISAEBACQkAI2ChyQZOfKyJXpo4QEAJCQAgIASEgBIRA6SUgIrf0jo14JgSEgBAQAkJACAgBIVBIAoUUuVX4+u1qjMou5FXlNCEgBISAEBACQkAICAEhUIwEbBa5b028wQL3u2T96Mi0mfasv16M3olpISAEhIAQEAJCQAgIASFQCAI2i1wUD/k8+gbuzjmay916lmm+lVhaiIvLKUJACAgBISAEhIAQEAJCoDgIiMgtDqpiUwgIASEgBISAEBACQqBECdgscvuGZTLzHzlkHanJqOiy7JF0hRIdQLm4EBACQkAICAEhIASEgCkBm0WupoSYLDyTySQEhIAQEAJCQAgIASFQegkUUuRKndzSO6TimRAQAkJACAgBISAEhICIXJkDQkAICAEhIASEgBAQAk8cARG5T9yQSoeEgBAQAkJACAgBISAEbBS5f7I4/iKedSRdQaaOEBACQkAICAEhIASEQOklYL3IVfzJsMG3GffmTcrlOBDTW8Hs0tsv8UwICAEhIASEgBAQAkLgKSZglcjVVFTQUXqGrH21aTblmacYm3RdCAgBISAEhIAQEAJCoDQTsE3kKhWkH6zMtKiy7CnNvRLfhIAQEAJCQAgIASEgBJ5qAlaJ3KeakHReCAgBISAEhIAQEAJC4LEjICL3sRsycVgICAEhIASEgBAQAkKgIAIicgsiJJ8LASEgBISAEBACQkAIPHYEROQ+dkMmDgsBISAEhIAQEAJCQAgUREBEbkGE5HMhIASEgBAQAkJACAiBx46AiNzHbsjEYSEgBISAEBACQkAICIGCCIjILYiQfC4EhIAQEAJCQAgIASHw2BEQkfvYDZk4LASEgBAQAkJACAgBIVAQARG5BRGSz4WAEBACQkAICAEhIAQeOwIich+7IROHhYAQEAJCQAgIASEgBAoiICK3IEKP5ed/MjMmk7Znq+MXXYaLRn1wD8hiwWv2zAopT0L2Y9lBcVoICAEhIASEgBAQAvkSKFjkBgWz28eFM0mhBMQKzdJP4E+mRl9nUOMHZOyrifcUOxORO2ziDca534aztQgIKsee0t8p8VAICAEhIASEgBAQAjYReCxFbu+Icfi3KcvxOZ8waYdN/S2wcXHaLvDiRdDAfcxNPu9+h6zcdl2uAAAKYUlEQVSDtegRYSpwdZcYFvk/Jr9+r8B2ReCSmBACQkAICAEhIASEwF9O4LEUuYFLZuPreptD0yOLXOQWp+1iH93Xc/hPZAaON55l2tBKLM03FeEPPk+4gnutcuyfWQO/XcXunVxACAgBISAEhIAQEAJ/GQERuUaoH2eROzX6KoMaP8MPix3xTrZiDnW+w7Hx/6PK5Zq8P7i8pC1YgUyaCAEhIASEgBAQAo8HARtE7kTibvZl1LvNcFHYwe8PyUzfyfxxO9lrFDF08PAkcmg7mtauoKGgbvstn4WnsCvDCIyiFgNCfOndxgUHe81nyluXSPtyDVFrrqEz3TkqgrA2lfOneiuNKO/V6Aclm3j1YsS7rfJ8Ud7m/LFvWRGZmut3YWxrxPB5Ej0+41A/fS45nD+8mVlhhzmh562DR0fG9W+HWz0H7J9RffAQZeYlDiUnMkuvn9CFxbs9cTmxAZ91FZge1DHXd2VmOlujl7Hgu4emHF7L4T/TM3C8WBO/oeXZb9X8+5MFyy7zlrM9P8Q44v2N5ZNafrCYsJ7OcCaZSaOXcdIq+9JICAgBISAEhIAQEAIlQ8BqkZudkYnC0cHES6VKjI3clytGmwQFM9fHBa1eNWyvPE/ihzHE6dSfojHTPx9Ca1Oz6vMyDyzn/bCTatuFEaKKgYEkDXY164v+QrrC2NaI3Esc+q4CrdubduDK7nn0n3ZJ23+NcG1kdoxzSIuNJCRJJ1y1bW/dJrNqZUwsK9NZ4RPHKqMHi7cm3mCB+20ubnOmffTfrJ5NzgFZfNfnJlkHnWgWoVbfZo5ORK4bT8sqqo9usC+yP1GHrL6ENBQCQkAICAEhIASEwF9OwGqRq/JMeTWNVbGb2PhdDs9692VOsBsOXGPrkFnMPgc06MLizzxpZP+Q8ymr+ST+GGcy7HBp35pRY7xxcwDlsUQ8Rx9WdzRXXGYeY0V0Mhu/u022owM9Br/HKE8n7LnGrnGziPrekIu1KQWBn83G98Ucjq+ZR8SyTDIBhxeb4TvUk0bpswhZbMrbattqkas5X3kpjVUxyaw6/AC34BFM93bB/uo+QvptIE3doguLNzQmM+VbVm47yYkLD8HRiQGThuLfvDKqBwXPkftMBbHyGodWJxK34Tz/c3AjbG5/9QPBlS2R9J9z28D5mTGX6PtCefZHPYvfv22YR/Xv8d3i33C+XBO/wZYjwJ1CVzDGo7ZEcm1AK02FgBAQAkJACAiBkiNgtcjNPrGBiSP3GbyC9507lcDmFTizPpSAxeASMo74nrXIPrqafh+m5UZ31d1r0ovVCzvyXM4x4np+QSJuzNnSH7cK19g6chaz9d/tY4fv3Ai1bXOCzloh2nvWVEa1qED26Z3MN5cqYYa7tbY17R5y5bvVBIcfUwtozdGRxbt70chM6oTJ5br2Z9MkNxTpKXgM32kocrPTWTUxjhX6XHzeIyWoGfanN+MxIlXP3O+sXXeJttWrsb5bFcbbNJ+UbN18laY5zzLNtxJLbTpXGgsBISAEhIAQEAJCoHQSsFrkmquTqwgeyyZvp9wauprIbAWOx08keKVxh12ZviGQ1lVVeawxxGlzTxsZRDz1ztHW580+EIdXWLqBMWuFKIrGRC4fQgdHzemqHNjjh78lMT6NQ8a5wdorWGvb2nY6xzW5wa/RyLGyNidXr0vmRK7B37RtFV2I3+SJi8lnv7M28RJtqxZG5GrPRURu6bxFxSshIASEgBAQAkKgMAQeSeTqIrc6AawRuXakxX5MSJKVIvdSKoMHbua8cfOiELlqm3a4eXfB941mNHWthUKddprDmaR5BMTmxV91l7dWvFrbTmXXJSCYxX0t5CmrGlgrchv0YvXyjjxXpCL3IRs2XuY1pYjcwtxAco4QEAJCQAgIASFQOgk8gsitzKjPI+hdT7VwSiNq3SZ/xBwPB7K//wKvcccMe6xLV8h9jd+OmBRvmtpfYuOQeSxQ5fTmHnnpCmeSJhIQa1hNwBaBaeiEHW79+hM2tBkOqgVcnnGsMhoXa21b2w4qE7oygh5OkHl0A/OjD7FXlZOrOvJLVzATyXUZM5Z4LyeUR1fj+aEm21d3zIy9QN+GlQqfk/tLLdoHlDPZHa10TlvxSggIASEgBISAEBAC+ROwWuRe2R1HVMIv6kVTinou9A7uj38LB9DPPW3jS1JUKxzI4XxKYt7CM88ufBTUhUYKyEydh0+kquqAHf4LpzGgiR1kHGNFjG7hmRMDxvRjQJta2CvTWeUTxwqjSgIDFs7Av4kdygupLAjfxladaDToqyuRn3vjcGIniV+fYu/pHPWnDi+6ETajP265aROGgKyzDdaLXFcikwLp4PCQ81tiCJlziUxFZTp4dsL3nVY0daxgPpJ7aR8RM3eSduw22YrK9Ojvi79PYxyeMb8JRqGrKwzK4rv+BVVXgMbDYpju3RD77LMkhwez7JTcWkJACAgBISAEhIAQKL0ErBa55rtwm0Mzo5iUoou02tEjKoxQS/VsMw4ze0giW3WitUkXFs9VVWMwZ91ySoHF0mAGi710OcDmPVee3kzAiFSTNAnrbNsicq0of2YuXcHCnNEvq2bQ5PW7/CfyOo7XazC+f0XWWznnNBtI2LMnwoH3D1o+aej8rfTR1kBTnkqg94frrLyCNBMCQkAICAEhIASEwF9PoGCR28qNsHc64dakFg4V7DQeqjZ3uPADG1Vls44ab0xgR4fg9wj0aMRzVbXtlZmcP7CTBXMOk2a81WyTVkSGdKG13iYJ2VfPsHPZGhbs1kRfTQ8z11A1MqpoYLoBg2qjiWucSd1ARHS6XkUE/StYZ9v6SC6gqIV/xCB6N9fmBKv5HWPn6l9pOr4XTS+Yqa5g0GlLG0foN/qTmbHX6NuwEDueWbOBxEujWTG3G7VVl/w5mR4jl/31s1WuKASEgBAQAkJACAgBKwkULHKtNCTNioqAdjMIc9UVCrrE6zn8JzIDx1vPMs2/EkuNHygMzv+DzxOu4F6rPPtnPouf/jZxZq/TmNHL5tCtDkgkt6CBkM+FgBAQAkJACAiBkiYgIrekR8Dk+o8gcoFh4f9jcrs73D9bi4Cgcuyx0L9hkf9j8uv3yNpXm2ZTLO10pj25RkO6DRzPiK7O2KPk5Mr+hKy9U+rIiUNCQAgIASEgBISAENAREJFb6ubCo4lcUKUt/Ebfhg/JOliLHhF2JhUTBo25yeTuWVCAEFah6RSRyPjWilxKNw7NZ3jkdkTilrqJIw4JASEgBISAEBACegRE5Ja66fCoIlfVoT+ZGZNJi5PVeT+2jInIdQ/IYsGr5Zg8vhxf55vSkCdylTcucuTrWKITfxSBW+rmjDgkBISAEBACQkAIGBMQkStzQggIASEgBISAEBACQuCJIyAi94kbUumQEBACQkAICAEhIASEgIhcmQNCQAgIASEgBISAEBACTxyBfEVu9Px5uR3+aFLYE9d56ZAQEAJCQAgIASEgBITAk0lARO6TOa7SKyEgBISAEBACQkAIPNUEROQ+1cMvnRcCQkAICAEhIASEwJNJ4P8BcHx2BkDbVT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24F71-B399-4915-920C-5D47D51B92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05" y="2248865"/>
            <a:ext cx="5372100" cy="323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455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79;p39"/>
          <p:cNvSpPr txBox="1">
            <a:spLocks noGrp="1"/>
          </p:cNvSpPr>
          <p:nvPr>
            <p:ph type="title"/>
          </p:nvPr>
        </p:nvSpPr>
        <p:spPr>
          <a:xfrm>
            <a:off x="879676" y="160338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2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Prikupljanje podataka o korišćenju ulaznih uređaja</a:t>
            </a:r>
            <a:endParaRPr lang="en-150" sz="2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data:image/png;base64,iVBORw0KGgoAAAANSUhEUgAAArkAAADlCAYAAABXje8RAAAAAXNSR0IArs4c6QAAIABJREFUeF7snQl4jOf6/z8HWUhEkl8itlhTGlGEKrGUKGrfGhSl0tZShy4odRB/1NEoqpo6tjattUipqKWEWIpagyKWWGOPk0QkyIT8/r+ZeSeZmUySSTIZofd7Xb2uxjzL/Xye5533O/d7P/fzj8qVK/8vcgkBISAEhIAQEAJCQAgIgReIwD9E5L5AsylDEQJCQAgIASEgBISAENAQEJErC0EICAEhIASEgBAQAkLghSMgIveFm1IZkBAQAkJACAgBISAEhECeRG7FmtOY0aoKNklHWLRmHpHpAjA/BHz8HzNvaBJeLo+BUuyf6UbfHflpSeoIgTwQeCOFv8b+FydsSLrjSOTC0ny0Lw/1pagQMIeAR00WvvUqHlxhw0/7CU0xp5KUEQJCQAhYnkCeRO47nZfSqZLaiIcc/2UYwXGWN+iFb7HJI45MicM9Y6Aicl/4OS8qA8wQuYpBKmdWj3Ri7BULG1jsVQJb96VZFXccbDLbvrJ7IOOjLdzXM2vOkzmjW1AduB6xkhEncjDExpEh7ZrS0ssNhxLAk2TuxJxkxbYr7El7ZgMotI5fb92ZUb5OmvYTDoYT+Eey5fty9SY00Bfbk1vovz3B8u0/sxadmDS4Mw2dIOXEb/SPSHpmlkjHQuBFIJAnkft38OS2azyb3nVsuRA+slBE/MCg/zKtWQqpse58NaUki2MLsowG02H9BBqVAZKPsaxrTy7rNzc8gqAALy6HVWXZ/IL0k5e6I/BfOQS/4qf4oU8/bmdbVc92U2ViVjN1yLi8dFzgstUmH6aHH0TPbsSW7QVursg24NNIxRej42jg8pTYLZ40n/sPC9rqRWC3INqVz9rkiypyL21fyaiT2SB08GTOu02plHSKtb+dZW3iU1ycPRjRuQUN7aIJCT1NRBF9I1a3TmM+bVWVhD2rsx+fqWFbwZPb7c2uBNZJ40DoFoLjLbh8n3lTeiI36jf67xSR+8ynRAx4rgnkSeQ+1yM103itt7rwPNUzv71Bn5qliBzvwqBjZhplplC8Ht6PH+buzyz9TERuMAN29qHa/f0s6vF8iVzfRVfo4pXE4Rl1X2iRq1kgPZM5PzSe1D8r8srk4gVdiJn13Uez5K16ODyMYVP4EtYl3uSh5VovQi05MWlIZxqWhktbVjLqjAnTijkxKbAzr9zfy6SwWM7pFynmQfDwN3COWsfQfeqwpaJ36TyyOYr4Z2G2XVVChjel0q39jPj5CtefhQ2F2OeQ3v3o6AkJh8MJ3FMIXvBCtF2aFgJFjYCIXKMZKXSRO/8afWo4s/pNJ8YWeDXovKFx3Itzx41I5vcJ5J6u3edB5JKbGC4wJLMb+FuJXCV0AUuLXO9prGpZhbtHv+Tjw6aUn9nTUcQL6jxuSRxd/hvT7mQ1VyMS69xnw8K9hKZm87nneYJ+Ok92juBnCaGoityGzTswqbENJ8PCCbr6LAkVTt+BAf3oVgWK3I+LwhmutCoECpWAGSLXj3H9P6R+aT07HpwgZMVsjPesaARimRMsinhI9w5+lLWHxOPfM/pkBSYFdKBqKUg5H8bkneHcUDeneSBW4ML2kfxmP4b+Db0oWwpITyMxdjehvy/lkPGrPBs/AlsG0KyaOw5qB1Q6pCVdJTJiFqH37hvA0grWq2xaMIOoah8S2KIeFTXtP+TGmQ0s/GMLF4BmzRcwoo76gxyubMac19mZWSgiN4bt4Xa07VqW6NA2rF2mxEBkJ3LrT8B/ZB/8KjtRQs3waRLXD61m3YzpJGZxHPhTaewYOjb3oZyjdrRP7sfy16bFbFyyVBl+LqEHSqnEA9OZN2GxYZ08iNwSrYNp278Dr1R2wl5xPj6Oj+Hwum+JXLnBxFT4UO6TmXRt6UW5MnZa25Njifp5FluU8uWmn2SInzZ+MNsri1faE+d+U+nSsynVXLXtokri+lETDNuu5KPxTUE99rmpNJo6hrZeWu5P4mPYPjeQw3+o58uTOiF76VkbsnjkNR30wX91MC3c49g7oRGRB/K68ozKF7LIzTk0oS8zhnWg6vUt9N18gh5NB9LJu4L2fn54k+O7lxB8NcbQYLPue+W76v4Wgs6+xLjWXjiQxpW9M5gW35HZXV/F+R9p3D28hI+jCgowF5FbrALBI1pR9tg6Av/IxlNbuym/dijOhtl7CUVpL2Ev/bepGNWxMQ3LO0IxIOUmBzbtJTj2qdEkFud1X1/6N66BhwbeU1TxV4jYdIRFd43LgoNbBUa1qscrni7Yqtt98piEqydYu/0im3Wbw+q24Ne2nrksrljFZnWxzNfrWStl/wOgVsUavNfah1puyhjTkrgefYwVO25yIMfwDRemDutA3dQopoVGc9SkpQqXRlXxKG2rLZFyk6M7/mTOhccY7IMzjpdOf4oq0TRDrfjUjv3oSz4MeaMOldTc0x9z/cQevt15z8hbb0+vpo3o2KACLjbqck9JuXWKXzefZm0OUQh5EbmN/rmQCZ084cI6xn+8hBcm5L2AX29SXQjoCFhe5HrEcfexO2V1ojgtjhsP3Knoqusyjn0rRhPyQCdyq5By/z4OZdSBpYZX2sUwhm0Pz3zdWaovM/p0oKqiK4xKc2X3DMZHZz4ctSL3JsePO1C/ftb27x6dzceHT7wQIndj1/14hQ3E+/YGZg76GM1j1ZTIbbuAIaPbU0757jdgGL+fRQH6IQaeeIdE0Ku2KeAxbGzdhihNA9YQuUoYhMl7N5Wo+W3YGKYf4OyP76IFdPHK2fa8i1xPKk3fxHvZCeP4/fwwqB/XdT8WdCL3+H7iajXlpZJGA1CdZm1AJ6LV5buuY9QnDXC8sZWZA4Zp51B3Ke04X9Ob34J8j+lE7uEKvDJRvRsq/1fmhtQc2jD4kaiI3BsnOORQj9ecjeqlx7FvzWhCEpV/N/u+V0Qucdy1d6esbtNb4k1ulKxARd1SSIthzfdTWZ//Ieda06FuC1a0LcmexduYk2RLt9ZN6V2vAg7FnqJ69BRi99L7kBsr3qnGWY0nWBGLJZNJSXfEwXjZpsUaeYSL06tTJ/q/rPzyNLBIxaUt6xl1Rk/outZk4buv4qEWt0ZXin7spxVErkPNxoR2qYGpr6DcvJeVGrYipFUFru9azYijWYU82BIY0JVuVUy1ri/OAXW8dGALqpt8nqi4tD2cUSdVGbR0IvfoYUcaNnLJwvHOn/qhJ06Meqcdr3uYsCM9gQMrtxBswvuf68IyKNCKKT+PpZHmN3oC+6b0Z/rBvLUgpYXAi07ADJGrj0D3EMnBk6vOvpAeR+SqqaS1+pZ2FdV/3+f4homcemUO73jZcGXnQMafzxS56h7S4k6wfscqfk9MxKXSh0zsWA/nYnFEho5mkeZVXwXe6TyNTpVsSLu1m9DtYUQ+vE8pu1d50+9der9cBlJjWBOa+fDSf/hq2o9Ywvr7afj4jGdciyrYxB/gizX/4bTeEAszXKFpu0fMHBmHp8qVr95yJKTAq0snLrWC85bGK0lmTGkWkdsH/5XBtCiXyvWdi1m3cBaJcVDitTG0GD6YFpXtjLyIwfTd2YeXHp1m3aixnDqnJuWDY6eB+L/9EpcH9ORUljFYJiY362a5YPqub0ji1l/Zu2UDyddiwb0P3uMn0Ku+E0/OLObfI6ZnWOM28TDDW7uDKo6o9YvYvmIxj5Nztt2scAWd2CSJqNDpbF+/Wml3JL1HtqeSLdze/jGLZiie5YzyWo/5hU3fsn7JYh6XHEGH/4yhkStEh1Zl7TK16dl7a6t9dY4BDdVl9Tz1BVo/KjZvvI0PTmz9tgxfbPsH+d0DmW+Rq7Y/PY27ZzYQejCc409rE9hxNO0q2eiFO+Tlvtd76/TwDMtXHaDO2+9T3wFIvcqm1T9RqkMQ/u73ObRmJF8X4oalXl0C6F82muDvT6Nq1o5JTdwMZksjiGJqZBW5asGi9gzuj+DLw0kk2LgwbmAH6joZxv5mCMXE82zYHMWaW09JKVacNrV96d+2Ji6Polm0IIrNSq9+r3dgXCMX7vwZzrQDyVxPBwc7R9rU96GtTTQj/sjqWixIuIJWEJr25AZ270e3Go85t+U3vjyjQp0bwcXBhe5NG1Dtxg6Cso1ysWdcYE/8HC6yYv5B1prw+DbUsU69w8ldh1l0Jonr6cWpXrECg/zduLw8ilANk+IEBvTQiGHVjYMs2niFiJSnGiYdW7Wgfx0XSD3PipAjrFUY6jys6j9Vd05kbCSsW68FE9t4YnvvSEboic4O1Y0oVmw9z4bEp2BjT7fGTejfuAK2NywTT9xqzA980rqceHIL9F0olV9kAoUiclNO/YcP/jiQ4SFNObuKj3ZtwVcJC8h4lanE76VcDif49zBN6IDu6tTqe955WU8Q273PN4EtKat+eC3/kk0GX3BeDOkRhL9HGqd/e58vlJ0I2odvGnePr2LynxHoHEPQlxlDOlA1JatYLwyRO3jKPSY2UbbfJDsRudCZQdsssawMRW5UtW947/tulDuzlH+PCMrqyW0YyvCv/HHWfa5vQrUFvPd9eyqdW83UD3VZDUbQJXwMvo5JXAifxdq5S3mSq9mFJXKz6VgnIg2yMei4JHF4Zie2bDVPvpkjcqvNOceA+nZc3xTID7MjDY0KWMeo4UaeWJ19yadZFzSMU8czbXGbepLhzZ0Msl/Yf7KXsV09ubd7HPOnrFbaH0OXTSPwTTaKuc51LnIu4D/wAfPeTsKpuNYjFrOuMm8sLGCjyj1tVrhCWhyHtk7l6xt6YUY1p7GqdRV03yHk6b7Xidw0ruyexPjom+gE+N0/p/Lx8Rjl78LbWKql58i497vS8O4Oem9UaV+vl4hl89K9LHJ/lTXdq3J5Yxjj7vtkFbmOyZzbspVxZzM9iHWbtWNqEzeDGE2NiK6ZYjK7QLc3exJY5xEHftpCsBKgr/OAasRZeM6vy3UroLBEbse2XRlS15GUi/tZuCkPadQ8fVnR2xvVwexCQPRCSFb+xrRbOaxluxosHNEYj5RoQhdFscHgeWLLiH4BtCn/mJNh6zLifrUiV8Wdwzv4fE+CRpxrrwrM+bQV1ZNPMGfxafZgz6h3e/J6mYusDTnICoO2izOiXx/aeFxhw9f7FcFdwHtOqgsBIZAtgUIQuZkPEG2sKxk5dXWxr8Yi19QDsZTPl3zfogIZnym7tm0vhjFwe3iWAWVp+/8e2vkRrPmpk9v6MhC5Tx05FupCj7WWSNtkJHLxpNqcCAbUT9LGbfoapRAbGkFQH6+czY3fz/yAfpmb19qvZPjoprhpQv5SuXfjNH/9tpoDYauzEbx5FLl5iMl17LqAdm835WV3JZZYfyQGIlexwXgsuUyUOSJXWyaOvZ81IjJLQKCJsZsU4TkY4jiVXuqwE5VeSrjATfxrgA+3jbNn5Lbwcvn8mYtcc+Lc83Tf60SuOg5/EsszvgOM/y5skasVPQ6H1jH0Ui1W9PMBJSRAK1jRhjFUUsfkllHEqCLQ0AklvclTQggyX+VrRbSfcZiH0XwbZn2wJbB7Z7rVsNeWSrnHpfPRbN4XS4SJTXHqIoUlcinmxLh3O+DnqosjvsPZM6fYcOweR7PNG6x4Xj3vsXn+LuXtnvECV3IXJ57QeNBzjLr2UP/AqIfNefUPkaxxA6bGnpN32tASRfSaCA3JLJdg8COkgLeyVBcCQiAbAkVW5FasP5tZTdyzityzqxi4a8tzJXJ1xvbpn8zEgfE4JRdOuIImPtYvlOHT/bE/Oos5l7sb5slVwhdyvBtMCUPHblT7oA9NXqtDtXJOaCI4H8Ww8bM2RGV5tVg4Itd+aAQf9fFCeURnHYIpkXs7knn9AvU8+Dl/D5gvcmPZ/n4LDhgkJVa3bQGRC+hCE6Lm1mJjuLIhzes06wI6ccpSGYUcVWxepQ5XcGbDl6X5al/+wxUMqObFk5sXkWvWfV9URK5WbKHOn4t2I5dOoGpe1Ve+yIp5B7mjzr5QL17x6OVF5Oa02StzNkylNnMp60FgPW9e8fbQbobiKQmHtzBiT5LhhqzCFLmKiXU9q9KtYU1erqIckpH+mEs7fjOIg80YjXL4g8P5HQRuvJPFVm05ReTqhQ1ke8frRO6pbfT+PSMfTUbxgonczINCsv/GEZErqkwIWINAERW5FQjs9iXtyuuFH5T+kG/6+2nCFUKXfonh235duIKhhyY/Xtn81MnLRBVWdoXMTWBN8V20ki6VT7Nukx09e+gdBqF4Fe2PhzBz1Ky8mJ1Z1rEb3lOnmYyD1RYqDJHbFL9lK2lbUZ2tYykr5y7mnjomV32Z9JQqr/dLxrJ9RAsOmJnJyhyR6x1yhV7ZZUDQhSvoC+68enL1fqg4q+OMZ5fVhKA4q3+0fFbwKO6MibTgxrNCFbl5uu+LrshVn4o2Kb4ecwJ8cEk5TciSG7w+pB11H+niOPMickHrVbxJRMguQrLxxOZ2g7uUrcG03o2pZHdP2SBnWKPQPLkmDKv7ki+fdvbG5an2B4AuDlZXVBvikNvhD25MHd6OunY3iVi0i5CcjhN2qsnCwa9qwhX0Y5e1/enCFQxjis335CpzaRNN6PwoTOV9yW1u5HMhIAQsQ6BIiNy7R+cRcvIMF1IfUsquJT1bBNDJqwwYeHrq8enbozU7sdNu7CZ0h27jWUv6tO5LuyqlIPEIwT/P47jCJj+CtUfb7+ldQ9nctnUVkamWTWVf+CI3c5d+4rVYKlX21Iv51MXYpnJ552K2r93Cbc1msmyutqG8F1iWC+tWE7V7KcmaY5x9cAyYxnvDG+Bs8lSyCfTaOhhv21Sub53FyvnqDV+m2ldCLcwKVxhI27Cp+LnC5U3jWDV7NU8cm+LWfiCv9/KnjrsdGNiilxUiOYbIpYs5vFW9QcwT++aD8R9ah1gTm+Z0Avbxta2sDJrOdZ2Q1jdfCR0o8TSOqKWzMjaeOQ+YQO/+TTVZK6KXtWBtaE4iPLebtyl+P66kbbkYtu+2o21b8iTWc2td83lRSCFmjieXvNz3RVDk3vdlTYB3ZiYBdXym3mvszCwBeRO5uhhb4s+zYdtJtt9SaTaTZXcFdulMw5QT/Hr4JgcePNV4QtWbrAK7taeN52OTuX51scAkRrPil5Oa09rMvbIXhE6Me7sJrpeP8eupBA6kaNt0cXDj037tqOtklAFB/aGSjq3W3dw3a2ljlW3hwRUitp/k16vaTXaVXD0I7FiB6xkbz5RNbK6gij3Iok26jWdO9O/Qio41HCHeME2Z+SIXdHHHqtgoVuy6yJ672g12lr68B3/LjB41sE2+yLqgkSw5a+kepD0h8HwTyF3kKq8fsx9m9vFu5sbkmmxbk5FhHMF3MkVmKY/RzO6mzrpgokb6fQ5tGMfXeuXzI3JL1QhiQVsvdNmHMnoy64Gc+2KwisjFH79loRrPp/rSz1SQ22t/g6wG+pkBsgwtlQurA1m1UO+ENU2Z7NOOFSRPbq6pvowFd+1g+n7VJ2vKLo2N+unP9AY2YBNjA32yhkQY5MnNKTUZPD63mvkfjiND1+fHk6s2SSemNeYWwhHHz43IBfPv+6Iicj0I/ugNnI+qU0qlZ8bCJp1n7YY7NAxQp616SsL5vXy56aaSWzVvIledn3ZcoC6u1cT3TpJhbK9+ZoAspRNPMOd79YYpoyvbtGMmhKhR1ZxE7qTBnWmYTWpq1cVdjPr1psEpZtrDHxw4tymMcbmJOM0xyi2obpyqT2Ofod0O5X0IebseLiafJwkc+HkLwXqb1/IicrGrwJz3W2Vjx//d31f30t0g5WHuzw5TJT74ZjM9X9J+ojq7lO6jfs5fQ1JLCLygBIqeyH2aRuKtE2zbvYT1D7J6UUu5DuTz1k2p6loKG/WXk/rgiJumy+dH5EIpXvMZQ/8GVSjroCd1nyuRayiSjNNxlWj9DV0/8De5gcuwrA/lhk6gbduGeLraaWNxn6aSHBfD3iVjObwzGy+w40AaTR9Ji1ruOOqliSyIyMWxG3UmT6RdfXccdZvgrh3lwIoYvMYOxPuaCSHoPpBGEw3tUB/AcCDbwyM8cRu5gJ6tMw+P0Nz3WQ6D8OelyRNo+5oXbsrD9ElyHGd3fku4cQaK/IpcdF53I8+wpb6IniORqx6yefd9URG52t31TeJNb2oyPYV5FblqD6dy2ED9CrjYGR3NbCRyHZxcCGzRCL8aLjhoYnHVadUSuH78GIv23+FkNl7gWjW8Gfm6N5Wc7fU80AURueBS1pMRr9fhlYou2Gq/VFA9SODy4f18GZVs5PE05/AHI6K6Ax4yxqo+JOMmR/84TIjRYRAOblUJ6lCHam5O2gMy0lUkxJ5m87boLAc25Enkqk3KYoeenRYSubz8MT/MeZNy6qYvraPjiCWW+oaQdoTAC0Egd5FbmMM0a5NKYRpg/ba1ntzSRI53YdAx6/cvPT4nBGp/w4A53aj2qJCOPe6ZzPmh8aRa+ljf5wRvYZupeV1dI9ZEvGdh91w02h/Sux8dPQsWM6weicPLjQntVIO72R7+UDTG++ys8ObjJbN5s4J4cp/dHEjPRZmAiFwrz87AoP8yrVkKqbHufDWlJIvNS+FqZSulu2dHQH1gxUh6DG9PtZLZhYQUzDqfRiomjoynqYeK2C2eNJ9riXR2BbPphaut2b3vTUJEOCNOZOa8ffHG6U2In4rte64QEa89kMLPqy5DOnnjkpjT0bvmkMgp36w59V/wMm41eHPAWD5s64ktKqKX9Wf0qpx2273gPGR4QsAEARG51l4WTR5xZEoc7hn9lmL/TDf67rC2IdJf0SKQ9Whkw/AOC1irhChkhEOqnFk90omxVyzQtjSRhUCb1h0YUc+GS7v2EnIqgUtpUKm0C22b1KPho2MmTxl77jAqqbjUh8oZXOmPObdpHePUJ1vKZXECrSavYWzjzCOdEw5+w5Apv2eTWs3i3UuDQuC5ISAi9xlMlY//Y+YNTcLL5bE62lBE7jOYg6LXZabIzTa+t6BGZ4hcG5LuOBK5sDQf7Stoo1I/ewLFed3Xl/6Na+DhoMTBpiVx59pl9vxxmhVZ07M+hzBt6djYl16Nq2rz7qY/JeXeRXb/HsWiu+ZnY3gOB/5MTdaJXFVCLIc3zGfumhMicJ/pjEjnRZXAsxW5RZWK2CUEhIAQEAJCQAgIASHwXBMQkftcT58YLwSEgBAQAkJACAgBIWCKgIhcWRdCQAgIASEgBISAEBACLxwBEbkv3JTKgISAEBACQkAICAEhIARE5MoaEAJCQAgIASEgBISAEHjhCIjIfeGmVAYkBISAEBACQkAICAEhICJX1oAQEAJCQAgIASEgBITAC0dARO4LN6UyICEgBISAEBACQkAICAERubIGhIAQEAJCQAgIASEgBF44AiJyX7gplQEJASEgBISAEBACQkAI5EnkVqw5jRmtqmCTdIRFa+YRmS4A80NAjvXND7W/SR05evdvMtEyTCEgBISAEChsAnkSue90XkqnSmqTHnL8l2EExxW2eS9g+00ecWRKHO4ZQyvF/plu9N3xAo7VGkNqu5KPxjfFOWY1U4eMy2ePwQzY2Ydq+rUL1F4+zVBXyxC5ShsqZ1aPdGLslQK0aapqsVcJbN2XZlXccbDJLHBl90DGR1u4r2fWnCdzRregOnA9YiUjThSeIf27BtCrxj02z9/FotTC6+dFbjkwoB/dqiRxdPlvTLuTv5G+3rozo3yd9CoXrD3TVlhvXeWPgtQSAkJARyBPIvfv4Mlt13g2vevYciF8ZKGI+IFB/2VasxRSY935akpJFsdaajF6UidkLz1rq9tLJWpuLTaGW6ptM9oZHkFQgBcQy/b3W3DgcmYdt8mHGd5SLetj2Ni6DVFmNGd2kRdN5CoD92mk4ovRcTRweUrsFk+az/2H2UhyL+hFYLcg2pXPWvJFFbmXtq9k1MncyeSrhEMNFg5pjMvFXQSG3yQlX41IpedR5BbqupIlIQSEQIEJ5EnkFri356ABrbe68DzVM7+9QZ+apYgc78KgYxYE4jiVXmEDqXYthmQvLxyPhzBz1CwLdpBLUxkiFy6HtWDZfJ16H0yH9RNoVEZdv6iKXP2xKV7dZ+XJ1TelZzLnh8aT+mdFXplc3HJz6T6aJW/Vw+FhDJvCl7Au8SYPLdd6EWrJiUlDOtOwNFzaspJRZwrHtI5tuzKkLpxcE06QxX60Fo6tRblVS4hc/fFpvboUyDNsmpd11lVRniuxTQg8LwRE5BrNVKGL3PnX6FPDmdVvOjHWkqtEIzI9iZofRHKvYFo4HmNZp57oOVQt2VuWtspNP8kQv/tcv+ZJJZVe6IDG0/oSt87Y4V37bhH15BZRkauELmBpkes9jVUtq3D36Jd8fLiQlF+hrjZzG3di0uDONHQqjFfWig3FKhA8ohW17h1k3MqLnDPXNCmXhcBzJXILe13J+hACQsAiBMwQuX6M6/8h9Uvr9ffgBCErZrPPlEAsc4JFEQ/p3sGPsvaQePx7Rp+swKSADlQtBSnnw5i8M5wb6rqah20FLmwfyW/2Y+jf0IuypYD0NBJjdxP6+1IOGW9us/EjsGUAzaq546B2bqVDWtJVIiNmEXrvvoFFWsF6lU0LZhBV7UMCW9Sjoqb9h9w4s4GFf2zhAtCs+QJG1FF/kMOVzZjzOgszC0XkeuK7aC9dKp9mbftOJGgEpx1R82uxMUzfQsWr+iiSeV/E4Du6D36VnShRHJ4kxxK1IogtqyMzKyje2ejQFkQ6L6BnWx/KOQJPU7kXs5U1n33MvWRtca3Ivcv2cDvadk1lY9c2RCVDta/OMcB9K8tu+DPADw5Mqcv23UoXjt3wHj0Sfz8v3Gy1//bkfixRa2exZeWGrGh15V/zwq2k8vFTQL0ODDyv2XtjtXbC4Rl12bLd1OyZ58kt0fobun7gz8vlnCihbkaVxIWts1g7dylP8roositfyCI359CEvswY1oGq17fQd/MJejQdSCfvCtom+3GCAAAgAElEQVR77uFNju9eQvDVGAPLnd0GMqpVU15yLQXF1OskjcTru1kesZR9aUpRxYsct3sqURXH0MOrFDy+yqY1M7hRN5ghdcuAKo59m0YTUuCY/8IXuZUatiKklRvnNoUx7mzWiXQp68mI1+vwSkUXbNULJf0pqsSbHP3jMCEXHuuFNii2qo4QFBZPhw6NaOjpgq2aY8pNjm7fz7SLqswO6rbg17YenNsYxq8lX2WQXw081JOTriLh8hEWhV/hQH42Bnv4sOKdetzZHsZRz3b0etkJHl1hw0/7iW3YjhEN3SD1Dnt+2cEcvbhZl7JV+fzNutRyc9TO/ZPHJFw9RuimK+zRzb0eHm35OlRzc9KOMV25kYsZ/iDJ3hurxMVe3Uv3MNPuc7M8ucXs6dW0ER0bVMDFRs3vKSm3TvHr5tOsTcruxszbumr0z4VM6OQJF9Yx/uMlvDAh75b6npN2hEAhErC8yPWI4+5jd8rqRHFaHDceuFPRVTeKOPatGE3IA53IrULK/fs4lNG8zza40i6GMWx7eOar1FJ9mdGnA1XtTBFJ48ruGYyPznzwakXuTY4fd6B+/azt3z06m48Pn3j+Ra5jMAPC++B5Zin/HhEESpyqfZaQBUXk2iaRWNwJZ0VYZtKMY++ERkQeUP5FEbmJ8Uk4u+pv5tB+/vjMYmaOmK75f53I3dj1KHXC+4AmZKEbXcLH4L6zH5vdFxiKS8fBdPhxAo0y1oXhnCYemM68CYsz/9FxMG2/n4Bf5o49wwpWFLn2AzYxPNAHtd43vh6fW828D8fx2BI3rU7kHq7AKxM1UjrfV+am0RyaMPghp4jcGyc45FCP15yN6qXHsW/NaEIStf/+kvc0JrWsgt4etswKqVfZtHoSy9UxEYrIJT4OW1f3jPKJt27iUL5Cxt/qe3/gdmsGlecHrQtTh3WgLtEsWhDF5ixNZG5Qytp6MifDwgm6qvtEEU42CSQUc8HF+Dsu/R57ftrGnHilvEbkepKSmICDs0uW5lXndxC48U7e44MVkcu9e9i4uaH7iki4cROHihUy/la333ujVuXWqtuCaW09Mz4zMCY1lg2hewnVC1SuVbcp096oqhW3WS5rilwnRr3Tjtc9snwRQnoCB1ZuITifG+Ayh9WKKT+PpZHm6zOBfVP6M/1gftaa1BECQiA/BMwQufrNKl5dcvDkqrMvpMcRuWoqaa2+pV1F9d/3Ob5hIqdemcM7XjZc2TmQ8eczRa66h7S4E6zfsYrfExNxqfQhEzvWw7lYHJGho5XdyhV4p/M0OlWyIe3WbkK3hxH58D6l7F7lTb936f1yGUiNYU3oVNYrJus/2DXtRyxh/f00fHzGM65FFWziD/DFmv9wWm+IhRmu0LTdI2aOjMNT5cpXbzkSkp8ZM1VHEaOZsbAjNOLS11br2c30HOjHxyZxIXwRG1eEkEwfGk2fSgcvOx7rC2O9ONvHt/ezcX4I0X/EYt8jmCEjm+Kst8mszn+u0LOWOuY2EBbtpYNqKf/eVYexw53Y3rUNt8YbelC1otgJ4o+xdu4sov/YD+7+VAqcSr/2ntgTR+Rnjdh7VDvgjM1rccdY+61SHh8c+01jyAcNcLSWyHWcQK+wwXjbJhG9+ls2rljM42RP7NuPoMsHffB2teSmPxWbN97GBye2fluGL7b9g/yGfOZb5Krhp6dx98wGQg+Gc/xpbQI7jqZdJZvMcAe7vsx4pwNVbdK4cXApIad2cyWtFBWd2xDYIQCfMpAWE8bAiPAMkeugdlDGrGLMX7WZ1aMe6r/Trm9h2s5SjBjYkrL3j/D1qnkcstQ9UgjtOLzcmNBONUj4cx1D95n6WePJnMFVSThwijUXEjinzrpgY0+v1v70r+OCvlAEnXdQzTuZS7v2EnIqgUvYM6RbZzpWsUV1ahu9f7+nHYkictX/q7pzgrWbz7I5/ikuVeoxracPLsVuEhGyi5C8ZnpQRK5mfs5uY8SxioT089HMj+rqXiZtsWXUsMZ4JJ4g+PvTHLDzZM7QFlS3UXH9jx3MOZbApTSo5OrBkB5vUNcZVGe30XuTYrcuvKP4Y67vj8wo72BnS2CPANpUtJ7IbdisHZOauKG6EcWKrefZkPhUMz/dGjehf+MK2N7Yz4ifr3C9gGun1Zgf+KR1OfHkFpCjVBcC+SFQKCI35dR/+OCPAxke0pSzq/ho1xZ8lbCAjNekSmxgyuVwgn8P04QO6K5Orb7nnZf1BLHd+3wT2JKyD8+wfPmXbDJ4FefFkB5B+Hukcfq39/lC+VbSPtjTuHt8FZP/jEBxOgF9mTGkA1VTsor1whC5g6fcY2ITZWtPshORC50ZtC0/02WqTlP8flxJ28oxGSEC6lLV5pxjQH07okOrsnaZrp4ickvGsXduTyK36kmmagt47/v2VIrfz/yAfmgeSYrITT6zlEUjglAiEzSN6dq/sLoqqxaC76IrdKmoxAGr63VN5cBfXviV+VWT2st+9F7GdiqrhFCMocumEfiWjGX7iBYcMAgL9aTanAiN7dc39eOH2fsBnTjPmrlB57U2TCFWiOEKAzbxr0AfEnePY/6U1YYTErCOscMb8PiPIOYFLbXIBPsPfMC8t5NwKq5+nQsx6yrzxsICNq3cd2aFK6TFcWjrVL6+oRcKVHMaq1pXQXefV6w/m1lN3NHd5wab2Eq9zzfvtKSs6gzLf/ySTbpNb2lX2bR8EstTFY+x+ofx8tEseqj8baHwoAKSyqF6cYa83YeOZS+yNuQgK/ISGqATkgav2hWRW/IeB9ZuI/iWXtd2NVg4Qk9Y6onclAu7mBp+0yAWuNubPQmsY5+/zXY629Ji2bBwL6Gpijc6/SYRi3YRkqL8nXSCOYtPc6lRK0Jer0DKqW0M+f2eoedYyTrhkRpN6Pwo1AFIDnVbsELtgT65hf7bEwz4morJLbxwBXtGvduT18uYmr/ijOjXhzYeV9jw9X5CC28RSctCQAgUMoFCELmZmQm0sa5k5NTVxb4ai1xTD9tSPl/yfYsKZHymPBxts3mNmaXt/xME+RGs+amT2xwZiNynjhwLdaHHWgulhKr2De99341K1zYwc9DHma/JFcFV4sxi/q2EFGSIRfazqEc/bhsYrghJ/c8yPMRVWTbfaJQj9xLUw5PLYdrPNCLXXWlXCZ9Q552NXtaCtaGxGYJZW14RobcjmdcvUO/Hh9KHLkwiI2RBKa8vwHXmmEwhVngi123qSYY3zxq6YUDn3GqmfpjfnL2GnJ+5yDVDbGrvPRsubH+foIvGd4Mupl8dGz+J5TqRq471/W2V9genLvZX/28z+s3tvivUz3Wv9U2INf1+a1WswXutvTNjT/U/NCVy0YrHPQbGK7v5/1fvM8WTayqFlUO9Fqxo40m+0ltlEeDGsa+GIhdNBgN7TWzwOPXbOWO7NRu0Ytkwe69GLOry2JrKdmFdkVuBOZ+2orrJkAndIBI48NMWghUndKGuJ2lcCAiBQiFQZEWuzjuUReSeXcXAXVuywCjKIldnbJ/+yUwcGI9TsuXCFew/2cvYrp7ZLw6VfsiCCSGbUVPxrqr0BHAOIlfrmdWJ3IG0DZuKX3Fd3cyNcOsCOnFK7QI2aEsRoTe2MnPAsKzxq9mJXFOi2MoiNyPMIqfb0VIi11HF5lXqcAVnNnxZmq/25T9cwcDcvHhyzRCbOpGr/xYls78XU+RqD39IMoyTNVoTlWo3ZU6HqqZjVdVlzRa5bkwd3o66aeaJ3EqKd9V6IteWk2Hr9OKLdSB0IRjGIte0KLauyM0pXlpEbqGoDWlUCDwDAkVU5FYgsNuXtCuvF35Q+kO+6e+nCVcIXfolhm/7deEKhvlt8+OVzU+dvMybZbMr6EIVcrYgM2QhB5HbdR2jPmmAo77wzFbk6vpNVcIPchLPim0GbU2g11Z1XKuJ8AMywxUyY4yV8k+N06J5Umn6Jt5Tx/aaisk19vzWnkCXqYPxdU3Kf3YFZRyZoRR5mf08lrXgxrPCFLk+jWYzsaE7KdFL+WB3hOEgdeEKutCgF8GTa1eVkOFNKZvj4Q/KK+/ykHBqB4t23eGALj42p3AFU55cT19W9PbG4dZBRqy8qI0RzdaTq4RRVHycjfDMZQ3m0ZOb2KwdU5u4mQw/QBeukJwpzusq5e/sWc3Qw9oQHM3l4MmcwBZUtzMVk+uUJfTCr1ErPn29Arb5zq6g2+iXGUqRx7tTigsBIfAcECgSIvfu0XmEnDzDhdSHlLJrSc8WAXTyKgMGXqR6fPr2aM0u77Qbuwndodt41pI+rfvSrkopSDxC8M/zOK6Az49g7dH2e3rXUDa3bV1FZKpl0+RbVOTqQhWye+0fuIl/DfABXdYFXWyr7WnWBc3i7NFInqj9hAFj6BLoT7WS6oMc+rFsvjoONtP7entnECuXRpJ8LRYqD8Z39BC6vOIO93WeW/NFrjZrwtbM09n0N5K598H7kzF08XPHXnWaDC8wmWI+8fhilgZNJ9F1MI3Gj6RDLSV0wEDk6kR0EqeWTGLdymPYtx9Dj+HdeEmTEqEAIlfH/Gkcp8J+YtuWDVouhXEVhRRiZnhycf6I/7z9Ks7padw4rLfxzCOAEe3aUNUBEqNm8+HBE5kbz4pcuIItgd07062GPao7R1i08jwR2cTZNmzegUmNbXI5/MGRce93xc9ZxfVdvzHp6GMSihXHr0pVur9ej1pu9qY9uTbnWbv8JJuTVCRQnIbVahLYwZdKJVVc2r6eUScVYaiI3Dt/hjPnSLJmU5uDnRO92zSj28suoMTMGoY9KGLyXbWYfMydQxGM2pdkGEebR5G7x9Wb0EBfXNINN5JVKl+VUV2aUr00JBxcR+AfysY8nWBPvUnEmr2E3IWGNV9mSLt6eGgyShiKXJ0oVt06Qsja8+zBnl4tmtHL10PrIc+3yAXtIR6OqGKjWLHrInvuqplb/vIe/C0zetTANvki64JGssREqjnL9yotCgEhoCaQu8hVXm1mj0uJtTMRA2tuTK7JtjUZGcYRfCdTZJbyGM3sbuqsCyZqpN/n0IZxfK1XPj8it1SNIBa09cqaCsmch70Za8qSIlcXMnBv58fM/8JUXlltarFqGYJRP7tCVmMfx6xm/pBxmRvM9LIrZC2dxOGZndii2bymiMpHpmJ9lZrGIQi1gxkwpw/VTGTvUR9LfCFsGKvm6+XsHbCJsYE+2BsZ8vhcDIm1vChnIHI98Q6JoFftrLnm7sUl4eZumCc31xCEDDGv7bzc5MMM0RxTbOrKSUCbsUD0izwvIpdS+DcPZkidrGn6NMNJPMKiNfOIVIvGourJ1csqYCy0DGZNlx3gQRTTQqNRkn+YnFhd/Gm2s24qXCGbcG9NZoOw2MwNZnrZFbK0n57A0Z+3ME1/85pSyMAmU0I4ryIXaNO6AyN8s6Yx03QZf4KQn07r/WBQNny5GVmdnsClGzZU90w3PKHMtSYL330VD+Pv/EcJJOCCy139PLm5hyAYhHDYVWDO+62orsu5bQwyBwGdlzv5g2820/MlbQ3V2aV0H/VzXqpLWSEgBApAoOiJXHUC+Vsn2LZ7CesfZPWilnIdyOetm1LVtRQ2miTiaSTeNF0+PyIXSvGazxj6N6hCWQe9rJ9FTuQ2xW/ZStpWNMpta7AYlNhYL90GsPZ6R+xmFnxyP46zu78l3PggA1MiV30QxLX9RH4bRPRxnQfTjAMUlNhZ9PPf1p6A/+g+NKrshL1yam3y7dPsXTKWwzv1E7upbfXE+YMF9Avw0R4ckXH4gg99d/ahmvExvI6D8ftmJP7VtIc1aA67+HkWW5xHEhRQ1iBcIa8iV2NLv6l06dkUT1c77WEQGdffUeSqB2/ivkm7z41T2wk9HM5pnVe0qIpczPPk5nb4g6Egtqf/G6/TsbYbDpqDIFQkxEazZ08CL7/dilo39QWaXgqxjEaeonqQwOXD+/kyKtnQy2hK5KoPYLgRzeZt0dkfZKAOCxjQlOol0yzjyVVs9av3KoMaV8WjtPKrNS2B68eOsWj/HU5mOdDHhXFvtcCvvOZkmYzDF+68avoY3lov+zKqVU2Dwy5CN8XTclBnGiYUQOSqbbdxZEi7prSs4YKD+jAI/ctCIpeXP+aHOW9STt32pXV0HLGkAI9sqSoEhEBeCOQucvPSWl7LmrUBJq+NFu3yWk9uaSLHuzDomLVtNSOsQN+knLIrWNv0v2N/PZM5PzSeVEsf6/t3ZGmRMdszLrAnfnbZHf5QkE4UkWsyu4KJdnPIrlAQK6RuYRDw5uMls3mzgnhyC4OutCkEciIgItfK62Ng0H+Z1iyF1Fh3vppSksWFFM5pelgicq083fnuzqeRiokj42nqoSJ2iyfN51oo5Vy+LZKKDjUbE9qlBin6MaYWwyIi12Ioi1JDbjV4c8BYPtScCKciell/Rq/SO/6tKNkqtgiBF5CAiFxrT2qTRxyZEkdmRGcp9s90o+8OaxgiItcalAvUhxKHmxGaqXJm9Ugnxl4pUKtSucgTEJFb5Kcojwa2mryGsY0zD/9OOPgNQ6b8nvejlvPYrxQXAkIgk4CI3GewGnz8HzNvaBJeLuodxyJyn8EUFN0uM0SuDUl3HIlcWJqP9hVdc8UySxEQkWspkkWlHZ3IVSXEcnjDfOauOSECt6hMjtjxtyHwbEXu3wazDF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pRMhIASEgBAQAkJACAgBaxIQkWtN2tKXEBACQkAICAEhIASEgFUIiMi1CmbpRAgIASEgBISAEBACQsCaBETkWpO29CUEhIAQEAJCQAgIASFgFQIicq2CWToRAkJACAgBISAEhIAQsCYBEbnWpC19CQEhIASEgBAQAkJACFiFgIhcq2CWToSAEBACQkAICAEhIASsSUBErjVpS19CQAgIASEgBISAEBACViEgItcqmKUTISAEhIAQEAJCQAgIAWsSEJFrTdrSlxAQAkJACAgBISAEhIBVCIjItQpm6U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n/9OitX9jnpda2ATv48TC6aRmv78j0lGULQI+A9NYl4DW74abc/SZCPbvFPZMfkRMd86M3Rf4dnt4/+YeUOT8HJ5DJRi/0w3+u4ovP6kZSEgBISAECg8AiJyLcHW8S3Kdg+gYmUX7EroGkzm8pIA7ty0RAfPvg2nd7ZSu7rajudhXG1YuLM9L8VspfWQiGcPTyzIlYD/wCTm9U/E6Z4bXwwtxWIjkevZ7hHrR8bhjjOrxzoxNjrXJvNeoMkjjkxR96G7ROTmHaLUEAJCQAgUHQIicgs6F8XeovxHg6niZNxQURaDXSg75F08S5zh1PwgUs1g8Hx5coueyO0++TPe87Ph9Ox/M367GcDzUMR36DAmdK3Kfzd9ztD5eahYVIp6P+aPuXfxTPgfvvjAIYvA1Znp2S6FzaP/i1Mu5fI7rIFB/2VasxRSY935akpJFsfmtyWpJwSEgBAQAkWBgIjcgs5Cg+94rXMN0u/uI3p5CCnJCQVt0Qr1B1M16C3KJR4iap55ItcKRlmwi6IncoctmkVvrwccnDHF4iL3jemTmeBXmgthY55DkZvOj0tv4e9hz/7Z/0PfbTkvgz6fJzDT/wFJf1bklcnFLbhmYOa3N+hTsxSR410YdMyiTUtjQkAICAEh8AwIiMgtIHS79mH4vmbLrbCuXD1TwMasVl1ErtVQKx2JyDVN3HNgEn/0TyT1RAXeGFuC3J2nT1m15gZNyzix9RNnhlowbGHm/Gv0qeHM6jedGGvtBSL9CQEhIASEgMUJmCdynbvg1votytcsh4Ot1oa0pNvc3f8TsYcisxpV9l082rWnUlUXbIpB+hMVDy5FcuW3r3mki7Vzm4T38GaUST7OiTmf88i4lTpf82pPbzi7iiNrftJ8qhWUdzjzxWKethuOV4PKlCyhbj+Z+D9/ImbnRhOAXLB7LYhqTWvg5GRLMeBJ8jViN8/nztnjBQaqtYkc42+zL6OIzUu/8OfyxYot2n9zOBTM6eO1qdLzTTzctHan3YvmwspJJCUa78oBbP1x7vwunro5SodH1w8R8+tMUjTl/fH4aBzVnHMe8gN1v1t1c2qiTm7e33L/xLOrPx5lHSmRMfe/c2ndd6Sq9Ppu8B1NOntweclgEit9QfXWNSijXlvpKu6f+YULv/7Ek3xvbsv05Hadn8SET7rQuHJJTeeq+Bg2z13CvD+eGIJw9+KjiT1oU9sDR42D8Amq+Ctsnv8T83Yar84S+PbryUc9G1DFVQnCVj3g6tEtzJtxiChlenQe1hyJ349ieo8V6O9tcmzekgmBzfCt7Iqt2panT4iP2cfybzfyq+6H1PCR7Ayoksv6vcqa1t+yQCmltQeNN/mrp+2ZMbwVL2nsf0L8uQi++SyCvXpLy7H+KwwLbM/rtTxwVO571f07XNi9nslzY4jP6N2LGeuH0fjRPkZ/cYPuo9vQWGd78g0OrviJ8aszS2carfbiXsffw4kNQ5356Ip5t2PTkYms6pxE6rEK1ByfEQRvXuUcSonILTBCaUAICAEhUKQImCFycxZH9yI+JWa/njvFbRwvD/PHWa3KjC5DAVUZ10GLqFlZRezyrty4pF/YEad3wqhdPZmrSwO4pTz8dF7TlCRwcFKeuhnVVNz+bQRXjl3Ta8gbp3eCqV3duKy6yEXOTP0nSXmeDvPEInrCNT8it1xyMimlHHEw5mhKZDoOpurwtyhnb2IwGXaYZ3dBRG6JBt9Rr3MNbEwxfXyRM/P/SZJORGlEbg0eJSVj5+SoEfH6l6EdeZ0kReTejyfe0RVX47faqhh+CFjAcp0ttduwcE57XjK1THjChbCZDJ2vE2kl6Dh9AmP8Sps2Kj6KWYNWsDkZ8iVy/XqwYnozyptoPfnAArpOiNF+UgCRG3UgHh+/KmS5g86sJ2DEPrRYFOFaxvQwb236N/1n65goZW0fEF+8NK5ZOMazY8K/mX7AqK0GjzgyIw73m2XpG2jPfnOn2TGVHb/cwev+//BFbwd0Pw/NrZ5dORG5BSUo9YWAEBACRYuAeSL3gyHYng3j7vGdpKpjTotVxq7pROq0rozN3UiOLAhG5xezabOKhk1diN8zjZg9+0hXe+Psm+Hwaj88bMO4tFPP82vCW6vBY/9PvMZ0wfVeJFELgklTmGnFoqPmr9Qrv3NmzWJSVa6U7DiHeg0cST//C4d+znzk2bT6Ed/Xy1Hs8W2ublvFnZO/k57uQrHKAXi0q0HKks+LrshVDzI9gavr5nDrzGFw/ZTqQ96krG0Clxf05c5d3UJqhNuwaXiVhbSbx7mwdT5J16+BbQ1K1h6MZ9WLnP/VWAbkJ1xBEclkE8drP5iqn7xFOVsV93Z+x6VDv5OucqSYWxfKv/0unq6Qduonjq5bpTVcEbmaYd47TvTPwTyIB5smwdRrV5kS8fs4GjItY+7zdtsoIlddSXWHgyvWsGD9Vf7r6suEOf1p7Aq3Nk2h/+wHQGmGLZpAb68SqK7tZt6MCDafe4Rj5Sp0/2QQ79UvDapofmj/PcvV7bXtT/h4Xxx5QFToj8xbf5WrySV5qVMb/jWyJVVs4db2r+k/44aByeaGK7SYOpkpzUtza+e3/Guuum00tnR8uwMdSkYQOEURuXqtmxuTayC678fw68IV/LD1AbZd+7PoE19c1eK//QLtOPFiyrLeuP61hTUbzrL33CNwLE3H4R/wUfuK2N7ex+h+64nKIogfcSF8DbNW/MUFKvLR9JF0V7M9voL2o7SlM64PkrjaK5GkfRV5ZWpe4mv/l4WhsbSv4MTWoc4MNdMDnNMaatruETNHxuGpcuWrtxwJyduCk9JCQAgIASFQBAmYIXKzs9q0UCrWZBGvtqvM05uHOBume1WeXRtdKD/qn1Sxjeb0zE95oLyeLtb0R15r48qtdf24eirz/alO5KacWUV02E8Zwhrncbz8kT/OBq/9dZ7LZK7+MIhb10284rfAhBRWuEK5x7eJWTmCe3p2lw4Ix6e2yjA0osJUfD54jdJqD29IkJn5ay0vcrVzVo5HxxdzIvwXQ7KOn+L1yZu4PT7OiVlKaIoictNuRnLqh2A9u/tS5fN3Kf+wIJviFJGbHMPyzxfwg36sdMC7bB3+CrbnNtL6w91QrQsrvm9J+eS/WNDvJ9YYLBNXxiz7Fx0rPiJq/iRGh0HvOdMYVrhlt4kAACAASURBVL8khp5M7XAdA95l5fBXcLyxm8ABG7mqR8FckVvlk08J7VoR1e0ols9czfLjRmEVJtZsXkVu8pmNTP58d0ZYhUbQhg2jhatheIPp20PnJdcPs1A8uSXj2Tt3JpO36tms4xt/iMkBa9ir16gum0HMusq8sTBvN+OEubcZ4l2iwHlsB0+5x8QmD7WdJzsRudCZQblsfsubpVJaCAgBISAEnhUB80SuEmNbwSAPrGJyltfn3ji9HczLNXXxr7eJO7OP27tWkfo4q9C0ab2Khs1duLdtCDF/qkMNGlF2+DSq22eN1c3Xa/8CeQRzn5ZCE7kGgl1rh8m+FLH4YP80TkeYmyXf8iI35w14uh8ceiEiit23f2vPFYOd7Ll4jHOfEiCH7AqObQgNb08VXQ5dxTNre2Y97Udk5WcsILViNZ4dn/2b6UeNjTElALVlzBW54Mqw/3xK71raGGKS73Dhr0NsWLiPzddMC968ilxzszBkiQ3WH65BLLEicskaXwzezFj/Po1NfKYTmPkRudq6WFbkPnXkWKgLPdb+w6xVJoWEgBAQAkKgaBPIXeRWmITPe80obSLGVjO07DYiletL2Vf9+Z86lbUbioD7+78mOuJ3QyK60ITrGzny43ekKxvS+GMS0TsPG5TNl8g1Cqew9HQUFZGbuOdzzu4ydyNd4YncrPHVauJFSOTqPIvGItfU63Qy42p1wlArVu+w+f2vmHW5MESutk3X1s34sMNr+L5SMSPGNf6P7xkUFK3EzGb2XSgit21vwsa/hmt2N4zZIteX2Zv646vKKoALInLHzLzLyHrFCixydcPr0z+ZiQPjcUqWcAVLf0dKe0JACAiBZ0UgV5Fbsms49erbknbtd86E/cijjDyweRBK5T7Fa+CbuNnfJmbeIO4l6g/XkdK9V+Lzcrzms5TmYdSrH8/5WUOIV5+sqXflTeS+RcUxg/G0v835uYOIL5xoBdPeVaPZ1IVZ3P61PVdO6j50xKbpHOq2qYyNiewK5cz15Fb/Et936mNz/XeO/fB1ZghHjisqD3OX0U7OHtYSrX7k1dfL8ejYd5z4zSjLhS5cIUkvBOEZeXIzwgF0orZhD1Z81UwTrjCv60/8asBNF66Qmd/2nZAvea92Ca6GTyFwrjqmN/PKCFeI2UrXIREGYtR8T27WiXNt3YXZY9XxvqY9yIUhcnVhGfpxylrLcghXMOXJ7fou4Z+YDuFgaBJXexYsJnfDW858ZKF7WzaePavHkPQrBISAECgcArmKXKe3t1K7Jjw49h3RmzdmbNxyf/1NqlR3pJiRJ9cpYBVuyTu5tf93HiUpmQ7sm+Haexw1qxrFk+rGVPVL6g2sz5NDG4mv3YWyMSbiOrN7Xa9pw1QqLkdKB6zEp7Yt6UkXufTbSuIvqTfCaTdDuXevx6N8bTwzV3hnltMJwCfXI/lreTCpNKJ0639S87Vy2kwEBRG5xfpSZcy7lLeHlPO/cyniF1LuXdNsDrR5+QOq1Yw1sfFMiXvVbRLbr96Ql9sCyyWMQJcSLl3F3V3fcUW38azSu1QO6EI5J7iv7523hsi9sY/JMyOI+usByY6ladGjJx8PfAXX4vqHMlRkyupPaeEOqsu7mTdTt/HMm/fG96O7Omwg7hDj+6zhoDruNnAYYQO8sH0aT9TSFRkbzxoP6MlH/X0pb/uE08smMjLUMLRAJ441ojFoS7ahB8NCJtP4/i7W/nyMPWq71X1WrsKwyR/Ssdojk4dJ+E78F7Nbu0L8X/wwcw3LD2VJyKeZXHPFsLrssP/MonctSD66gpFTopTNda/xXs9WNK5WGkx5cm2jWR60nl+PxhNPSRoHtGdYYDOqlFRnqJjO0PmGPwrId3YFFZtX3cbnkWRXyO2ulc+FgBAQAn9nArmK3GINvqNB5xpkm43SWOS+s5Xa1U0jTY/fx4mQaSaOkVXicN3U9bI/Djdvnly1OhhM1WFvUa6UKXvym0Is7yKXbNKqpT9MIAUXSt/OmifXbE8uoE7d9UrHGtiZCikx4RGGzB8AxmQMUnfpZUAwPaP6DB2xa7+Yeq+5ZEkHpq6bfm8fJxZMy9xgZg2Rm82dHX/gewZNyHzt79i+Pz+O9TX9av5pPHtn62+mcmXYorGabAymLtW5rYz6MALjc0EcBwwjLNArS9ouQ7Goi93NzvBDTA9YY5BTV1My27RjpvLkmncyWpXhI1kYkDXNWIZlpkRuNunGVDFbGTUkKxNI58cV1/F3cyRysiuD/jTvq1h3gETcnkq8Oj27OCrz2tIvJZ7cvDOTGkJACAiBokwgV5ELLpRsHkzV5kpsrfqQgbvR3Ni2k2Lt/0l1W6Nd8CYOjnjyOIH4I+Fc27Uq2wT/uqwMxe7t4+h806mj8ixy1eSND0nQHKpwjdid87lrpcMg1GaUqPMlXu3q46zOgKY+8CBGfUDCGZyHjaNafMFErmaBKYcwlC3rqDmAQ9PHlcNc++1r5TAIo2VYrBnO3QdnHh6hfJx/katuwBGbV6dRo3nmwRvpqgTuHTIx94UqcivSe2IbOtT3onyZktoDFTSHO9zg4Lo1fLXyTpa4VsfmbZgxvBkvuZfOPIDh2jF+/XadiQwHrvSe3J/er1XEVX0aiea32R1O7zQ+JEGfeQlajHyXYa1fonwZPYFsdBiEqQMYeBTP1UMRzJudedCE8ZdK7T69+ayX3uEUmgL5F7lQku5jP+Cd1lWUmOAnJN++wJ61hyjd611alDSRXcFI5Jo+OMLQ8qZDk1jVM38nnuXlAAlzvoRF5JpDScoIASEgBJ4fAmaIXGsMxhG7jj/i+6qtiQMdrNG/9CEEhED+CeSUXSG3VtWnnt3C38OO/bPd6JtL+q4+nycw0/8hSfvK5TG3bm52gFbkliZyvAuDDDJ+5F5XSggBISAEhEDRI/DsRa59M0q3GYF3AxfINpyh6IETi4SAENARKIjIVQcLP+SvsfdwUjmzeqwTY/UOUNRn7Nkuhc2j/4tTghtfvF3KYied6frQ5e1NjXXnqyklWRwrMywEhIAQEALPM4FnJ3KN4z2Nj319nqmK7ULgb0WggCJXnWRuaBILeyZil/A/fPGBA4uNMiZ4NnvMqs/v4knOQrhA2Js84siUONwzGillsRRlBbJLKgsBISAEhEC+CDx7kZtb7Gi+hiWVhIAQsB6Bgotcta1qoTuvjh0Tx9uxwTgtmHcqO6akcnq6Ex+dKLyR+fg/Zt7QJLxc1PkLReQWHmlpWQgIASFQ+ASencgt/LFJD0JACAgBISAEhIAQEAJ/UwIicv+mEy/DFgJCQAgIASEgBITAi0xARO6LPLsyNiEgBISAEBACQkAI/E0J5Chyq1evTkJCguY/uYSAEBACQkAICAEhIASEwPNCQETu8zJTYqcQEAJCQAgIASEgBISA2QRE5JqNSgoKASEgBISAEBACQkAIPC8EROQ+LzMldgoBISAEhIAQEAJCQAiYTUBErtmopKAQEAJCQAgIASEgBITA80JARO7zMlNipxAQAkJACAgBISAEhIDZBETkmo1KCgoBIwJ2fZnRtwNVbe9zaMM4vr7zUBAJASHwPBP4x5tMbjkIx7+m8tl/o5/nkfwNbXekQ63FBNqF8f9O/sKZvyEBGXJWAiJyZVUIgfwS8J7GqpZVNLVTTv2HD/44kN+WpJ4QEALPmsA/3uRfzf9JazeIOTiOYTdF5GZOSTADdvah2v39LOrRj9v5nKty008yxM9Jr3YSh2fUZcv2fDZoUM2bwAbT6F/VkfgzX/Pe2d8xPh3cEr1IG88XARG5BZkv58FU6dcF9/iNHPl5cUFakrrPI4E8eHLbNZ5N7zq2XAgfSXCcJQY7mA7rJ9CoDJB8jGVde3JZv9nhEQQFeHE5rCrL5luiP3PaGIH/yiH4FT/FD31yehDq2W6q2ZjVTB0yzpwOLVam2uTD9PCD6NmNLPTAtZhp0hDQffJnvOdnw+nZ/2a8RQSRMVZHetX9kaFetsT8mYvADdzEvwb4UEJ96x2dxZzPQqw4R5n3Tpa+HafSK2wg3raQeGA68yZY8pn0PIhc9TR4M7RxML0qkvs8WnHWpKtnR0BEbkHYV5iKzwevUfrSL/y53JJfKAUxSuoWRQLvdF5Kp0oPOf7LMMuLXOB6eD9+mLs/c+jPROSa+yAseiLXd9EVunhZ0qtUFFfh82vTsEWz6O31gIMzphSKyHUs+zVrmnvDjV8Yc3BxDq+6PakTspee1WK4fN+LamWOsayT0Q/MQsWsd+8Ye1WVe17dfVEVufpotF5dLOjJVVr/R1/mdXqX2v+4yNot/2Thk0KdEGm8iBMQkVuQCRKRWxB6f6u6hSdy47gX544bkczvE8g9HdXnQeRSsFefllxAInItSdPybRWuyG3EZP9ptHC+zZbfBjE7LQf7HYMZEN6H8sdD+OF+H4a3dCJqfi02hll+zKZb1P6QdLkWS4nKZYjOeNXvie+ivXRQnSa2tg8uRdSTaxWRC1Su8B0LmtRAFbOYd07+ImEL1lqeRbCfoiFybf1x7vwunjXL4WALpMOj64eI+XUmKYlGUTVK2Sovl6Ok+n1ROqTGX+Tyuokk3tY/fngwVYPewuFQMKeP16ZKzzfxcLOlGJB2L5oLKyeRZNx2sWY4tXuXivUrU0axQ9127G8h3Lumi8/Stlsul8m8/Vt7rhzL54w71KPzkIH0bFyDck5qQwBVMrcv7GJp8Hx2ZSgZYPC3bO7hSfSy/qwrM5X3W3tTzhF4qiLh0jbm/2s++1J0drRiys9jafRoF+ODY+j80Vs08nTBtrj6vVssh1fPZfIvRTcOzdmtL0ObNMWnfBls1DanQ1rSTaIOLmXh5TNotn1V+pylnWujyilGVomlvXv0Sz4+rN2eYFbbCsZmzRcwok4pvck17aHNWs7EenhwgpAVs9mX56Wi8+jEsD3cjrZdyxId2oa1y2K1LWUncutPwH9kH/wqO1FCzfBpEtcPrWbdjOkY3w7gT6WxY+jY3Ee7poAn92P5a9NiNi5Zqlici1dWKWXoWVLq5EHklmgdTNv+HXilshP2aruBx/ExHF73LZErN5ig50O5T2bStaUX5crYaW1PjiXq51lsUcpnjQ800UyWGERPnPtNpUvPplRz1baLKonrR00wbLuSj8Y3BbXgmJtKo6ljaOul5f4kPobtcwM5/Id6vhTvYG0THnlNB33wXx1MC/c49k5oRGS+Q79L4NuvJx/1bEAVV/WXp9r2eC5sXcP4uTHEZwy/DQt3tuelmK20HvUX74zvR+/XKuKo+Z64wcEVPzF+dWZpdTXH+q/x2cg2NK7sqv0+efqIq4c2Mm/GIaKMAyMdPeg+vDO9/F6ifBmdHQ+4de4gP3yxlR1KOM8b0yczwa90znfG/Sim91jBDr1Srq3bM+WDZviUK5nDGPUqlP2azc29UZ3/ju6nNubcn3JfRYdWZe1t7fzaHw9h5qhZBvW0ayuVvZ+N5XrnCbT188JN/VWu3G9rJkzXE17K/fAoknn/v70zj6uy2v7wcw1xOk4kaiKiiZWaJXnVnK6CmqhJYoThVOIAkjgETmFwUUlzRFHCkcKZCE1T8TrFNedb2DWnn5ipOYUXFVH0aPX7nAnOCOcgBOp6/1LOfte79rP3e873Xe/aa09Lxy0k7/5Uz9nV4Wxbv0drXytyD3zNuWZv0eCYNi2hwXz8l3uSEb2RamP60uD0eqaMyEv5sfOYj9dQd16qXUWdZsHv97menkJy+GiumqRPmd47/A6oxtXgfsjnPrbiIduqSK7iLRqHBOOu46eaghf2sy16AiePar/rzI5YL2Z5foBbhQt8vXk4MRajuZXoMyWeoX9XcGP/fIZP207uz2X+M0E+fUwIlLzIVQyjftDb1C5vhphxGkB+bVFy9ZsJ/PKDkRjNzuZORQWVVOpW/7h5mLQF4dzP/VtLagROxbWmGT8M2ha/yO0Ukcj41lpVYezO5e2EDJ1PrhRVi9yGZN+4gaJ6dRPnlacS6P/hOu2NqxW5ZW9w45nqVNfq57yTrvJtpD8zDxVi9npEkhjaEgteawz+nEyPkcsKYVx1ih/TA7tT3+zZdzn+zYdM+/UuVB7B/P5tqHl+G37b1ppt3bTlHCa3qMaZHUMIP2uDba210iZyN3vtx1WVi3f1a2a+P5p7Kj/N/ch0jWN4iCe1TcYdyNzPEh/9PFpnGi/cyTtNtELOgGQ6mz26kKb+218hcrVpEGZH8z5psV3YnKT/g+eO25I4ernm77vtIteZulFb8DdYOKPnVOZ+Vrzfj191ok4nco/uJ+PFtjTSaq7cM5TH+dKnJydV7b2S+XDMaygupTBzYKBmDHWH1k61C3rja/NdZEePqDBCzYpG4zQArcg9l8ZehRsdHI0vlsmusE+I0ontrr1YHdKR58zOq8NE+SQaiNB8xeulVEYO3KxOFyiMyHUZOISYwY3Nfg8pT28mYEQq54260/+1TQyuD2nfejHOULsbtdRES3vVO06yT09+ytbOfXvTlAXN3CrHzUyopnsY0rN2ffcEYqet1/5FZyeLm89UoZoJR/2HG53IjSKRYIY3+Um9EOzmmL2M98hgpdcZ2qsWiOnltSuCdhLk44q5n1iU6Wz+sAtpuaUI3HH7LI5eL5q7d/5qkTuMDmtCca9tzpcsDkx/hR355Gd7vJTER00UpB/0IfCypSVoQ4nZ2oeGqpH4/SzregWje3y3+RaTE0olgRIWuXnC8sHlo5xJiSXr1wtg35AKTYbhXP8s/7dRl+tajyoDFtLkeXseXNjOiaTPycm+AeXbUfmNkTRuXp0y905ybOZYraDTE6N/3OB88lyunDgCDmN5fng3atrf4FycH9d+045LzY9pGtiOypf38P2qRTy4lw1l6lH2+bep87qCq6um6gli7TnFlK7QafIKhlX9ka82fcOevWe5QSWcuw5l8gfdcLa/yrdh/szUKAxtJFd9i6K8doR1S5exeX8mDl7jmRHYkupcZfsIf+arv9m1Ile9uDWbs1uWE71+O2dpSdA/w3jzeXuU/11G74nJtk/Wv0Lk9n+Vm99vI/ncEc7cvwtlX8W73VB8X6rKg7NJDNqxSSOGh3enfkYqoRuWc4k6DPeegXvlE8QnzOBfgHuHOIY3fcDhxGDmqX/U/JhulW1TLBrBS4G5tsWXrqARnFeM89tMRG5f3Nd8Sofa9/l191KSF8/mZgbYtQqlQ9AwOtQrZ5TX+yl+u/vSKOc4yR+O56fTx4GmKHoOwv3dRpwb2IefTHAUTU6u6WK5T/Hb0IKbKRvZu+1rsi9cBMe+NJ4UxjvNq/DwxFI+GRmV602NyUcI8nAEZQZpG5awY/VS7mXn77tV6Qo6sUkWafFR7NiwXms3GN9gT+raw9Udo1kyXRtZzm2vieCd2RLDhmVLuVdhJN0/C6WlA6gjgitVrluO1jaYdZqBLVRt9SL1Nt6hioGBJA12xZ4czqQksyI+jUMZdri0b8Y7/dtTOTmGiFzBoBW56mvkcOVACgui93Eopxaj5o6lt6sdV3bPo/+0S4ATYWvG0rn2Q87vXk/cYpVdcGjlxoigvnSuZ8f5TZEMjr6d63HnKeMYUfUUicn72JmaSSZ2uHh2559jOuJin8mucZ8Q9b1hB61KV1C0IybJm6b2tzm+PpHZq09yPltlux2hQ3vR1CGHtOiPCVF9TeQe7Yjo/DEdqpzlyw0fsDg/rtpUBX0BqRmbcnrjqDGg/wCVffprEqOX8OtpqDZmPsO9XCmfoy+M9R8UszizaQmbVy8km760jJpCd9dy3NNFizuuYVSE9u3At+6MmtSIY2GjuRe0hpYXVFFdV00VBJ3IbfApAz/rSwP7+/yaEkNi/EKyM5wp334YXccMws0B7h1byszR2vtHt6gu5yJ7YsM5sGUPD3GmfLMw+s33pO5fGMnV3cf3LuxhQ+xszhw+rr7vGwWMxNvDmfIFPfQ5zGBrp+aQvpQe//3Kwsg68+6MOQx6RSK5Nn6lPDbNS1bk6kSiKlK6MJz7f+TDrfxYXMd3o0b2UX6MnkiOQdvGOPjP44W6Si6u8uLSz2r1p0kruHeV9DUjuZ4bXoHKPpto2kTJuWU+XLusvWb5D3AN7UUN5VXObYrm2qmjBQ9iMYlcSxceunArfZ7P5shsXyJ2a1vpIrmn1hHxYUJehBfoM2MjQ1+x52xSD4JX6Inc8lfZtyiYqB16L2ZcRrPis27UvrGPqP5RhXh9XjCuYmnhGMKyt1+l0q/b8PtGFbn9O2P9RtGqjDYNoIwf04d2p36ZvJQCjeA8z5a4j1mVn1MmtkuvyE1Tv658i9onEvhkZLhpJLdFPEGz3Kmm+1y/Kw3i1K866xq84hxJr02huClUP7qz+TI6gYLXbxSXyLUwSDoRaVCNQScYsjgysyfbUvJ7pZln1xqR22DuaQY2L8evWwazYo7u9bHWhk8yHwYZRWJ1/mUfJzk8kJ/0Xq/WmPJfgtpXMah+UV4VjfNy5nrqBGIjdVG+UHptGYlbtlHOtU03kx2BS2bg6/qQ8xtmMjgm33AloBW5ykz2xs4jYlNO3tUCgtnd14XsA3F4haVDC29Wz2rHsyc24DNyn2HuY4NerF7ekedOb8ZjRGqBHucnZK0SuQMDSRnsSnbqPHwiVQJc7/B5j5SgZmR/F4dPeLreB8OI834b1+zDfLIjHN3XqjlndeNzLqkDK2O188onmfFBr2Fn9KClE7nXU6OIjdRflNyWNivX0NUpiwORr7BDjUU7ZytksDe6D3v056zu3szcT6xPP65r51T2ln6smNNUXWGlwYn93GvzMlfU+bna+ZKpeSNAyF7G93Qm++hC5hqlVNAkDv+FntTNFdzaSLXrfdKiX2SzwcOAuXu7ONMV3sJ9zXw6OOii5vojomOYTrJHFzMP27rf9Ams6uFO7Utf0eWQLAwv8AZ8QhuUrMh9bRGvv9mQ2/uncnxnAVmJWkFZ4cQX/CfJ9DV0Oc8k3FopyMuF1YpcM5UPNG0xFLmA3WuLaNajIeXKwB8Ps8n6+QSXv1umiS6bO4pL5FZqx6DQQXR7xZnqxq84MS9yz27oQbDRfVwpcDFfejmT95k2kssRZr4bwbcGfepG5LrRtDT7WemY/Y1qD2Fg+5bUd6hIWeP0k1yRCwYitmE4CR0q8tv9OlS7qKple4uRvhNpV9YwF9Za28YkSkskNw1nGszdycDmWZq8TTejEmIBOwnv65r/QOp+SHWtPNcQFNKWGuocy/tcv3ScY9+s50DSeguC10aRa0NOrsIrjjfebctLjtpcYv2eGIhcrQ/GfSlgClsjcjVtMtg7riV7jCKNYKbvZkV4Po7oSkAp9UrCaSNrV42rZ9h0S7oyfUMgraueJ9EjhrgCz9WKXDP5rianakVvviYzDxPhk8heXSOFC/6TvOjR3AkH9cIK/cN8BQVrRG6HKRFEti8gh9dEcA8jrs/buN4uSOS2pc3na+ha7yI7hnTgQG69Pq2ofOY4X3r2zA0y5JdvWnfGf/FvpV9VIL8cdaPPtHPqhrY0YG7EOEP3EGTYHm1d2rw3Bvqs8/L6NelHef83FY9/tcjVvknKd2LpPyiYa6gdWxG5Bd7xT3KDUiFyb/57Iqe+LSByqhWU9keXkrbJ9NVDUYhc9UDbu1O5fTdqvdQEB+1CtT+u7+PHuKmmkeZiEbmdCFs9nnam6bXaeWi9yHUetYLFnrWtFLl9mP7VUF59YE4AW3ELFHO6gtMLU5nu4UJZS67oiVyN8LzDvtUhnGuxnL5lv2aVsgeDnzvBp+uO0K3/CJrf0kV+wRbbpVfkAm3iCYpyp7yqdue53oZ1cvXKC1kcTXPCUPEWDYb25fVWL9NAt2glJ53N4/Tz+HQWi0fklg/Yyai+FnIKVZc2J3Kv7mFBv8HctGLqqppYL3KNRU4+fbdV5AK61ARNJE27IM3VXDTLyo6pm2lFboV0VnjG5f/2Qt3eBpEbFMxuH82GKJbnlb7IdSUyKZAODpZaF17kWpXDW1iRq31TUjefbuoLyfxEruaNwH290ln5iVytiFZqK5FoH1ZzU3q0c+xhbvTfnMgtZ6EChAWRW8FQsGu6/NeLXHXaxaOIXLuxrPLqJpFcW74qnsC2JStyn5+B24DmlP11Oz+smJf/69BqE3hplDvVVOkKcyei9wJNXQBak66QrRedtT2SazK+9u7U6DcW13r2mBXixSFyvaezcdir2Csvsj1uJgkpqpxczZFfuoJpJNeZoMWLedNZyY9LezNpg8pCPpHcntNJ/OBVFJe3EzB0Pta95NUjVqwiV5tXWwtunkoi/sBODqtyclWHuZQCdfWEOhz/ZhkPOo6g2g+BTLo9ioQ3HTm8+j849e+O4/HlDN2reldoo22jSVJ6Irkqx9ritmSNZmHMlnL08dbbDEL7Y2huJbjV32uqlc5TpprNg7X8Q2jOui3VFXSvJuHm0QTWRC/luionV3WYFZFaUVDhIjtGduCAlXt7WiNyGy/8hXcsVUDQpSvoC+5CiFzdg0o11evvOTXVKSjVHnnDgcqEroygh1MOabGRhCQVlHhig8jt2p9Nk9ywP7oazw91CwXymVHatAF75SW2xnzBii2qnFzN8cjpClrBfWVLJP3n5OUA5z+/3YnqOoHWivxzcnWpCvnZ0s8NtyxydWlA+g9L+dwPxgsSC6xaYGjr3uQjjPJwNL9phS5dITfPVpsiUNv0QS538Zq5nNyqRmkDikG0WRhG13rl8t2MJv/qCpYX9Vn9faXNyVWemkfvE9utPk0aPlkESlbklvHDJfQ9nisPd/5vOz/v/Io71y9oFny9NJQGL1zUW3jWkppBU3m+Btz/ZTunknULz7pRrfcwXnhBQZnr+/g+diqaMoc2itxX5tH0ldtc/Pdasn89yR+qnF+VH60m8+ob9chRlSJLMcrD0wnvP25wMXkul1QL2x718I9hzLXxdQAAIABJREFUq09DyPqR2HHT+ObiHao36sbb/frwxt+dUTxjPpJ79dsoZq09ysmLd6jk3A2/UYPo07Q6ZOlHZnXVFU6yblosm9NUAro6Lb2HMXRAJ5wrKDm7IZjgpTZL3EftdQHna/Nsqz7g0v4FTPvvj9wsU4dWdbvz5uttaeRQFvQiudQKYZn3q9w8/iPVGjuy74uJxN/vzuT3/ah/KZ07DV3h4ERGH1UlZNtou5Ai17vrcnwbluXBlVTiU9ayRyfSC03OOAqjNaT9Ubx54SJ16znr/cjoflzvc273UnZ8uY2r6sVkFo6u8fgPrsmZ5PWkpSaQrS4z1BSFz1T8g16jmtldycJ4J2UYjdWLXGazJla14OtRRe4guiZNoY0DnNsygbVz1vNQ0ZYanoP4xzvuvOxYziiSq1cVIjudPQlLOZKiWiCmWWzjHvAyF80smtMJ2HsXUlgTHsWvOiGt775uUc7vGaQlzM5deFZtYBi+/duqq1acXNmBL+PzE+EFDbj2tXjtdHaklqNrVwoQ65XoNnkJo9uq7vWTrPtnCAmnTK/RevJHTPdwUK1OJW1DCnHJxzijWiD2YjMGjOnEs+YWnlmTrkAz5mx6DzdFDud3J7Piy1PsPW0YgjDwRpfecOsYC0avZuOFh2offAd1okcrFxTPmI/kDlg4A/8mdigvpLIgfBtbL5gR6g08iV/eBZffMzmetJnPtp3khLl2RngKrq6gS1WwkKqiSzMhL+Kuq67w05rx/Ovrr9X3j3qRZ8AwOjQox8P09cwdPkFbRUMn6FS527M59b1qsVdTqvmE0muwOw0qwLmkfqyM3W+5NGBun4y+F7Rvd2pwn3MpMWzQLTzzDMU76C0aKTDIAdctpFPdBwnjArlKXxqPCaVXG0dNdQYDkasTxfDrjnASpidAqyl0HdOXltqKCPntuFhQCbFcX87tYUNCAudSVVysP1q7riXqleoFVFfQu3+u72P+iCi2Sw0x6yE/Bi1LVuQa5cGa8DLOp607habvt6KycT6m6sQ/bnDu82Fcy11gZqPI1eYHmx0zle0VfnmL1HIbWS47Vug6uS5DiZnfh4bmyvGor2te5Jqfazc4Mm84EbkLzPSrK5ieofw5mUkjlxksXistc7jAmrP6IrfMIGYP74KTyvlruioLoBOa8ECvfBjYZDvfUmYaWr+kDmKSUbnhig3DievqappuUQR1cvPKeamu7k6blfF0VXde9eOYt61vQa/9DX6Q9CsDmEyC+5xZP5i1i/V2WFO3sVx27FHq5BZY6stYcDf5FL9ZfU1Ldql91C9/ptexgVsYP7ipaZklgx/1/EqTwb3T64kdMSFv8VVhIrkql/S2jTVMxTB3N+qVQAK91CSjtorGRC4fYqYcmKqdhRJiVolccAkIZHFfVeUG88eZpFACdFtLN+jC4s88aWTx+828yM2rDmF0DSMfO0d8RFhHS7kQFmzXmkdiu8Zwfi2+339hunGAbvGXxRQY3YKtvIecfOesSdmu/Mvw3UtfT+xwzbyqpo3MWhaPxg+/BZS9y9jPiiF6Ze9yRbER54x0ztm70sAojz63kolR83sZWeBYhSsG24rnVwrQ9PuKBp/it9DSfWycpmQ897QbfChOsvqbscT/aemXrB1hq8Ny0wOvfjsJ/5k/lpafPfGjCAiUuMhV96H2Bzh7uVOzpkKzoOgPJbd+OcKFb+aZbgZR8wOce1vT1kaRW6Y5Fdq+h8vfG1KlimbTiD8eKrl9wYIfOviKt6nZ2wenetUpp7eGotAiF6jeczQz+rnjrCtkm32VkweS2VO+D0EdFGarKxjMBdVGEBePsDkumnX/1X8sNS9ylVlXObs3gWmLvs1NjSiCuVW0Jso0wbfDEN54wZFK6o0gHnDz8gn2HTzPC2950ehaXo4taKK2TcuD/oYPqBahqYVmhjpfd6HujaZNtvOr16vpsjmRCxVp1TSU/q+5ULOSXmZxkYtcQ5Fk/GOYWxTezAIuw7ZNqR0QRteuLXB2KJdbQD47I529y8ZzZLeFKLBiEC2jgunwoiMKPSHzKCIXxVu8HDGZN5o7ajYkUC2Cu/A9B1an4zp+EI0vrGfK8LzC9+pBcBxEy8mGfqg2YDhgcfMIZ2oEx9HHI2/zCLUdk80g3GkUEUbXVq7U0C4KfZidwandMWwyrkBRWJGLLupuFBk2e0dZF8lVn6qoxYAQX3q30lvwlX2N47s3EGFuMwgrRa7KtGYDhtY0cqys2QxC7zAQuaq2Xr2YM6hd3oYUKh++S2FXhV6M6ljWwta9dnQIfo9AD70NJNTjY7wZhJkNL3J9sbQtsC5lwfyOZ+W1FQoMq14YDYY2jeChtnqJWZGrzOLq6T1smma8AYN5kfvwVganUg3nVUHRT5VXmtQb/Yc5M3NbmcW5A+vZPMd0Exg7r3gGDXWnrnpTId1mMb/RZmUYLU0Wi7rz8qyZefemMoszKbP58rgnQZPaolsgp6Flo8i1cB/nkjf7Nknzae6OZ1Zs8FHJezrxw15V11bOPjQT30jDJdlF+0Mm1v5qAqVD5P7VvX6SrqctIWauuoJpN/OrrvAkQZG+CIHHmECT+Qyc+xYNckrPtsePMU2rXFfUnEdi+8ZweTOhBxepN6N4lMMaMZpn35Yc9Ufx6ik5929+LOj5Hk04y5cpH7C4wBwH7aLrCiCR3CdvjojIfdzHVETu4z6C4r8Q0BJQbVgRjHeQJw0qWEoJEVjFQ6AeAX9fyDv17Mk8MQ//U9tN0xZsuLCIXBtgFWnTxgS0/pR3nCD9wEgCr1go/6m9ZiXndvT6IIhBr6jKGT3Cjp9F2gcxVpQEROQWJc2SsCUitySoyzWFQBESMH1dbZjeUYSXElOWCfytG1EeY2ldVUn6wQkEXjZKrLeBnYhcG2AVWdPGvPNKOAGu1a16UNFUK9JdXLXoehLBSws/5kXWDTFUpARE5BYpzhIwJiK3BKDLJYVAURLIE7kW83uL8nJiK1+hG9HxfezTggi7pSveaDswEbm2M3v0MxR0f2kpg8usIfDE5tzSdJbsqkWui5Ls62f59vNpxKYWfrwf3XexUFwEROQWF1mxKwSEgBAQAkJACAgBIVBiBETklhh6ubAQEAJCQAgIASEgBIRAcREQkVtcZMWuEBACQkAICAEhIASEQIkREJFbYujlwkJACAgBISAEhIAQEALFRUBEbnGRFbtCQAgIASEgBISAEBACJUZARG6JoZcLCwEhIASEgBAQAkJACBQXARG5xUVW7AoBISAEhIAQEAJCQAiUGAERuSWGXi4sBISAEBACQkAICAEhUFwEROQWF1mxKwSEgBAQAkJACAgBIVBiBETklhh6ubAQEAJCQAgIASEgBIRAcREQkWuGbLvWMYx0q8qD89uYum0tZ4qLvthVE3AJCGRxX1fsMw4ze0giW7OfcDB/64Zq61DFsSmM+9+Ts1d6kzqL+Ge9dBYcmsd3fz7hYyjdEwJCQAgIgVJPQESuyRC1YUL/ETSvrPrgPFviPmZVqR/GUuJgUDC7fVwMnDmTFEpAbP7+BS6Zja+rqs1tDk2PZNKOUtKf4nDjb934qP0HeNSA9EMTCLz8pIhcBd0bLiT41dpw6StCDy3lRHHwE5tCQAgIASEgBKwkICL3USK5lf2Y0rMLjW7txG/bWiuRP8HNCilyiy2S26IjMZO60zRjJx4jdpYC8AreeeVzAlztST9oQeA+60qXwG50fNWFGvYalx9k/cbp/RtZEZdOjkkvKvBioB/vdnCldiU7Tfsb5zm8aS2rNmSatC7brBV9h3nQysmBss8Av+dw9f/+zcppu/j5jnFz22yDgu4vLSWkSXUyT8zD/9R2nvSgfCmYVOKCEBACQkAIWCAgIvdRpoZjCMvefpVKv27D7xsRuQYotYLXmkjuowxBvud27c+mSW4o0lPwGF7yIldRcx6J7RvnG+l8MexjxrRUv0YwObIOLmHCjHS9v9vR8p8f49+8gpnWD/l502xmrdATui278dG4zjhrxbPBSTfSWDRyLT/lCl0bbecaa8lHHafi8Ww2h3b4EHa72EZXDAsBISAEhIAQyJeAiNxHmSAici3TE5FrxKYlEe5T6VDtKtu+eZ85D8yje3HcaN6ulMa2VUdIS8+BZx1w6zeQwZ2dKJuVRvSgtZzWnlrWaxAz/F+m4u+ZpK1fycrES+Q860THMf6826wyKNNZN3gJqWrh6sDbn02ky3Nw98K/iZ+Zwk+/QpXOnowM+Ida+F7fO5+P51xSW7fNtlFfKk9hY9dWKK5tZ9S+eZK28CjfMXKuEBACQkAIFJpAiYvcipW7MKB1d1q5OFKprKYfD+5k8EtaEnN/OsBN9V/qMNx7Bu618suR1ebSlk8ncfkUNqhOK9OEN171oefLLtTMNX6X387vJzE1gX0GQsOP6YHdqa+P0myE1kw7M/h/SR3EpEKnWzaldkAYXbu2wNmhHOqX0L/f5/qF/eyJCefk0Yt5VwzaSbiPKyfjO7CnWhx9ujaltkLbPj2FxHGjuZ77zngY3TeE0TJnDwumpeMW0pc29apg9ww8zL5I2upwtq3fU+jJZHBigSLXlekbAmldVe+sW2lEea9mlyUPFC74T/KiRwsXHNTRyIcoM39hZ0IiszfpIpZdWLzbk0YF9MIkwqyoxYAQX3q3ybOdfeEYidHrWXX0oZ41jf3nDsTx/i5Xpgd1opGDJk1AmXmSxGlfsMKgvfbUmvPY2r4xyv9bRO+fNtvIuBUfrPPh5ZzDRA9O0opcO7rP+wSvBg+5uGU2nyzVT01wYsDy0bR79iGn13xEdCLQyY9Px7hRJSuNRSP0I7ZQtt9w5vi6Uva3/XwyfCMXsdG2SW/qEdxmCW89l03aLh/G3cqnu62DWDz+TZw5S3JYMMtO2YhGmgsBISAEhIAQsECghEWu/iIvUw9/OziF0Uc1r2e9uy7Ht+FdDicGM8801RDwYsoQHxrdPsC0xM84DrRrH8fIlyua7/q1VMI3LNernFCKRK5WuJp1PPsHVvbrwzmdcNW2vZmZRTWHKian3DuxlJkjo7R/14pc+yxuPlOFaiavrTPYG9aSPQeK4H4pcpHrRNiasXSubcY3A3FcGJHrStiaoXSurRGrhsdt9k6PJCJ3MZzWfnYO2YoKqJ4nDA4LQr3/a5sYXB/SvvVinNn5a5552boutA0YxLvNKhilH7gxfJ0fbmXSWee7hFTd6apIbqAPXq85UfEZyDqyhAlR6VQJCuXTN2oaRGvBjiqdO+M/oCMvVlf1/Tybei9iG7bZNue5os4iNr7ekOwTn9L7lOUHp04RiYxvraF4Y28E/acfKYLJJyaEgBAQAkJACECJi9yxb/ej+s9b+eb0fg7fvQVl6uD+6igGt65D2cw8wdrq9RjGNq/I8W+GMO1XoO5EEt5swm/7JxL638tQZhCzh3fB6fy23EVg7V6fwwDFCb45upN9189zk4o41fJjbI+OOJXLYN/qEBaazRnUCt6Ccm2LK10haCejWvzG3uQETqamcC8b7FpNofv4Qbg5wMn4+ny5Ujt99QTxvav72Ry7kJPfXaS896cMD25LNS6yY0gHDpxTtdeKXHX0NIszm5awefVCsulLy6gpdHctx72jC5n54exHvzcKFLn6l9BGdcknktvRl6SIVjhc2kdE2Gb2XngIisp08OzEgO4VSBySaBoBtjInt/Xkj5ju4YDywj5WxKaQeDgHHJ3wDfDF38MJ+ws7Gfx+CufVLuuJaFWaQMIXRK28BK08mTOlCy72t9kbGUlErupUndOOiM4f06HKWb7c8AGLC6Kri7rq2v1+m582LGbJqt/Ie/nQmXEbu/G8LvpaqSZu/r15t5MrVVQLynTHue2MGLsLTa5vhdzIboUO/2Bgv864Paefz3ubI9FTWfGtbbbNdsduLKu8ulH72nb8983jgqU+e4xnxQedqC2R3IJmhXwuBISAEBACNhIoYZFryVutyLz9IwtXz2GfqtkLU1nr4YIuDSA3SvvrNoZ8s5a7WsHJT58x9Lv8Q5ED3kygZ927HP0qkE8zzPlQwiLXApbaUf9leJsqnEuqz0pdWS6tyM0+kcCSkeEGq9kbzD3NwOblOLO+PmvVykorcitksDe6D3tS9NIeGsThv9yTupn7ifXpx3UbJ5JJ86IWuQ08iV/eBRflNQ4lJBC15lrBK/etErnaCLFDOqt84lhhUA6gMqErI+jhdJ5Ejxji9EWu8hq7oucRlZKXyjBg4Qz8m+SYKYM2jDjvt3HNPswnO8LZXRBbY5Grbp/DxX+tYFbsea3Q1QrRc7uIPu3EgE4vUaO8xvDdK2ls2lOWHv1epoqByIUjq7aj/Ec32tXTLm77/Tand3zJz0386V7PSORaadt8d/xY0Os9mtyzss8FMZHPhYAQEAJCQAjYSKDERW5FBx+C23ak6XNVNSWN9A99kWsgYm8x0ncije5fpmatB2xZ9jGrGoST0NWVS/q5sGX+jm9bH9wb1aFaOWMypVnkulN3fCg92rhSu6qJ42ZFroHw1XU1eC/h3s567bUil/0s8e7HVQMk+X1m46xSNS9qkQs0CQpmro8L6iyL33O4kn6KvV9vYlXKbfOC1yqR25HFu3sVkMOrH53VRnLNVGzoHBVBWBvMi9w+b+N623bBV7ZuTV5+szfvdlVFaHNIi4tgSYoKgFbk6g3N3f+dIvXztWzam5OXg5v+DSNC/62N5OpVbfj9Nj8f3M7K2MNcvQPd583Eq8Ft9s2ayqp9ttk2Pzvcieo6gdbY3udCzDY5RQgIASEgBISACYGSFbmOo/jM++9UK2NhZPRFLproqtPZJAb925H5g5tw5qsfqe/dkbu7gwkvO4m1HR31orNtGOs3glb6C5sMLlNaRW5bXv4snj4vmopbnfvmIrnmRG75kL2M72mtyA2l15aRuCnNCeBC3DnFIHLVXji6MiCgHZ2bN8ZFu+ALSzulWSVyrcnhLTmRqyOvy6nV5dhCW8Yk9uZFleLPSmfn+o1s2pKXzlB22GgW9HRCV3bMOWQiH3VwUEeErx7dxbqYf3P6fzrrL+Gf4E/LKuf5qvcidtpo2/zseJtZ3Yfh9lBEbiHuHjlFCAgBISAEioBAiYrcnp2WM+Clsjy4kkr8jiT2qHJy1YeZdAW0i9TuphJ+qj5TXrvJwtVraeo9g/bZSSzO6cHIl2/yryUTif8jL2e37P3L7Nn2GYlXVTm5mqNUpyvo0gbIIi0+ih0b1qtzclVHfukKpiK3LW0+X0PXevdJi32RzUkqC/lEa72S+XDMaygupTBzYCD3HnVyFZfI1ffL0ZXQWUPpUc+OK7vn0X+apvxV7mGVyNXmA9sfI67nF6gKEeR/FCaSq41qKqzMyTXjgLFohcp4LfyY7nVV9XCnM2uFfnK5rlyYXnUFz0HMCXyZikZlyFSXyi0XlltdwUbb5oDpcnIvb6b3wUUFp5YUhF0+FwJCQAgIASFgI4ESFbkDuifQ0wXunEwgYu9OLv1Rlfq1e9D37x1pXrciGERyKzK4VxxvVDvB0RuNaHR7LUNTd+LUfA6zW9zlzLU6NKpxhlWfz2CLCoI2h5fbJ4hPWsC/7t+lWsWOvPladzo1qUOlMkUQya08gvn921Dzj1sc37WMhWd/zBXSNo5DXvOOaxgV0ZZqyovsCA/kwOHjUK8vjd4dRNeOTalRAbPpCld3h7MmYQ/ZFy5CvWG4hQynVzNHuKUfmdVVVzhOcvhsTn2/h4c0pZpPKL0Gu9NAbbsfK2P3G7lfiW6TlzC6bXXIOsm6f4aQUFCpp6IWuQGBJLW6zc7knWxLvcZ5lfBXLTwLGEpYTyeUB+LwCtPfKAFo4c3qWe14jtukxS9TLxAzV9ig96ypjGpRAeW5faxISGVnaqbZdhoohRG5UPjqCjV5vm1n3u3jRu3ymaRGzWCdtgBBFf8PmOblQlnlbxxJWsta4zq5BoLWFf+E4bSsAnfTdxEfvcuoTq6hWLbNtulsV9SaR2K7xigLqK7AS0OJiepDQ/tszm6KIHhpoevuFfqWkxOFgBAQAkLgySRQoiLXqfFUpnd0QVse15SwgcgF9w5xDG+qKgn2IK/Kgk5oqs7Wq8ZAOT+mD+hOfYvGDUVuvuXGVLaNfNE4+yojfUNop3oLbHQUvk6ufgUE85POXLqC+ZZZHJnZk225C8zyt30vfT2xwyeYiboNJWZrHxpqL3J2Qw+Clxpf0UzdW6Mm2fpC1MwWwIbN9Rd75eX4mu+ncZkvXSvLZccM6uQ26Mjihb1oZG7jMJUpg/zbwolcnejj/Fp8v//CQmQzT4ia9jOHnzfNN9zBDAe6zwvFq4H50mdHYqazYlfewriynf2YFuyGaaE5eHBuO1PG7tJbcGibbUN/FQxusYb+LnfYu82PSNO9iPOa+8ew1Uc7s5QnSegdwron87tWeiUEhIAQEAJ/MYESFblQlTfcJuH9Wh2qqcToH3AnM53DB/ZTqd0gWpXVq64Amqjt647wQG/DB5qoF6GphOYDVb7ujk25CKs5DWFyh7Y4qY2rlp1ncObYNr6z785gt0oG1RUKJ3KBit0Z69EDN6OFc4UXuUDzKfQa35tmtatoNoJQZnHu+23sOPcy/v2actFMdQWDeWNp4wiDEmJ5Zzy8lcGp1Bg2RSegv+1BXgtrIrnFLHIVtegd9CbvtGnEc1W1ou73h2Re+IGNMclGGzbo0WjSisiQLrSu54C93sJGk80gHF0ZNdmbLi/WQmFcP7gIRC7oUhby2/HMjMhV3ubqhZN8u2YLqT+YUYuVatIu6B08W7pQQ7tBxt3f0tm5IoFtB01Hs0KHbvgPbMuLNStoHi6Vmfx8ZDfxsw6bVtSw0XYudd2OZ1c2439gkeXyYeoTGjN62Ry61VH9+yzJPYJZ9hd/CcrlhIAQEAJC4MkkUMIi98mE+pf2SltCzGx1BRNHiriCwl/a0cf/Yoqa80hs3xgubyb04KIndLvblnzUcSoeDjfYu9OPSLN1qA3HsvHYFczpWhskkvv4T3LpgRAQAkKgFBEQkVuKBqNQrojILRS2kjmpHgF/X8g79ezJPDEP/1Pbn7AFWQq6v7SUkCbVyTz+Kb6nC9oiujoNPQcxPrAbzvagPJVA/w/XcadkBkeuKgSEgBAQAk8YARG5j/uAish9vEbwb92I8hhL66pK0g9OIPDyk7LQSkF7l7l81KIeXPqK0ENL849Ue0SSGNoyb1vkG0eYPzyC7aJwH6/5LN4KASEgBEoxARG5pXhwrHJNRK5VmEpVo791I6Lj+9inBRF260apcu1RnGlSZxGfOJ8g8vAi0v4swJJO5Obc4OJ/NhO7YB0/isB9FPxyrhAQAkJACBgREJErU0IICAEhIASEgBAQAkLgiSMgIveJG1LpkBAQAkJACAgBISAEhICIXJkDQkAICAEhIASEgBAQAk8cgXxF7hPXW+mQEBACQkAICAEhIASEwFNBQETuUzHM0kkhIASEgBAQAkJACDxdBETkPl3jLb0VAkJACAgBISAEhMBTQUBE7lMxzNJJISAEhIAQEAJCQAg8XQRE5D5d4y29FQJCQAgIASEgBITAU0FARO5TMczSSSEgBISAEBACQkAIPF0ErBK5M2Mv0LchoFSQfrAy06LKUtCu9E8XRumtEBACQkAICAEhIASEQGkiYJvIVXv+DFn7atNsyjOlqR/iixAQAkJACAgBISAEhIAQyCVglchVt1b8ybCAW4x7I4tyOQ7E9FYwW0AKASEgBISAEBACQkAICIFSSMB6kat2/k8Wx1/Es0411nerwvhS2CFxSQgIASEgBISAEBACQkAI2ChyQZOfKyJXpo4QEAJCQAgIASEgBIRA6SUgIrf0jo14JgSEgBAQAkJACAgBIVBIAoUUuVX4+u1qjMou5FXlNCEgBISAEBACQkAICAEhUIwEbBa5b028wQL3u2T96Mi0mfasv16M3olpISAEhIAQEAJCQAgIASFQCAI2i1wUD/k8+gbuzjmay916lmm+lVhaiIvLKUJACAgBISAEhIAQEAJCoDgIiMgtDqpiUwgIASEgBISAEBACQqBECdgscvuGZTLzHzlkHanJqOiy7JF0hRIdQLm4EBACQkAICAEhIASEgCkBm0WupoSYLDyTySQEhIAQEAJCQAgIASFQegkUUuRKndzSO6TimRAQAkJACAgBISAEhICIXJkDQkAICAEhIASEgBAQAk8cARG5T9yQSoeEgBAQAkJACAgBISAEbBS5f7I4/iKedSRdQaaOEBACQkAICAEhIASEQOklYL3IVfzJsMG3GffmTcrlOBDTW8Hs0tsv8UwICAEhIASEgBAQAkLgKSZglcjVVFTQUXqGrH21aTblmacYm3RdCAgBISAEhIAQEAJCoDQTsE3kKhWkH6zMtKiy7CnNvRLfhIAQEAJCQAgIASEgBJ5qAlaJ3KeakHReCAgBISAEhIAQEAJC4LEjICL3sRsycVgICAEhIASEgBAQAkKgIAIicgsiJJ8LASEgBISAEBACQkAIPHYEROQ+dkMmDgsBISAEhIAQEAJCQAgUREBEbkGE5HMhIASEgBAQAkJACAiBx46AiNzHbsjEYSEgBISAEBACQkAICIGCCIjILYiQfC4EhIAQEAJCQAgIASHw2BEQkfvYDZk4LASEgBAQAkJACAgBIVAQARG5BRGSz4WAEBACQkAICAEhIAQeOwIich+7IROHhYAQEAJCQAgIASEgBAoiICK3IEKP5ed/MjMmk7Znq+MXXYaLRn1wD8hiwWv2zAopT0L2Y9lBcVoICAEhIASEgBAQAvkSKFjkBgWz28eFM0mhBMQKzdJP4E+mRl9nUOMHZOyrifcUOxORO2ziDca534aztQgIKsee0t8p8VAICAEhIASEgBAQAjYReCxFbu+Icfi3KcvxOZ8waYdN/S2wcXHaLvDiRdDAfcxNPu9+h6zcdl2uAAAKYUlEQVSDtegRYSpwdZcYFvk/Jr9+r8B2ReCSmBACQkAICAEhIASEwF9O4LEUuYFLZuPreptD0yOLXOQWp+1iH93Xc/hPZAaON55l2tBKLM03FeEPPk+4gnutcuyfWQO/XcXunVxACAgBISAEhIAQEAJ/GQERuUaoH2eROzX6KoMaP8MPix3xTrZiDnW+w7Hx/6PK5Zq8P7i8pC1YgUyaCAEhIASEgBAQAo8HARtE7kTibvZl1LvNcFHYwe8PyUzfyfxxO9lrFDF08PAkcmg7mtauoKGgbvstn4WnsCvDCIyiFgNCfOndxgUHe81nyluXSPtyDVFrrqEz3TkqgrA2lfOneiuNKO/V6Aclm3j1YsS7rfJ8Ud7m/LFvWRGZmut3YWxrxPB5Ej0+41A/fS45nD+8mVlhhzmh562DR0fG9W+HWz0H7J9RffAQZeYlDiUnMkuvn9CFxbs9cTmxAZ91FZge1DHXd2VmOlujl7Hgu4emHF7L4T/TM3C8WBO/oeXZb9X8+5MFyy7zlrM9P8Q44v2N5ZNafrCYsJ7OcCaZSaOXcdIq+9JICAgBISAEhIAQEAIlQ8BqkZudkYnC0cHES6VKjI3clytGmwQFM9fHBa1eNWyvPE/ihzHE6dSfojHTPx9Ca1Oz6vMyDyzn/bCTatuFEaKKgYEkDXY164v+QrrC2NaI3Esc+q4CrdubduDK7nn0n3ZJ23+NcG1kdoxzSIuNJCRJJ1y1bW/dJrNqZUwsK9NZ4RPHKqMHi7cm3mCB+20ubnOmffTfrJ5NzgFZfNfnJlkHnWgWoVbfZo5ORK4bT8sqqo9usC+yP1GHrL6ENBQCQkAICAEhIASEwF9OwGqRq/JMeTWNVbGb2PhdDs9692VOsBsOXGPrkFnMPgc06MLizzxpZP+Q8ymr+ST+GGcy7HBp35pRY7xxcwDlsUQ8Rx9WdzRXXGYeY0V0Mhu/u022owM9Br/HKE8n7LnGrnGziPrekIu1KQWBn83G98Ucjq+ZR8SyTDIBhxeb4TvUk0bpswhZbMrbattqkas5X3kpjVUxyaw6/AC34BFM93bB/uo+QvptIE3doguLNzQmM+VbVm47yYkLD8HRiQGThuLfvDKqBwXPkftMBbHyGodWJxK34Tz/c3AjbG5/9QPBlS2R9J9z28D5mTGX6PtCefZHPYvfv22YR/Xv8d3i33C+XBO/wZYjwJ1CVzDGo7ZEcm1AK02FgBAQAkJACAiBkiNgtcjNPrGBiSP3GbyC9507lcDmFTizPpSAxeASMo74nrXIPrqafh+m5UZ31d1r0ovVCzvyXM4x4np+QSJuzNnSH7cK19g6chaz9d/tY4fv3Ai1bXOCzloh2nvWVEa1qED26Z3MN5cqYYa7tbY17R5y5bvVBIcfUwtozdGRxbt70chM6oTJ5br2Z9MkNxTpKXgM32kocrPTWTUxjhX6XHzeIyWoGfanN+MxIlXP3O+sXXeJttWrsb5bFcbbNJ+UbN18laY5zzLNtxJLbTpXGgsBISAEhIAQEAJCoHQSsFrkmquTqwgeyyZvp9wauprIbAWOx08keKVxh12ZviGQ1lVVeawxxGlzTxsZRDz1ztHW580+EIdXWLqBMWuFKIrGRC4fQgdHzemqHNjjh78lMT6NQ8a5wdorWGvb2nY6xzW5wa/RyLGyNidXr0vmRK7B37RtFV2I3+SJi8lnv7M28RJtqxZG5GrPRURu6bxFxSshIASEgBAQAkKgMAQeSeTqIrc6AawRuXakxX5MSJKVIvdSKoMHbua8cfOiELlqm3a4eXfB941mNHWthUKddprDmaR5BMTmxV91l7dWvFrbTmXXJSCYxX0t5CmrGlgrchv0YvXyjjxXpCL3IRs2XuY1pYjcwtxAco4QEAJCQAgIASFQOgk8gsitzKjPI+hdT7VwSiNq3SZ/xBwPB7K//wKvcccMe6xLV8h9jd+OmBRvmtpfYuOQeSxQ5fTmHnnpCmeSJhIQa1hNwBaBaeiEHW79+hM2tBkOqgVcnnGsMhoXa21b2w4qE7oygh5OkHl0A/OjD7FXlZOrOvJLVzATyXUZM5Z4LyeUR1fj+aEm21d3zIy9QN+GlQqfk/tLLdoHlDPZHa10TlvxSggIASEgBISAEBAC+ROwWuRe2R1HVMIv6kVTinou9A7uj38LB9DPPW3jS1JUKxzI4XxKYt7CM88ufBTUhUYKyEydh0+kquqAHf4LpzGgiR1kHGNFjG7hmRMDxvRjQJta2CvTWeUTxwqjSgIDFs7Av4kdygupLAjfxladaDToqyuRn3vjcGIniV+fYu/pHPWnDi+6ETajP265aROGgKyzDdaLXFcikwLp4PCQ81tiCJlziUxFZTp4dsL3nVY0daxgPpJ7aR8RM3eSduw22YrK9Ojvi79PYxyeMb8JRqGrKwzK4rv+BVVXgMbDYpju3RD77LMkhwez7JTcWkJACAgBISAEhIAQKL0ErBa55rtwm0Mzo5iUoou02tEjKoxQS/VsMw4ze0giW3WitUkXFs9VVWMwZ91ySoHF0mAGi710OcDmPVee3kzAiFSTNAnrbNsicq0of2YuXcHCnNEvq2bQ5PW7/CfyOo7XazC+f0XWWznnNBtI2LMnwoH3D1o+aej8rfTR1kBTnkqg94frrLyCNBMCQkAICAEhIASEwF9PoGCR28qNsHc64dakFg4V7DQeqjZ3uPADG1Vls44ab0xgR4fg9wj0aMRzVbXtlZmcP7CTBXMOk2a81WyTVkSGdKG13iYJ2VfPsHPZGhbs1kRfTQ8z11A1MqpoYLoBg2qjiWucSd1ARHS6XkUE/StYZ9v6SC6gqIV/xCB6N9fmBKv5HWPn6l9pOr4XTS+Yqa5g0GlLG0foN/qTmbHX6NuwEDueWbOBxEujWTG3G7VVl/w5mR4jl/31s1WuKASEgBAQAkJACAgBKwkULHKtNCTNioqAdjMIc9UVCrrE6zn8JzIDx1vPMs2/EkuNHygMzv+DzxOu4F6rPPtnPouf/jZxZq/TmNHL5tCtDkgkt6CBkM+FgBAQAkJACAiBkiYgIrekR8Dk+o8gcoFh4f9jcrs73D9bi4Cgcuyx0L9hkf9j8uv3yNpXm2ZTLO10pj25RkO6DRzPiK7O2KPk5Mr+hKy9U+rIiUNCQAgIASEgBISAENAREJFb6ubCo4lcUKUt/Ebfhg/JOliLHhF2JhUTBo25yeTuWVCAEFah6RSRyPjWilxKNw7NZ3jkdkTilrqJIw4JASEgBISAEBACegRE5Ja66fCoIlfVoT+ZGZNJi5PVeT+2jInIdQ/IYsGr5Zg8vhxf55vSkCdylTcucuTrWKITfxSBW+rmjDgkBISAEBACQkAIGBMQkStzQggIASEgBISAEBACQuCJIyAi94kbUumQEBACQkAICAEhIASEgIhcmQNCQAgIASEgBISAEBACTxyBfEVu9Px5uR3+aFLYE9d56ZAQEAJCQAgIASEgBITAk0lARO6TOa7SKyEgBISAEBACQkAIPNUEROQ+1cMvnRcCQkAICAEhIASEwJNJ4P8BcHx2BkDbVT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2480D-8D4A-44A1-AD4D-E34AF75D84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79" y="1456480"/>
            <a:ext cx="7087931" cy="3416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073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79;p39"/>
          <p:cNvSpPr txBox="1">
            <a:spLocks noGrp="1"/>
          </p:cNvSpPr>
          <p:nvPr>
            <p:ph type="title"/>
          </p:nvPr>
        </p:nvSpPr>
        <p:spPr>
          <a:xfrm>
            <a:off x="879676" y="160338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2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Generisanje grafova</a:t>
            </a:r>
            <a:endParaRPr lang="en-150" sz="2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data:image/png;base64,iVBORw0KGgoAAAANSUhEUgAAArkAAADlCAYAAABXje8RAAAAAXNSR0IArs4c6QAAIABJREFUeF7snQl4jOf6/z8HWUhEkl8itlhTGlGEKrGUKGrfGhSl0tZShy4odRB/1NEoqpo6tjattUipqKWEWIpagyKWWGOPk0QkyIT8/r+ZeSeZmUySSTIZofd7Xb2uxjzL/Xye5533O/d7P/fzj8qVK/8vcgkBISAEhIAQEAJCQAgIgReIwD9E5L5AsylDEQJCQAgIASEgBISAENAQEJErC0EICAEhIASEgBAQAkLghSMgIveFm1IZkBAQAkJACAgBISAEhECeRG7FmtOY0aoKNklHWLRmHpHpAjA/BHz8HzNvaBJeLo+BUuyf6UbfHflpSeoIgTwQeCOFv8b+FydsSLrjSOTC0ny0Lw/1pagQMIeAR00WvvUqHlxhw0/7CU0xp5KUEQJCQAhYnkCeRO47nZfSqZLaiIcc/2UYwXGWN+iFb7HJI45MicM9Y6Aicl/4OS8qA8wQuYpBKmdWj3Ri7BULG1jsVQJb96VZFXccbDLbvrJ7IOOjLdzXM2vOkzmjW1AduB6xkhEncjDExpEh7ZrS0ssNhxLAk2TuxJxkxbYr7El7ZgMotI5fb92ZUb5OmvYTDoYT+Eey5fty9SY00Bfbk1vovz3B8u0/sxadmDS4Mw2dIOXEb/SPSHpmlkjHQuBFIJAnkft38OS2azyb3nVsuRA+slBE/MCg/zKtWQqpse58NaUki2MLsowG02H9BBqVAZKPsaxrTy7rNzc8gqAALy6HVWXZ/IL0k5e6I/BfOQS/4qf4oU8/bmdbVc92U2ViVjN1yLi8dFzgstUmH6aHH0TPbsSW7QVursg24NNIxRej42jg8pTYLZ40n/sPC9rqRWC3INqVz9rkiypyL21fyaiT2SB08GTOu02plHSKtb+dZW3iU1ycPRjRuQUN7aIJCT1NRBF9I1a3TmM+bVWVhD2rsx+fqWFbwZPb7c2uBNZJ40DoFoLjLbh8n3lTeiI36jf67xSR+8ynRAx4rgnkSeQ+1yM103itt7rwPNUzv71Bn5qliBzvwqBjZhplplC8Ht6PH+buzyz9TERuMAN29qHa/f0s6vF8iVzfRVfo4pXE4Rl1X2iRq1kgPZM5PzSe1D8r8srk4gVdiJn13Uez5K16ODyMYVP4EtYl3uSh5VovQi05MWlIZxqWhktbVjLqjAnTijkxKbAzr9zfy6SwWM7pFynmQfDwN3COWsfQfeqwpaJ36TyyOYr4Z2G2XVVChjel0q39jPj5CtefhQ2F2OeQ3v3o6AkJh8MJ3FMIXvBCtF2aFgJFjYCIXKMZKXSRO/8afWo4s/pNJ8YWeDXovKFx3Itzx41I5vcJ5J6u3edB5JKbGC4wJLMb+FuJXCV0AUuLXO9prGpZhbtHv+Tjw6aUn9nTUcQL6jxuSRxd/hvT7mQ1VyMS69xnw8K9hKZm87nneYJ+Ok92juBnCaGoityGzTswqbENJ8PCCbr6LAkVTt+BAf3oVgWK3I+LwhmutCoECpWAGSLXj3H9P6R+aT07HpwgZMVsjPesaARimRMsinhI9w5+lLWHxOPfM/pkBSYFdKBqKUg5H8bkneHcUDeneSBW4ML2kfxmP4b+Db0oWwpITyMxdjehvy/lkPGrPBs/AlsG0KyaOw5qB1Q6pCVdJTJiFqH37hvA0grWq2xaMIOoah8S2KIeFTXtP+TGmQ0s/GMLF4BmzRcwoo76gxyubMac19mZWSgiN4bt4Xa07VqW6NA2rF2mxEBkJ3LrT8B/ZB/8KjtRQs3waRLXD61m3YzpJGZxHPhTaewYOjb3oZyjdrRP7sfy16bFbFyyVBl+LqEHSqnEA9OZN2GxYZ08iNwSrYNp278Dr1R2wl5xPj6Oj+Hwum+JXLnBxFT4UO6TmXRt6UW5MnZa25Njifp5FluU8uWmn2SInzZ+MNsri1faE+d+U+nSsynVXLXtokri+lETDNuu5KPxTUE99rmpNJo6hrZeWu5P4mPYPjeQw3+o58uTOiF76VkbsnjkNR30wX91MC3c49g7oRGRB/K68ozKF7LIzTk0oS8zhnWg6vUt9N18gh5NB9LJu4L2fn54k+O7lxB8NcbQYLPue+W76v4Wgs6+xLjWXjiQxpW9M5gW35HZXV/F+R9p3D28hI+jCgowF5FbrALBI1pR9tg6Av/IxlNbuym/dijOhtl7CUVpL2Ev/bepGNWxMQ3LO0IxIOUmBzbtJTj2qdEkFud1X1/6N66BhwbeU1TxV4jYdIRFd43LgoNbBUa1qscrni7Yqtt98piEqydYu/0im3Wbw+q24Ne2nrksrljFZnWxzNfrWStl/wOgVsUavNfah1puyhjTkrgefYwVO25yIMfwDRemDutA3dQopoVGc9SkpQqXRlXxKG2rLZFyk6M7/mTOhccY7IMzjpdOf4oq0TRDrfjUjv3oSz4MeaMOldTc0x9z/cQevt15z8hbb0+vpo3o2KACLjbqck9JuXWKXzefZm0OUQh5EbmN/rmQCZ084cI6xn+8hBcm5L2AX29SXQjoCFhe5HrEcfexO2V1ojgtjhsP3Knoqusyjn0rRhPyQCdyq5By/z4OZdSBpYZX2sUwhm0Pz3zdWaovM/p0oKqiK4xKc2X3DMZHZz4ctSL3JsePO1C/ftb27x6dzceHT7wQIndj1/14hQ3E+/YGZg76GM1j1ZTIbbuAIaPbU0757jdgGL+fRQH6IQaeeIdE0Ku2KeAxbGzdhihNA9YQuUoYhMl7N5Wo+W3YGKYf4OyP76IFdPHK2fa8i1xPKk3fxHvZCeP4/fwwqB/XdT8WdCL3+H7iajXlpZJGA1CdZm1AJ6LV5buuY9QnDXC8sZWZA4Zp51B3Ke04X9Ob34J8j+lE7uEKvDJRvRsq/1fmhtQc2jD4kaiI3BsnOORQj9ecjeqlx7FvzWhCEpV/N/u+V0Qucdy1d6esbtNb4k1ulKxARd1SSIthzfdTWZ//Ieda06FuC1a0LcmexduYk2RLt9ZN6V2vAg7FnqJ69BRi99L7kBsr3qnGWY0nWBGLJZNJSXfEwXjZpsUaeYSL06tTJ/q/rPzyNLBIxaUt6xl1Rk/outZk4buv4qEWt0ZXin7spxVErkPNxoR2qYGpr6DcvJeVGrYipFUFru9azYijWYU82BIY0JVuVUy1ri/OAXW8dGALqpt8nqi4tD2cUSdVGbR0IvfoYUcaNnLJwvHOn/qhJ06Meqcdr3uYsCM9gQMrtxBswvuf68IyKNCKKT+PpZHmN3oC+6b0Z/rBvLUgpYXAi07ADJGrj0D3EMnBk6vOvpAeR+SqqaS1+pZ2FdV/3+f4homcemUO73jZcGXnQMafzxS56h7S4k6wfscqfk9MxKXSh0zsWA/nYnFEho5mkeZVXwXe6TyNTpVsSLu1m9DtYUQ+vE8pu1d50+9der9cBlJjWBOa+fDSf/hq2o9Ywvr7afj4jGdciyrYxB/gizX/4bTeEAszXKFpu0fMHBmHp8qVr95yJKTAq0snLrWC85bGK0lmTGkWkdsH/5XBtCiXyvWdi1m3cBaJcVDitTG0GD6YFpXtjLyIwfTd2YeXHp1m3aixnDqnJuWDY6eB+L/9EpcH9ORUljFYJiY362a5YPqub0ji1l/Zu2UDyddiwb0P3uMn0Ku+E0/OLObfI6ZnWOM28TDDW7uDKo6o9YvYvmIxj5Nztt2scAWd2CSJqNDpbF+/Wml3JL1HtqeSLdze/jGLZiie5YzyWo/5hU3fsn7JYh6XHEGH/4yhkStEh1Zl7TK16dl7a6t9dY4BDdVl9Tz1BVo/KjZvvI0PTmz9tgxfbPsH+d0DmW+Rq7Y/PY27ZzYQejCc409rE9hxNO0q2eiFO+Tlvtd76/TwDMtXHaDO2+9T3wFIvcqm1T9RqkMQ/u73ObRmJF8X4oalXl0C6F82muDvT6Nq1o5JTdwMZksjiGJqZBW5asGi9gzuj+DLw0kk2LgwbmAH6joZxv5mCMXE82zYHMWaW09JKVacNrV96d+2Ji6Polm0IIrNSq9+r3dgXCMX7vwZzrQDyVxPBwc7R9rU96GtTTQj/sjqWixIuIJWEJr25AZ270e3Go85t+U3vjyjQp0bwcXBhe5NG1Dtxg6Cso1ysWdcYE/8HC6yYv5B1prw+DbUsU69w8ldh1l0Jonr6cWpXrECg/zduLw8ilANk+IEBvTQiGHVjYMs2niFiJSnGiYdW7Wgfx0XSD3PipAjrFUY6jys6j9Vd05kbCSsW68FE9t4YnvvSEboic4O1Y0oVmw9z4bEp2BjT7fGTejfuAK2NywTT9xqzA980rqceHIL9F0olV9kAoUiclNO/YcP/jiQ4SFNObuKj3ZtwVcJC8h4lanE76VcDif49zBN6IDu6tTqe955WU8Q273PN4EtKat+eC3/kk0GX3BeDOkRhL9HGqd/e58vlJ0I2odvGnePr2LynxHoHEPQlxlDOlA1JatYLwyRO3jKPSY2UbbfJDsRudCZQdsssawMRW5UtW947/tulDuzlH+PCMrqyW0YyvCv/HHWfa5vQrUFvPd9eyqdW83UD3VZDUbQJXwMvo5JXAifxdq5S3mSq9mFJXKz6VgnIg2yMei4JHF4Zie2bDVPvpkjcqvNOceA+nZc3xTID7MjDY0KWMeo4UaeWJ19yadZFzSMU8czbXGbepLhzZ0Msl/Yf7KXsV09ubd7HPOnrFbaH0OXTSPwTTaKuc51LnIu4D/wAfPeTsKpuNYjFrOuMm8sLGCjyj1tVrhCWhyHtk7l6xt6YUY1p7GqdRV03yHk6b7Xidw0ruyexPjom+gE+N0/p/Lx8Rjl78LbWKql58i497vS8O4Oem9UaV+vl4hl89K9LHJ/lTXdq3J5Yxjj7vtkFbmOyZzbspVxZzM9iHWbtWNqEzeDGE2NiK6ZYjK7QLc3exJY5xEHftpCsBKgr/OAasRZeM6vy3UroLBEbse2XRlS15GUi/tZuCkPadQ8fVnR2xvVwexCQPRCSFb+xrRbOaxluxosHNEYj5RoQhdFscHgeWLLiH4BtCn/mJNh6zLifrUiV8Wdwzv4fE+CRpxrrwrM+bQV1ZNPMGfxafZgz6h3e/J6mYusDTnICoO2izOiXx/aeFxhw9f7FcFdwHtOqgsBIZAtgUIQuZkPEG2sKxk5dXWxr8Yi19QDsZTPl3zfogIZnym7tm0vhjFwe3iWAWVp+/8e2vkRrPmpk9v6MhC5Tx05FupCj7WWSNtkJHLxpNqcCAbUT9LGbfoapRAbGkFQH6+czY3fz/yAfpmb19qvZPjoprhpQv5SuXfjNH/9tpoDYauzEbx5FLl5iMl17LqAdm835WV3JZZYfyQGIlexwXgsuUyUOSJXWyaOvZ81IjJLQKCJsZsU4TkY4jiVXuqwE5VeSrjATfxrgA+3jbNn5Lbwcvn8mYtcc+Lc83Tf60SuOg5/EsszvgOM/y5skasVPQ6H1jH0Ui1W9PMBJSRAK1jRhjFUUsfkllHEqCLQ0AklvclTQggyX+VrRbSfcZiH0XwbZn2wJbB7Z7rVsNeWSrnHpfPRbN4XS4SJTXHqIoUlcinmxLh3O+DnqosjvsPZM6fYcOweR7PNG6x4Xj3vsXn+LuXtnvECV3IXJ57QeNBzjLr2UP/AqIfNefUPkaxxA6bGnpN32tASRfSaCA3JLJdg8COkgLeyVBcCQiAbAkVW5FasP5tZTdyzityzqxi4a8tzJXJ1xvbpn8zEgfE4JRdOuIImPtYvlOHT/bE/Oos5l7sb5slVwhdyvBtMCUPHblT7oA9NXqtDtXJOaCI4H8Ww8bM2RGV5tVg4Itd+aAQf9fFCeURnHYIpkXs7knn9AvU8+Dl/D5gvcmPZ/n4LDhgkJVa3bQGRC+hCE6Lm1mJjuLIhzes06wI6ccpSGYUcVWxepQ5XcGbDl6X5al/+wxUMqObFk5sXkWvWfV9URK5WbKHOn4t2I5dOoGpe1Ve+yIp5B7mjzr5QL17x6OVF5Oa02StzNkylNnMp60FgPW9e8fbQbobiKQmHtzBiT5LhhqzCFLmKiXU9q9KtYU1erqIckpH+mEs7fjOIg80YjXL4g8P5HQRuvJPFVm05ReTqhQ1ke8frRO6pbfT+PSMfTUbxgonczINCsv/GEZErqkwIWINAERW5FQjs9iXtyuuFH5T+kG/6+2nCFUKXfonh235duIKhhyY/Xtn81MnLRBVWdoXMTWBN8V20ki6VT7Nukx09e+gdBqF4Fe2PhzBz1Ky8mJ1Z1rEb3lOnmYyD1RYqDJHbFL9lK2lbUZ2tYykr5y7mnjomV32Z9JQqr/dLxrJ9RAsOmJnJyhyR6x1yhV7ZZUDQhSvoC+68enL1fqg4q+OMZ5fVhKA4q3+0fFbwKO6MibTgxrNCFbl5uu+LrshVn4o2Kb4ecwJ8cEk5TciSG7w+pB11H+niOPMickHrVbxJRMguQrLxxOZ2g7uUrcG03o2pZHdP2SBnWKPQPLkmDKv7ki+fdvbG5an2B4AuDlZXVBvikNvhD25MHd6OunY3iVi0i5CcjhN2qsnCwa9qwhX0Y5e1/enCFQxjis335CpzaRNN6PwoTOV9yW1u5HMhIAQsQ6BIiNy7R+cRcvIMF1IfUsquJT1bBNDJqwwYeHrq8enbozU7sdNu7CZ0h27jWUv6tO5LuyqlIPEIwT/P47jCJj+CtUfb7+ldQ9nctnUVkamWTWVf+CI3c5d+4rVYKlX21Iv51MXYpnJ552K2r93Cbc1msmyutqG8F1iWC+tWE7V7KcmaY5x9cAyYxnvDG+Bs8lSyCfTaOhhv21Sub53FyvnqDV+m2ldCLcwKVxhI27Cp+LnC5U3jWDV7NU8cm+LWfiCv9/KnjrsdGNiilxUiOYbIpYs5vFW9QcwT++aD8R9ah1gTm+Z0Avbxta2sDJrOdZ2Q1jdfCR0o8TSOqKWzMjaeOQ+YQO/+TTVZK6KXtWBtaE4iPLebtyl+P66kbbkYtu+2o21b8iTWc2td83lRSCFmjieXvNz3RVDk3vdlTYB3ZiYBdXym3mvszCwBeRO5uhhb4s+zYdtJtt9SaTaTZXcFdulMw5QT/Hr4JgcePNV4QtWbrAK7taeN52OTuX51scAkRrPil5Oa09rMvbIXhE6Me7sJrpeP8eupBA6kaNt0cXDj037tqOtklAFB/aGSjq3W3dw3a2ljlW3hwRUitp/k16vaTXaVXD0I7FiB6xkbz5RNbK6gij3Iok26jWdO9O/Qio41HCHeME2Z+SIXdHHHqtgoVuy6yJ672g12lr68B3/LjB41sE2+yLqgkSw5a+kepD0h8HwTyF3kKq8fsx9m9vFu5sbkmmxbk5FhHMF3MkVmKY/RzO6mzrpgokb6fQ5tGMfXeuXzI3JL1QhiQVsvdNmHMnoy64Gc+2KwisjFH79loRrPp/rSz1SQ22t/g6wG+pkBsgwtlQurA1m1UO+ENU2Z7NOOFSRPbq6pvowFd+1g+n7VJ2vKLo2N+unP9AY2YBNjA32yhkQY5MnNKTUZPD63mvkfjiND1+fHk6s2SSemNeYWwhHHz43IBfPv+6Iicj0I/ugNnI+qU0qlZ8bCJp1n7YY7NAxQp616SsL5vXy56aaSWzVvIledn3ZcoC6u1cT3TpJhbK9+ZoAspRNPMOd79YYpoyvbtGMmhKhR1ZxE7qTBnWmYTWpq1cVdjPr1psEpZtrDHxw4tymMcbmJOM0xyi2obpyqT2Ofod0O5X0IebseLiafJwkc+HkLwXqb1/IicrGrwJz3W2Vjx//d31f30t0g5WHuzw5TJT74ZjM9X9J+ojq7lO6jfs5fQ1JLCLygBIqeyH2aRuKtE2zbvYT1D7J6UUu5DuTz1k2p6loKG/WXk/rgiJumy+dH5EIpXvMZQ/8GVSjroCd1nyuRayiSjNNxlWj9DV0/8De5gcuwrA/lhk6gbduGeLraaWNxn6aSHBfD3iVjObwzGy+w40AaTR9Ji1ruOOqliSyIyMWxG3UmT6RdfXccdZvgrh3lwIoYvMYOxPuaCSHoPpBGEw3tUB/AcCDbwyM8cRu5gJ6tMw+P0Nz3WQ6D8OelyRNo+5oXbsrD9ElyHGd3fku4cQaK/IpcdF53I8+wpb6IniORqx6yefd9URG52t31TeJNb2oyPYV5FblqD6dy2ED9CrjYGR3NbCRyHZxcCGzRCL8aLjhoYnHVadUSuH78GIv23+FkNl7gWjW8Gfm6N5Wc7fU80AURueBS1pMRr9fhlYou2Gq/VFA9SODy4f18GZVs5PE05/AHI6K6Ax4yxqo+JOMmR/84TIjRYRAOblUJ6lCHam5O2gMy0lUkxJ5m87boLAc25Enkqk3KYoeenRYSubz8MT/MeZNy6qYvraPjiCWW+oaQdoTAC0Egd5FbmMM0a5NKYRpg/ba1ntzSRI53YdAx6/cvPT4nBGp/w4A53aj2qJCOPe6ZzPmh8aRa+ljf5wRvYZupeV1dI9ZEvGdh91w02h/Sux8dPQsWM6weicPLjQntVIO72R7+UDTG++ys8ObjJbN5s4J4cp/dHEjPRZmAiFwrz87AoP8yrVkKqbHufDWlJIvNS+FqZSulu2dHQH1gxUh6DG9PtZLZhYQUzDqfRiomjoynqYeK2C2eNJ9riXR2BbPphaut2b3vTUJEOCNOZOa8ffHG6U2In4rte64QEa89kMLPqy5DOnnjkpjT0bvmkMgp36w59V/wMm41eHPAWD5s64ktKqKX9Wf0qpx2273gPGR4QsAEARG51l4WTR5xZEoc7hn9lmL/TDf67rC2IdJf0SKQ9Whkw/AOC1irhChkhEOqnFk90omxVyzQtjSRhUCb1h0YUc+GS7v2EnIqgUtpUKm0C22b1KPho2MmTxl77jAqqbjUh8oZXOmPObdpHePUJ1vKZXECrSavYWzjzCOdEw5+w5Apv2eTWs3i3UuDQuC5ISAi9xlMlY//Y+YNTcLL5bE62lBE7jOYg6LXZabIzTa+t6BGZ4hcG5LuOBK5sDQf7Stoo1I/ewLFed3Xl/6Na+DhoMTBpiVx59pl9vxxmhVZ07M+hzBt6djYl16Nq2rz7qY/JeXeRXb/HsWiu+ZnY3gOB/5MTdaJXFVCLIc3zGfumhMicJ/pjEjnRZXAsxW5RZWK2CUEhIAQEAJCQAgIASHwXBMQkftcT58YLwSEgBAQAkJACAgBIWCKgIhcWRdCQAgIASEgBISAEBACLxwBEbkv3JTKgISAEBACQkAICAEhIARE5MoaEAJCQAgIASEgBISAEHjhCIjIfeGmVAYkBISAEBACQkAICAEhICJX1oAQEAJCQAgIASEgBITAC0dARO4LN6UyICEgBISAEBACQkAICAERubIGhIAQEAJCQAgIASEgBF44AiJyX7gplQEJASEgBISAEBACQkAI5EnkVqw5jRmtqmCTdIRFa+YRmS4A80NAjvXND7W/SR05evdvMtEyTCEgBISAEChsAnkSue90XkqnSmqTHnL8l2EExxW2eS9g+00ecWRKHO4ZQyvF/plu9N3xAo7VGkNqu5KPxjfFOWY1U4eMy2ePwQzY2Ydq+rUL1F4+zVBXyxC5ShsqZ1aPdGLslQK0aapqsVcJbN2XZlXccbDJLHBl90DGR1u4r2fWnCdzRregOnA9YiUjThSeIf27BtCrxj02z9/FotTC6+dFbjkwoB/dqiRxdPlvTLuTv5G+3rozo3yd9CoXrD3TVlhvXeWPgtQSAkJARyBPIvfv4Mlt13g2vevYciF8ZKGI+IFB/2VasxRSY935akpJFsdaajF6UidkLz1rq9tLJWpuLTaGW6ptM9oZHkFQgBcQy/b3W3DgcmYdt8mHGd5SLetj2Ni6DVFmNGd2kRdN5CoD92mk4ovRcTRweUrsFk+az/2H2UhyL+hFYLcg2pXPWvJFFbmXtq9k1MncyeSrhEMNFg5pjMvFXQSG3yQlX41IpedR5BbqupIlIQSEQIEJ5EnkFri356ABrbe68DzVM7+9QZ+apYgc78KgYxYE4jiVXmEDqXYthmQvLxyPhzBz1CwLdpBLUxkiFy6HtWDZfJ16H0yH9RNoVEZdv6iKXP2xKV7dZ+XJ1TelZzLnh8aT+mdFXplc3HJz6T6aJW/Vw+FhDJvCl7Au8SYPLdd6EWrJiUlDOtOwNFzaspJRZwrHtI5tuzKkLpxcE06QxX60Fo6tRblVS4hc/fFpvboUyDNsmpd11lVRniuxTQg8LwRE5BrNVKGL3PnX6FPDmdVvOjHWkqtEIzI9iZofRHKvYFo4HmNZp57oOVQt2VuWtspNP8kQv/tcv+ZJJZVe6IDG0/oSt87Y4V37bhH15BZRkauELmBpkes9jVUtq3D36Jd8fLiQlF+hrjZzG3di0uDONHQqjFfWig3FKhA8ohW17h1k3MqLnDPXNCmXhcBzJXILe13J+hACQsAiBMwQuX6M6/8h9Uvr9ffgBCErZrPPlEAsc4JFEQ/p3sGPsvaQePx7Rp+swKSADlQtBSnnw5i8M5wb6rqah20FLmwfyW/2Y+jf0IuypYD0NBJjdxP6+1IOGW9us/EjsGUAzaq546B2bqVDWtJVIiNmEXrvvoFFWsF6lU0LZhBV7UMCW9Sjoqb9h9w4s4GFf2zhAtCs+QJG1FF/kMOVzZjzOgszC0XkeuK7aC9dKp9mbftOJGgEpx1R82uxMUzfQsWr+iiSeV/E4Du6D36VnShRHJ4kxxK1IogtqyMzKyje2ejQFkQ6L6BnWx/KOQJPU7kXs5U1n33MvWRtca3Ivcv2cDvadk1lY9c2RCVDta/OMcB9K8tu+DPADw5Mqcv23UoXjt3wHj0Sfz8v3Gy1//bkfixRa2exZeWGrGh15V/zwq2k8vFTQL0ODDyv2XtjtXbC4Rl12bLd1OyZ58kt0fobun7gz8vlnCihbkaVxIWts1g7dylP8roositfyCI359CEvswY1oGq17fQd/MJejQdSCfvCtom+3GCAAAgAElEQVR77uFNju9eQvDVGAPLnd0GMqpVU15yLQXF1OskjcTru1kesZR9aUpRxYsct3sqURXH0MOrFDy+yqY1M7hRN5ghdcuAKo59m0YTUuCY/8IXuZUatiKklRvnNoUx7mzWiXQp68mI1+vwSkUXbNULJf0pqsSbHP3jMCEXHuuFNii2qo4QFBZPhw6NaOjpgq2aY8pNjm7fz7SLqswO6rbg17YenNsYxq8lX2WQXw081JOTriLh8hEWhV/hQH42Bnv4sOKdetzZHsZRz3b0etkJHl1hw0/7iW3YjhEN3SD1Dnt+2cEcvbhZl7JV+fzNutRyc9TO/ZPHJFw9RuimK+zRzb0eHm35OlRzc9KOMV25kYsZ/iDJ3hurxMVe3Uv3MNPuc7M8ucXs6dW0ER0bVMDFRs3vKSm3TvHr5tOsTcruxszbumr0z4VM6OQJF9Yx/uMlvDAh75b6npN2hEAhErC8yPWI4+5jd8rqRHFaHDceuFPRVTeKOPatGE3IA53IrULK/fs4lNG8zza40i6GMWx7eOar1FJ9mdGnA1XtTBFJ48ruGYyPznzwakXuTY4fd6B+/azt3z06m48Pn3j+Ra5jMAPC++B5Zin/HhEESpyqfZaQBUXk2iaRWNwJZ0VYZtKMY++ERkQeUP5FEbmJ8Uk4u+pv5tB+/vjMYmaOmK75f53I3dj1KHXC+4AmZKEbXcLH4L6zH5vdFxiKS8fBdPhxAo0y1oXhnCYemM68CYsz/9FxMG2/n4Bf5o49wwpWFLn2AzYxPNAHtd43vh6fW828D8fx2BI3rU7kHq7AKxM1UjrfV+am0RyaMPghp4jcGyc45FCP15yN6qXHsW/NaEIStf/+kvc0JrWsgt4etswKqVfZtHoSy9UxEYrIJT4OW1f3jPKJt27iUL5Cxt/qe3/gdmsGlecHrQtTh3WgLtEsWhDF5ixNZG5Qytp6MifDwgm6qvtEEU42CSQUc8HF+Dsu/R57ftrGnHilvEbkepKSmICDs0uW5lXndxC48U7e44MVkcu9e9i4uaH7iki4cROHihUy/la333ujVuXWqtuCaW09Mz4zMCY1lg2hewnVC1SuVbcp096oqhW3WS5rilwnRr3Tjtc9snwRQnoCB1ZuITifG+Ayh9WKKT+PpZHm6zOBfVP6M/1gftaa1BECQiA/BMwQufrNKl5dcvDkqrMvpMcRuWoqaa2+pV1F9d/3Ob5hIqdemcM7XjZc2TmQ8eczRa66h7S4E6zfsYrfExNxqfQhEzvWw7lYHJGho5XdyhV4p/M0OlWyIe3WbkK3hxH58D6l7F7lTb936f1yGUiNYU3oVNYrJus/2DXtRyxh/f00fHzGM65FFWziD/DFmv9wWm+IhRmu0LTdI2aOjMNT5cpXbzkSkp8ZM1VHEaOZsbAjNOLS11br2c30HOjHxyZxIXwRG1eEkEwfGk2fSgcvOx7rC2O9ONvHt/ezcX4I0X/EYt8jmCEjm+Kst8mszn+u0LOWOuY2EBbtpYNqKf/eVYexw53Y3rUNt8YbelC1otgJ4o+xdu4sov/YD+7+VAqcSr/2ntgTR+Rnjdh7VDvgjM1rccdY+61SHh8c+01jyAcNcLSWyHWcQK+wwXjbJhG9+ls2rljM42RP7NuPoMsHffB2teSmPxWbN97GBye2fluGL7b9g/yGfOZb5Krhp6dx98wGQg+Gc/xpbQI7jqZdJZvMcAe7vsx4pwNVbdK4cXApIad2cyWtFBWd2xDYIQCfMpAWE8bAiPAMkeugdlDGrGLMX7WZ1aMe6r/Trm9h2s5SjBjYkrL3j/D1qnkcstQ9UgjtOLzcmNBONUj4cx1D95n6WePJnMFVSThwijUXEjinzrpgY0+v1v70r+OCvlAEnXdQzTuZS7v2EnIqgUvYM6RbZzpWsUV1ahu9f7+nHYkictX/q7pzgrWbz7I5/ikuVeoxracPLsVuEhGyi5C8ZnpQRK5mfs5uY8SxioT089HMj+rqXiZtsWXUsMZ4JJ4g+PvTHLDzZM7QFlS3UXH9jx3MOZbApTSo5OrBkB5vUNcZVGe30XuTYrcuvKP4Y67vj8wo72BnS2CPANpUtJ7IbdisHZOauKG6EcWKrefZkPhUMz/dGjehf+MK2N7Yz4ifr3C9gGun1Zgf+KR1OfHkFpCjVBcC+SFQKCI35dR/+OCPAxke0pSzq/ho1xZ8lbCAjNekSmxgyuVwgn8P04QO6K5Orb7nnZf1BLHd+3wT2JKyD8+wfPmXbDJ4FefFkB5B+Hukcfq39/lC+VbSPtjTuHt8FZP/jEBxOgF9mTGkA1VTsor1whC5g6fcY2ITZWtPshORC50ZtC0/02WqTlP8flxJ28oxGSEC6lLV5pxjQH07okOrsnaZrp4ickvGsXduTyK36kmmagt47/v2VIrfz/yAfmgeSYrITT6zlEUjglAiEzSN6dq/sLoqqxaC76IrdKmoxAGr63VN5cBfXviV+VWT2st+9F7GdiqrhFCMocumEfiWjGX7iBYcMAgL9aTanAiN7dc39eOH2fsBnTjPmrlB57U2TCFWiOEKAzbxr0AfEnePY/6U1YYTErCOscMb8PiPIOYFLbXIBPsPfMC8t5NwKq5+nQsx6yrzxsICNq3cd2aFK6TFcWjrVL6+oRcKVHMaq1pXQXefV6w/m1lN3NHd5wab2Eq9zzfvtKSs6gzLf/ySTbpNb2lX2bR8EstTFY+x+ofx8tEseqj8baHwoAKSyqF6cYa83YeOZS+yNuQgK/ISGqATkgav2hWRW/IeB9ZuI/iWXtd2NVg4Qk9Y6onclAu7mBp+0yAWuNubPQmsY5+/zXY629Ji2bBwL6Gpijc6/SYRi3YRkqL8nXSCOYtPc6lRK0Jer0DKqW0M+f2eoedYyTrhkRpN6Pwo1AFIDnVbsELtgT65hf7bEwz4morJLbxwBXtGvduT18uYmr/ijOjXhzYeV9jw9X5CC28RSctCQAgUMoFCELmZmQm0sa5k5NTVxb4ai1xTD9tSPl/yfYsKZHymPBxts3mNmaXt/xME+RGs+amT2xwZiNynjhwLdaHHWgulhKr2De99341K1zYwc9DHma/JFcFV4sxi/q2EFGSIRfazqEc/bhsYrghJ/c8yPMRVWTbfaJQj9xLUw5PLYdrPNCLXXWlXCZ9Q552NXtaCtaGxGYJZW14RobcjmdcvUO/Hh9KHLkwiI2RBKa8vwHXmmEwhVngi123qSYY3zxq6YUDn3GqmfpjfnL2GnJ+5yDVDbGrvPRsubH+foIvGd4Mupl8dGz+J5TqRq471/W2V9genLvZX/28z+s3tvivUz3Wv9U2INf1+a1WswXutvTNjT/U/NCVy0YrHPQbGK7v5/1fvM8WTayqFlUO9Fqxo40m+0ltlEeDGsa+GIhdNBgN7TWzwOPXbOWO7NRu0Ytkwe69GLOry2JrKdmFdkVuBOZ+2orrJkAndIBI48NMWghUndKGuJ2lcCAiBQiFQZEWuzjuUReSeXcXAXVuywCjKIldnbJ/+yUwcGI9TsuXCFew/2cvYrp7ZLw6VfsiCCSGbUVPxrqr0BHAOIlfrmdWJ3IG0DZuKX3Fd3cyNcOsCOnFK7QI2aEsRoTe2MnPAsKzxq9mJXFOi2MoiNyPMIqfb0VIi11HF5lXqcAVnNnxZmq/25T9cwcDcvHhyzRCbOpGr/xYls78XU+RqD39IMoyTNVoTlWo3ZU6HqqZjVdVlzRa5bkwd3o66aeaJ3EqKd9V6IteWk2Hr9OKLdSB0IRjGIte0KLauyM0pXlpEbqGoDWlUCDwDAkVU5FYgsNuXtCuvF35Q+kO+6e+nCVcIXfolhm/7deEKhvlt8+OVzU+dvMybZbMr6EIVcrYgM2QhB5HbdR2jPmmAo77wzFbk6vpNVcIPchLPim0GbU2g11Z1XKuJ8AMywxUyY4yV8k+N06J5Umn6Jt5Tx/aaisk19vzWnkCXqYPxdU3Kf3YFZRyZoRR5mf08lrXgxrPCFLk+jWYzsaE7KdFL+WB3hOEgdeEKutCgF8GTa1eVkOFNKZvj4Q/KK+/ykHBqB4t23eGALj42p3AFU55cT19W9PbG4dZBRqy8qI0RzdaTq4RRVHycjfDMZQ3m0ZOb2KwdU5u4mQw/QBeukJwpzusq5e/sWc3Qw9oQHM3l4MmcwBZUtzMVk+uUJfTCr1ErPn29Arb5zq6g2+iXGUqRx7tTigsBIfAcECgSIvfu0XmEnDzDhdSHlLJrSc8WAXTyKgMGXqR6fPr2aM0u77Qbuwndodt41pI+rfvSrkopSDxC8M/zOK6Az49g7dH2e3rXUDa3bV1FZKpl0+RbVOTqQhWye+0fuIl/DfABXdYFXWyr7WnWBc3i7NFInqj9hAFj6BLoT7WS6oMc+rFsvjoONtP7entnECuXRpJ8LRYqD8Z39BC6vOIO93WeW/NFrjZrwtbM09n0N5K598H7kzF08XPHXnWaDC8wmWI+8fhilgZNJ9F1MI3Gj6RDLSV0wEDk6kR0EqeWTGLdymPYtx9Dj+HdeEmTEqEAIlfH/Gkcp8J+YtuWDVouhXEVhRRiZnhycf6I/7z9Ks7padw4rLfxzCOAEe3aUNUBEqNm8+HBE5kbz4pcuIItgd07062GPao7R1i08jwR2cTZNmzegUmNbXI5/MGRce93xc9ZxfVdvzHp6GMSihXHr0pVur9ej1pu9qY9uTbnWbv8JJuTVCRQnIbVahLYwZdKJVVc2r6eUScVYaiI3Dt/hjPnSLJmU5uDnRO92zSj28suoMTMGoY9KGLyXbWYfMydQxGM2pdkGEebR5G7x9Wb0EBfXNINN5JVKl+VUV2aUr00JBxcR+AfysY8nWBPvUnEmr2E3IWGNV9mSLt6eGgyShiKXJ0oVt06Qsja8+zBnl4tmtHL10PrIc+3yAXtIR6OqGKjWLHrInvuqplb/vIe/C0zetTANvki64JGssREqjnL9yotCgEhoCaQu8hVXm1mj0uJtTMRA2tuTK7JtjUZGcYRfCdTZJbyGM3sbuqsCyZqpN/n0IZxfK1XPj8it1SNIBa09cqaCsmch70Za8qSIlcXMnBv58fM/8JUXlltarFqGYJRP7tCVmMfx6xm/pBxmRvM9LIrZC2dxOGZndii2bymiMpHpmJ9lZrGIQi1gxkwpw/VTGTvUR9LfCFsGKvm6+XsHbCJsYE+2BsZ8vhcDIm1vChnIHI98Q6JoFftrLnm7sUl4eZumCc31xCEDDGv7bzc5MMM0RxTbOrKSUCbsUD0izwvIpdS+DcPZkidrGn6NMNJPMKiNfOIVIvGourJ1csqYCy0DGZNlx3gQRTTQqNRkn+YnFhd/Gm2s24qXCGbcG9NZoOw2MwNZnrZFbK0n57A0Z+3ME1/85pSyMAmU0I4ryIXaNO6AyN8s6Yx03QZf4KQn07r/WBQNny5GVmdnsClGzZU90w3PKHMtSYL330VD+Pv/EcJJOCCy139PLm5hyAYhHDYVWDO+62orsu5bQwyBwGdlzv5g2820/MlbQ3V2aV0H/VzXqpLWSEgBApAoOiJXHUC+Vsn2LZ7CesfZPWilnIdyOetm1LVtRQ2miTiaSTeNF0+PyIXSvGazxj6N6hCWQe9rJ9FTuQ2xW/ZStpWNMpta7AYlNhYL90GsPZ6R+xmFnxyP46zu78l3PggA1MiV30QxLX9RH4bRPRxnQfTjAMUlNhZ9PPf1p6A/+g+NKrshL1yam3y7dPsXTKWwzv1E7upbfXE+YMF9Avw0R4ckXH4gg99d/ahmvExvI6D8ftmJP7VtIc1aA67+HkWW5xHEhRQ1iBcIa8iV2NLv6l06dkUT1c77WEQGdffUeSqB2/ivkm7z41T2wk9HM5pnVe0qIpczPPk5nb4g6Egtqf/G6/TsbYbDpqDIFQkxEazZ08CL7/dilo39QWaXgqxjEaeonqQwOXD+/kyKtnQy2hK5KoPYLgRzeZt0dkfZKAOCxjQlOol0yzjyVVs9av3KoMaV8WjtPKrNS2B68eOsWj/HU5mOdDHhXFvtcCvvOZkmYzDF+68avoY3lov+zKqVU2Dwy5CN8XTclBnGiYUQOSqbbdxZEi7prSs4YKD+jAI/ctCIpeXP+aHOW9STt32pXV0HLGkAI9sqSoEhEBeCOQucvPSWl7LmrUBJq+NFu3yWk9uaSLHuzDomLVtNSOsQN+knLIrWNv0v2N/PZM5PzSeVEsf6/t3ZGmRMdszLrAnfnbZHf5QkE4UkWsyu4KJdnPIrlAQK6RuYRDw5uMls3mzgnhyC4OutCkEciIgItfK62Ng0H+Z1iyF1Fh3vppSksWFFM5pelgicq083fnuzqeRiokj42nqoSJ2iyfN51oo5Vy+LZKKDjUbE9qlBin6MaYWwyIi12Ioi1JDbjV4c8BYPtScCKciell/Rq/SO/6tKNkqtgiBF5CAiFxrT2qTRxyZEkdmRGcp9s90o+8OaxgiItcalAvUhxKHmxGaqXJm9Ugnxl4pUKtSucgTEJFb5Kcojwa2mryGsY0zD/9OOPgNQ6b8nvejlvPYrxQXAkIgk4CI3GewGnz8HzNvaBJeLuodxyJyn8EUFN0uM0SuDUl3HIlcWJqP9hVdc8UySxEQkWspkkWlHZ3IVSXEcnjDfOauOSECt6hMjtjxtyHwbEXu3wazDF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pRMhIASEgBAQAkJACAgBaxIQkWtN2tKXEBACQkAICAEhIASEgFUIiMi1CmbpRAgIASEgBISAEBACQsCaBETkWpO29CUEhIAQEAJCQAgIASFgFQIicq2CWToRAkJACAgBISAEhIAQsCYBEbnWpC19CQEhIASEgBAQAkJACFiFgIhcq2CWToSAEBACQkAICAEhIASsSUBErjVpS19CQAgIASEgBISAEBACViEgItcqmKUTISAEhIAQEAJCQAgIAWsSEJFrTdrSlxAQAkJACAgBISAEhIBVCIjItQpm6U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n/9OitX9jnpda2ATv48TC6aRmv78j0lGULQI+A9NYl4DW74abc/SZCPbvFPZMfkRMd86M3Rf4dnt4/+YeUOT8HJ5DJRi/0w3+u4ovP6kZSEgBISAECg8AiJyLcHW8S3Kdg+gYmUX7EroGkzm8pIA7ty0RAfPvg2nd7ZSu7rajudhXG1YuLM9L8VspfWQiGcPTyzIlYD/wCTm9U/E6Z4bXwwtxWIjkevZ7hHrR8bhjjOrxzoxNjrXJvNeoMkjjkxR96G7ROTmHaLUEAJCQAgUHQIicgs6F8XeovxHg6niZNxQURaDXSg75F08S5zh1PwgUs1g8Hx5coueyO0++TPe87Ph9Ox/M367GcDzUMR36DAmdK3Kfzd9ztD5eahYVIp6P+aPuXfxTPgfvvjAIYvA1Znp2S6FzaP/i1Mu5fI7rIFB/2VasxRSY935akpJFsfmtyWpJwSEgBAQAkWBgIjcgs5Cg+94rXMN0u/uI3p5CCnJCQVt0Qr1B1M16C3KJR4iap55ItcKRlmwi6IncoctmkVvrwccnDHF4iL3jemTmeBXmgthY55DkZvOj0tv4e9hz/7Z/0PfbTkvgz6fJzDT/wFJf1bklcnFLbhmYOa3N+hTsxSR410YdMyiTUtjQkAICAEh8AwIiMgtIHS79mH4vmbLrbCuXD1TwMasVl1ErtVQKx2JyDVN3HNgEn/0TyT1RAXeGFuC3J2nT1m15gZNyzix9RNnhlowbGHm/Gv0qeHM6jedGGvtBSL9CQEhIASEgMUJmCdynbvg1votytcsh4Ot1oa0pNvc3f8TsYcisxpV9l082rWnUlUXbIpB+hMVDy5FcuW3r3mki7Vzm4T38GaUST7OiTmf88i4lTpf82pPbzi7iiNrftJ8qhWUdzjzxWKethuOV4PKlCyhbj+Z+D9/ImbnRhOAXLB7LYhqTWvg5GRLMeBJ8jViN8/nztnjBQaqtYkc42+zL6OIzUu/8OfyxYot2n9zOBTM6eO1qdLzTTzctHan3YvmwspJJCUa78oBbP1x7vwunro5SodH1w8R8+tMUjTl/fH4aBzVnHMe8gN1v1t1c2qiTm7e33L/xLOrPx5lHSmRMfe/c2ndd6Sq9Ppu8B1NOntweclgEit9QfXWNSijXlvpKu6f+YULv/7Ek3xvbsv05Hadn8SET7rQuHJJTeeq+Bg2z13CvD+eGIJw9+KjiT1oU9sDR42D8Amq+Ctsnv8T83Yar84S+PbryUc9G1DFVQnCVj3g6tEtzJtxiChlenQe1hyJ349ieo8V6O9tcmzekgmBzfCt7Iqt2panT4iP2cfybzfyq+6H1PCR7Ayoksv6vcqa1t+yQCmltQeNN/mrp+2ZMbwVL2nsf0L8uQi++SyCvXpLy7H+KwwLbM/rtTxwVO571f07XNi9nslzY4jP6N2LGeuH0fjRPkZ/cYPuo9vQWGd78g0OrviJ8aszS2carfbiXsffw4kNQ5356Ip5t2PTkYms6pxE6rEK1ByfEQRvXuUcSonILTBCaUAICAEhUKQImCFycxZH9yI+JWa/njvFbRwvD/PHWa3KjC5DAVUZ10GLqFlZRezyrty4pF/YEad3wqhdPZmrSwO4pTz8dF7TlCRwcFKeuhnVVNz+bQRXjl3Ta8gbp3eCqV3duKy6yEXOTP0nSXmeDvPEInrCNT8it1xyMimlHHEw5mhKZDoOpurwtyhnb2IwGXaYZ3dBRG6JBt9Rr3MNbEwxfXyRM/P/SZJORGlEbg0eJSVj5+SoEfH6l6EdeZ0kReTejyfe0RVX47faqhh+CFjAcp0ttduwcE57XjK1THjChbCZDJ2vE2kl6Dh9AmP8Sps2Kj6KWYNWsDkZ8iVy/XqwYnozyptoPfnAArpOiNF+UgCRG3UgHh+/KmS5g86sJ2DEPrRYFOFaxvQwb236N/1n65goZW0fEF+8NK5ZOMazY8K/mX7AqK0GjzgyIw73m2XpG2jPfnOn2TGVHb/cwev+//BFbwd0Pw/NrZ5dORG5BSUo9YWAEBACRYuAeSL3gyHYng3j7vGdpKpjTotVxq7pROq0rozN3UiOLAhG5xezabOKhk1diN8zjZg9+0hXe+Psm+Hwaj88bMO4tFPP82vCW6vBY/9PvMZ0wfVeJFELgklTmGnFoqPmr9Qrv3NmzWJSVa6U7DiHeg0cST//C4d+znzk2bT6Ed/Xy1Hs8W2ublvFnZO/k57uQrHKAXi0q0HKks+LrshVDzI9gavr5nDrzGFw/ZTqQ96krG0Clxf05c5d3UJqhNuwaXiVhbSbx7mwdT5J16+BbQ1K1h6MZ9WLnP/VWAbkJ1xBEclkE8drP5iqn7xFOVsV93Z+x6VDv5OucqSYWxfKv/0unq6Qduonjq5bpTVcEbmaYd47TvTPwTyIB5smwdRrV5kS8fs4GjItY+7zdtsoIlddSXWHgyvWsGD9Vf7r6suEOf1p7Aq3Nk2h/+wHQGmGLZpAb68SqK7tZt6MCDafe4Rj5Sp0/2QQ79UvDapofmj/PcvV7bXtT/h4Xxx5QFToj8xbf5WrySV5qVMb/jWyJVVs4db2r+k/44aByeaGK7SYOpkpzUtza+e3/Guuum00tnR8uwMdSkYQOEURuXqtmxuTayC678fw68IV/LD1AbZd+7PoE19c1eK//QLtOPFiyrLeuP61hTUbzrL33CNwLE3H4R/wUfuK2N7ex+h+64nKIogfcSF8DbNW/MUFKvLR9JF0V7M9voL2o7SlM64PkrjaK5GkfRV5ZWpe4mv/l4WhsbSv4MTWoc4MNdMDnNMaatruETNHxuGpcuWrtxwJyduCk9JCQAgIASFQBAmYIXKzs9q0UCrWZBGvtqvM05uHOBume1WeXRtdKD/qn1Sxjeb0zE95oLyeLtb0R15r48qtdf24eirz/alO5KacWUV02E8Zwhrncbz8kT/OBq/9dZ7LZK7+MIhb10284rfAhBRWuEK5x7eJWTmCe3p2lw4Ix6e2yjA0osJUfD54jdJqD29IkJn5ay0vcrVzVo5HxxdzIvwXQ7KOn+L1yZu4PT7OiVlKaIoictNuRnLqh2A9u/tS5fN3Kf+wIJviFJGbHMPyzxfwg36sdMC7bB3+CrbnNtL6w91QrQsrvm9J+eS/WNDvJ9YYLBNXxiz7Fx0rPiJq/iRGh0HvOdMYVrhlt4kAACAASURBVL8khp5M7XAdA95l5fBXcLyxm8ABG7mqR8FckVvlk08J7VoR1e0ols9czfLjRmEVJtZsXkVu8pmNTP58d0ZYhUbQhg2jhatheIPp20PnJdcPs1A8uSXj2Tt3JpO36tms4xt/iMkBa9ir16gum0HMusq8sTBvN+OEubcZ4l2iwHlsB0+5x8QmD7WdJzsRudCZQblsfsubpVJaCAgBISAEnhUB80SuEmNbwSAPrGJyltfn3ji9HczLNXXxr7eJO7OP27tWkfo4q9C0ab2Khs1duLdtCDF/qkMNGlF2+DSq22eN1c3Xa/8CeQRzn5ZCE7kGgl1rh8m+FLH4YP80TkeYmyXf8iI35w14uh8ceiEiit23f2vPFYOd7Ll4jHOfEiCH7AqObQgNb08VXQ5dxTNre2Y97Udk5WcsILViNZ4dn/2b6UeNjTElALVlzBW54Mqw/3xK71raGGKS73Dhr0NsWLiPzddMC968ilxzszBkiQ3WH65BLLEicskaXwzezFj/Po1NfKYTmPkRudq6WFbkPnXkWKgLPdb+w6xVJoWEgBAQAkKgaBPIXeRWmITPe80obSLGVjO07DYiletL2Vf9+Z86lbUbioD7+78mOuJ3QyK60ITrGzny43ekKxvS+GMS0TsPG5TNl8g1Cqew9HQUFZGbuOdzzu4ydyNd4YncrPHVauJFSOTqPIvGItfU63Qy42p1wlArVu+w+f2vmHW5MESutk3X1s34sMNr+L5SMSPGNf6P7xkUFK3EzGb2XSgit21vwsa/hmt2N4zZIteX2Zv646vKKoALInLHzLzLyHrFCixydcPr0z+ZiQPjcUqWcAVLf0dKe0JACAiBZ0UgV5Fbsms49erbknbtd86E/cijjDyweRBK5T7Fa+CbuNnfJmbeIO4l6g/XkdK9V+Lzcrzms5TmYdSrH8/5WUOIV5+sqXflTeS+RcUxg/G0v835uYOIL5xoBdPeVaPZ1IVZ3P61PVdO6j50xKbpHOq2qYyNiewK5cz15Fb/Et936mNz/XeO/fB1ZghHjisqD3OX0U7OHtYSrX7k1dfL8ejYd5z4zSjLhS5cIUkvBOEZeXIzwgF0orZhD1Z81UwTrjCv60/8asBNF66Qmd/2nZAvea92Ca6GTyFwrjqmN/PKCFeI2UrXIREGYtR8T27WiXNt3YXZY9XxvqY9yIUhcnVhGfpxylrLcghXMOXJ7fou4Z+YDuFgaBJXexYsJnfDW858ZKF7WzaePavHkPQrBISAECgcArmKXKe3t1K7Jjw49h3RmzdmbNxyf/1NqlR3pJiRJ9cpYBVuyTu5tf93HiUpmQ7sm+Haexw1qxrFk+rGVPVL6g2sz5NDG4mv3YWyMSbiOrN7Xa9pw1QqLkdKB6zEp7Yt6UkXufTbSuIvqTfCaTdDuXevx6N8bTwzV3hnltMJwCfXI/lreTCpNKJ0639S87Vy2kwEBRG5xfpSZcy7lLeHlPO/cyniF1LuXdNsDrR5+QOq1Yw1sfFMiXvVbRLbr96Ql9sCyyWMQJcSLl3F3V3fcUW38azSu1QO6EI5J7iv7523hsi9sY/JMyOI+usByY6ladGjJx8PfAXX4vqHMlRkyupPaeEOqsu7mTdTt/HMm/fG96O7Omwg7hDj+6zhoDruNnAYYQO8sH0aT9TSFRkbzxoP6MlH/X0pb/uE08smMjLUMLRAJ441ojFoS7ahB8NCJtP4/i7W/nyMPWq71X1WrsKwyR/Ssdojk4dJ+E78F7Nbu0L8X/wwcw3LD2VJyKeZXHPFsLrssP/MonctSD66gpFTopTNda/xXs9WNK5WGkx5cm2jWR60nl+PxhNPSRoHtGdYYDOqlFRnqJjO0PmGPwrId3YFFZtX3cbnkWRXyO2ulc+FgBAQAn9nArmK3GINvqNB5xpkm43SWOS+s5Xa1U0jTY/fx4mQaSaOkVXicN3U9bI/Djdvnly1OhhM1WFvUa6UKXvym0Is7yKXbNKqpT9MIAUXSt/OmifXbE8uoE7d9UrHGtiZCikx4RGGzB8AxmQMUnfpZUAwPaP6DB2xa7+Yeq+5ZEkHpq6bfm8fJxZMy9xgZg2Rm82dHX/gewZNyHzt79i+Pz+O9TX9av5pPHtn62+mcmXYorGabAymLtW5rYz6MALjc0EcBwwjLNArS9ouQ7Goi93NzvBDTA9YY5BTV1My27RjpvLkmncyWpXhI1kYkDXNWIZlpkRuNunGVDFbGTUkKxNI58cV1/F3cyRysiuD/jTvq1h3gETcnkq8Oj27OCrz2tIvJZ7cvDOTGkJACAiBokwgV5ELLpRsHkzV5kpsrfqQgbvR3Ni2k2Lt/0l1W6Nd8CYOjnjyOIH4I+Fc27Uq2wT/uqwMxe7t4+h806mj8ixy1eSND0nQHKpwjdid87lrpcMg1GaUqPMlXu3q46zOgKY+8CBGfUDCGZyHjaNafMFErmaBKYcwlC3rqDmAQ9PHlcNc++1r5TAIo2VYrBnO3QdnHh6hfJx/katuwBGbV6dRo3nmwRvpqgTuHTIx94UqcivSe2IbOtT3onyZktoDFTSHO9zg4Lo1fLXyTpa4VsfmbZgxvBkvuZfOPIDh2jF+/XadiQwHrvSe3J/er1XEVX0aiea32R1O7zQ+JEGfeQlajHyXYa1fonwZPYFsdBiEqQMYeBTP1UMRzJudedCE8ZdK7T69+ayX3uEUmgL5F7lQku5jP+Cd1lWUmOAnJN++wJ61hyjd611alDSRXcFI5Jo+OMLQ8qZDk1jVM38nnuXlAAlzvoRF5JpDScoIASEgBJ4fAmaIXGsMxhG7jj/i+6qtiQMdrNG/9CEEhED+CeSUXSG3VtWnnt3C38OO/bPd6JtL+q4+nycw0/8hSfvK5TG3bm52gFbkliZyvAuDDDJ+5F5XSggBISAEhEDRI/DsRa59M0q3GYF3AxfINpyh6IETi4SAENARKIjIVQcLP+SvsfdwUjmzeqwTY/UOUNRn7Nkuhc2j/4tTghtfvF3KYied6frQ5e1NjXXnqyklWRwrMywEhIAQEALPM4FnJ3KN4z2Nj319nqmK7ULgb0WggCJXnWRuaBILeyZil/A/fPGBA4uNMiZ4NnvMqs/v4knOQrhA2Js84siUONwzGillsRRlBbJLKgsBISAEhEC+CDx7kZtb7Gi+hiWVhIAQsB6Bgotcta1qoTuvjh0Tx9uxwTgtmHcqO6akcnq6Ex+dKLyR+fg/Zt7QJLxc1PkLReQWHmlpWQgIASFQ+ASencgt/LFJD0JACAgBISAEhIAQEAJ/UwIicv+mEy/DFgJCQAgIASEgBITAi0xARO6LPLsyNiEgBISAEBACQkAI/E0J5Chyq1evTkJCguY/uYSAEBACQkAICAEhIASEwPNCQETu8zJTYqcQEAJCQAgIASEgBISA2QRE5JqNSgoKASEgBISAEBACQkAIPC8EROQ+LzMldgoBISAEhIAQEAJCQAiYTUBErtmopKAQEAJCQAgIASEgBITA80JARO7zMlNipxAQAkJACAgBISAEhIDZBETkmo1KCgoBIwJ2fZnRtwNVbe9zaMM4vr7zUBAJASHwPBP4x5tMbjkIx7+m8tl/o5/nkfwNbXekQ63FBNqF8f9O/sKZvyEBGXJWAiJyZVUIgfwS8J7GqpZVNLVTTv2HD/44kN+WpJ4QEALPmsA/3uRfzf9JazeIOTiOYTdF5GZOSTADdvah2v39LOrRj9v5nKty008yxM9Jr3YSh2fUZcv2fDZoUM2bwAbT6F/VkfgzX/Pe2d8xPh3cEr1IG88XARG5BZkv58FU6dcF9/iNHPl5cUFakrrPI4E8eHLbNZ5N7zq2XAgfSXCcJQY7mA7rJ9CoDJB8jGVde3JZv9nhEQQFeHE5rCrL5luiP3PaGIH/yiH4FT/FD31yehDq2W6q2ZjVTB0yzpwOLVam2uTD9PCD6NmNLPTAtZhp0hDQffJnvOdnw+nZ/2a8RQSRMVZHetX9kaFetsT8mYvADdzEvwb4UEJ96x2dxZzPQqw4R5n3Tpa+HafSK2wg3raQeGA68yZY8pn0PIhc9TR4M7RxML0qkvs8WnHWpKtnR0BEbkHYV5iKzwevUfrSL/y53JJfKAUxSuoWRQLvdF5Kp0oPOf7LMMuLXOB6eD9+mLs/c+jPROSa+yAseiLXd9EVunhZ0qtUFFfh82vTsEWz6O31gIMzphSKyHUs+zVrmnvDjV8Yc3BxDq+6PakTspee1WK4fN+LamWOsayT0Q/MQsWsd+8Ye1WVe17dfVEVufpotF5dLOjJVVr/R1/mdXqX2v+4yNot/2Thk0KdEGm8iBMQkVuQCRKRWxB6f6u6hSdy47gX544bkczvE8g9HdXnQeRSsFefllxAInItSdPybRWuyG3EZP9ptHC+zZbfBjE7LQf7HYMZEN6H8sdD+OF+H4a3dCJqfi02hll+zKZb1P6QdLkWS4nKZYjOeNXvie+ivXRQnSa2tg8uRdSTaxWRC1Su8B0LmtRAFbOYd07+ImEL1lqeRbCfoiFybf1x7vwunjXL4WALpMOj64eI+XUmKYlGUTVK2Sovl6Ok+n1ROqTGX+Tyuokk3tY/fngwVYPewuFQMKeP16ZKzzfxcLOlGJB2L5oLKyeRZNx2sWY4tXuXivUrU0axQ9127G8h3Lumi8/Stlsul8m8/Vt7rhzL54w71KPzkIH0bFyDck5qQwBVMrcv7GJp8Hx2ZSgZYPC3bO7hSfSy/qwrM5X3W3tTzhF4qiLh0jbm/2s++1J0drRiys9jafRoF+ODY+j80Vs08nTBtrj6vVssh1fPZfIvRTcOzdmtL0ObNMWnfBls1DanQ1rSTaIOLmXh5TNotn1V+pylnWujyilGVomlvXv0Sz4+rN2eYFbbCsZmzRcwok4pvck17aHNWs7EenhwgpAVs9mX56Wi8+jEsD3cjrZdyxId2oa1y2K1LWUncutPwH9kH/wqO1FCzfBpEtcPrWbdjOkY3w7gT6WxY+jY3Ee7poAn92P5a9NiNi5Zqlici1dWKWXoWVLq5EHklmgdTNv+HXilshP2aruBx/ExHF73LZErN5ig50O5T2bStaUX5crYaW1PjiXq51lsUcpnjQ800UyWGERPnPtNpUvPplRz1baLKonrR00wbLuSj8Y3BbXgmJtKo6ljaOul5f4kPobtcwM5/Id6vhTvYG0THnlNB33wXx1MC/c49k5oRGS+Q79L4NuvJx/1bEAVV/WXp9r2eC5sXcP4uTHEZwy/DQt3tuelmK20HvUX74zvR+/XKuKo+Z64wcEVPzF+dWZpdTXH+q/x2cg2NK7sqv0+efqIq4c2Mm/GIaKMAyMdPeg+vDO9/F6ifBmdHQ+4de4gP3yxlR1KOM8b0yczwa90znfG/Sim91jBDr1Srq3bM+WDZviUK5nDGPUqlP2azc29UZ3/ju6nNubcn3JfRYdWZe1t7fzaHw9h5qhZBvW0ayuVvZ+N5XrnCbT188JN/VWu3G9rJkzXE17K/fAoknn/v70zj6uy2v7wcw1xOk4kaiKiiZWaJXnVnK6CmqhJYoThVOIAkjgETmFwUUlzRFHCkcKZCE1T8TrFNedb2DWnn5ipOYUXFVH0aPX7nAnOCOcgBOp6/1LOfte79rP3e873Xe/aa09Lxy0k7/5Uz9nV4Wxbv0drXytyD3zNuWZv0eCYNi2hwXz8l3uSEb2RamP60uD0eqaMyEv5sfOYj9dQd16qXUWdZsHv97menkJy+GiumqRPmd47/A6oxtXgfsjnPrbiIduqSK7iLRqHBOOu46eaghf2sy16AiePar/rzI5YL2Z5foBbhQt8vXk4MRajuZXoMyWeoX9XcGP/fIZP207uz2X+M0E+fUwIlLzIVQyjftDb1C5vhphxGkB+bVFy9ZsJ/PKDkRjNzuZORQWVVOpW/7h5mLQF4dzP/VtLagROxbWmGT8M2ha/yO0Ukcj41lpVYezO5e2EDJ1PrhRVi9yGZN+4gaJ6dRPnlacS6P/hOu2NqxW5ZW9w45nqVNfq57yTrvJtpD8zDxVi9npEkhjaEgteawz+nEyPkcsKYVx1ih/TA7tT3+zZdzn+zYdM+/UuVB7B/P5tqHl+G37b1ppt3bTlHCa3qMaZHUMIP2uDba210iZyN3vtx1WVi3f1a2a+P5p7Kj/N/ch0jWN4iCe1TcYdyNzPEh/9PFpnGi/cyTtNtELOgGQ6mz26kKb+218hcrVpEGZH8z5psV3YnKT/g+eO25I4ernm77vtIteZulFb8DdYOKPnVOZ+Vrzfj191ok4nco/uJ+PFtjTSaq7cM5TH+dKnJydV7b2S+XDMaygupTBzYKBmDHWH1k61C3rja/NdZEePqDBCzYpG4zQArcg9l8ZehRsdHI0vlsmusE+I0ontrr1YHdKR58zOq8NE+SQaiNB8xeulVEYO3KxOFyiMyHUZOISYwY3Nfg8pT28mYEQq54260/+1TQyuD2nfejHOULsbtdRES3vVO06yT09+ytbOfXvTlAXN3CrHzUyopnsY0rN2ffcEYqet1/5FZyeLm89UoZoJR/2HG53IjSKRYIY3+Um9EOzmmL2M98hgpdcZ2qsWiOnltSuCdhLk44q5n1iU6Wz+sAtpuaUI3HH7LI5eL5q7d/5qkTuMDmtCca9tzpcsDkx/hR355Gd7vJTER00UpB/0IfCypSVoQ4nZ2oeGqpH4/SzregWje3y3+RaTE0olgRIWuXnC8sHlo5xJiSXr1wtg35AKTYbhXP8s/7dRl+tajyoDFtLkeXseXNjOiaTPycm+AeXbUfmNkTRuXp0y905ybOZYraDTE6N/3OB88lyunDgCDmN5fng3atrf4FycH9d+045LzY9pGtiOypf38P2qRTy4lw1l6lH2+bep87qCq6um6gli7TnFlK7QafIKhlX9ka82fcOevWe5QSWcuw5l8gfdcLa/yrdh/szUKAxtJFd9i6K8doR1S5exeX8mDl7jmRHYkupcZfsIf+arv9m1Ile9uDWbs1uWE71+O2dpSdA/w3jzeXuU/11G74nJtk/Wv0Lk9n+Vm99vI/ncEc7cvwtlX8W73VB8X6rKg7NJDNqxSSOGh3enfkYqoRuWc4k6DPeegXvlE8QnzOBfgHuHOIY3fcDhxGDmqX/U/JhulW1TLBrBS4G5tsWXrqARnFeM89tMRG5f3Nd8Sofa9/l191KSF8/mZgbYtQqlQ9AwOtQrZ5TX+yl+u/vSKOc4yR+O56fTx4GmKHoOwv3dRpwb2IefTHAUTU6u6WK5T/Hb0IKbKRvZu+1rsi9cBMe+NJ4UxjvNq/DwxFI+GRmV602NyUcI8nAEZQZpG5awY/VS7mXn77tV6Qo6sUkWafFR7NiwXms3GN9gT+raw9Udo1kyXRtZzm2vieCd2RLDhmVLuVdhJN0/C6WlA6gjgitVrluO1jaYdZqBLVRt9SL1Nt6hioGBJA12xZ4czqQksyI+jUMZdri0b8Y7/dtTOTmGiFzBoBW56mvkcOVACgui93Eopxaj5o6lt6sdV3bPo/+0S4ATYWvG0rn2Q87vXk/cYpVdcGjlxoigvnSuZ8f5TZEMjr6d63HnKeMYUfUUicn72JmaSSZ2uHh2559jOuJin8mucZ8Q9b1hB61KV1C0IybJm6b2tzm+PpHZq09yPltlux2hQ3vR1CGHtOiPCVF9TeQe7Yjo/DEdqpzlyw0fsDg/rtpUBX0BqRmbcnrjqDGg/wCVffprEqOX8OtpqDZmPsO9XCmfoy+M9R8UszizaQmbVy8km760jJpCd9dy3NNFizuuYVSE9u3At+6MmtSIY2GjuRe0hpYXVFFdV00VBJ3IbfApAz/rSwP7+/yaEkNi/EKyM5wp334YXccMws0B7h1byszR2vtHt6gu5yJ7YsM5sGUPD3GmfLMw+s33pO5fGMnV3cf3LuxhQ+xszhw+rr7vGwWMxNvDmfIFPfQ5zGBrp+aQvpQe//3Kwsg68+6MOQx6RSK5Nn6lPDbNS1bk6kSiKlK6MJz7f+TDrfxYXMd3o0b2UX6MnkiOQdvGOPjP44W6Si6u8uLSz2r1p0kruHeV9DUjuZ4bXoHKPpto2kTJuWU+XLusvWb5D3AN7UUN5VXObYrm2qmjBQ9iMYlcSxceunArfZ7P5shsXyJ2a1vpIrmn1hHxYUJehBfoM2MjQ1+x52xSD4JX6Inc8lfZtyiYqB16L2ZcRrPis27UvrGPqP5RhXh9XjCuYmnhGMKyt1+l0q/b8PtGFbn9O2P9RtGqjDYNoIwf04d2p36ZvJQCjeA8z5a4j1mVn1MmtkuvyE1Tv658i9onEvhkZLhpJLdFPEGz3Kmm+1y/Kw3i1K866xq84hxJr02huClUP7qz+TI6gYLXbxSXyLUwSDoRaVCNQScYsjgysyfbUvJ7pZln1xqR22DuaQY2L8evWwazYo7u9bHWhk8yHwYZRWJ1/mUfJzk8kJ/0Xq/WmPJfgtpXMah+UV4VjfNy5nrqBGIjdVG+UHptGYlbtlHOtU03kx2BS2bg6/qQ8xtmMjgm33AloBW5ykz2xs4jYlNO3tUCgtnd14XsA3F4haVDC29Wz2rHsyc24DNyn2HuY4NerF7ekedOb8ZjRGqBHucnZK0SuQMDSRnsSnbqPHwiVQJc7/B5j5SgZmR/F4dPeLreB8OI834b1+zDfLIjHN3XqjlndeNzLqkDK2O188onmfFBr2Fn9KClE7nXU6OIjdRflNyWNivX0NUpiwORr7BDjUU7ZytksDe6D3v056zu3szcT6xPP65r51T2ln6smNNUXWGlwYn93GvzMlfU+bna+ZKpeSNAyF7G93Qm++hC5hqlVNAkDv+FntTNFdzaSLXrfdKiX2SzwcOAuXu7ONMV3sJ9zXw6OOii5vojomOYTrJHFzMP27rf9Ams6uFO7Utf0eWQLAwv8AZ8QhuUrMh9bRGvv9mQ2/uncnxnAVmJWkFZ4cQX/CfJ9DV0Oc8k3FopyMuF1YpcM5UPNG0xFLmA3WuLaNajIeXKwB8Ps8n6+QSXv1umiS6bO4pL5FZqx6DQQXR7xZnqxq84MS9yz27oQbDRfVwpcDFfejmT95k2kssRZr4bwbcGfepG5LrRtDT7WemY/Y1qD2Fg+5bUd6hIWeP0k1yRCwYitmE4CR0q8tv9OlS7qKple4uRvhNpV9YwF9Za28YkSkskNw1nGszdycDmWZq8TTejEmIBOwnv65r/QOp+SHWtPNcQFNKWGuocy/tcv3ScY9+s50DSeguC10aRa0NOrsIrjjfebctLjtpcYv2eGIhcrQ/GfSlgClsjcjVtMtg7riV7jCKNYKbvZkV4Po7oSkAp9UrCaSNrV42rZ9h0S7oyfUMgraueJ9EjhrgCz9WKXDP5rianakVvviYzDxPhk8heXSOFC/6TvOjR3AkH9cIK/cN8BQVrRG6HKRFEti8gh9dEcA8jrs/buN4uSOS2pc3na+ha7yI7hnTgQG69Pq2ofOY4X3r2zA0y5JdvWnfGf/FvpV9VIL8cdaPPtHPqhrY0YG7EOEP3EGTYHm1d2rw3Bvqs8/L6NelHef83FY9/tcjVvknKd2LpPyiYa6gdWxG5Bd7xT3KDUiFyb/57Iqe+LSByqhWU9keXkrbJ9NVDUYhc9UDbu1O5fTdqvdQEB+1CtT+u7+PHuKmmkeZiEbmdCFs9nnam6bXaeWi9yHUetYLFnrWtFLl9mP7VUF59YE4AW3ELFHO6gtMLU5nu4UJZS67oiVyN8LzDvtUhnGuxnL5lv2aVsgeDnzvBp+uO0K3/CJrf0kV+wRbbpVfkAm3iCYpyp7yqdue53oZ1cvXKC1kcTXPCUPEWDYb25fVWL9NAt2glJ53N4/Tz+HQWi0fklg/Yyai+FnIKVZc2J3Kv7mFBv8HctGLqqppYL3KNRU4+fbdV5AK61ARNJE27IM3VXDTLyo6pm2lFboV0VnjG5f/2Qt3eBpEbFMxuH82GKJbnlb7IdSUyKZAODpZaF17kWpXDW1iRq31TUjefbuoLyfxEruaNwH290ln5iVytiFZqK5FoH1ZzU3q0c+xhbvTfnMgtZ6EChAWRW8FQsGu6/NeLXHXaxaOIXLuxrPLqJpFcW74qnsC2JStyn5+B24DmlP11Oz+smJf/69BqE3hplDvVVOkKcyei9wJNXQBak66QrRedtT2SazK+9u7U6DcW13r2mBXixSFyvaezcdir2Csvsj1uJgkpqpxczZFfuoJpJNeZoMWLedNZyY9LezNpg8pCPpHcntNJ/OBVFJe3EzB0Pta95NUjVqwiV5tXWwtunkoi/sBODqtyclWHuZQCdfWEOhz/ZhkPOo6g2g+BTLo9ioQ3HTm8+j849e+O4/HlDN2reldoo22jSVJ6Irkqx9ritmSNZmHMlnL08dbbDEL7Y2huJbjV32uqlc5TpprNg7X8Q2jOui3VFXSvJuHm0QTWRC/luionV3WYFZFaUVDhIjtGduCAlXt7WiNyGy/8hXcsVUDQpSvoC+5CiFzdg0o11evvOTXVKSjVHnnDgcqEroygh1MOabGRhCQVlHhig8jt2p9Nk9ywP7oazw91CwXymVHatAF75SW2xnzBii2qnFzN8cjpClrBfWVLJP3n5OUA5z+/3YnqOoHWivxzcnWpCvnZ0s8NtyxydWlA+g9L+dwPxgsSC6xaYGjr3uQjjPJwNL9phS5dITfPVpsiUNv0QS538Zq5nNyqRmkDikG0WRhG13rl8t2MJv/qCpYX9Vn9faXNyVWemkfvE9utPk0aPlkESlbklvHDJfQ9nisPd/5vOz/v/Io71y9oFny9NJQGL1zUW3jWkppBU3m+Btz/ZTunknULz7pRrfcwXnhBQZnr+/g+diqaMoc2itxX5tH0ldtc/Pdasn89yR+qnF+VH60m8+ob9chRlSJLMcrD0wnvP25wMXkul1QL2x718I9hzLXxdQAAIABJREFUq09DyPqR2HHT+ObiHao36sbb/frwxt+dUTxjPpJ79dsoZq09ysmLd6jk3A2/UYPo07Q6ZOlHZnXVFU6yblosm9NUAro6Lb2HMXRAJ5wrKDm7IZjgpTZL3EftdQHna/Nsqz7g0v4FTPvvj9wsU4dWdbvz5uttaeRQFvQiudQKYZn3q9w8/iPVGjuy74uJxN/vzuT3/ah/KZ07DV3h4ERGH1UlZNtou5Ai17vrcnwbluXBlVTiU9ayRyfSC03OOAqjNaT9Ubx54SJ16znr/cjoflzvc273UnZ8uY2r6sVkFo6u8fgPrsmZ5PWkpSaQrS4z1BSFz1T8g16jmtldycJ4J2UYjdWLXGazJla14OtRRe4guiZNoY0DnNsygbVz1vNQ0ZYanoP4xzvuvOxYziiSq1cVIjudPQlLOZKiWiCmWWzjHvAyF80smtMJ2HsXUlgTHsWvOiGt775uUc7vGaQlzM5deFZtYBi+/duqq1acXNmBL+PzE+EFDbj2tXjtdHaklqNrVwoQ65XoNnkJo9uq7vWTrPtnCAmnTK/RevJHTPdwUK1OJW1DCnHJxzijWiD2YjMGjOnEs+YWnlmTrkAz5mx6DzdFDud3J7Piy1PsPW0YgjDwRpfecOsYC0avZuOFh2offAd1okcrFxTPmI/kDlg4A/8mdigvpLIgfBtbL5gR6g08iV/eBZffMzmetJnPtp3khLl2RngKrq6gS1WwkKqiSzMhL+Kuq67w05rx/Ovrr9X3j3qRZ8AwOjQox8P09cwdPkFbRUMn6FS527M59b1qsVdTqvmE0muwOw0qwLmkfqyM3W+5NGBun4y+F7Rvd2pwn3MpMWzQLTzzDMU76C0aKTDIAdctpFPdBwnjArlKXxqPCaVXG0dNdQYDkasTxfDrjnASpidAqyl0HdOXltqKCPntuFhQCbFcX87tYUNCAudSVVysP1q7riXqleoFVFfQu3+u72P+iCi2Sw0x6yE/Bi1LVuQa5cGa8DLOp607habvt6KycT6m6sQ/bnDu82Fcy11gZqPI1eYHmx0zle0VfnmL1HIbWS47Vug6uS5DiZnfh4bmyvGor2te5Jqfazc4Mm84EbkLzPSrK5ieofw5mUkjlxksXistc7jAmrP6IrfMIGYP74KTyvlruioLoBOa8ECvfBjYZDvfUmYaWr+kDmKSUbnhig3DievqappuUQR1cvPKeamu7k6blfF0VXde9eOYt61vQa/9DX6Q9CsDmEyC+5xZP5i1i/V2WFO3sVx27FHq5BZY6stYcDf5FL9ZfU1Ldql91C9/ptexgVsYP7ipaZklgx/1/EqTwb3T64kdMSFv8VVhIrkql/S2jTVMxTB3N+qVQAK91CSjtorGRC4fYqYcmKqdhRJiVolccAkIZHFfVeUG88eZpFACdFtLN+jC4s88aWTx+828yM2rDmF0DSMfO0d8RFhHS7kQFmzXmkdiu8Zwfi2+339hunGAbvGXxRQY3YKtvIecfOesSdmu/Mvw3UtfT+xwzbyqpo3MWhaPxg+/BZS9y9jPiiF6Ze9yRbER54x0ztm70sAojz63kolR83sZWeBYhSsG24rnVwrQ9PuKBp/it9DSfWycpmQ897QbfChOsvqbscT/aemXrB1hq8Ny0wOvfjsJ/5k/lpafPfGjCAiUuMhV96H2Bzh7uVOzpkKzoOgPJbd+OcKFb+aZbgZR8wOce1vT1kaRW6Y5Fdq+h8vfG1KlimbTiD8eKrl9wYIfOviKt6nZ2wenetUpp7eGotAiF6jeczQz+rnjrCtkm32VkweS2VO+D0EdFGarKxjMBdVGEBePsDkumnX/1X8sNS9ylVlXObs3gWmLvs1NjSiCuVW0Jso0wbfDEN54wZFK6o0gHnDz8gn2HTzPC2950ehaXo4taKK2TcuD/oYPqBahqYVmhjpfd6HujaZNtvOr16vpsjmRCxVp1TSU/q+5ULOSXmZxkYtcQ5Fk/GOYWxTezAIuw7ZNqR0QRteuLXB2KJdbQD47I529y8ZzZLeFKLBiEC2jgunwoiMKPSHzKCIXxVu8HDGZN5o7ajYkUC2Cu/A9B1an4zp+EI0vrGfK8LzC9+pBcBxEy8mGfqg2YDhgcfMIZ2oEx9HHI2/zCLUdk80g3GkUEUbXVq7U0C4KfZidwandMWwyrkBRWJGLLupuFBk2e0dZF8lVn6qoxYAQX3q30lvwlX2N47s3EGFuMwgrRa7KtGYDhtY0cqys2QxC7zAQuaq2Xr2YM6hd3oYUKh++S2FXhV6M6ljWwta9dnQIfo9AD70NJNTjY7wZhJkNL3J9sbQtsC5lwfyOZ+W1FQoMq14YDYY2jeChtnqJWZGrzOLq6T1smma8AYN5kfvwVganUg3nVUHRT5VXmtQb/Yc5M3NbmcW5A+vZPMd0Exg7r3gGDXWnrnpTId1mMb/RZmUYLU0Wi7rz8qyZefemMoszKbP58rgnQZPaolsgp6Flo8i1cB/nkjf7Nknzae6OZ1Zs8FHJezrxw15V11bOPjQT30jDJdlF+0Mm1v5qAqVD5P7VvX6SrqctIWauuoJpN/OrrvAkQZG+CIHHmECT+Qyc+xYNckrPtsePMU2rXFfUnEdi+8ZweTOhBxepN6N4lMMaMZpn35Yc9Ufx6ik5929+LOj5Hk04y5cpH7C4wBwH7aLrCiCR3CdvjojIfdzHVETu4z6C4r8Q0BJQbVgRjHeQJw0qWEoJEVjFQ6AeAX9fyDv17Mk8MQ//U9tN0xZsuLCIXBtgFWnTxgS0/pR3nCD9wEgCr1go/6m9ZiXndvT6IIhBr6jKGT3Cjp9F2gcxVpQEROQWJc2SsCUitySoyzWFQBESMH1dbZjeUYSXElOWCfytG1EeY2ldVUn6wQkEXjZKrLeBnYhcG2AVWdPGvPNKOAGu1a16UNFUK9JdXLXoehLBSws/5kXWDTFUpARE5BYpzhIwJiK3BKDLJYVAURLIE7kW83uL8nJiK1+hG9HxfezTggi7pSveaDswEbm2M3v0MxR0f2kpg8usIfDE5tzSdJbsqkWui5Ls62f59vNpxKYWfrwf3XexUFwEROQWF1mxKwSEgBAQAkJACAgBIVBiBETklhh6ubAQEAJCQAgIASEgBIRAcREQkVtcZMWuEBACQkAICAEhIASEQIkREJFbYujlwkJACAgBISAEhIAQEALFRUBEbnGRFbtCQAgIASEgBISAEBACJUZARG6JoZcLCwEhIASEgBAQAkJACBQXARG5xUVW7AoBISAEhIAQEAJCQAiUGAERuSWGXi4sBISAEBACQkAICAEhUFwEROQWF1mxKwSEgBAQAkJACAgBIVBiBETklhh6ubAQEAJCQAgIASEgBIRAcREQkWuGbLvWMYx0q8qD89uYum0tZ4qLvthVE3AJCGRxX1fsMw4ze0giW7OfcDB/64Zq61DFsSmM+9+Ts1d6kzqL+Ge9dBYcmsd3fz7hYyjdEwJCQAgIgVJPQESuyRC1YUL/ETSvrPrgPFviPmZVqR/GUuJgUDC7fVwMnDmTFEpAbP7+BS6Zja+rqs1tDk2PZNKOUtKf4nDjb934qP0HeNSA9EMTCLz8pIhcBd0bLiT41dpw6StCDy3lRHHwE5tCQAgIASEgBKwkICL3USK5lf2Y0rMLjW7txG/bWiuRP8HNCilyiy2S26IjMZO60zRjJx4jdpYC8AreeeVzAlztST9oQeA+60qXwG50fNWFGvYalx9k/cbp/RtZEZdOjkkvKvBioB/vdnCldiU7Tfsb5zm8aS2rNmSatC7brBV9h3nQysmBss8Av+dw9f/+zcppu/j5jnFz22yDgu4vLSWkSXUyT8zD/9R2nvSgfCmYVOKCEBACQkAIWCAgIvdRpoZjCMvefpVKv27D7xsRuQYotYLXmkjuowxBvud27c+mSW4o0lPwGF7yIldRcx6J7RvnG+l8MexjxrRUv0YwObIOLmHCjHS9v9vR8p8f49+8gpnWD/l502xmrdATui278dG4zjhrxbPBSTfSWDRyLT/lCl0bbecaa8lHHafi8Ww2h3b4EHa72EZXDAsBISAEhIAQyJeAiNxHmSAici3TE5FrxKYlEe5T6VDtKtu+eZ85D8yje3HcaN6ulMa2VUdIS8+BZx1w6zeQwZ2dKJuVRvSgtZzWnlrWaxAz/F+m4u+ZpK1fycrES+Q860THMf6826wyKNNZN3gJqWrh6sDbn02ky3Nw98K/iZ+Zwk+/QpXOnowM+Ida+F7fO5+P51xSW7fNtlFfKk9hY9dWKK5tZ9S+eZK28CjfMXKuEBACQkAIFJpAiYvcipW7MKB1d1q5OFKprKYfD+5k8EtaEnN/OsBN9V/qMNx7Bu618suR1ebSlk8ncfkUNqhOK9OEN171oefLLtTMNX6X387vJzE1gX0GQsOP6YHdqa+P0myE1kw7M/h/SR3EpEKnWzaldkAYXbu2wNmhHOqX0L/f5/qF/eyJCefk0Yt5VwzaSbiPKyfjO7CnWhx9ujaltkLbPj2FxHGjuZ77zngY3TeE0TJnDwumpeMW0pc29apg9ww8zL5I2upwtq3fU+jJZHBigSLXlekbAmldVe+sW2lEea9mlyUPFC74T/KiRwsXHNTRyIcoM39hZ0IiszfpIpZdWLzbk0YF9MIkwqyoxYAQX3q3ybOdfeEYidHrWXX0oZ41jf3nDsTx/i5Xpgd1opGDJk1AmXmSxGlfsMKgvfbUmvPY2r4xyv9bRO+fNtvIuBUfrPPh5ZzDRA9O0opcO7rP+wSvBg+5uGU2nyzVT01wYsDy0bR79iGn13xEdCLQyY9Px7hRJSuNRSP0I7ZQtt9w5vi6Uva3/XwyfCMXsdG2SW/qEdxmCW89l03aLh/G3cqnu62DWDz+TZw5S3JYMMtO2YhGmgsBISAEhIAQsECghEWu/iIvUw9/OziF0Uc1r2e9uy7Ht+FdDicGM8801RDwYsoQHxrdPsC0xM84DrRrH8fIlyua7/q1VMI3LNernFCKRK5WuJp1PPsHVvbrwzmdcNW2vZmZRTWHKian3DuxlJkjo7R/14pc+yxuPlOFaiavrTPYG9aSPQeK4H4pcpHrRNiasXSubcY3A3FcGJHrStiaoXSurRGrhsdt9k6PJCJ3MZzWfnYO2YoKqJ4nDA4LQr3/a5sYXB/SvvVinNn5a5552boutA0YxLvNKhilH7gxfJ0fbmXSWee7hFTd6apIbqAPXq85UfEZyDqyhAlR6VQJCuXTN2oaRGvBjiqdO+M/oCMvVlf1/Tybei9iG7bZNue5os4iNr7ekOwTn9L7lOUHp04RiYxvraF4Y28E/acfKYLJJyaEgBAQAkJACECJi9yxb/ej+s9b+eb0fg7fvQVl6uD+6igGt65D2cw8wdrq9RjGNq/I8W+GMO1XoO5EEt5swm/7JxL638tQZhCzh3fB6fy23EVg7V6fwwDFCb45upN9189zk4o41fJjbI+OOJXLYN/qEBaazRnUCt6Ccm2LK10haCejWvzG3uQETqamcC8b7FpNofv4Qbg5wMn4+ny5Ujt99QTxvav72Ry7kJPfXaS896cMD25LNS6yY0gHDpxTtdeKXHX0NIszm5awefVCsulLy6gpdHctx72jC5n54exHvzcKFLn6l9BGdcknktvRl6SIVjhc2kdE2Gb2XngIisp08OzEgO4VSBySaBoBtjInt/Xkj5ju4YDywj5WxKaQeDgHHJ3wDfDF38MJ+ws7Gfx+CufVLuuJaFWaQMIXRK28BK08mTOlCy72t9kbGUlErupUndOOiM4f06HKWb7c8AGLC6Kri7rq2v1+m582LGbJqt/Ie/nQmXEbu/G8LvpaqSZu/r15t5MrVVQLynTHue2MGLsLTa5vhdzIboUO/2Bgv864Paefz3ubI9FTWfGtbbbNdsduLKu8ulH72nb8983jgqU+e4xnxQedqC2R3IJmhXwuBISAEBACNhIoYZFryVutyLz9IwtXz2GfqtkLU1nr4YIuDSA3SvvrNoZ8s5a7WsHJT58x9Lv8Q5ED3kygZ927HP0qkE8zzPlQwiLXApbaUf9leJsqnEuqz0pdWS6tyM0+kcCSkeEGq9kbzD3NwOblOLO+PmvVykorcitksDe6D3tS9NIeGsThv9yTupn7ifXpx3UbJ5JJ86IWuQ08iV/eBRflNQ4lJBC15lrBK/etErnaCLFDOqt84lhhUA6gMqErI+jhdJ5Ejxji9EWu8hq7oucRlZKXyjBg4Qz8m+SYKYM2jDjvt3HNPswnO8LZXRBbY5Grbp/DxX+tYFbsea3Q1QrRc7uIPu3EgE4vUaO8xvDdK2ls2lOWHv1epoqByIUjq7aj/Ec32tXTLm77/Tand3zJz0386V7PSORaadt8d/xY0Os9mtyzss8FMZHPhYAQEAJCQAjYSKDERW5FBx+C23ak6XNVNSWN9A99kWsgYm8x0ncije5fpmatB2xZ9jGrGoST0NWVS/q5sGX+jm9bH9wb1aFaOWMypVnkulN3fCg92rhSu6qJ42ZFroHw1XU1eC/h3s567bUil/0s8e7HVQMk+X1m46xSNS9qkQs0CQpmro8L6iyL33O4kn6KvV9vYlXKbfOC1yqR25HFu3sVkMOrH53VRnLNVGzoHBVBWBvMi9w+b+N623bBV7ZuTV5+szfvdlVFaHNIi4tgSYoKgFbk6g3N3f+dIvXztWzam5OXg5v+DSNC/62N5OpVbfj9Nj8f3M7K2MNcvQPd583Eq8Ft9s2ayqp9ttk2Pzvcieo6gdbY3udCzDY5RQgIASEgBISACYGSFbmOo/jM++9UK2NhZPRFLproqtPZJAb925H5g5tw5qsfqe/dkbu7gwkvO4m1HR31orNtGOs3glb6C5sMLlNaRW5bXv4snj4vmopbnfvmIrnmRG75kL2M72mtyA2l15aRuCnNCeBC3DnFIHLVXji6MiCgHZ2bN8ZFu+ALSzulWSVyrcnhLTmRqyOvy6nV5dhCW8Yk9uZFleLPSmfn+o1s2pKXzlB22GgW9HRCV3bMOWQiH3VwUEeErx7dxbqYf3P6fzrrL+Gf4E/LKuf5qvcidtpo2/zseJtZ3Yfh9lBEbiHuHjlFCAgBISAEioBAiYrcnp2WM+Clsjy4kkr8jiT2qHJy1YeZdAW0i9TuphJ+qj5TXrvJwtVraeo9g/bZSSzO6cHIl2/yryUTif8jL2e37P3L7Nn2GYlXVTm5mqNUpyvo0gbIIi0+ih0b1qtzclVHfukKpiK3LW0+X0PXevdJi32RzUkqC/lEa72S+XDMaygupTBzYCD3HnVyFZfI1ffL0ZXQWUPpUc+OK7vn0X+apvxV7mGVyNXmA9sfI67nF6gKEeR/FCaSq41qKqzMyTXjgLFohcp4LfyY7nVV9XCnM2uFfnK5rlyYXnUFz0HMCXyZikZlyFSXyi0XlltdwUbb5oDpcnIvb6b3wUUFp5YUhF0+FwJCQAgIASFgI4ESFbkDuifQ0wXunEwgYu9OLv1Rlfq1e9D37x1pXrciGERyKzK4VxxvVDvB0RuNaHR7LUNTd+LUfA6zW9zlzLU6NKpxhlWfz2CLCoI2h5fbJ4hPWsC/7t+lWsWOvPladzo1qUOlMkUQya08gvn921Dzj1sc37WMhWd/zBXSNo5DXvOOaxgV0ZZqyovsCA/kwOHjUK8vjd4dRNeOTalRAbPpCld3h7MmYQ/ZFy5CvWG4hQynVzNHuKUfmdVVVzhOcvhsTn2/h4c0pZpPKL0Gu9NAbbsfK2P3G7lfiW6TlzC6bXXIOsm6f4aQUFCpp6IWuQGBJLW6zc7knWxLvcZ5lfBXLTwLGEpYTyeUB+LwCtPfKAFo4c3qWe14jtukxS9TLxAzV9ig96ypjGpRAeW5faxISGVnaqbZdhoohRG5UPjqCjV5vm1n3u3jRu3ymaRGzWCdtgBBFf8PmOblQlnlbxxJWsta4zq5BoLWFf+E4bSsAnfTdxEfvcuoTq6hWLbNtulsV9SaR2K7xigLqK7AS0OJiepDQ/tszm6KIHhpoevuFfqWkxOFgBAQAkLgySRQoiLXqfFUpnd0QVse15SwgcgF9w5xDG+qKgn2IK/Kgk5oqs7Wq8ZAOT+mD+hOfYvGDUVuvuXGVLaNfNE4+yojfUNop3oLbHQUvk6ufgUE85POXLqC+ZZZHJnZk225C8zyt30vfT2xwyeYiboNJWZrHxpqL3J2Qw+Clxpf0UzdW6Mm2fpC1MwWwIbN9Rd75eX4mu+ncZkvXSvLZccM6uQ26Mjihb1oZG7jMJUpg/zbwolcnejj/Fp8v//CQmQzT4ia9jOHnzfNN9zBDAe6zwvFq4H50mdHYqazYlfewriynf2YFuyGaaE5eHBuO1PG7tJbcGibbUN/FQxusYb+LnfYu82PSNO9iPOa+8ew1Uc7s5QnSegdwron87tWeiUEhIAQEAJ/MYESFblQlTfcJuH9Wh2qqcToH3AnM53DB/ZTqd0gWpXVq64Amqjt647wQG/DB5qoF6GphOYDVb7ujk25CKs5DWFyh7Y4qY2rlp1ncObYNr6z785gt0oG1RUKJ3KBit0Z69EDN6OFc4UXuUDzKfQa35tmtatoNoJQZnHu+23sOPcy/v2actFMdQWDeWNp4wiDEmJ5Zzy8lcGp1Bg2RSegv+1BXgtrIrnFLHIVtegd9CbvtGnEc1W1ou73h2Re+IGNMclGGzbo0WjSisiQLrSu54C93sJGk80gHF0ZNdmbLi/WQmFcP7gIRC7oUhby2/HMjMhV3ubqhZN8u2YLqT+YUYuVatIu6B08W7pQQ7tBxt3f0tm5IoFtB01Hs0KHbvgPbMuLNStoHi6Vmfx8ZDfxsw6bVtSw0XYudd2OZ1c2439gkeXyYeoTGjN62Ry61VH9+yzJPYJZ9hd/CcrlhIAQEAJC4MkkUMIi98mE+pf2SltCzGx1BRNHiriCwl/a0cf/Yoqa80hs3xgubyb04KIndLvblnzUcSoeDjfYu9OPSLN1qA3HsvHYFczpWhskkvv4T3LpgRAQAkKgFBEQkVuKBqNQrojILRS2kjmpHgF/X8g79ezJPDEP/1Pbn7AFWQq6v7SUkCbVyTz+Kb6nC9oiujoNPQcxPrAbzvagPJVA/w/XcadkBkeuKgSEgBAQAk8YARG5j/uAish9vEbwb92I8hhL66pK0g9OIPDyk7LQSkF7l7l81KIeXPqK0ENL849Ue0SSGNoyb1vkG0eYPzyC7aJwH6/5LN4KASEgBEoxARG5pXhwrHJNRK5VmEpVo791I6Lj+9inBRF260apcu1RnGlSZxGfOJ8g8vAi0v4swJJO5Obc4OJ/NhO7YB0/isB9FPxyrhAQAkJACBgREJErU0IICAEhIASEgBAQAkLgiSMgIveJG1LpkBAQAkJACAgBISAEhICIXJkDQkAICAEhIASEgBAQAk8cgXxF7hPXW+mQEBACQkAICAEhIASEwFNBQETuUzHM0kkhIASEgBAQAkJACDxdBETkPl3jLb0VAkJACAgBISAEhMBTQUBE7lMxzNJJISAEhIAQEAJCQAg8XQRE5D5d4y29FQJCQAgIASEgBITAU0FARO5TMczSSSEgBISAEBACQkAIPF0ErBK5M2Mv0LchoFSQfrAy06LKUtCu9E8XRumtEBACQkAICAEhIASEQGkiYJvIVXv+DFn7atNsyjOlqR/iixAQAkJACAgBISAEhIAQyCVglchVt1b8ybCAW4x7I4tyOQ7E9FYwW0AKASEgBISAEBACQkAICIFSSMB6kat2/k8Wx1/Es0411nerwvhS2CFxSQgIASEgBISAEBACQkAI2ChyQZOfKyJXpo4QEAJCQAgIASEgBIRA6SUgIrf0jo14JgSEgBAQAkJACAgBIVBIAoUUuVX4+u1qjMou5FXlNCEgBISAEBACQkAICAEhUIwEbBa5b028wQL3u2T96Mi0mfasv16M3olpISAEhIAQEAJCQAgIASFQCAI2i1wUD/k8+gbuzjmay916lmm+lVhaiIvLKUJACAgBISAEhIAQEAJCoDgIiMgtDqpiUwgIASEgBISAEBACQqBECdgscvuGZTLzHzlkHanJqOiy7JF0hRIdQLm4EBACQkAICAEhIASEgCkBm0WupoSYLDyTySQEhIAQEAJCQAgIASFQegkUUuRKndzSO6TimRAQAkJACAgBISAEhICIXJkDQkAICAEhIASEgBAQAk8cARG5T9yQSoeEgBAQAkJACAgBISAEbBS5f7I4/iKedSRdQaaOEBACQkAICAEhIASEQOklYL3IVfzJsMG3GffmTcrlOBDTW8Hs0tsv8UwICAEhIASEgBAQAkLgKSZglcjVVFTQUXqGrH21aTblmacYm3RdCAgBISAEhIAQEAJCoDQTsE3kKhWkH6zMtKiy7CnNvRLfhIAQEAJCQAgIASEgBJ5qAlaJ3KeakHReCAgBISAEhIAQEAJC4LEjICL3sRsycVgICAEhIASEgBAQAkKgIAIicgsiJJ8LASEgBISAEBACQkAIPHYEROQ+dkMmDgsBISAEhIAQEAJCQAgUREBEbkGE5HMhIASEgBAQAkJACAiBx46AiNzHbsjEYSEgBISAEBACQkAICIGCCIjILYiQfC4EhIAQEAJCQAgIASHw2BEQkfvYDZk4LASEgBAQAkJACAgBIVAQARG5BRGSz4WAEBACQkAICAEhIAQeOwIich+7IROHhYAQEAJCQAgIASEgBAoiICK3IEKP5ed/MjMmk7Znq+MXXYaLRn1wD8hiwWv2zAopT0L2Y9lBcVoICAEhIASEgBAQAvkSKFjkBgWz28eFM0mhBMQKzdJP4E+mRl9nUOMHZOyrifcUOxORO2ziDca534aztQgIKsee0t8p8VAICAEhIASEgBAQAjYReCxFbu+Icfi3KcvxOZ8waYdN/S2wcXHaLvDiRdDAfcxNPu9+h6zcdl2uAAAKYUlEQVSDtegRYSpwdZcYFvk/Jr9+r8B2ReCSmBACQkAICAEhIASEwF9O4LEUuYFLZuPreptD0yOLXOQWp+1iH93Xc/hPZAaON55l2tBKLM03FeEPPk+4gnutcuyfWQO/XcXunVxACAgBISAEhIAQEAJ/GQERuUaoH2eROzX6KoMaP8MPix3xTrZiDnW+w7Hx/6PK5Zq8P7i8pC1YgUyaCAEhIASEgBAQAo8HARtE7kTibvZl1LvNcFHYwe8PyUzfyfxxO9lrFDF08PAkcmg7mtauoKGgbvstn4WnsCvDCIyiFgNCfOndxgUHe81nyluXSPtyDVFrrqEz3TkqgrA2lfOneiuNKO/V6Aclm3j1YsS7rfJ8Ud7m/LFvWRGZmut3YWxrxPB5Ej0+41A/fS45nD+8mVlhhzmh562DR0fG9W+HWz0H7J9RffAQZeYlDiUnMkuvn9CFxbs9cTmxAZ91FZge1DHXd2VmOlujl7Hgu4emHF7L4T/TM3C8WBO/oeXZb9X8+5MFyy7zlrM9P8Q44v2N5ZNafrCYsJ7OcCaZSaOXcdIq+9JICAgBISAEhIAQEAIlQ8BqkZudkYnC0cHES6VKjI3clytGmwQFM9fHBa1eNWyvPE/ihzHE6dSfojHTPx9Ca1Oz6vMyDyzn/bCTatuFEaKKgYEkDXY164v+QrrC2NaI3Esc+q4CrdubduDK7nn0n3ZJ23+NcG1kdoxzSIuNJCRJJ1y1bW/dJrNqZUwsK9NZ4RPHKqMHi7cm3mCB+20ubnOmffTfrJ5NzgFZfNfnJlkHnWgWoVbfZo5ORK4bT8sqqo9usC+yP1GHrL6ENBQCQkAICAEhIASEwF9OwGqRq/JMeTWNVbGb2PhdDs9692VOsBsOXGPrkFnMPgc06MLizzxpZP+Q8ymr+ST+GGcy7HBp35pRY7xxcwDlsUQ8Rx9WdzRXXGYeY0V0Mhu/u022owM9Br/HKE8n7LnGrnGziPrekIu1KQWBn83G98Ucjq+ZR8SyTDIBhxeb4TvUk0bpswhZbMrbattqkas5X3kpjVUxyaw6/AC34BFM93bB/uo+QvptIE3doguLNzQmM+VbVm47yYkLD8HRiQGThuLfvDKqBwXPkftMBbHyGodWJxK34Tz/c3AjbG5/9QPBlS2R9J9z28D5mTGX6PtCefZHPYvfv22YR/Xv8d3i33C+XBO/wZYjwJ1CVzDGo7ZEcm1AK02FgBAQAkJACAiBkiNgtcjNPrGBiSP3GbyC9507lcDmFTizPpSAxeASMo74nrXIPrqafh+m5UZ31d1r0ovVCzvyXM4x4np+QSJuzNnSH7cK19g6chaz9d/tY4fv3Ai1bXOCzloh2nvWVEa1qED26Z3MN5cqYYa7tbY17R5y5bvVBIcfUwtozdGRxbt70chM6oTJ5br2Z9MkNxTpKXgM32kocrPTWTUxjhX6XHzeIyWoGfanN+MxIlXP3O+sXXeJttWrsb5bFcbbNJ+UbN18laY5zzLNtxJLbTpXGgsBISAEhIAQEAJCoHQSsFrkmquTqwgeyyZvp9wauprIbAWOx08keKVxh12ZviGQ1lVVeawxxGlzTxsZRDz1ztHW580+EIdXWLqBMWuFKIrGRC4fQgdHzemqHNjjh78lMT6NQ8a5wdorWGvb2nY6xzW5wa/RyLGyNidXr0vmRK7B37RtFV2I3+SJi8lnv7M28RJtqxZG5GrPRURu6bxFxSshIASEgBAQAkKgMAQeSeTqIrc6AawRuXakxX5MSJKVIvdSKoMHbua8cfOiELlqm3a4eXfB941mNHWthUKddprDmaR5BMTmxV91l7dWvFrbTmXXJSCYxX0t5CmrGlgrchv0YvXyjjxXpCL3IRs2XuY1pYjcwtxAco4QEAJCQAgIASFQOgk8gsitzKjPI+hdT7VwSiNq3SZ/xBwPB7K//wKvcccMe6xLV8h9jd+OmBRvmtpfYuOQeSxQ5fTmHnnpCmeSJhIQa1hNwBaBaeiEHW79+hM2tBkOqgVcnnGsMhoXa21b2w4qE7oygh5OkHl0A/OjD7FXlZOrOvJLVzATyXUZM5Z4LyeUR1fj+aEm21d3zIy9QN+GlQqfk/tLLdoHlDPZHa10TlvxSggIASEgBISAEBAC+ROwWuRe2R1HVMIv6kVTinou9A7uj38LB9DPPW3jS1JUKxzI4XxKYt7CM88ufBTUhUYKyEydh0+kquqAHf4LpzGgiR1kHGNFjG7hmRMDxvRjQJta2CvTWeUTxwqjSgIDFs7Av4kdygupLAjfxladaDToqyuRn3vjcGIniV+fYu/pHPWnDi+6ETajP265aROGgKyzDdaLXFcikwLp4PCQ81tiCJlziUxFZTp4dsL3nVY0daxgPpJ7aR8RM3eSduw22YrK9Ojvi79PYxyeMb8JRqGrKwzK4rv+BVVXgMbDYpju3RD77LMkhwez7JTcWkJACAgBISAEhIAQKL0ErBa55rtwm0Mzo5iUoou02tEjKoxQS/VsMw4ze0giW3WitUkXFs9VVWMwZ91ySoHF0mAGi710OcDmPVee3kzAiFSTNAnrbNsicq0of2YuXcHCnNEvq2bQ5PW7/CfyOo7XazC+f0XWWznnNBtI2LMnwoH3D1o+aej8rfTR1kBTnkqg94frrLyCNBMCQkAICAEhIASEwF9PoGCR28qNsHc64dakFg4V7DQeqjZ3uPADG1Vls44ab0xgR4fg9wj0aMRzVbXtlZmcP7CTBXMOk2a81WyTVkSGdKG13iYJ2VfPsHPZGhbs1kRfTQ8z11A1MqpoYLoBg2qjiWucSd1ARHS6XkUE/StYZ9v6SC6gqIV/xCB6N9fmBKv5HWPn6l9pOr4XTS+Yqa5g0GlLG0foN/qTmbHX6NuwEDueWbOBxEujWTG3G7VVl/w5mR4jl/31s1WuKASEgBAQAkJACAgBKwkULHKtNCTNioqAdjMIc9UVCrrE6zn8JzIDx1vPMs2/EkuNHygMzv+DzxOu4F6rPPtnPouf/jZxZq/TmNHL5tCtDkgkt6CBkM+FgBAQAkJACAiBkiYgIrekR8Dk+o8gcoFh4f9jcrs73D9bi4Cgcuyx0L9hkf9j8uv3yNpXm2ZTLO10pj25RkO6DRzPiK7O2KPk5Mr+hKy9U+rIiUNCQAgIASEgBISAENAREJFb6ubCo4lcUKUt/Ebfhg/JOliLHhF2JhUTBo25yeTuWVCAEFah6RSRyPjWilxKNw7NZ3jkdkTilrqJIw4JASEgBISAEBACegRE5Ja66fCoIlfVoT+ZGZNJi5PVeT+2jInIdQ/IYsGr5Zg8vhxf55vSkCdylTcucuTrWKITfxSBW+rmjDgkBISAEBACQkAIGBMQkStzQggIASEgBISAEBACQuCJIyAi94kbUumQEBACQkAICAEhIASEgIhcmQNCQAgIASEgBISAEBACTxyBfEVu9Px5uR3+aFLYE9d56ZAQEAJCQAgIASEgBITAk0lARO6TOa7SKyEgBISAEBACQkAIPNUEROQ+1cMvnRcCQkAICAEhIASEwJNJ4P8BcHx2BkDbVT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C49D59-84DB-48FA-9EBA-E2699E335AF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76" y="1580378"/>
            <a:ext cx="6982147" cy="2887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70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79;p39"/>
          <p:cNvSpPr txBox="1">
            <a:spLocks noGrp="1"/>
          </p:cNvSpPr>
          <p:nvPr>
            <p:ph type="title"/>
          </p:nvPr>
        </p:nvSpPr>
        <p:spPr>
          <a:xfrm>
            <a:off x="879676" y="160338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2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Generisanje grafova</a:t>
            </a:r>
            <a:endParaRPr lang="en-150" sz="2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data:image/png;base64,iVBORw0KGgoAAAANSUhEUgAAArkAAADlCAYAAABXje8RAAAAAXNSR0IArs4c6QAAIABJREFUeF7snQl4jOf6/z8HWUhEkl8itlhTGlGEKrGUKGrfGhSl0tZShy4odRB/1NEoqpo6tjattUipqKWEWIpagyKWWGOPk0QkyIT8/r+ZeSeZmUySSTIZofd7Xb2uxjzL/Xye5533O/d7P/fzj8qVK/8vcgkBISAEhIAQEAJCQAgIgReIwD9E5L5AsylDEQJCQAgIASEgBISAENAQEJErC0EICAEhIASEgBAQAkLghSMgIveFm1IZkBAQAkJACAgBISAEhECeRG7FmtOY0aoKNklHWLRmHpHpAjA/BHz8HzNvaBJeLo+BUuyf6UbfHflpSeoIgTwQeCOFv8b+FydsSLrjSOTC0ny0Lw/1pagQMIeAR00WvvUqHlxhw0/7CU0xp5KUEQJCQAhYnkCeRO47nZfSqZLaiIcc/2UYwXGWN+iFb7HJI45MicM9Y6Aicl/4OS8qA8wQuYpBKmdWj3Ri7BULG1jsVQJb96VZFXccbDLbvrJ7IOOjLdzXM2vOkzmjW1AduB6xkhEncjDExpEh7ZrS0ssNhxLAk2TuxJxkxbYr7El7ZgMotI5fb92ZUb5OmvYTDoYT+Eey5fty9SY00Bfbk1vovz3B8u0/sxadmDS4Mw2dIOXEb/SPSHpmlkjHQuBFIJAnkft38OS2azyb3nVsuRA+slBE/MCg/zKtWQqpse58NaUki2MLsowG02H9BBqVAZKPsaxrTy7rNzc8gqAALy6HVWXZ/IL0k5e6I/BfOQS/4qf4oU8/bmdbVc92U2ViVjN1yLi8dFzgstUmH6aHH0TPbsSW7QVursg24NNIxRej42jg8pTYLZ40n/sPC9rqRWC3INqVz9rkiypyL21fyaiT2SB08GTOu02plHSKtb+dZW3iU1ycPRjRuQUN7aIJCT1NRBF9I1a3TmM+bVWVhD2rsx+fqWFbwZPb7c2uBNZJ40DoFoLjLbh8n3lTeiI36jf67xSR+8ynRAx4rgnkSeQ+1yM103itt7rwPNUzv71Bn5qliBzvwqBjZhplplC8Ht6PH+buzyz9TERuMAN29qHa/f0s6vF8iVzfRVfo4pXE4Rl1X2iRq1kgPZM5PzSe1D8r8srk4gVdiJn13Uez5K16ODyMYVP4EtYl3uSh5VovQi05MWlIZxqWhktbVjLqjAnTijkxKbAzr9zfy6SwWM7pFynmQfDwN3COWsfQfeqwpaJ36TyyOYr4Z2G2XVVChjel0q39jPj5CtefhQ2F2OeQ3v3o6AkJh8MJ3FMIXvBCtF2aFgJFjYCIXKMZKXSRO/8afWo4s/pNJ8YWeDXovKFx3Itzx41I5vcJ5J6u3edB5JKbGC4wJLMb+FuJXCV0AUuLXO9prGpZhbtHv+Tjw6aUn9nTUcQL6jxuSRxd/hvT7mQ1VyMS69xnw8K9hKZm87nneYJ+Ok92juBnCaGoityGzTswqbENJ8PCCbr6LAkVTt+BAf3oVgWK3I+LwhmutCoECpWAGSLXj3H9P6R+aT07HpwgZMVsjPesaARimRMsinhI9w5+lLWHxOPfM/pkBSYFdKBqKUg5H8bkneHcUDeneSBW4ML2kfxmP4b+Db0oWwpITyMxdjehvy/lkPGrPBs/AlsG0KyaOw5qB1Q6pCVdJTJiFqH37hvA0grWq2xaMIOoah8S2KIeFTXtP+TGmQ0s/GMLF4BmzRcwoo76gxyubMac19mZWSgiN4bt4Xa07VqW6NA2rF2mxEBkJ3LrT8B/ZB/8KjtRQs3waRLXD61m3YzpJGZxHPhTaewYOjb3oZyjdrRP7sfy16bFbFyyVBl+LqEHSqnEA9OZN2GxYZ08iNwSrYNp278Dr1R2wl5xPj6Oj+Hwum+JXLnBxFT4UO6TmXRt6UW5MnZa25Njifp5FluU8uWmn2SInzZ+MNsri1faE+d+U+nSsynVXLXtokri+lETDNuu5KPxTUE99rmpNJo6hrZeWu5P4mPYPjeQw3+o58uTOiF76VkbsnjkNR30wX91MC3c49g7oRGRB/K68ozKF7LIzTk0oS8zhnWg6vUt9N18gh5NB9LJu4L2fn54k+O7lxB8NcbQYLPue+W76v4Wgs6+xLjWXjiQxpW9M5gW35HZXV/F+R9p3D28hI+jCgowF5FbrALBI1pR9tg6Av/IxlNbuym/dijOhtl7CUVpL2Ev/bepGNWxMQ3LO0IxIOUmBzbtJTj2qdEkFud1X1/6N66BhwbeU1TxV4jYdIRFd43LgoNbBUa1qscrni7Yqtt98piEqydYu/0im3Wbw+q24Ne2nrksrljFZnWxzNfrWStl/wOgVsUavNfah1puyhjTkrgefYwVO25yIMfwDRemDutA3dQopoVGc9SkpQqXRlXxKG2rLZFyk6M7/mTOhccY7IMzjpdOf4oq0TRDrfjUjv3oSz4MeaMOldTc0x9z/cQevt15z8hbb0+vpo3o2KACLjbqck9JuXWKXzefZm0OUQh5EbmN/rmQCZ084cI6xn+8hBcm5L2AX29SXQjoCFhe5HrEcfexO2V1ojgtjhsP3Knoqusyjn0rRhPyQCdyq5By/z4OZdSBpYZX2sUwhm0Pz3zdWaovM/p0oKqiK4xKc2X3DMZHZz4ctSL3JsePO1C/ftb27x6dzceHT7wQIndj1/14hQ3E+/YGZg76GM1j1ZTIbbuAIaPbU0757jdgGL+fRQH6IQaeeIdE0Ku2KeAxbGzdhihNA9YQuUoYhMl7N5Wo+W3YGKYf4OyP76IFdPHK2fa8i1xPKk3fxHvZCeP4/fwwqB/XdT8WdCL3+H7iajXlpZJGA1CdZm1AJ6LV5buuY9QnDXC8sZWZA4Zp51B3Ke04X9Ob34J8j+lE7uEKvDJRvRsq/1fmhtQc2jD4kaiI3BsnOORQj9ecjeqlx7FvzWhCEpV/N/u+V0Qucdy1d6esbtNb4k1ulKxARd1SSIthzfdTWZ//Ieda06FuC1a0LcmexduYk2RLt9ZN6V2vAg7FnqJ69BRi99L7kBsr3qnGWY0nWBGLJZNJSXfEwXjZpsUaeYSL06tTJ/q/rPzyNLBIxaUt6xl1Rk/outZk4buv4qEWt0ZXin7spxVErkPNxoR2qYGpr6DcvJeVGrYipFUFru9azYijWYU82BIY0JVuVUy1ri/OAXW8dGALqpt8nqi4tD2cUSdVGbR0IvfoYUcaNnLJwvHOn/qhJ06Meqcdr3uYsCM9gQMrtxBswvuf68IyKNCKKT+PpZHmN3oC+6b0Z/rBvLUgpYXAi07ADJGrj0D3EMnBk6vOvpAeR+SqqaS1+pZ2FdV/3+f4homcemUO73jZcGXnQMafzxS56h7S4k6wfscqfk9MxKXSh0zsWA/nYnFEho5mkeZVXwXe6TyNTpVsSLu1m9DtYUQ+vE8pu1d50+9der9cBlJjWBOa+fDSf/hq2o9Ywvr7afj4jGdciyrYxB/gizX/4bTeEAszXKFpu0fMHBmHp8qVr95yJKTAq0snLrWC85bGK0lmTGkWkdsH/5XBtCiXyvWdi1m3cBaJcVDitTG0GD6YFpXtjLyIwfTd2YeXHp1m3aixnDqnJuWDY6eB+L/9EpcH9ORUljFYJiY362a5YPqub0ji1l/Zu2UDyddiwb0P3uMn0Ku+E0/OLObfI6ZnWOM28TDDW7uDKo6o9YvYvmIxj5Nztt2scAWd2CSJqNDpbF+/Wml3JL1HtqeSLdze/jGLZiie5YzyWo/5hU3fsn7JYh6XHEGH/4yhkStEh1Zl7TK16dl7a6t9dY4BDdVl9Tz1BVo/KjZvvI0PTmz9tgxfbPsH+d0DmW+Rq7Y/PY27ZzYQejCc409rE9hxNO0q2eiFO+Tlvtd76/TwDMtXHaDO2+9T3wFIvcqm1T9RqkMQ/u73ObRmJF8X4oalXl0C6F82muDvT6Nq1o5JTdwMZksjiGJqZBW5asGi9gzuj+DLw0kk2LgwbmAH6joZxv5mCMXE82zYHMWaW09JKVacNrV96d+2Ji6Polm0IIrNSq9+r3dgXCMX7vwZzrQDyVxPBwc7R9rU96GtTTQj/sjqWixIuIJWEJr25AZ270e3Go85t+U3vjyjQp0bwcXBhe5NG1Dtxg6Cso1ysWdcYE/8HC6yYv5B1prw+DbUsU69w8ldh1l0Jonr6cWpXrECg/zduLw8ilANk+IEBvTQiGHVjYMs2niFiJSnGiYdW7Wgfx0XSD3PipAjrFUY6jys6j9Vd05kbCSsW68FE9t4YnvvSEboic4O1Y0oVmw9z4bEp2BjT7fGTejfuAK2NywTT9xqzA980rqceHIL9F0olV9kAoUiclNO/YcP/jiQ4SFNObuKj3ZtwVcJC8h4lanE76VcDif49zBN6IDu6tTqe955WU8Q273PN4EtKat+eC3/kk0GX3BeDOkRhL9HGqd/e58vlJ0I2odvGnePr2LynxHoHEPQlxlDOlA1JatYLwyRO3jKPSY2UbbfJDsRudCZQdsssawMRW5UtW947/tulDuzlH+PCMrqyW0YyvCv/HHWfa5vQrUFvPd9eyqdW83UD3VZDUbQJXwMvo5JXAifxdq5S3mSq9mFJXKz6VgnIg2yMei4JHF4Zie2bDVPvpkjcqvNOceA+nZc3xTID7MjDY0KWMeo4UaeWJ19yadZFzSMU8czbXGbepLhzZ0Msl/Yf7KXsV09ubd7HPOnrFbaH0OXTSPwTTaKuc51LnIu4D/wAfPeTsKpuNYjFrOuMm8sLGCjyj1tVrhCWhyHtk7l6xt6YUY1p7GqdRV03yHk6b7Xidw0ruyexPjom+gE+N0/p/Lx8Rjl78LbWKql58i497vS8O4Oem9UaV+vl4hl89K9LHJ/lTXdq3J5Yxjj7vtkFbmOyZzbspVxZzM9iHWbtWNqEzeDGE2NiK6ZYjK7QLc3exJY5xEHftpCsBKgr/OAasRZeM6vy3UroLBEbse2XRlS15GUi/tZuCkPadQ8fVnR2xvVwexCQPRCSFb+xrRbOaxluxosHNEYj5RoQhdFscHgeWLLiH4BtCn/mJNh6zLifrUiV8Wdwzv4fE+CRpxrrwrM+bQV1ZNPMGfxafZgz6h3e/J6mYusDTnICoO2izOiXx/aeFxhw9f7FcFdwHtOqgsBIZAtgUIQuZkPEG2sKxk5dXWxr8Yi19QDsZTPl3zfogIZnym7tm0vhjFwe3iWAWVp+/8e2vkRrPmpk9v6MhC5Tx05FupCj7WWSNtkJHLxpNqcCAbUT9LGbfoapRAbGkFQH6+czY3fz/yAfpmb19qvZPjoprhpQv5SuXfjNH/9tpoDYauzEbx5FLl5iMl17LqAdm835WV3JZZYfyQGIlexwXgsuUyUOSJXWyaOvZ81IjJLQKCJsZsU4TkY4jiVXuqwE5VeSrjATfxrgA+3jbNn5Lbwcvn8mYtcc+Lc83Tf60SuOg5/EsszvgOM/y5skasVPQ6H1jH0Ui1W9PMBJSRAK1jRhjFUUsfkllHEqCLQ0AklvclTQggyX+VrRbSfcZiH0XwbZn2wJbB7Z7rVsNeWSrnHpfPRbN4XS4SJTXHqIoUlcinmxLh3O+DnqosjvsPZM6fYcOweR7PNG6x4Xj3vsXn+LuXtnvECV3IXJ57QeNBzjLr2UP/AqIfNefUPkaxxA6bGnpN32tASRfSaCA3JLJdg8COkgLeyVBcCQiAbAkVW5FasP5tZTdyzityzqxi4a8tzJXJ1xvbpn8zEgfE4JRdOuIImPtYvlOHT/bE/Oos5l7sb5slVwhdyvBtMCUPHblT7oA9NXqtDtXJOaCI4H8Ww8bM2RGV5tVg4Itd+aAQf9fFCeURnHYIpkXs7knn9AvU8+Dl/D5gvcmPZ/n4LDhgkJVa3bQGRC+hCE6Lm1mJjuLIhzes06wI6ccpSGYUcVWxepQ5XcGbDl6X5al/+wxUMqObFk5sXkWvWfV9URK5WbKHOn4t2I5dOoGpe1Ve+yIp5B7mjzr5QL17x6OVF5Oa02StzNkylNnMp60FgPW9e8fbQbobiKQmHtzBiT5LhhqzCFLmKiXU9q9KtYU1erqIckpH+mEs7fjOIg80YjXL4g8P5HQRuvJPFVm05ReTqhQ1ke8frRO6pbfT+PSMfTUbxgonczINCsv/GEZErqkwIWINAERW5FQjs9iXtyuuFH5T+kG/6+2nCFUKXfonh235duIKhhyY/Xtn81MnLRBVWdoXMTWBN8V20ki6VT7Nukx09e+gdBqF4Fe2PhzBz1Ky8mJ1Z1rEb3lOnmYyD1RYqDJHbFL9lK2lbUZ2tYykr5y7mnjomV32Z9JQqr/dLxrJ9RAsOmJnJyhyR6x1yhV7ZZUDQhSvoC+68enL1fqg4q+OMZ5fVhKA4q3+0fFbwKO6MibTgxrNCFbl5uu+LrshVn4o2Kb4ecwJ8cEk5TciSG7w+pB11H+niOPMickHrVbxJRMguQrLxxOZ2g7uUrcG03o2pZHdP2SBnWKPQPLkmDKv7ki+fdvbG5an2B4AuDlZXVBvikNvhD25MHd6OunY3iVi0i5CcjhN2qsnCwa9qwhX0Y5e1/enCFQxjis335CpzaRNN6PwoTOV9yW1u5HMhIAQsQ6BIiNy7R+cRcvIMF1IfUsquJT1bBNDJqwwYeHrq8enbozU7sdNu7CZ0h27jWUv6tO5LuyqlIPEIwT/P47jCJj+CtUfb7+ldQ9nctnUVkamWTWVf+CI3c5d+4rVYKlX21Iv51MXYpnJ552K2r93Cbc1msmyutqG8F1iWC+tWE7V7KcmaY5x9cAyYxnvDG+Bs8lSyCfTaOhhv21Sub53FyvnqDV+m2ldCLcwKVxhI27Cp+LnC5U3jWDV7NU8cm+LWfiCv9/KnjrsdGNiilxUiOYbIpYs5vFW9QcwT++aD8R9ah1gTm+Z0Avbxta2sDJrOdZ2Q1jdfCR0o8TSOqKWzMjaeOQ+YQO/+TTVZK6KXtWBtaE4iPLebtyl+P66kbbkYtu+2o21b8iTWc2td83lRSCFmjieXvNz3RVDk3vdlTYB3ZiYBdXym3mvszCwBeRO5uhhb4s+zYdtJtt9SaTaTZXcFdulMw5QT/Hr4JgcePNV4QtWbrAK7taeN52OTuX51scAkRrPil5Oa09rMvbIXhE6Me7sJrpeP8eupBA6kaNt0cXDj037tqOtklAFB/aGSjq3W3dw3a2ljlW3hwRUitp/k16vaTXaVXD0I7FiB6xkbz5RNbK6gij3Iok26jWdO9O/Qio41HCHeME2Z+SIXdHHHqtgoVuy6yJ672g12lr68B3/LjB41sE2+yLqgkSw5a+kepD0h8HwTyF3kKq8fsx9m9vFu5sbkmmxbk5FhHMF3MkVmKY/RzO6mzrpgokb6fQ5tGMfXeuXzI3JL1QhiQVsvdNmHMnoy64Gc+2KwisjFH79loRrPp/rSz1SQ22t/g6wG+pkBsgwtlQurA1m1UO+ENU2Z7NOOFSRPbq6pvowFd+1g+n7VJ2vKLo2N+unP9AY2YBNjA32yhkQY5MnNKTUZPD63mvkfjiND1+fHk6s2SSemNeYWwhHHz43IBfPv+6Iicj0I/ugNnI+qU0qlZ8bCJp1n7YY7NAxQp616SsL5vXy56aaSWzVvIledn3ZcoC6u1cT3TpJhbK9+ZoAspRNPMOd79YYpoyvbtGMmhKhR1ZxE7qTBnWmYTWpq1cVdjPr1psEpZtrDHxw4tymMcbmJOM0xyi2obpyqT2Ofod0O5X0IebseLiafJwkc+HkLwXqb1/IicrGrwJz3W2Vjx//d31f30t0g5WHuzw5TJT74ZjM9X9J+ojq7lO6jfs5fQ1JLCLygBIqeyH2aRuKtE2zbvYT1D7J6UUu5DuTz1k2p6loKG/WXk/rgiJumy+dH5EIpXvMZQ/8GVSjroCd1nyuRayiSjNNxlWj9DV0/8De5gcuwrA/lhk6gbduGeLraaWNxn6aSHBfD3iVjObwzGy+w40AaTR9Ji1ruOOqliSyIyMWxG3UmT6RdfXccdZvgrh3lwIoYvMYOxPuaCSHoPpBGEw3tUB/AcCDbwyM8cRu5gJ6tMw+P0Nz3WQ6D8OelyRNo+5oXbsrD9ElyHGd3fku4cQaK/IpcdF53I8+wpb6IniORqx6yefd9URG52t31TeJNb2oyPYV5FblqD6dy2ED9CrjYGR3NbCRyHZxcCGzRCL8aLjhoYnHVadUSuH78GIv23+FkNl7gWjW8Gfm6N5Wc7fU80AURueBS1pMRr9fhlYou2Gq/VFA9SODy4f18GZVs5PE05/AHI6K6Ax4yxqo+JOMmR/84TIjRYRAOblUJ6lCHam5O2gMy0lUkxJ5m87boLAc25Enkqk3KYoeenRYSubz8MT/MeZNy6qYvraPjiCWW+oaQdoTAC0Egd5FbmMM0a5NKYRpg/ba1ntzSRI53YdAx6/cvPT4nBGp/w4A53aj2qJCOPe6ZzPmh8aRa+ljf5wRvYZupeV1dI9ZEvGdh91w02h/Sux8dPQsWM6weicPLjQntVIO72R7+UDTG++ys8ObjJbN5s4J4cp/dHEjPRZmAiFwrz87AoP8yrVkKqbHufDWlJIvNS+FqZSulu2dHQH1gxUh6DG9PtZLZhYQUzDqfRiomjoynqYeK2C2eNJ9riXR2BbPphaut2b3vTUJEOCNOZOa8ffHG6U2In4rte64QEa89kMLPqy5DOnnjkpjT0bvmkMgp36w59V/wMm41eHPAWD5s64ktKqKX9Wf0qpx2273gPGR4QsAEARG51l4WTR5xZEoc7hn9lmL/TDf67rC2IdJf0SKQ9Whkw/AOC1irhChkhEOqnFk90omxVyzQtjSRhUCb1h0YUc+GS7v2EnIqgUtpUKm0C22b1KPho2MmTxl77jAqqbjUh8oZXOmPObdpHePUJ1vKZXECrSavYWzjzCOdEw5+w5Apv2eTWs3i3UuDQuC5ISAi9xlMlY//Y+YNTcLL5bE62lBE7jOYg6LXZabIzTa+t6BGZ4hcG5LuOBK5sDQf7Stoo1I/ewLFed3Xl/6Na+DhoMTBpiVx59pl9vxxmhVZ07M+hzBt6djYl16Nq2rz7qY/JeXeRXb/HsWiu+ZnY3gOB/5MTdaJXFVCLIc3zGfumhMicJ/pjEjnRZXAsxW5RZWK2CUEhIAQEAJCQAgIASHwXBMQkftcT58YLwSEgBAQAkJACAgBIWCKgIhcWRdCQAgIASEgBISAEBACLxwBEbkv3JTKgISAEBACQkAICAEhIARE5MoaEAJCQAgIASEgBISAEHjhCIjIfeGmVAYkBISAEBACQkAICAEhICJX1oAQEAJCQAgIASEgBITAC0dARO4LN6UyICEgBISAEBACQkAICAERubIGhIAQEAJCQAgIASEgBF44AiJyX7gplQEJASEgBISAEBACQkAI5EnkVqw5jRmtqmCTdIRFa+YRmS4A80NAjvXND7W/SR05evdvMtEyTCEgBISAEChsAnkSue90XkqnSmqTHnL8l2EExxW2eS9g+00ecWRKHO4ZQyvF/plu9N3xAo7VGkNqu5KPxjfFOWY1U4eMy2ePwQzY2Ydq+rUL1F4+zVBXyxC5ShsqZ1aPdGLslQK0aapqsVcJbN2XZlXccbDJLHBl90DGR1u4r2fWnCdzRregOnA9YiUjThSeIf27BtCrxj02z9/FotTC6+dFbjkwoB/dqiRxdPlvTLuTv5G+3rozo3yd9CoXrD3TVlhvXeWPgtQSAkJARyBPIvfv4Mlt13g2vevYciF8ZKGI+IFB/2VasxRSY935akpJFsdaajF6UidkLz1rq9tLJWpuLTaGW6ptM9oZHkFQgBcQy/b3W3DgcmYdt8mHGd5SLetj2Ni6DVFmNGd2kRdN5CoD92mk4ovRcTRweUrsFk+az/2H2UhyL+hFYLcg2pXPWvJFFbmXtq9k1MncyeSrhEMNFg5pjMvFXQSG3yQlX41IpedR5BbqupIlIQSEQIEJ5EnkFri356ABrbe68DzVM7+9QZ+apYgc78KgYxYE4jiVXmEDqXYthmQvLxyPhzBz1CwLdpBLUxkiFy6HtWDZfJ16H0yH9RNoVEZdv6iKXP2xKV7dZ+XJ1TelZzLnh8aT+mdFXplc3HJz6T6aJW/Vw+FhDJvCl7Au8SYPLdd6EWrJiUlDOtOwNFzaspJRZwrHtI5tuzKkLpxcE06QxX60Fo6tRblVS4hc/fFpvboUyDNsmpd11lVRniuxTQg8LwRE5BrNVKGL3PnX6FPDmdVvOjHWkqtEIzI9iZofRHKvYFo4HmNZp57oOVQt2VuWtspNP8kQv/tcv+ZJJZVe6IDG0/oSt87Y4V37bhH15BZRkauELmBpkes9jVUtq3D36Jd8fLiQlF+hrjZzG3di0uDONHQqjFfWig3FKhA8ohW17h1k3MqLnDPXNCmXhcBzJXILe13J+hACQsAiBMwQuX6M6/8h9Uvr9ffgBCErZrPPlEAsc4JFEQ/p3sGPsvaQePx7Rp+swKSADlQtBSnnw5i8M5wb6rqah20FLmwfyW/2Y+jf0IuypYD0NBJjdxP6+1IOGW9us/EjsGUAzaq546B2bqVDWtJVIiNmEXrvvoFFWsF6lU0LZhBV7UMCW9Sjoqb9h9w4s4GFf2zhAtCs+QJG1FF/kMOVzZjzOgszC0XkeuK7aC9dKp9mbftOJGgEpx1R82uxMUzfQsWr+iiSeV/E4Du6D36VnShRHJ4kxxK1IogtqyMzKyje2ejQFkQ6L6BnWx/KOQJPU7kXs5U1n33MvWRtca3Ivcv2cDvadk1lY9c2RCVDta/OMcB9K8tu+DPADw5Mqcv23UoXjt3wHj0Sfz8v3Gy1//bkfixRa2exZeWGrGh15V/zwq2k8vFTQL0ODDyv2XtjtXbC4Rl12bLd1OyZ58kt0fobun7gz8vlnCihbkaVxIWts1g7dylP8roositfyCI359CEvswY1oGq17fQd/MJejQdSCfvCtom+3GCAAAgAElEQVR77uFNju9eQvDVGAPLnd0GMqpVU15yLQXF1OskjcTru1kesZR9aUpRxYsct3sqURXH0MOrFDy+yqY1M7hRN5ghdcuAKo59m0YTUuCY/8IXuZUatiKklRvnNoUx7mzWiXQp68mI1+vwSkUXbNULJf0pqsSbHP3jMCEXHuuFNii2qo4QFBZPhw6NaOjpgq2aY8pNjm7fz7SLqswO6rbg17YenNsYxq8lX2WQXw081JOTriLh8hEWhV/hQH42Bnv4sOKdetzZHsZRz3b0etkJHl1hw0/7iW3YjhEN3SD1Dnt+2cEcvbhZl7JV+fzNutRyc9TO/ZPHJFw9RuimK+zRzb0eHm35OlRzc9KOMV25kYsZ/iDJ3hurxMVe3Uv3MNPuc7M8ucXs6dW0ER0bVMDFRs3vKSm3TvHr5tOsTcruxszbumr0z4VM6OQJF9Yx/uMlvDAh75b6npN2hEAhErC8yPWI4+5jd8rqRHFaHDceuFPRVTeKOPatGE3IA53IrULK/fs4lNG8zza40i6GMWx7eOar1FJ9mdGnA1XtTBFJ48ruGYyPznzwakXuTY4fd6B+/azt3z06m48Pn3j+Ra5jMAPC++B5Zin/HhEESpyqfZaQBUXk2iaRWNwJZ0VYZtKMY++ERkQeUP5FEbmJ8Uk4u+pv5tB+/vjMYmaOmK75f53I3dj1KHXC+4AmZKEbXcLH4L6zH5vdFxiKS8fBdPhxAo0y1oXhnCYemM68CYsz/9FxMG2/n4Bf5o49wwpWFLn2AzYxPNAHtd43vh6fW828D8fx2BI3rU7kHq7AKxM1UjrfV+am0RyaMPghp4jcGyc45FCP15yN6qXHsW/NaEIStf/+kvc0JrWsgt4etswKqVfZtHoSy9UxEYrIJT4OW1f3jPKJt27iUL5Cxt/qe3/gdmsGlecHrQtTh3WgLtEsWhDF5ixNZG5Qytp6MifDwgm6qvtEEU42CSQUc8HF+Dsu/R57ftrGnHilvEbkepKSmICDs0uW5lXndxC48U7e44MVkcu9e9i4uaH7iki4cROHihUy/la333ujVuXWqtuCaW09Mz4zMCY1lg2hewnVC1SuVbcp096oqhW3WS5rilwnRr3Tjtc9snwRQnoCB1ZuITifG+Ayh9WKKT+PpZHm6zOBfVP6M/1gftaa1BECQiA/BMwQufrNKl5dcvDkqrMvpMcRuWoqaa2+pV1F9d/3Ob5hIqdemcM7XjZc2TmQ8eczRa66h7S4E6zfsYrfExNxqfQhEzvWw7lYHJGho5XdyhV4p/M0OlWyIe3WbkK3hxH58D6l7F7lTb936f1yGUiNYU3oVNYrJus/2DXtRyxh/f00fHzGM65FFWziD/DFmv9wWm+IhRmu0LTdI2aOjMNT5cpXbzkSkp8ZM1VHEaOZsbAjNOLS11br2c30HOjHxyZxIXwRG1eEkEwfGk2fSgcvOx7rC2O9ONvHt/ezcX4I0X/EYt8jmCEjm+Kst8mszn+u0LOWOuY2EBbtpYNqKf/eVYexw53Y3rUNt8YbelC1otgJ4o+xdu4sov/YD+7+VAqcSr/2ntgTR+Rnjdh7VDvgjM1rccdY+61SHh8c+01jyAcNcLSWyHWcQK+wwXjbJhG9+ls2rljM42RP7NuPoMsHffB2teSmPxWbN97GBye2fluGL7b9g/yGfOZb5Krhp6dx98wGQg+Gc/xpbQI7jqZdJZvMcAe7vsx4pwNVbdK4cXApIad2cyWtFBWd2xDYIQCfMpAWE8bAiPAMkeugdlDGrGLMX7WZ1aMe6r/Trm9h2s5SjBjYkrL3j/D1qnkcstQ9UgjtOLzcmNBONUj4cx1D95n6WePJnMFVSThwijUXEjinzrpgY0+v1v70r+OCvlAEnXdQzTuZS7v2EnIqgUvYM6RbZzpWsUV1ahu9f7+nHYkictX/q7pzgrWbz7I5/ikuVeoxracPLsVuEhGyi5C8ZnpQRK5mfs5uY8SxioT089HMj+rqXiZtsWXUsMZ4JJ4g+PvTHLDzZM7QFlS3UXH9jx3MOZbApTSo5OrBkB5vUNcZVGe30XuTYrcuvKP4Y67vj8wo72BnS2CPANpUtJ7IbdisHZOauKG6EcWKrefZkPhUMz/dGjehf+MK2N7Yz4ifr3C9gGun1Zgf+KR1OfHkFpCjVBcC+SFQKCI35dR/+OCPAxke0pSzq/ho1xZ8lbCAjNekSmxgyuVwgn8P04QO6K5Orb7nnZf1BLHd+3wT2JKyD8+wfPmXbDJ4FefFkB5B+Hukcfq39/lC+VbSPtjTuHt8FZP/jEBxOgF9mTGkA1VTsor1whC5g6fcY2ITZWtPshORC50ZtC0/02WqTlP8flxJ28oxGSEC6lLV5pxjQH07okOrsnaZrp4ickvGsXduTyK36kmmagt47/v2VIrfz/yAfmgeSYrITT6zlEUjglAiEzSN6dq/sLoqqxaC76IrdKmoxAGr63VN5cBfXviV+VWT2st+9F7GdiqrhFCMocumEfiWjGX7iBYcMAgL9aTanAiN7dc39eOH2fsBnTjPmrlB57U2TCFWiOEKAzbxr0AfEnePY/6U1YYTErCOscMb8PiPIOYFLbXIBPsPfMC8t5NwKq5+nQsx6yrzxsICNq3cd2aFK6TFcWjrVL6+oRcKVHMaq1pXQXefV6w/m1lN3NHd5wab2Eq9zzfvtKSs6gzLf/ySTbpNb2lX2bR8EstTFY+x+ofx8tEseqj8baHwoAKSyqF6cYa83YeOZS+yNuQgK/ISGqATkgav2hWRW/IeB9ZuI/iWXtd2NVg4Qk9Y6onclAu7mBp+0yAWuNubPQmsY5+/zXY629Ji2bBwL6Gpijc6/SYRi3YRkqL8nXSCOYtPc6lRK0Jer0DKqW0M+f2eoedYyTrhkRpN6Pwo1AFIDnVbsELtgT65hf7bEwz4morJLbxwBXtGvduT18uYmr/ijOjXhzYeV9jw9X5CC28RSctCQAgUMoFCELmZmQm0sa5k5NTVxb4ai1xTD9tSPl/yfYsKZHymPBxts3mNmaXt/xME+RGs+amT2xwZiNynjhwLdaHHWgulhKr2De99341K1zYwc9DHma/JFcFV4sxi/q2EFGSIRfazqEc/bhsYrghJ/c8yPMRVWTbfaJQj9xLUw5PLYdrPNCLXXWlXCZ9Q552NXtaCtaGxGYJZW14RobcjmdcvUO/Hh9KHLkwiI2RBKa8vwHXmmEwhVngi123qSYY3zxq6YUDn3GqmfpjfnL2GnJ+5yDVDbGrvPRsubH+foIvGd4Mupl8dGz+J5TqRq471/W2V9genLvZX/28z+s3tvivUz3Wv9U2INf1+a1WswXutvTNjT/U/NCVy0YrHPQbGK7v5/1fvM8WTayqFlUO9Fqxo40m+0ltlEeDGsa+GIhdNBgN7TWzwOPXbOWO7NRu0Ytkwe69GLOry2JrKdmFdkVuBOZ+2orrJkAndIBI48NMWghUndKGuJ2lcCAiBQiFQZEWuzjuUReSeXcXAXVuywCjKIldnbJ/+yUwcGI9TsuXCFew/2cvYrp7ZLw6VfsiCCSGbUVPxrqr0BHAOIlfrmdWJ3IG0DZuKX3Fd3cyNcOsCOnFK7QI2aEsRoTe2MnPAsKzxq9mJXFOi2MoiNyPMIqfb0VIi11HF5lXqcAVnNnxZmq/25T9cwcDcvHhyzRCbOpGr/xYls78XU+RqD39IMoyTNVoTlWo3ZU6HqqZjVdVlzRa5bkwd3o66aeaJ3EqKd9V6IteWk2Hr9OKLdSB0IRjGIte0KLauyM0pXlpEbqGoDWlUCDwDAkVU5FYgsNuXtCuvF35Q+kO+6e+nCVcIXfolhm/7deEKhvlt8+OVzU+dvMybZbMr6EIVcrYgM2QhB5HbdR2jPmmAo77wzFbk6vpNVcIPchLPim0GbU2g11Z1XKuJ8AMywxUyY4yV8k+N06J5Umn6Jt5Tx/aaisk19vzWnkCXqYPxdU3Kf3YFZRyZoRR5mf08lrXgxrPCFLk+jWYzsaE7KdFL+WB3hOEgdeEKutCgF8GTa1eVkOFNKZvj4Q/KK+/ykHBqB4t23eGALj42p3AFU55cT19W9PbG4dZBRqy8qI0RzdaTq4RRVHycjfDMZQ3m0ZOb2KwdU5u4mQw/QBeukJwpzusq5e/sWc3Qw9oQHM3l4MmcwBZUtzMVk+uUJfTCr1ErPn29Arb5zq6g2+iXGUqRx7tTigsBIfAcECgSIvfu0XmEnDzDhdSHlLJrSc8WAXTyKgMGXqR6fPr2aM0u77Qbuwndodt41pI+rfvSrkopSDxC8M/zOK6Az49g7dH2e3rXUDa3bV1FZKpl0+RbVOTqQhWye+0fuIl/DfABXdYFXWyr7WnWBc3i7NFInqj9hAFj6BLoT7WS6oMc+rFsvjoONtP7entnECuXRpJ8LRYqD8Z39BC6vOIO93WeW/NFrjZrwtbM09n0N5K598H7kzF08XPHXnWaDC8wmWI+8fhilgZNJ9F1MI3Gj6RDLSV0wEDk6kR0EqeWTGLdymPYtx9Dj+HdeEmTEqEAIlfH/Gkcp8J+YtuWDVouhXEVhRRiZnhycf6I/7z9Ks7padw4rLfxzCOAEe3aUNUBEqNm8+HBE5kbz4pcuIItgd07062GPao7R1i08jwR2cTZNmzegUmNbXI5/MGRce93xc9ZxfVdvzHp6GMSihXHr0pVur9ej1pu9qY9uTbnWbv8JJuTVCRQnIbVahLYwZdKJVVc2r6eUScVYaiI3Dt/hjPnSLJmU5uDnRO92zSj28suoMTMGoY9KGLyXbWYfMydQxGM2pdkGEebR5G7x9Wb0EBfXNINN5JVKl+VUV2aUr00JBxcR+AfysY8nWBPvUnEmr2E3IWGNV9mSLt6eGgyShiKXJ0oVt06Qsja8+zBnl4tmtHL10PrIc+3yAXtIR6OqGKjWLHrInvuqplb/vIe/C0zetTANvki64JGssREqjnL9yotCgEhoCaQu8hVXm1mj0uJtTMRA2tuTK7JtjUZGcYRfCdTZJbyGM3sbuqsCyZqpN/n0IZxfK1XPj8it1SNIBa09cqaCsmch70Za8qSIlcXMnBv58fM/8JUXlltarFqGYJRP7tCVmMfx6xm/pBxmRvM9LIrZC2dxOGZndii2bymiMpHpmJ9lZrGIQi1gxkwpw/VTGTvUR9LfCFsGKvm6+XsHbCJsYE+2BsZ8vhcDIm1vChnIHI98Q6JoFftrLnm7sUl4eZumCc31xCEDDGv7bzc5MMM0RxTbOrKSUCbsUD0izwvIpdS+DcPZkidrGn6NMNJPMKiNfOIVIvGourJ1csqYCy0DGZNlx3gQRTTQqNRkn+YnFhd/Gm2s24qXCGbcG9NZoOw2MwNZnrZFbK0n57A0Z+3ME1/85pSyMAmU0I4ryIXaNO6AyN8s6Yx03QZf4KQn07r/WBQNny5GVmdnsClGzZU90w3PKHMtSYL330VD+Pv/EcJJOCCy139PLm5hyAYhHDYVWDO+62orsu5bQwyBwGdlzv5g2820/MlbQ3V2aV0H/VzXqpLWSEgBApAoOiJXHUC+Vsn2LZ7CesfZPWilnIdyOetm1LVtRQ2miTiaSTeNF0+PyIXSvGazxj6N6hCWQe9rJ9FTuQ2xW/ZStpWNMpta7AYlNhYL90GsPZ6R+xmFnxyP46zu78l3PggA1MiV30QxLX9RH4bRPRxnQfTjAMUlNhZ9PPf1p6A/+g+NKrshL1yam3y7dPsXTKWwzv1E7upbfXE+YMF9Avw0R4ckXH4gg99d/ahmvExvI6D8ftmJP7VtIc1aA67+HkWW5xHEhRQ1iBcIa8iV2NLv6l06dkUT1c77WEQGdffUeSqB2/ivkm7z41T2wk9HM5pnVe0qIpczPPk5nb4g6Egtqf/G6/TsbYbDpqDIFQkxEazZ08CL7/dilo39QWaXgqxjEaeonqQwOXD+/kyKtnQy2hK5KoPYLgRzeZt0dkfZKAOCxjQlOol0yzjyVVs9av3KoMaV8WjtPKrNS2B68eOsWj/HU5mOdDHhXFvtcCvvOZkmYzDF+68avoY3lov+zKqVU2Dwy5CN8XTclBnGiYUQOSqbbdxZEi7prSs4YKD+jAI/ctCIpeXP+aHOW9STt32pXV0HLGkAI9sqSoEhEBeCOQucvPSWl7LmrUBJq+NFu3yWk9uaSLHuzDomLVtNSOsQN+knLIrWNv0v2N/PZM5PzSeVEsf6/t3ZGmRMdszLrAnfnbZHf5QkE4UkWsyu4KJdnPIrlAQK6RuYRDw5uMls3mzgnhyC4OutCkEciIgItfK62Ng0H+Z1iyF1Fh3vppSksWFFM5pelgicq083fnuzqeRiokj42nqoSJ2iyfN51oo5Vy+LZKKDjUbE9qlBin6MaYWwyIi12Ioi1JDbjV4c8BYPtScCKciell/Rq/SO/6tKNkqtgiBF5CAiFxrT2qTRxyZEkdmRGcp9s90o+8OaxgiItcalAvUhxKHmxGaqXJm9Ugnxl4pUKtSucgTEJFb5Kcojwa2mryGsY0zD/9OOPgNQ6b8nvejlvPYrxQXAkIgk4CI3GewGnz8HzNvaBJeLuodxyJyn8EUFN0uM0SuDUl3HIlcWJqP9hVdc8UySxEQkWspkkWlHZ3IVSXEcnjDfOauOSECt6hMjtjxtyHwbEXu3wazDF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pRMhIASEgBAQAkJACAgBaxIQkWtN2tKXEBACQkAICAEhIASEgFUIiMi1CmbpRAgIASEgBISAEBACQsCaBETkWpO29CUEhIAQEAJCQAgIASFgFQIicq2CWToRAkJACAgBISAEhIAQsCYBEbnWpC19CQEhIASEgBAQAkJACFiFgIhcq2CWToSAEBACQkAICAEhIASsSUBErjVpS19CQAgIASEgBISAEBACViEgItcqmKUTISAEhIAQEAJCQAgIAWsSEJFrTdrSlxAQAkJACAgBISAEhIBVCIjItQpm6U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n/9OitX9jnpda2ATv48TC6aRmv78j0lGULQI+A9NYl4DW74abc/SZCPbvFPZMfkRMd86M3Rf4dnt4/+YeUOT8HJ5DJRi/0w3+u4ovP6kZSEgBISAECg8AiJyLcHW8S3Kdg+gYmUX7EroGkzm8pIA7ty0RAfPvg2nd7ZSu7rajudhXG1YuLM9L8VspfWQiGcPTyzIlYD/wCTm9U/E6Z4bXwwtxWIjkevZ7hHrR8bhjjOrxzoxNjrXJvNeoMkjjkxR96G7ROTmHaLUEAJCQAgUHQIicgs6F8XeovxHg6niZNxQURaDXSg75F08S5zh1PwgUs1g8Hx5coueyO0++TPe87Ph9Ox/M367GcDzUMR36DAmdK3Kfzd9ztD5eahYVIp6P+aPuXfxTPgfvvjAIYvA1Znp2S6FzaP/i1Mu5fI7rIFB/2VasxRSY935akpJFsfmtyWpJwSEgBAQAkWBgIjcgs5Cg+94rXMN0u/uI3p5CCnJCQVt0Qr1B1M16C3KJR4iap55ItcKRlmwi6IncoctmkVvrwccnDHF4iL3jemTmeBXmgthY55DkZvOj0tv4e9hz/7Z/0PfbTkvgz6fJzDT/wFJf1bklcnFLbhmYOa3N+hTsxSR410YdMyiTUtjQkAICAEh8AwIiMgtIHS79mH4vmbLrbCuXD1TwMasVl1ErtVQKx2JyDVN3HNgEn/0TyT1RAXeGFuC3J2nT1m15gZNyzix9RNnhlowbGHm/Gv0qeHM6jedGGvtBSL9CQEhIASEgMUJmCdynbvg1votytcsh4Ot1oa0pNvc3f8TsYcisxpV9l082rWnUlUXbIpB+hMVDy5FcuW3r3mki7Vzm4T38GaUST7OiTmf88i4lTpf82pPbzi7iiNrftJ8qhWUdzjzxWKethuOV4PKlCyhbj+Z+D9/ImbnRhOAXLB7LYhqTWvg5GRLMeBJ8jViN8/nztnjBQaqtYkc42+zL6OIzUu/8OfyxYot2n9zOBTM6eO1qdLzTTzctHan3YvmwspJJCUa78oBbP1x7vwunro5SodH1w8R8+tMUjTl/fH4aBzVnHMe8gN1v1t1c2qiTm7e33L/xLOrPx5lHSmRMfe/c2ndd6Sq9Ppu8B1NOntweclgEit9QfXWNSijXlvpKu6f+YULv/7Ek3xvbsv05Hadn8SET7rQuHJJTeeq+Bg2z13CvD+eGIJw9+KjiT1oU9sDR42D8Amq+Ctsnv8T83Yar84S+PbryUc9G1DFVQnCVj3g6tEtzJtxiChlenQe1hyJ349ieo8V6O9tcmzekgmBzfCt7Iqt2panT4iP2cfybzfyq+6H1PCR7Ayoksv6vcqa1t+yQCmltQeNN/mrp+2ZMbwVL2nsf0L8uQi++SyCvXpLy7H+KwwLbM/rtTxwVO571f07XNi9nslzY4jP6N2LGeuH0fjRPkZ/cYPuo9vQWGd78g0OrviJ8aszS2carfbiXsffw4kNQ5356Ip5t2PTkYms6pxE6rEK1ByfEQRvXuUcSonILTBCaUAICAEhUKQImCFycxZH9yI+JWa/njvFbRwvD/PHWa3KjC5DAVUZ10GLqFlZRezyrty4pF/YEad3wqhdPZmrSwO4pTz8dF7TlCRwcFKeuhnVVNz+bQRXjl3Ta8gbp3eCqV3duKy6yEXOTP0nSXmeDvPEInrCNT8it1xyMimlHHEw5mhKZDoOpurwtyhnb2IwGXaYZ3dBRG6JBt9Rr3MNbEwxfXyRM/P/SZJORGlEbg0eJSVj5+SoEfH6l6EdeZ0kReTejyfe0RVX47faqhh+CFjAcp0ttduwcE57XjK1THjChbCZDJ2vE2kl6Dh9AmP8Sps2Kj6KWYNWsDkZ8iVy/XqwYnozyptoPfnAArpOiNF+UgCRG3UgHh+/KmS5g86sJ2DEPrRYFOFaxvQwb236N/1n65goZW0fEF+8NK5ZOMazY8K/mX7AqK0GjzgyIw73m2XpG2jPfnOn2TGVHb/cwev+//BFbwd0Pw/NrZ5dORG5BSUo9YWAEBACRYuAeSL3gyHYng3j7vGdpKpjTotVxq7pROq0rozN3UiOLAhG5xezabOKhk1diN8zjZg9+0hXe+Psm+Hwaj88bMO4tFPP82vCW6vBY/9PvMZ0wfVeJFELgklTmGnFoqPmr9Qrv3NmzWJSVa6U7DiHeg0cST//C4d+znzk2bT6Ed/Xy1Hs8W2ublvFnZO/k57uQrHKAXi0q0HKks+LrshVDzI9gavr5nDrzGFw/ZTqQ96krG0Clxf05c5d3UJqhNuwaXiVhbSbx7mwdT5J16+BbQ1K1h6MZ9WLnP/VWAbkJ1xBEclkE8drP5iqn7xFOVsV93Z+x6VDv5OucqSYWxfKv/0unq6Qduonjq5bpTVcEbmaYd47TvTPwTyIB5smwdRrV5kS8fs4GjItY+7zdtsoIlddSXWHgyvWsGD9Vf7r6suEOf1p7Aq3Nk2h/+wHQGmGLZpAb68SqK7tZt6MCDafe4Rj5Sp0/2QQ79UvDapofmj/PcvV7bXtT/h4Xxx5QFToj8xbf5WrySV5qVMb/jWyJVVs4db2r+k/44aByeaGK7SYOpkpzUtza+e3/Guuum00tnR8uwMdSkYQOEURuXqtmxuTayC678fw68IV/LD1AbZd+7PoE19c1eK//QLtOPFiyrLeuP61hTUbzrL33CNwLE3H4R/wUfuK2N7ex+h+64nKIogfcSF8DbNW/MUFKvLR9JF0V7M9voL2o7SlM64PkrjaK5GkfRV5ZWpe4mv/l4WhsbSv4MTWoc4MNdMDnNMaatruETNHxuGpcuWrtxwJyduCk9JCQAgIASFQBAmYIXKzs9q0UCrWZBGvtqvM05uHOBume1WeXRtdKD/qn1Sxjeb0zE95oLyeLtb0R15r48qtdf24eirz/alO5KacWUV02E8Zwhrncbz8kT/OBq/9dZ7LZK7+MIhb10284rfAhBRWuEK5x7eJWTmCe3p2lw4Ix6e2yjA0osJUfD54jdJqD29IkJn5ay0vcrVzVo5HxxdzIvwXQ7KOn+L1yZu4PT7OiVlKaIoictNuRnLqh2A9u/tS5fN3Kf+wIJviFJGbHMPyzxfwg36sdMC7bB3+CrbnNtL6w91QrQsrvm9J+eS/WNDvJ9YYLBNXxiz7Fx0rPiJq/iRGh0HvOdMYVrhlt4kAACAASURBVL8khp5M7XAdA95l5fBXcLyxm8ABG7mqR8FckVvlk08J7VoR1e0ols9czfLjRmEVJtZsXkVu8pmNTP58d0ZYhUbQhg2jhatheIPp20PnJdcPs1A8uSXj2Tt3JpO36tms4xt/iMkBa9ir16gum0HMusq8sTBvN+OEubcZ4l2iwHlsB0+5x8QmD7WdJzsRudCZQblsfsubpVJaCAgBISAEnhUB80SuEmNbwSAPrGJyltfn3ji9HczLNXXxr7eJO7OP27tWkfo4q9C0ab2Khs1duLdtCDF/qkMNGlF2+DSq22eN1c3Xa/8CeQRzn5ZCE7kGgl1rh8m+FLH4YP80TkeYmyXf8iI35w14uh8ceiEiit23f2vPFYOd7Ll4jHOfEiCH7AqObQgNb08VXQ5dxTNre2Y97Udk5WcsILViNZ4dn/2b6UeNjTElALVlzBW54Mqw/3xK71raGGKS73Dhr0NsWLiPzddMC968ilxzszBkiQ3WH65BLLEicskaXwzezFj/Po1NfKYTmPkRudq6WFbkPnXkWKgLPdb+w6xVJoWEgBAQAkKgaBPIXeRWmITPe80obSLGVjO07DYiletL2Vf9+Z86lbUbioD7+78mOuJ3QyK60ITrGzny43ekKxvS+GMS0TsPG5TNl8g1Cqew9HQUFZGbuOdzzu4ydyNd4YncrPHVauJFSOTqPIvGItfU63Qy42p1wlArVu+w+f2vmHW5MESutk3X1s34sMNr+L5SMSPGNf6P7xkUFK3EzGb2XSgit21vwsa/hmt2N4zZIteX2Zv646vKKoALInLHzLzLyHrFCixydcPr0z+ZiQPjcUqWcAVLf0dKe0JACAiBZ0UgV5Fbsms49erbknbtd86E/cijjDyweRBK5T7Fa+CbuNnfJmbeIO4l6g/XkdK9V+Lzcrzms5TmYdSrH8/5WUOIV5+sqXflTeS+RcUxg/G0v835uYOIL5xoBdPeVaPZ1IVZ3P61PVdO6j50xKbpHOq2qYyNiewK5cz15Fb/Et936mNz/XeO/fB1ZghHjisqD3OX0U7OHtYSrX7k1dfL8ejYd5z4zSjLhS5cIUkvBOEZeXIzwgF0orZhD1Z81UwTrjCv60/8asBNF66Qmd/2nZAvea92Ca6GTyFwrjqmN/PKCFeI2UrXIREGYtR8T27WiXNt3YXZY9XxvqY9yIUhcnVhGfpxylrLcghXMOXJ7fou4Z+YDuFgaBJXexYsJnfDW858ZKF7WzaePavHkPQrBISAECgcArmKXKe3t1K7Jjw49h3RmzdmbNxyf/1NqlR3pJiRJ9cpYBVuyTu5tf93HiUpmQ7sm+Haexw1qxrFk+rGVPVL6g2sz5NDG4mv3YWyMSbiOrN7Xa9pw1QqLkdKB6zEp7Yt6UkXufTbSuIvqTfCaTdDuXevx6N8bTwzV3hnltMJwCfXI/lreTCpNKJ0639S87Vy2kwEBRG5xfpSZcy7lLeHlPO/cyniF1LuXdNsDrR5+QOq1Yw1sfFMiXvVbRLbr96Ql9sCyyWMQJcSLl3F3V3fcUW38azSu1QO6EI5J7iv7523hsi9sY/JMyOI+usByY6ladGjJx8PfAXX4vqHMlRkyupPaeEOqsu7mTdTt/HMm/fG96O7Omwg7hDj+6zhoDruNnAYYQO8sH0aT9TSFRkbzxoP6MlH/X0pb/uE08smMjLUMLRAJ441ojFoS7ahB8NCJtP4/i7W/nyMPWq71X1WrsKwyR/Ssdojk4dJ+E78F7Nbu0L8X/wwcw3LD2VJyKeZXHPFsLrssP/MonctSD66gpFTopTNda/xXs9WNK5WGkx5cm2jWR60nl+PxhNPSRoHtGdYYDOqlFRnqJjO0PmGPwrId3YFFZtX3cbnkWRXyO2ulc+FgBAQAn9nArmK3GINvqNB5xpkm43SWOS+s5Xa1U0jTY/fx4mQaSaOkVXicN3U9bI/Djdvnly1OhhM1WFvUa6UKXvym0Is7yKXbNKqpT9MIAUXSt/OmifXbE8uoE7d9UrHGtiZCikx4RGGzB8AxmQMUnfpZUAwPaP6DB2xa7+Yeq+5ZEkHpq6bfm8fJxZMy9xgZg2Rm82dHX/gewZNyHzt79i+Pz+O9TX9av5pPHtn62+mcmXYorGabAymLtW5rYz6MALjc0EcBwwjLNArS9ouQ7Goi93NzvBDTA9YY5BTV1My27RjpvLkmncyWpXhI1kYkDXNWIZlpkRuNunGVDFbGTUkKxNI58cV1/F3cyRysiuD/jTvq1h3gETcnkq8Oj27OCrz2tIvJZ7cvDOTGkJACAiBokwgV5ELLpRsHkzV5kpsrfqQgbvR3Ni2k2Lt/0l1W6Nd8CYOjnjyOIH4I+Fc27Uq2wT/uqwMxe7t4+h806mj8ixy1eSND0nQHKpwjdid87lrpcMg1GaUqPMlXu3q46zOgKY+8CBGfUDCGZyHjaNafMFErmaBKYcwlC3rqDmAQ9PHlcNc++1r5TAIo2VYrBnO3QdnHh6hfJx/katuwBGbV6dRo3nmwRvpqgTuHTIx94UqcivSe2IbOtT3onyZktoDFTSHO9zg4Lo1fLXyTpa4VsfmbZgxvBkvuZfOPIDh2jF+/XadiQwHrvSe3J/er1XEVX0aiea32R1O7zQ+JEGfeQlajHyXYa1fonwZPYFsdBiEqQMYeBTP1UMRzJudedCE8ZdK7T69+ayX3uEUmgL5F7lQku5jP+Cd1lWUmOAnJN++wJ61hyjd611alDSRXcFI5Jo+OMLQ8qZDk1jVM38nnuXlAAlzvoRF5JpDScoIASEgBJ4fAmaIXGsMxhG7jj/i+6qtiQMdrNG/9CEEhED+CeSUXSG3VtWnnt3C38OO/bPd6JtL+q4+nycw0/8hSfvK5TG3bm52gFbkliZyvAuDDDJ+5F5XSggBISAEhEDRI/DsRa59M0q3GYF3AxfINpyh6IETi4SAENARKIjIVQcLP+SvsfdwUjmzeqwTY/UOUNRn7Nkuhc2j/4tTghtfvF3KYied6frQ5e1NjXXnqyklWRwrMywEhIAQEALPM4FnJ3KN4z2Nj319nqmK7ULgb0WggCJXnWRuaBILeyZil/A/fPGBA4uNMiZ4NnvMqs/v4knOQrhA2Js84siUONwzGillsRRlBbJLKgsBISAEhEC+CDx7kZtb7Gi+hiWVhIAQsB6Bgotcta1qoTuvjh0Tx9uxwTgtmHcqO6akcnq6Ex+dKLyR+fg/Zt7QJLxc1PkLReQWHmlpWQgIASFQ+ASencgt/LFJD0JACAgBISAEhIAQEAJ/UwIicv+mEy/DFgJCQAgIASEgBITAi0xARO6LPLsyNiEgBISAEBACQkAI/E0J5Chyq1evTkJCguY/uYSAEBACQkAICAEhIASEwPNCQETu8zJTYqcQEAJCQAgIASEgBISA2QRE5JqNSgoKASEgBISAEBACQkAIPC8EROQ+LzMldgoBISAEhIAQEAJCQAiYTUBErtmopKAQEAJCQAgIASEgBITA80JARO7zMlNipxAQAkJACAgBISAEhIDZBETkmo1KCgoBIwJ2fZnRtwNVbe9zaMM4vr7zUBAJASHwPBP4x5tMbjkIx7+m8tl/o5/nkfwNbXekQ63FBNqF8f9O/sKZvyEBGXJWAiJyZVUIgfwS8J7GqpZVNLVTTv2HD/44kN+WpJ4QEALPmsA/3uRfzf9JazeIOTiOYTdF5GZOSTADdvah2v39LOrRj9v5nKty008yxM9Jr3YSh2fUZcv2fDZoUM2bwAbT6F/VkfgzX/Pe2d8xPh3cEr1IG88XARG5BZkv58FU6dcF9/iNHPl5cUFakrrPI4E8eHLbNZ5N7zq2XAgfSXCcJQY7mA7rJ9CoDJB8jGVde3JZv9nhEQQFeHE5rCrL5luiP3PaGIH/yiH4FT/FD31yehDq2W6q2ZjVTB0yzpwOLVam2uTD9PCD6NmNLPTAtZhp0hDQffJnvOdnw+nZ/2a8RQSRMVZHetX9kaFetsT8mYvADdzEvwb4UEJ96x2dxZzPQqw4R5n3Tpa+HafSK2wg3raQeGA68yZY8pn0PIhc9TR4M7RxML0qkvs8WnHWpKtnR0BEbkHYV5iKzwevUfrSL/y53JJfKAUxSuoWRQLvdF5Kp0oPOf7LMMuLXOB6eD9+mLs/c+jPROSa+yAseiLXd9EVunhZ0qtUFFfh82vTsEWz6O31gIMzphSKyHUs+zVrmnvDjV8Yc3BxDq+6PakTspee1WK4fN+LamWOsayT0Q/MQsWsd+8Ye1WVe17dfVEVufpotF5dLOjJVVr/R1/mdXqX2v+4yNot/2Thk0KdEGm8iBMQkVuQCRKRWxB6f6u6hSdy47gX544bkczvE8g9HdXnQeRSsFefllxAInItSdPybRWuyG3EZP9ptHC+zZbfBjE7LQf7HYMZEN6H8sdD+OF+H4a3dCJqfi02hll+zKZb1P6QdLkWS4nKZYjOeNXvie+ivXRQnSa2tg8uRdSTaxWRC1Su8B0LmtRAFbOYd07+ImEL1lqeRbCfoiFybf1x7vwunjXL4WALpMOj64eI+XUmKYlGUTVK2Sovl6Ok+n1ROqTGX+Tyuokk3tY/fngwVYPewuFQMKeP16ZKzzfxcLOlGJB2L5oLKyeRZNx2sWY4tXuXivUrU0axQ9127G8h3Lumi8/Stlsul8m8/Vt7rhzL54w71KPzkIH0bFyDck5qQwBVMrcv7GJp8Hx2ZSgZYPC3bO7hSfSy/qwrM5X3W3tTzhF4qiLh0jbm/2s++1J0drRiys9jafRoF+ODY+j80Vs08nTBtrj6vVssh1fPZfIvRTcOzdmtL0ObNMWnfBls1DanQ1rSTaIOLmXh5TNotn1V+pylnWujyilGVomlvXv0Sz4+rN2eYFbbCsZmzRcwok4pvck17aHNWs7EenhwgpAVs9mX56Wi8+jEsD3cjrZdyxId2oa1y2K1LWUncutPwH9kH/wqO1FCzfBpEtcPrWbdjOkY3w7gT6WxY+jY3Ee7poAn92P5a9NiNi5Zqlici1dWKWXoWVLq5EHklmgdTNv+HXilshP2aruBx/ExHF73LZErN5ig50O5T2bStaUX5crYaW1PjiXq51lsUcpnjQ800UyWGERPnPtNpUvPplRz1baLKonrR00wbLuSj8Y3BbXgmJtKo6ljaOul5f4kPobtcwM5/Id6vhTvYG0THnlNB33wXx1MC/c49k5oRGS+Q79L4NuvJx/1bEAVV/WXp9r2eC5sXcP4uTHEZwy/DQt3tuelmK20HvUX74zvR+/XKuKo+Z64wcEVPzF+dWZpdTXH+q/x2cg2NK7sqv0+efqIq4c2Mm/GIaKMAyMdPeg+vDO9/F6ifBmdHQ+4de4gP3yxlR1KOM8b0yczwa90znfG/Sim91jBDr1Srq3bM+WDZviUK5nDGPUqlP2azc29UZ3/ju6nNubcn3JfRYdWZe1t7fzaHw9h5qhZBvW0ayuVvZ+N5XrnCbT188JN/VWu3G9rJkzXE17K/fAoknn/v70zj6uy2v7wcw1xOk4kaiKiiZWaJXnVnK6CmqhJYoThVOIAkjgETmFwUUlzRFHCkcKZCE1T8TrFNedb2DWnn5ipOYUXFVH0aPX7nAnOCOcgBOp6/1LOfte79rP3e873Xe/aa09Lxy0k7/5Uz9nV4Wxbv0drXytyD3zNuWZv0eCYNi2hwXz8l3uSEb2RamP60uD0eqaMyEv5sfOYj9dQd16qXUWdZsHv97menkJy+GiumqRPmd47/A6oxtXgfsjnPrbiIduqSK7iLRqHBOOu46eaghf2sy16AiePar/rzI5YL2Z5foBbhQt8vXk4MRajuZXoMyWeoX9XcGP/fIZP207uz2X+M0E+fUwIlLzIVQyjftDb1C5vhphxGkB+bVFy9ZsJ/PKDkRjNzuZORQWVVOpW/7h5mLQF4dzP/VtLagROxbWmGT8M2ha/yO0Ukcj41lpVYezO5e2EDJ1PrhRVi9yGZN+4gaJ6dRPnlacS6P/hOu2NqxW5ZW9w45nqVNfq57yTrvJtpD8zDxVi9npEkhjaEgteawz+nEyPkcsKYVx1ih/TA7tT3+zZdzn+zYdM+/UuVB7B/P5tqHl+G37b1ppt3bTlHCa3qMaZHUMIP2uDba210iZyN3vtx1WVi3f1a2a+P5p7Kj/N/ch0jWN4iCe1TcYdyNzPEh/9PFpnGi/cyTtNtELOgGQ6mz26kKb+218hcrVpEGZH8z5psV3YnKT/g+eO25I4ernm77vtIteZulFb8DdYOKPnVOZ+Vrzfj191ok4nco/uJ+PFtjTSaq7cM5TH+dKnJydV7b2S+XDMaygupTBzYKBmDHWH1k61C3rja/NdZEePqDBCzYpG4zQArcg9l8ZehRsdHI0vlsmusE+I0ontrr1YHdKR58zOq8NE+SQaiNB8xeulVEYO3KxOFyiMyHUZOISYwY3Nfg8pT28mYEQq54260/+1TQyuD2nfejHOULsbtdRES3vVO06yT09+ytbOfXvTlAXN3CrHzUyopnsY0rN2ffcEYqet1/5FZyeLm89UoZoJR/2HG53IjSKRYIY3+Um9EOzmmL2M98hgpdcZ2qsWiOnltSuCdhLk44q5n1iU6Wz+sAtpuaUI3HH7LI5eL5q7d/5qkTuMDmtCca9tzpcsDkx/hR355Gd7vJTER00UpB/0IfCypSVoQ4nZ2oeGqpH4/SzregWje3y3+RaTE0olgRIWuXnC8sHlo5xJiSXr1wtg35AKTYbhXP8s/7dRl+tajyoDFtLkeXseXNjOiaTPycm+AeXbUfmNkTRuXp0y905ybOZYraDTE6N/3OB88lyunDgCDmN5fng3atrf4FycH9d+045LzY9pGtiOypf38P2qRTy4lw1l6lH2+bep87qCq6um6gli7TnFlK7QafIKhlX9ka82fcOevWe5QSWcuw5l8gfdcLa/yrdh/szUKAxtJFd9i6K8doR1S5exeX8mDl7jmRHYkupcZfsIf+arv9m1Ile9uDWbs1uWE71+O2dpSdA/w3jzeXuU/11G74nJtk/Wv0Lk9n+Vm99vI/ncEc7cvwtlX8W73VB8X6rKg7NJDNqxSSOGh3enfkYqoRuWc4k6DPeegXvlE8QnzOBfgHuHOIY3fcDhxGDmqX/U/JhulW1TLBrBS4G5tsWXrqARnFeM89tMRG5f3Nd8Sofa9/l191KSF8/mZgbYtQqlQ9AwOtQrZ5TX+yl+u/vSKOc4yR+O56fTx4GmKHoOwv3dRpwb2IefTHAUTU6u6WK5T/Hb0IKbKRvZu+1rsi9cBMe+NJ4UxjvNq/DwxFI+GRmV602NyUcI8nAEZQZpG5awY/VS7mXn77tV6Qo6sUkWafFR7NiwXms3GN9gT+raw9Udo1kyXRtZzm2vieCd2RLDhmVLuVdhJN0/C6WlA6gjgitVrluO1jaYdZqBLVRt9SL1Nt6hioGBJA12xZ4czqQksyI+jUMZdri0b8Y7/dtTOTmGiFzBoBW56mvkcOVACgui93Eopxaj5o6lt6sdV3bPo/+0S4ATYWvG0rn2Q87vXk/cYpVdcGjlxoigvnSuZ8f5TZEMjr6d63HnKeMYUfUUicn72JmaSSZ2uHh2559jOuJin8mucZ8Q9b1hB61KV1C0IybJm6b2tzm+PpHZq09yPltlux2hQ3vR1CGHtOiPCVF9TeQe7Yjo/DEdqpzlyw0fsDg/rtpUBX0BqRmbcnrjqDGg/wCVffprEqOX8OtpqDZmPsO9XCmfoy+M9R8UszizaQmbVy8km760jJpCd9dy3NNFizuuYVSE9u3At+6MmtSIY2GjuRe0hpYXVFFdV00VBJ3IbfApAz/rSwP7+/yaEkNi/EKyM5wp334YXccMws0B7h1byszR2vtHt6gu5yJ7YsM5sGUPD3GmfLMw+s33pO5fGMnV3cf3LuxhQ+xszhw+rr7vGwWMxNvDmfIFPfQ5zGBrp+aQvpQe//3Kwsg68+6MOQx6RSK5Nn6lPDbNS1bk6kSiKlK6MJz7f+TDrfxYXMd3o0b2UX6MnkiOQdvGOPjP44W6Si6u8uLSz2r1p0kruHeV9DUjuZ4bXoHKPpto2kTJuWU+XLusvWb5D3AN7UUN5VXObYrm2qmjBQ9iMYlcSxceunArfZ7P5shsXyJ2a1vpIrmn1hHxYUJehBfoM2MjQ1+x52xSD4JX6Inc8lfZtyiYqB16L2ZcRrPis27UvrGPqP5RhXh9XjCuYmnhGMKyt1+l0q/b8PtGFbn9O2P9RtGqjDYNoIwf04d2p36ZvJQCjeA8z5a4j1mVn1MmtkuvyE1Tv658i9onEvhkZLhpJLdFPEGz3Kmm+1y/Kw3i1K866xq84hxJr02huClUP7qz+TI6gYLXbxSXyLUwSDoRaVCNQScYsjgysyfbUvJ7pZln1xqR22DuaQY2L8evWwazYo7u9bHWhk8yHwYZRWJ1/mUfJzk8kJ/0Xq/WmPJfgtpXMah+UV4VjfNy5nrqBGIjdVG+UHptGYlbtlHOtU03kx2BS2bg6/qQ8xtmMjgm33AloBW5ykz2xs4jYlNO3tUCgtnd14XsA3F4haVDC29Wz2rHsyc24DNyn2HuY4NerF7ekedOb8ZjRGqBHucnZK0SuQMDSRnsSnbqPHwiVQJc7/B5j5SgZmR/F4dPeLreB8OI834b1+zDfLIjHN3XqjlndeNzLqkDK2O188onmfFBr2Fn9KClE7nXU6OIjdRflNyWNivX0NUpiwORr7BDjUU7ZytksDe6D3v056zu3szcT6xPP65r51T2ln6smNNUXWGlwYn93GvzMlfU+bna+ZKpeSNAyF7G93Qm++hC5hqlVNAkDv+FntTNFdzaSLXrfdKiX2SzwcOAuXu7ONMV3sJ9zXw6OOii5vojomOYTrJHFzMP27rf9Ams6uFO7Utf0eWQLAwv8AZ8QhuUrMh9bRGvv9mQ2/uncnxnAVmJWkFZ4cQX/CfJ9DV0Oc8k3FopyMuF1YpcM5UPNG0xFLmA3WuLaNajIeXKwB8Ps8n6+QSXv1umiS6bO4pL5FZqx6DQQXR7xZnqxq84MS9yz27oQbDRfVwpcDFfejmT95k2kssRZr4bwbcGfepG5LrRtDT7WemY/Y1qD2Fg+5bUd6hIWeP0k1yRCwYitmE4CR0q8tv9OlS7qKple4uRvhNpV9YwF9Za28YkSkskNw1nGszdycDmWZq8TTejEmIBOwnv65r/QOp+SHWtPNcQFNKWGuocy/tcv3ScY9+s50DSeguC10aRa0NOrsIrjjfebctLjtpcYv2eGIhcrQ/GfSlgClsjcjVtMtg7riV7jCKNYKbvZkV4Po7oSkAp9UrCaSNrV42rZ9h0S7oyfUMgraueJ9EjhrgCz9WKXDP5rianakVvviYzDxPhk8heXSOFC/6TvOjR3AkH9cIK/cN8BQVrRG6HKRFEti8gh9dEcA8jrs/buN4uSOS2pc3na+ha7yI7hnTgQG69Pq2ofOY4X3r2zA0y5JdvWnfGf/FvpV9VIL8cdaPPtHPqhrY0YG7EOEP3EGTYHm1d2rw3Bvqs8/L6NelHef83FY9/tcjVvknKd2LpPyiYa6gdWxG5Bd7xT3KDUiFyb/57Iqe+LSByqhWU9keXkrbJ9NVDUYhc9UDbu1O5fTdqvdQEB+1CtT+u7+PHuKmmkeZiEbmdCFs9nnam6bXaeWi9yHUetYLFnrWtFLl9mP7VUF59YE4AW3ELFHO6gtMLU5nu4UJZS67oiVyN8LzDvtUhnGuxnL5lv2aVsgeDnzvBp+uO0K3/CJrf0kV+wRbbpVfkAm3iCYpyp7yqdue53oZ1cvXKC1kcTXPCUPEWDYb25fVWL9NAt2glJ53N4/Tz+HQWi0fklg/Yyai+FnIKVZc2J3Kv7mFBv8HctGLqqppYL3KNRU4+fbdV5AK61ARNJE27IM3VXDTLyo6pm2lFboV0VnjG5f/2Qt3eBpEbFMxuH82GKJbnlb7IdSUyKZAODpZaF17kWpXDW1iRq31TUjefbuoLyfxEruaNwH290ln5iVytiFZqK5FoH1ZzU3q0c+xhbvTfnMgtZ6EChAWRW8FQsGu6/NeLXHXaxaOIXLuxrPLqJpFcW74qnsC2JStyn5+B24DmlP11Oz+smJf/69BqE3hplDvVVOkKcyei9wJNXQBak66QrRedtT2SazK+9u7U6DcW13r2mBXixSFyvaezcdir2Csvsj1uJgkpqpxczZFfuoJpJNeZoMWLedNZyY9LezNpg8pCPpHcntNJ/OBVFJe3EzB0Pta95NUjVqwiV5tXWwtunkoi/sBODqtyclWHuZQCdfWEOhz/ZhkPOo6g2g+BTLo9ioQ3HTm8+j849e+O4/HlDN2reldoo22jSVJ6Irkqx9ritmSNZmHMlnL08dbbDEL7Y2huJbjV32uqlc5TpprNg7X8Q2jOui3VFXSvJuHm0QTWRC/luionV3WYFZFaUVDhIjtGduCAlXt7WiNyGy/8hXcsVUDQpSvoC+5CiFzdg0o11evvOTXVKSjVHnnDgcqEroygh1MOabGRhCQVlHhig8jt2p9Nk9ywP7oazw91CwXymVHatAF75SW2xnzBii2qnFzN8cjpClrBfWVLJP3n5OUA5z+/3YnqOoHWivxzcnWpCvnZ0s8NtyxydWlA+g9L+dwPxgsSC6xaYGjr3uQjjPJwNL9phS5dITfPVpsiUNv0QS538Zq5nNyqRmkDikG0WRhG13rl8t2MJv/qCpYX9Vn9faXNyVWemkfvE9utPk0aPlkESlbklvHDJfQ9nisPd/5vOz/v/Io71y9oFny9NJQGL1zUW3jWkppBU3m+Btz/ZTunknULz7pRrfcwXnhBQZnr+/g+diqaMoc2itxX5tH0ldtc/Pdasn89yR+qnF+VH60m8+ob9chRlSJLMcrD0wnvP25wMXkul1QL2x718I9hzLXxdQAAIABJREFUq09DyPqR2HHT+ObiHao36sbb/frwxt+dUTxjPpJ79dsoZq09ysmLd6jk3A2/UYPo07Q6ZOlHZnXVFU6yblosm9NUAro6Lb2HMXRAJ5wrKDm7IZjgpTZL3EftdQHna/Nsqz7g0v4FTPvvj9wsU4dWdbvz5uttaeRQFvQiudQKYZn3q9w8/iPVGjuy74uJxN/vzuT3/ah/KZ07DV3h4ERGH1UlZNtou5Ai17vrcnwbluXBlVTiU9ayRyfSC03OOAqjNaT9Ubx54SJ16znr/cjoflzvc273UnZ8uY2r6sVkFo6u8fgPrsmZ5PWkpSaQrS4z1BSFz1T8g16jmtldycJ4J2UYjdWLXGazJla14OtRRe4guiZNoY0DnNsygbVz1vNQ0ZYanoP4xzvuvOxYziiSq1cVIjudPQlLOZKiWiCmWWzjHvAyF80smtMJ2HsXUlgTHsWvOiGt775uUc7vGaQlzM5deFZtYBi+/duqq1acXNmBL+PzE+EFDbj2tXjtdHaklqNrVwoQ65XoNnkJo9uq7vWTrPtnCAmnTK/RevJHTPdwUK1OJW1DCnHJxzijWiD2YjMGjOnEs+YWnlmTrkAz5mx6DzdFDud3J7Piy1PsPW0YgjDwRpfecOsYC0avZuOFh2offAd1okcrFxTPmI/kDlg4A/8mdigvpLIgfBtbL5gR6g08iV/eBZffMzmetJnPtp3khLl2RngKrq6gS1WwkKqiSzMhL+Kuq67w05rx/Ovrr9X3j3qRZ8AwOjQox8P09cwdPkFbRUMn6FS527M59b1qsVdTqvmE0muwOw0qwLmkfqyM3W+5NGBun4y+F7Rvd2pwn3MpMWzQLTzzDMU76C0aKTDIAdctpFPdBwnjArlKXxqPCaVXG0dNdQYDkasTxfDrjnASpidAqyl0HdOXltqKCPntuFhQCbFcX87tYUNCAudSVVysP1q7riXqleoFVFfQu3+u72P+iCi2Sw0x6yE/Bi1LVuQa5cGa8DLOp607habvt6KycT6m6sQ/bnDu82Fcy11gZqPI1eYHmx0zle0VfnmL1HIbWS47Vug6uS5DiZnfh4bmyvGor2te5Jqfazc4Mm84EbkLzPSrK5ieofw5mUkjlxksXistc7jAmrP6IrfMIGYP74KTyvlruioLoBOa8ECvfBjYZDvfUmYaWr+kDmKSUbnhig3DievqappuUQR1cvPKeamu7k6blfF0VXde9eOYt61vQa/9DX6Q9CsDmEyC+5xZP5i1i/V2WFO3sVx27FHq5BZY6stYcDf5FL9ZfU1Ldql91C9/ptexgVsYP7ipaZklgx/1/EqTwb3T64kdMSFv8VVhIrkql/S2jTVMxTB3N+qVQAK91CSjtorGRC4fYqYcmKqdhRJiVolccAkIZHFfVeUG88eZpFACdFtLN+jC4s88aWTx+828yM2rDmF0DSMfO0d8RFhHS7kQFmzXmkdiu8Zwfi2+339hunGAbvGXxRQY3YKtvIecfOesSdmu/Mvw3UtfT+xwzbyqpo3MWhaPxg+/BZS9y9jPiiF6Ze9yRbER54x0ztm70sAojz63kolR83sZWeBYhSsG24rnVwrQ9PuKBp/it9DSfWycpmQ897QbfChOsvqbscT/aemXrB1hq8Ny0wOvfjsJ/5k/lpafPfGjCAiUuMhV96H2Bzh7uVOzpkKzoOgPJbd+OcKFb+aZbgZR8wOce1vT1kaRW6Y5Fdq+h8vfG1KlimbTiD8eKrl9wYIfOviKt6nZ2wenetUpp7eGotAiF6jeczQz+rnjrCtkm32VkweS2VO+D0EdFGarKxjMBdVGEBePsDkumnX/1X8sNS9ylVlXObs3gWmLvs1NjSiCuVW0Jso0wbfDEN54wZFK6o0gHnDz8gn2HTzPC2950ehaXo4taKK2TcuD/oYPqBahqYVmhjpfd6HujaZNtvOr16vpsjmRCxVp1TSU/q+5ULOSXmZxkYtcQ5Fk/GOYWxTezAIuw7ZNqR0QRteuLXB2KJdbQD47I529y8ZzZLeFKLBiEC2jgunwoiMKPSHzKCIXxVu8HDGZN5o7ajYkUC2Cu/A9B1an4zp+EI0vrGfK8LzC9+pBcBxEy8mGfqg2YDhgcfMIZ2oEx9HHI2/zCLUdk80g3GkUEUbXVq7U0C4KfZidwandMWwyrkBRWJGLLupuFBk2e0dZF8lVn6qoxYAQX3q30lvwlX2N47s3EGFuMwgrRa7KtGYDhtY0cqys2QxC7zAQuaq2Xr2YM6hd3oYUKh++S2FXhV6M6ljWwta9dnQIfo9AD70NJNTjY7wZhJkNL3J9sbQtsC5lwfyOZ+W1FQoMq14YDYY2jeChtnqJWZGrzOLq6T1smma8AYN5kfvwVganUg3nVUHRT5VXmtQb/Yc5M3NbmcW5A+vZPMd0Exg7r3gGDXWnrnpTId1mMb/RZmUYLU0Wi7rz8qyZefemMoszKbP58rgnQZPaolsgp6Flo8i1cB/nkjf7Nknzae6OZ1Zs8FHJezrxw15V11bOPjQT30jDJdlF+0Mm1v5qAqVD5P7VvX6SrqctIWauuoJpN/OrrvAkQZG+CIHHmECT+Qyc+xYNckrPtsePMU2rXFfUnEdi+8ZweTOhBxepN6N4lMMaMZpn35Yc9Ufx6ik5929+LOj5Hk04y5cpH7C4wBwH7aLrCiCR3CdvjojIfdzHVETu4z6C4r8Q0BJQbVgRjHeQJw0qWEoJEVjFQ6AeAX9fyDv17Mk8MQ//U9tN0xZsuLCIXBtgFWnTxgS0/pR3nCD9wEgCr1go/6m9ZiXndvT6IIhBr6jKGT3Cjp9F2gcxVpQEROQWJc2SsCUitySoyzWFQBESMH1dbZjeUYSXElOWCfytG1EeY2ldVUn6wQkEXjZKrLeBnYhcG2AVWdPGvPNKOAGu1a16UNFUK9JdXLXoehLBSws/5kXWDTFUpARE5BYpzhIwJiK3BKDLJYVAURLIE7kW83uL8nJiK1+hG9HxfezTggi7pSveaDswEbm2M3v0MxR0f2kpg8usIfDE5tzSdJbsqkWui5Ls62f59vNpxKYWfrwf3XexUFwEROQWF1mxKwSEgBAQAkJACAgBIVBiBETklhh6ubAQEAJCQAgIASEgBIRAcREQkVtcZMWuEBACQkAICAEhIASEQIkREJFbYujlwkJACAgBISAEhIAQEALFRUBEbnGRFbtCQAgIASEgBISAEBACJUZARG6JoZcLCwEhIASEgBAQAkJACBQXARG5xUVW7AoBISAEhIAQEAJCQAiUGAERuSWGXi4sBISAEBACQkAICAEhUFwEROQWF1mxKwSEgBAQAkJACAgBIVBiBETklhh6ubAQEAJCQAgIASEgBIRAcREQkWuGbLvWMYx0q8qD89uYum0tZ4qLvthVE3AJCGRxX1fsMw4ze0giW7OfcDB/64Zq61DFsSmM+9+Ts1d6kzqL+Ge9dBYcmsd3fz7hYyjdEwJCQAgIgVJPQESuyRC1YUL/ETSvrPrgPFviPmZVqR/GUuJgUDC7fVwMnDmTFEpAbP7+BS6Zja+rqs1tDk2PZNKOUtKf4nDjb934qP0HeNSA9EMTCLz8pIhcBd0bLiT41dpw6StCDy3lRHHwE5tCQAgIASEgBKwkICL3USK5lf2Y0rMLjW7txG/bWiuRP8HNCilyiy2S26IjMZO60zRjJx4jdpYC8AreeeVzAlztST9oQeA+60qXwG50fNWFGvYalx9k/cbp/RtZEZdOjkkvKvBioB/vdnCldiU7Tfsb5zm8aS2rNmSatC7brBV9h3nQysmBss8Av+dw9f/+zcppu/j5jnFz22yDgu4vLSWkSXUyT8zD/9R2nvSgfCmYVOKCEBACQkAIWCAgIvdRpoZjCMvefpVKv27D7xsRuQYotYLXmkjuowxBvud27c+mSW4o0lPwGF7yIldRcx6J7RvnG+l8MexjxrRUv0YwObIOLmHCjHS9v9vR8p8f49+8gpnWD/l502xmrdATui278dG4zjhrxbPBSTfSWDRyLT/lCl0bbecaa8lHHafi8Ww2h3b4EHa72EZXDAsBISAEhIAQyJeAiNxHmSAici3TE5FrxKYlEe5T6VDtKtu+eZ85D8yje3HcaN6ulMa2VUdIS8+BZx1w6zeQwZ2dKJuVRvSgtZzWnlrWaxAz/F+m4u+ZpK1fycrES+Q860THMf6826wyKNNZN3gJqWrh6sDbn02ky3Nw98K/iZ+Zwk+/QpXOnowM+Ida+F7fO5+P51xSW7fNtlFfKk9hY9dWKK5tZ9S+eZK28CjfMXKuEBACQkAIFJpAiYvcipW7MKB1d1q5OFKprKYfD+5k8EtaEnN/OsBN9V/qMNx7Bu618suR1ebSlk8ncfkUNqhOK9OEN171oefLLtTMNX6X387vJzE1gX0GQsOP6YHdqa+P0myE1kw7M/h/SR3EpEKnWzaldkAYXbu2wNmhHOqX0L/f5/qF/eyJCefk0Yt5VwzaSbiPKyfjO7CnWhx9ujaltkLbPj2FxHGjuZ77zngY3TeE0TJnDwumpeMW0pc29apg9ww8zL5I2upwtq3fU+jJZHBigSLXlekbAmldVe+sW2lEea9mlyUPFC74T/KiRwsXHNTRyIcoM39hZ0IiszfpIpZdWLzbk0YF9MIkwqyoxYAQX3q3ybOdfeEYidHrWXX0oZ41jf3nDsTx/i5Xpgd1opGDJk1AmXmSxGlfsMKgvfbUmvPY2r4xyv9bRO+fNtvIuBUfrPPh5ZzDRA9O0opcO7rP+wSvBg+5uGU2nyzVT01wYsDy0bR79iGn13xEdCLQyY9Px7hRJSuNRSP0I7ZQtt9w5vi6Uva3/XwyfCMXsdG2SW/qEdxmCW89l03aLh/G3cqnu62DWDz+TZw5S3JYMMtO2YhGmgsBISAEhIAQsECghEWu/iIvUw9/OziF0Uc1r2e9uy7Ht+FdDicGM8801RDwYsoQHxrdPsC0xM84DrRrH8fIlyua7/q1VMI3LNernFCKRK5WuJp1PPsHVvbrwzmdcNW2vZmZRTWHKian3DuxlJkjo7R/14pc+yxuPlOFaiavrTPYG9aSPQeK4H4pcpHrRNiasXSubcY3A3FcGJHrStiaoXSurRGrhsdt9k6PJCJ3MZzWfnYO2YoKqJ4nDA4LQr3/a5sYXB/SvvVinNn5a5552boutA0YxLvNKhilH7gxfJ0fbmXSWee7hFTd6apIbqAPXq85UfEZyDqyhAlR6VQJCuXTN2oaRGvBjiqdO+M/oCMvVlf1/Tybei9iG7bZNue5os4iNr7ekOwTn9L7lOUHp04RiYxvraF4Y28E/acfKYLJJyaEgBAQAkJACECJi9yxb/ej+s9b+eb0fg7fvQVl6uD+6igGt65D2cw8wdrq9RjGNq/I8W+GMO1XoO5EEt5swm/7JxL638tQZhCzh3fB6fy23EVg7V6fwwDFCb45upN9189zk4o41fJjbI+OOJXLYN/qEBaazRnUCt6Ccm2LK10haCejWvzG3uQETqamcC8b7FpNofv4Qbg5wMn4+ny5Ujt99QTxvav72Ry7kJPfXaS896cMD25LNS6yY0gHDpxTtdeKXHX0NIszm5awefVCsulLy6gpdHctx72jC5n54exHvzcKFLn6l9BGdcknktvRl6SIVjhc2kdE2Gb2XngIisp08OzEgO4VSBySaBoBtjInt/Xkj5ju4YDywj5WxKaQeDgHHJ3wDfDF38MJ+ws7Gfx+CufVLuuJaFWaQMIXRK28BK08mTOlCy72t9kbGUlErupUndOOiM4f06HKWb7c8AGLC6Kri7rq2v1+m582LGbJqt/Ie/nQmXEbu/G8LvpaqSZu/r15t5MrVVQLynTHue2MGLsLTa5vhdzIboUO/2Bgv864Paefz3ubI9FTWfGtbbbNdsduLKu8ulH72nb8983jgqU+e4xnxQedqC2R3IJmhXwuBISAEBACNhIoYZFryVutyLz9IwtXz2GfqtkLU1nr4YIuDSA3SvvrNoZ8s5a7WsHJT58x9Lv8Q5ED3kygZ927HP0qkE8zzPlQwiLXApbaUf9leJsqnEuqz0pdWS6tyM0+kcCSkeEGq9kbzD3NwOblOLO+PmvVykorcitksDe6D3tS9NIeGsThv9yTupn7ifXpx3UbJ5JJ86IWuQ08iV/eBRflNQ4lJBC15lrBK/etErnaCLFDOqt84lhhUA6gMqErI+jhdJ5Ejxji9EWu8hq7oucRlZKXyjBg4Qz8m+SYKYM2jDjvt3HNPswnO8LZXRBbY5Grbp/DxX+tYFbsea3Q1QrRc7uIPu3EgE4vUaO8xvDdK2ls2lOWHv1epoqByIUjq7aj/Ec32tXTLm77/Tand3zJz0386V7PSORaadt8d/xY0Os9mtyzss8FMZHPhYAQEAJCQAjYSKDERW5FBx+C23ak6XNVNSWN9A99kWsgYm8x0ncije5fpmatB2xZ9jGrGoST0NWVS/q5sGX+jm9bH9wb1aFaOWMypVnkulN3fCg92rhSu6qJ42ZFroHw1XU1eC/h3s567bUil/0s8e7HVQMk+X1m46xSNS9qkQs0CQpmro8L6iyL33O4kn6KvV9vYlXKbfOC1yqR25HFu3sVkMOrH53VRnLNVGzoHBVBWBvMi9w+b+N623bBV7ZuTV5+szfvdlVFaHNIi4tgSYoKgFbk6g3N3f+dIvXztWzam5OXg5v+DSNC/62N5OpVbfj9Nj8f3M7K2MNcvQPd583Eq8Ft9s2ayqp9ttk2Pzvcieo6gdbY3udCzDY5RQgIASEgBISACYGSFbmOo/jM++9UK2NhZPRFLproqtPZJAb925H5g5tw5qsfqe/dkbu7gwkvO4m1HR31orNtGOs3glb6C5sMLlNaRW5bXv4snj4vmopbnfvmIrnmRG75kL2M72mtyA2l15aRuCnNCeBC3DnFIHLVXji6MiCgHZ2bN8ZFu+ALSzulWSVyrcnhLTmRqyOvy6nV5dhCW8Yk9uZFleLPSmfn+o1s2pKXzlB22GgW9HRCV3bMOWQiH3VwUEeErx7dxbqYf3P6fzrrL+Gf4E/LKuf5qvcidtpo2/zseJtZ3Yfh9lBEbiHuHjlFCAgBISAEioBAiYrcnp2WM+Clsjy4kkr8jiT2qHJy1YeZdAW0i9TuphJ+qj5TXrvJwtVraeo9g/bZSSzO6cHIl2/yryUTif8jL2e37P3L7Nn2GYlXVTm5mqNUpyvo0gbIIi0+ih0b1qtzclVHfukKpiK3LW0+X0PXevdJi32RzUkqC/lEa72S+XDMaygupTBzYCD3HnVyFZfI1ffL0ZXQWUPpUc+OK7vn0X+apvxV7mGVyNXmA9sfI67nF6gKEeR/FCaSq41qKqzMyTXjgLFohcp4LfyY7nVV9XCnM2uFfnK5rlyYXnUFz0HMCXyZikZlyFSXyi0XlltdwUbb5oDpcnIvb6b3wUUFp5YUhF0+FwJCQAgIASFgI4ESFbkDuifQ0wXunEwgYu9OLv1Rlfq1e9D37x1pXrciGERyKzK4VxxvVDvB0RuNaHR7LUNTd+LUfA6zW9zlzLU6NKpxhlWfz2CLCoI2h5fbJ4hPWsC/7t+lWsWOvPladzo1qUOlMkUQya08gvn921Dzj1sc37WMhWd/zBXSNo5DXvOOaxgV0ZZqyovsCA/kwOHjUK8vjd4dRNeOTalRAbPpCld3h7MmYQ/ZFy5CvWG4hQynVzNHuKUfmdVVVzhOcvhsTn2/h4c0pZpPKL0Gu9NAbbsfK2P3G7lfiW6TlzC6bXXIOsm6f4aQUFCpp6IWuQGBJLW6zc7knWxLvcZ5lfBXLTwLGEpYTyeUB+LwCtPfKAFo4c3qWe14jtukxS9TLxAzV9ig96ypjGpRAeW5faxISGVnaqbZdhoohRG5UPjqCjV5vm1n3u3jRu3ymaRGzWCdtgBBFf8PmOblQlnlbxxJWsta4zq5BoLWFf+E4bSsAnfTdxEfvcuoTq6hWLbNtulsV9SaR2K7xigLqK7AS0OJiepDQ/tszm6KIHhpoevuFfqWkxOFgBAQAkLgySRQoiLXqfFUpnd0QVse15SwgcgF9w5xDG+qKgn2IK/Kgk5oqs7Wq8ZAOT+mD+hOfYvGDUVuvuXGVLaNfNE4+yojfUNop3oLbHQUvk6ufgUE85POXLqC+ZZZHJnZk225C8zyt30vfT2xwyeYiboNJWZrHxpqL3J2Qw+Clxpf0UzdW6Mm2fpC1MwWwIbN9Rd75eX4mu+ncZkvXSvLZccM6uQ26Mjihb1oZG7jMJUpg/zbwolcnejj/Fp8v//CQmQzT4ia9jOHnzfNN9zBDAe6zwvFq4H50mdHYqazYlfewriynf2YFuyGaaE5eHBuO1PG7tJbcGibbUN/FQxusYb+LnfYu82PSNO9iPOa+8ew1Uc7s5QnSegdwron87tWeiUEhIAQEAJ/MYESFblQlTfcJuH9Wh2qqcToH3AnM53DB/ZTqd0gWpXVq64Amqjt647wQG/DB5qoF6GphOYDVb7ujk25CKs5DWFyh7Y4qY2rlp1ncObYNr6z785gt0oG1RUKJ3KBit0Z69EDN6OFc4UXuUDzKfQa35tmtatoNoJQZnHu+23sOPcy/v2actFMdQWDeWNp4wiDEmJ5Zzy8lcGp1Bg2RSegv+1BXgtrIrnFLHIVtegd9CbvtGnEc1W1ou73h2Re+IGNMclGGzbo0WjSisiQLrSu54C93sJGk80gHF0ZNdmbLi/WQmFcP7gIRC7oUhby2/HMjMhV3ubqhZN8u2YLqT+YUYuVatIu6B08W7pQQ7tBxt3f0tm5IoFtB01Hs0KHbvgPbMuLNStoHi6Vmfx8ZDfxsw6bVtSw0XYudd2OZ1c2439gkeXyYeoTGjN62Ry61VH9+yzJPYJZ9hd/CcrlhIAQEAJC4MkkUMIi98mE+pf2SltCzGx1BRNHiriCwl/a0cf/Yoqa80hs3xgubyb04KIndLvblnzUcSoeDjfYu9OPSLN1qA3HsvHYFczpWhskkvv4T3LpgRAQAkKgFBEQkVuKBqNQrojILRS2kjmpHgF/X8g79ezJPDEP/1Pbn7AFWQq6v7SUkCbVyTz+Kb6nC9oiujoNPQcxPrAbzvagPJVA/w/XcadkBkeuKgSEgBAQAk8YARG5j/uAish9vEbwb92I8hhL66pK0g9OIPDyk7LQSkF7l7l81KIeXPqK0ENL849Ue0SSGNoyb1vkG0eYPzyC7aJwH6/5LN4KASEgBEoxARG5pXhwrHJNRK5VmEpVo791I6Lj+9inBRF260apcu1RnGlSZxGfOJ8g8vAi0v4swJJO5Obc4OJ/NhO7YB0/isB9FPxyrhAQAkJACBgREJErU0IICAEhIASEgBAQAkLgiSMgIveJG1LpkBAQAkJACAgBISAEhICIXJkDQkAICAEhIASEgBAQAk8cgXxF7hPXW+mQEBACQkAICAEhIASEwFNBQETuUzHM0kkhIASEgBAQAkJACDxdBETkPl3jLb0VAkJACAgBISAEhMBTQUBE7lMxzNJJISAEhIAQEAJCQAg8XQRE5D5d4y29FQJCQAgIASEgBITAU0FARO5TMczSSSEgBISAEBACQkAIPF0ErBK5M2Mv0LchoFSQfrAy06LKUtCu9E8XRumtEBACQkAICAEhIASEQGkiYJvIVXv+DFn7atNsyjOlqR/iixAQAkJACAgBISAEhIAQyCVglchVt1b8ybCAW4x7I4tyOQ7E9FYwW0AKASEgBISAEBACQkAICIFSSMB6kat2/k8Wx1/Es0411nerwvhS2CFxSQgIASEgBISAEBACQkAI2ChyQZOfKyJXpo4QEAJCQAgIASEgBIRA6SUgIrf0jo14JgSEgBAQAkJACAgBIVBIAoUUuVX4+u1qjMou5FXlNCEgBISAEBACQkAICAEhUIwEbBa5b028wQL3u2T96Mi0mfasv16M3olpISAEhIAQEAJCQAgIASFQCAI2i1wUD/k8+gbuzjmay916lmm+lVhaiIvLKUJACAgBISAEhIAQEAJCoDgIiMgtDqpiUwgIASEgBISAEBACQqBECdgscvuGZTLzHzlkHanJqOiy7JF0hRIdQLm4EBACQkAICAEhIASEgCkBm0WupoSYLDyTySQEhIAQEAJCQAgIASFQegkUUuRKndzSO6TimRAQAkJACAgBISAEhICIXJkDQkAICAEhIASEgBAQAk8cARG5T9yQSoeEgBAQAkJACAgBISAEbBS5f7I4/iKedSRdQaaOEBACQkAICAEhIASEQOklYL3IVfzJsMG3GffmTcrlOBDTW8Hs0tsv8UwICAEhIASEgBAQAkLgKSZglcjVVFTQUXqGrH21aTblmacYm3RdCAgBISAEhIAQEAJCoDQTsE3kKhWkH6zMtKiy7CnNvRLfhIAQEAJCQAgIASEgBJ5qAlaJ3KeakHReCAgBISAEhIAQEAJC4LEjICL3sRsycVgICAEhIASEgBAQAkKgIAIicgsiJJ8LASEgBISAEBACQkAIPHYEROQ+dkMmDgsBISAEhIAQEAJCQAgUREBEbkGE5HMhIASEgBAQAkJACAiBx46AiNzHbsjEYSEgBISAEBACQkAICIGCCIjILYiQfC4EhIAQEAJCQAgIASHw2BEQkfvYDZk4LASEgBAQAkJACAgBIVAQARG5BRGSz4WAEBACQkAICAEhIAQeOwIich+7IROHhYAQEAJCQAgIASEgBAoiICK3IEKP5ed/MjMmk7Znq+MXXYaLRn1wD8hiwWv2zAopT0L2Y9lBcVoICAEhIASEgBAQAvkSKFjkBgWz28eFM0mhBMQKzdJP4E+mRl9nUOMHZOyrifcUOxORO2ziDca534aztQgIKsee0t8p8VAICAEhIASEgBAQAjYReCxFbu+Icfi3KcvxOZ8waYdN/S2wcXHaLvDiRdDAfcxNPu9+h6zcdl2uAAAKYUlEQVSDtegRYSpwdZcYFvk/Jr9+r8B2ReCSmBACQkAICAEhIASEwF9O4LEUuYFLZuPreptD0yOLXOQWp+1iH93Xc/hPZAaON55l2tBKLM03FeEPPk+4gnutcuyfWQO/XcXunVxACAgBISAEhIAQEAJ/GQERuUaoH2eROzX6KoMaP8MPix3xTrZiDnW+w7Hx/6PK5Zq8P7i8pC1YgUyaCAEhIASEgBAQAo8HARtE7kTibvZl1LvNcFHYwe8PyUzfyfxxO9lrFDF08PAkcmg7mtauoKGgbvstn4WnsCvDCIyiFgNCfOndxgUHe81nyluXSPtyDVFrrqEz3TkqgrA2lfOneiuNKO/V6Aclm3j1YsS7rfJ8Ud7m/LFvWRGZmut3YWxrxPB5Ej0+41A/fS45nD+8mVlhhzmh562DR0fG9W+HWz0H7J9RffAQZeYlDiUnMkuvn9CFxbs9cTmxAZ91FZge1DHXd2VmOlujl7Hgu4emHF7L4T/TM3C8WBO/oeXZb9X8+5MFyy7zlrM9P8Q44v2N5ZNafrCYsJ7OcCaZSaOXcdIq+9JICAgBISAEhIAQEAIlQ8BqkZudkYnC0cHES6VKjI3clytGmwQFM9fHBa1eNWyvPE/ihzHE6dSfojHTPx9Ca1Oz6vMyDyzn/bCTatuFEaKKgYEkDXY164v+QrrC2NaI3Esc+q4CrdubduDK7nn0n3ZJ23+NcG1kdoxzSIuNJCRJJ1y1bW/dJrNqZUwsK9NZ4RPHKqMHi7cm3mCB+20ubnOmffTfrJ5NzgFZfNfnJlkHnWgWoVbfZo5ORK4bT8sqqo9usC+yP1GHrL6ENBQCQkAICAEhIASEwF9OwGqRq/JMeTWNVbGb2PhdDs9692VOsBsOXGPrkFnMPgc06MLizzxpZP+Q8ymr+ST+GGcy7HBp35pRY7xxcwDlsUQ8Rx9WdzRXXGYeY0V0Mhu/u022owM9Br/HKE8n7LnGrnGziPrekIu1KQWBn83G98Ucjq+ZR8SyTDIBhxeb4TvUk0bpswhZbMrbattqkas5X3kpjVUxyaw6/AC34BFM93bB/uo+QvptIE3doguLNzQmM+VbVm47yYkLD8HRiQGThuLfvDKqBwXPkftMBbHyGodWJxK34Tz/c3AjbG5/9QPBlS2R9J9z28D5mTGX6PtCefZHPYvfv22YR/Xv8d3i33C+XBO/wZYjwJ1CVzDGo7ZEcm1AK02FgBAQAkJACAiBkiNgtcjNPrGBiSP3GbyC9507lcDmFTizPpSAxeASMo74nrXIPrqafh+m5UZ31d1r0ovVCzvyXM4x4np+QSJuzNnSH7cK19g6chaz9d/tY4fv3Ai1bXOCzloh2nvWVEa1qED26Z3MN5cqYYa7tbY17R5y5bvVBIcfUwtozdGRxbt70chM6oTJ5br2Z9MkNxTpKXgM32kocrPTWTUxjhX6XHzeIyWoGfanN+MxIlXP3O+sXXeJttWrsb5bFcbbNJ+UbN18laY5zzLNtxJLbTpXGgsBISAEhIAQEAJCoHQSsFrkmquTqwgeyyZvp9wauprIbAWOx08keKVxh12ZviGQ1lVVeawxxGlzTxsZRDz1ztHW580+EIdXWLqBMWuFKIrGRC4fQgdHzemqHNjjh78lMT6NQ8a5wdorWGvb2nY6xzW5wa/RyLGyNidXr0vmRK7B37RtFV2I3+SJi8lnv7M28RJtqxZG5GrPRURu6bxFxSshIASEgBAQAkKgMAQeSeTqIrc6AawRuXakxX5MSJKVIvdSKoMHbua8cfOiELlqm3a4eXfB941mNHWthUKddprDmaR5BMTmxV91l7dWvFrbTmXXJSCYxX0t5CmrGlgrchv0YvXyjjxXpCL3IRs2XuY1pYjcwtxAco4QEAJCQAgIASFQOgk8gsitzKjPI+hdT7VwSiNq3SZ/xBwPB7K//wKvcccMe6xLV8h9jd+OmBRvmtpfYuOQeSxQ5fTmHnnpCmeSJhIQa1hNwBaBaeiEHW79+hM2tBkOqgVcnnGsMhoXa21b2w4qE7oygh5OkHl0A/OjD7FXlZOrOvJLVzATyXUZM5Z4LyeUR1fj+aEm21d3zIy9QN+GlQqfk/tLLdoHlDPZHa10TlvxSggIASEgBISAEBAC+ROwWuRe2R1HVMIv6kVTinou9A7uj38LB9DPPW3jS1JUKxzI4XxKYt7CM88ufBTUhUYKyEydh0+kquqAHf4LpzGgiR1kHGNFjG7hmRMDxvRjQJta2CvTWeUTxwqjSgIDFs7Av4kdygupLAjfxladaDToqyuRn3vjcGIniV+fYu/pHPWnDi+6ETajP265aROGgKyzDdaLXFcikwLp4PCQ81tiCJlziUxFZTp4dsL3nVY0daxgPpJ7aR8RM3eSduw22YrK9Ojvi79PYxyeMb8JRqGrKwzK4rv+BVVXgMbDYpju3RD77LMkhwez7JTcWkJACAgBISAEhIAQKL0ErBa55rtwm0Mzo5iUoou02tEjKoxQS/VsMw4ze0giW3WitUkXFs9VVWMwZ91ySoHF0mAGi710OcDmPVee3kzAiFSTNAnrbNsicq0of2YuXcHCnNEvq2bQ5PW7/CfyOo7XazC+f0XWWznnNBtI2LMnwoH3D1o+aej8rfTR1kBTnkqg94frrLyCNBMCQkAICAEhIASEwF9PoGCR28qNsHc64dakFg4V7DQeqjZ3uPADG1Vls44ab0xgR4fg9wj0aMRzVbXtlZmcP7CTBXMOk2a81WyTVkSGdKG13iYJ2VfPsHPZGhbs1kRfTQ8z11A1MqpoYLoBg2qjiWucSd1ARHS6XkUE/StYZ9v6SC6gqIV/xCB6N9fmBKv5HWPn6l9pOr4XTS+Yqa5g0GlLG0foN/qTmbHX6NuwEDueWbOBxEujWTG3G7VVl/w5mR4jl/31s1WuKASEgBAQAkJACAgBKwkULHKtNCTNioqAdjMIc9UVCrrE6zn8JzIDx1vPMs2/EkuNHygMzv+DzxOu4F6rPPtnPouf/jZxZq/TmNHL5tCtDkgkt6CBkM+FgBAQAkJACAiBkiYgIrekR8Dk+o8gcoFh4f9jcrs73D9bi4Cgcuyx0L9hkf9j8uv3yNpXm2ZTLO10pj25RkO6DRzPiK7O2KPk5Mr+hKy9U+rIiUNCQAgIASEgBISAENAREJFb6ubCo4lcUKUt/Ebfhg/JOliLHhF2JhUTBo25yeTuWVCAEFah6RSRyPjWilxKNw7NZ3jkdkTilrqJIw4JASEgBISAEBACegRE5Ja66fCoIlfVoT+ZGZNJi5PVeT+2jInIdQ/IYsGr5Zg8vhxf55vSkCdylTcucuTrWKITfxSBW+rmjDgkBISAEBACQkAIGBMQkStzQggIASEgBISAEBACQuCJIyAi94kbUumQEBACQkAICAEhIASEgIhcmQNCQAgIASEgBISAEBACTxyBfEVu9Px5uR3+aFLYE9d56ZAQEAJCQAgIASEgBITAk0lARO6TOa7SKyEgBISAEBACQkAIPNUEROQ+1cMvnRcCQkAICAEhIASEwJNJ4P8BcHx2BkDbVT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F7EA9-1F68-45E9-BB13-96D8C2111FA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66" y="1230630"/>
            <a:ext cx="7062920" cy="3538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071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79;p39"/>
          <p:cNvSpPr txBox="1">
            <a:spLocks noGrp="1"/>
          </p:cNvSpPr>
          <p:nvPr>
            <p:ph type="title"/>
          </p:nvPr>
        </p:nvSpPr>
        <p:spPr>
          <a:xfrm>
            <a:off x="879676" y="160338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2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Generisanje pdf-a</a:t>
            </a:r>
            <a:endParaRPr lang="en-150" sz="2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data:image/png;base64,iVBORw0KGgoAAAANSUhEUgAAArkAAADlCAYAAABXje8RAAAAAXNSR0IArs4c6QAAIABJREFUeF7snQl4jOf6/z8HWUhEkl8itlhTGlGEKrGUKGrfGhSl0tZShy4odRB/1NEoqpo6tjattUipqKWEWIpagyKWWGOPk0QkyIT8/r+ZeSeZmUySSTIZofd7Xb2uxjzL/Xye5533O/d7P/fzj8qVK/8vcgkBISAEhIAQEAJCQAgIgReIwD9E5L5AsylDEQJCQAgIASEgBISAENAQEJErC0EICAEhIASEgBAQAkLghSMgIveFm1IZkBAQAkJACAgBISAEhECeRG7FmtOY0aoKNklHWLRmHpHpAjA/BHz8HzNvaBJeLo+BUuyf6UbfHflpSeoIgTwQeCOFv8b+FydsSLrjSOTC0ny0Lw/1pagQMIeAR00WvvUqHlxhw0/7CU0xp5KUEQJCQAhYnkCeRO47nZfSqZLaiIcc/2UYwXGWN+iFb7HJI45MicM9Y6Aicl/4OS8qA8wQuYpBKmdWj3Ri7BULG1jsVQJb96VZFXccbDLbvrJ7IOOjLdzXM2vOkzmjW1AduB6xkhEncjDExpEh7ZrS0ssNhxLAk2TuxJxkxbYr7El7ZgMotI5fb92ZUb5OmvYTDoYT+Eey5fty9SY00Bfbk1vovz3B8u0/sxadmDS4Mw2dIOXEb/SPSHpmlkjHQuBFIJAnkft38OS2azyb3nVsuRA+slBE/MCg/zKtWQqpse58NaUki2MLsowG02H9BBqVAZKPsaxrTy7rNzc8gqAALy6HVWXZ/IL0k5e6I/BfOQS/4qf4oU8/bmdbVc92U2ViVjN1yLi8dFzgstUmH6aHH0TPbsSW7QVursg24NNIxRej42jg8pTYLZ40n/sPC9rqRWC3INqVz9rkiypyL21fyaiT2SB08GTOu02plHSKtb+dZW3iU1ycPRjRuQUN7aIJCT1NRBF9I1a3TmM+bVWVhD2rsx+fqWFbwZPb7c2uBNZJ40DoFoLjLbh8n3lTeiI36jf67xSR+8ynRAx4rgnkSeQ+1yM103itt7rwPNUzv71Bn5qliBzvwqBjZhplplC8Ht6PH+buzyz9TERuMAN29qHa/f0s6vF8iVzfRVfo4pXE4Rl1X2iRq1kgPZM5PzSe1D8r8srk4gVdiJn13Uez5K16ODyMYVP4EtYl3uSh5VovQi05MWlIZxqWhktbVjLqjAnTijkxKbAzr9zfy6SwWM7pFynmQfDwN3COWsfQfeqwpaJ36TyyOYr4Z2G2XVVChjel0q39jPj5CtefhQ2F2OeQ3v3o6AkJh8MJ3FMIXvBCtF2aFgJFjYCIXKMZKXSRO/8afWo4s/pNJ8YWeDXovKFx3Itzx41I5vcJ5J6u3edB5JKbGC4wJLMb+FuJXCV0AUuLXO9prGpZhbtHv+Tjw6aUn9nTUcQL6jxuSRxd/hvT7mQ1VyMS69xnw8K9hKZm87nneYJ+Ok92juBnCaGoityGzTswqbENJ8PCCbr6LAkVTt+BAf3oVgWK3I+LwhmutCoECpWAGSLXj3H9P6R+aT07HpwgZMVsjPesaARimRMsinhI9w5+lLWHxOPfM/pkBSYFdKBqKUg5H8bkneHcUDeneSBW4ML2kfxmP4b+Db0oWwpITyMxdjehvy/lkPGrPBs/AlsG0KyaOw5qB1Q6pCVdJTJiFqH37hvA0grWq2xaMIOoah8S2KIeFTXtP+TGmQ0s/GMLF4BmzRcwoo76gxyubMac19mZWSgiN4bt4Xa07VqW6NA2rF2mxEBkJ3LrT8B/ZB/8KjtRQs3waRLXD61m3YzpJGZxHPhTaewYOjb3oZyjdrRP7sfy16bFbFyyVBl+LqEHSqnEA9OZN2GxYZ08iNwSrYNp278Dr1R2wl5xPj6Oj+Hwum+JXLnBxFT4UO6TmXRt6UW5MnZa25Njifp5FluU8uWmn2SInzZ+MNsri1faE+d+U+nSsynVXLXtokri+lETDNuu5KPxTUE99rmpNJo6hrZeWu5P4mPYPjeQw3+o58uTOiF76VkbsnjkNR30wX91MC3c49g7oRGRB/K68ozKF7LIzTk0oS8zhnWg6vUt9N18gh5NB9LJu4L2fn54k+O7lxB8NcbQYLPue+W76v4Wgs6+xLjWXjiQxpW9M5gW35HZXV/F+R9p3D28hI+jCgowF5FbrALBI1pR9tg6Av/IxlNbuym/dijOhtl7CUVpL2Ev/bepGNWxMQ3LO0IxIOUmBzbtJTj2qdEkFud1X1/6N66BhwbeU1TxV4jYdIRFd43LgoNbBUa1qscrni7Yqtt98piEqydYu/0im3Wbw+q24Ne2nrksrljFZnWxzNfrWStl/wOgVsUavNfah1puyhjTkrgefYwVO25yIMfwDRemDutA3dQopoVGc9SkpQqXRlXxKG2rLZFyk6M7/mTOhccY7IMzjpdOf4oq0TRDrfjUjv3oSz4MeaMOldTc0x9z/cQevt15z8hbb0+vpo3o2KACLjbqck9JuXWKXzefZm0OUQh5EbmN/rmQCZ084cI6xn+8hBcm5L2AX29SXQjoCFhe5HrEcfexO2V1ojgtjhsP3Knoqusyjn0rRhPyQCdyq5By/z4OZdSBpYZX2sUwhm0Pz3zdWaovM/p0oKqiK4xKc2X3DMZHZz4ctSL3JsePO1C/ftb27x6dzceHT7wQIndj1/14hQ3E+/YGZg76GM1j1ZTIbbuAIaPbU0757jdgGL+fRQH6IQaeeIdE0Ku2KeAxbGzdhihNA9YQuUoYhMl7N5Wo+W3YGKYf4OyP76IFdPHK2fa8i1xPKk3fxHvZCeP4/fwwqB/XdT8WdCL3+H7iajXlpZJGA1CdZm1AJ6LV5buuY9QnDXC8sZWZA4Zp51B3Ke04X9Ob34J8j+lE7uEKvDJRvRsq/1fmhtQc2jD4kaiI3BsnOORQj9ecjeqlx7FvzWhCEpV/N/u+V0Qucdy1d6esbtNb4k1ulKxARd1SSIthzfdTWZ//Ieda06FuC1a0LcmexduYk2RLt9ZN6V2vAg7FnqJ69BRi99L7kBsr3qnGWY0nWBGLJZNJSXfEwXjZpsUaeYSL06tTJ/q/rPzyNLBIxaUt6xl1Rk/outZk4buv4qEWt0ZXin7spxVErkPNxoR2qYGpr6DcvJeVGrYipFUFru9azYijWYU82BIY0JVuVUy1ri/OAXW8dGALqpt8nqi4tD2cUSdVGbR0IvfoYUcaNnLJwvHOn/qhJ06Meqcdr3uYsCM9gQMrtxBswvuf68IyKNCKKT+PpZHmN3oC+6b0Z/rBvLUgpYXAi07ADJGrj0D3EMnBk6vOvpAeR+SqqaS1+pZ2FdV/3+f4homcemUO73jZcGXnQMafzxS56h7S4k6wfscqfk9MxKXSh0zsWA/nYnFEho5mkeZVXwXe6TyNTpVsSLu1m9DtYUQ+vE8pu1d50+9der9cBlJjWBOa+fDSf/hq2o9Ywvr7afj4jGdciyrYxB/gizX/4bTeEAszXKFpu0fMHBmHp8qVr95yJKTAq0snLrWC85bGK0lmTGkWkdsH/5XBtCiXyvWdi1m3cBaJcVDitTG0GD6YFpXtjLyIwfTd2YeXHp1m3aixnDqnJuWDY6eB+L/9EpcH9ORUljFYJiY362a5YPqub0ji1l/Zu2UDyddiwb0P3uMn0Ku+E0/OLObfI6ZnWOM28TDDW7uDKo6o9YvYvmIxj5Nztt2scAWd2CSJqNDpbF+/Wml3JL1HtqeSLdze/jGLZiie5YzyWo/5hU3fsn7JYh6XHEGH/4yhkStEh1Zl7TK16dl7a6t9dY4BDdVl9Tz1BVo/KjZvvI0PTmz9tgxfbPsH+d0DmW+Rq7Y/PY27ZzYQejCc409rE9hxNO0q2eiFO+Tlvtd76/TwDMtXHaDO2+9T3wFIvcqm1T9RqkMQ/u73ObRmJF8X4oalXl0C6F82muDvT6Nq1o5JTdwMZksjiGJqZBW5asGi9gzuj+DLw0kk2LgwbmAH6joZxv5mCMXE82zYHMWaW09JKVacNrV96d+2Ji6Polm0IIrNSq9+r3dgXCMX7vwZzrQDyVxPBwc7R9rU96GtTTQj/sjqWixIuIJWEJr25AZ270e3Go85t+U3vjyjQp0bwcXBhe5NG1Dtxg6Cso1ysWdcYE/8HC6yYv5B1prw+DbUsU69w8ldh1l0Jonr6cWpXrECg/zduLw8ilANk+IEBvTQiGHVjYMs2niFiJSnGiYdW7Wgfx0XSD3PipAjrFUY6jys6j9Vd05kbCSsW68FE9t4YnvvSEboic4O1Y0oVmw9z4bEp2BjT7fGTejfuAK2NywTT9xqzA980rqceHIL9F0olV9kAoUiclNO/YcP/jiQ4SFNObuKj3ZtwVcJC8h4lanE76VcDif49zBN6IDu6tTqe955WU8Q273PN4EtKat+eC3/kk0GX3BeDOkRhL9HGqd/e58vlJ0I2odvGnePr2LynxHoHEPQlxlDOlA1JatYLwyRO3jKPSY2UbbfJDsRudCZQdsssawMRW5UtW947/tulDuzlH+PCMrqyW0YyvCv/HHWfa5vQrUFvPd9eyqdW83UD3VZDUbQJXwMvo5JXAifxdq5S3mSq9mFJXKz6VgnIg2yMei4JHF4Zie2bDVPvpkjcqvNOceA+nZc3xTID7MjDY0KWMeo4UaeWJ19yadZFzSMU8czbXGbepLhzZ0Msl/Yf7KXsV09ubd7HPOnrFbaH0OXTSPwTTaKuc51LnIu4D/wAfPeTsKpuNYjFrOuMm8sLGCjyj1tVrhCWhyHtk7l6xt6YUY1p7GqdRV03yHk6b7Xidw0ruyexPjom+gE+N0/p/Lx8Rjl78LbWKql58i497vS8O4Oem9UaV+vl4hl89K9LHJ/lTXdq3J5Yxjj7vtkFbmOyZzbspVxZzM9iHWbtWNqEzeDGE2NiK6ZYjK7QLc3exJY5xEHftpCsBKgr/OAasRZeM6vy3UroLBEbse2XRlS15GUi/tZuCkPadQ8fVnR2xvVwexCQPRCSFb+xrRbOaxluxosHNEYj5RoQhdFscHgeWLLiH4BtCn/mJNh6zLifrUiV8Wdwzv4fE+CRpxrrwrM+bQV1ZNPMGfxafZgz6h3e/J6mYusDTnICoO2izOiXx/aeFxhw9f7FcFdwHtOqgsBIZAtgUIQuZkPEG2sKxk5dXWxr8Yi19QDsZTPl3zfogIZnym7tm0vhjFwe3iWAWVp+/8e2vkRrPmpk9v6MhC5Tx05FupCj7WWSNtkJHLxpNqcCAbUT9LGbfoapRAbGkFQH6+czY3fz/yAfpmb19qvZPjoprhpQv5SuXfjNH/9tpoDYauzEbx5FLl5iMl17LqAdm835WV3JZZYfyQGIlexwXgsuUyUOSJXWyaOvZ81IjJLQKCJsZsU4TkY4jiVXuqwE5VeSrjATfxrgA+3jbNn5Lbwcvn8mYtcc+Lc83Tf60SuOg5/EsszvgOM/y5skasVPQ6H1jH0Ui1W9PMBJSRAK1jRhjFUUsfkllHEqCLQ0AklvclTQggyX+VrRbSfcZiH0XwbZn2wJbB7Z7rVsNeWSrnHpfPRbN4XS4SJTXHqIoUlcinmxLh3O+DnqosjvsPZM6fYcOweR7PNG6x4Xj3vsXn+LuXtnvECV3IXJ57QeNBzjLr2UP/AqIfNefUPkaxxA6bGnpN32tASRfSaCA3JLJdg8COkgLeyVBcCQiAbAkVW5FasP5tZTdyzityzqxi4a8tzJXJ1xvbpn8zEgfE4JRdOuIImPtYvlOHT/bE/Oos5l7sb5slVwhdyvBtMCUPHblT7oA9NXqtDtXJOaCI4H8Ww8bM2RGV5tVg4Itd+aAQf9fFCeURnHYIpkXs7knn9AvU8+Dl/D5gvcmPZ/n4LDhgkJVa3bQGRC+hCE6Lm1mJjuLIhzes06wI6ccpSGYUcVWxepQ5XcGbDl6X5al/+wxUMqObFk5sXkWvWfV9URK5WbKHOn4t2I5dOoGpe1Ve+yIp5B7mjzr5QL17x6OVF5Oa02StzNkylNnMp60FgPW9e8fbQbobiKQmHtzBiT5LhhqzCFLmKiXU9q9KtYU1erqIckpH+mEs7fjOIg80YjXL4g8P5HQRuvJPFVm05ReTqhQ1ke8frRO6pbfT+PSMfTUbxgonczINCsv/GEZErqkwIWINAERW5FQjs9iXtyuuFH5T+kG/6+2nCFUKXfonh235duIKhhyY/Xtn81MnLRBVWdoXMTWBN8V20ki6VT7Nukx09e+gdBqF4Fe2PhzBz1Ky8mJ1Z1rEb3lOnmYyD1RYqDJHbFL9lK2lbUZ2tYykr5y7mnjomV32Z9JQqr/dLxrJ9RAsOmJnJyhyR6x1yhV7ZZUDQhSvoC+68enL1fqg4q+OMZ5fVhKA4q3+0fFbwKO6MibTgxrNCFbl5uu+LrshVn4o2Kb4ecwJ8cEk5TciSG7w+pB11H+niOPMickHrVbxJRMguQrLxxOZ2g7uUrcG03o2pZHdP2SBnWKPQPLkmDKv7ki+fdvbG5an2B4AuDlZXVBvikNvhD25MHd6OunY3iVi0i5CcjhN2qsnCwa9qwhX0Y5e1/enCFQxjis335CpzaRNN6PwoTOV9yW1u5HMhIAQsQ6BIiNy7R+cRcvIMF1IfUsquJT1bBNDJqwwYeHrq8enbozU7sdNu7CZ0h27jWUv6tO5LuyqlIPEIwT/P47jCJj+CtUfb7+ldQ9nctnUVkamWTWVf+CI3c5d+4rVYKlX21Iv51MXYpnJ552K2r93Cbc1msmyutqG8F1iWC+tWE7V7KcmaY5x9cAyYxnvDG+Bs8lSyCfTaOhhv21Sub53FyvnqDV+m2ldCLcwKVxhI27Cp+LnC5U3jWDV7NU8cm+LWfiCv9/KnjrsdGNiilxUiOYbIpYs5vFW9QcwT++aD8R9ah1gTm+Z0Avbxta2sDJrOdZ2Q1jdfCR0o8TSOqKWzMjaeOQ+YQO/+TTVZK6KXtWBtaE4iPLebtyl+P66kbbkYtu+2o21b8iTWc2td83lRSCFmjieXvNz3RVDk3vdlTYB3ZiYBdXym3mvszCwBeRO5uhhb4s+zYdtJtt9SaTaTZXcFdulMw5QT/Hr4JgcePNV4QtWbrAK7taeN52OTuX51scAkRrPil5Oa09rMvbIXhE6Me7sJrpeP8eupBA6kaNt0cXDj037tqOtklAFB/aGSjq3W3dw3a2ljlW3hwRUitp/k16vaTXaVXD0I7FiB6xkbz5RNbK6gij3Iok26jWdO9O/Qio41HCHeME2Z+SIXdHHHqtgoVuy6yJ672g12lr68B3/LjB41sE2+yLqgkSw5a+kepD0h8HwTyF3kKq8fsx9m9vFu5sbkmmxbk5FhHMF3MkVmKY/RzO6mzrpgokb6fQ5tGMfXeuXzI3JL1QhiQVsvdNmHMnoy64Gc+2KwisjFH79loRrPp/rSz1SQ22t/g6wG+pkBsgwtlQurA1m1UO+ENU2Z7NOOFSRPbq6pvowFd+1g+n7VJ2vKLo2N+unP9AY2YBNjA32yhkQY5MnNKTUZPD63mvkfjiND1+fHk6s2SSemNeYWwhHHz43IBfPv+6Iicj0I/ugNnI+qU0qlZ8bCJp1n7YY7NAxQp616SsL5vXy56aaSWzVvIledn3ZcoC6u1cT3TpJhbK9+ZoAspRNPMOd79YYpoyvbtGMmhKhR1ZxE7qTBnWmYTWpq1cVdjPr1psEpZtrDHxw4tymMcbmJOM0xyi2obpyqT2Ofod0O5X0IebseLiafJwkc+HkLwXqb1/IicrGrwJz3W2Vjx//d31f30t0g5WHuzw5TJT74ZjM9X9J+ojq7lO6jfs5fQ1JLCLygBIqeyH2aRuKtE2zbvYT1D7J6UUu5DuTz1k2p6loKG/WXk/rgiJumy+dH5EIpXvMZQ/8GVSjroCd1nyuRayiSjNNxlWj9DV0/8De5gcuwrA/lhk6gbduGeLraaWNxn6aSHBfD3iVjObwzGy+w40AaTR9Ji1ruOOqliSyIyMWxG3UmT6RdfXccdZvgrh3lwIoYvMYOxPuaCSHoPpBGEw3tUB/AcCDbwyM8cRu5gJ6tMw+P0Nz3WQ6D8OelyRNo+5oXbsrD9ElyHGd3fku4cQaK/IpcdF53I8+wpb6IniORqx6yefd9URG52t31TeJNb2oyPYV5FblqD6dy2ED9CrjYGR3NbCRyHZxcCGzRCL8aLjhoYnHVadUSuH78GIv23+FkNl7gWjW8Gfm6N5Wc7fU80AURueBS1pMRr9fhlYou2Gq/VFA9SODy4f18GZVs5PE05/AHI6K6Ax4yxqo+JOMmR/84TIjRYRAOblUJ6lCHam5O2gMy0lUkxJ5m87boLAc25Enkqk3KYoeenRYSubz8MT/MeZNy6qYvraPjiCWW+oaQdoTAC0Egd5FbmMM0a5NKYRpg/ba1ntzSRI53YdAx6/cvPT4nBGp/w4A53aj2qJCOPe6ZzPmh8aRa+ljf5wRvYZupeV1dI9ZEvGdh91w02h/Sux8dPQsWM6weicPLjQntVIO72R7+UDTG++ys8ObjJbN5s4J4cp/dHEjPRZmAiFwrz87AoP8yrVkKqbHufDWlJIvNS+FqZSulu2dHQH1gxUh6DG9PtZLZhYQUzDqfRiomjoynqYeK2C2eNJ9riXR2BbPphaut2b3vTUJEOCNOZOa8ffHG6U2In4rte64QEa89kMLPqy5DOnnjkpjT0bvmkMgp36w59V/wMm41eHPAWD5s64ktKqKX9Wf0qpx2273gPGR4QsAEARG51l4WTR5xZEoc7hn9lmL/TDf67rC2IdJf0SKQ9Whkw/AOC1irhChkhEOqnFk90omxVyzQtjSRhUCb1h0YUc+GS7v2EnIqgUtpUKm0C22b1KPho2MmTxl77jAqqbjUh8oZXOmPObdpHePUJ1vKZXECrSavYWzjzCOdEw5+w5Apv2eTWs3i3UuDQuC5ISAi9xlMlY//Y+YNTcLL5bE62lBE7jOYg6LXZabIzTa+t6BGZ4hcG5LuOBK5sDQf7Stoo1I/ewLFed3Xl/6Na+DhoMTBpiVx59pl9vxxmhVZ07M+hzBt6djYl16Nq2rz7qY/JeXeRXb/HsWiu+ZnY3gOB/5MTdaJXFVCLIc3zGfumhMicJ/pjEjnRZXAsxW5RZWK2CUEhIAQEAJCQAgIASHwXBMQkftcT58YLwSEgBAQAkJACAgBIWCKgIhcWRdCQAgIASEgBISAEBACLxwBEbkv3JTKgISAEBACQkAICAEhIARE5MoaEAJCQAgIASEgBISAEHjhCIjIfeGmVAYkBISAEBACQkAICAEhICJX1oAQEAJCQAgIASEgBITAC0dARO4LN6UyICEgBISAEBACQkAICAERubIGhIAQEAJCQAgIASEgBF44AiJyX7gplQEJASEgBISAEBACQkAI5EnkVqw5jRmtqmCTdIRFa+YRmS4A80NAjvXND7W/SR05evdvMtEyTCEgBISAEChsAnkSue90XkqnSmqTHnL8l2EExxW2eS9g+00ecWRKHO4ZQyvF/plu9N3xAo7VGkNqu5KPxjfFOWY1U4eMy2ePwQzY2Ydq+rUL1F4+zVBXyxC5ShsqZ1aPdGLslQK0aapqsVcJbN2XZlXccbDJLHBl90DGR1u4r2fWnCdzRregOnA9YiUjThSeIf27BtCrxj02z9/FotTC6+dFbjkwoB/dqiRxdPlvTLuTv5G+3rozo3yd9CoXrD3TVlhvXeWPgtQSAkJARyBPIvfv4Mlt13g2vevYciF8ZKGI+IFB/2VasxRSY935akpJFsdaajF6UidkLz1rq9tLJWpuLTaGW6ptM9oZHkFQgBcQy/b3W3DgcmYdt8mHGd5SLetj2Ni6DVFmNGd2kRdN5CoD92mk4ovRcTRweUrsFk+az/2H2UhyL+hFYLcg2pXPWvJFFbmXtq9k1MncyeSrhEMNFg5pjMvFXQSG3yQlX41IpedR5BbqupIlIQSEQIEJ5EnkFri356ABrbe68DzVM7+9QZ+apYgc78KgYxYE4jiVXmEDqXYthmQvLxyPhzBz1CwLdpBLUxkiFy6HtWDZfJ16H0yH9RNoVEZdv6iKXP2xKV7dZ+XJ1TelZzLnh8aT+mdFXplc3HJz6T6aJW/Vw+FhDJvCl7Au8SYPLdd6EWrJiUlDOtOwNFzaspJRZwrHtI5tuzKkLpxcE06QxX60Fo6tRblVS4hc/fFpvboUyDNsmpd11lVRniuxTQg8LwRE5BrNVKGL3PnX6FPDmdVvOjHWkqtEIzI9iZofRHKvYFo4HmNZp57oOVQt2VuWtspNP8kQv/tcv+ZJJZVe6IDG0/oSt87Y4V37bhH15BZRkauELmBpkes9jVUtq3D36Jd8fLiQlF+hrjZzG3di0uDONHQqjFfWig3FKhA8ohW17h1k3MqLnDPXNCmXhcBzJXILe13J+hACQsAiBMwQuX6M6/8h9Uvr9ffgBCErZrPPlEAsc4JFEQ/p3sGPsvaQePx7Rp+swKSADlQtBSnnw5i8M5wb6rqah20FLmwfyW/2Y+jf0IuypYD0NBJjdxP6+1IOGW9us/EjsGUAzaq546B2bqVDWtJVIiNmEXrvvoFFWsF6lU0LZhBV7UMCW9Sjoqb9h9w4s4GFf2zhAtCs+QJG1FF/kMOVzZjzOgszC0XkeuK7aC9dKp9mbftOJGgEpx1R82uxMUzfQsWr+iiSeV/E4Du6D36VnShRHJ4kxxK1IogtqyMzKyje2ejQFkQ6L6BnWx/KOQJPU7kXs5U1n33MvWRtca3Ivcv2cDvadk1lY9c2RCVDta/OMcB9K8tu+DPADw5Mqcv23UoXjt3wHj0Sfz8v3Gy1//bkfixRa2exZeWGrGh15V/zwq2k8vFTQL0ODDyv2XtjtXbC4Rl12bLd1OyZ58kt0fobun7gz8vlnCihbkaVxIWts1g7dylP8roositfyCI359CEvswY1oGq17fQd/MJejQdSCfvCtom+3GCAAAgAElEQVR77uFNju9eQvDVGAPLnd0GMqpVU15yLQXF1OskjcTru1kesZR9aUpRxYsct3sqURXH0MOrFDy+yqY1M7hRN5ghdcuAKo59m0YTUuCY/8IXuZUatiKklRvnNoUx7mzWiXQp68mI1+vwSkUXbNULJf0pqsSbHP3jMCEXHuuFNii2qo4QFBZPhw6NaOjpgq2aY8pNjm7fz7SLqswO6rbg17YenNsYxq8lX2WQXw081JOTriLh8hEWhV/hQH42Bnv4sOKdetzZHsZRz3b0etkJHl1hw0/7iW3YjhEN3SD1Dnt+2cEcvbhZl7JV+fzNutRyc9TO/ZPHJFw9RuimK+zRzb0eHm35OlRzc9KOMV25kYsZ/iDJ3hurxMVe3Uv3MNPuc7M8ucXs6dW0ER0bVMDFRs3vKSm3TvHr5tOsTcruxszbumr0z4VM6OQJF9Yx/uMlvDAh75b6npN2hEAhErC8yPWI4+5jd8rqRHFaHDceuFPRVTeKOPatGE3IA53IrULK/fs4lNG8zza40i6GMWx7eOar1FJ9mdGnA1XtTBFJ48ruGYyPznzwakXuTY4fd6B+/azt3z06m48Pn3j+Ra5jMAPC++B5Zin/HhEESpyqfZaQBUXk2iaRWNwJZ0VYZtKMY++ERkQeUP5FEbmJ8Uk4u+pv5tB+/vjMYmaOmK75f53I3dj1KHXC+4AmZKEbXcLH4L6zH5vdFxiKS8fBdPhxAo0y1oXhnCYemM68CYsz/9FxMG2/n4Bf5o49wwpWFLn2AzYxPNAHtd43vh6fW828D8fx2BI3rU7kHq7AKxM1UjrfV+am0RyaMPghp4jcGyc45FCP15yN6qXHsW/NaEIStf/+kvc0JrWsgt4etswKqVfZtHoSy9UxEYrIJT4OW1f3jPKJt27iUL5Cxt/qe3/gdmsGlecHrQtTh3WgLtEsWhDF5ixNZG5Qytp6MifDwgm6qvtEEU42CSQUc8HF+Dsu/R57ftrGnHilvEbkepKSmICDs0uW5lXndxC48U7e44MVkcu9e9i4uaH7iki4cROHihUy/la333ujVuXWqtuCaW09Mz4zMCY1lg2hewnVC1SuVbcp096oqhW3WS5rilwnRr3Tjtc9snwRQnoCB1ZuITifG+Ayh9WKKT+PpZHm6zOBfVP6M/1gftaa1BECQiA/BMwQufrNKl5dcvDkqrMvpMcRuWoqaa2+pV1F9d/3Ob5hIqdemcM7XjZc2TmQ8eczRa66h7S4E6zfsYrfExNxqfQhEzvWw7lYHJGho5XdyhV4p/M0OlWyIe3WbkK3hxH58D6l7F7lTb936f1yGUiNYU3oVNYrJus/2DXtRyxh/f00fHzGM65FFWziD/DFmv9wWm+IhRmu0LTdI2aOjMNT5cpXbzkSkp8ZM1VHEaOZsbAjNOLS11br2c30HOjHxyZxIXwRG1eEkEwfGk2fSgcvOx7rC2O9ONvHt/ezcX4I0X/EYt8jmCEjm+Kst8mszn+u0LOWOuY2EBbtpYNqKf/eVYexw53Y3rUNt8YbelC1otgJ4o+xdu4sov/YD+7+VAqcSr/2ntgTR+Rnjdh7VDvgjM1rccdY+61SHh8c+01jyAcNcLSWyHWcQK+wwXjbJhG9+ls2rljM42RP7NuPoMsHffB2teSmPxWbN97GBye2fluGL7b9g/yGfOZb5Krhp6dx98wGQg+Gc/xpbQI7jqZdJZvMcAe7vsx4pwNVbdK4cXApIad2cyWtFBWd2xDYIQCfMpAWE8bAiPAMkeugdlDGrGLMX7WZ1aMe6r/Trm9h2s5SjBjYkrL3j/D1qnkcstQ9UgjtOLzcmNBONUj4cx1D95n6WePJnMFVSThwijUXEjinzrpgY0+v1v70r+OCvlAEnXdQzTuZS7v2EnIqgUvYM6RbZzpWsUV1ahu9f7+nHYkictX/q7pzgrWbz7I5/ikuVeoxracPLsVuEhGyi5C8ZnpQRK5mfs5uY8SxioT089HMj+rqXiZtsWXUsMZ4JJ4g+PvTHLDzZM7QFlS3UXH9jx3MOZbApTSo5OrBkB5vUNcZVGe30XuTYrcuvKP4Y67vj8wo72BnS2CPANpUtJ7IbdisHZOauKG6EcWKrefZkPhUMz/dGjehf+MK2N7Yz4ifr3C9gGun1Zgf+KR1OfHkFpCjVBcC+SFQKCI35dR/+OCPAxke0pSzq/ho1xZ8lbCAjNekSmxgyuVwgn8P04QO6K5Orb7nnZf1BLHd+3wT2JKyD8+wfPmXbDJ4FefFkB5B+Hukcfq39/lC+VbSPtjTuHt8FZP/jEBxOgF9mTGkA1VTsor1whC5g6fcY2ITZWtPshORC50ZtC0/02WqTlP8flxJ28oxGSEC6lLV5pxjQH07okOrsnaZrp4ickvGsXduTyK36kmmagt47/v2VIrfz/yAfmgeSYrITT6zlEUjglAiEzSN6dq/sLoqqxaC76IrdKmoxAGr63VN5cBfXviV+VWT2st+9F7GdiqrhFCMocumEfiWjGX7iBYcMAgL9aTanAiN7dc39eOH2fsBnTjPmrlB57U2TCFWiOEKAzbxr0AfEnePY/6U1YYTErCOscMb8PiPIOYFLbXIBPsPfMC8t5NwKq5+nQsx6yrzxsICNq3cd2aFK6TFcWjrVL6+oRcKVHMaq1pXQXefV6w/m1lN3NHd5wab2Eq9zzfvtKSs6gzLf/ySTbpNb2lX2bR8EstTFY+x+ofx8tEseqj8baHwoAKSyqF6cYa83YeOZS+yNuQgK/ISGqATkgav2hWRW/IeB9ZuI/iWXtd2NVg4Qk9Y6onclAu7mBp+0yAWuNubPQmsY5+/zXY629Ji2bBwL6Gpijc6/SYRi3YRkqL8nXSCOYtPc6lRK0Jer0DKqW0M+f2eoedYyTrhkRpN6Pwo1AFIDnVbsELtgT65hf7bEwz4morJLbxwBXtGvduT18uYmr/ijOjXhzYeV9jw9X5CC28RSctCQAgUMoFCELmZmQm0sa5k5NTVxb4ai1xTD9tSPl/yfYsKZHymPBxts3mNmaXt/xME+RGs+amT2xwZiNynjhwLdaHHWgulhKr2De99341K1zYwc9DHma/JFcFV4sxi/q2EFGSIRfazqEc/bhsYrghJ/c8yPMRVWTbfaJQj9xLUw5PLYdrPNCLXXWlXCZ9Q552NXtaCtaGxGYJZW14RobcjmdcvUO/Hh9KHLkwiI2RBKa8vwHXmmEwhVngi123qSYY3zxq6YUDn3GqmfpjfnL2GnJ+5yDVDbGrvPRsubH+foIvGd4Mupl8dGz+J5TqRq471/W2V9genLvZX/28z+s3tvivUz3Wv9U2INf1+a1WswXutvTNjT/U/NCVy0YrHPQbGK7v5/1fvM8WTayqFlUO9Fqxo40m+0ltlEeDGsa+GIhdNBgN7TWzwOPXbOWO7NRu0Ytkwe69GLOry2JrKdmFdkVuBOZ+2orrJkAndIBI48NMWghUndKGuJ2lcCAiBQiFQZEWuzjuUReSeXcXAXVuywCjKIldnbJ/+yUwcGI9TsuXCFew/2cvYrp7ZLw6VfsiCCSGbUVPxrqr0BHAOIlfrmdWJ3IG0DZuKX3Fd3cyNcOsCOnFK7QI2aEsRoTe2MnPAsKzxq9mJXFOi2MoiNyPMIqfb0VIi11HF5lXqcAVnNnxZmq/25T9cwcDcvHhyzRCbOpGr/xYls78XU+RqD39IMoyTNVoTlWo3ZU6HqqZjVdVlzRa5bkwd3o66aeaJ3EqKd9V6IteWk2Hr9OKLdSB0IRjGIte0KLauyM0pXlpEbqGoDWlUCDwDAkVU5FYgsNuXtCuvF35Q+kO+6e+nCVcIXfolhm/7deEKhvlt8+OVzU+dvMybZbMr6EIVcrYgM2QhB5HbdR2jPmmAo77wzFbk6vpNVcIPchLPim0GbU2g11Z1XKuJ8AMywxUyY4yV8k+N06J5Umn6Jt5Tx/aaisk19vzWnkCXqYPxdU3Kf3YFZRyZoRR5mf08lrXgxrPCFLk+jWYzsaE7KdFL+WB3hOEgdeEKutCgF8GTa1eVkOFNKZvj4Q/KK+/ykHBqB4t23eGALj42p3AFU55cT19W9PbG4dZBRqy8qI0RzdaTq4RRVHycjfDMZQ3m0ZOb2KwdU5u4mQw/QBeukJwpzusq5e/sWc3Qw9oQHM3l4MmcwBZUtzMVk+uUJfTCr1ErPn29Arb5zq6g2+iXGUqRx7tTigsBIfAcECgSIvfu0XmEnDzDhdSHlLJrSc8WAXTyKgMGXqR6fPr2aM0u77Qbuwndodt41pI+rfvSrkopSDxC8M/zOK6Az49g7dH2e3rXUDa3bV1FZKpl0+RbVOTqQhWye+0fuIl/DfABXdYFXWyr7WnWBc3i7NFInqj9hAFj6BLoT7WS6oMc+rFsvjoONtP7entnECuXRpJ8LRYqD8Z39BC6vOIO93WeW/NFrjZrwtbM09n0N5K598H7kzF08XPHXnWaDC8wmWI+8fhilgZNJ9F1MI3Gj6RDLSV0wEDk6kR0EqeWTGLdymPYtx9Dj+HdeEmTEqEAIlfH/Gkcp8J+YtuWDVouhXEVhRRiZnhycf6I/7z9Ks7padw4rLfxzCOAEe3aUNUBEqNm8+HBE5kbz4pcuIItgd07062GPao7R1i08jwR2cTZNmzegUmNbXI5/MGRce93xc9ZxfVdvzHp6GMSihXHr0pVur9ej1pu9qY9uTbnWbv8JJuTVCRQnIbVahLYwZdKJVVc2r6eUScVYaiI3Dt/hjPnSLJmU5uDnRO92zSj28suoMTMGoY9KGLyXbWYfMydQxGM2pdkGEebR5G7x9Wb0EBfXNINN5JVKl+VUV2aUr00JBxcR+AfysY8nWBPvUnEmr2E3IWGNV9mSLt6eGgyShiKXJ0oVt06Qsja8+zBnl4tmtHL10PrIc+3yAXtIR6OqGKjWLHrInvuqplb/vIe/C0zetTANvki64JGssREqjnL9yotCgEhoCaQu8hVXm1mj0uJtTMRA2tuTK7JtjUZGcYRfCdTZJbyGM3sbuqsCyZqpN/n0IZxfK1XPj8it1SNIBa09cqaCsmch70Za8qSIlcXMnBv58fM/8JUXlltarFqGYJRP7tCVmMfx6xm/pBxmRvM9LIrZC2dxOGZndii2bymiMpHpmJ9lZrGIQi1gxkwpw/VTGTvUR9LfCFsGKvm6+XsHbCJsYE+2BsZ8vhcDIm1vChnIHI98Q6JoFftrLnm7sUl4eZumCc31xCEDDGv7bzc5MMM0RxTbOrKSUCbsUD0izwvIpdS+DcPZkidrGn6NMNJPMKiNfOIVIvGourJ1csqYCy0DGZNlx3gQRTTQqNRkn+YnFhd/Gm2s24qXCGbcG9NZoOw2MwNZnrZFbK0n57A0Z+3ME1/85pSyMAmU0I4ryIXaNO6AyN8s6Yx03QZf4KQn07r/WBQNny5GVmdnsClGzZU90w3PKHMtSYL330VD+Pv/EcJJOCCy139PLm5hyAYhHDYVWDO+62orsu5bQwyBwGdlzv5g2820/MlbQ3V2aV0H/VzXqpLWSEgBApAoOiJXHUC+Vsn2LZ7CesfZPWilnIdyOetm1LVtRQ2miTiaSTeNF0+PyIXSvGazxj6N6hCWQe9rJ9FTuQ2xW/ZStpWNMpta7AYlNhYL90GsPZ6R+xmFnxyP46zu78l3PggA1MiV30QxLX9RH4bRPRxnQfTjAMUlNhZ9PPf1p6A/+g+NKrshL1yam3y7dPsXTKWwzv1E7upbfXE+YMF9Avw0R4ckXH4gg99d/ahmvExvI6D8ftmJP7VtIc1aA67+HkWW5xHEhRQ1iBcIa8iV2NLv6l06dkUT1c77WEQGdffUeSqB2/ivkm7z41T2wk9HM5pnVe0qIpczPPk5nb4g6Egtqf/G6/TsbYbDpqDIFQkxEazZ08CL7/dilo39QWaXgqxjEaeonqQwOXD+/kyKtnQy2hK5KoPYLgRzeZt0dkfZKAOCxjQlOol0yzjyVVs9av3KoMaV8WjtPKrNS2B68eOsWj/HU5mOdDHhXFvtcCvvOZkmYzDF+68avoY3lov+zKqVU2Dwy5CN8XTclBnGiYUQOSqbbdxZEi7prSs4YKD+jAI/ctCIpeXP+aHOW9STt32pXV0HLGkAI9sqSoEhEBeCOQucvPSWl7LmrUBJq+NFu3yWk9uaSLHuzDomLVtNSOsQN+knLIrWNv0v2N/PZM5PzSeVEsf6/t3ZGmRMdszLrAnfnbZHf5QkE4UkWsyu4KJdnPIrlAQK6RuYRDw5uMls3mzgnhyC4OutCkEciIgItfK62Ng0H+Z1iyF1Fh3vppSksWFFM5pelgicq083fnuzqeRiokj42nqoSJ2iyfN51oo5Vy+LZKKDjUbE9qlBin6MaYWwyIi12Ioi1JDbjV4c8BYPtScCKciell/Rq/SO/6tKNkqtgiBF5CAiFxrT2qTRxyZEkdmRGcp9s90o+8OaxgiItcalAvUhxKHmxGaqXJm9Ugnxl4pUKtSucgTEJFb5Kcojwa2mryGsY0zD/9OOPgNQ6b8nvejlvPYrxQXAkIgk4CI3GewGnz8HzNvaBJeLuodxyJyn8EUFN0uM0SuDUl3HIlcWJqP9hVdc8UySxEQkWspkkWlHZ3IVSXEcnjDfOauOSECt6hMjtjxtyHwbEXu3wazDF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pRMhIASEgBAQAkJACAgBaxIQkWtN2tKXEBACQkAICAEhIASEgFUIiMi1CmbpRAgIASEgBISAEBACQsCaBETkWpO29CUEhIAQEAJCQAgIASFgFQIicq2CWToRAkJACAgBISAEhIAQsCYBEbnWpC19CQEhIASEgBAQAkJACFiFgIhcq2CWToSAEBACQkAICAEhIASsSUBErjVpS19CQAgIASEgBISAEBACViEgItcqmKUTISAEhIAQEAJCQAgIAWsSEJFrTdrSlxAQAkJACAgBISAEhIBVCIjItQpm6U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n/9OitX9jnpda2ATv48TC6aRmv78j0lGULQI+A9NYl4DW74abc/SZCPbvFPZMfkRMd86M3Rf4dnt4/+YeUOT8HJ5DJRi/0w3+u4ovP6kZSEgBISAECg8AiJyLcHW8S3Kdg+gYmUX7EroGkzm8pIA7ty0RAfPvg2nd7ZSu7rajudhXG1YuLM9L8VspfWQiGcPTyzIlYD/wCTm9U/E6Z4bXwwtxWIjkevZ7hHrR8bhjjOrxzoxNjrXJvNeoMkjjkxR96G7ROTmHaLUEAJCQAgUHQIicgs6F8XeovxHg6niZNxQURaDXSg75F08S5zh1PwgUs1g8Hx5coueyO0++TPe87Ph9Ox/M367GcDzUMR36DAmdK3Kfzd9ztD5eahYVIp6P+aPuXfxTPgfvvjAIYvA1Znp2S6FzaP/i1Mu5fI7rIFB/2VasxRSY935akpJFsfmtyWpJwSEgBAQAkWBgIjcgs5Cg+94rXMN0u/uI3p5CCnJCQVt0Qr1B1M16C3KJR4iap55ItcKRlmwi6IncoctmkVvrwccnDHF4iL3jemTmeBXmgthY55DkZvOj0tv4e9hz/7Z/0PfbTkvgz6fJzDT/wFJf1bklcnFLbhmYOa3N+hTsxSR410YdMyiTUtjQkAICAEh8AwIiMgtIHS79mH4vmbLrbCuXD1TwMasVl1ErtVQKx2JyDVN3HNgEn/0TyT1RAXeGFuC3J2nT1m15gZNyzix9RNnhlowbGHm/Gv0qeHM6jedGGvtBSL9CQEhIASEgMUJmCdynbvg1votytcsh4Ot1oa0pNvc3f8TsYcisxpV9l082rWnUlUXbIpB+hMVDy5FcuW3r3mki7Vzm4T38GaUST7OiTmf88i4lTpf82pPbzi7iiNrftJ8qhWUdzjzxWKethuOV4PKlCyhbj+Z+D9/ImbnRhOAXLB7LYhqTWvg5GRLMeBJ8jViN8/nztnjBQaqtYkc42+zL6OIzUu/8OfyxYot2n9zOBTM6eO1qdLzTTzctHan3YvmwspJJCUa78oBbP1x7vwunro5SodH1w8R8+tMUjTl/fH4aBzVnHMe8gN1v1t1c2qiTm7e33L/xLOrPx5lHSmRMfe/c2ndd6Sq9Ppu8B1NOntweclgEit9QfXWNSijXlvpKu6f+YULv/7Ek3xvbsv05Hadn8SET7rQuHJJTeeq+Bg2z13CvD+eGIJw9+KjiT1oU9sDR42D8Amq+Ctsnv8T83Yar84S+PbryUc9G1DFVQnCVj3g6tEtzJtxiChlenQe1hyJ349ieo8V6O9tcmzekgmBzfCt7Iqt2panT4iP2cfybzfyq+6H1PCR7Ayoksv6vcqa1t+yQCmltQeNN/mrp+2ZMbwVL2nsf0L8uQi++SyCvXpLy7H+KwwLbM/rtTxwVO571f07XNi9nslzY4jP6N2LGeuH0fjRPkZ/cYPuo9vQWGd78g0OrviJ8aszS2carfbiXsffw4kNQ5356Ip5t2PTkYms6pxE6rEK1ByfEQRvXuUcSonILTBCaUAICAEhUKQImCFycxZH9yI+JWa/njvFbRwvD/PHWa3KjC5DAVUZ10GLqFlZRezyrty4pF/YEad3wqhdPZmrSwO4pTz8dF7TlCRwcFKeuhnVVNz+bQRXjl3Ta8gbp3eCqV3duKy6yEXOTP0nSXmeDvPEInrCNT8it1xyMimlHHEw5mhKZDoOpurwtyhnb2IwGXaYZ3dBRG6JBt9Rr3MNbEwxfXyRM/P/SZJORGlEbg0eJSVj5+SoEfH6l6EdeZ0kReTejyfe0RVX47faqhh+CFjAcp0ttduwcE57XjK1THjChbCZDJ2vE2kl6Dh9AmP8Sps2Kj6KWYNWsDkZ8iVy/XqwYnozyptoPfnAArpOiNF+UgCRG3UgHh+/KmS5g86sJ2DEPrRYFOFaxvQwb236N/1n65goZW0fEF+8NK5ZOMazY8K/mX7AqK0GjzgyIw73m2XpG2jPfnOn2TGVHb/cwev+//BFbwd0Pw/NrZ5dORG5BSUo9YWAEBACRYuAeSL3gyHYng3j7vGdpKpjTotVxq7pROq0rozN3UiOLAhG5xezabOKhk1diN8zjZg9+0hXe+Psm+Hwaj88bMO4tFPP82vCW6vBY/9PvMZ0wfVeJFELgklTmGnFoqPmr9Qrv3NmzWJSVa6U7DiHeg0cST//C4d+znzk2bT6Ed/Xy1Hs8W2ublvFnZO/k57uQrHKAXi0q0HKks+LrshVDzI9gavr5nDrzGFw/ZTqQ96krG0Clxf05c5d3UJqhNuwaXiVhbSbx7mwdT5J16+BbQ1K1h6MZ9WLnP/VWAbkJ1xBEclkE8drP5iqn7xFOVsV93Z+x6VDv5OucqSYWxfKv/0unq6Qduonjq5bpTVcEbmaYd47TvTPwTyIB5smwdRrV5kS8fs4GjItY+7zdtsoIlddSXWHgyvWsGD9Vf7r6suEOf1p7Aq3Nk2h/+wHQGmGLZpAb68SqK7tZt6MCDafe4Rj5Sp0/2QQ79UvDapofmj/PcvV7bXtT/h4Xxx5QFToj8xbf5WrySV5qVMb/jWyJVVs4db2r+k/44aByeaGK7SYOpkpzUtza+e3/Guuum00tnR8uwMdSkYQOEURuXqtmxuTayC678fw68IV/LD1AbZd+7PoE19c1eK//QLtOPFiyrLeuP61hTUbzrL33CNwLE3H4R/wUfuK2N7ex+h+64nKIogfcSF8DbNW/MUFKvLR9JF0V7M9voL2o7SlM64PkrjaK5GkfRV5ZWpe4mv/l4WhsbSv4MTWoc4MNdMDnNMaatruETNHxuGpcuWrtxwJyduCk9JCQAgIASFQBAmYIXKzs9q0UCrWZBGvtqvM05uHOBume1WeXRtdKD/qn1Sxjeb0zE95oLyeLtb0R15r48qtdf24eirz/alO5KacWUV02E8Zwhrncbz8kT/OBq/9dZ7LZK7+MIhb10284rfAhBRWuEK5x7eJWTmCe3p2lw4Ix6e2yjA0osJUfD54jdJqD29IkJn5ay0vcrVzVo5HxxdzIvwXQ7KOn+L1yZu4PT7OiVlKaIoictNuRnLqh2A9u/tS5fN3Kf+wIJviFJGbHMPyzxfwg36sdMC7bB3+CrbnNtL6w91QrQsrvm9J+eS/WNDvJ9YYLBNXxiz7Fx0rPiJq/iRGh0HvOdMYVrhlt4kAACAASURBVL8khp5M7XAdA95l5fBXcLyxm8ABG7mqR8FckVvlk08J7VoR1e0ols9czfLjRmEVJtZsXkVu8pmNTP58d0ZYhUbQhg2jhatheIPp20PnJdcPs1A8uSXj2Tt3JpO36tms4xt/iMkBa9ir16gum0HMusq8sTBvN+OEubcZ4l2iwHlsB0+5x8QmD7WdJzsRudCZQblsfsubpVJaCAgBISAEnhUB80SuEmNbwSAPrGJyltfn3ji9HczLNXXxr7eJO7OP27tWkfo4q9C0ab2Khs1duLdtCDF/qkMNGlF2+DSq22eN1c3Xa/8CeQRzn5ZCE7kGgl1rh8m+FLH4YP80TkeYmyXf8iI35w14uh8ceiEiit23f2vPFYOd7Ll4jHOfEiCH7AqObQgNb08VXQ5dxTNre2Y97Udk5WcsILViNZ4dn/2b6UeNjTElALVlzBW54Mqw/3xK71raGGKS73Dhr0NsWLiPzddMC968ilxzszBkiQ3WH65BLLEicskaXwzezFj/Po1NfKYTmPkRudq6WFbkPnXkWKgLPdb+w6xVJoWEgBAQAkKgaBPIXeRWmITPe80obSLGVjO07DYiletL2Vf9+Z86lbUbioD7+78mOuJ3QyK60ITrGzny43ekKxvS+GMS0TsPG5TNl8g1Cqew9HQUFZGbuOdzzu4ydyNd4YncrPHVauJFSOTqPIvGItfU63Qy42p1wlArVu+w+f2vmHW5MESutk3X1s34sMNr+L5SMSPGNf6P7xkUFK3EzGb2XSgit21vwsa/hmt2N4zZIteX2Zv646vKKoALInLHzLzLyHrFCixydcPr0z+ZiQPjcUqWcAVLf0dKe0JACAiBZ0UgV5Fbsms49erbknbtd86E/cijjDyweRBK5T7Fa+CbuNnfJmbeIO4l6g/XkdK9V+Lzcrzms5TmYdSrH8/5WUOIV5+sqXflTeS+RcUxg/G0v835uYOIL5xoBdPeVaPZ1IVZ3P61PVdO6j50xKbpHOq2qYyNiewK5cz15Fb/Et936mNz/XeO/fB1ZghHjisqD3OX0U7OHtYSrX7k1dfL8ejYd5z4zSjLhS5cIUkvBOEZeXIzwgF0orZhD1Z81UwTrjCv60/8asBNF66Qmd/2nZAvea92Ca6GTyFwrjqmN/PKCFeI2UrXIREGYtR8T27WiXNt3YXZY9XxvqY9yIUhcnVhGfpxylrLcghXMOXJ7fou4Z+YDuFgaBJXexYsJnfDW858ZKF7WzaePavHkPQrBISAECgcArmKXKe3t1K7Jjw49h3RmzdmbNxyf/1NqlR3pJiRJ9cpYBVuyTu5tf93HiUpmQ7sm+Haexw1qxrFk+rGVPVL6g2sz5NDG4mv3YWyMSbiOrN7Xa9pw1QqLkdKB6zEp7Yt6UkXufTbSuIvqTfCaTdDuXevx6N8bTwzV3hnltMJwCfXI/lreTCpNKJ0639S87Vy2kwEBRG5xfpSZcy7lLeHlPO/cyniF1LuXdNsDrR5+QOq1Yw1sfFMiXvVbRLbr96Ql9sCyyWMQJcSLl3F3V3fcUW38azSu1QO6EI5J7iv7523hsi9sY/JMyOI+usByY6ladGjJx8PfAXX4vqHMlRkyupPaeEOqsu7mTdTt/HMm/fG96O7Omwg7hDj+6zhoDruNnAYYQO8sH0aT9TSFRkbzxoP6MlH/X0pb/uE08smMjLUMLRAJ441ojFoS7ahB8NCJtP4/i7W/nyMPWq71X1WrsKwyR/Ssdojk4dJ+E78F7Nbu0L8X/wwcw3LD2VJyKeZXHPFsLrssP/MonctSD66gpFTopTNda/xXs9WNK5WGkx5cm2jWR60nl+PxhNPSRoHtGdYYDOqlFRnqJjO0PmGPwrId3YFFZtX3cbnkWRXyO2ulc+FgBAQAn9nArmK3GINvqNB5xpkm43SWOS+s5Xa1U0jTY/fx4mQaSaOkVXicN3U9bI/Djdvnly1OhhM1WFvUa6UKXvym0Is7yKXbNKqpT9MIAUXSt/OmifXbE8uoE7d9UrHGtiZCikx4RGGzB8AxmQMUnfpZUAwPaP6DB2xa7+Yeq+5ZEkHpq6bfm8fJxZMy9xgZg2Rm82dHX/gewZNyHzt79i+Pz+O9TX9av5pPHtn62+mcmXYorGabAymLtW5rYz6MALjc0EcBwwjLNArS9ouQ7Goi93NzvBDTA9YY5BTV1My27RjpvLkmncyWpXhI1kYkDXNWIZlpkRuNunGVDFbGTUkKxNI58cV1/F3cyRysiuD/jTvq1h3gETcnkq8Oj27OCrz2tIvJZ7cvDOTGkJACAiBokwgV5ELLpRsHkzV5kpsrfqQgbvR3Ni2k2Lt/0l1W6Nd8CYOjnjyOIH4I+Fc27Uq2wT/uqwMxe7t4+h806mj8ixy1eSND0nQHKpwjdid87lrpcMg1GaUqPMlXu3q46zOgKY+8CBGfUDCGZyHjaNafMFErmaBKYcwlC3rqDmAQ9PHlcNc++1r5TAIo2VYrBnO3QdnHh6hfJx/katuwBGbV6dRo3nmwRvpqgTuHTIx94UqcivSe2IbOtT3onyZktoDFTSHO9zg4Lo1fLXyTpa4VsfmbZgxvBkvuZfOPIDh2jF+/XadiQwHrvSe3J/er1XEVX0aiea32R1O7zQ+JEGfeQlajHyXYa1fonwZPYFsdBiEqQMYeBTP1UMRzJudedCE8ZdK7T69+ayX3uEUmgL5F7lQku5jP+Cd1lWUmOAnJN++wJ61hyjd611alDSRXcFI5Jo+OMLQ8qZDk1jVM38nnuXlAAlzvoRF5JpDScoIASEgBJ4fAmaIXGsMxhG7jj/i+6qtiQMdrNG/9CEEhED+CeSUXSG3VtWnnt3C38OO/bPd6JtL+q4+nycw0/8hSfvK5TG3bm52gFbkliZyvAuDDDJ+5F5XSggBISAEhEDRI/DsRa59M0q3GYF3AxfINpyh6IETi4SAENARKIjIVQcLP+SvsfdwUjmzeqwTY/UOUNRn7Nkuhc2j/4tTghtfvF3KYied6frQ5e1NjXXnqyklWRwrMywEhIAQEALPM4FnJ3KN4z2Nj319nqmK7ULgb0WggCJXnWRuaBILeyZil/A/fPGBA4uNMiZ4NnvMqs/v4knOQrhA2Js84siUONwzGillsRRlBbJLKgsBISAEhEC+CDx7kZtb7Gi+hiWVhIAQsB6Bgotcta1qoTuvjh0Tx9uxwTgtmHcqO6akcnq6Ex+dKLyR+fg/Zt7QJLxc1PkLReQWHmlpWQgIASFQ+ASencgt/LFJD0JACAgBISAEhIAQEAJ/UwIicv+mEy/DFgJCQAgIASEgBITAi0xARO6LPLsyNiEgBISAEBACQkAI/E0J5Chyq1evTkJCguY/uYSAEBACQkAICAEhIASEwPNCQETu8zJTYqcQEAJCQAgIASEgBISA2QRE5JqNSgoKASEgBISAEBACQkAIPC8EROQ+LzMldgoBISAEhIAQEAJCQAiYTUBErtmopKAQEAJCQAgIASEgBITA80JARO7zMlNipxAQAkJACAgBISAEhIDZBETkmo1KCgoBIwJ2fZnRtwNVbe9zaMM4vr7zUBAJASHwPBP4x5tMbjkIx7+m8tl/o5/nkfwNbXekQ63FBNqF8f9O/sKZvyEBGXJWAiJyZVUIgfwS8J7GqpZVNLVTTv2HD/44kN+WpJ4QEALPmsA/3uRfzf9JazeIOTiOYTdF5GZOSTADdvah2v39LOrRj9v5nKty008yxM9Jr3YSh2fUZcv2fDZoUM2bwAbT6F/VkfgzX/Pe2d8xPh3cEr1IG88XARG5BZkv58FU6dcF9/iNHPl5cUFakrrPI4E8eHLbNZ5N7zq2XAgfSXCcJQY7mA7rJ9CoDJB8jGVde3JZv9nhEQQFeHE5rCrL5luiP3PaGIH/yiH4FT/FD31yehDq2W6q2ZjVTB0yzpwOLVam2uTD9PCD6NmNLPTAtZhp0hDQffJnvOdnw+nZ/2a8RQSRMVZHetX9kaFetsT8mYvADdzEvwb4UEJ96x2dxZzPQqw4R5n3Tpa+HafSK2wg3raQeGA68yZY8pn0PIhc9TR4M7RxML0qkvs8WnHWpKtnR0BEbkHYV5iKzwevUfrSL/y53JJfKAUxSuoWRQLvdF5Kp0oPOf7LMMuLXOB6eD9+mLs/c+jPROSa+yAseiLXd9EVunhZ0qtUFFfh82vTsEWz6O31gIMzphSKyHUs+zVrmnvDjV8Yc3BxDq+6PakTspee1WK4fN+LamWOsayT0Q/MQsWsd+8Ye1WVe17dfVEVufpotF5dLOjJVVr/R1/mdXqX2v+4yNot/2Thk0KdEGm8iBMQkVuQCRKRWxB6f6u6hSdy47gX544bkczvE8g9HdXnQeRSsFefllxAInItSdPybRWuyG3EZP9ptHC+zZbfBjE7LQf7HYMZEN6H8sdD+OF+H4a3dCJqfi02hll+zKZb1P6QdLkWS4nKZYjOeNXvie+ivXRQnSa2tg8uRdSTaxWRC1Su8B0LmtRAFbOYd07+ImEL1lqeRbCfoiFybf1x7vwunjXL4WALpMOj64eI+XUmKYlGUTVK2Sovl6Ok+n1ROqTGX+Tyuokk3tY/fngwVYPewuFQMKeP16ZKzzfxcLOlGJB2L5oLKyeRZNx2sWY4tXuXivUrU0axQ9127G8h3Lumi8/Stlsul8m8/Vt7rhzL54w71KPzkIH0bFyDck5qQwBVMrcv7GJp8Hx2ZSgZYPC3bO7hSfSy/qwrM5X3W3tTzhF4qiLh0jbm/2s++1J0drRiys9jafRoF+ODY+j80Vs08nTBtrj6vVssh1fPZfIvRTcOzdmtL0ObNMWnfBls1DanQ1rSTaIOLmXh5TNotn1V+pylnWujyilGVomlvXv0Sz4+rN2eYFbbCsZmzRcwok4pvck17aHNWs7EenhwgpAVs9mX56Wi8+jEsD3cjrZdyxId2oa1y2K1LWUncutPwH9kH/wqO1FCzfBpEtcPrWbdjOkY3w7gT6WxY+jY3Ee7poAn92P5a9NiNi5Zqlici1dWKWXoWVLq5EHklmgdTNv+HXilshP2aruBx/ExHF73LZErN5ig50O5T2bStaUX5crYaW1PjiXq51lsUcpnjQ800UyWGERPnPtNpUvPplRz1baLKonrR00wbLuSj8Y3BbXgmJtKo6ljaOul5f4kPobtcwM5/Id6vhTvYG0THnlNB33wXx1MC/c49k5oRGS+Q79L4NuvJx/1bEAVV/WXp9r2eC5sXcP4uTHEZwy/DQt3tuelmK20HvUX74zvR+/XKuKo+Z64wcEVPzF+dWZpdTXH+q/x2cg2NK7sqv0+efqIq4c2Mm/GIaKMAyMdPeg+vDO9/F6ifBmdHQ+4de4gP3yxlR1KOM8b0yczwa90znfG/Sim91jBDr1Srq3bM+WDZviUK5nDGPUqlP2azc29UZ3/ju6nNubcn3JfRYdWZe1t7fzaHw9h5qhZBvW0ayuVvZ+N5XrnCbT188JN/VWu3G9rJkzXE17K/fAoknn/v70zj6uy2v7wcw1xOk4kaiKiiZWaJXnVnK6CmqhJYoThVOIAkjgETmFwUUlzRFHCkcKZCE1T8TrFNedb2DWnn5ipOYUXFVH0aPX7nAnOCOcgBOp6/1LOfte79rP3e873Xe/aa09Lxy0k7/5Uz9nV4Wxbv0drXytyD3zNuWZv0eCYNi2hwXz8l3uSEb2RamP60uD0eqaMyEv5sfOYj9dQd16qXUWdZsHv97menkJy+GiumqRPmd47/A6oxtXgfsjnPrbiIduqSK7iLRqHBOOu46eaghf2sy16AiePar/rzI5YL2Z5foBbhQt8vXk4MRajuZXoMyWeoX9XcGP/fIZP207uz2X+M0E+fUwIlLzIVQyjftDb1C5vhphxGkB+bVFy9ZsJ/PKDkRjNzuZORQWVVOpW/7h5mLQF4dzP/VtLagROxbWmGT8M2ha/yO0Ukcj41lpVYezO5e2EDJ1PrhRVi9yGZN+4gaJ6dRPnlacS6P/hOu2NqxW5ZW9w45nqVNfq57yTrvJtpD8zDxVi9npEkhjaEgteawz+nEyPkcsKYVx1ih/TA7tT3+zZdzn+zYdM+/UuVB7B/P5tqHl+G37b1ppt3bTlHCa3qMaZHUMIP2uDba210iZyN3vtx1WVi3f1a2a+P5p7Kj/N/ch0jWN4iCe1TcYdyNzPEh/9PFpnGi/cyTtNtELOgGQ6mz26kKb+218hcrVpEGZH8z5psV3YnKT/g+eO25I4ernm77vtIteZulFb8DdYOKPnVOZ+Vrzfj191ok4nco/uJ+PFtjTSaq7cM5TH+dKnJydV7b2S+XDMaygupTBzYKBmDHWH1k61C3rja/NdZEePqDBCzYpG4zQArcg9l8ZehRsdHI0vlsmusE+I0ontrr1YHdKR58zOq8NE+SQaiNB8xeulVEYO3KxOFyiMyHUZOISYwY3Nfg8pT28mYEQq54260/+1TQyuD2nfejHOULsbtdRES3vVO06yT09+ytbOfXvTlAXN3CrHzUyopnsY0rN2ffcEYqet1/5FZyeLm89UoZoJR/2HG53IjSKRYIY3+Um9EOzmmL2M98hgpdcZ2qsWiOnltSuCdhLk44q5n1iU6Wz+sAtpuaUI3HH7LI5eL5q7d/5qkTuMDmtCca9tzpcsDkx/hR355Gd7vJTER00UpB/0IfCypSVoQ4nZ2oeGqpH4/SzregWje3y3+RaTE0olgRIWuXnC8sHlo5xJiSXr1wtg35AKTYbhXP8s/7dRl+tajyoDFtLkeXseXNjOiaTPycm+AeXbUfmNkTRuXp0y905ybOZYraDTE6N/3OB88lyunDgCDmN5fng3atrf4FycH9d+045LzY9pGtiOypf38P2qRTy4lw1l6lH2+bep87qCq6um6gli7TnFlK7QafIKhlX9ka82fcOevWe5QSWcuw5l8gfdcLa/yrdh/szUKAxtJFd9i6K8doR1S5exeX8mDl7jmRHYkupcZfsIf+arv9m1Ile9uDWbs1uWE71+O2dpSdA/w3jzeXuU/11G74nJtk/Wv0Lk9n+Vm99vI/ncEc7cvwtlX8W73VB8X6rKg7NJDNqxSSOGh3enfkYqoRuWc4k6DPeegXvlE8QnzOBfgHuHOIY3fcDhxGDmqX/U/JhulW1TLBrBS4G5tsWXrqARnFeM89tMRG5f3Nd8Sofa9/l191KSF8/mZgbYtQqlQ9AwOtQrZ5TX+yl+u/vSKOc4yR+O56fTx4GmKHoOwv3dRpwb2IefTHAUTU6u6WK5T/Hb0IKbKRvZu+1rsi9cBMe+NJ4UxjvNq/DwxFI+GRmV602NyUcI8nAEZQZpG5awY/VS7mXn77tV6Qo6sUkWafFR7NiwXms3GN9gT+raw9Udo1kyXRtZzm2vieCd2RLDhmVLuVdhJN0/C6WlA6gjgitVrluO1jaYdZqBLVRt9SL1Nt6hioGBJA12xZ4czqQksyI+jUMZdri0b8Y7/dtTOTmGiFzBoBW56mvkcOVACgui93Eopxaj5o6lt6sdV3bPo/+0S4ATYWvG0rn2Q87vXk/cYpVdcGjlxoigvnSuZ8f5TZEMjr6d63HnKeMYUfUUicn72JmaSSZ2uHh2559jOuJin8mucZ8Q9b1hB61KV1C0IybJm6b2tzm+PpHZq09yPltlux2hQ3vR1CGHtOiPCVF9TeQe7Yjo/DEdqpzlyw0fsDg/rtpUBX0BqRmbcnrjqDGg/wCVffprEqOX8OtpqDZmPsO9XCmfoy+M9R8UszizaQmbVy8km760jJpCd9dy3NNFizuuYVSE9u3At+6MmtSIY2GjuRe0hpYXVFFdV00VBJ3IbfApAz/rSwP7+/yaEkNi/EKyM5wp334YXccMws0B7h1byszR2vtHt6gu5yJ7YsM5sGUPD3GmfLMw+s33pO5fGMnV3cf3LuxhQ+xszhw+rr7vGwWMxNvDmfIFPfQ5zGBrp+aQvpQe//3Kwsg68+6MOQx6RSK5Nn6lPDbNS1bk6kSiKlK6MJz7f+TDrfxYXMd3o0b2UX6MnkiOQdvGOPjP44W6Si6u8uLSz2r1p0kruHeV9DUjuZ4bXoHKPpto2kTJuWU+XLusvWb5D3AN7UUN5VXObYrm2qmjBQ9iMYlcSxceunArfZ7P5shsXyJ2a1vpIrmn1hHxYUJehBfoM2MjQ1+x52xSD4JX6Inc8lfZtyiYqB16L2ZcRrPis27UvrGPqP5RhXh9XjCuYmnhGMKyt1+l0q/b8PtGFbn9O2P9RtGqjDYNoIwf04d2p36ZvJQCjeA8z5a4j1mVn1MmtkuvyE1Tv658i9onEvhkZLhpJLdFPEGz3Kmm+1y/Kw3i1K866xq84hxJr02huClUP7qz+TI6gYLXbxSXyLUwSDoRaVCNQScYsjgysyfbUvJ7pZln1xqR22DuaQY2L8evWwazYo7u9bHWhk8yHwYZRWJ1/mUfJzk8kJ/0Xq/WmPJfgtpXMah+UV4VjfNy5nrqBGIjdVG+UHptGYlbtlHOtU03kx2BS2bg6/qQ8xtmMjgm33AloBW5ykz2xs4jYlNO3tUCgtnd14XsA3F4haVDC29Wz2rHsyc24DNyn2HuY4NerF7ekedOb8ZjRGqBHucnZK0SuQMDSRnsSnbqPHwiVQJc7/B5j5SgZmR/F4dPeLreB8OI834b1+zDfLIjHN3XqjlndeNzLqkDK2O188onmfFBr2Fn9KClE7nXU6OIjdRflNyWNivX0NUpiwORr7BDjUU7ZytksDe6D3v056zu3szcT6xPP65r51T2ln6smNNUXWGlwYn93GvzMlfU+bna+ZKpeSNAyF7G93Qm++hC5hqlVNAkDv+FntTNFdzaSLXrfdKiX2SzwcOAuXu7ONMV3sJ9zXw6OOii5vojomOYTrJHFzMP27rf9Ams6uFO7Utf0eWQLAwv8AZ8QhuUrMh9bRGvv9mQ2/uncnxnAVmJWkFZ4cQX/CfJ9DV0Oc8k3FopyMuF1YpcM5UPNG0xFLmA3WuLaNajIeXKwB8Ps8n6+QSXv1umiS6bO4pL5FZqx6DQQXR7xZnqxq84MS9yz27oQbDRfVwpcDFfejmT95k2kssRZr4bwbcGfepG5LrRtDT7WemY/Y1qD2Fg+5bUd6hIWeP0k1yRCwYitmE4CR0q8tv9OlS7qKple4uRvhNpV9YwF9Za28YkSkskNw1nGszdycDmWZq8TTejEmIBOwnv65r/QOp+SHWtPNcQFNKWGuocy/tcv3ScY9+s50DSeguC10aRa0NOrsIrjjfebctLjtpcYv2eGIhcrQ/GfSlgClsjcjVtMtg7riV7jCKNYKbvZkV4Po7oSkAp9UrCaSNrV42rZ9h0S7oyfUMgraueJ9EjhrgCz9WKXDP5rianakVvviYzDxPhk8heXSOFC/6TvOjR3AkH9cIK/cN8BQVrRG6HKRFEti8gh9dEcA8jrs/buN4uSOS2pc3na+ha7yI7hnTgQG69Pq2ofOY4X3r2zA0y5JdvWnfGf/FvpV9VIL8cdaPPtHPqhrY0YG7EOEP3EGTYHm1d2rw3Bvqs8/L6NelHef83FY9/tcjVvknKd2LpPyiYa6gdWxG5Bd7xT3KDUiFyb/57Iqe+LSByqhWU9keXkrbJ9NVDUYhc9UDbu1O5fTdqvdQEB+1CtT+u7+PHuKmmkeZiEbmdCFs9nnam6bXaeWi9yHUetYLFnrWtFLl9mP7VUF59YE4AW3ELFHO6gtMLU5nu4UJZS67oiVyN8LzDvtUhnGuxnL5lv2aVsgeDnzvBp+uO0K3/CJrf0kV+wRbbpVfkAm3iCYpyp7yqdue53oZ1cvXKC1kcTXPCUPEWDYb25fVWL9NAt2glJ53N4/Tz+HQWi0fklg/Yyai+FnIKVZc2J3Kv7mFBv8HctGLqqppYL3KNRU4+fbdV5AK61ARNJE27IM3VXDTLyo6pm2lFboV0VnjG5f/2Qt3eBpEbFMxuH82GKJbnlb7IdSUyKZAODpZaF17kWpXDW1iRq31TUjefbuoLyfxEruaNwH290ln5iVytiFZqK5FoH1ZzU3q0c+xhbvTfnMgtZ6EChAWRW8FQsGu6/NeLXHXaxaOIXLuxrPLqJpFcW74qnsC2JStyn5+B24DmlP11Oz+smJf/69BqE3hplDvVVOkKcyei9wJNXQBak66QrRedtT2SazK+9u7U6DcW13r2mBXixSFyvaezcdir2Csvsj1uJgkpqpxczZFfuoJpJNeZoMWLedNZyY9LezNpg8pCPpHcntNJ/OBVFJe3EzB0Pta95NUjVqwiV5tXWwtunkoi/sBODqtyclWHuZQCdfWEOhz/ZhkPOo6g2g+BTLo9ioQ3HTm8+j849e+O4/HlDN2reldoo22jSVJ6Irkqx9ritmSNZmHMlnL08dbbDEL7Y2huJbjV32uqlc5TpprNg7X8Q2jOui3VFXSvJuHm0QTWRC/luionV3WYFZFaUVDhIjtGduCAlXt7WiNyGy/8hXcsVUDQpSvoC+5CiFzdg0o11evvOTXVKSjVHnnDgcqEroygh1MOabGRhCQVlHhig8jt2p9Nk9ywP7oazw91CwXymVHatAF75SW2xnzBii2qnFzN8cjpClrBfWVLJP3n5OUA5z+/3YnqOoHWivxzcnWpCvnZ0s8NtyxydWlA+g9L+dwPxgsSC6xaYGjr3uQjjPJwNL9phS5dITfPVpsiUNv0QS538Zq5nNyqRmkDikG0WRhG13rl8t2MJv/qCpYX9Vn9faXNyVWemkfvE9utPk0aPlkESlbklvHDJfQ9nisPd/5vOz/v/Io71y9oFny9NJQGL1zUW3jWkppBU3m+Btz/ZTunknULz7pRrfcwXnhBQZnr+/g+diqaMoc2itxX5tH0ldtc/Pdasn89yR+qnF+VH60m8+ob9chRlSJLMcrD0wnvP25wMXkul1QL2x718I9hzLXxdQAAIABJREFUq09DyPqR2HHT+ObiHao36sbb/frwxt+dUTxjPpJ79dsoZq09ysmLd6jk3A2/UYPo07Q6ZOlHZnXVFU6yblosm9NUAro6Lb2HMXRAJ5wrKDm7IZjgpTZL3EftdQHna/Nsqz7g0v4FTPvvj9wsU4dWdbvz5uttaeRQFvQiudQKYZn3q9w8/iPVGjuy74uJxN/vzuT3/ah/KZ07DV3h4ERGH1UlZNtou5Ai17vrcnwbluXBlVTiU9ayRyfSC03OOAqjNaT9Ubx54SJ16znr/cjoflzvc273UnZ8uY2r6sVkFo6u8fgPrsmZ5PWkpSaQrS4z1BSFz1T8g16jmtldycJ4J2UYjdWLXGazJla14OtRRe4guiZNoY0DnNsygbVz1vNQ0ZYanoP4xzvuvOxYziiSq1cVIjudPQlLOZKiWiCmWWzjHvAyF80smtMJ2HsXUlgTHsWvOiGt775uUc7vGaQlzM5deFZtYBi+/duqq1acXNmBL+PzE+EFDbj2tXjtdHaklqNrVwoQ65XoNnkJo9uq7vWTrPtnCAmnTK/RevJHTPdwUK1OJW1DCnHJxzijWiD2YjMGjOnEs+YWnlmTrkAz5mx6DzdFDud3J7Piy1PsPW0YgjDwRpfecOsYC0avZuOFh2offAd1okcrFxTPmI/kDlg4A/8mdigvpLIgfBtbL5gR6g08iV/eBZffMzmetJnPtp3khLl2RngKrq6gS1WwkKqiSzMhL+Kuq67w05rx/Ovrr9X3j3qRZ8AwOjQox8P09cwdPkFbRUMn6FS527M59b1qsVdTqvmE0muwOw0qwLmkfqyM3W+5NGBun4y+F7Rvd2pwn3MpMWzQLTzzDMU76C0aKTDIAdctpFPdBwnjArlKXxqPCaVXG0dNdQYDkasTxfDrjnASpidAqyl0HdOXltqKCPntuFhQCbFcX87tYUNCAudSVVysP1q7riXqleoFVFfQu3+u72P+iCi2Sw0x6yE/Bi1LVuQa5cGa8DLOp607habvt6KycT6m6sQ/bnDu82Fcy11gZqPI1eYHmx0zle0VfnmL1HIbWS47Vug6uS5DiZnfh4bmyvGor2te5Jqfazc4Mm84EbkLzPSrK5ieofw5mUkjlxksXistc7jAmrP6IrfMIGYP74KTyvlruioLoBOa8ECvfBjYZDvfUmYaWr+kDmKSUbnhig3DievqappuUQR1cvPKeamu7k6blfF0VXde9eOYt61vQa/9DX6Q9CsDmEyC+5xZP5i1i/V2WFO3sVx27FHq5BZY6stYcDf5FL9ZfU1Ldql91C9/ptexgVsYP7ipaZklgx/1/EqTwb3T64kdMSFv8VVhIrkql/S2jTVMxTB3N+qVQAK91CSjtorGRC4fYqYcmKqdhRJiVolccAkIZHFfVeUG88eZpFACdFtLN+jC4s88aWTx+828yM2rDmF0DSMfO0d8RFhHS7kQFmzXmkdiu8Zwfi2+339hunGAbvGXxRQY3YKtvIecfOesSdmu/Mvw3UtfT+xwzbyqpo3MWhaPxg+/BZS9y9jPiiF6Ze9yRbER54x0ztm70sAojz63kolR83sZWeBYhSsG24rnVwrQ9PuKBp/it9DSfWycpmQ897QbfChOsvqbscT/aemXrB1hq8Ny0wOvfjsJ/5k/lpafPfGjCAiUuMhV96H2Bzh7uVOzpkKzoOgPJbd+OcKFb+aZbgZR8wOce1vT1kaRW6Y5Fdq+h8vfG1KlimbTiD8eKrl9wYIfOviKt6nZ2wenetUpp7eGotAiF6jeczQz+rnjrCtkm32VkweS2VO+D0EdFGarKxjMBdVGEBePsDkumnX/1X8sNS9ylVlXObs3gWmLvs1NjSiCuVW0Jso0wbfDEN54wZFK6o0gHnDz8gn2HTzPC2950ehaXo4taKK2TcuD/oYPqBahqYVmhjpfd6HujaZNtvOr16vpsjmRCxVp1TSU/q+5ULOSXmZxkYtcQ5Fk/GOYWxTezAIuw7ZNqR0QRteuLXB2KJdbQD47I529y8ZzZLeFKLBiEC2jgunwoiMKPSHzKCIXxVu8HDGZN5o7ajYkUC2Cu/A9B1an4zp+EI0vrGfK8LzC9+pBcBxEy8mGfqg2YDhgcfMIZ2oEx9HHI2/zCLUdk80g3GkUEUbXVq7U0C4KfZidwandMWwyrkBRWJGLLupuFBk2e0dZF8lVn6qoxYAQX3q30lvwlX2N47s3EGFuMwgrRa7KtGYDhtY0cqys2QxC7zAQuaq2Xr2YM6hd3oYUKh++S2FXhV6M6ljWwta9dnQIfo9AD70NJNTjY7wZhJkNL3J9sbQtsC5lwfyOZ+W1FQoMq14YDYY2jeChtnqJWZGrzOLq6T1smma8AYN5kfvwVganUg3nVUHRT5VXmtQb/Yc5M3NbmcW5A+vZPMd0Exg7r3gGDXWnrnpTId1mMb/RZmUYLU0Wi7rz8qyZefemMoszKbP58rgnQZPaolsgp6Flo8i1cB/nkjf7Nknzae6OZ1Zs8FHJezrxw15V11bOPjQT30jDJdlF+0Mm1v5qAqVD5P7VvX6SrqctIWauuoJpN/OrrvAkQZG+CIHHmECT+Qyc+xYNckrPtsePMU2rXFfUnEdi+8ZweTOhBxepN6N4lMMaMZpn35Yc9Ufx6ik5929+LOj5Hk04y5cpH7C4wBwH7aLrCiCR3CdvjojIfdzHVETu4z6C4r8Q0BJQbVgRjHeQJw0qWEoJEVjFQ6AeAX9fyDv17Mk8MQ//U9tN0xZsuLCIXBtgFWnTxgS0/pR3nCD9wEgCr1go/6m9ZiXndvT6IIhBr6jKGT3Cjp9F2gcxVpQEROQWJc2SsCUitySoyzWFQBESMH1dbZjeUYSXElOWCfytG1EeY2ldVUn6wQkEXjZKrLeBnYhcG2AVWdPGvPNKOAGu1a16UNFUK9JdXLXoehLBSws/5kXWDTFUpARE5BYpzhIwJiK3BKDLJYVAURLIE7kW83uL8nJiK1+hG9HxfezTggi7pSveaDswEbm2M3v0MxR0f2kpg8usIfDE5tzSdJbsqkWui5Ls62f59vNpxKYWfrwf3XexUFwEROQWF1mxKwSEgBAQAkJACAgBIVBiBETklhh6ubAQEAJCQAgIASEgBIRAcREQkVtcZMWuEBACQkAICAEhIASEQIkREJFbYujlwkJACAgBISAEhIAQEALFRUBEbnGRFbtCQAgIASEgBISAEBACJUZARG6JoZcLCwEhIASEgBAQAkJACBQXARG5xUVW7AoBISAEhIAQEAJCQAiUGAERuSWGXi4sBISAEBACQkAICAEhUFwEROQWF1mxKwSEgBAQAkJACAgBIVBiBETklhh6ubAQEAJCQAgIASEgBIRAcREQkWuGbLvWMYx0q8qD89uYum0tZ4qLvthVE3AJCGRxX1fsMw4ze0giW7OfcDB/64Zq61DFsSmM+9+Ts1d6kzqL+Ge9dBYcmsd3fz7hYyjdEwJCQAgIgVJPQESuyRC1YUL/ETSvrPrgPFviPmZVqR/GUuJgUDC7fVwMnDmTFEpAbP7+BS6Zja+rqs1tDk2PZNKOUtKf4nDjb934qP0HeNSA9EMTCLz8pIhcBd0bLiT41dpw6StCDy3lRHHwE5tCQAgIASEgBKwkICL3USK5lf2Y0rMLjW7txG/bWiuRP8HNCilyiy2S26IjMZO60zRjJx4jdpYC8AreeeVzAlztST9oQeA+60qXwG50fNWFGvYalx9k/cbp/RtZEZdOjkkvKvBioB/vdnCldiU7Tfsb5zm8aS2rNmSatC7brBV9h3nQysmBss8Av+dw9f/+zcppu/j5jnFz22yDgu4vLSWkSXUyT8zD/9R2nvSgfCmYVOKCEBACQkAIWCAgIvdRpoZjCMvefpVKv27D7xsRuQYotYLXmkjuowxBvud27c+mSW4o0lPwGF7yIldRcx6J7RvnG+l8MexjxrRUv0YwObIOLmHCjHS9v9vR8p8f49+8gpnWD/l502xmrdATui278dG4zjhrxbPBSTfSWDRyLT/lCl0bbecaa8lHHafi8Ww2h3b4EHa72EZXDAsBISAEhIAQyJeAiNxHmSAici3TE5FrxKYlEe5T6VDtKtu+eZ85D8yje3HcaN6ulMa2VUdIS8+BZx1w6zeQwZ2dKJuVRvSgtZzWnlrWaxAz/F+m4u+ZpK1fycrES+Q860THMf6826wyKNNZN3gJqWrh6sDbn02ky3Nw98K/iZ+Zwk+/QpXOnowM+Ida+F7fO5+P51xSW7fNtlFfKk9hY9dWKK5tZ9S+eZK28CjfMXKuEBACQkAIFJpAiYvcipW7MKB1d1q5OFKprKYfD+5k8EtaEnN/OsBN9V/qMNx7Bu618suR1ebSlk8ncfkUNqhOK9OEN171oefLLtTMNX6X387vJzE1gX0GQsOP6YHdqa+P0myE1kw7M/h/SR3EpEKnWzaldkAYXbu2wNmhHOqX0L/f5/qF/eyJCefk0Yt5VwzaSbiPKyfjO7CnWhx9ujaltkLbPj2FxHGjuZ77zngY3TeE0TJnDwumpeMW0pc29apg9ww8zL5I2upwtq3fU+jJZHBigSLXlekbAmldVe+sW2lEea9mlyUPFC74T/KiRwsXHNTRyIcoM39hZ0IiszfpIpZdWLzbk0YF9MIkwqyoxYAQX3q3ybOdfeEYidHrWXX0oZ41jf3nDsTx/i5Xpgd1opGDJk1AmXmSxGlfsMKgvfbUmvPY2r4xyv9bRO+fNtvIuBUfrPPh5ZzDRA9O0opcO7rP+wSvBg+5uGU2nyzVT01wYsDy0bR79iGn13xEdCLQyY9Px7hRJSuNRSP0I7ZQtt9w5vi6Uva3/XwyfCMXsdG2SW/qEdxmCW89l03aLh/G3cqnu62DWDz+TZw5S3JYMMtO2YhGmgsBISAEhIAQsECghEWu/iIvUw9/OziF0Uc1r2e9uy7Ht+FdDicGM8801RDwYsoQHxrdPsC0xM84DrRrH8fIlyua7/q1VMI3LNernFCKRK5WuJp1PPsHVvbrwzmdcNW2vZmZRTWHKian3DuxlJkjo7R/14pc+yxuPlOFaiavrTPYG9aSPQeK4H4pcpHrRNiasXSubcY3A3FcGJHrStiaoXSurRGrhsdt9k6PJCJ3MZzWfnYO2YoKqJ4nDA4LQr3/a5sYXB/SvvVinNn5a5552boutA0YxLvNKhilH7gxfJ0fbmXSWee7hFTd6apIbqAPXq85UfEZyDqyhAlR6VQJCuXTN2oaRGvBjiqdO+M/oCMvVlf1/Tybei9iG7bZNue5os4iNr7ekOwTn9L7lOUHp04RiYxvraF4Y28E/acfKYLJJyaEgBAQAkJACECJi9yxb/ej+s9b+eb0fg7fvQVl6uD+6igGt65D2cw8wdrq9RjGNq/I8W+GMO1XoO5EEt5swm/7JxL638tQZhCzh3fB6fy23EVg7V6fwwDFCb45upN9189zk4o41fJjbI+OOJXLYN/qEBaazRnUCt6Ccm2LK10haCejWvzG3uQETqamcC8b7FpNofv4Qbg5wMn4+ny5Ujt99QTxvav72Ry7kJPfXaS896cMD25LNS6yY0gHDpxTtdeKXHX0NIszm5awefVCsulLy6gpdHctx72jC5n54exHvzcKFLn6l9BGdcknktvRl6SIVjhc2kdE2Gb2XngIisp08OzEgO4VSBySaBoBtjInt/Xkj5ju4YDywj5WxKaQeDgHHJ3wDfDF38MJ+ws7Gfx+CufVLuuJaFWaQMIXRK28BK08mTOlCy72t9kbGUlErupUndOOiM4f06HKWb7c8AGLC6Kri7rq2v1+m582LGbJqt/Ie/nQmXEbu/G8LvpaqSZu/r15t5MrVVQLynTHue2MGLsLTa5vhdzIboUO/2Bgv864Paefz3ubI9FTWfGtbbbNdsduLKu8ulH72nb8983jgqU+e4xnxQedqC2R3IJmhXwuBISAEBACNhIoYZFryVutyLz9IwtXz2GfqtkLU1nr4YIuDSA3SvvrNoZ8s5a7WsHJT58x9Lv8Q5ED3kygZ927HP0qkE8zzPlQwiLXApbaUf9leJsqnEuqz0pdWS6tyM0+kcCSkeEGq9kbzD3NwOblOLO+PmvVykorcitksDe6D3tS9NIeGsThv9yTupn7ifXpx3UbJ5JJ86IWuQ08iV/eBRflNQ4lJBC15lrBK/etErnaCLFDOqt84lhhUA6gMqErI+jhdJ5Ejxji9EWu8hq7oucRlZKXyjBg4Qz8m+SYKYM2jDjvt3HNPswnO8LZXRBbY5Grbp/DxX+tYFbsea3Q1QrRc7uIPu3EgE4vUaO8xvDdK2ls2lOWHv1epoqByIUjq7aj/Ec32tXTLm77/Tand3zJz0386V7PSORaadt8d/xY0Os9mtyzss8FMZHPhYAQEAJCQAjYSKDERW5FBx+C23ak6XNVNSWN9A99kWsgYm8x0ncije5fpmatB2xZ9jGrGoST0NWVS/q5sGX+jm9bH9wb1aFaOWMypVnkulN3fCg92rhSu6qJ42ZFroHw1XU1eC/h3s567bUil/0s8e7HVQMk+X1m46xSNS9qkQs0CQpmro8L6iyL33O4kn6KvV9vYlXKbfOC1yqR25HFu3sVkMOrH53VRnLNVGzoHBVBWBvMi9w+b+N623bBV7ZuTV5+szfvdlVFaHNIi4tgSYoKgFbk6g3N3f+dIvXztWzam5OXg5v+DSNC/62N5OpVbfj9Nj8f3M7K2MNcvQPd583Eq8Ft9s2ayqp9ttk2Pzvcieo6gdbY3udCzDY5RQgIASEgBISACYGSFbmOo/jM++9UK2NhZPRFLproqtPZJAb925H5g5tw5qsfqe/dkbu7gwkvO4m1HR31orNtGOs3glb6C5sMLlNaRW5bXv4snj4vmopbnfvmIrnmRG75kL2M72mtyA2l15aRuCnNCeBC3DnFIHLVXji6MiCgHZ2bN8ZFu+ALSzulWSVyrcnhLTmRqyOvy6nV5dhCW8Yk9uZFleLPSmfn+o1s2pKXzlB22GgW9HRCV3bMOWQiH3VwUEeErx7dxbqYf3P6fzrrL+Gf4E/LKuf5qvcidtpo2/zseJtZ3Yfh9lBEbiHuHjlFCAgBISAEioBAiYrcnp2WM+Clsjy4kkr8jiT2qHJy1YeZdAW0i9TuphJ+qj5TXrvJwtVraeo9g/bZSSzO6cHIl2/yryUTif8jL2e37P3L7Nn2GYlXVTm5mqNUpyvo0gbIIi0+ih0b1qtzclVHfukKpiK3LW0+X0PXevdJi32RzUkqC/lEa72S+XDMaygupTBzYCD3HnVyFZfI1ffL0ZXQWUPpUc+OK7vn0X+apvxV7mGVyNXmA9sfI67nF6gKEeR/FCaSq41qKqzMyTXjgLFohcp4LfyY7nVV9XCnM2uFfnK5rlyYXnUFz0HMCXyZikZlyFSXyi0XlltdwUbb5oDpcnIvb6b3wUUFp5YUhF0+FwJCQAgIASFgI4ESFbkDuifQ0wXunEwgYu9OLv1Rlfq1e9D37x1pXrciGERyKzK4VxxvVDvB0RuNaHR7LUNTd+LUfA6zW9zlzLU6NKpxhlWfz2CLCoI2h5fbJ4hPWsC/7t+lWsWOvPladzo1qUOlMkUQya08gvn921Dzj1sc37WMhWd/zBXSNo5DXvOOaxgV0ZZqyovsCA/kwOHjUK8vjd4dRNeOTalRAbPpCld3h7MmYQ/ZFy5CvWG4hQynVzNHuKUfmdVVVzhOcvhsTn2/h4c0pZpPKL0Gu9NAbbsfK2P3G7lfiW6TlzC6bXXIOsm6f4aQUFCpp6IWuQGBJLW6zc7knWxLvcZ5lfBXLTwLGEpYTyeUB+LwCtPfKAFo4c3qWe14jtukxS9TLxAzV9ig96ypjGpRAeW5faxISGVnaqbZdhoohRG5UPjqCjV5vm1n3u3jRu3ymaRGzWCdtgBBFf8PmOblQlnlbxxJWsta4zq5BoLWFf+E4bSsAnfTdxEfvcuoTq6hWLbNtulsV9SaR2K7xigLqK7AS0OJiepDQ/tszm6KIHhpoevuFfqWkxOFgBAQAkLgySRQoiLXqfFUpnd0QVse15SwgcgF9w5xDG+qKgn2IK/Kgk5oqs7Wq8ZAOT+mD+hOfYvGDUVuvuXGVLaNfNE4+yojfUNop3oLbHQUvk6ufgUE85POXLqC+ZZZHJnZk225C8zyt30vfT2xwyeYiboNJWZrHxpqL3J2Qw+Clxpf0UzdW6Mm2fpC1MwWwIbN9Rd75eX4mu+ncZkvXSvLZccM6uQ26Mjihb1oZG7jMJUpg/zbwolcnejj/Fp8v//CQmQzT4ia9jOHnzfNN9zBDAe6zwvFq4H50mdHYqazYlfewriynf2YFuyGaaE5eHBuO1PG7tJbcGibbUN/FQxusYb+LnfYu82PSNO9iPOa+8ew1Uc7s5QnSegdwron87tWeiUEhIAQEAJ/MYESFblQlTfcJuH9Wh2qqcToH3AnM53DB/ZTqd0gWpXVq64Amqjt647wQG/DB5qoF6GphOYDVb7ujk25CKs5DWFyh7Y4qY2rlp1ncObYNr6z785gt0oG1RUKJ3KBit0Z69EDN6OFc4UXuUDzKfQa35tmtatoNoJQZnHu+23sOPcy/v2actFMdQWDeWNp4wiDEmJ5Zzy8lcGp1Bg2RSegv+1BXgtrIrnFLHIVtegd9CbvtGnEc1W1ou73h2Re+IGNMclGGzbo0WjSisiQLrSu54C93sJGk80gHF0ZNdmbLi/WQmFcP7gIRC7oUhby2/HMjMhV3ubqhZN8u2YLqT+YUYuVatIu6B08W7pQQ7tBxt3f0tm5IoFtB01Hs0KHbvgPbMuLNStoHi6Vmfx8ZDfxsw6bVtSw0XYudd2OZ1c2439gkeXyYeoTGjN62Ry61VH9+yzJPYJZ9hd/CcrlhIAQEAJC4MkkUMIi98mE+pf2SltCzGx1BRNHiriCwl/a0cf/Yoqa80hs3xgubyb04KIndLvblnzUcSoeDjfYu9OPSLN1qA3HsvHYFczpWhskkvv4T3LpgRAQAkKgFBEQkVuKBqNQrojILRS2kjmpHgF/X8g79ezJPDEP/1Pbn7AFWQq6v7SUkCbVyTz+Kb6nC9oiujoNPQcxPrAbzvagPJVA/w/XcadkBkeuKgSEgBAQAk8YARG5j/uAish9vEbwb92I8hhL66pK0g9OIPDyk7LQSkF7l7l81KIeXPqK0ENL849Ue0SSGNoyb1vkG0eYPzyC7aJwH6/5LN4KASEgBEoxARG5pXhwrHJNRK5VmEpVo791I6Lj+9inBRF260apcu1RnGlSZxGfOJ8g8vAi0v4swJJO5Obc4OJ/NhO7YB0/isB9FPxyrhAQAkJACBgREJErU0IICAEhIASEgBAQAkLgiSMgIveJG1LpkBAQAkJACAgBISAEhICIXJkDQkAICAEhIASEgBAQAk8cgXxF7hPXW+mQEBACQkAICAEhIASEwFNBQETuUzHM0kkhIASEgBAQAkJACDxdBETkPl3jLb0VAkJACAgBISAEhMBTQUBE7lMxzNJJISAEhIAQEAJCQAg8XQRE5D5d4y29FQJCQAgIASEgBITAU0FARO5TMczSSSEgBISAEBACQkAIPF0ErBK5M2Mv0LchoFSQfrAy06LKUtCu9E8XRumtEBACQkAICAEhIASEQGkiYJvIVXv+DFn7atNsyjOlqR/iixAQAkJACAgBISAEhIAQyCVglchVt1b8ybCAW4x7I4tyOQ7E9FYwW0AKASEgBISAEBACQkAICIFSSMB6kat2/k8Wx1/Es0411nerwvhS2CFxSQgIASEgBISAEBACQkAI2ChyQZOfKyJXpo4QEAJCQAgIASEgBIRA6SUgIrf0jo14JgSEgBAQAkJACAgBIVBIAoUUuVX4+u1qjMou5FXlNCEgBISAEBACQkAICAEhUIwEbBa5b028wQL3u2T96Mi0mfasv16M3olpISAEhIAQEAJCQAgIASFQCAI2i1wUD/k8+gbuzjmay916lmm+lVhaiIvLKUJACAgBISAEhIAQEAJCoDgIiMgtDqpiUwgIASEgBISAEBACQqBECdgscvuGZTLzHzlkHanJqOiy7JF0hRIdQLm4EBACQkAICAEhIASEgCkBm0WupoSYLDyTySQEhIAQEAJCQAgIASFQegkUUuRKndzSO6TimRAQAkJACAgBISAEhICIXJkDQkAICAEhIASEgBAQAk8cARG5T9yQSoeEgBAQAkJACAgBISAEbBS5f7I4/iKedSRdQaaOEBACQkAICAEhIASEQOklYL3IVfzJsMG3GffmTcrlOBDTW8Hs0tsv8UwICAEhIASEgBAQAkLgKSZglcjVVFTQUXqGrH21aTblmacYm3RdCAgBISAEhIAQEAJCoDQTsE3kKhWkH6zMtKiy7CnNvRLfhIAQEAJCQAgIASEgBJ5qAlaJ3KeakHReCAgBISAEhIAQEAJC4LEjICL3sRsycVgICAEhIASEgBAQAkKgIAIicgsiJJ8LASEgBISAEBACQkAIPHYEROQ+dkMmDgsBISAEhIAQEAJCQAgUREBEbkGE5HMhIASEgBAQAkJACAiBx46AiNzHbsjEYSEgBISAEBACQkAICIGCCIjILYiQfC4EhIAQEAJCQAgIASHw2BEQkfvYDZk4LASEgBAQAkJACAgBIVAQARG5BRGSz4WAEBACQkAICAEhIAQeOwIich+7IROHhYAQEAJCQAgIASEgBAoiICK3IEKP5ed/MjMmk7Znq+MXXYaLRn1wD8hiwWv2zAopT0L2Y9lBcVoICAEhIASEgBAQAvkSKFjkBgWz28eFM0mhBMQKzdJP4E+mRl9nUOMHZOyrifcUOxORO2ziDca534aztQgIKsee0t8p8VAICAEhIASEgBAQAjYReCxFbu+Icfi3KcvxOZ8waYdN/S2wcXHaLvDiRdDAfcxNPu9+h6zcdl2uAAAKYUlEQVSDtegRYSpwdZcYFvk/Jr9+r8B2ReCSmBACQkAICAEhIASEwF9O4LEUuYFLZuPreptD0yOLXOQWp+1iH93Xc/hPZAaON55l2tBKLM03FeEPPk+4gnutcuyfWQO/XcXunVxACAgBISAEhIAQEAJ/GQERuUaoH2eROzX6KoMaP8MPix3xTrZiDnW+w7Hx/6PK5Zq8P7i8pC1YgUyaCAEhIASEgBAQAo8HARtE7kTibvZl1LvNcFHYwe8PyUzfyfxxO9lrFDF08PAkcmg7mtauoKGgbvstn4WnsCvDCIyiFgNCfOndxgUHe81nyluXSPtyDVFrrqEz3TkqgrA2lfOneiuNKO/V6Aclm3j1YsS7rfJ8Ud7m/LFvWRGZmut3YWxrxPB5Ej0+41A/fS45nD+8mVlhhzmh562DR0fG9W+HWz0H7J9RffAQZeYlDiUnMkuvn9CFxbs9cTmxAZ91FZge1DHXd2VmOlujl7Hgu4emHF7L4T/TM3C8WBO/oeXZb9X8+5MFyy7zlrM9P8Q44v2N5ZNafrCYsJ7OcCaZSaOXcdIq+9JICAgBISAEhIAQEAIlQ8BqkZudkYnC0cHES6VKjI3clytGmwQFM9fHBa1eNWyvPE/ihzHE6dSfojHTPx9Ca1Oz6vMyDyzn/bCTatuFEaKKgYEkDXY164v+QrrC2NaI3Esc+q4CrdubduDK7nn0n3ZJ23+NcG1kdoxzSIuNJCRJJ1y1bW/dJrNqZUwsK9NZ4RPHKqMHi7cm3mCB+20ubnOmffTfrJ5NzgFZfNfnJlkHnWgWoVbfZo5ORK4bT8sqqo9usC+yP1GHrL6ENBQCQkAICAEhIASEwF9OwGqRq/JMeTWNVbGb2PhdDs9692VOsBsOXGPrkFnMPgc06MLizzxpZP+Q8ymr+ST+GGcy7HBp35pRY7xxcwDlsUQ8Rx9WdzRXXGYeY0V0Mhu/u022owM9Br/HKE8n7LnGrnGziPrekIu1KQWBn83G98Ucjq+ZR8SyTDIBhxeb4TvUk0bpswhZbMrbattqkas5X3kpjVUxyaw6/AC34BFM93bB/uo+QvptIE3doguLNzQmM+VbVm47yYkLD8HRiQGThuLfvDKqBwXPkftMBbHyGodWJxK34Tz/c3AjbG5/9QPBlS2R9J9z28D5mTGX6PtCefZHPYvfv22YR/Xv8d3i33C+XBO/wZYjwJ1CVzDGo7ZEcm1AK02FgBAQAkJACAiBkiNgtcjNPrGBiSP3GbyC9507lcDmFTizPpSAxeASMo74nrXIPrqafh+m5UZ31d1r0ovVCzvyXM4x4np+QSJuzNnSH7cK19g6chaz9d/tY4fv3Ai1bXOCzloh2nvWVEa1qED26Z3MN5cqYYa7tbY17R5y5bvVBIcfUwtozdGRxbt70chM6oTJ5br2Z9MkNxTpKXgM32kocrPTWTUxjhX6XHzeIyWoGfanN+MxIlXP3O+sXXeJttWrsb5bFcbbNJ+UbN18laY5zzLNtxJLbTpXGgsBISAEhIAQEAJCoHQSsFrkmquTqwgeyyZvp9wauprIbAWOx08keKVxh12ZviGQ1lVVeawxxGlzTxsZRDz1ztHW580+EIdXWLqBMWuFKIrGRC4fQgdHzemqHNjjh78lMT6NQ8a5wdorWGvb2nY6xzW5wa/RyLGyNidXr0vmRK7B37RtFV2I3+SJi8lnv7M28RJtqxZG5GrPRURu6bxFxSshIASEgBAQAkKgMAQeSeTqIrc6AawRuXakxX5MSJKVIvdSKoMHbua8cfOiELlqm3a4eXfB941mNHWthUKddprDmaR5BMTmxV91l7dWvFrbTmXXJSCYxX0t5CmrGlgrchv0YvXyjjxXpCL3IRs2XuY1pYjcwtxAco4QEAJCQAgIASFQOgk8gsitzKjPI+hdT7VwSiNq3SZ/xBwPB7K//wKvcccMe6xLV8h9jd+OmBRvmtpfYuOQeSxQ5fTmHnnpCmeSJhIQa1hNwBaBaeiEHW79+hM2tBkOqgVcnnGsMhoXa21b2w4qE7oygh5OkHl0A/OjD7FXlZOrOvJLVzATyXUZM5Z4LyeUR1fj+aEm21d3zIy9QN+GlQqfk/tLLdoHlDPZHa10TlvxSggIASEgBISAEBAC+ROwWuRe2R1HVMIv6kVTinou9A7uj38LB9DPPW3jS1JUKxzI4XxKYt7CM88ufBTUhUYKyEydh0+kquqAHf4LpzGgiR1kHGNFjG7hmRMDxvRjQJta2CvTWeUTxwqjSgIDFs7Av4kdygupLAjfxladaDToqyuRn3vjcGIniV+fYu/pHPWnDi+6ETajP265aROGgKyzDdaLXFcikwLp4PCQ81tiCJlziUxFZTp4dsL3nVY0daxgPpJ7aR8RM3eSduw22YrK9Ojvi79PYxyeMb8JRqGrKwzK4rv+BVVXgMbDYpju3RD77LMkhwez7JTcWkJACAgBISAEhIAQKL0ErBa55rtwm0Mzo5iUoou02tEjKoxQS/VsMw4ze0giW3WitUkXFs9VVWMwZ91ySoHF0mAGi710OcDmPVee3kzAiFSTNAnrbNsicq0of2YuXcHCnNEvq2bQ5PW7/CfyOo7XazC+f0XWWznnNBtI2LMnwoH3D1o+aej8rfTR1kBTnkqg94frrLyCNBMCQkAICAEhIASEwF9PoGCR28qNsHc64dakFg4V7DQeqjZ3uPADG1Vls44ab0xgR4fg9wj0aMRzVbXtlZmcP7CTBXMOk2a81WyTVkSGdKG13iYJ2VfPsHPZGhbs1kRfTQ8z11A1MqpoYLoBg2qjiWucSd1ARHS6XkUE/StYZ9v6SC6gqIV/xCB6N9fmBKv5HWPn6l9pOr4XTS+Yqa5g0GlLG0foN/qTmbHX6NuwEDueWbOBxEujWTG3G7VVl/w5mR4jl/31s1WuKASEgBAQAkJACAgBKwkULHKtNCTNioqAdjMIc9UVCrrE6zn8JzIDx1vPMs2/EkuNHygMzv+DzxOu4F6rPPtnPouf/jZxZq/TmNHL5tCtDkgkt6CBkM+FgBAQAkJACAiBkiYgIrekR8Dk+o8gcoFh4f9jcrs73D9bi4Cgcuyx0L9hkf9j8uv3yNpXm2ZTLO10pj25RkO6DRzPiK7O2KPk5Mr+hKy9U+rIiUNCQAgIASEgBISAENAREJFb6ubCo4lcUKUt/Ebfhg/JOliLHhF2JhUTBo25yeTuWVCAEFah6RSRyPjWilxKNw7NZ3jkdkTilrqJIw4JASEgBISAEBACegRE5Ja66fCoIlfVoT+ZGZNJi5PVeT+2jInIdQ/IYsGr5Zg8vhxf55vSkCdylTcucuTrWKITfxSBW+rmjDgkBISAEBACQkAIGBMQkStzQggIASEgBISAEBACQuCJIyAi94kbUumQEBACQkAICAEhIASEgIhcmQNCQAgIASEgBISAEBACTxyBfEVu9Px5uR3+aFLYE9d56ZAQEAJCQAgIASEgBITAk0lARO6TOa7SKyEgBISAEBACQkAIPNUEROQ+1cMvnRcCQkAICAEhIASEwJNJ4P8BcHx2BkDbVT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4B4338-61B9-4133-BE66-9464ABA5D75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57" y="1293132"/>
            <a:ext cx="8100832" cy="3105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62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8"/>
          <p:cNvSpPr txBox="1">
            <a:spLocks noGrp="1"/>
          </p:cNvSpPr>
          <p:nvPr>
            <p:ph type="subTitle" idx="1"/>
          </p:nvPr>
        </p:nvSpPr>
        <p:spPr>
          <a:xfrm>
            <a:off x="721526" y="15219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+mj-lt"/>
              </a:rPr>
              <a:t>Uvod</a:t>
            </a:r>
            <a:endParaRPr b="1" dirty="0">
              <a:latin typeface="+mj-lt"/>
            </a:endParaRPr>
          </a:p>
        </p:txBody>
      </p:sp>
      <p:sp>
        <p:nvSpPr>
          <p:cNvPr id="95" name="Google Shape;806;p38"/>
          <p:cNvSpPr txBox="1">
            <a:spLocks noGrp="1"/>
          </p:cNvSpPr>
          <p:nvPr>
            <p:ph type="subTitle" idx="2"/>
          </p:nvPr>
        </p:nvSpPr>
        <p:spPr>
          <a:xfrm>
            <a:off x="5996524" y="1770646"/>
            <a:ext cx="2503538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sr-Latn-RS" b="1" dirty="0">
                <a:latin typeface="+mj-lt"/>
              </a:rPr>
              <a:t>Prikupljanje podataka</a:t>
            </a:r>
          </a:p>
        </p:txBody>
      </p:sp>
      <p:sp>
        <p:nvSpPr>
          <p:cNvPr id="101" name="Google Shape;806;p38"/>
          <p:cNvSpPr txBox="1">
            <a:spLocks noGrp="1"/>
          </p:cNvSpPr>
          <p:nvPr>
            <p:ph type="subTitle" idx="3"/>
          </p:nvPr>
        </p:nvSpPr>
        <p:spPr>
          <a:xfrm>
            <a:off x="3209308" y="3289199"/>
            <a:ext cx="244167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+mj-lt"/>
              </a:rPr>
              <a:t>Zaključak</a:t>
            </a:r>
            <a:endParaRPr b="1" dirty="0">
              <a:latin typeface="+mj-lt"/>
            </a:endParaRPr>
          </a:p>
        </p:txBody>
      </p:sp>
      <p:sp>
        <p:nvSpPr>
          <p:cNvPr id="92" name="Google Shape;806;p38"/>
          <p:cNvSpPr txBox="1">
            <a:spLocks noGrp="1"/>
          </p:cNvSpPr>
          <p:nvPr>
            <p:ph type="subTitle" idx="5"/>
          </p:nvPr>
        </p:nvSpPr>
        <p:spPr>
          <a:xfrm>
            <a:off x="3205440" y="173705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1800" b="1" kern="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Digitalni</a:t>
            </a:r>
            <a:r>
              <a:rPr lang="en-US" sz="1800" b="1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dokazi</a:t>
            </a:r>
            <a:r>
              <a:rPr lang="en-US" sz="1800" b="1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800" b="1" kern="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forenzici</a:t>
            </a:r>
            <a:endParaRPr lang="en-150" sz="1800" b="1" kern="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806;p38"/>
          <p:cNvSpPr txBox="1">
            <a:spLocks noGrp="1"/>
          </p:cNvSpPr>
          <p:nvPr>
            <p:ph type="subTitle" idx="6"/>
          </p:nvPr>
        </p:nvSpPr>
        <p:spPr>
          <a:xfrm>
            <a:off x="813723" y="328990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+mj-lt"/>
              </a:rPr>
              <a:t>Aplikacija</a:t>
            </a:r>
            <a:endParaRPr b="1" dirty="0">
              <a:latin typeface="+mj-lt"/>
            </a:endParaRPr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/>
          </p:nvPr>
        </p:nvSpPr>
        <p:spPr>
          <a:xfrm>
            <a:off x="483177" y="1818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+mj-lt"/>
              </a:rPr>
              <a:t>Sadržaj</a:t>
            </a:r>
            <a:endParaRPr b="1" dirty="0">
              <a:latin typeface="+mj-lt"/>
            </a:endParaRPr>
          </a:p>
        </p:txBody>
      </p:sp>
      <p:sp>
        <p:nvSpPr>
          <p:cNvPr id="99" name="Google Shape;817;p38"/>
          <p:cNvSpPr txBox="1">
            <a:spLocks noGrp="1"/>
          </p:cNvSpPr>
          <p:nvPr>
            <p:ph type="title" idx="7"/>
          </p:nvPr>
        </p:nvSpPr>
        <p:spPr>
          <a:xfrm>
            <a:off x="1449981" y="2612074"/>
            <a:ext cx="1049650" cy="82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200" dirty="0">
                <a:latin typeface="+mj-lt"/>
              </a:rPr>
              <a:t>04</a:t>
            </a:r>
            <a:endParaRPr sz="3200" dirty="0">
              <a:latin typeface="+mj-lt"/>
            </a:endParaRPr>
          </a:p>
        </p:txBody>
      </p:sp>
      <p:sp>
        <p:nvSpPr>
          <p:cNvPr id="93" name="Google Shape;817;p38"/>
          <p:cNvSpPr txBox="1">
            <a:spLocks noGrp="1"/>
          </p:cNvSpPr>
          <p:nvPr>
            <p:ph type="title" idx="9"/>
          </p:nvPr>
        </p:nvSpPr>
        <p:spPr>
          <a:xfrm>
            <a:off x="3769286" y="842038"/>
            <a:ext cx="1049650" cy="82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200" dirty="0">
                <a:latin typeface="+mj-lt"/>
              </a:rPr>
              <a:t>02</a:t>
            </a:r>
            <a:endParaRPr sz="3200" dirty="0">
              <a:latin typeface="+mj-lt"/>
            </a:endParaRPr>
          </a:p>
        </p:txBody>
      </p:sp>
      <p:sp>
        <p:nvSpPr>
          <p:cNvPr id="817" name="Google Shape;817;p38"/>
          <p:cNvSpPr txBox="1">
            <a:spLocks noGrp="1"/>
          </p:cNvSpPr>
          <p:nvPr>
            <p:ph type="title" idx="13"/>
          </p:nvPr>
        </p:nvSpPr>
        <p:spPr>
          <a:xfrm>
            <a:off x="1364012" y="870445"/>
            <a:ext cx="1049650" cy="82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01</a:t>
            </a:r>
            <a:endParaRPr sz="3200" dirty="0">
              <a:latin typeface="+mj-lt"/>
            </a:endParaRPr>
          </a:p>
        </p:txBody>
      </p:sp>
      <p:sp>
        <p:nvSpPr>
          <p:cNvPr id="102" name="Google Shape;817;p38"/>
          <p:cNvSpPr txBox="1">
            <a:spLocks noGrp="1"/>
          </p:cNvSpPr>
          <p:nvPr>
            <p:ph type="title" idx="14"/>
          </p:nvPr>
        </p:nvSpPr>
        <p:spPr>
          <a:xfrm>
            <a:off x="3841698" y="2604798"/>
            <a:ext cx="1049650" cy="82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200" dirty="0">
                <a:latin typeface="+mj-lt"/>
              </a:rPr>
              <a:t>05</a:t>
            </a:r>
            <a:endParaRPr sz="3200" dirty="0">
              <a:latin typeface="+mj-lt"/>
            </a:endParaRPr>
          </a:p>
        </p:txBody>
      </p:sp>
      <p:sp>
        <p:nvSpPr>
          <p:cNvPr id="96" name="Google Shape;817;p38"/>
          <p:cNvSpPr txBox="1">
            <a:spLocks noGrp="1"/>
          </p:cNvSpPr>
          <p:nvPr>
            <p:ph type="title" idx="15"/>
          </p:nvPr>
        </p:nvSpPr>
        <p:spPr>
          <a:xfrm>
            <a:off x="6671944" y="842038"/>
            <a:ext cx="1049650" cy="82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200" dirty="0">
                <a:latin typeface="+mj-lt"/>
              </a:rPr>
              <a:t>03</a:t>
            </a:r>
            <a:endParaRPr sz="3200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79;p39"/>
          <p:cNvSpPr txBox="1">
            <a:spLocks noGrp="1"/>
          </p:cNvSpPr>
          <p:nvPr>
            <p:ph type="title"/>
          </p:nvPr>
        </p:nvSpPr>
        <p:spPr>
          <a:xfrm>
            <a:off x="879676" y="160338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2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Izgled pdf-a</a:t>
            </a:r>
            <a:endParaRPr lang="en-150" sz="2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data:image/png;base64,iVBORw0KGgoAAAANSUhEUgAAArkAAADlCAYAAABXje8RAAAAAXNSR0IArs4c6QAAIABJREFUeF7snQl4jOf6/z8HWUhEkl8itlhTGlGEKrGUKGrfGhSl0tZShy4odRB/1NEoqpo6tjattUipqKWEWIpagyKWWGOPk0QkyIT8/r+ZeSeZmUySSTIZofd7Xb2uxjzL/Xye5533O/d7P/fzj8qVK/8vcgkBISAEhIAQEAJCQAgIgReIwD9E5L5AsylDEQJCQAgIASEgBISAENAQEJErC0EICAEhIASEgBAQAkLghSMgIveFm1IZkBAQAkJACAgBISAEhECeRG7FmtOY0aoKNklHWLRmHpHpAjA/BHz8HzNvaBJeLo+BUuyf6UbfHflpSeoIgTwQeCOFv8b+FydsSLrjSOTC0ny0Lw/1pagQMIeAR00WvvUqHlxhw0/7CU0xp5KUEQJCQAhYnkCeRO47nZfSqZLaiIcc/2UYwXGWN+iFb7HJI45MicM9Y6Aicl/4OS8qA8wQuYpBKmdWj3Ri7BULG1jsVQJb96VZFXccbDLbvrJ7IOOjLdzXM2vOkzmjW1AduB6xkhEncjDExpEh7ZrS0ssNhxLAk2TuxJxkxbYr7El7ZgMotI5fb92ZUb5OmvYTDoYT+Eey5fty9SY00Bfbk1vovz3B8u0/sxadmDS4Mw2dIOXEb/SPSHpmlkjHQuBFIJAnkft38OS2azyb3nVsuRA+slBE/MCg/zKtWQqpse58NaUki2MLsowG02H9BBqVAZKPsaxrTy7rNzc8gqAALy6HVWXZ/IL0k5e6I/BfOQS/4qf4oU8/bmdbVc92U2ViVjN1yLi8dFzgstUmH6aHH0TPbsSW7QVursg24NNIxRej42jg8pTYLZ40n/sPC9rqRWC3INqVz9rkiypyL21fyaiT2SB08GTOu02plHSKtb+dZW3iU1ycPRjRuQUN7aIJCT1NRBF9I1a3TmM+bVWVhD2rsx+fqWFbwZPb7c2uBNZJ40DoFoLjLbh8n3lTeiI36jf67xSR+8ynRAx4rgnkSeQ+1yM103itt7rwPNUzv71Bn5qliBzvwqBjZhplplC8Ht6PH+buzyz9TERuMAN29qHa/f0s6vF8iVzfRVfo4pXE4Rl1X2iRq1kgPZM5PzSe1D8r8srk4gVdiJn13Uez5K16ODyMYVP4EtYl3uSh5VovQi05MWlIZxqWhktbVjLqjAnTijkxKbAzr9zfy6SwWM7pFynmQfDwN3COWsfQfeqwpaJ36TyyOYr4Z2G2XVVChjel0q39jPj5CtefhQ2F2OeQ3v3o6AkJh8MJ3FMIXvBCtF2aFgJFjYCIXKMZKXSRO/8afWo4s/pNJ8YWeDXovKFx3Itzx41I5vcJ5J6u3edB5JKbGC4wJLMb+FuJXCV0AUuLXO9prGpZhbtHv+Tjw6aUn9nTUcQL6jxuSRxd/hvT7mQ1VyMS69xnw8K9hKZm87nneYJ+Ok92juBnCaGoityGzTswqbENJ8PCCbr6LAkVTt+BAf3oVgWK3I+LwhmutCoECpWAGSLXj3H9P6R+aT07HpwgZMVsjPesaARimRMsinhI9w5+lLWHxOPfM/pkBSYFdKBqKUg5H8bkneHcUDeneSBW4ML2kfxmP4b+Db0oWwpITyMxdjehvy/lkPGrPBs/AlsG0KyaOw5qB1Q6pCVdJTJiFqH37hvA0grWq2xaMIOoah8S2KIeFTXtP+TGmQ0s/GMLF4BmzRcwoo76gxyubMac19mZWSgiN4bt4Xa07VqW6NA2rF2mxEBkJ3LrT8B/ZB/8KjtRQs3waRLXD61m3YzpJGZxHPhTaewYOjb3oZyjdrRP7sfy16bFbFyyVBl+LqEHSqnEA9OZN2GxYZ08iNwSrYNp278Dr1R2wl5xPj6Oj+Hwum+JXLnBxFT4UO6TmXRt6UW5MnZa25Njifp5FluU8uWmn2SInzZ+MNsri1faE+d+U+nSsynVXLXtokri+lETDNuu5KPxTUE99rmpNJo6hrZeWu5P4mPYPjeQw3+o58uTOiF76VkbsnjkNR30wX91MC3c49g7oRGRB/K68ozKF7LIzTk0oS8zhnWg6vUt9N18gh5NB9LJu4L2fn54k+O7lxB8NcbQYLPue+W76v4Wgs6+xLjWXjiQxpW9M5gW35HZXV/F+R9p3D28hI+jCgowF5FbrALBI1pR9tg6Av/IxlNbuym/dijOhtl7CUVpL2Ev/bepGNWxMQ3LO0IxIOUmBzbtJTj2qdEkFud1X1/6N66BhwbeU1TxV4jYdIRFd43LgoNbBUa1qscrni7Yqtt98piEqydYu/0im3Wbw+q24Ne2nrksrljFZnWxzNfrWStl/wOgVsUavNfah1puyhjTkrgefYwVO25yIMfwDRemDutA3dQopoVGc9SkpQqXRlXxKG2rLZFyk6M7/mTOhccY7IMzjpdOf4oq0TRDrfjUjv3oSz4MeaMOldTc0x9z/cQevt15z8hbb0+vpo3o2KACLjbqck9JuXWKXzefZm0OUQh5EbmN/rmQCZ084cI6xn+8hBcm5L2AX29SXQjoCFhe5HrEcfexO2V1ojgtjhsP3Knoqusyjn0rRhPyQCdyq5By/z4OZdSBpYZX2sUwhm0Pz3zdWaovM/p0oKqiK4xKc2X3DMZHZz4ctSL3JsePO1C/ftb27x6dzceHT7wQIndj1/14hQ3E+/YGZg76GM1j1ZTIbbuAIaPbU0757jdgGL+fRQH6IQaeeIdE0Ku2KeAxbGzdhihNA9YQuUoYhMl7N5Wo+W3YGKYf4OyP76IFdPHK2fa8i1xPKk3fxHvZCeP4/fwwqB/XdT8WdCL3+H7iajXlpZJGA1CdZm1AJ6LV5buuY9QnDXC8sZWZA4Zp51B3Ke04X9Ob34J8j+lE7uEKvDJRvRsq/1fmhtQc2jD4kaiI3BsnOORQj9ecjeqlx7FvzWhCEpV/N/u+V0Qucdy1d6esbtNb4k1ulKxARd1SSIthzfdTWZ//Ieda06FuC1a0LcmexduYk2RLt9ZN6V2vAg7FnqJ69BRi99L7kBsr3qnGWY0nWBGLJZNJSXfEwXjZpsUaeYSL06tTJ/q/rPzyNLBIxaUt6xl1Rk/outZk4buv4qEWt0ZXin7spxVErkPNxoR2qYGpr6DcvJeVGrYipFUFru9azYijWYU82BIY0JVuVUy1ri/OAXW8dGALqpt8nqi4tD2cUSdVGbR0IvfoYUcaNnLJwvHOn/qhJ06Meqcdr3uYsCM9gQMrtxBswvuf68IyKNCKKT+PpZHmN3oC+6b0Z/rBvLUgpYXAi07ADJGrj0D3EMnBk6vOvpAeR+SqqaS1+pZ2FdV/3+f4homcemUO73jZcGXnQMafzxS56h7S4k6wfscqfk9MxKXSh0zsWA/nYnFEho5mkeZVXwXe6TyNTpVsSLu1m9DtYUQ+vE8pu1d50+9der9cBlJjWBOa+fDSf/hq2o9Ywvr7afj4jGdciyrYxB/gizX/4bTeEAszXKFpu0fMHBmHp8qVr95yJKTAq0snLrWC85bGK0lmTGkWkdsH/5XBtCiXyvWdi1m3cBaJcVDitTG0GD6YFpXtjLyIwfTd2YeXHp1m3aixnDqnJuWDY6eB+L/9EpcH9ORUljFYJiY362a5YPqub0ji1l/Zu2UDyddiwb0P3uMn0Ku+E0/OLObfI6ZnWOM28TDDW7uDKo6o9YvYvmIxj5Nztt2scAWd2CSJqNDpbF+/Wml3JL1HtqeSLdze/jGLZiie5YzyWo/5hU3fsn7JYh6XHEGH/4yhkStEh1Zl7TK16dl7a6t9dY4BDdVl9Tz1BVo/KjZvvI0PTmz9tgxfbPsH+d0DmW+Rq7Y/PY27ZzYQejCc409rE9hxNO0q2eiFO+Tlvtd76/TwDMtXHaDO2+9T3wFIvcqm1T9RqkMQ/u73ObRmJF8X4oalXl0C6F82muDvT6Nq1o5JTdwMZksjiGJqZBW5asGi9gzuj+DLw0kk2LgwbmAH6joZxv5mCMXE82zYHMWaW09JKVacNrV96d+2Ji6Polm0IIrNSq9+r3dgXCMX7vwZzrQDyVxPBwc7R9rU96GtTTQj/sjqWixIuIJWEJr25AZ270e3Go85t+U3vjyjQp0bwcXBhe5NG1Dtxg6Cso1ysWdcYE/8HC6yYv5B1prw+DbUsU69w8ldh1l0Jonr6cWpXrECg/zduLw8ilANk+IEBvTQiGHVjYMs2niFiJSnGiYdW7Wgfx0XSD3PipAjrFUY6jys6j9Vd05kbCSsW68FE9t4YnvvSEboic4O1Y0oVmw9z4bEp2BjT7fGTejfuAK2NywTT9xqzA980rqceHIL9F0olV9kAoUiclNO/YcP/jiQ4SFNObuKj3ZtwVcJC8h4lanE76VcDif49zBN6IDu6tTqe955WU8Q273PN4EtKat+eC3/kk0GX3BeDOkRhL9HGqd/e58vlJ0I2odvGnePr2LynxHoHEPQlxlDOlA1JatYLwyRO3jKPSY2UbbfJDsRudCZQdsssawMRW5UtW947/tulDuzlH+PCMrqyW0YyvCv/HHWfa5vQrUFvPd9eyqdW83UD3VZDUbQJXwMvo5JXAifxdq5S3mSq9mFJXKz6VgnIg2yMei4JHF4Zie2bDVPvpkjcqvNOceA+nZc3xTID7MjDY0KWMeo4UaeWJ19yadZFzSMU8czbXGbepLhzZ0Msl/Yf7KXsV09ubd7HPOnrFbaH0OXTSPwTTaKuc51LnIu4D/wAfPeTsKpuNYjFrOuMm8sLGCjyj1tVrhCWhyHtk7l6xt6YUY1p7GqdRV03yHk6b7Xidw0ruyexPjom+gE+N0/p/Lx8Rjl78LbWKql58i497vS8O4Oem9UaV+vl4hl89K9LHJ/lTXdq3J5Yxjj7vtkFbmOyZzbspVxZzM9iHWbtWNqEzeDGE2NiK6ZYjK7QLc3exJY5xEHftpCsBKgr/OAasRZeM6vy3UroLBEbse2XRlS15GUi/tZuCkPadQ8fVnR2xvVwexCQPRCSFb+xrRbOaxluxosHNEYj5RoQhdFscHgeWLLiH4BtCn/mJNh6zLifrUiV8Wdwzv4fE+CRpxrrwrM+bQV1ZNPMGfxafZgz6h3e/J6mYusDTnICoO2izOiXx/aeFxhw9f7FcFdwHtOqgsBIZAtgUIQuZkPEG2sKxk5dXWxr8Yi19QDsZTPl3zfogIZnym7tm0vhjFwe3iWAWVp+/8e2vkRrPmpk9v6MhC5Tx05FupCj7WWSNtkJHLxpNqcCAbUT9LGbfoapRAbGkFQH6+czY3fz/yAfpmb19qvZPjoprhpQv5SuXfjNH/9tpoDYauzEbx5FLl5iMl17LqAdm835WV3JZZYfyQGIlexwXgsuUyUOSJXWyaOvZ81IjJLQKCJsZsU4TkY4jiVXuqwE5VeSrjATfxrgA+3jbNn5Lbwcvn8mYtcc+Lc83Tf60SuOg5/EsszvgOM/y5skasVPQ6H1jH0Ui1W9PMBJSRAK1jRhjFUUsfkllHEqCLQ0AklvclTQggyX+VrRbSfcZiH0XwbZn2wJbB7Z7rVsNeWSrnHpfPRbN4XS4SJTXHqIoUlcinmxLh3O+DnqosjvsPZM6fYcOweR7PNG6x4Xj3vsXn+LuXtnvECV3IXJ57QeNBzjLr2UP/AqIfNefUPkaxxA6bGnpN32tASRfSaCA3JLJdg8COkgLeyVBcCQiAbAkVW5FasP5tZTdyzityzqxi4a8tzJXJ1xvbpn8zEgfE4JRdOuIImPtYvlOHT/bE/Oos5l7sb5slVwhdyvBtMCUPHblT7oA9NXqtDtXJOaCI4H8Ww8bM2RGV5tVg4Itd+aAQf9fFCeURnHYIpkXs7knn9AvU8+Dl/D5gvcmPZ/n4LDhgkJVa3bQGRC+hCE6Lm1mJjuLIhzes06wI6ccpSGYUcVWxepQ5XcGbDl6X5al/+wxUMqObFk5sXkWvWfV9URK5WbKHOn4t2I5dOoGpe1Ve+yIp5B7mjzr5QL17x6OVF5Oa02StzNkylNnMp60FgPW9e8fbQbobiKQmHtzBiT5LhhqzCFLmKiXU9q9KtYU1erqIckpH+mEs7fjOIg80YjXL4g8P5HQRuvJPFVm05ReTqhQ1ke8frRO6pbfT+PSMfTUbxgonczINCsv/GEZErqkwIWINAERW5FQjs9iXtyuuFH5T+kG/6+2nCFUKXfonh235duIKhhyY/Xtn81MnLRBVWdoXMTWBN8V20ki6VT7Nukx09e+gdBqF4Fe2PhzBz1Ky8mJ1Z1rEb3lOnmYyD1RYqDJHbFL9lK2lbUZ2tYykr5y7mnjomV32Z9JQqr/dLxrJ9RAsOmJnJyhyR6x1yhV7ZZUDQhSvoC+68enL1fqg4q+OMZ5fVhKA4q3+0fFbwKO6MibTgxrNCFbl5uu+LrshVn4o2Kb4ecwJ8cEk5TciSG7w+pB11H+niOPMickHrVbxJRMguQrLxxOZ2g7uUrcG03o2pZHdP2SBnWKPQPLkmDKv7ki+fdvbG5an2B4AuDlZXVBvikNvhD25MHd6OunY3iVi0i5CcjhN2qsnCwa9qwhX0Y5e1/enCFQxjis335CpzaRNN6PwoTOV9yW1u5HMhIAQsQ6BIiNy7R+cRcvIMF1IfUsquJT1bBNDJqwwYeHrq8enbozU7sdNu7CZ0h27jWUv6tO5LuyqlIPEIwT/P47jCJj+CtUfb7+ldQ9nctnUVkamWTWVf+CI3c5d+4rVYKlX21Iv51MXYpnJ552K2r93Cbc1msmyutqG8F1iWC+tWE7V7KcmaY5x9cAyYxnvDG+Bs8lSyCfTaOhhv21Sub53FyvnqDV+m2ldCLcwKVxhI27Cp+LnC5U3jWDV7NU8cm+LWfiCv9/KnjrsdGNiilxUiOYbIpYs5vFW9QcwT++aD8R9ah1gTm+Z0Avbxta2sDJrOdZ2Q1jdfCR0o8TSOqKWzMjaeOQ+YQO/+TTVZK6KXtWBtaE4iPLebtyl+P66kbbkYtu+2o21b8iTWc2td83lRSCFmjieXvNz3RVDk3vdlTYB3ZiYBdXym3mvszCwBeRO5uhhb4s+zYdtJtt9SaTaTZXcFdulMw5QT/Hr4JgcePNV4QtWbrAK7taeN52OTuX51scAkRrPil5Oa09rMvbIXhE6Me7sJrpeP8eupBA6kaNt0cXDj037tqOtklAFB/aGSjq3W3dw3a2ljlW3hwRUitp/k16vaTXaVXD0I7FiB6xkbz5RNbK6gij3Iok26jWdO9O/Qio41HCHeME2Z+SIXdHHHqtgoVuy6yJ672g12lr68B3/LjB41sE2+yLqgkSw5a+kepD0h8HwTyF3kKq8fsx9m9vFu5sbkmmxbk5FhHMF3MkVmKY/RzO6mzrpgokb6fQ5tGMfXeuXzI3JL1QhiQVsvdNmHMnoy64Gc+2KwisjFH79loRrPp/rSz1SQ22t/g6wG+pkBsgwtlQurA1m1UO+ENU2Z7NOOFSRPbq6pvowFd+1g+n7VJ2vKLo2N+unP9AY2YBNjA32yhkQY5MnNKTUZPD63mvkfjiND1+fHk6s2SSemNeYWwhHHz43IBfPv+6Iicj0I/ugNnI+qU0qlZ8bCJp1n7YY7NAxQp616SsL5vXy56aaSWzVvIledn3ZcoC6u1cT3TpJhbK9+ZoAspRNPMOd79YYpoyvbtGMmhKhR1ZxE7qTBnWmYTWpq1cVdjPr1psEpZtrDHxw4tymMcbmJOM0xyi2obpyqT2Ofod0O5X0IebseLiafJwkc+HkLwXqb1/IicrGrwJz3W2Vjx//d31f30t0g5WHuzw5TJT74ZjM9X9J+ojq7lO6jfs5fQ1JLCLygBIqeyH2aRuKtE2zbvYT1D7J6UUu5DuTz1k2p6loKG/WXk/rgiJumy+dH5EIpXvMZQ/8GVSjroCd1nyuRayiSjNNxlWj9DV0/8De5gcuwrA/lhk6gbduGeLraaWNxn6aSHBfD3iVjObwzGy+w40AaTR9Ji1ruOOqliSyIyMWxG3UmT6RdfXccdZvgrh3lwIoYvMYOxPuaCSHoPpBGEw3tUB/AcCDbwyM8cRu5gJ6tMw+P0Nz3WQ6D8OelyRNo+5oXbsrD9ElyHGd3fku4cQaK/IpcdF53I8+wpb6IniORqx6yefd9URG52t31TeJNb2oyPYV5FblqD6dy2ED9CrjYGR3NbCRyHZxcCGzRCL8aLjhoYnHVadUSuH78GIv23+FkNl7gWjW8Gfm6N5Wc7fU80AURueBS1pMRr9fhlYou2Gq/VFA9SODy4f18GZVs5PE05/AHI6K6Ax4yxqo+JOMmR/84TIjRYRAOblUJ6lCHam5O2gMy0lUkxJ5m87boLAc25Enkqk3KYoeenRYSubz8MT/MeZNy6qYvraPjiCWW+oaQdoTAC0Egd5FbmMM0a5NKYRpg/ba1ntzSRI53YdAx6/cvPT4nBGp/w4A53aj2qJCOPe6ZzPmh8aRa+ljf5wRvYZupeV1dI9ZEvGdh91w02h/Sux8dPQsWM6weicPLjQntVIO72R7+UDTG++ys8ObjJbN5s4J4cp/dHEjPRZmAiFwrz87AoP8yrVkKqbHufDWlJIvNS+FqZSulu2dHQH1gxUh6DG9PtZLZhYQUzDqfRiomjoynqYeK2C2eNJ9riXR2BbPphaut2b3vTUJEOCNOZOa8ffHG6U2In4rte64QEa89kMLPqy5DOnnjkpjT0bvmkMgp36w59V/wMm41eHPAWD5s64ktKqKX9Wf0qpx2273gPGR4QsAEARG51l4WTR5xZEoc7hn9lmL/TDf67rC2IdJf0SKQ9Whkw/AOC1irhChkhEOqnFk90omxVyzQtjSRhUCb1h0YUc+GS7v2EnIqgUtpUKm0C22b1KPho2MmTxl77jAqqbjUh8oZXOmPObdpHePUJ1vKZXECrSavYWzjzCOdEw5+w5Apv2eTWs3i3UuDQuC5ISAi9xlMlY//Y+YNTcLL5bE62lBE7jOYg6LXZabIzTa+t6BGZ4hcG5LuOBK5sDQf7Stoo1I/ewLFed3Xl/6Na+DhoMTBpiVx59pl9vxxmhVZ07M+hzBt6djYl16Nq2rz7qY/JeXeRXb/HsWiu+ZnY3gOB/5MTdaJXFVCLIc3zGfumhMicJ/pjEjnRZXAsxW5RZWK2CUEhIAQEAJCQAgIASHwXBMQkftcT58YLwSEgBAQAkJACAgBIWCKgIhcWRdCQAgIASEgBISAEBACLxwBEbkv3JTKgISAEBACQkAICAEhIARE5MoaEAJCQAgIASEgBISAEHjhCIjIfeGmVAYkBISAEBACQkAICAEhICJX1oAQEAJCQAgIASEgBITAC0dARO4LN6UyICEgBISAEBACQkAICAERubIGhIAQEAJCQAgIASEgBF44AiJyX7gplQEJASEgBISAEBACQkAI5EnkVqw5jRmtqmCTdIRFa+YRmS4A80NAjvXND7W/SR05evdvMtEyTCEgBISAEChsAnkSue90XkqnSmqTHnL8l2EExxW2eS9g+00ecWRKHO4ZQyvF/plu9N3xAo7VGkNqu5KPxjfFOWY1U4eMy2ePwQzY2Ydq+rUL1F4+zVBXyxC5ShsqZ1aPdGLslQK0aapqsVcJbN2XZlXccbDJLHBl90DGR1u4r2fWnCdzRregOnA9YiUjThSeIf27BtCrxj02z9/FotTC6+dFbjkwoB/dqiRxdPlvTLuTv5G+3rozo3yd9CoXrD3TVlhvXeWPgtQSAkJARyBPIvfv4Mlt13g2vevYciF8ZKGI+IFB/2VasxRSY935akpJFsdaajF6UidkLz1rq9tLJWpuLTaGW6ptM9oZHkFQgBcQy/b3W3DgcmYdt8mHGd5SLetj2Ni6DVFmNGd2kRdN5CoD92mk4ovRcTRweUrsFk+az/2H2UhyL+hFYLcg2pXPWvJFFbmXtq9k1MncyeSrhEMNFg5pjMvFXQSG3yQlX41IpedR5BbqupIlIQSEQIEJ5EnkFri356ABrbe68DzVM7+9QZ+apYgc78KgYxYE4jiVXmEDqXYthmQvLxyPhzBz1CwLdpBLUxkiFy6HtWDZfJ16H0yH9RNoVEZdv6iKXP2xKV7dZ+XJ1TelZzLnh8aT+mdFXplc3HJz6T6aJW/Vw+FhDJvCl7Au8SYPLdd6EWrJiUlDOtOwNFzaspJRZwrHtI5tuzKkLpxcE06QxX60Fo6tRblVS4hc/fFpvboUyDNsmpd11lVRniuxTQg8LwRE5BrNVKGL3PnX6FPDmdVvOjHWkqtEIzI9iZofRHKvYFo4HmNZp57oOVQt2VuWtspNP8kQv/tcv+ZJJZVe6IDG0/oSt87Y4V37bhH15BZRkauELmBpkes9jVUtq3D36Jd8fLiQlF+hrjZzG3di0uDONHQqjFfWig3FKhA8ohW17h1k3MqLnDPXNCmXhcBzJXILe13J+hACQsAiBMwQuX6M6/8h9Uvr9ffgBCErZrPPlEAsc4JFEQ/p3sGPsvaQePx7Rp+swKSADlQtBSnnw5i8M5wb6rqah20FLmwfyW/2Y+jf0IuypYD0NBJjdxP6+1IOGW9us/EjsGUAzaq546B2bqVDWtJVIiNmEXrvvoFFWsF6lU0LZhBV7UMCW9Sjoqb9h9w4s4GFf2zhAtCs+QJG1FF/kMOVzZjzOgszC0XkeuK7aC9dKp9mbftOJGgEpx1R82uxMUzfQsWr+iiSeV/E4Du6D36VnShRHJ4kxxK1IogtqyMzKyje2ejQFkQ6L6BnWx/KOQJPU7kXs5U1n33MvWRtca3Ivcv2cDvadk1lY9c2RCVDta/OMcB9K8tu+DPADw5Mqcv23UoXjt3wHj0Sfz8v3Gy1//bkfixRa2exZeWGrGh15V/zwq2k8vFTQL0ODDyv2XtjtXbC4Rl12bLd1OyZ58kt0fobun7gz8vlnCihbkaVxIWts1g7dylP8roositfyCI359CEvswY1oGq17fQd/MJejQdSCfvCtom+3GCAAAgAElEQVR77uFNju9eQvDVGAPLnd0GMqpVU15yLQXF1OskjcTru1kesZR9aUpRxYsct3sqURXH0MOrFDy+yqY1M7hRN5ghdcuAKo59m0YTUuCY/8IXuZUatiKklRvnNoUx7mzWiXQp68mI1+vwSkUXbNULJf0pqsSbHP3jMCEXHuuFNii2qo4QFBZPhw6NaOjpgq2aY8pNjm7fz7SLqswO6rbg17YenNsYxq8lX2WQXw081JOTriLh8hEWhV/hQH42Bnv4sOKdetzZHsZRz3b0etkJHl1hw0/7iW3YjhEN3SD1Dnt+2cEcvbhZl7JV+fzNutRyc9TO/ZPHJFw9RuimK+zRzb0eHm35OlRzc9KOMV25kYsZ/iDJ3hurxMVe3Uv3MNPuc7M8ucXs6dW0ER0bVMDFRs3vKSm3TvHr5tOsTcruxszbumr0z4VM6OQJF9Yx/uMlvDAh75b6npN2hEAhErC8yPWI4+5jd8rqRHFaHDceuFPRVTeKOPatGE3IA53IrULK/fs4lNG8zza40i6GMWx7eOar1FJ9mdGnA1XtTBFJ48ruGYyPznzwakXuTY4fd6B+/azt3z06m48Pn3j+Ra5jMAPC++B5Zin/HhEESpyqfZaQBUXk2iaRWNwJZ0VYZtKMY++ERkQeUP5FEbmJ8Uk4u+pv5tB+/vjMYmaOmK75f53I3dj1KHXC+4AmZKEbXcLH4L6zH5vdFxiKS8fBdPhxAo0y1oXhnCYemM68CYsz/9FxMG2/n4Bf5o49wwpWFLn2AzYxPNAHtd43vh6fW828D8fx2BI3rU7kHq7AKxM1UjrfV+am0RyaMPghp4jcGyc45FCP15yN6qXHsW/NaEIStf/+kvc0JrWsgt4etswKqVfZtHoSy9UxEYrIJT4OW1f3jPKJt27iUL5Cxt/qe3/gdmsGlecHrQtTh3WgLtEsWhDF5ixNZG5Qytp6MifDwgm6qvtEEU42CSQUc8HF+Dsu/R57ftrGnHilvEbkepKSmICDs0uW5lXndxC48U7e44MVkcu9e9i4uaH7iki4cROHihUy/la333ujVuXWqtuCaW09Mz4zMCY1lg2hewnVC1SuVbcp096oqhW3WS5rilwnRr3Tjtc9snwRQnoCB1ZuITifG+Ayh9WKKT+PpZHm6zOBfVP6M/1gftaa1BECQiA/BMwQufrNKl5dcvDkqrMvpMcRuWoqaa2+pV1F9d/3Ob5hIqdemcM7XjZc2TmQ8eczRa66h7S4E6zfsYrfExNxqfQhEzvWw7lYHJGho5XdyhV4p/M0OlWyIe3WbkK3hxH58D6l7F7lTb936f1yGUiNYU3oVNYrJus/2DXtRyxh/f00fHzGM65FFWziD/DFmv9wWm+IhRmu0LTdI2aOjMNT5cpXbzkSkp8ZM1VHEaOZsbAjNOLS11br2c30HOjHxyZxIXwRG1eEkEwfGk2fSgcvOx7rC2O9ONvHt/ezcX4I0X/EYt8jmCEjm+Kst8mszn+u0LOWOuY2EBbtpYNqKf/eVYexw53Y3rUNt8YbelC1otgJ4o+xdu4sov/YD+7+VAqcSr/2ntgTR+Rnjdh7VDvgjM1rccdY+61SHh8c+01jyAcNcLSWyHWcQK+wwXjbJhG9+ls2rljM42RP7NuPoMsHffB2teSmPxWbN97GBye2fluGL7b9g/yGfOZb5Krhp6dx98wGQg+Gc/xpbQI7jqZdJZvMcAe7vsx4pwNVbdK4cXApIad2cyWtFBWd2xDYIQCfMpAWE8bAiPAMkeugdlDGrGLMX7WZ1aMe6r/Trm9h2s5SjBjYkrL3j/D1qnkcstQ9UgjtOLzcmNBONUj4cx1D95n6WePJnMFVSThwijUXEjinzrpgY0+v1v70r+OCvlAEnXdQzTuZS7v2EnIqgUvYM6RbZzpWsUV1ahu9f7+nHYkictX/q7pzgrWbz7I5/ikuVeoxracPLsVuEhGyi5C8ZnpQRK5mfs5uY8SxioT089HMj+rqXiZtsWXUsMZ4JJ4g+PvTHLDzZM7QFlS3UXH9jx3MOZbApTSo5OrBkB5vUNcZVGe30XuTYrcuvKP4Y67vj8wo72BnS2CPANpUtJ7IbdisHZOauKG6EcWKrefZkPhUMz/dGjehf+MK2N7Yz4ifr3C9gGun1Zgf+KR1OfHkFpCjVBcC+SFQKCI35dR/+OCPAxke0pSzq/ho1xZ8lbCAjNekSmxgyuVwgn8P04QO6K5Orb7nnZf1BLHd+3wT2JKyD8+wfPmXbDJ4FefFkB5B+Hukcfq39/lC+VbSPtjTuHt8FZP/jEBxOgF9mTGkA1VTsor1whC5g6fcY2ITZWtPshORC50ZtC0/02WqTlP8flxJ28oxGSEC6lLV5pxjQH07okOrsnaZrp4ickvGsXduTyK36kmmagt47/v2VIrfz/yAfmgeSYrITT6zlEUjglAiEzSN6dq/sLoqqxaC76IrdKmoxAGr63VN5cBfXviV+VWT2st+9F7GdiqrhFCMocumEfiWjGX7iBYcMAgL9aTanAiN7dc39eOH2fsBnTjPmrlB57U2TCFWiOEKAzbxr0AfEnePY/6U1YYTErCOscMb8PiPIOYFLbXIBPsPfMC8t5NwKq5+nQsx6yrzxsICNq3cd2aFK6TFcWjrVL6+oRcKVHMaq1pXQXefV6w/m1lN3NHd5wab2Eq9zzfvtKSs6gzLf/ySTbpNb2lX2bR8EstTFY+x+ofx8tEseqj8baHwoAKSyqF6cYa83YeOZS+yNuQgK/ISGqATkgav2hWRW/IeB9ZuI/iWXtd2NVg4Qk9Y6onclAu7mBp+0yAWuNubPQmsY5+/zXY629Ji2bBwL6Gpijc6/SYRi3YRkqL8nXSCOYtPc6lRK0Jer0DKqW0M+f2eoedYyTrhkRpN6Pwo1AFIDnVbsELtgT65hf7bEwz4morJLbxwBXtGvduT18uYmr/ijOjXhzYeV9jw9X5CC28RSctCQAgUMoFCELmZmQm0sa5k5NTVxb4ai1xTD9tSPl/yfYsKZHymPBxts3mNmaXt/xME+RGs+amT2xwZiNynjhwLdaHHWgulhKr2De99341K1zYwc9DHma/JFcFV4sxi/q2EFGSIRfazqEc/bhsYrghJ/c8yPMRVWTbfaJQj9xLUw5PLYdrPNCLXXWlXCZ9Q552NXtaCtaGxGYJZW14RobcjmdcvUO/Hh9KHLkwiI2RBKa8vwHXmmEwhVngi123qSYY3zxq6YUDn3GqmfpjfnL2GnJ+5yDVDbGrvPRsubH+foIvGd4Mupl8dGz+J5TqRq471/W2V9genLvZX/28z+s3tvivUz3Wv9U2INf1+a1WswXutvTNjT/U/NCVy0YrHPQbGK7v5/1fvM8WTayqFlUO9Fqxo40m+0ltlEeDGsa+GIhdNBgN7TWzwOPXbOWO7NRu0Ytkwe69GLOry2JrKdmFdkVuBOZ+2orrJkAndIBI48NMWghUndKGuJ2lcCAiBQiFQZEWuzjuUReSeXcXAXVuywCjKIldnbJ/+yUwcGI9TsuXCFew/2cvYrp7ZLw6VfsiCCSGbUVPxrqr0BHAOIlfrmdWJ3IG0DZuKX3Fd3cyNcOsCOnFK7QI2aEsRoTe2MnPAsKzxq9mJXFOi2MoiNyPMIqfb0VIi11HF5lXqcAVnNnxZmq/25T9cwcDcvHhyzRCbOpGr/xYls78XU+RqD39IMoyTNVoTlWo3ZU6HqqZjVdVlzRa5bkwd3o66aeaJ3EqKd9V6IteWk2Hr9OKLdSB0IRjGIte0KLauyM0pXlpEbqGoDWlUCDwDAkVU5FYgsNuXtCuvF35Q+kO+6e+nCVcIXfolhm/7deEKhvlt8+OVzU+dvMybZbMr6EIVcrYgM2QhB5HbdR2jPmmAo77wzFbk6vpNVcIPchLPim0GbU2g11Z1XKuJ8AMywxUyY4yV8k+N06J5Umn6Jt5Tx/aaisk19vzWnkCXqYPxdU3Kf3YFZRyZoRR5mf08lrXgxrPCFLk+jWYzsaE7KdFL+WB3hOEgdeEKutCgF8GTa1eVkOFNKZvj4Q/KK+/ykHBqB4t23eGALj42p3AFU55cT19W9PbG4dZBRqy8qI0RzdaTq4RRVHycjfDMZQ3m0ZOb2KwdU5u4mQw/QBeukJwpzusq5e/sWc3Qw9oQHM3l4MmcwBZUtzMVk+uUJfTCr1ErPn29Arb5zq6g2+iXGUqRx7tTigsBIfAcECgSIvfu0XmEnDzDhdSHlLJrSc8WAXTyKgMGXqR6fPr2aM0u77Qbuwndodt41pI+rfvSrkopSDxC8M/zOK6Az49g7dH2e3rXUDa3bV1FZKpl0+RbVOTqQhWye+0fuIl/DfABXdYFXWyr7WnWBc3i7NFInqj9hAFj6BLoT7WS6oMc+rFsvjoONtP7entnECuXRpJ8LRYqD8Z39BC6vOIO93WeW/NFrjZrwtbM09n0N5K598H7kzF08XPHXnWaDC8wmWI+8fhilgZNJ9F1MI3Gj6RDLSV0wEDk6kR0EqeWTGLdymPYtx9Dj+HdeEmTEqEAIlfH/Gkcp8J+YtuWDVouhXEVhRRiZnhycf6I/7z9Ks7padw4rLfxzCOAEe3aUNUBEqNm8+HBE5kbz4pcuIItgd07062GPao7R1i08jwR2cTZNmzegUmNbXI5/MGRce93xc9ZxfVdvzHp6GMSihXHr0pVur9ej1pu9qY9uTbnWbv8JJuTVCRQnIbVahLYwZdKJVVc2r6eUScVYaiI3Dt/hjPnSLJmU5uDnRO92zSj28suoMTMGoY9KGLyXbWYfMydQxGM2pdkGEebR5G7x9Wb0EBfXNINN5JVKl+VUV2aUr00JBxcR+AfysY8nWBPvUnEmr2E3IWGNV9mSLt6eGgyShiKXJ0oVt06Qsja8+zBnl4tmtHL10PrIc+3yAXtIR6OqGKjWLHrInvuqplb/vIe/C0zetTANvki64JGssREqjnL9yotCgEhoCaQu8hVXm1mj0uJtTMRA2tuTK7JtjUZGcYRfCdTZJbyGM3sbuqsCyZqpN/n0IZxfK1XPj8it1SNIBa09cqaCsmch70Za8qSIlcXMnBv58fM/8JUXlltarFqGYJRP7tCVmMfx6xm/pBxmRvM9LIrZC2dxOGZndii2bymiMpHpmJ9lZrGIQi1gxkwpw/VTGTvUR9LfCFsGKvm6+XsHbCJsYE+2BsZ8vhcDIm1vChnIHI98Q6JoFftrLnm7sUl4eZumCc31xCEDDGv7bzc5MMM0RxTbOrKSUCbsUD0izwvIpdS+DcPZkidrGn6NMNJPMKiNfOIVIvGourJ1csqYCy0DGZNlx3gQRTTQqNRkn+YnFhd/Gm2s24qXCGbcG9NZoOw2MwNZnrZFbK0n57A0Z+3ME1/85pSyMAmU0I4ryIXaNO6AyN8s6Yx03QZf4KQn07r/WBQNny5GVmdnsClGzZU90w3PKHMtSYL330VD+Pv/EcJJOCCy139PLm5hyAYhHDYVWDO+62orsu5bQwyBwGdlzv5g2820/MlbQ3V2aV0H/VzXqpLWSEgBApAoOiJXHUC+Vsn2LZ7CesfZPWilnIdyOetm1LVtRQ2miTiaSTeNF0+PyIXSvGazxj6N6hCWQe9rJ9FTuQ2xW/ZStpWNMpta7AYlNhYL90GsPZ6R+xmFnxyP46zu78l3PggA1MiV30QxLX9RH4bRPRxnQfTjAMUlNhZ9PPf1p6A/+g+NKrshL1yam3y7dPsXTKWwzv1E7upbfXE+YMF9Avw0R4ckXH4gg99d/ahmvExvI6D8ftmJP7VtIc1aA67+HkWW5xHEhRQ1iBcIa8iV2NLv6l06dkUT1c77WEQGdffUeSqB2/ivkm7z41T2wk9HM5pnVe0qIpczPPk5nb4g6Egtqf/G6/TsbYbDpqDIFQkxEazZ08CL7/dilo39QWaXgqxjEaeonqQwOXD+/kyKtnQy2hK5KoPYLgRzeZt0dkfZKAOCxjQlOol0yzjyVVs9av3KoMaV8WjtPKrNS2B68eOsWj/HU5mOdDHhXFvtcCvvOZkmYzDF+68avoY3lov+zKqVU2Dwy5CN8XTclBnGiYUQOSqbbdxZEi7prSs4YKD+jAI/ctCIpeXP+aHOW9STt32pXV0HLGkAI9sqSoEhEBeCOQucvPSWl7LmrUBJq+NFu3yWk9uaSLHuzDomLVtNSOsQN+knLIrWNv0v2N/PZM5PzSeVEsf6/t3ZGmRMdszLrAnfnbZHf5QkE4UkWsyu4KJdnPIrlAQK6RuYRDw5uMls3mzgnhyC4OutCkEciIgItfK62Ng0H+Z1iyF1Fh3vppSksWFFM5pelgicq083fnuzqeRiokj42nqoSJ2iyfN51oo5Vy+LZKKDjUbE9qlBin6MaYWwyIi12Ioi1JDbjV4c8BYPtScCKciell/Rq/SO/6tKNkqtgiBF5CAiFxrT2qTRxyZEkdmRGcp9s90o+8OaxgiItcalAvUhxKHmxGaqXJm9Ugnxl4pUKtSucgTEJFb5Kcojwa2mryGsY0zD/9OOPgNQ6b8nvejlvPYrxQXAkIgk4CI3GewGnz8HzNvaBJeLuodxyJyn8EUFN0uM0SuDUl3HIlcWJqP9hVdc8UySxEQkWspkkWlHZ3IVSXEcnjDfOauOSECt6hMjtjxtyHwbEXu3wazDF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pRMhIASEgBAQAkJACAgBaxIQkWtN2tKXEBACQkAICAEhIASEgFUIiMi1CmbpRAgIASEgBISAEBACQsCaBETkWpO29CUEhIAQEAJCQAgIASFgFQIicq2CWToRAkJACAgBISAEhIAQsCYBEbnWpC19CQEhIASEgBAQAkJACFiFgIhcq2CWToSAEBACQkAICAEhIASsSUBErjVpS19CQAgIASEgBISAEBACViEgItcqmKUTISAEhIAQEAJCQAgIAWsSEJFrTdrSlxAQAkJACAgBISAEhIBVCIjItQpm6U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n/9OitX9jnpda2ATv48TC6aRmv78j0lGULQI+A9NYl4DW74abc/SZCPbvFPZMfkRMd86M3Rf4dnt4/+YeUOT8HJ5DJRi/0w3+u4ovP6kZSEgBISAECg8AiJyLcHW8S3Kdg+gYmUX7EroGkzm8pIA7ty0RAfPvg2nd7ZSu7rajudhXG1YuLM9L8VspfWQiGcPTyzIlYD/wCTm9U/E6Z4bXwwtxWIjkevZ7hHrR8bhjjOrxzoxNjrXJvNeoMkjjkxR96G7ROTmHaLUEAJCQAgUHQIicgs6F8XeovxHg6niZNxQURaDXSg75F08S5zh1PwgUs1g8Hx5coueyO0++TPe87Ph9Ox/M367GcDzUMR36DAmdK3Kfzd9ztD5eahYVIp6P+aPuXfxTPgfvvjAIYvA1Znp2S6FzaP/i1Mu5fI7rIFB/2VasxRSY935akpJFsfmtyWpJwSEgBAQAkWBgIjcgs5Cg+94rXMN0u/uI3p5CCnJCQVt0Qr1B1M16C3KJR4iap55ItcKRlmwi6IncoctmkVvrwccnDHF4iL3jemTmeBXmgthY55DkZvOj0tv4e9hz/7Z/0PfbTkvgz6fJzDT/wFJf1bklcnFLbhmYOa3N+hTsxSR410YdMyiTUtjQkAICAEh8AwIiMgtIHS79mH4vmbLrbCuXD1TwMasVl1ErtVQKx2JyDVN3HNgEn/0TyT1RAXeGFuC3J2nT1m15gZNyzix9RNnhlowbGHm/Gv0qeHM6jedGGvtBSL9CQEhIASEgMUJmCdynbvg1votytcsh4Ot1oa0pNvc3f8TsYcisxpV9l082rWnUlUXbIpB+hMVDy5FcuW3r3mki7Vzm4T38GaUST7OiTmf88i4lTpf82pPbzi7iiNrftJ8qhWUdzjzxWKethuOV4PKlCyhbj+Z+D9/ImbnRhOAXLB7LYhqTWvg5GRLMeBJ8jViN8/nztnjBQaqtYkc42+zL6OIzUu/8OfyxYot2n9zOBTM6eO1qdLzTTzctHan3YvmwspJJCUa78oBbP1x7vwunro5SodH1w8R8+tMUjTl/fH4aBzVnHMe8gN1v1t1c2qiTm7e33L/xLOrPx5lHSmRMfe/c2ndd6Sq9Ppu8B1NOntweclgEit9QfXWNSijXlvpKu6f+YULv/7Ek3xvbsv05Hadn8SET7rQuHJJTeeq+Bg2z13CvD+eGIJw9+KjiT1oU9sDR42D8Amq+Ctsnv8T83Yar84S+PbryUc9G1DFVQnCVj3g6tEtzJtxiChlenQe1hyJ349ieo8V6O9tcmzekgmBzfCt7Iqt2panT4iP2cfybzfyq+6H1PCR7Ayoksv6vcqa1t+yQCmltQeNN/mrp+2ZMbwVL2nsf0L8uQi++SyCvXpLy7H+KwwLbM/rtTxwVO571f07XNi9nslzY4jP6N2LGeuH0fjRPkZ/cYPuo9vQWGd78g0OrviJ8aszS2carfbiXsffw4kNQ5356Ip5t2PTkYms6pxE6rEK1ByfEQRvXuUcSonILTBCaUAICAEhUKQImCFycxZH9yI+JWa/njvFbRwvD/PHWa3KjC5DAVUZ10GLqFlZRezyrty4pF/YEad3wqhdPZmrSwO4pTz8dF7TlCRwcFKeuhnVVNz+bQRXjl3Ta8gbp3eCqV3duKy6yEXOTP0nSXmeDvPEInrCNT8it1xyMimlHHEw5mhKZDoOpurwtyhnb2IwGXaYZ3dBRG6JBt9Rr3MNbEwxfXyRM/P/SZJORGlEbg0eJSVj5+SoEfH6l6EdeZ0kReTejyfe0RVX47faqhh+CFjAcp0ttduwcE57XjK1THjChbCZDJ2vE2kl6Dh9AmP8Sps2Kj6KWYNWsDkZ8iVy/XqwYnozyptoPfnAArpOiNF+UgCRG3UgHh+/KmS5g86sJ2DEPrRYFOFaxvQwb236N/1n65goZW0fEF+8NK5ZOMazY8K/mX7AqK0GjzgyIw73m2XpG2jPfnOn2TGVHb/cwev+//BFbwd0Pw/NrZ5dORG5BSUo9YWAEBACRYuAeSL3gyHYng3j7vGdpKpjTotVxq7pROq0rozN3UiOLAhG5xezabOKhk1diN8zjZg9+0hXe+Psm+Hwaj88bMO4tFPP82vCW6vBY/9PvMZ0wfVeJFELgklTmGnFoqPmr9Qrv3NmzWJSVa6U7DiHeg0cST//C4d+znzk2bT6Ed/Xy1Hs8W2ublvFnZO/k57uQrHKAXi0q0HKks+LrshVDzI9gavr5nDrzGFw/ZTqQ96krG0Clxf05c5d3UJqhNuwaXiVhbSbx7mwdT5J16+BbQ1K1h6MZ9WLnP/VWAbkJ1xBEclkE8drP5iqn7xFOVsV93Z+x6VDv5OucqSYWxfKv/0unq6Qduonjq5bpTVcEbmaYd47TvTPwTyIB5smwdRrV5kS8fs4GjItY+7zdtsoIlddSXWHgyvWsGD9Vf7r6suEOf1p7Aq3Nk2h/+wHQGmGLZpAb68SqK7tZt6MCDafe4Rj5Sp0/2QQ79UvDapofmj/PcvV7bXtT/h4Xxx5QFToj8xbf5WrySV5qVMb/jWyJVVs4db2r+k/44aByeaGK7SYOpkpzUtza+e3/Guuum00tnR8uwMdSkYQOEURuXqtmxuTayC678fw68IV/LD1AbZd+7PoE19c1eK//QLtOPFiyrLeuP61hTUbzrL33CNwLE3H4R/wUfuK2N7ex+h+64nKIogfcSF8DbNW/MUFKvLR9JF0V7M9voL2o7SlM64PkrjaK5GkfRV5ZWpe4mv/l4WhsbSv4MTWoc4MNdMDnNMaatruETNHxuGpcuWrtxwJyduCk9JCQAgIASFQBAmYIXKzs9q0UCrWZBGvtqvM05uHOBume1WeXRtdKD/qn1Sxjeb0zE95oLyeLtb0R15r48qtdf24eirz/alO5KacWUV02E8Zwhrncbz8kT/OBq/9dZ7LZK7+MIhb10284rfAhBRWuEK5x7eJWTmCe3p2lw4Ix6e2yjA0osJUfD54jdJqD29IkJn5ay0vcrVzVo5HxxdzIvwXQ7KOn+L1yZu4PT7OiVlKaIoictNuRnLqh2A9u/tS5fN3Kf+wIJviFJGbHMPyzxfwg36sdMC7bB3+CrbnNtL6w91QrQsrvm9J+eS/WNDvJ9YYLBNXxiz7Fx0rPiJq/iRGh0HvOdMYVrhlt4kAACAASURBVL8khp5M7XAdA95l5fBXcLyxm8ABG7mqR8FckVvlk08J7VoR1e0ols9czfLjRmEVJtZsXkVu8pmNTP58d0ZYhUbQhg2jhatheIPp20PnJdcPs1A8uSXj2Tt3JpO36tms4xt/iMkBa9ir16gum0HMusq8sTBvN+OEubcZ4l2iwHlsB0+5x8QmD7WdJzsRudCZQblsfsubpVJaCAgBISAEnhUB80SuEmNbwSAPrGJyltfn3ji9HczLNXXxr7eJO7OP27tWkfo4q9C0ab2Khs1duLdtCDF/qkMNGlF2+DSq22eN1c3Xa/8CeQRzn5ZCE7kGgl1rh8m+FLH4YP80TkeYmyXf8iI35w14uh8ceiEiit23f2vPFYOd7Ll4jHOfEiCH7AqObQgNb08VXQ5dxTNre2Y97Udk5WcsILViNZ4dn/2b6UeNjTElALVlzBW54Mqw/3xK71raGGKS73Dhr0NsWLiPzddMC968ilxzszBkiQ3WH65BLLEicskaXwzezFj/Po1NfKYTmPkRudq6WFbkPnXkWKgLPdb+w6xVJoWEgBAQAkKgaBPIXeRWmITPe80obSLGVjO07DYiletL2Vf9+Z86lbUbioD7+78mOuJ3QyK60ITrGzny43ekKxvS+GMS0TsPG5TNl8g1Cqew9HQUFZGbuOdzzu4ydyNd4YncrPHVauJFSOTqPIvGItfU63Qy42p1wlArVu+w+f2vmHW5MESutk3X1s34sMNr+L5SMSPGNf6P7xkUFK3EzGb2XSgit21vwsa/hmt2N4zZIteX2Zv646vKKoALInLHzLzLyHrFCixydcPr0z+ZiQPjcUqWcAVLf0dKe0JACAiBZ0UgV5Fbsms49erbknbtd86E/cijjDyweRBK5T7Fa+CbuNnfJmbeIO4l6g/XkdK9V+Lzcrzms5TmYdSrH8/5WUOIV5+sqXflTeS+RcUxg/G0v835uYOIL5xoBdPeVaPZ1IVZ3P61PVdO6j50xKbpHOq2qYyNiewK5cz15Fb/Et936mNz/XeO/fB1ZghHjisqD3OX0U7OHtYSrX7k1dfL8ejYd5z4zSjLhS5cIUkvBOEZeXIzwgF0orZhD1Z81UwTrjCv60/8asBNF66Qmd/2nZAvea92Ca6GTyFwrjqmN/PKCFeI2UrXIREGYtR8T27WiXNt3YXZY9XxvqY9yIUhcnVhGfpxylrLcghXMOXJ7fou4Z+YDuFgaBJXexYsJnfDW858ZKF7WzaePavHkPQrBISAECgcArmKXKe3t1K7Jjw49h3RmzdmbNxyf/1NqlR3pJiRJ9cpYBVuyTu5tf93HiUpmQ7sm+Haexw1qxrFk+rGVPVL6g2sz5NDG4mv3YWyMSbiOrN7Xa9pw1QqLkdKB6zEp7Yt6UkXufTbSuIvqTfCaTdDuXevx6N8bTwzV3hnltMJwCfXI/lreTCpNKJ0639S87Vy2kwEBRG5xfpSZcy7lLeHlPO/cyniF1LuXdNsDrR5+QOq1Yw1sfFMiXvVbRLbr96Ql9sCyyWMQJcSLl3F3V3fcUW38azSu1QO6EI5J7iv7523hsi9sY/JMyOI+usByY6ladGjJx8PfAXX4vqHMlRkyupPaeEOqsu7mTdTt/HMm/fG96O7Omwg7hDj+6zhoDruNnAYYQO8sH0aT9TSFRkbzxoP6MlH/X0pb/uE08smMjLUMLRAJ441ojFoS7ahB8NCJtP4/i7W/nyMPWq71X1WrsKwyR/Ssdojk4dJ+E78F7Nbu0L8X/wwcw3LD2VJyKeZXHPFsLrssP/MonctSD66gpFTopTNda/xXs9WNK5WGkx5cm2jWR60nl+PxhNPSRoHtGdYYDOqlFRnqJjO0PmGPwrId3YFFZtX3cbnkWRXyO2ulc+FgBAQAn9nArmK3GINvqNB5xpkm43SWOS+s5Xa1U0jTY/fx4mQaSaOkVXicN3U9bI/Djdvnly1OhhM1WFvUa6UKXvym0Is7yKXbNKqpT9MIAUXSt/OmifXbE8uoE7d9UrHGtiZCikx4RGGzB8AxmQMUnfpZUAwPaP6DB2xa7+Yeq+5ZEkHpq6bfm8fJxZMy9xgZg2Rm82dHX/gewZNyHzt79i+Pz+O9TX9av5pPHtn62+mcmXYorGabAymLtW5rYz6MALjc0EcBwwjLNArS9ouQ7Goi93NzvBDTA9YY5BTV1My27RjpvLkmncyWpXhI1kYkDXNWIZlpkRuNunGVDFbGTUkKxNI58cV1/F3cyRysiuD/jTvq1h3gETcnkq8Oj27OCrz2tIvJZ7cvDOTGkJACAiBokwgV5ELLpRsHkzV5kpsrfqQgbvR3Ni2k2Lt/0l1W6Nd8CYOjnjyOIH4I+Fc27Uq2wT/uqwMxe7t4+h806mj8ixy1eSND0nQHKpwjdid87lrpcMg1GaUqPMlXu3q46zOgKY+8CBGfUDCGZyHjaNafMFErmaBKYcwlC3rqDmAQ9PHlcNc++1r5TAIo2VYrBnO3QdnHh6hfJx/katuwBGbV6dRo3nmwRvpqgTuHTIx94UqcivSe2IbOtT3onyZktoDFTSHO9zg4Lo1fLXyTpa4VsfmbZgxvBkvuZfOPIDh2jF+/XadiQwHrvSe3J/er1XEVX0aiea32R1O7zQ+JEGfeQlajHyXYa1fonwZPYFsdBiEqQMYeBTP1UMRzJudedCE8ZdK7T69+ayX3uEUmgL5F7lQku5jP+Cd1lWUmOAnJN++wJ61hyjd611alDSRXcFI5Jo+OMLQ8qZDk1jVM38nnuXlAAlzvoRF5JpDScoIASEgBJ4fAmaIXGsMxhG7jj/i+6qtiQMdrNG/9CEEhED+CeSUXSG3VtWnnt3C38OO/bPd6JtL+q4+nycw0/8hSfvK5TG3bm52gFbkliZyvAuDDDJ+5F5XSggBISAEhEDRI/DsRa59M0q3GYF3AxfINpyh6IETi4SAENARKIjIVQcLP+SvsfdwUjmzeqwTY/UOUNRn7Nkuhc2j/4tTghtfvF3KYied6frQ5e1NjXXnqyklWRwrMywEhIAQEALPM4FnJ3KN4z2Nj319nqmK7ULgb0WggCJXnWRuaBILeyZil/A/fPGBA4uNMiZ4NnvMqs/v4knOQrhA2Js84siUONwzGillsRRlBbJLKgsBISAEhEC+CDx7kZtb7Gi+hiWVhIAQsB6Bgotcta1qoTuvjh0Tx9uxwTgtmHcqO6akcnq6Ex+dKLyR+fg/Zt7QJLxc1PkLReQWHmlpWQgIASFQ+ASencgt/LFJD0JACAgBISAEhIAQEAJ/UwIicv+mEy/DFgJCQAgIASEgBITAi0xARO6LPLsyNiEgBISAEBACQkAI/E0J5Chyq1evTkJCguY/uYSAEBACQkAICAEhIASEwPNCQETu8zJTYqcQEAJCQAgIASEgBISA2QRE5JqNSgoKASEgBISAEBACQkAIPC8EROQ+LzMldgoBISAEhIAQEAJCQAiYTUBErtmopKAQEAJCQAgIASEgBITA80JARO7zMlNipxAQAkJACAgBISAEhIDZBETkmo1KCgoBIwJ2fZnRtwNVbe9zaMM4vr7zUBAJASHwPBP4x5tMbjkIx7+m8tl/o5/nkfwNbXekQ63FBNqF8f9O/sKZvyEBGXJWAiJyZVUIgfwS8J7GqpZVNLVTTv2HD/44kN+WpJ4QEALPmsA/3uRfzf9JazeIOTiOYTdF5GZOSTADdvah2v39LOrRj9v5nKty008yxM9Jr3YSh2fUZcv2fDZoUM2bwAbT6F/VkfgzX/Pe2d8xPh3cEr1IG88XARG5BZkv58FU6dcF9/iNHPl5cUFakrrPI4E8eHLbNZ5N7zq2XAgfSXCcJQY7mA7rJ9CoDJB8jGVde3JZv9nhEQQFeHE5rCrL5luiP3PaGIH/yiH4FT/FD31yehDq2W6q2ZjVTB0yzpwOLVam2uTD9PCD6NmNLPTAtZhp0hDQffJnvOdnw+nZ/2a8RQSRMVZHetX9kaFetsT8mYvADdzEvwb4UEJ96x2dxZzPQqw4R5n3Tpa+HafSK2wg3raQeGA68yZY8pn0PIhc9TR4M7RxML0qkvs8WnHWpKtnR0BEbkHYV5iKzwevUfrSL/y53JJfKAUxSuoWRQLvdF5Kp0oPOf7LMMuLXOB6eD9+mLs/c+jPROSa+yAseiLXd9EVunhZ0qtUFFfh82vTsEWz6O31gIMzphSKyHUs+zVrmnvDjV8Yc3BxDq+6PakTspee1WK4fN+LamWOsayT0Q/MQsWsd+8Ye1WVe17dfVEVufpotF5dLOjJVVr/R1/mdXqX2v+4yNot/2Thk0KdEGm8iBMQkVuQCRKRWxB6f6u6hSdy47gX544bkczvE8g9HdXnQeRSsFefllxAInItSdPybRWuyG3EZP9ptHC+zZbfBjE7LQf7HYMZEN6H8sdD+OF+H4a3dCJqfi02hll+zKZb1P6QdLkWS4nKZYjOeNXvie+ivXRQnSa2tg8uRdSTaxWRC1Su8B0LmtRAFbOYd07+ImEL1lqeRbCfoiFybf1x7vwunjXL4WALpMOj64eI+XUmKYlGUTVK2Sovl6Ok+n1ROqTGX+Tyuokk3tY/fngwVYPewuFQMKeP16ZKzzfxcLOlGJB2L5oLKyeRZNx2sWY4tXuXivUrU0axQ9127G8h3Lumi8/Stlsul8m8/Vt7rhzL54w71KPzkIH0bFyDck5qQwBVMrcv7GJp8Hx2ZSgZYPC3bO7hSfSy/qwrM5X3W3tTzhF4qiLh0jbm/2s++1J0drRiys9jafRoF+ODY+j80Vs08nTBtrj6vVssh1fPZfIvRTcOzdmtL0ObNMWnfBls1DanQ1rSTaIOLmXh5TNotn1V+pylnWujyilGVomlvXv0Sz4+rN2eYFbbCsZmzRcwok4pvck17aHNWs7EenhwgpAVs9mX56Wi8+jEsD3cjrZdyxId2oa1y2K1LWUncutPwH9kH/wqO1FCzfBpEtcPrWbdjOkY3w7gT6WxY+jY3Ee7poAn92P5a9NiNi5Zqlici1dWKWXoWVLq5EHklmgdTNv+HXilshP2aruBx/ExHF73LZErN5ig50O5T2bStaUX5crYaW1PjiXq51lsUcpnjQ800UyWGERPnPtNpUvPplRz1baLKonrR00wbLuSj8Y3BbXgmJtKo6ljaOul5f4kPobtcwM5/Id6vhTvYG0THnlNB33wXx1MC/c49k5oRGS+Q79L4NuvJx/1bEAVV/WXp9r2eC5sXcP4uTHEZwy/DQt3tuelmK20HvUX74zvR+/XKuKo+Z64wcEVPzF+dWZpdTXH+q/x2cg2NK7sqv0+efqIq4c2Mm/GIaKMAyMdPeg+vDO9/F6ifBmdHQ+4de4gP3yxlR1KOM8b0yczwa90znfG/Sim91jBDr1Srq3bM+WDZviUK5nDGPUqlP2azc29UZ3/ju6nNubcn3JfRYdWZe1t7fzaHw9h5qhZBvW0ayuVvZ+N5XrnCbT188JN/VWu3G9rJkzXE17K/fAoknn/v70zj6uy2v7wcw1xOk4kaiKiiZWaJXnVnK6CmqhJYoThVOIAkjgETmFwUUlzRFHCkcKZCE1T8TrFNedb2DWnn5ipOYUXFVH0aPX7nAnOCOcgBOp6/1LOfte79rP3e873Xe/aa09Lxy0k7/5Uz9nV4Wxbv0drXytyD3zNuWZv0eCYNi2hwXz8l3uSEb2RamP60uD0eqaMyEv5sfOYj9dQd16qXUWdZsHv97menkJy+GiumqRPmd47/A6oxtXgfsjnPrbiIduqSK7iLRqHBOOu46eaghf2sy16AiePar/rzI5YL2Z5foBbhQt8vXk4MRajuZXoMyWeoX9XcGP/fIZP207uz2X+M0E+fUwIlLzIVQyjftDb1C5vhphxGkB+bVFy9ZsJ/PKDkRjNzuZORQWVVOpW/7h5mLQF4dzP/VtLagROxbWmGT8M2ha/yO0Ukcj41lpVYezO5e2EDJ1PrhRVi9yGZN+4gaJ6dRPnlacS6P/hOu2NqxW5ZW9w45nqVNfq57yTrvJtpD8zDxVi9npEkhjaEgteawz+nEyPkcsKYVx1ih/TA7tT3+zZdzn+zYdM+/UuVB7B/P5tqHl+G37b1ppt3bTlHCa3qMaZHUMIP2uDba210iZyN3vtx1WVi3f1a2a+P5p7Kj/N/ch0jWN4iCe1TcYdyNzPEh/9PFpnGi/cyTtNtELOgGQ6mz26kKb+218hcrVpEGZH8z5psV3YnKT/g+eO25I4ernm77vtIteZulFb8DdYOKPnVOZ+Vrzfj191ok4nco/uJ+PFtjTSaq7cM5TH+dKnJydV7b2S+XDMaygupTBzYKBmDHWH1k61C3rja/NdZEePqDBCzYpG4zQArcg9l8ZehRsdHI0vlsmusE+I0ontrr1YHdKR58zOq8NE+SQaiNB8xeulVEYO3KxOFyiMyHUZOISYwY3Nfg8pT28mYEQq54260/+1TQyuD2nfejHOULsbtdRES3vVO06yT09+ytbOfXvTlAXN3CrHzUyopnsY0rN2ffcEYqet1/5FZyeLm89UoZoJR/2HG53IjSKRYIY3+Um9EOzmmL2M98hgpdcZ2qsWiOnltSuCdhLk44q5n1iU6Wz+sAtpuaUI3HH7LI5eL5q7d/5qkTuMDmtCca9tzpcsDkx/hR355Gd7vJTER00UpB/0IfCypSVoQ4nZ2oeGqpH4/SzregWje3y3+RaTE0olgRIWuXnC8sHlo5xJiSXr1wtg35AKTYbhXP8s/7dRl+tajyoDFtLkeXseXNjOiaTPycm+AeXbUfmNkTRuXp0y905ybOZYraDTE6N/3OB88lyunDgCDmN5fng3atrf4FycH9d+045LzY9pGtiOypf38P2qRTy4lw1l6lH2+bep87qCq6um6gli7TnFlK7QafIKhlX9ka82fcOevWe5QSWcuw5l8gfdcLa/yrdh/szUKAxtJFd9i6K8doR1S5exeX8mDl7jmRHYkupcZfsIf+arv9m1Ile9uDWbs1uWE71+O2dpSdA/w3jzeXuU/11G74nJtk/Wv0Lk9n+Vm99vI/ncEc7cvwtlX8W73VB8X6rKg7NJDNqxSSOGh3enfkYqoRuWc4k6DPeegXvlE8QnzOBfgHuHOIY3fcDhxGDmqX/U/JhulW1TLBrBS4G5tsWXrqARnFeM89tMRG5f3Nd8Sofa9/l191KSF8/mZgbYtQqlQ9AwOtQrZ5TX+yl+u/vSKOc4yR+O56fTx4GmKHoOwv3dRpwb2IefTHAUTU6u6WK5T/Hb0IKbKRvZu+1rsi9cBMe+NJ4UxjvNq/DwxFI+GRmV602NyUcI8nAEZQZpG5awY/VS7mXn77tV6Qo6sUkWafFR7NiwXms3GN9gT+raw9Udo1kyXRtZzm2vieCd2RLDhmVLuVdhJN0/C6WlA6gjgitVrluO1jaYdZqBLVRt9SL1Nt6hioGBJA12xZ4czqQksyI+jUMZdri0b8Y7/dtTOTmGiFzBoBW56mvkcOVACgui93Eopxaj5o6lt6sdV3bPo/+0S4ATYWvG0rn2Q87vXk/cYpVdcGjlxoigvnSuZ8f5TZEMjr6d63HnKeMYUfUUicn72JmaSSZ2uHh2559jOuJin8mucZ8Q9b1hB61KV1C0IybJm6b2tzm+PpHZq09yPltlux2hQ3vR1CGHtOiPCVF9TeQe7Yjo/DEdqpzlyw0fsDg/rtpUBX0BqRmbcnrjqDGg/wCVffprEqOX8OtpqDZmPsO9XCmfoy+M9R8UszizaQmbVy8km760jJpCd9dy3NNFizuuYVSE9u3At+6MmtSIY2GjuRe0hpYXVFFdV00VBJ3IbfApAz/rSwP7+/yaEkNi/EKyM5wp334YXccMws0B7h1byszR2vtHt6gu5yJ7YsM5sGUPD3GmfLMw+s33pO5fGMnV3cf3LuxhQ+xszhw+rr7vGwWMxNvDmfIFPfQ5zGBrp+aQvpQe//3Kwsg68+6MOQx6RSK5Nn6lPDbNS1bk6kSiKlK6MJz7f+TDrfxYXMd3o0b2UX6MnkiOQdvGOPjP44W6Si6u8uLSz2r1p0kruHeV9DUjuZ4bXoHKPpto2kTJuWU+XLusvWb5D3AN7UUN5VXObYrm2qmjBQ9iMYlcSxceunArfZ7P5shsXyJ2a1vpIrmn1hHxYUJehBfoM2MjQ1+x52xSD4JX6Inc8lfZtyiYqB16L2ZcRrPis27UvrGPqP5RhXh9XjCuYmnhGMKyt1+l0q/b8PtGFbn9O2P9RtGqjDYNoIwf04d2p36ZvJQCjeA8z5a4j1mVn1MmtkuvyE1Tv658i9onEvhkZLhpJLdFPEGz3Kmm+1y/Kw3i1K866xq84hxJr02huClUP7qz+TI6gYLXbxSXyLUwSDoRaVCNQScYsjgysyfbUvJ7pZln1xqR22DuaQY2L8evWwazYo7u9bHWhk8yHwYZRWJ1/mUfJzk8kJ/0Xq/WmPJfgtpXMah+UV4VjfNy5nrqBGIjdVG+UHptGYlbtlHOtU03kx2BS2bg6/qQ8xtmMjgm33AloBW5ykz2xs4jYlNO3tUCgtnd14XsA3F4haVDC29Wz2rHsyc24DNyn2HuY4NerF7ekedOb8ZjRGqBHucnZK0SuQMDSRnsSnbqPHwiVQJc7/B5j5SgZmR/F4dPeLreB8OI834b1+zDfLIjHN3XqjlndeNzLqkDK2O188onmfFBr2Fn9KClE7nXU6OIjdRflNyWNivX0NUpiwORr7BDjUU7ZytksDe6D3v056zu3szcT6xPP65r51T2ln6smNNUXWGlwYn93GvzMlfU+bna+ZKpeSNAyF7G93Qm++hC5hqlVNAkDv+FntTNFdzaSLXrfdKiX2SzwcOAuXu7ONMV3sJ9zXw6OOii5vojomOYTrJHFzMP27rf9Ams6uFO7Utf0eWQLAwv8AZ8QhuUrMh9bRGvv9mQ2/uncnxnAVmJWkFZ4cQX/CfJ9DV0Oc8k3FopyMuF1YpcM5UPNG0xFLmA3WuLaNajIeXKwB8Ps8n6+QSXv1umiS6bO4pL5FZqx6DQQXR7xZnqxq84MS9yz27oQbDRfVwpcDFfejmT95k2kssRZr4bwbcGfepG5LrRtDT7WemY/Y1qD2Fg+5bUd6hIWeP0k1yRCwYitmE4CR0q8tv9OlS7qKple4uRvhNpV9YwF9Za28YkSkskNw1nGszdycDmWZq8TTejEmIBOwnv65r/QOp+SHWtPNcQFNKWGuocy/tcv3ScY9+s50DSeguC10aRa0NOrsIrjjfebctLjtpcYv2eGIhcrQ/GfSlgClsjcjVtMtg7riV7jCKNYKbvZkV4Po7oSkAp9UrCaSNrV42rZ9h0S7oyfUMgraueJ9EjhrgCz9WKXDP5rianakVvviYzDxPhk8heXSOFC/6TvOjR3AkH9cIK/cN8BQVrRG6HKRFEti8gh9dEcA8jrs/buN4uSOS2pc3na+ha7yI7hnTgQG69Pq2ofOY4X3r2zA0y5JdvWnfGf/FvpV9VIL8cdaPPtHPqhrY0YG7EOEP3EGTYHm1d2rw3Bvqs8/L6NelHef83FY9/tcjVvknKd2LpPyiYa6gdWxG5Bd7xT3KDUiFyb/57Iqe+LSByqhWU9keXkrbJ9NVDUYhc9UDbu1O5fTdqvdQEB+1CtT+u7+PHuKmmkeZiEbmdCFs9nnam6bXaeWi9yHUetYLFnrWtFLl9mP7VUF59YE4AW3ELFHO6gtMLU5nu4UJZS67oiVyN8LzDvtUhnGuxnL5lv2aVsgeDnzvBp+uO0K3/CJrf0kV+wRbbpVfkAm3iCYpyp7yqdue53oZ1cvXKC1kcTXPCUPEWDYb25fVWL9NAt2glJ53N4/Tz+HQWi0fklg/Yyai+FnIKVZc2J3Kv7mFBv8HctGLqqppYL3KNRU4+fbdV5AK61ARNJE27IM3VXDTLyo6pm2lFboV0VnjG5f/2Qt3eBpEbFMxuH82GKJbnlb7IdSUyKZAODpZaF17kWpXDW1iRq31TUjefbuoLyfxEruaNwH290ln5iVytiFZqK5FoH1ZzU3q0c+xhbvTfnMgtZ6EChAWRW8FQsGu6/NeLXHXaxaOIXLuxrPLqJpFcW74qnsC2JStyn5+B24DmlP11Oz+smJf/69BqE3hplDvVVOkKcyei9wJNXQBak66QrRedtT2SazK+9u7U6DcW13r2mBXixSFyvaezcdir2Csvsj1uJgkpqpxczZFfuoJpJNeZoMWLedNZyY9LezNpg8pCPpHcntNJ/OBVFJe3EzB0Pta95NUjVqwiV5tXWwtunkoi/sBODqtyclWHuZQCdfWEOhz/ZhkPOo6g2g+BTLo9ioQ3HTm8+j849e+O4/HlDN2reldoo22jSVJ6Irkqx9ritmSNZmHMlnL08dbbDEL7Y2huJbjV32uqlc5TpprNg7X8Q2jOui3VFXSvJuHm0QTWRC/luionV3WYFZFaUVDhIjtGduCAlXt7WiNyGy/8hXcsVUDQpSvoC+5CiFzdg0o11evvOTXVKSjVHnnDgcqEroygh1MOabGRhCQVlHhig8jt2p9Nk9ywP7oazw91CwXymVHatAF75SW2xnzBii2qnFzN8cjpClrBfWVLJP3n5OUA5z+/3YnqOoHWivxzcnWpCvnZ0s8NtyxydWlA+g9L+dwPxgsSC6xaYGjr3uQjjPJwNL9phS5dITfPVpsiUNv0QS538Zq5nNyqRmkDikG0WRhG13rl8t2MJv/qCpYX9Vn9faXNyVWemkfvE9utPk0aPlkESlbklvHDJfQ9nisPd/5vOz/v/Io71y9oFny9NJQGL1zUW3jWkppBU3m+Btz/ZTunknULz7pRrfcwXnhBQZnr+/g+diqaMoc2itxX5tH0ldtc/Pdasn89yR+qnF+VH60m8+ob9chRlSJLMcrD0wnvP25wMXkul1QL2x718I9hzLXxdQAAIABJREFUq09DyPqR2HHT+ObiHao36sbb/frwxt+dUTxjPpJ79dsoZq09ysmLd6jk3A2/UYPo07Q6ZOlHZnXVFU6yblosm9NUAro6Lb2HMXRAJ5wrKDm7IZjgpTZL3EftdQHna/Nsqz7g0v4FTPvvj9wsU4dWdbvz5uttaeRQFvQiudQKYZn3q9w8/iPVGjuy74uJxN/vzuT3/ah/KZ07DV3h4ERGH1UlZNtou5Ai17vrcnwbluXBlVTiU9ayRyfSC03OOAqjNaT9Ubx54SJ16znr/cjoflzvc273UnZ8uY2r6sVkFo6u8fgPrsmZ5PWkpSaQrS4z1BSFz1T8g16jmtldycJ4J2UYjdWLXGazJla14OtRRe4guiZNoY0DnNsygbVz1vNQ0ZYanoP4xzvuvOxYziiSq1cVIjudPQlLOZKiWiCmWWzjHvAyF80smtMJ2HsXUlgTHsWvOiGt775uUc7vGaQlzM5deFZtYBi+/duqq1acXNmBL+PzE+EFDbj2tXjtdHaklqNrVwoQ65XoNnkJo9uq7vWTrPtnCAmnTK/RevJHTPdwUK1OJW1DCnHJxzijWiD2YjMGjOnEs+YWnlmTrkAz5mx6DzdFDud3J7Piy1PsPW0YgjDwRpfecOsYC0avZuOFh2offAd1okcrFxTPmI/kDlg4A/8mdigvpLIgfBtbL5gR6g08iV/eBZffMzmetJnPtp3khLl2RngKrq6gS1WwkKqiSzMhL+Kuq67w05rx/Ovrr9X3j3qRZ8AwOjQox8P09cwdPkFbRUMn6FS527M59b1qsVdTqvmE0muwOw0qwLmkfqyM3W+5NGBun4y+F7Rvd2pwn3MpMWzQLTzzDMU76C0aKTDIAdctpFPdBwnjArlKXxqPCaVXG0dNdQYDkasTxfDrjnASpidAqyl0HdOXltqKCPntuFhQCbFcX87tYUNCAudSVVysP1q7riXqleoFVFfQu3+u72P+iCi2Sw0x6yE/Bi1LVuQa5cGa8DLOp607habvt6KycT6m6sQ/bnDu82Fcy11gZqPI1eYHmx0zle0VfnmL1HIbWS47Vug6uS5DiZnfh4bmyvGor2te5Jqfazc4Mm84EbkLzPSrK5ieofw5mUkjlxksXistc7jAmrP6IrfMIGYP74KTyvlruioLoBOa8ECvfBjYZDvfUmYaWr+kDmKSUbnhig3DievqappuUQR1cvPKeamu7k6blfF0VXde9eOYt61vQa/9DX6Q9CsDmEyC+5xZP5i1i/V2WFO3sVx27FHq5BZY6stYcDf5FL9ZfU1Ldql91C9/ptexgVsYP7ipaZklgx/1/EqTwb3T64kdMSFv8VVhIrkql/S2jTVMxTB3N+qVQAK91CSjtorGRC4fYqYcmKqdhRJiVolccAkIZHFfVeUG88eZpFACdFtLN+jC4s88aWTx+828yM2rDmF0DSMfO0d8RFhHS7kQFmzXmkdiu8Zwfi2+339hunGAbvGXxRQY3YKtvIecfOesSdmu/Mvw3UtfT+xwzbyqpo3MWhaPxg+/BZS9y9jPiiF6Ze9yRbER54x0ztm70sAojz63kolR83sZWeBYhSsG24rnVwrQ9PuKBp/it9DSfWycpmQ897QbfChOsvqbscT/aemXrB1hq8Ny0wOvfjsJ/5k/lpafPfGjCAiUuMhV96H2Bzh7uVOzpkKzoOgPJbd+OcKFb+aZbgZR8wOce1vT1kaRW6Y5Fdq+h8vfG1KlimbTiD8eKrl9wYIfOviKt6nZ2wenetUpp7eGotAiF6jeczQz+rnjrCtkm32VkweS2VO+D0EdFGarKxjMBdVGEBePsDkumnX/1X8sNS9ylVlXObs3gWmLvs1NjSiCuVW0Jso0wbfDEN54wZFK6o0gHnDz8gn2HTzPC2950ehaXo4taKK2TcuD/oYPqBahqYVmhjpfd6HujaZNtvOr16vpsjmRCxVp1TSU/q+5ULOSXmZxkYtcQ5Fk/GOYWxTezAIuw7ZNqR0QRteuLXB2KJdbQD47I529y8ZzZLeFKLBiEC2jgunwoiMKPSHzKCIXxVu8HDGZN5o7ajYkUC2Cu/A9B1an4zp+EI0vrGfK8LzC9+pBcBxEy8mGfqg2YDhgcfMIZ2oEx9HHI2/zCLUdk80g3GkUEUbXVq7U0C4KfZidwandMWwyrkBRWJGLLupuFBk2e0dZF8lVn6qoxYAQX3q30lvwlX2N47s3EGFuMwgrRa7KtGYDhtY0cqys2QxC7zAQuaq2Xr2YM6hd3oYUKh++S2FXhV6M6ljWwta9dnQIfo9AD70NJNTjY7wZhJkNL3J9sbQtsC5lwfyOZ+W1FQoMq14YDYY2jeChtnqJWZGrzOLq6T1smma8AYN5kfvwVganUg3nVUHRT5VXmtQb/Yc5M3NbmcW5A+vZPMd0Exg7r3gGDXWnrnpTId1mMb/RZmUYLU0Wi7rz8qyZefemMoszKbP58rgnQZPaolsgp6Flo8i1cB/nkjf7Nknzae6OZ1Zs8FHJezrxw15V11bOPjQT30jDJdlF+0Mm1v5qAqVD5P7VvX6SrqctIWauuoJpN/OrrvAkQZG+CIHHmECT+Qyc+xYNckrPtsePMU2rXFfUnEdi+8ZweTOhBxepN6N4lMMaMZpn35Yc9Ufx6ik5929+LOj5Hk04y5cpH7C4wBwH7aLrCiCR3CdvjojIfdzHVETu4z6C4r8Q0BJQbVgRjHeQJw0qWEoJEVjFQ6AeAX9fyDv17Mk8MQ//U9tN0xZsuLCIXBtgFWnTxgS0/pR3nCD9wEgCr1go/6m9ZiXndvT6IIhBr6jKGT3Cjp9F2gcxVpQEROQWJc2SsCUitySoyzWFQBESMH1dbZjeUYSXElOWCfytG1EeY2ldVUn6wQkEXjZKrLeBnYhcG2AVWdPGvPNKOAGu1a16UNFUK9JdXLXoehLBSws/5kXWDTFUpARE5BYpzhIwJiK3BKDLJYVAURLIE7kW83uL8nJiK1+hG9HxfezTggi7pSveaDswEbm2M3v0MxR0f2kpg8usIfDE5tzSdJbsqkWui5Ls62f59vNpxKYWfrwf3XexUFwEROQWF1mxKwSEgBAQAkJACAgBIVBiBETklhh6ubAQEAJCQAgIASEgBIRAcREQkVtcZMWuEBACQkAICAEhIASEQIkREJFbYujlwkJACAgBISAEhIAQEALFRUBEbnGRFbtCQAgIASEgBISAEBACJUZARG6JoZcLCwEhIASEgBAQAkJACBQXARG5xUVW7AoBISAEhIAQEAJCQAiUGAERuSWGXi4sBISAEBACQkAICAEhUFwEROQWF1mxKwSEgBAQAkJACAgBIVBiBETklhh6ubAQEAJCQAgIASEgBIRAcREQkWuGbLvWMYx0q8qD89uYum0tZ4qLvthVE3AJCGRxX1fsMw4ze0giW7OfcDB/64Zq61DFsSmM+9+Ts1d6kzqL+Ge9dBYcmsd3fz7hYyjdEwJCQAgIgVJPQESuyRC1YUL/ETSvrPrgPFviPmZVqR/GUuJgUDC7fVwMnDmTFEpAbP7+BS6Zja+rqs1tDk2PZNKOUtKf4nDjb934qP0HeNSA9EMTCLz8pIhcBd0bLiT41dpw6StCDy3lRHHwE5tCQAgIASEgBKwkICL3USK5lf2Y0rMLjW7txG/bWiuRP8HNCilyiy2S26IjMZO60zRjJx4jdpYC8AreeeVzAlztST9oQeA+60qXwG50fNWFGvYalx9k/cbp/RtZEZdOjkkvKvBioB/vdnCldiU7Tfsb5zm8aS2rNmSatC7brBV9h3nQysmBss8Av+dw9f/+zcppu/j5jnFz22yDgu4vLSWkSXUyT8zD/9R2nvSgfCmYVOKCEBACQkAIWCAgIvdRpoZjCMvefpVKv27D7xsRuQYotYLXmkjuowxBvud27c+mSW4o0lPwGF7yIldRcx6J7RvnG+l8MexjxrRUv0YwObIOLmHCjHS9v9vR8p8f49+8gpnWD/l502xmrdATui278dG4zjhrxbPBSTfSWDRyLT/lCl0bbecaa8lHHafi8Ww2h3b4EHa72EZXDAsBISAEhIAQyJeAiNxHmSAici3TE5FrxKYlEe5T6VDtKtu+eZ85D8yje3HcaN6ulMa2VUdIS8+BZx1w6zeQwZ2dKJuVRvSgtZzWnlrWaxAz/F+m4u+ZpK1fycrES+Q860THMf6826wyKNNZN3gJqWrh6sDbn02ky3Nw98K/iZ+Zwk+/QpXOnowM+Ida+F7fO5+P51xSW7fNtlFfKk9hY9dWKK5tZ9S+eZK28CjfMXKuEBACQkAIFJpAiYvcipW7MKB1d1q5OFKprKYfD+5k8EtaEnN/OsBN9V/qMNx7Bu618suR1ebSlk8ncfkUNqhOK9OEN171oefLLtTMNX6X387vJzE1gX0GQsOP6YHdqa+P0myE1kw7M/h/SR3EpEKnWzaldkAYXbu2wNmhHOqX0L/f5/qF/eyJCefk0Yt5VwzaSbiPKyfjO7CnWhx9ujaltkLbPj2FxHGjuZ77zngY3TeE0TJnDwumpeMW0pc29apg9ww8zL5I2upwtq3fU+jJZHBigSLXlekbAmldVe+sW2lEea9mlyUPFC74T/KiRwsXHNTRyIcoM39hZ0IiszfpIpZdWLzbk0YF9MIkwqyoxYAQX3q3ybOdfeEYidHrWXX0oZ41jf3nDsTx/i5Xpgd1opGDJk1AmXmSxGlfsMKgvfbUmvPY2r4xyv9bRO+fNtvIuBUfrPPh5ZzDRA9O0opcO7rP+wSvBg+5uGU2nyzVT01wYsDy0bR79iGn13xEdCLQyY9Px7hRJSuNRSP0I7ZQtt9w5vi6Uva3/XwyfCMXsdG2SW/qEdxmCW89l03aLh/G3cqnu62DWDz+TZw5S3JYMMtO2YhGmgsBISAEhIAQsECghEWu/iIvUw9/OziF0Uc1r2e9uy7Ht+FdDicGM8801RDwYsoQHxrdPsC0xM84DrRrH8fIlyua7/q1VMI3LNernFCKRK5WuJp1PPsHVvbrwzmdcNW2vZmZRTWHKian3DuxlJkjo7R/14pc+yxuPlOFaiavrTPYG9aSPQeK4H4pcpHrRNiasXSubcY3A3FcGJHrStiaoXSurRGrhsdt9k6PJCJ3MZzWfnYO2YoKqJ4nDA4LQr3/a5sYXB/SvvVinNn5a5552boutA0YxLvNKhilH7gxfJ0fbmXSWee7hFTd6apIbqAPXq85UfEZyDqyhAlR6VQJCuXTN2oaRGvBjiqdO+M/oCMvVlf1/Tybei9iG7bZNue5os4iNr7ekOwTn9L7lOUHp04RiYxvraF4Y28E/acfKYLJJyaEgBAQAkJACECJi9yxb/ej+s9b+eb0fg7fvQVl6uD+6igGt65D2cw8wdrq9RjGNq/I8W+GMO1XoO5EEt5swm/7JxL638tQZhCzh3fB6fy23EVg7V6fwwDFCb45upN9189zk4o41fJjbI+OOJXLYN/qEBaazRnUCt6Ccm2LK10haCejWvzG3uQETqamcC8b7FpNofv4Qbg5wMn4+ny5Ujt99QTxvav72Ry7kJPfXaS896cMD25LNS6yY0gHDpxTtdeKXHX0NIszm5awefVCsulLy6gpdHctx72jC5n54exHvzcKFLn6l9BGdcknktvRl6SIVjhc2kdE2Gb2XngIisp08OzEgO4VSBySaBoBtjInt/Xkj5ju4YDywj5WxKaQeDgHHJ3wDfDF38MJ+ws7Gfx+CufVLuuJaFWaQMIXRK28BK08mTOlCy72t9kbGUlErupUndOOiM4f06HKWb7c8AGLC6Kri7rq2v1+m582LGbJqt/Ie/nQmXEbu/G8LvpaqSZu/r15t5MrVVQLynTHue2MGLsLTa5vhdzIboUO/2Bgv864Paefz3ubI9FTWfGtbbbNdsduLKu8ulH72nb8983jgqU+e4xnxQedqC2R3IJmhXwuBISAEBACNhIoYZFryVutyLz9IwtXz2GfqtkLU1nr4YIuDSA3SvvrNoZ8s5a7WsHJT58x9Lv8Q5ED3kygZ927HP0qkE8zzPlQwiLXApbaUf9leJsqnEuqz0pdWS6tyM0+kcCSkeEGq9kbzD3NwOblOLO+PmvVykorcitksDe6D3tS9NIeGsThv9yTupn7ifXpx3UbJ5JJ86IWuQ08iV/eBRflNQ4lJBC15lrBK/etErnaCLFDOqt84lhhUA6gMqErI+jhdJ5Ejxji9EWu8hq7oucRlZKXyjBg4Qz8m+SYKYM2jDjvt3HNPswnO8LZXRBbY5Grbp/DxX+tYFbsea3Q1QrRc7uIPu3EgE4vUaO8xvDdK2ls2lOWHv1epoqByIUjq7aj/Ec32tXTLm77/Tand3zJz0386V7PSORaadt8d/xY0Os9mtyzss8FMZHPhYAQEAJCQAjYSKDERW5FBx+C23ak6XNVNSWN9A99kWsgYm8x0ncije5fpmatB2xZ9jGrGoST0NWVS/q5sGX+jm9bH9wb1aFaOWMypVnkulN3fCg92rhSu6qJ42ZFroHw1XU1eC/h3s567bUil/0s8e7HVQMk+X1m46xSNS9qkQs0CQpmro8L6iyL33O4kn6KvV9vYlXKbfOC1yqR25HFu3sVkMOrH53VRnLNVGzoHBVBWBvMi9w+b+N623bBV7ZuTV5+szfvdlVFaHNIi4tgSYoKgFbk6g3N3f+dIvXztWzam5OXg5v+DSNC/62N5OpVbfj9Nj8f3M7K2MNcvQPd583Eq8Ft9s2ayqp9ttk2Pzvcieo6gdbY3udCzDY5RQgIASEgBISACYGSFbmOo/jM++9UK2NhZPRFLproqtPZJAb925H5g5tw5qsfqe/dkbu7gwkvO4m1HR31orNtGOs3glb6C5sMLlNaRW5bXv4snj4vmopbnfvmIrnmRG75kL2M72mtyA2l15aRuCnNCeBC3DnFIHLVXji6MiCgHZ2bN8ZFu+ALSzulWSVyrcnhLTmRqyOvy6nV5dhCW8Yk9uZFleLPSmfn+o1s2pKXzlB22GgW9HRCV3bMOWQiH3VwUEeErx7dxbqYf3P6fzrrL+Gf4E/LKuf5qvcidtpo2/zseJtZ3Yfh9lBEbiHuHjlFCAgBISAEioBAiYrcnp2WM+Clsjy4kkr8jiT2qHJy1YeZdAW0i9TuphJ+qj5TXrvJwtVraeo9g/bZSSzO6cHIl2/yryUTif8jL2e37P3L7Nn2GYlXVTm5mqNUpyvo0gbIIi0+ih0b1qtzclVHfukKpiK3LW0+X0PXevdJi32RzUkqC/lEa72S+XDMaygupTBzYCD3HnVyFZfI1ffL0ZXQWUPpUc+OK7vn0X+apvxV7mGVyNXmA9sfI67nF6gKEeR/FCaSq41qKqzMyTXjgLFohcp4LfyY7nVV9XCnM2uFfnK5rlyYXnUFz0HMCXyZikZlyFSXyi0XlltdwUbb5oDpcnIvb6b3wUUFp5YUhF0+FwJCQAgIASFgI4ESFbkDuifQ0wXunEwgYu9OLv1Rlfq1e9D37x1pXrciGERyKzK4VxxvVDvB0RuNaHR7LUNTd+LUfA6zW9zlzLU6NKpxhlWfz2CLCoI2h5fbJ4hPWsC/7t+lWsWOvPladzo1qUOlMkUQya08gvn921Dzj1sc37WMhWd/zBXSNo5DXvOOaxgV0ZZqyovsCA/kwOHjUK8vjd4dRNeOTalRAbPpCld3h7MmYQ/ZFy5CvWG4hQynVzNHuKUfmdVVVzhOcvhsTn2/h4c0pZpPKL0Gu9NAbbsfK2P3G7lfiW6TlzC6bXXIOsm6f4aQUFCpp6IWuQGBJLW6zc7knWxLvcZ5lfBXLTwLGEpYTyeUB+LwCtPfKAFo4c3qWe14jtukxS9TLxAzV9ig96ypjGpRAeW5faxISGVnaqbZdhoohRG5UPjqCjV5vm1n3u3jRu3ymaRGzWCdtgBBFf8PmOblQlnlbxxJWsta4zq5BoLWFf+E4bSsAnfTdxEfvcuoTq6hWLbNtulsV9SaR2K7xigLqK7AS0OJiepDQ/tszm6KIHhpoevuFfqWkxOFgBAQAkLgySRQoiLXqfFUpnd0QVse15SwgcgF9w5xDG+qKgn2IK/Kgk5oqs7Wq8ZAOT+mD+hOfYvGDUVuvuXGVLaNfNE4+yojfUNop3oLbHQUvk6ufgUE85POXLqC+ZZZHJnZk225C8zyt30vfT2xwyeYiboNJWZrHxpqL3J2Qw+Clxpf0UzdW6Mm2fpC1MwWwIbN9Rd75eX4mu+ncZkvXSvLZccM6uQ26Mjihb1oZG7jMJUpg/zbwolcnejj/Fp8v//CQmQzT4ia9jOHnzfNN9zBDAe6zwvFq4H50mdHYqazYlfewriynf2YFuyGaaE5eHBuO1PG7tJbcGibbUN/FQxusYb+LnfYu82PSNO9iPOa+8ew1Uc7s5QnSegdwron87tWeiUEhIAQEAJ/MYESFblQlTfcJuH9Wh2qqcToH3AnM53DB/ZTqd0gWpXVq64Amqjt647wQG/DB5qoF6GphOYDVb7ujk25CKs5DWFyh7Y4qY2rlp1ncObYNr6z785gt0oG1RUKJ3KBit0Z69EDN6OFc4UXuUDzKfQa35tmtatoNoJQZnHu+23sOPcy/v2actFMdQWDeWNp4wiDEmJ5Zzy8lcGp1Bg2RSegv+1BXgtrIrnFLHIVtegd9CbvtGnEc1W1ou73h2Re+IGNMclGGzbo0WjSisiQLrSu54C93sJGk80gHF0ZNdmbLi/WQmFcP7gIRC7oUhby2/HMjMhV3ubqhZN8u2YLqT+YUYuVatIu6B08W7pQQ7tBxt3f0tm5IoFtB01Hs0KHbvgPbMuLNStoHi6Vmfx8ZDfxsw6bVtSw0XYudd2OZ1c2439gkeXyYeoTGjN62Ry61VH9+yzJPYJZ9hd/CcrlhIAQEAJC4MkkUMIi98mE+pf2SltCzGx1BRNHiriCwl/a0cf/Yoqa80hs3xgubyb04KIndLvblnzUcSoeDjfYu9OPSLN1qA3HsvHYFczpWhskkvv4T3LpgRAQAkKgFBEQkVuKBqNQrojILRS2kjmpHgF/X8g79ezJPDEP/1Pbn7AFWQq6v7SUkCbVyTz+Kb6nC9oiujoNPQcxPrAbzvagPJVA/w/XcadkBkeuKgSEgBAQAk8YARG5j/uAish9vEbwb92I8hhL66pK0g9OIPDyk7LQSkF7l7l81KIeXPqK0ENL849Ue0SSGNoyb1vkG0eYPzyC7aJwH6/5LN4KASEgBEoxARG5pXhwrHJNRK5VmEpVo791I6Lj+9inBRF260apcu1RnGlSZxGfOJ8g8vAi0v4swJJO5Obc4OJ/NhO7YB0/isB9FPxyrhAQAkJACBgREJErU0IICAEhIASEgBAQAkLgiSMgIveJG1LpkBAQAkJACAgBISAEhICIXJkDQkAICAEhIASEgBAQAk8cgXxF7hPXW+mQEBACQkAICAEhIASEwFNBQETuUzHM0kkhIASEgBAQAkJACDxdBETkPl3jLb0VAkJACAgBISAEhMBTQUBE7lMxzNJJISAEhIAQEAJCQAg8XQRE5D5d4y29FQJCQAgIASEgBITAU0FARO5TMczSSSEgBISAEBACQkAIPF0ErBK5M2Mv0LchoFSQfrAy06LKUtCu9E8XRumtEBACQkAICAEhIASEQGkiYJvIVXv+DFn7atNsyjOlqR/iixAQAkJACAgBISAEhIAQyCVglchVt1b8ybCAW4x7I4tyOQ7E9FYwW0AKASEgBISAEBACQkAICIFSSMB6kat2/k8Wx1/Es0411nerwvhS2CFxSQgIASEgBISAEBACQkAI2ChyQZOfKyJXpo4QEAJCQAgIASEgBIRA6SUgIrf0jo14JgSEgBAQAkJACAgBIVBIAoUUuVX4+u1qjMou5FXlNCEgBISAEBACQkAICAEhUIwEbBa5b028wQL3u2T96Mi0mfasv16M3olpISAEhIAQEAJCQAgIASFQCAI2i1wUD/k8+gbuzjmay916lmm+lVhaiIvLKUJACAgBISAEhIAQEAJCoDgIiMgtDqpiUwgIASEgBISAEBACQqBECdgscvuGZTLzHzlkHanJqOiy7JF0hRIdQLm4EBACQkAICAEhIASEgCkBm0WupoSYLDyTySQEhIAQEAJCQAgIASFQegkUUuRKndzSO6TimRAQAkJACAgBISAEhICIXJkDQkAICAEhIASEgBAQAk8cARG5T9yQSoeEgBAQAkJACAgBISAEbBS5f7I4/iKedSRdQaaOEBACQkAICAEhIASEQOklYL3IVfzJsMG3GffmTcrlOBDTW8Hs0tsv8UwICAEhIASEgBAQAkLgKSZglcjVVFTQUXqGrH21aTblmacYm3RdCAgBISAEhIAQEAJCoDQTsE3kKhWkH6zMtKiy7CnNvRLfhIAQEAJCQAgIASEgBJ5qAlaJ3KeakHReCAgBISAEhIAQEAJC4LEjICL3sRsycVgICAEhIASEgBAQAkKgIAIicgsiJJ8LASEgBISAEBACQkAIPHYEROQ+dkMmDgsBISAEhIAQEAJCQAgUREBEbkGE5HMhIASEgBAQAkJACAiBx46AiNzHbsjEYSEgBISAEBACQkAICIGCCIjILYiQfC4EhIAQEAJCQAgIASHw2BEQkfvYDZk4LASEgBAQAkJACAgBIVAQARG5BRGSz4WAEBACQkAICAEhIAQeOwIich+7IROHhYAQEAJCQAgIASEgBAoiICK3IEKP5ed/MjMmk7Znq+MXXYaLRn1wD8hiwWv2zAopT0L2Y9lBcVoICAEhIASEgBAQAvkSKFjkBgWz28eFM0mhBMQKzdJP4E+mRl9nUOMHZOyrifcUOxORO2ziDca534aztQgIKsee0t8p8VAICAEhIASEgBAQAjYReCxFbu+Icfi3KcvxOZ8waYdN/S2wcXHaLvDiRdDAfcxNPu9+h6zcdl2uAAAKYUlEQVSDtegRYSpwdZcYFvk/Jr9+r8B2ReCSmBACQkAICAEhIASEwF9O4LEUuYFLZuPreptD0yOLXOQWp+1iH93Xc/hPZAaON55l2tBKLM03FeEPPk+4gnutcuyfWQO/XcXunVxACAgBISAEhIAQEAJ/GQERuUaoH2eROzX6KoMaP8MPix3xTrZiDnW+w7Hx/6PK5Zq8P7i8pC1YgUyaCAEhIASEgBAQAo8HARtE7kTibvZl1LvNcFHYwe8PyUzfyfxxO9lrFDF08PAkcmg7mtauoKGgbvstn4WnsCvDCIyiFgNCfOndxgUHe81nyluXSPtyDVFrrqEz3TkqgrA2lfOneiuNKO/V6Aclm3j1YsS7rfJ8Ud7m/LFvWRGZmut3YWxrxPB5Ej0+41A/fS45nD+8mVlhhzmh562DR0fG9W+HWz0H7J9RffAQZeYlDiUnMkuvn9CFxbs9cTmxAZ91FZge1DHXd2VmOlujl7Hgu4emHF7L4T/TM3C8WBO/oeXZb9X8+5MFyy7zlrM9P8Q44v2N5ZNafrCYsJ7OcCaZSaOXcdIq+9JICAgBISAEhIAQEAIlQ8BqkZudkYnC0cHES6VKjI3clytGmwQFM9fHBa1eNWyvPE/ihzHE6dSfojHTPx9Ca1Oz6vMyDyzn/bCTatuFEaKKgYEkDXY164v+QrrC2NaI3Esc+q4CrdubduDK7nn0n3ZJ23+NcG1kdoxzSIuNJCRJJ1y1bW/dJrNqZUwsK9NZ4RPHKqMHi7cm3mCB+20ubnOmffTfrJ5NzgFZfNfnJlkHnWgWoVbfZo5ORK4bT8sqqo9usC+yP1GHrL6ENBQCQkAICAEhIASEwF9OwGqRq/JMeTWNVbGb2PhdDs9692VOsBsOXGPrkFnMPgc06MLizzxpZP+Q8ymr+ST+GGcy7HBp35pRY7xxcwDlsUQ8Rx9WdzRXXGYeY0V0Mhu/u022owM9Br/HKE8n7LnGrnGziPrekIu1KQWBn83G98Ucjq+ZR8SyTDIBhxeb4TvUk0bpswhZbMrbattqkas5X3kpjVUxyaw6/AC34BFM93bB/uo+QvptIE3doguLNzQmM+VbVm47yYkLD8HRiQGThuLfvDKqBwXPkftMBbHyGodWJxK34Tz/c3AjbG5/9QPBlS2R9J9z28D5mTGX6PtCefZHPYvfv22YR/Xv8d3i33C+XBO/wZYjwJ1CVzDGo7ZEcm1AK02FgBAQAkJACAiBkiNgtcjNPrGBiSP3GbyC9507lcDmFTizPpSAxeASMo74nrXIPrqafh+m5UZ31d1r0ovVCzvyXM4x4np+QSJuzNnSH7cK19g6chaz9d/tY4fv3Ai1bXOCzloh2nvWVEa1qED26Z3MN5cqYYa7tbY17R5y5bvVBIcfUwtozdGRxbt70chM6oTJ5br2Z9MkNxTpKXgM32kocrPTWTUxjhX6XHzeIyWoGfanN+MxIlXP3O+sXXeJttWrsb5bFcbbNJ+UbN18laY5zzLNtxJLbTpXGgsBISAEhIAQEAJCoHQSsFrkmquTqwgeyyZvp9wauprIbAWOx08keKVxh12ZviGQ1lVVeawxxGlzTxsZRDz1ztHW580+EIdXWLqBMWuFKIrGRC4fQgdHzemqHNjjh78lMT6NQ8a5wdorWGvb2nY6xzW5wa/RyLGyNidXr0vmRK7B37RtFV2I3+SJi8lnv7M28RJtqxZG5GrPRURu6bxFxSshIASEgBAQAkKgMAQeSeTqIrc6AawRuXakxX5MSJKVIvdSKoMHbua8cfOiELlqm3a4eXfB941mNHWthUKddprDmaR5BMTmxV91l7dWvFrbTmXXJSCYxX0t5CmrGlgrchv0YvXyjjxXpCL3IRs2XuY1pYjcwtxAco4QEAJCQAgIASFQOgk8gsitzKjPI+hdT7VwSiNq3SZ/xBwPB7K//wKvcccMe6xLV8h9jd+OmBRvmtpfYuOQeSxQ5fTmHnnpCmeSJhIQa1hNwBaBaeiEHW79+hM2tBkOqgVcnnGsMhoXa21b2w4qE7oygh5OkHl0A/OjD7FXlZOrOvJLVzATyXUZM5Z4LyeUR1fj+aEm21d3zIy9QN+GlQqfk/tLLdoHlDPZHa10TlvxSggIASEgBISAEBAC+ROwWuRe2R1HVMIv6kVTinou9A7uj38LB9DPPW3jS1JUKxzI4XxKYt7CM88ufBTUhUYKyEydh0+kquqAHf4LpzGgiR1kHGNFjG7hmRMDxvRjQJta2CvTWeUTxwqjSgIDFs7Av4kdygupLAjfxladaDToqyuRn3vjcGIniV+fYu/pHPWnDi+6ETajP265aROGgKyzDdaLXFcikwLp4PCQ81tiCJlziUxFZTp4dsL3nVY0daxgPpJ7aR8RM3eSduw22YrK9Ojvi79PYxyeMb8JRqGrKwzK4rv+BVVXgMbDYpju3RD77LMkhwez7JTcWkJACAgBISAEhIAQKL0ErBa55rtwm0Mzo5iUoou02tEjKoxQS/VsMw4ze0giW3WitUkXFs9VVWMwZ91ySoHF0mAGi710OcDmPVee3kzAiFSTNAnrbNsicq0of2YuXcHCnNEvq2bQ5PW7/CfyOo7XazC+f0XWWznnNBtI2LMnwoH3D1o+aej8rfTR1kBTnkqg94frrLyCNBMCQkAICAEhIASEwF9PoGCR28qNsHc64dakFg4V7DQeqjZ3uPADG1Vls44ab0xgR4fg9wj0aMRzVbXtlZmcP7CTBXMOk2a81WyTVkSGdKG13iYJ2VfPsHPZGhbs1kRfTQ8z11A1MqpoYLoBg2qjiWucSd1ARHS6XkUE/StYZ9v6SC6gqIV/xCB6N9fmBKv5HWPn6l9pOr4XTS+Yqa5g0GlLG0foN/qTmbHX6NuwEDueWbOBxEujWTG3G7VVl/w5mR4jl/31s1WuKASEgBAQAkJACAgBKwkULHKtNCTNioqAdjMIc9UVCrrE6zn8JzIDx1vPMs2/EkuNHygMzv+DzxOu4F6rPPtnPouf/jZxZq/TmNHL5tCtDkgkt6CBkM+FgBAQAkJACAiBkiYgIrekR8Dk+o8gcoFh4f9jcrs73D9bi4Cgcuyx0L9hkf9j8uv3yNpXm2ZTLO10pj25RkO6DRzPiK7O2KPk5Mr+hKy9U+rIiUNCQAgIASEgBISAENAREJFb6ubCo4lcUKUt/Ebfhg/JOliLHhF2JhUTBo25yeTuWVCAEFah6RSRyPjWilxKNw7NZ3jkdkTilrqJIw4JASEgBISAEBACegRE5Ja66fCoIlfVoT+ZGZNJi5PVeT+2jInIdQ/IYsGr5Zg8vhxf55vSkCdylTcucuTrWKITfxSBW+rmjDgkBISAEBACQkAIGBMQkStzQggIASEgBISAEBACQuCJIyAi94kbUumQEBACQkAICAEhIASEgIhcmQNCQAgIASEgBISAEBACTxyBfEVu9Px5uR3+aFLYE9d56ZAQEAJCQAgIASEgBITAk0lARO6TOa7SKyEgBISAEBACQkAIPNUEROQ+1cMvnRcCQkAICAEhIASEwJNJ4P8BcHx2BkDbVT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05985D-A21F-40FA-B17D-6531653699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23" y="1106838"/>
            <a:ext cx="3212522" cy="3731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F3F51C-405B-4FEF-A6D2-046546C48FD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380" y="1106838"/>
            <a:ext cx="4012206" cy="3731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1077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79;p39"/>
          <p:cNvSpPr txBox="1">
            <a:spLocks noGrp="1"/>
          </p:cNvSpPr>
          <p:nvPr>
            <p:ph type="title"/>
          </p:nvPr>
        </p:nvSpPr>
        <p:spPr>
          <a:xfrm>
            <a:off x="967532" y="-144463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2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Generisanje i slanje mail-a</a:t>
            </a:r>
            <a:endParaRPr lang="en-150" sz="2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data:image/png;base64,iVBORw0KGgoAAAANSUhEUgAAArkAAADlCAYAAABXje8RAAAAAXNSR0IArs4c6QAAIABJREFUeF7snQl4jOf6/z8HWUhEkl8itlhTGlGEKrGUKGrfGhSl0tZShy4odRB/1NEoqpo6tjattUipqKWEWIpagyKWWGOPk0QkyIT8/r+ZeSeZmUySSTIZofd7Xb2uxjzL/Xye5533O/d7P/fzj8qVK/8vcgkBISAEhIAQEAJCQAgIgReIwD9E5L5AsylDEQJCQAgIASEgBISAENAQEJErC0EICAEhIASEgBAQAkLghSMgIveFm1IZkBAQAkJACAgBISAEhECeRG7FmtOY0aoKNklHWLRmHpHpAjA/BHz8HzNvaBJeLo+BUuyf6UbfHflpSeoIgTwQeCOFv8b+FydsSLrjSOTC0ny0Lw/1pagQMIeAR00WvvUqHlxhw0/7CU0xp5KUEQJCQAhYnkCeRO47nZfSqZLaiIcc/2UYwXGWN+iFb7HJI45MicM9Y6Aicl/4OS8qA8wQuYpBKmdWj3Ri7BULG1jsVQJb96VZFXccbDLbvrJ7IOOjLdzXM2vOkzmjW1AduB6xkhEncjDExpEh7ZrS0ssNhxLAk2TuxJxkxbYr7El7ZgMotI5fb92ZUb5OmvYTDoYT+Eey5fty9SY00Bfbk1vovz3B8u0/sxadmDS4Mw2dIOXEb/SPSHpmlkjHQuBFIJAnkft38OS2azyb3nVsuRA+slBE/MCg/zKtWQqpse58NaUki2MLsowG02H9BBqVAZKPsaxrTy7rNzc8gqAALy6HVWXZ/IL0k5e6I/BfOQS/4qf4oU8/bmdbVc92U2ViVjN1yLi8dFzgstUmH6aHH0TPbsSW7QVursg24NNIxRej42jg8pTYLZ40n/sPC9rqRWC3INqVz9rkiypyL21fyaiT2SB08GTOu02plHSKtb+dZW3iU1ycPRjRuQUN7aIJCT1NRBF9I1a3TmM+bVWVhD2rsx+fqWFbwZPb7c2uBNZJ40DoFoLjLbh8n3lTeiI36jf67xSR+8ynRAx4rgnkSeQ+1yM103itt7rwPNUzv71Bn5qliBzvwqBjZhplplC8Ht6PH+buzyz9TERuMAN29qHa/f0s6vF8iVzfRVfo4pXE4Rl1X2iRq1kgPZM5PzSe1D8r8srk4gVdiJn13Uez5K16ODyMYVP4EtYl3uSh5VovQi05MWlIZxqWhktbVjLqjAnTijkxKbAzr9zfy6SwWM7pFynmQfDwN3COWsfQfeqwpaJ36TyyOYr4Z2G2XVVChjel0q39jPj5CtefhQ2F2OeQ3v3o6AkJh8MJ3FMIXvBCtF2aFgJFjYCIXKMZKXSRO/8afWo4s/pNJ8YWeDXovKFx3Itzx41I5vcJ5J6u3edB5JKbGC4wJLMb+FuJXCV0AUuLXO9prGpZhbtHv+Tjw6aUn9nTUcQL6jxuSRxd/hvT7mQ1VyMS69xnw8K9hKZm87nneYJ+Ok92juBnCaGoityGzTswqbENJ8PCCbr6LAkVTt+BAf3oVgWK3I+LwhmutCoECpWAGSLXj3H9P6R+aT07HpwgZMVsjPesaARimRMsinhI9w5+lLWHxOPfM/pkBSYFdKBqKUg5H8bkneHcUDeneSBW4ML2kfxmP4b+Db0oWwpITyMxdjehvy/lkPGrPBs/AlsG0KyaOw5qB1Q6pCVdJTJiFqH37hvA0grWq2xaMIOoah8S2KIeFTXtP+TGmQ0s/GMLF4BmzRcwoo76gxyubMac19mZWSgiN4bt4Xa07VqW6NA2rF2mxEBkJ3LrT8B/ZB/8KjtRQs3waRLXD61m3YzpJGZxHPhTaewYOjb3oZyjdrRP7sfy16bFbFyyVBl+LqEHSqnEA9OZN2GxYZ08iNwSrYNp278Dr1R2wl5xPj6Oj+Hwum+JXLnBxFT4UO6TmXRt6UW5MnZa25Njifp5FluU8uWmn2SInzZ+MNsri1faE+d+U+nSsynVXLXtokri+lETDNuu5KPxTUE99rmpNJo6hrZeWu5P4mPYPjeQw3+o58uTOiF76VkbsnjkNR30wX91MC3c49g7oRGRB/K68ozKF7LIzTk0oS8zhnWg6vUt9N18gh5NB9LJu4L2fn54k+O7lxB8NcbQYLPue+W76v4Wgs6+xLjWXjiQxpW9M5gW35HZXV/F+R9p3D28hI+jCgowF5FbrALBI1pR9tg6Av/IxlNbuym/dijOhtl7CUVpL2Ev/bepGNWxMQ3LO0IxIOUmBzbtJTj2qdEkFud1X1/6N66BhwbeU1TxV4jYdIRFd43LgoNbBUa1qscrni7Yqtt98piEqydYu/0im3Wbw+q24Ne2nrksrljFZnWxzNfrWStl/wOgVsUavNfah1puyhjTkrgefYwVO25yIMfwDRemDutA3dQopoVGc9SkpQqXRlXxKG2rLZFyk6M7/mTOhccY7IMzjpdOf4oq0TRDrfjUjv3oSz4MeaMOldTc0x9z/cQevt15z8hbb0+vpo3o2KACLjbqck9JuXWKXzefZm0OUQh5EbmN/rmQCZ084cI6xn+8hBcm5L2AX29SXQjoCFhe5HrEcfexO2V1ojgtjhsP3Knoqusyjn0rRhPyQCdyq5By/z4OZdSBpYZX2sUwhm0Pz3zdWaovM/p0oKqiK4xKc2X3DMZHZz4ctSL3JsePO1C/ftb27x6dzceHT7wQIndj1/14hQ3E+/YGZg76GM1j1ZTIbbuAIaPbU0757jdgGL+fRQH6IQaeeIdE0Ku2KeAxbGzdhihNA9YQuUoYhMl7N5Wo+W3YGKYf4OyP76IFdPHK2fa8i1xPKk3fxHvZCeP4/fwwqB/XdT8WdCL3+H7iajXlpZJGA1CdZm1AJ6LV5buuY9QnDXC8sZWZA4Zp51B3Ke04X9Ob34J8j+lE7uEKvDJRvRsq/1fmhtQc2jD4kaiI3BsnOORQj9ecjeqlx7FvzWhCEpV/N/u+V0Qucdy1d6esbtNb4k1ulKxARd1SSIthzfdTWZ//Ieda06FuC1a0LcmexduYk2RLt9ZN6V2vAg7FnqJ69BRi99L7kBsr3qnGWY0nWBGLJZNJSXfEwXjZpsUaeYSL06tTJ/q/rPzyNLBIxaUt6xl1Rk/outZk4buv4qEWt0ZXin7spxVErkPNxoR2qYGpr6DcvJeVGrYipFUFru9azYijWYU82BIY0JVuVUy1ri/OAXW8dGALqpt8nqi4tD2cUSdVGbR0IvfoYUcaNnLJwvHOn/qhJ06Meqcdr3uYsCM9gQMrtxBswvuf68IyKNCKKT+PpZHmN3oC+6b0Z/rBvLUgpYXAi07ADJGrj0D3EMnBk6vOvpAeR+SqqaS1+pZ2FdV/3+f4homcemUO73jZcGXnQMafzxS56h7S4k6wfscqfk9MxKXSh0zsWA/nYnFEho5mkeZVXwXe6TyNTpVsSLu1m9DtYUQ+vE8pu1d50+9der9cBlJjWBOa+fDSf/hq2o9Ywvr7afj4jGdciyrYxB/gizX/4bTeEAszXKFpu0fMHBmHp8qVr95yJKTAq0snLrWC85bGK0lmTGkWkdsH/5XBtCiXyvWdi1m3cBaJcVDitTG0GD6YFpXtjLyIwfTd2YeXHp1m3aixnDqnJuWDY6eB+L/9EpcH9ORUljFYJiY362a5YPqub0ji1l/Zu2UDyddiwb0P3uMn0Ku+E0/OLObfI6ZnWOM28TDDW7uDKo6o9YvYvmIxj5Nztt2scAWd2CSJqNDpbF+/Wml3JL1HtqeSLdze/jGLZiie5YzyWo/5hU3fsn7JYh6XHEGH/4yhkStEh1Zl7TK16dl7a6t9dY4BDdVl9Tz1BVo/KjZvvI0PTmz9tgxfbPsH+d0DmW+Rq7Y/PY27ZzYQejCc409rE9hxNO0q2eiFO+Tlvtd76/TwDMtXHaDO2+9T3wFIvcqm1T9RqkMQ/u73ObRmJF8X4oalXl0C6F82muDvT6Nq1o5JTdwMZksjiGJqZBW5asGi9gzuj+DLw0kk2LgwbmAH6joZxv5mCMXE82zYHMWaW09JKVacNrV96d+2Ji6Polm0IIrNSq9+r3dgXCMX7vwZzrQDyVxPBwc7R9rU96GtTTQj/sjqWixIuIJWEJr25AZ270e3Go85t+U3vjyjQp0bwcXBhe5NG1Dtxg6Cso1ysWdcYE/8HC6yYv5B1prw+DbUsU69w8ldh1l0Jonr6cWpXrECg/zduLw8ilANk+IEBvTQiGHVjYMs2niFiJSnGiYdW7Wgfx0XSD3PipAjrFUY6jys6j9Vd05kbCSsW68FE9t4YnvvSEboic4O1Y0oVmw9z4bEp2BjT7fGTejfuAK2NywTT9xqzA980rqceHIL9F0olV9kAoUiclNO/YcP/jiQ4SFNObuKj3ZtwVcJC8h4lanE76VcDif49zBN6IDu6tTqe955WU8Q273PN4EtKat+eC3/kk0GX3BeDOkRhL9HGqd/e58vlJ0I2odvGnePr2LynxHoHEPQlxlDOlA1JatYLwyRO3jKPSY2UbbfJDsRudCZQdsssawMRW5UtW947/tulDuzlH+PCMrqyW0YyvCv/HHWfa5vQrUFvPd9eyqdW83UD3VZDUbQJXwMvo5JXAifxdq5S3mSq9mFJXKz6VgnIg2yMei4JHF4Zie2bDVPvpkjcqvNOceA+nZc3xTID7MjDY0KWMeo4UaeWJ19yadZFzSMU8czbXGbepLhzZ0Msl/Yf7KXsV09ubd7HPOnrFbaH0OXTSPwTTaKuc51LnIu4D/wAfPeTsKpuNYjFrOuMm8sLGCjyj1tVrhCWhyHtk7l6xt6YUY1p7GqdRV03yHk6b7Xidw0ruyexPjom+gE+N0/p/Lx8Rjl78LbWKql58i497vS8O4Oem9UaV+vl4hl89K9LHJ/lTXdq3J5Yxjj7vtkFbmOyZzbspVxZzM9iHWbtWNqEzeDGE2NiK6ZYjK7QLc3exJY5xEHftpCsBKgr/OAasRZeM6vy3UroLBEbse2XRlS15GUi/tZuCkPadQ8fVnR2xvVwexCQPRCSFb+xrRbOaxluxosHNEYj5RoQhdFscHgeWLLiH4BtCn/mJNh6zLifrUiV8Wdwzv4fE+CRpxrrwrM+bQV1ZNPMGfxafZgz6h3e/J6mYusDTnICoO2izOiXx/aeFxhw9f7FcFdwHtOqgsBIZAtgUIQuZkPEG2sKxk5dXWxr8Yi19QDsZTPl3zfogIZnym7tm0vhjFwe3iWAWVp+/8e2vkRrPmpk9v6MhC5Tx05FupCj7WWSNtkJHLxpNqcCAbUT9LGbfoapRAbGkFQH6+czY3fz/yAfpmb19qvZPjoprhpQv5SuXfjNH/9tpoDYauzEbx5FLl5iMl17LqAdm835WV3JZZYfyQGIlexwXgsuUyUOSJXWyaOvZ81IjJLQKCJsZsU4TkY4jiVXuqwE5VeSrjATfxrgA+3jbNn5Lbwcvn8mYtcc+Lc83Tf60SuOg5/EsszvgOM/y5skasVPQ6H1jH0Ui1W9PMBJSRAK1jRhjFUUsfkllHEqCLQ0AklvclTQggyX+VrRbSfcZiH0XwbZn2wJbB7Z7rVsNeWSrnHpfPRbN4XS4SJTXHqIoUlcinmxLh3O+DnqosjvsPZM6fYcOweR7PNG6x4Xj3vsXn+LuXtnvECV3IXJ57QeNBzjLr2UP/AqIfNefUPkaxxA6bGnpN32tASRfSaCA3JLJdg8COkgLeyVBcCQiAbAkVW5FasP5tZTdyzityzqxi4a8tzJXJ1xvbpn8zEgfE4JRdOuIImPtYvlOHT/bE/Oos5l7sb5slVwhdyvBtMCUPHblT7oA9NXqtDtXJOaCI4H8Ww8bM2RGV5tVg4Itd+aAQf9fFCeURnHYIpkXs7knn9AvU8+Dl/D5gvcmPZ/n4LDhgkJVa3bQGRC+hCE6Lm1mJjuLIhzes06wI6ccpSGYUcVWxepQ5XcGbDl6X5al/+wxUMqObFk5sXkWvWfV9URK5WbKHOn4t2I5dOoGpe1Ve+yIp5B7mjzr5QL17x6OVF5Oa02StzNkylNnMp60FgPW9e8fbQbobiKQmHtzBiT5LhhqzCFLmKiXU9q9KtYU1erqIckpH+mEs7fjOIg80YjXL4g8P5HQRuvJPFVm05ReTqhQ1ke8frRO6pbfT+PSMfTUbxgonczINCsv/GEZErqkwIWINAERW5FQjs9iXtyuuFH5T+kG/6+2nCFUKXfonh235duIKhhyY/Xtn81MnLRBVWdoXMTWBN8V20ki6VT7Nukx09e+gdBqF4Fe2PhzBz1Ky8mJ1Z1rEb3lOnmYyD1RYqDJHbFL9lK2lbUZ2tYykr5y7mnjomV32Z9JQqr/dLxrJ9RAsOmJnJyhyR6x1yhV7ZZUDQhSvoC+68enL1fqg4q+OMZ5fVhKA4q3+0fFbwKO6MibTgxrNCFbl5uu+LrshVn4o2Kb4ecwJ8cEk5TciSG7w+pB11H+niOPMickHrVbxJRMguQrLxxOZ2g7uUrcG03o2pZHdP2SBnWKPQPLkmDKv7ki+fdvbG5an2B4AuDlZXVBvikNvhD25MHd6OunY3iVi0i5CcjhN2qsnCwa9qwhX0Y5e1/enCFQxjis335CpzaRNN6PwoTOV9yW1u5HMhIAQsQ6BIiNy7R+cRcvIMF1IfUsquJT1bBNDJqwwYeHrq8enbozU7sdNu7CZ0h27jWUv6tO5LuyqlIPEIwT/P47jCJj+CtUfb7+ldQ9nctnUVkamWTWVf+CI3c5d+4rVYKlX21Iv51MXYpnJ552K2r93Cbc1msmyutqG8F1iWC+tWE7V7KcmaY5x9cAyYxnvDG+Bs8lSyCfTaOhhv21Sub53FyvnqDV+m2ldCLcwKVxhI27Cp+LnC5U3jWDV7NU8cm+LWfiCv9/KnjrsdGNiilxUiOYbIpYs5vFW9QcwT++aD8R9ah1gTm+Z0Avbxta2sDJrOdZ2Q1jdfCR0o8TSOqKWzMjaeOQ+YQO/+TTVZK6KXtWBtaE4iPLebtyl+P66kbbkYtu+2o21b8iTWc2td83lRSCFmjieXvNz3RVDk3vdlTYB3ZiYBdXym3mvszCwBeRO5uhhb4s+zYdtJtt9SaTaTZXcFdulMw5QT/Hr4JgcePNV4QtWbrAK7taeN52OTuX51scAkRrPil5Oa09rMvbIXhE6Me7sJrpeP8eupBA6kaNt0cXDj037tqOtklAFB/aGSjq3W3dw3a2ljlW3hwRUitp/k16vaTXaVXD0I7FiB6xkbz5RNbK6gij3Iok26jWdO9O/Qio41HCHeME2Z+SIXdHHHqtgoVuy6yJ672g12lr68B3/LjB41sE2+yLqgkSw5a+kepD0h8HwTyF3kKq8fsx9m9vFu5sbkmmxbk5FhHMF3MkVmKY/RzO6mzrpgokb6fQ5tGMfXeuXzI3JL1QhiQVsvdNmHMnoy64Gc+2KwisjFH79loRrPp/rSz1SQ22t/g6wG+pkBsgwtlQurA1m1UO+ENU2Z7NOOFSRPbq6pvowFd+1g+n7VJ2vKLo2N+unP9AY2YBNjA32yhkQY5MnNKTUZPD63mvkfjiND1+fHk6s2SSemNeYWwhHHz43IBfPv+6Iicj0I/ugNnI+qU0qlZ8bCJp1n7YY7NAxQp616SsL5vXy56aaSWzVvIledn3ZcoC6u1cT3TpJhbK9+ZoAspRNPMOd79YYpoyvbtGMmhKhR1ZxE7qTBnWmYTWpq1cVdjPr1psEpZtrDHxw4tymMcbmJOM0xyi2obpyqT2Ofod0O5X0IebseLiafJwkc+HkLwXqb1/IicrGrwJz3W2Vjx//d31f30t0g5WHuzw5TJT74ZjM9X9J+ojq7lO6jfs5fQ1JLCLygBIqeyH2aRuKtE2zbvYT1D7J6UUu5DuTz1k2p6loKG/WXk/rgiJumy+dH5EIpXvMZQ/8GVSjroCd1nyuRayiSjNNxlWj9DV0/8De5gcuwrA/lhk6gbduGeLraaWNxn6aSHBfD3iVjObwzGy+w40AaTR9Ji1ruOOqliSyIyMWxG3UmT6RdfXccdZvgrh3lwIoYvMYOxPuaCSHoPpBGEw3tUB/AcCDbwyM8cRu5gJ6tMw+P0Nz3WQ6D8OelyRNo+5oXbsrD9ElyHGd3fku4cQaK/IpcdF53I8+wpb6IniORqx6yefd9URG52t31TeJNb2oyPYV5FblqD6dy2ED9CrjYGR3NbCRyHZxcCGzRCL8aLjhoYnHVadUSuH78GIv23+FkNl7gWjW8Gfm6N5Wc7fU80AURueBS1pMRr9fhlYou2Gq/VFA9SODy4f18GZVs5PE05/AHI6K6Ax4yxqo+JOMmR/84TIjRYRAOblUJ6lCHam5O2gMy0lUkxJ5m87boLAc25Enkqk3KYoeenRYSubz8MT/MeZNy6qYvraPjiCWW+oaQdoTAC0Egd5FbmMM0a5NKYRpg/ba1ntzSRI53YdAx6/cvPT4nBGp/w4A53aj2qJCOPe6ZzPmh8aRa+ljf5wRvYZupeV1dI9ZEvGdh91w02h/Sux8dPQsWM6weicPLjQntVIO72R7+UDTG++ys8ObjJbN5s4J4cp/dHEjPRZmAiFwrz87AoP8yrVkKqbHufDWlJIvNS+FqZSulu2dHQH1gxUh6DG9PtZLZhYQUzDqfRiomjoynqYeK2C2eNJ9riXR2BbPphaut2b3vTUJEOCNOZOa8ffHG6U2In4rte64QEa89kMLPqy5DOnnjkpjT0bvmkMgp36w59V/wMm41eHPAWD5s64ktKqKX9Wf0qpx2273gPGR4QsAEARG51l4WTR5xZEoc7hn9lmL/TDf67rC2IdJf0SKQ9Whkw/AOC1irhChkhEOqnFk90omxVyzQtjSRhUCb1h0YUc+GS7v2EnIqgUtpUKm0C22b1KPho2MmTxl77jAqqbjUh8oZXOmPObdpHePUJ1vKZXECrSavYWzjzCOdEw5+w5Apv2eTWs3i3UuDQuC5ISAi9xlMlY//Y+YNTcLL5bE62lBE7jOYg6LXZabIzTa+t6BGZ4hcG5LuOBK5sDQf7Stoo1I/ewLFed3Xl/6Na+DhoMTBpiVx59pl9vxxmhVZ07M+hzBt6djYl16Nq2rz7qY/JeXeRXb/HsWiu+ZnY3gOB/5MTdaJXFVCLIc3zGfumhMicJ/pjEjnRZXAsxW5RZWK2CUEhIAQEAJCQAgIASHwXBMQkftcT58YLwSEgBAQAkJACAgBIWCKgIhcWRdCQAgIASEgBISAEBACLxwBEbkv3JTKgISAEBACQkAICAEhIARE5MoaEAJCQAgIASEgBISAEHjhCIjIfeGmVAYkBISAEBACQkAICAEhICJX1oAQEAJCQAgIASEgBITAC0dARO4LN6UyICEgBISAEBACQkAICAERubIGhIAQEAJCQAgIASEgBF44AiJyX7gplQEJASEgBISAEBACQkAI5EnkVqw5jRmtqmCTdIRFa+YRmS4A80NAjvXND7W/SR05evdvMtEyTCEgBISAEChsAnkSue90XkqnSmqTHnL8l2EExxW2eS9g+00ecWRKHO4ZQyvF/plu9N3xAo7VGkNqu5KPxjfFOWY1U4eMy2ePwQzY2Ydq+rUL1F4+zVBXyxC5ShsqZ1aPdGLslQK0aapqsVcJbN2XZlXccbDJLHBl90DGR1u4r2fWnCdzRregOnA9YiUjThSeIf27BtCrxj02z9/FotTC6+dFbjkwoB/dqiRxdPlvTLuTv5G+3rozo3yd9CoXrD3TVlhvXeWPgtQSAkJARyBPIvfv4Mlt13g2vevYciF8ZKGI+IFB/2VasxRSY935akpJFsdaajF6UidkLz1rq9tLJWpuLTaGW6ptM9oZHkFQgBcQy/b3W3DgcmYdt8mHGd5SLetj2Ni6DVFmNGd2kRdN5CoD92mk4ovRcTRweUrsFk+az/2H2UhyL+hFYLcg2pXPWvJFFbmXtq9k1MncyeSrhEMNFg5pjMvFXQSG3yQlX41IpedR5BbqupIlIQSEQIEJ5EnkFri356ABrbe68DzVM7+9QZ+apYgc78KgYxYE4jiVXmEDqXYthmQvLxyPhzBz1CwLdpBLUxkiFy6HtWDZfJ16H0yH9RNoVEZdv6iKXP2xKV7dZ+XJ1TelZzLnh8aT+mdFXplc3HJz6T6aJW/Vw+FhDJvCl7Au8SYPLdd6EWrJiUlDOtOwNFzaspJRZwrHtI5tuzKkLpxcE06QxX60Fo6tRblVS4hc/fFpvboUyDNsmpd11lVRniuxTQg8LwRE5BrNVKGL3PnX6FPDmdVvOjHWkqtEIzI9iZofRHKvYFo4HmNZp57oOVQt2VuWtspNP8kQv/tcv+ZJJZVe6IDG0/oSt87Y4V37bhH15BZRkauELmBpkes9jVUtq3D36Jd8fLiQlF+hrjZzG3di0uDONHQqjFfWig3FKhA8ohW17h1k3MqLnDPXNCmXhcBzJXILe13J+hACQsAiBMwQuX6M6/8h9Uvr9ffgBCErZrPPlEAsc4JFEQ/p3sGPsvaQePx7Rp+swKSADlQtBSnnw5i8M5wb6rqah20FLmwfyW/2Y+jf0IuypYD0NBJjdxP6+1IOGW9us/EjsGUAzaq546B2bqVDWtJVIiNmEXrvvoFFWsF6lU0LZhBV7UMCW9Sjoqb9h9w4s4GFf2zhAtCs+QJG1FF/kMOVzZjzOgszC0XkeuK7aC9dKp9mbftOJGgEpx1R82uxMUzfQsWr+iiSeV/E4Du6D36VnShRHJ4kxxK1IogtqyMzKyje2ejQFkQ6L6BnWx/KOQJPU7kXs5U1n33MvWRtca3Ivcv2cDvadk1lY9c2RCVDta/OMcB9K8tu+DPADw5Mqcv23UoXjt3wHj0Sfz8v3Gy1//bkfixRa2exZeWGrGh15V/zwq2k8vFTQL0ODDyv2XtjtXbC4Rl12bLd1OyZ58kt0fobun7gz8vlnCihbkaVxIWts1g7dylP8roositfyCI359CEvswY1oGq17fQd/MJejQdSCfvCtom+3GCAAAgAElEQVR77uFNju9eQvDVGAPLnd0GMqpVU15yLQXF1OskjcTru1kesZR9aUpRxYsct3sqURXH0MOrFDy+yqY1M7hRN5ghdcuAKo59m0YTUuCY/8IXuZUatiKklRvnNoUx7mzWiXQp68mI1+vwSkUXbNULJf0pqsSbHP3jMCEXHuuFNii2qo4QFBZPhw6NaOjpgq2aY8pNjm7fz7SLqswO6rbg17YenNsYxq8lX2WQXw081JOTriLh8hEWhV/hQH42Bnv4sOKdetzZHsZRz3b0etkJHl1hw0/7iW3YjhEN3SD1Dnt+2cEcvbhZl7JV+fzNutRyc9TO/ZPHJFw9RuimK+zRzb0eHm35OlRzc9KOMV25kYsZ/iDJ3hurxMVe3Uv3MNPuc7M8ucXs6dW0ER0bVMDFRs3vKSm3TvHr5tOsTcruxszbumr0z4VM6OQJF9Yx/uMlvDAh75b6npN2hEAhErC8yPWI4+5jd8rqRHFaHDceuFPRVTeKOPatGE3IA53IrULK/fs4lNG8zza40i6GMWx7eOar1FJ9mdGnA1XtTBFJ48ruGYyPznzwakXuTY4fd6B+/azt3z06m48Pn3j+Ra5jMAPC++B5Zin/HhEESpyqfZaQBUXk2iaRWNwJZ0VYZtKMY++ERkQeUP5FEbmJ8Uk4u+pv5tB+/vjMYmaOmK75f53I3dj1KHXC+4AmZKEbXcLH4L6zH5vdFxiKS8fBdPhxAo0y1oXhnCYemM68CYsz/9FxMG2/n4Bf5o49wwpWFLn2AzYxPNAHtd43vh6fW828D8fx2BI3rU7kHq7AKxM1UjrfV+am0RyaMPghp4jcGyc45FCP15yN6qXHsW/NaEIStf/+kvc0JrWsgt4etswKqVfZtHoSy9UxEYrIJT4OW1f3jPKJt27iUL5Cxt/qe3/gdmsGlecHrQtTh3WgLtEsWhDF5ixNZG5Qytp6MifDwgm6qvtEEU42CSQUc8HF+Dsu/R57ftrGnHilvEbkepKSmICDs0uW5lXndxC48U7e44MVkcu9e9i4uaH7iki4cROHihUy/la333ujVuXWqtuCaW09Mz4zMCY1lg2hewnVC1SuVbcp096oqhW3WS5rilwnRr3Tjtc9snwRQnoCB1ZuITifG+Ayh9WKKT+PpZHm6zOBfVP6M/1gftaa1BECQiA/BMwQufrNKl5dcvDkqrMvpMcRuWoqaa2+pV1F9d/3Ob5hIqdemcM7XjZc2TmQ8eczRa66h7S4E6zfsYrfExNxqfQhEzvWw7lYHJGho5XdyhV4p/M0OlWyIe3WbkK3hxH58D6l7F7lTb936f1yGUiNYU3oVNYrJus/2DXtRyxh/f00fHzGM65FFWziD/DFmv9wWm+IhRmu0LTdI2aOjMNT5cpXbzkSkp8ZM1VHEaOZsbAjNOLS11br2c30HOjHxyZxIXwRG1eEkEwfGk2fSgcvOx7rC2O9ONvHt/ezcX4I0X/EYt8jmCEjm+Kst8mszn+u0LOWOuY2EBbtpYNqKf/eVYexw53Y3rUNt8YbelC1otgJ4o+xdu4sov/YD+7+VAqcSr/2ntgTR+Rnjdh7VDvgjM1rccdY+61SHh8c+01jyAcNcLSWyHWcQK+wwXjbJhG9+ls2rljM42RP7NuPoMsHffB2teSmPxWbN97GBye2fluGL7b9g/yGfOZb5Krhp6dx98wGQg+Gc/xpbQI7jqZdJZvMcAe7vsx4pwNVbdK4cXApIad2cyWtFBWd2xDYIQCfMpAWE8bAiPAMkeugdlDGrGLMX7WZ1aMe6r/Trm9h2s5SjBjYkrL3j/D1qnkcstQ9UgjtOLzcmNBONUj4cx1D95n6WePJnMFVSThwijUXEjinzrpgY0+v1v70r+OCvlAEnXdQzTuZS7v2EnIqgUvYM6RbZzpWsUV1ahu9f7+nHYkictX/q7pzgrWbz7I5/ikuVeoxracPLsVuEhGyi5C8ZnpQRK5mfs5uY8SxioT089HMj+rqXiZtsWXUsMZ4JJ4g+PvTHLDzZM7QFlS3UXH9jx3MOZbApTSo5OrBkB5vUNcZVGe30XuTYrcuvKP4Y67vj8wo72BnS2CPANpUtJ7IbdisHZOauKG6EcWKrefZkPhUMz/dGjehf+MK2N7Yz4ifr3C9gGun1Zgf+KR1OfHkFpCjVBcC+SFQKCI35dR/+OCPAxke0pSzq/ho1xZ8lbCAjNekSmxgyuVwgn8P04QO6K5Orb7nnZf1BLHd+3wT2JKyD8+wfPmXbDJ4FefFkB5B+Hukcfq39/lC+VbSPtjTuHt8FZP/jEBxOgF9mTGkA1VTsor1whC5g6fcY2ITZWtPshORC50ZtC0/02WqTlP8flxJ28oxGSEC6lLV5pxjQH07okOrsnaZrp4ickvGsXduTyK36kmmagt47/v2VIrfz/yAfmgeSYrITT6zlEUjglAiEzSN6dq/sLoqqxaC76IrdKmoxAGr63VN5cBfXviV+VWT2st+9F7GdiqrhFCMocumEfiWjGX7iBYcMAgL9aTanAiN7dc39eOH2fsBnTjPmrlB57U2TCFWiOEKAzbxr0AfEnePY/6U1YYTErCOscMb8PiPIOYFLbXIBPsPfMC8t5NwKq5+nQsx6yrzxsICNq3cd2aFK6TFcWjrVL6+oRcKVHMaq1pXQXefV6w/m1lN3NHd5wab2Eq9zzfvtKSs6gzLf/ySTbpNb2lX2bR8EstTFY+x+ofx8tEseqj8baHwoAKSyqF6cYa83YeOZS+yNuQgK/ISGqATkgav2hWRW/IeB9ZuI/iWXtd2NVg4Qk9Y6onclAu7mBp+0yAWuNubPQmsY5+/zXY629Ji2bBwL6Gpijc6/SYRi3YRkqL8nXSCOYtPc6lRK0Jer0DKqW0M+f2eoedYyTrhkRpN6Pwo1AFIDnVbsELtgT65hf7bEwz4morJLbxwBXtGvduT18uYmr/ijOjXhzYeV9jw9X5CC28RSctCQAgUMoFCELmZmQm0sa5k5NTVxb4ai1xTD9tSPl/yfYsKZHymPBxts3mNmaXt/xME+RGs+amT2xwZiNynjhwLdaHHWgulhKr2De99341K1zYwc9DHma/JFcFV4sxi/q2EFGSIRfazqEc/bhsYrghJ/c8yPMRVWTbfaJQj9xLUw5PLYdrPNCLXXWlXCZ9Q552NXtaCtaGxGYJZW14RobcjmdcvUO/Hh9KHLkwiI2RBKa8vwHXmmEwhVngi123qSYY3zxq6YUDn3GqmfpjfnL2GnJ+5yDVDbGrvPRsubH+foIvGd4Mupl8dGz+J5TqRq471/W2V9genLvZX/28z+s3tvivUz3Wv9U2INf1+a1WswXutvTNjT/U/NCVy0YrHPQbGK7v5/1fvM8WTayqFlUO9Fqxo40m+0ltlEeDGsa+GIhdNBgN7TWzwOPXbOWO7NRu0Ytkwe69GLOry2JrKdmFdkVuBOZ+2orrJkAndIBI48NMWghUndKGuJ2lcCAiBQiFQZEWuzjuUReSeXcXAXVuywCjKIldnbJ/+yUwcGI9TsuXCFew/2cvYrp7ZLw6VfsiCCSGbUVPxrqr0BHAOIlfrmdWJ3IG0DZuKX3Fd3cyNcOsCOnFK7QI2aEsRoTe2MnPAsKzxq9mJXFOi2MoiNyPMIqfb0VIi11HF5lXqcAVnNnxZmq/25T9cwcDcvHhyzRCbOpGr/xYls78XU+RqD39IMoyTNVoTlWo3ZU6HqqZjVdVlzRa5bkwd3o66aeaJ3EqKd9V6IteWk2Hr9OKLdSB0IRjGIte0KLauyM0pXlpEbqGoDWlUCDwDAkVU5FYgsNuXtCuvF35Q+kO+6e+nCVcIXfolhm/7deEKhvlt8+OVzU+dvMybZbMr6EIVcrYgM2QhB5HbdR2jPmmAo77wzFbk6vpNVcIPchLPim0GbU2g11Z1XKuJ8AMywxUyY4yV8k+N06J5Umn6Jt5Tx/aaisk19vzWnkCXqYPxdU3Kf3YFZRyZoRR5mf08lrXgxrPCFLk+jWYzsaE7KdFL+WB3hOEgdeEKutCgF8GTa1eVkOFNKZvj4Q/KK+/ykHBqB4t23eGALj42p3AFU55cT19W9PbG4dZBRqy8qI0RzdaTq4RRVHycjfDMZQ3m0ZOb2KwdU5u4mQw/QBeukJwpzusq5e/sWc3Qw9oQHM3l4MmcwBZUtzMVk+uUJfTCr1ErPn29Arb5zq6g2+iXGUqRx7tTigsBIfAcECgSIvfu0XmEnDzDhdSHlLJrSc8WAXTyKgMGXqR6fPr2aM0u77Qbuwndodt41pI+rfvSrkopSDxC8M/zOK6Az49g7dH2e3rXUDa3bV1FZKpl0+RbVOTqQhWye+0fuIl/DfABXdYFXWyr7WnWBc3i7NFInqj9hAFj6BLoT7WS6oMc+rFsvjoONtP7entnECuXRpJ8LRYqD8Z39BC6vOIO93WeW/NFrjZrwtbM09n0N5K598H7kzF08XPHXnWaDC8wmWI+8fhilgZNJ9F1MI3Gj6RDLSV0wEDk6kR0EqeWTGLdymPYtx9Dj+HdeEmTEqEAIlfH/Gkcp8J+YtuWDVouhXEVhRRiZnhycf6I/7z9Ks7padw4rLfxzCOAEe3aUNUBEqNm8+HBE5kbz4pcuIItgd07062GPao7R1i08jwR2cTZNmzegUmNbXI5/MGRce93xc9ZxfVdvzHp6GMSihXHr0pVur9ej1pu9qY9uTbnWbv8JJuTVCRQnIbVahLYwZdKJVVc2r6eUScVYaiI3Dt/hjPnSLJmU5uDnRO92zSj28suoMTMGoY9KGLyXbWYfMydQxGM2pdkGEebR5G7x9Wb0EBfXNINN5JVKl+VUV2aUr00JBxcR+AfysY8nWBPvUnEmr2E3IWGNV9mSLt6eGgyShiKXJ0oVt06Qsja8+zBnl4tmtHL10PrIc+3yAXtIR6OqGKjWLHrInvuqplb/vIe/C0zetTANvki64JGssREqjnL9yotCgEhoCaQu8hVXm1mj0uJtTMRA2tuTK7JtjUZGcYRfCdTZJbyGM3sbuqsCyZqpN/n0IZxfK1XPj8it1SNIBa09cqaCsmch70Za8qSIlcXMnBv58fM/8JUXlltarFqGYJRP7tCVmMfx6xm/pBxmRvM9LIrZC2dxOGZndii2bymiMpHpmJ9lZrGIQi1gxkwpw/VTGTvUR9LfCFsGKvm6+XsHbCJsYE+2BsZ8vhcDIm1vChnIHI98Q6JoFftrLnm7sUl4eZumCc31xCEDDGv7bzc5MMM0RxTbOrKSUCbsUD0izwvIpdS+DcPZkidrGn6NMNJPMKiNfOIVIvGourJ1csqYCy0DGZNlx3gQRTTQqNRkn+YnFhd/Gm2s24qXCGbcG9NZoOw2MwNZnrZFbK0n57A0Z+3ME1/85pSyMAmU0I4ryIXaNO6AyN8s6Yx03QZf4KQn07r/WBQNny5GVmdnsClGzZU90w3PKHMtSYL330VD+Pv/EcJJOCCy139PLm5hyAYhHDYVWDO+62orsu5bQwyBwGdlzv5g2820/MlbQ3V2aV0H/VzXqpLWSEgBApAoOiJXHUC+Vsn2LZ7CesfZPWilnIdyOetm1LVtRQ2miTiaSTeNF0+PyIXSvGazxj6N6hCWQe9rJ9FTuQ2xW/ZStpWNMpta7AYlNhYL90GsPZ6R+xmFnxyP46zu78l3PggA1MiV30QxLX9RH4bRPRxnQfTjAMUlNhZ9PPf1p6A/+g+NKrshL1yam3y7dPsXTKWwzv1E7upbfXE+YMF9Avw0R4ckXH4gg99d/ahmvExvI6D8ftmJP7VtIc1aA67+HkWW5xHEhRQ1iBcIa8iV2NLv6l06dkUT1c77WEQGdffUeSqB2/ivkm7z41T2wk9HM5pnVe0qIpczPPk5nb4g6Egtqf/G6/TsbYbDpqDIFQkxEazZ08CL7/dilo39QWaXgqxjEaeonqQwOXD+/kyKtnQy2hK5KoPYLgRzeZt0dkfZKAOCxjQlOol0yzjyVVs9av3KoMaV8WjtPKrNS2B68eOsWj/HU5mOdDHhXFvtcCvvOZkmYzDF+68avoY3lov+zKqVU2Dwy5CN8XTclBnGiYUQOSqbbdxZEi7prSs4YKD+jAI/ctCIpeXP+aHOW9STt32pXV0HLGkAI9sqSoEhEBeCOQucvPSWl7LmrUBJq+NFu3yWk9uaSLHuzDomLVtNSOsQN+knLIrWNv0v2N/PZM5PzSeVEsf6/t3ZGmRMdszLrAnfnbZHf5QkE4UkWsyu4KJdnPIrlAQK6RuYRDw5uMls3mzgnhyC4OutCkEciIgItfK62Ng0H+Z1iyF1Fh3vppSksWFFM5pelgicq083fnuzqeRiokj42nqoSJ2iyfN51oo5Vy+LZKKDjUbE9qlBin6MaYWwyIi12Ioi1JDbjV4c8BYPtScCKciell/Rq/SO/6tKNkqtgiBF5CAiFxrT2qTRxyZEkdmRGcp9s90o+8OaxgiItcalAvUhxKHmxGaqXJm9Ugnxl4pUKtSucgTEJFb5Kcojwa2mryGsY0zD/9OOPgNQ6b8nvejlvPYrxQXAkIgk4CI3GewGnz8HzNvaBJeLuodxyJyn8EUFN0uM0SuDUl3HIlcWJqP9hVdc8UySxEQkWspkkWlHZ3IVSXEcnjDfOauOSECt6hMjtjxtyHwbEXu3wazDF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pRMhIASEgBAQAkJACAgBaxIQkWtN2tKXEBACQkAICAEhIASEgFUIiMi1CmbpRAgIASEgBISAEBACQsCaBETkWpO29CUEhIAQEAJCQAgIASFgFQIicq2CWToRAkJACAgBISAEhIAQsCYBEbnWpC19CQEhIASEgBAQAkJACFiFgIhcq2CWToSAEBACQkAICAEhIASsSUBErjVpS19CQAgIASEgBISAEBACViEgItcqmKUTISAEhIAQEAJCQAgIAWsSEJFrTdrSlxAQAkJACAgBISAEhIBVCIjItQpm6U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n/9OitX9jnpda2ATv48TC6aRmv78j0lGULQI+A9NYl4DW74abc/SZCPbvFPZMfkRMd86M3Rf4dnt4/+YeUOT8HJ5DJRi/0w3+u4ovP6kZSEgBISAECg8AiJyLcHW8S3Kdg+gYmUX7EroGkzm8pIA7ty0RAfPvg2nd7ZSu7rajudhXG1YuLM9L8VspfWQiGcPTyzIlYD/wCTm9U/E6Z4bXwwtxWIjkevZ7hHrR8bhjjOrxzoxNjrXJvNeoMkjjkxR96G7ROTmHaLUEAJCQAgUHQIicgs6F8XeovxHg6niZNxQURaDXSg75F08S5zh1PwgUs1g8Hx5coueyO0++TPe87Ph9Ox/M367GcDzUMR36DAmdK3Kfzd9ztD5eahYVIp6P+aPuXfxTPgfvvjAIYvA1Znp2S6FzaP/i1Mu5fI7rIFB/2VasxRSY935akpJFsfmtyWpJwSEgBAQAkWBgIjcgs5Cg+94rXMN0u/uI3p5CCnJCQVt0Qr1B1M16C3KJR4iap55ItcKRlmwi6IncoctmkVvrwccnDHF4iL3jemTmeBXmgthY55DkZvOj0tv4e9hz/7Z/0PfbTkvgz6fJzDT/wFJf1bklcnFLbhmYOa3N+hTsxSR410YdMyiTUtjQkAICAEh8AwIiMgtIHS79mH4vmbLrbCuXD1TwMasVl1ErtVQKx2JyDVN3HNgEn/0TyT1RAXeGFuC3J2nT1m15gZNyzix9RNnhlowbGHm/Gv0qeHM6jedGGvtBSL9CQEhIASEgMUJmCdynbvg1votytcsh4Ot1oa0pNvc3f8TsYcisxpV9l082rWnUlUXbIpB+hMVDy5FcuW3r3mki7Vzm4T38GaUST7OiTmf88i4lTpf82pPbzi7iiNrftJ8qhWUdzjzxWKethuOV4PKlCyhbj+Z+D9/ImbnRhOAXLB7LYhqTWvg5GRLMeBJ8jViN8/nztnjBQaqtYkc42+zL6OIzUu/8OfyxYot2n9zOBTM6eO1qdLzTTzctHan3YvmwspJJCUa78oBbP1x7vwunro5SodH1w8R8+tMUjTl/fH4aBzVnHMe8gN1v1t1c2qiTm7e33L/xLOrPx5lHSmRMfe/c2ndd6Sq9Ppu8B1NOntweclgEit9QfXWNSijXlvpKu6f+YULv/7Ek3xvbsv05Hadn8SET7rQuHJJTeeq+Bg2z13CvD+eGIJw9+KjiT1oU9sDR42D8Amq+Ctsnv8T83Yar84S+PbryUc9G1DFVQnCVj3g6tEtzJtxiChlenQe1hyJ349ieo8V6O9tcmzekgmBzfCt7Iqt2panT4iP2cfybzfyq+6H1PCR7Ayoksv6vcqa1t+yQCmltQeNN/mrp+2ZMbwVL2nsf0L8uQi++SyCvXpLy7H+KwwLbM/rtTxwVO571f07XNi9nslzY4jP6N2LGeuH0fjRPkZ/cYPuo9vQWGd78g0OrviJ8aszS2carfbiXsffw4kNQ5356Ip5t2PTkYms6pxE6rEK1ByfEQRvXuUcSonILTBCaUAICAEhUKQImCFycxZH9yI+JWa/njvFbRwvD/PHWa3KjC5DAVUZ10GLqFlZRezyrty4pF/YEad3wqhdPZmrSwO4pTz8dF7TlCRwcFKeuhnVVNz+bQRXjl3Ta8gbp3eCqV3duKy6yEXOTP0nSXmeDvPEInrCNT8it1xyMimlHHEw5mhKZDoOpurwtyhnb2IwGXaYZ3dBRG6JBt9Rr3MNbEwxfXyRM/P/SZJORGlEbg0eJSVj5+SoEfH6l6EdeZ0kReTejyfe0RVX47faqhh+CFjAcp0ttduwcE57XjK1THjChbCZDJ2vE2kl6Dh9AmP8Sps2Kj6KWYNWsDkZ8iVy/XqwYnozyptoPfnAArpOiNF+UgCRG3UgHh+/KmS5g86sJ2DEPrRYFOFaxvQwb236N/1n65goZW0fEF+8NK5ZOMazY8K/mX7AqK0GjzgyIw73m2XpG2jPfnOn2TGVHb/cwev+//BFbwd0Pw/NrZ5dORG5BSUo9YWAEBACRYuAeSL3gyHYng3j7vGdpKpjTotVxq7pROq0rozN3UiOLAhG5xezabOKhk1diN8zjZg9+0hXe+Psm+Hwaj88bMO4tFPP82vCW6vBY/9PvMZ0wfVeJFELgklTmGnFoqPmr9Qrv3NmzWJSVa6U7DiHeg0cST//C4d+znzk2bT6Ed/Xy1Hs8W2ublvFnZO/k57uQrHKAXi0q0HKks+LrshVDzI9gavr5nDrzGFw/ZTqQ96krG0Clxf05c5d3UJqhNuwaXiVhbSbx7mwdT5J16+BbQ1K1h6MZ9WLnP/VWAbkJ1xBEclkE8drP5iqn7xFOVsV93Z+x6VDv5OucqSYWxfKv/0unq6Qduonjq5bpTVcEbmaYd47TvTPwTyIB5smwdRrV5kS8fs4GjItY+7zdtsoIlddSXWHgyvWsGD9Vf7r6suEOf1p7Aq3Nk2h/+wHQGmGLZpAb68SqK7tZt6MCDafe4Rj5Sp0/2QQ79UvDapofmj/PcvV7bXtT/h4Xxx5QFToj8xbf5WrySV5qVMb/jWyJVVs4db2r+k/44aByeaGK7SYOpkpzUtza+e3/Guuum00tnR8uwMdSkYQOEURuXqtmxuTayC678fw68IV/LD1AbZd+7PoE19c1eK//QLtOPFiyrLeuP61hTUbzrL33CNwLE3H4R/wUfuK2N7ex+h+64nKIogfcSF8DbNW/MUFKvLR9JF0V7M9voL2o7SlM64PkrjaK5GkfRV5ZWpe4mv/l4WhsbSv4MTWoc4MNdMDnNMaatruETNHxuGpcuWrtxwJyduCk9JCQAgIASFQBAmYIXKzs9q0UCrWZBGvtqvM05uHOBume1WeXRtdKD/qn1Sxjeb0zE95oLyeLtb0R15r48qtdf24eirz/alO5KacWUV02E8Zwhrncbz8kT/OBq/9dZ7LZK7+MIhb10284rfAhBRWuEK5x7eJWTmCe3p2lw4Ix6e2yjA0osJUfD54jdJqD29IkJn5ay0vcrVzVo5HxxdzIvwXQ7KOn+L1yZu4PT7OiVlKaIoictNuRnLqh2A9u/tS5fN3Kf+wIJviFJGbHMPyzxfwg36sdMC7bB3+CrbnNtL6w91QrQsrvm9J+eS/WNDvJ9YYLBNXxiz7Fx0rPiJq/iRGh0HvOdMYVrhlt4kAACAASURBVL8khp5M7XAdA95l5fBXcLyxm8ABG7mqR8FckVvlk08J7VoR1e0ols9czfLjRmEVJtZsXkVu8pmNTP58d0ZYhUbQhg2jhatheIPp20PnJdcPs1A8uSXj2Tt3JpO36tms4xt/iMkBa9ir16gum0HMusq8sTBvN+OEubcZ4l2iwHlsB0+5x8QmD7WdJzsRudCZQblsfsubpVJaCAgBISAEnhUB80SuEmNbwSAPrGJyltfn3ji9HczLNXXxr7eJO7OP27tWkfo4q9C0ab2Khs1duLdtCDF/qkMNGlF2+DSq22eN1c3Xa/8CeQRzn5ZCE7kGgl1rh8m+FLH4YP80TkeYmyXf8iI35w14uh8ceiEiit23f2vPFYOd7Ll4jHOfEiCH7AqObQgNb08VXQ5dxTNre2Y97Udk5WcsILViNZ4dn/2b6UeNjTElALVlzBW54Mqw/3xK71raGGKS73Dhr0NsWLiPzddMC968ilxzszBkiQ3WH65BLLEicskaXwzezFj/Po1NfKYTmPkRudq6WFbkPnXkWKgLPdb+w6xVJoWEgBAQAkKgaBPIXeRWmITPe80obSLGVjO07DYiletL2Vf9+Z86lbUbioD7+78mOuJ3QyK60ITrGzny43ekKxvS+GMS0TsPG5TNl8g1Cqew9HQUFZGbuOdzzu4ydyNd4YncrPHVauJFSOTqPIvGItfU63Qy42p1wlArVu+w+f2vmHW5MESutk3X1s34sMNr+L5SMSPGNf6P7xkUFK3EzGb2XSgit21vwsa/hmt2N4zZIteX2Zv646vKKoALInLHzLzLyHrFCixydcPr0z+ZiQPjcUqWcAVLf0dKe0JACAiBZ0UgV5Fbsms49erbknbtd86E/cijjDyweRBK5T7Fa+CbuNnfJmbeIO4l6g/XkdK9V+Lzcrzms5TmYdSrH8/5WUOIV5+sqXflTeS+RcUxg/G0v835uYOIL5xoBdPeVaPZ1IVZ3P61PVdO6j50xKbpHOq2qYyNiewK5cz15Fb/Et936mNz/XeO/fB1ZghHjisqD3OX0U7OHtYSrX7k1dfL8ejYd5z4zSjLhS5cIUkvBOEZeXIzwgF0orZhD1Z81UwTrjCv60/8asBNF66Qmd/2nZAvea92Ca6GTyFwrjqmN/PKCFeI2UrXIREGYtR8T27WiXNt3YXZY9XxvqY9yIUhcnVhGfpxylrLcghXMOXJ7fou4Z+YDuFgaBJXexYsJnfDW858ZKF7WzaePavHkPQrBISAECgcArmKXKe3t1K7Jjw49h3RmzdmbNxyf/1NqlR3pJiRJ9cpYBVuyTu5tf93HiUpmQ7sm+Haexw1qxrFk+rGVPVL6g2sz5NDG4mv3YWyMSbiOrN7Xa9pw1QqLkdKB6zEp7Yt6UkXufTbSuIvqTfCaTdDuXevx6N8bTwzV3hnltMJwCfXI/lreTCpNKJ0639S87Vy2kwEBRG5xfpSZcy7lLeHlPO/cyniF1LuXdNsDrR5+QOq1Yw1sfFMiXvVbRLbr96Ql9sCyyWMQJcSLl3F3V3fcUW38azSu1QO6EI5J7iv7523hsi9sY/JMyOI+usByY6ladGjJx8PfAXX4vqHMlRkyupPaeEOqsu7mTdTt/HMm/fG96O7Omwg7hDj+6zhoDruNnAYYQO8sH0aT9TSFRkbzxoP6MlH/X0pb/uE08smMjLUMLRAJ441ojFoS7ahB8NCJtP4/i7W/nyMPWq71X1WrsKwyR/Ssdojk4dJ+E78F7Nbu0L8X/wwcw3LD2VJyKeZXHPFsLrssP/MonctSD66gpFTopTNda/xXs9WNK5WGkx5cm2jWR60nl+PxhNPSRoHtGdYYDOqlFRnqJjO0PmGPwrId3YFFZtX3cbnkWRXyO2ulc+FgBAQAn9nArmK3GINvqNB5xpkm43SWOS+s5Xa1U0jTY/fx4mQaSaOkVXicN3U9bI/Djdvnly1OhhM1WFvUa6UKXvym0Is7yKXbNKqpT9MIAUXSt/OmifXbE8uoE7d9UrHGtiZCikx4RGGzB8AxmQMUnfpZUAwPaP6DB2xa7+Yeq+5ZEkHpq6bfm8fJxZMy9xgZg2Rm82dHX/gewZNyHzt79i+Pz+O9TX9av5pPHtn62+mcmXYorGabAymLtW5rYz6MALjc0EcBwwjLNArS9ouQ7Goi93NzvBDTA9YY5BTV1My27RjpvLkmncyWpXhI1kYkDXNWIZlpkRuNunGVDFbGTUkKxNI58cV1/F3cyRysiuD/jTvq1h3gETcnkq8Oj27OCrz2tIvJZ7cvDOTGkJACAiBokwgV5ELLpRsHkzV5kpsrfqQgbvR3Ni2k2Lt/0l1W6Nd8CYOjnjyOIH4I+Fc27Uq2wT/uqwMxe7t4+h806mj8ixy1eSND0nQHKpwjdid87lrpcMg1GaUqPMlXu3q46zOgKY+8CBGfUDCGZyHjaNafMFErmaBKYcwlC3rqDmAQ9PHlcNc++1r5TAIo2VYrBnO3QdnHh6hfJx/katuwBGbV6dRo3nmwRvpqgTuHTIx94UqcivSe2IbOtT3onyZktoDFTSHO9zg4Lo1fLXyTpa4VsfmbZgxvBkvuZfOPIDh2jF+/XadiQwHrvSe3J/er1XEVX0aiea32R1O7zQ+JEGfeQlajHyXYa1fonwZPYFsdBiEqQMYeBTP1UMRzJudedCE8ZdK7T69+ayX3uEUmgL5F7lQku5jP+Cd1lWUmOAnJN++wJ61hyjd611alDSRXcFI5Jo+OMLQ8qZDk1jVM38nnuXlAAlzvoRF5JpDScoIASEgBJ4fAmaIXGsMxhG7jj/i+6qtiQMdrNG/9CEEhED+CeSUXSG3VtWnnt3C38OO/bPd6JtL+q4+nycw0/8hSfvK5TG3bm52gFbkliZyvAuDDDJ+5F5XSggBISAEhEDRI/DsRa59M0q3GYF3AxfINpyh6IETi4SAENARKIjIVQcLP+SvsfdwUjmzeqwTY/UOUNRn7Nkuhc2j/4tTghtfvF3KYied6frQ5e1NjXXnqyklWRwrMywEhIAQEALPM4FnJ3KN4z2Nj319nqmK7ULgb0WggCJXnWRuaBILeyZil/A/fPGBA4uNMiZ4NnvMqs/v4knOQrhA2Js84siUONwzGillsRRlBbJLKgsBISAEhEC+CDx7kZtb7Gi+hiWVhIAQsB6Bgotcta1qoTuvjh0Tx9uxwTgtmHcqO6akcnq6Ex+dKLyR+fg/Zt7QJLxc1PkLReQWHmlpWQgIASFQ+ASencgt/LFJD0JACAgBISAEhIAQEAJ/UwIicv+mEy/DFgJCQAgIASEgBITAi0xARO6LPLsyNiEgBISAEBACQkAI/E0J5Chyq1evTkJCguY/uYSAEBACQkAICAEhIASEwPNCQETu8zJTYqcQEAJCQAgIASEgBISA2QRE5JqNSgoKASEgBISAEBACQkAIPC8EROQ+LzMldgoBISAEhIAQEAJCQAiYTUBErtmopKAQEAJCQAgIASEgBITA80JARO7zMlNipxAQAkJACAgBISAEhIDZBETkmo1KCgoBIwJ2fZnRtwNVbe9zaMM4vr7zUBAJASHwPBP4x5tMbjkIx7+m8tl/o5/nkfwNbXekQ63FBNqF8f9O/sKZvyEBGXJWAiJyZVUIgfwS8J7GqpZVNLVTTv2HD/44kN+WpJ4QEALPmsA/3uRfzf9JazeIOTiOYTdF5GZOSTADdvah2v39LOrRj9v5nKty008yxM9Jr3YSh2fUZcv2fDZoUM2bwAbT6F/VkfgzX/Pe2d8xPh3cEr1IG88XARG5BZkv58FU6dcF9/iNHPl5cUFakrrPI4E8eHLbNZ5N7zq2XAgfSXCcJQY7mA7rJ9CoDJB8jGVde3JZv9nhEQQFeHE5rCrL5luiP3PaGIH/yiH4FT/FD31yehDq2W6q2ZjVTB0yzpwOLVam2uTD9PCD6NmNLPTAtZhp0hDQffJnvOdnw+nZ/2a8RQSRMVZHetX9kaFetsT8mYvADdzEvwb4UEJ96x2dxZzPQqw4R5n3Tpa+HafSK2wg3raQeGA68yZY8pn0PIhc9TR4M7RxML0qkvs8WnHWpKtnR0BEbkHYV5iKzwevUfrSL/y53JJfKAUxSuoWRQLvdF5Kp0oPOf7LMMuLXOB6eD9+mLs/c+jPROSa+yAseiLXd9EVunhZ0qtUFFfh82vTsEWz6O31gIMzphSKyHUs+zVrmnvDjV8Yc3BxDq+6PakTspee1WK4fN+LamWOsayT0Q/MQsWsd+8Ye1WVe17dfVEVufpotF5dLOjJVVr/R1/mdXqX2v+4yNot/2Thk0KdEGm8iBMQkVuQCRKRWxB6f6u6hSdy47gX544bkczvE8g9HdXnQeRSsFefllxAInItSdPybRWuyG3EZP9ptHC+zZbfBjE7LQf7HYMZEN6H8sdD+OF+H4a3dCJqfi02hll+zKZb1P6QdLkWS4nKZYjOeNXvie+ivXRQnSa2tg8uRdSTaxWRC1Su8B0LmtRAFbOYd07+ImEL1lqeRbCfoiFybf1x7vwunjXL4WALpMOj64eI+XUmKYlGUTVK2Sovl6Ok+n1ROqTGX+Tyuokk3tY/fngwVYPewuFQMKeP16ZKzzfxcLOlGJB2L5oLKyeRZNx2sWY4tXuXivUrU0axQ9127G8h3Lumi8/Stlsul8m8/Vt7rhzL54w71KPzkIH0bFyDck5qQwBVMrcv7GJp8Hx2ZSgZYPC3bO7hSfSy/qwrM5X3W3tTzhF4qiLh0jbm/2s++1J0drRiys9jafRoF+ODY+j80Vs08nTBtrj6vVssh1fPZfIvRTcOzdmtL0ObNMWnfBls1DanQ1rSTaIOLmXh5TNotn1V+pylnWujyilGVomlvXv0Sz4+rN2eYFbbCsZmzRcwok4pvck17aHNWs7EenhwgpAVs9mX56Wi8+jEsD3cjrZdyxId2oa1y2K1LWUncutPwH9kH/wqO1FCzfBpEtcPrWbdjOkY3w7gT6WxY+jY3Ee7poAn92P5a9NiNi5Zqlici1dWKWXoWVLq5EHklmgdTNv+HXilshP2aruBx/ExHF73LZErN5ig50O5T2bStaUX5crYaW1PjiXq51lsUcpnjQ800UyWGERPnPtNpUvPplRz1baLKonrR00wbLuSj8Y3BbXgmJtKo6ljaOul5f4kPobtcwM5/Id6vhTvYG0THnlNB33wXx1MC/c49k5oRGS+Q79L4NuvJx/1bEAVV/WXp9r2eC5sXcP4uTHEZwy/DQt3tuelmK20HvUX74zvR+/XKuKo+Z64wcEVPzF+dWZpdTXH+q/x2cg2NK7sqv0+efqIq4c2Mm/GIaKMAyMdPeg+vDO9/F6ifBmdHQ+4de4gP3yxlR1KOM8b0yczwa90znfG/Sim91jBDr1Srq3bM+WDZviUK5nDGPUqlP2azc29UZ3/ju6nNubcn3JfRYdWZe1t7fzaHw9h5qhZBvW0ayuVvZ+N5XrnCbT188JN/VWu3G9rJkzXE17K/fAoknn/v70zj6uy2v7wcw1xOk4kaiKiiZWaJXnVnK6CmqhJYoThVOIAkjgETmFwUUlzRFHCkcKZCE1T8TrFNedb2DWnn5ipOYUXFVH0aPX7nAnOCOcgBOp6/1LOfte79rP3e873Xe/aa09Lxy0k7/5Uz9nV4Wxbv0drXytyD3zNuWZv0eCYNi2hwXz8l3uSEb2RamP60uD0eqaMyEv5sfOYj9dQd16qXUWdZsHv97menkJy+GiumqRPmd47/A6oxtXgfsjnPrbiIduqSK7iLRqHBOOu46eaghf2sy16AiePar/rzI5YL2Z5foBbhQt8vXk4MRajuZXoMyWeoX9XcGP/fIZP207uz2X+M0E+fUwIlLzIVQyjftDb1C5vhphxGkB+bVFy9ZsJ/PKDkRjNzuZORQWVVOpW/7h5mLQF4dzP/VtLagROxbWmGT8M2ha/yO0Ukcj41lpVYezO5e2EDJ1PrhRVi9yGZN+4gaJ6dRPnlacS6P/hOu2NqxW5ZW9w45nqVNfq57yTrvJtpD8zDxVi9npEkhjaEgteawz+nEyPkcsKYVx1ih/TA7tT3+zZdzn+zYdM+/UuVB7B/P5tqHl+G37b1ppt3bTlHCa3qMaZHUMIP2uDba210iZyN3vtx1WVi3f1a2a+P5p7Kj/N/ch0jWN4iCe1TcYdyNzPEh/9PFpnGi/cyTtNtELOgGQ6mz26kKb+218hcrVpEGZH8z5psV3YnKT/g+eO25I4ernm77vtIteZulFb8DdYOKPnVOZ+Vrzfj191ok4nco/uJ+PFtjTSaq7cM5TH+dKnJydV7b2S+XDMaygupTBzYKBmDHWH1k61C3rja/NdZEePqDBCzYpG4zQArcg9l8ZehRsdHI0vlsmusE+I0ontrr1YHdKR58zOq8NE+SQaiNB8xeulVEYO3KxOFyiMyHUZOISYwY3Nfg8pT28mYEQq54260/+1TQyuD2nfejHOULsbtdRES3vVO06yT09+ytbOfXvTlAXN3CrHzUyopnsY0rN2ffcEYqet1/5FZyeLm89UoZoJR/2HG53IjSKRYIY3+Um9EOzmmL2M98hgpdcZ2qsWiOnltSuCdhLk44q5n1iU6Wz+sAtpuaUI3HH7LI5eL5q7d/5qkTuMDmtCca9tzpcsDkx/hR355Gd7vJTER00UpB/0IfCypSVoQ4nZ2oeGqpH4/SzregWje3y3+RaTE0olgRIWuXnC8sHlo5xJiSXr1wtg35AKTYbhXP8s/7dRl+tajyoDFtLkeXseXNjOiaTPycm+AeXbUfmNkTRuXp0y905ybOZYraDTE6N/3OB88lyunDgCDmN5fng3atrf4FycH9d+045LzY9pGtiOypf38P2qRTy4lw1l6lH2+bep87qCq6um6gli7TnFlK7QafIKhlX9ka82fcOevWe5QSWcuw5l8gfdcLa/yrdh/szUKAxtJFd9i6K8doR1S5exeX8mDl7jmRHYkupcZfsIf+arv9m1Ile9uDWbs1uWE71+O2dpSdA/w3jzeXuU/11G74nJtk/Wv0Lk9n+Vm99vI/ncEc7cvwtlX8W73VB8X6rKg7NJDNqxSSOGh3enfkYqoRuWc4k6DPeegXvlE8QnzOBfgHuHOIY3fcDhxGDmqX/U/JhulW1TLBrBS4G5tsWXrqARnFeM89tMRG5f3Nd8Sofa9/l191KSF8/mZgbYtQqlQ9AwOtQrZ5TX+yl+u/vSKOc4yR+O56fTx4GmKHoOwv3dRpwb2IefTHAUTU6u6WK5T/Hb0IKbKRvZu+1rsi9cBMe+NJ4UxjvNq/DwxFI+GRmV602NyUcI8nAEZQZpG5awY/VS7mXn77tV6Qo6sUkWafFR7NiwXms3GN9gT+raw9Udo1kyXRtZzm2vieCd2RLDhmVLuVdhJN0/C6WlA6gjgitVrluO1jaYdZqBLVRt9SL1Nt6hioGBJA12xZ4czqQksyI+jUMZdri0b8Y7/dtTOTmGiFzBoBW56mvkcOVACgui93Eopxaj5o6lt6sdV3bPo/+0S4ATYWvG0rn2Q87vXk/cYpVdcGjlxoigvnSuZ8f5TZEMjr6d63HnKeMYUfUUicn72JmaSSZ2uHh2559jOuJin8mucZ8Q9b1hB61KV1C0IybJm6b2tzm+PpHZq09yPltlux2hQ3vR1CGHtOiPCVF9TeQe7Yjo/DEdqpzlyw0fsDg/rtpUBX0BqRmbcnrjqDGg/wCVffprEqOX8OtpqDZmPsO9XCmfoy+M9R8UszizaQmbVy8km760jJpCd9dy3NNFizuuYVSE9u3At+6MmtSIY2GjuRe0hpYXVFFdV00VBJ3IbfApAz/rSwP7+/yaEkNi/EKyM5wp334YXccMws0B7h1byszR2vtHt6gu5yJ7YsM5sGUPD3GmfLMw+s33pO5fGMnV3cf3LuxhQ+xszhw+rr7vGwWMxNvDmfIFPfQ5zGBrp+aQvpQe//3Kwsg68+6MOQx6RSK5Nn6lPDbNS1bk6kSiKlK6MJz7f+TDrfxYXMd3o0b2UX6MnkiOQdvGOPjP44W6Si6u8uLSz2r1p0kruHeV9DUjuZ4bXoHKPpto2kTJuWU+XLusvWb5D3AN7UUN5VXObYrm2qmjBQ9iMYlcSxceunArfZ7P5shsXyJ2a1vpIrmn1hHxYUJehBfoM2MjQ1+x52xSD4JX6Inc8lfZtyiYqB16L2ZcRrPis27UvrGPqP5RhXh9XjCuYmnhGMKyt1+l0q/b8PtGFbn9O2P9RtGqjDYNoIwf04d2p36ZvJQCjeA8z5a4j1mVn1MmtkuvyE1Tv658i9onEvhkZLhpJLdFPEGz3Kmm+1y/Kw3i1K866xq84hxJr02huClUP7qz+TI6gYLXbxSXyLUwSDoRaVCNQScYsjgysyfbUvJ7pZln1xqR22DuaQY2L8evWwazYo7u9bHWhk8yHwYZRWJ1/mUfJzk8kJ/0Xq/WmPJfgtpXMah+UV4VjfNy5nrqBGIjdVG+UHptGYlbtlHOtU03kx2BS2bg6/qQ8xtmMjgm33AloBW5ykz2xs4jYlNO3tUCgtnd14XsA3F4haVDC29Wz2rHsyc24DNyn2HuY4NerF7ekedOb8ZjRGqBHucnZK0SuQMDSRnsSnbqPHwiVQJc7/B5j5SgZmR/F4dPeLreB8OI834b1+zDfLIjHN3XqjlndeNzLqkDK2O188onmfFBr2Fn9KClE7nXU6OIjdRflNyWNivX0NUpiwORr7BDjUU7ZytksDe6D3v056zu3szcT6xPP65r51T2ln6smNNUXWGlwYn93GvzMlfU+bna+ZKpeSNAyF7G93Qm++hC5hqlVNAkDv+FntTNFdzaSLXrfdKiX2SzwcOAuXu7ONMV3sJ9zXw6OOii5vojomOYTrJHFzMP27rf9Ams6uFO7Utf0eWQLAwv8AZ8QhuUrMh9bRGvv9mQ2/uncnxnAVmJWkFZ4cQX/CfJ9DV0Oc8k3FopyMuF1YpcM5UPNG0xFLmA3WuLaNajIeXKwB8Ps8n6+QSXv1umiS6bO4pL5FZqx6DQQXR7xZnqxq84MS9yz27oQbDRfVwpcDFfejmT95k2kssRZr4bwbcGfepG5LrRtDT7WemY/Y1qD2Fg+5bUd6hIWeP0k1yRCwYitmE4CR0q8tv9OlS7qKple4uRvhNpV9YwF9Za28YkSkskNw1nGszdycDmWZq8TTejEmIBOwnv65r/QOp+SHWtPNcQFNKWGuocy/tcv3ScY9+s50DSeguC10aRa0NOrsIrjjfebctLjtpcYv2eGIhcrQ/GfSlgClsjcjVtMtg7riV7jCKNYKbvZkV4Po7oSkAp9UrCaSNrV42rZ9h0S7oyfUMgraueJ9EjhrgCz9WKXDP5rianakVvviYzDxPhk8heXSOFC/6TvOjR3AkH9cIK/cN8BQVrRG6HKRFEti8gh9dEcA8jrs/buN4uSOS2pc3na+ha7yI7hnTgQG69Pq2ofOY4X3r2zA0y5JdvWnfGf/FvpV9VIL8cdaPPtHPqhrY0YG7EOEP3EGTYHm1d2rw3Bvqs8/L6NelHef83FY9/tcjVvknKd2LpPyiYa6gdWxG5Bd7xT3KDUiFyb/57Iqe+LSByqhWU9keXkrbJ9NVDUYhc9UDbu1O5fTdqvdQEB+1CtT+u7+PHuKmmkeZiEbmdCFs9nnam6bXaeWi9yHUetYLFnrWtFLl9mP7VUF59YE4AW3ELFHO6gtMLU5nu4UJZS67oiVyN8LzDvtUhnGuxnL5lv2aVsgeDnzvBp+uO0K3/CJrf0kV+wRbbpVfkAm3iCYpyp7yqdue53oZ1cvXKC1kcTXPCUPEWDYb25fVWL9NAt2glJ53N4/Tz+HQWi0fklg/Yyai+FnIKVZc2J3Kv7mFBv8HctGLqqppYL3KNRU4+fbdV5AK61ARNJE27IM3VXDTLyo6pm2lFboV0VnjG5f/2Qt3eBpEbFMxuH82GKJbnlb7IdSUyKZAODpZaF17kWpXDW1iRq31TUjefbuoLyfxEruaNwH290ln5iVytiFZqK5FoH1ZzU3q0c+xhbvTfnMgtZ6EChAWRW8FQsGu6/NeLXHXaxaOIXLuxrPLqJpFcW74qnsC2JStyn5+B24DmlP11Oz+smJf/69BqE3hplDvVVOkKcyei9wJNXQBak66QrRedtT2SazK+9u7U6DcW13r2mBXixSFyvaezcdir2Csvsj1uJgkpqpxczZFfuoJpJNeZoMWLedNZyY9LezNpg8pCPpHcntNJ/OBVFJe3EzB0Pta95NUjVqwiV5tXWwtunkoi/sBODqtyclWHuZQCdfWEOhz/ZhkPOo6g2g+BTLo9ioQ3HTm8+j849e+O4/HlDN2reldoo22jSVJ6Irkqx9ritmSNZmHMlnL08dbbDEL7Y2huJbjV32uqlc5TpprNg7X8Q2jOui3VFXSvJuHm0QTWRC/luionV3WYFZFaUVDhIjtGduCAlXt7WiNyGy/8hXcsVUDQpSvoC+5CiFzdg0o11evvOTXVKSjVHnnDgcqEroygh1MOabGRhCQVlHhig8jt2p9Nk9ywP7oazw91CwXymVHatAF75SW2xnzBii2qnFzN8cjpClrBfWVLJP3n5OUA5z+/3YnqOoHWivxzcnWpCvnZ0s8NtyxydWlA+g9L+dwPxgsSC6xaYGjr3uQjjPJwNL9phS5dITfPVpsiUNv0QS538Zq5nNyqRmkDikG0WRhG13rl8t2MJv/qCpYX9Vn9faXNyVWemkfvE9utPk0aPlkESlbklvHDJfQ9nisPd/5vOz/v/Io71y9oFny9NJQGL1zUW3jWkppBU3m+Btz/ZTunknULz7pRrfcwXnhBQZnr+/g+diqaMoc2itxX5tH0ldtc/Pdasn89yR+qnF+VH60m8+ob9chRlSJLMcrD0wnvP25wMXkul1QL2x718I9hzLXxdQAAIABJREFUq09DyPqR2HHT+ObiHao36sbb/frwxt+dUTxjPpJ79dsoZq09ysmLd6jk3A2/UYPo07Q6ZOlHZnXVFU6yblosm9NUAro6Lb2HMXRAJ5wrKDm7IZjgpTZL3EftdQHna/Nsqz7g0v4FTPvvj9wsU4dWdbvz5uttaeRQFvQiudQKYZn3q9w8/iPVGjuy74uJxN/vzuT3/ah/KZ07DV3h4ERGH1UlZNtou5Ai17vrcnwbluXBlVTiU9ayRyfSC03OOAqjNaT9Ubx54SJ16znr/cjoflzvc273UnZ8uY2r6sVkFo6u8fgPrsmZ5PWkpSaQrS4z1BSFz1T8g16jmtldycJ4J2UYjdWLXGazJla14OtRRe4guiZNoY0DnNsygbVz1vNQ0ZYanoP4xzvuvOxYziiSq1cVIjudPQlLOZKiWiCmWWzjHvAyF80smtMJ2HsXUlgTHsWvOiGt775uUc7vGaQlzM5deFZtYBi+/duqq1acXNmBL+PzE+EFDbj2tXjtdHaklqNrVwoQ65XoNnkJo9uq7vWTrPtnCAmnTK/RevJHTPdwUK1OJW1DCnHJxzijWiD2YjMGjOnEs+YWnlmTrkAz5mx6DzdFDud3J7Piy1PsPW0YgjDwRpfecOsYC0avZuOFh2offAd1okcrFxTPmI/kDlg4A/8mdigvpLIgfBtbL5gR6g08iV/eBZffMzmetJnPtp3khLl2RngKrq6gS1WwkKqiSzMhL+Kuq67w05rx/Ovrr9X3j3qRZ8AwOjQox8P09cwdPkFbRUMn6FS527M59b1qsVdTqvmE0muwOw0qwLmkfqyM3W+5NGBun4y+F7Rvd2pwn3MpMWzQLTzzDMU76C0aKTDIAdctpFPdBwnjArlKXxqPCaVXG0dNdQYDkasTxfDrjnASpidAqyl0HdOXltqKCPntuFhQCbFcX87tYUNCAudSVVysP1q7riXqleoFVFfQu3+u72P+iCi2Sw0x6yE/Bi1LVuQa5cGa8DLOp607habvt6KycT6m6sQ/bnDu82Fcy11gZqPI1eYHmx0zle0VfnmL1HIbWS47Vug6uS5DiZnfh4bmyvGor2te5Jqfazc4Mm84EbkLzPSrK5ieofw5mUkjlxksXistc7jAmrP6IrfMIGYP74KTyvlruioLoBOa8ECvfBjYZDvfUmYaWr+kDmKSUbnhig3DievqappuUQR1cvPKeamu7k6blfF0VXde9eOYt61vQa/9DX6Q9CsDmEyC+5xZP5i1i/V2WFO3sVx27FHq5BZY6stYcDf5FL9ZfU1Ldql91C9/ptexgVsYP7ipaZklgx/1/EqTwb3T64kdMSFv8VVhIrkql/S2jTVMxTB3N+qVQAK91CSjtorGRC4fYqYcmKqdhRJiVolccAkIZHFfVeUG88eZpFACdFtLN+jC4s88aWTx+828yM2rDmF0DSMfO0d8RFhHS7kQFmzXmkdiu8Zwfi2+339hunGAbvGXxRQY3YKtvIecfOesSdmu/Mvw3UtfT+xwzbyqpo3MWhaPxg+/BZS9y9jPiiF6Ze9yRbER54x0ztm70sAojz63kolR83sZWeBYhSsG24rnVwrQ9PuKBp/it9DSfWycpmQ897QbfChOsvqbscT/aemXrB1hq8Ny0wOvfjsJ/5k/lpafPfGjCAiUuMhV96H2Bzh7uVOzpkKzoOgPJbd+OcKFb+aZbgZR8wOce1vT1kaRW6Y5Fdq+h8vfG1KlimbTiD8eKrl9wYIfOviKt6nZ2wenetUpp7eGotAiF6jeczQz+rnjrCtkm32VkweS2VO+D0EdFGarKxjMBdVGEBePsDkumnX/1X8sNS9ylVlXObs3gWmLvs1NjSiCuVW0Jso0wbfDEN54wZFK6o0gHnDz8gn2HTzPC2950ehaXo4taKK2TcuD/oYPqBahqYVmhjpfd6HujaZNtvOr16vpsjmRCxVp1TSU/q+5ULOSXmZxkYtcQ5Fk/GOYWxTezAIuw7ZNqR0QRteuLXB2KJdbQD47I529y8ZzZLeFKLBiEC2jgunwoiMKPSHzKCIXxVu8HDGZN5o7ajYkUC2Cu/A9B1an4zp+EI0vrGfK8LzC9+pBcBxEy8mGfqg2YDhgcfMIZ2oEx9HHI2/zCLUdk80g3GkUEUbXVq7U0C4KfZidwandMWwyrkBRWJGLLupuFBk2e0dZF8lVn6qoxYAQX3q30lvwlX2N47s3EGFuMwgrRa7KtGYDhtY0cqys2QxC7zAQuaq2Xr2YM6hd3oYUKh++S2FXhV6M6ljWwta9dnQIfo9AD70NJNTjY7wZhJkNL3J9sbQtsC5lwfyOZ+W1FQoMq14YDYY2jeChtnqJWZGrzOLq6T1smma8AYN5kfvwVganUg3nVUHRT5VXmtQb/Yc5M3NbmcW5A+vZPMd0Exg7r3gGDXWnrnpTId1mMb/RZmUYLU0Wi7rz8qyZefemMoszKbP58rgnQZPaolsgp6Flo8i1cB/nkjf7Nknzae6OZ1Zs8FHJezrxw15V11bOPjQT30jDJdlF+0Mm1v5qAqVD5P7VvX6SrqctIWauuoJpN/OrrvAkQZG+CIHHmECT+Qyc+xYNckrPtsePMU2rXFfUnEdi+8ZweTOhBxepN6N4lMMaMZpn35Yc9Ufx6ik5929+LOj5Hk04y5cpH7C4wBwH7aLrCiCR3CdvjojIfdzHVETu4z6C4r8Q0BJQbVgRjHeQJw0qWEoJEVjFQ6AeAX9fyDv17Mk8MQ//U9tN0xZsuLCIXBtgFWnTxgS0/pR3nCD9wEgCr1go/6m9ZiXndvT6IIhBr6jKGT3Cjp9F2gcxVpQEROQWJc2SsCUitySoyzWFQBESMH1dbZjeUYSXElOWCfytG1EeY2ldVUn6wQkEXjZKrLeBnYhcG2AVWdPGvPNKOAGu1a16UNFUK9JdXLXoehLBSws/5kXWDTFUpARE5BYpzhIwJiK3BKDLJYVAURLIE7kW83uL8nJiK1+hG9HxfezTggi7pSveaDswEbm2M3v0MxR0f2kpg8usIfDE5tzSdJbsqkWui5Ls62f59vNpxKYWfrwf3XexUFwEROQWF1mxKwSEgBAQAkJACAgBIVBiBETklhh6ubAQEAJCQAgIASEgBIRAcREQkVtcZMWuEBACQkAICAEhIASEQIkREJFbYujlwkJACAgBISAEhIAQEALFRUBEbnGRFbtCQAgIASEgBISAEBACJUZARG6JoZcLCwEhIASEgBAQAkJACBQXARG5xUVW7AoBISAEhIAQEAJCQAiUGAERuSWGXi4sBISAEBACQkAICAEhUFwEROQWF1mxKwSEgBAQAkJACAgBIVBiBETklhh6ubAQEAJCQAgIASEgBIRAcREQkWuGbLvWMYx0q8qD89uYum0tZ4qLvthVE3AJCGRxX1fsMw4ze0giW7OfcDB/64Zq61DFsSmM+9+Ts1d6kzqL+Ge9dBYcmsd3fz7hYyjdEwJCQAgIgVJPQESuyRC1YUL/ETSvrPrgPFviPmZVqR/GUuJgUDC7fVwMnDmTFEpAbP7+BS6Zja+rqs1tDk2PZNKOUtKf4nDjb934qP0HeNSA9EMTCLz8pIhcBd0bLiT41dpw6StCDy3lRHHwE5tCQAgIASEgBKwkICL3USK5lf2Y0rMLjW7txG/bWiuRP8HNCilyiy2S26IjMZO60zRjJx4jdpYC8AreeeVzAlztST9oQeA+60qXwG50fNWFGvYalx9k/cbp/RtZEZdOjkkvKvBioB/vdnCldiU7Tfsb5zm8aS2rNmSatC7brBV9h3nQysmBss8Av+dw9f/+zcppu/j5jnFz22yDgu4vLSWkSXUyT8zD/9R2nvSgfCmYVOKCEBACQkAIWCAgIvdRpoZjCMvefpVKv27D7xsRuQYotYLXmkjuowxBvud27c+mSW4o0lPwGF7yIldRcx6J7RvnG+l8MexjxrRUv0YwObIOLmHCjHS9v9vR8p8f49+8gpnWD/l502xmrdATui278dG4zjhrxbPBSTfSWDRyLT/lCl0bbecaa8lHHafi8Ww2h3b4EHa72EZXDAsBISAEhIAQyJeAiNxHmSAici3TE5FrxKYlEe5T6VDtKtu+eZ85D8yje3HcaN6ulMa2VUdIS8+BZx1w6zeQwZ2dKJuVRvSgtZzWnlrWaxAz/F+m4u+ZpK1fycrES+Q860THMf6826wyKNNZN3gJqWrh6sDbn02ky3Nw98K/iZ+Zwk+/QpXOnowM+Ida+F7fO5+P51xSW7fNtlFfKk9hY9dWKK5tZ9S+eZK28CjfMXKuEBACQkAIFJpAiYvcipW7MKB1d1q5OFKprKYfD+5k8EtaEnN/OsBN9V/qMNx7Bu618suR1ebSlk8ncfkUNqhOK9OEN171oefLLtTMNX6X387vJzE1gX0GQsOP6YHdqa+P0myE1kw7M/h/SR3EpEKnWzaldkAYXbu2wNmhHOqX0L/f5/qF/eyJCefk0Yt5VwzaSbiPKyfjO7CnWhx9ujaltkLbPj2FxHGjuZ77zngY3TeE0TJnDwumpeMW0pc29apg9ww8zL5I2upwtq3fU+jJZHBigSLXlekbAmldVe+sW2lEea9mlyUPFC74T/KiRwsXHNTRyIcoM39hZ0IiszfpIpZdWLzbk0YF9MIkwqyoxYAQX3q3ybOdfeEYidHrWXX0oZ41jf3nDsTx/i5Xpgd1opGDJk1AmXmSxGlfsMKgvfbUmvPY2r4xyv9bRO+fNtvIuBUfrPPh5ZzDRA9O0opcO7rP+wSvBg+5uGU2nyzVT01wYsDy0bR79iGn13xEdCLQyY9Px7hRJSuNRSP0I7ZQtt9w5vi6Uva3/XwyfCMXsdG2SW/qEdxmCW89l03aLh/G3cqnu62DWDz+TZw5S3JYMMtO2YhGmgsBISAEhIAQsECghEWu/iIvUw9/OziF0Uc1r2e9uy7Ht+FdDicGM8801RDwYsoQHxrdPsC0xM84DrRrH8fIlyua7/q1VMI3LNernFCKRK5WuJp1PPsHVvbrwzmdcNW2vZmZRTWHKian3DuxlJkjo7R/14pc+yxuPlOFaiavrTPYG9aSPQeK4H4pcpHrRNiasXSubcY3A3FcGJHrStiaoXSurRGrhsdt9k6PJCJ3MZzWfnYO2YoKqJ4nDA4LQr3/a5sYXB/SvvVinNn5a5552boutA0YxLvNKhilH7gxfJ0fbmXSWee7hFTd6apIbqAPXq85UfEZyDqyhAlR6VQJCuXTN2oaRGvBjiqdO+M/oCMvVlf1/Tybei9iG7bZNue5os4iNr7ekOwTn9L7lOUHp04RiYxvraF4Y28E/acfKYLJJyaEgBAQAkJACECJi9yxb/ej+s9b+eb0fg7fvQVl6uD+6igGt65D2cw8wdrq9RjGNq/I8W+GMO1XoO5EEt5swm/7JxL638tQZhCzh3fB6fy23EVg7V6fwwDFCb45upN9189zk4o41fJjbI+OOJXLYN/qEBaazRnUCt6Ccm2LK10haCejWvzG3uQETqamcC8b7FpNofv4Qbg5wMn4+ny5Ujt99QTxvav72Ry7kJPfXaS896cMD25LNS6yY0gHDpxTtdeKXHX0NIszm5awefVCsulLy6gpdHctx72jC5n54exHvzcKFLn6l9BGdcknktvRl6SIVjhc2kdE2Gb2XngIisp08OzEgO4VSBySaBoBtjInt/Xkj5ju4YDywj5WxKaQeDgHHJ3wDfDF38MJ+ws7Gfx+CufVLuuJaFWaQMIXRK28BK08mTOlCy72t9kbGUlErupUndOOiM4f06HKWb7c8AGLC6Kri7rq2v1+m582LGbJqt/Ie/nQmXEbu/G8LvpaqSZu/r15t5MrVVQLynTHue2MGLsLTa5vhdzIboUO/2Bgv864Paefz3ubI9FTWfGtbbbNdsduLKu8ulH72nb8983jgqU+e4xnxQedqC2R3IJmhXwuBISAEBACNhIoYZFryVutyLz9IwtXz2GfqtkLU1nr4YIuDSA3SvvrNoZ8s5a7WsHJT58x9Lv8Q5ED3kygZ927HP0qkE8zzPlQwiLXApbaUf9leJsqnEuqz0pdWS6tyM0+kcCSkeEGq9kbzD3NwOblOLO+PmvVykorcitksDe6D3tS9NIeGsThv9yTupn7ifXpx3UbJ5JJ86IWuQ08iV/eBRflNQ4lJBC15lrBK/etErnaCLFDOqt84lhhUA6gMqErI+jhdJ5Ejxji9EWu8hq7oucRlZKXyjBg4Qz8m+SYKYM2jDjvt3HNPswnO8LZXRBbY5Grbp/DxX+tYFbsea3Q1QrRc7uIPu3EgE4vUaO8xvDdK2ls2lOWHv1epoqByIUjq7aj/Ec32tXTLm77/Tand3zJz0386V7PSORaadt8d/xY0Os9mtyzss8FMZHPhYAQEAJCQAjYSKDERW5FBx+C23ak6XNVNSWN9A99kWsgYm8x0ncije5fpmatB2xZ9jGrGoST0NWVS/q5sGX+jm9bH9wb1aFaOWMypVnkulN3fCg92rhSu6qJ42ZFroHw1XU1eC/h3s567bUil/0s8e7HVQMk+X1m46xSNS9qkQs0CQpmro8L6iyL33O4kn6KvV9vYlXKbfOC1yqR25HFu3sVkMOrH53VRnLNVGzoHBVBWBvMi9w+b+N623bBV7ZuTV5+szfvdlVFaHNIi4tgSYoKgFbk6g3N3f+dIvXztWzam5OXg5v+DSNC/62N5OpVbfj9Nj8f3M7K2MNcvQPd583Eq8Ft9s2ayqp9ttk2Pzvcieo6gdbY3udCzDY5RQgIASEgBISACYGSFbmOo/jM++9UK2NhZPRFLproqtPZJAb925H5g5tw5qsfqe/dkbu7gwkvO4m1HR31orNtGOs3glb6C5sMLlNaRW5bXv4snj4vmopbnfvmIrnmRG75kL2M72mtyA2l15aRuCnNCeBC3DnFIHLVXji6MiCgHZ2bN8ZFu+ALSzulWSVyrcnhLTmRqyOvy6nV5dhCW8Yk9uZFleLPSmfn+o1s2pKXzlB22GgW9HRCV3bMOWQiH3VwUEeErx7dxbqYf3P6fzrrL+Gf4E/LKuf5qvcidtpo2/zseJtZ3Yfh9lBEbiHuHjlFCAgBISAEioBAiYrcnp2WM+Clsjy4kkr8jiT2qHJy1YeZdAW0i9TuphJ+qj5TXrvJwtVraeo9g/bZSSzO6cHIl2/yryUTif8jL2e37P3L7Nn2GYlXVTm5mqNUpyvo0gbIIi0+ih0b1qtzclVHfukKpiK3LW0+X0PXevdJi32RzUkqC/lEa72S+XDMaygupTBzYCD3HnVyFZfI1ffL0ZXQWUPpUc+OK7vn0X+apvxV7mGVyNXmA9sfI67nF6gKEeR/FCaSq41qKqzMyTXjgLFohcp4LfyY7nVV9XCnM2uFfnK5rlyYXnUFz0HMCXyZikZlyFSXyi0XlltdwUbb5oDpcnIvb6b3wUUFp5YUhF0+FwJCQAgIASFgI4ESFbkDuifQ0wXunEwgYu9OLv1Rlfq1e9D37x1pXrciGERyKzK4VxxvVDvB0RuNaHR7LUNTd+LUfA6zW9zlzLU6NKpxhlWfz2CLCoI2h5fbJ4hPWsC/7t+lWsWOvPladzo1qUOlMkUQya08gvn921Dzj1sc37WMhWd/zBXSNo5DXvOOaxgV0ZZqyovsCA/kwOHjUK8vjd4dRNeOTalRAbPpCld3h7MmYQ/ZFy5CvWG4hQynVzNHuKUfmdVVVzhOcvhsTn2/h4c0pZpPKL0Gu9NAbbsfK2P3G7lfiW6TlzC6bXXIOsm6f4aQUFCpp6IWuQGBJLW6zc7knWxLvcZ5lfBXLTwLGEpYTyeUB+LwCtPfKAFo4c3qWe14jtukxS9TLxAzV9ig96ypjGpRAeW5faxISGVnaqbZdhoohRG5UPjqCjV5vm1n3u3jRu3ymaRGzWCdtgBBFf8PmOblQlnlbxxJWsta4zq5BoLWFf+E4bSsAnfTdxEfvcuoTq6hWLbNtulsV9SaR2K7xigLqK7AS0OJiepDQ/tszm6KIHhpoevuFfqWkxOFgBAQAkLgySRQoiLXqfFUpnd0QVse15SwgcgF9w5xDG+qKgn2IK/Kgk5oqs7Wq8ZAOT+mD+hOfYvGDUVuvuXGVLaNfNE4+yojfUNop3oLbHQUvk6ufgUE85POXLqC+ZZZHJnZk225C8zyt30vfT2xwyeYiboNJWZrHxpqL3J2Qw+Clxpf0UzdW6Mm2fpC1MwWwIbN9Rd75eX4mu+ncZkvXSvLZccM6uQ26Mjihb1oZG7jMJUpg/zbwolcnejj/Fp8v//CQmQzT4ia9jOHnzfNN9zBDAe6zwvFq4H50mdHYqazYlfewriynf2YFuyGaaE5eHBuO1PG7tJbcGibbUN/FQxusYb+LnfYu82PSNO9iPOa+8ew1Uc7s5QnSegdwron87tWeiUEhIAQEAJ/MYESFblQlTfcJuH9Wh2qqcToH3AnM53DB/ZTqd0gWpXVq64Amqjt647wQG/DB5qoF6GphOYDVb7ujk25CKs5DWFyh7Y4qY2rlp1ncObYNr6z785gt0oG1RUKJ3KBit0Z69EDN6OFc4UXuUDzKfQa35tmtatoNoJQZnHu+23sOPcy/v2actFMdQWDeWNp4wiDEmJ5Zzy8lcGp1Bg2RSegv+1BXgtrIrnFLHIVtegd9CbvtGnEc1W1ou73h2Re+IGNMclGGzbo0WjSisiQLrSu54C93sJGk80gHF0ZNdmbLi/WQmFcP7gIRC7oUhby2/HMjMhV3ubqhZN8u2YLqT+YUYuVatIu6B08W7pQQ7tBxt3f0tm5IoFtB01Hs0KHbvgPbMuLNStoHi6Vmfx8ZDfxsw6bVtSw0XYudd2OZ1c2439gkeXyYeoTGjN62Ry61VH9+yzJPYJZ9hd/CcrlhIAQEAJC4MkkUMIi98mE+pf2SltCzGx1BRNHiriCwl/a0cf/Yoqa80hs3xgubyb04KIndLvblnzUcSoeDjfYu9OPSLN1qA3HsvHYFczpWhskkvv4T3LpgRAQAkKgFBEQkVuKBqNQrojILRS2kjmpHgF/X8g79ezJPDEP/1Pbn7AFWQq6v7SUkCbVyTz+Kb6nC9oiujoNPQcxPrAbzvagPJVA/w/XcadkBkeuKgSEgBAQAk8YARG5j/uAish9vEbwb92I8hhL66pK0g9OIPDyk7LQSkF7l7l81KIeXPqK0ENL849Ue0SSGNoyb1vkG0eYPzyC7aJwH6/5LN4KASEgBEoxARG5pXhwrHJNRK5VmEpVo791I6Lj+9inBRF260apcu1RnGlSZxGfOJ8g8vAi0v4swJJO5Obc4OJ/NhO7YB0/isB9FPxyrhAQAkJACBgREJErU0IICAEhIASEgBAQAkLgiSMgIveJG1LpkBAQAkJACAgBISAEhICIXJkDQkAICAEhIASEgBAQAk8cgXxF7hPXW+mQEBACQkAICAEhIASEwFNBQETuUzHM0kkhIASEgBAQAkJACDxdBETkPl3jLb0VAkJACAgBISAEhMBTQUBE7lMxzNJJISAEhIAQEAJCQAg8XQRE5D5d4y29FQJCQAgIASEgBITAU0FARO5TMczSSSEgBISAEBACQkAIPF0ErBK5M2Mv0LchoFSQfrAy06LKUtCu9E8XRumtEBACQkAICAEhIASEQGkiYJvIVXv+DFn7atNsyjOlqR/iixAQAkJACAgBISAEhIAQyCVglchVt1b8ybCAW4x7I4tyOQ7E9FYwW0AKASEgBISAEBACQkAICIFSSMB6kat2/k8Wx1/Es0411nerwvhS2CFxSQgIASEgBISAEBACQkAI2ChyQZOfKyJXpo4QEAJCQAgIASEgBIRA6SUgIrf0jo14JgSEgBAQAkJACAgBIVBIAoUUuVX4+u1qjMou5FXlNCEgBISAEBACQkAICAEhUIwEbBa5b028wQL3u2T96Mi0mfasv16M3olpISAEhIAQEAJCQAgIASFQCAI2i1wUD/k8+gbuzjmay916lmm+lVhaiIvLKUJACAgBISAEhIAQEAJCoDgIiMgtDqpiUwgIASEgBISAEBACQqBECdgscvuGZTLzHzlkHanJqOiy7JF0hRIdQLm4EBACQkAICAEhIASEgCkBm0WupoSYLDyTySQEhIAQEAJCQAgIASFQegkUUuRKndzSO6TimRAQAkJACAgBISAEhICIXJkDQkAICAEhIASEgBAQAk8cARG5T9yQSoeEgBAQAkJACAgBISAEbBS5f7I4/iKedSRdQaaOEBACQkAICAEhIASEQOklYL3IVfzJsMG3GffmTcrlOBDTW8Hs0tsv8UwICAEhIASEgBAQAkLgKSZglcjVVFTQUXqGrH21aTblmacYm3RdCAgBISAEhIAQEAJCoDQTsE3kKhWkH6zMtKiy7CnNvRLfhIAQEAJCQAgIASEgBJ5qAlaJ3KeakHReCAgBISAEhIAQEAJC4LEjICL3sRsycVgICAEhIASEgBAQAkKgIAIicgsiJJ8LASEgBISAEBACQkAIPHYEROQ+dkMmDgsBISAEhIAQEAJCQAgUREBEbkGE5HMhIASEgBAQAkJACAiBx46AiNzHbsjEYSEgBISAEBACQkAICIGCCIjILYiQfC4EhIAQEAJCQAgIASHw2BEQkfvYDZk4LASEgBAQAkJACAgBIVAQARG5BRGSz4WAEBACQkAICAEhIAQeOwIich+7IROHhYAQEAJCQAgIASEgBAoiICK3IEKP5ed/MjMmk7Znq+MXXYaLRn1wD8hiwWv2zAopT0L2Y9lBcVoICAEhIASEgBAQAvkSKFjkBgWz28eFM0mhBMQKzdJP4E+mRl9nUOMHZOyrifcUOxORO2ziDca534aztQgIKsee0t8p8VAICAEhIASEgBAQAjYReCxFbu+Icfi3KcvxOZ8waYdN/S2wcXHaLvDiRdDAfcxNPu9+h6zcdl2uAAAKYUlEQVSDtegRYSpwdZcYFvk/Jr9+r8B2ReCSmBACQkAICAEhIASEwF9O4LEUuYFLZuPreptD0yOLXOQWp+1iH93Xc/hPZAaON55l2tBKLM03FeEPPk+4gnutcuyfWQO/XcXunVxACAgBISAEhIAQEAJ/GQERuUaoH2eROzX6KoMaP8MPix3xTrZiDnW+w7Hx/6PK5Zq8P7i8pC1YgUyaCAEhIASEgBAQAo8HARtE7kTibvZl1LvNcFHYwe8PyUzfyfxxO9lrFDF08PAkcmg7mtauoKGgbvstn4WnsCvDCIyiFgNCfOndxgUHe81nyluXSPtyDVFrrqEz3TkqgrA2lfOneiuNKO/V6Aclm3j1YsS7rfJ8Ud7m/LFvWRGZmut3YWxrxPB5Ej0+41A/fS45nD+8mVlhhzmh562DR0fG9W+HWz0H7J9RffAQZeYlDiUnMkuvn9CFxbs9cTmxAZ91FZge1DHXd2VmOlujl7Hgu4emHF7L4T/TM3C8WBO/oeXZb9X8+5MFyy7zlrM9P8Q44v2N5ZNafrCYsJ7OcCaZSaOXcdIq+9JICAgBISAEhIAQEAIlQ8BqkZudkYnC0cHES6VKjI3clytGmwQFM9fHBa1eNWyvPE/ihzHE6dSfojHTPx9Ca1Oz6vMyDyzn/bCTatuFEaKKgYEkDXY164v+QrrC2NaI3Esc+q4CrdubduDK7nn0n3ZJ23+NcG1kdoxzSIuNJCRJJ1y1bW/dJrNqZUwsK9NZ4RPHKqMHi7cm3mCB+20ubnOmffTfrJ5NzgFZfNfnJlkHnWgWoVbfZo5ORK4bT8sqqo9usC+yP1GHrL6ENBQCQkAICAEhIASEwF9OwGqRq/JMeTWNVbGb2PhdDs9692VOsBsOXGPrkFnMPgc06MLizzxpZP+Q8ymr+ST+GGcy7HBp35pRY7xxcwDlsUQ8Rx9WdzRXXGYeY0V0Mhu/u022owM9Br/HKE8n7LnGrnGziPrekIu1KQWBn83G98Ucjq+ZR8SyTDIBhxeb4TvUk0bpswhZbMrbattqkas5X3kpjVUxyaw6/AC34BFM93bB/uo+QvptIE3doguLNzQmM+VbVm47yYkLD8HRiQGThuLfvDKqBwXPkftMBbHyGodWJxK34Tz/c3AjbG5/9QPBlS2R9J9z28D5mTGX6PtCefZHPYvfv22YR/Xv8d3i33C+XBO/wZYjwJ1CVzDGo7ZEcm1AK02FgBAQAkJACAiBkiNgtcjNPrGBiSP3GbyC9507lcDmFTizPpSAxeASMo74nrXIPrqafh+m5UZ31d1r0ovVCzvyXM4x4np+QSJuzNnSH7cK19g6chaz9d/tY4fv3Ai1bXOCzloh2nvWVEa1qED26Z3MN5cqYYa7tbY17R5y5bvVBIcfUwtozdGRxbt70chM6oTJ5br2Z9MkNxTpKXgM32kocrPTWTUxjhX6XHzeIyWoGfanN+MxIlXP3O+sXXeJttWrsb5bFcbbNJ+UbN18laY5zzLNtxJLbTpXGgsBISAEhIAQEAJCoHQSsFrkmquTqwgeyyZvp9wauprIbAWOx08keKVxh12ZviGQ1lVVeawxxGlzTxsZRDz1ztHW580+EIdXWLqBMWuFKIrGRC4fQgdHzemqHNjjh78lMT6NQ8a5wdorWGvb2nY6xzW5wa/RyLGyNidXr0vmRK7B37RtFV2I3+SJi8lnv7M28RJtqxZG5GrPRURu6bxFxSshIASEgBAQAkKgMAQeSeTqIrc6AawRuXakxX5MSJKVIvdSKoMHbua8cfOiELlqm3a4eXfB941mNHWthUKddprDmaR5BMTmxV91l7dWvFrbTmXXJSCYxX0t5CmrGlgrchv0YvXyjjxXpCL3IRs2XuY1pYjcwtxAco4QEAJCQAgIASFQOgk8gsitzKjPI+hdT7VwSiNq3SZ/xBwPB7K//wKvcccMe6xLV8h9jd+OmBRvmtpfYuOQeSxQ5fTmHnnpCmeSJhIQa1hNwBaBaeiEHW79+hM2tBkOqgVcnnGsMhoXa21b2w4qE7oygh5OkHl0A/OjD7FXlZOrOvJLVzATyXUZM5Z4LyeUR1fj+aEm21d3zIy9QN+GlQqfk/tLLdoHlDPZHa10TlvxSggIASEgBISAEBAC+ROwWuRe2R1HVMIv6kVTinou9A7uj38LB9DPPW3jS1JUKxzI4XxKYt7CM88ufBTUhUYKyEydh0+kquqAHf4LpzGgiR1kHGNFjG7hmRMDxvRjQJta2CvTWeUTxwqjSgIDFs7Av4kdygupLAjfxladaDToqyuRn3vjcGIniV+fYu/pHPWnDi+6ETajP265aROGgKyzDdaLXFcikwLp4PCQ81tiCJlziUxFZTp4dsL3nVY0daxgPpJ7aR8RM3eSduw22YrK9Ojvi79PYxyeMb8JRqGrKwzK4rv+BVVXgMbDYpju3RD77LMkhwez7JTcWkJACAgBISAEhIAQKL0ErBa55rtwm0Mzo5iUoou02tEjKoxQS/VsMw4ze0giW3WitUkXFs9VVWMwZ91ySoHF0mAGi710OcDmPVee3kzAiFSTNAnrbNsicq0of2YuXcHCnNEvq2bQ5PW7/CfyOo7XazC+f0XWWznnNBtI2LMnwoH3D1o+aej8rfTR1kBTnkqg94frrLyCNBMCQkAICAEhIASEwF9PoGCR28qNsHc64dakFg4V7DQeqjZ3uPADG1Vls44ab0xgR4fg9wj0aMRzVbXtlZmcP7CTBXMOk2a81WyTVkSGdKG13iYJ2VfPsHPZGhbs1kRfTQ8z11A1MqpoYLoBg2qjiWucSd1ARHS6XkUE/StYZ9v6SC6gqIV/xCB6N9fmBKv5HWPn6l9pOr4XTS+Yqa5g0GlLG0foN/qTmbHX6NuwEDueWbOBxEujWTG3G7VVl/w5mR4jl/31s1WuKASEgBAQAkJACAgBKwkULHKtNCTNioqAdjMIc9UVCrrE6zn8JzIDx1vPMs2/EkuNHygMzv+DzxOu4F6rPPtnPouf/jZxZq/TmNHL5tCtDkgkt6CBkM+FgBAQAkJACAiBkiYgIrekR8Dk+o8gcoFh4f9jcrs73D9bi4Cgcuyx0L9hkf9j8uv3yNpXm2ZTLO10pj25RkO6DRzPiK7O2KPk5Mr+hKy9U+rIiUNCQAgIASEgBISAENAREJFb6ubCo4lcUKUt/Ebfhg/JOliLHhF2JhUTBo25yeTuWVCAEFah6RSRyPjWilxKNw7NZ3jkdkTilrqJIw4JASEgBISAEBACegRE5Ja66fCoIlfVoT+ZGZNJi5PVeT+2jInIdQ/IYsGr5Zg8vhxf55vSkCdylTcucuTrWKITfxSBW+rmjDgkBISAEBACQkAIGBMQkStzQggIASEgBISAEBACQuCJIyAi94kbUumQEBACQkAICAEhIASEgIhcmQNCQAgIASEgBISAEBACTxyBfEVu9Px5uR3+aFLYE9d56ZAQEAJCQAgIASEgBITAk0lARO6TOa7SKyEgBISAEBACQkAIPNUEROQ+1cMvnRcCQkAICAEhIASEwJNJ4P8BcHx2BkDbVT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33BBBB-389F-49C9-BBE2-E8C331D8658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32" y="636607"/>
            <a:ext cx="5386969" cy="4421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72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79;p39"/>
          <p:cNvSpPr txBox="1">
            <a:spLocks noGrp="1"/>
          </p:cNvSpPr>
          <p:nvPr>
            <p:ph type="title"/>
          </p:nvPr>
        </p:nvSpPr>
        <p:spPr>
          <a:xfrm>
            <a:off x="967532" y="-144463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2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Izgled mail-a</a:t>
            </a:r>
            <a:endParaRPr lang="en-150" sz="2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data:image/png;base64,iVBORw0KGgoAAAANSUhEUgAAArkAAADlCAYAAABXje8RAAAAAXNSR0IArs4c6QAAIABJREFUeF7snQl4jOf6/z8HWUhEkl8itlhTGlGEKrGUKGrfGhSl0tZShy4odRB/1NEoqpo6tjattUipqKWEWIpagyKWWGOPk0QkyIT8/r+ZeSeZmUySSTIZofd7Xb2uxjzL/Xye5533O/d7P/fzj8qVK/8vcgkBISAEhIAQEAJCQAgIgReIwD9E5L5AsylDEQJCQAgIASEgBISAENAQEJErC0EICAEhIASEgBAQAkLghSMgIveFm1IZkBAQAkJACAgBISAEhECeRG7FmtOY0aoKNklHWLRmHpHpAjA/BHz8HzNvaBJeLo+BUuyf6UbfHflpSeoIgTwQeCOFv8b+FydsSLrjSOTC0ny0Lw/1pagQMIeAR00WvvUqHlxhw0/7CU0xp5KUEQJCQAhYnkCeRO47nZfSqZLaiIcc/2UYwXGWN+iFb7HJI45MicM9Y6Aicl/4OS8qA8wQuYpBKmdWj3Ri7BULG1jsVQJb96VZFXccbDLbvrJ7IOOjLdzXM2vOkzmjW1AduB6xkhEncjDExpEh7ZrS0ssNhxLAk2TuxJxkxbYr7El7ZgMotI5fb92ZUb5OmvYTDoYT+Eey5fty9SY00Bfbk1vovz3B8u0/sxadmDS4Mw2dIOXEb/SPSHpmlkjHQuBFIJAnkft38OS2azyb3nVsuRA+slBE/MCg/zKtWQqpse58NaUki2MLsowG02H9BBqVAZKPsaxrTy7rNzc8gqAALy6HVWXZ/IL0k5e6I/BfOQS/4qf4oU8/bmdbVc92U2ViVjN1yLi8dFzgstUmH6aHH0TPbsSW7QVursg24NNIxRej42jg8pTYLZ40n/sPC9rqRWC3INqVz9rkiypyL21fyaiT2SB08GTOu02plHSKtb+dZW3iU1ycPRjRuQUN7aIJCT1NRBF9I1a3TmM+bVWVhD2rsx+fqWFbwZPb7c2uBNZJ40DoFoLjLbh8n3lTeiI36jf67xSR+8ynRAx4rgnkSeQ+1yM103itt7rwPNUzv71Bn5qliBzvwqBjZhplplC8Ht6PH+buzyz9TERuMAN29qHa/f0s6vF8iVzfRVfo4pXE4Rl1X2iRq1kgPZM5PzSe1D8r8srk4gVdiJn13Uez5K16ODyMYVP4EtYl3uSh5VovQi05MWlIZxqWhktbVjLqjAnTijkxKbAzr9zfy6SwWM7pFynmQfDwN3COWsfQfeqwpaJ36TyyOYr4Z2G2XVVChjel0q39jPj5CtefhQ2F2OeQ3v3o6AkJh8MJ3FMIXvBCtF2aFgJFjYCIXKMZKXSRO/8afWo4s/pNJ8YWeDXovKFx3Itzx41I5vcJ5J6u3edB5JKbGC4wJLMb+FuJXCV0AUuLXO9prGpZhbtHv+Tjw6aUn9nTUcQL6jxuSRxd/hvT7mQ1VyMS69xnw8K9hKZm87nneYJ+Ok92juBnCaGoityGzTswqbENJ8PCCbr6LAkVTt+BAf3oVgWK3I+LwhmutCoECpWAGSLXj3H9P6R+aT07HpwgZMVsjPesaARimRMsinhI9w5+lLWHxOPfM/pkBSYFdKBqKUg5H8bkneHcUDeneSBW4ML2kfxmP4b+Db0oWwpITyMxdjehvy/lkPGrPBs/AlsG0KyaOw5qB1Q6pCVdJTJiFqH37hvA0grWq2xaMIOoah8S2KIeFTXtP+TGmQ0s/GMLF4BmzRcwoo76gxyubMac19mZWSgiN4bt4Xa07VqW6NA2rF2mxEBkJ3LrT8B/ZB/8KjtRQs3waRLXD61m3YzpJGZxHPhTaewYOjb3oZyjdrRP7sfy16bFbFyyVBl+LqEHSqnEA9OZN2GxYZ08iNwSrYNp278Dr1R2wl5xPj6Oj+Hwum+JXLnBxFT4UO6TmXRt6UW5MnZa25Njifp5FluU8uWmn2SInzZ+MNsri1faE+d+U+nSsynVXLXtokri+lETDNuu5KPxTUE99rmpNJo6hrZeWu5P4mPYPjeQw3+o58uTOiF76VkbsnjkNR30wX91MC3c49g7oRGRB/K68ozKF7LIzTk0oS8zhnWg6vUt9N18gh5NB9LJu4L2fn54k+O7lxB8NcbQYLPue+W76v4Wgs6+xLjWXjiQxpW9M5gW35HZXV/F+R9p3D28hI+jCgowF5FbrALBI1pR9tg6Av/IxlNbuym/dijOhtl7CUVpL2Ev/bepGNWxMQ3LO0IxIOUmBzbtJTj2qdEkFud1X1/6N66BhwbeU1TxV4jYdIRFd43LgoNbBUa1qscrni7Yqtt98piEqydYu/0im3Wbw+q24Ne2nrksrljFZnWxzNfrWStl/wOgVsUavNfah1puyhjTkrgefYwVO25yIMfwDRemDutA3dQopoVGc9SkpQqXRlXxKG2rLZFyk6M7/mTOhccY7IMzjpdOf4oq0TRDrfjUjv3oSz4MeaMOldTc0x9z/cQevt15z8hbb0+vpo3o2KACLjbqck9JuXWKXzefZm0OUQh5EbmN/rmQCZ084cI6xn+8hBcm5L2AX29SXQjoCFhe5HrEcfexO2V1ojgtjhsP3Knoqusyjn0rRhPyQCdyq5By/z4OZdSBpYZX2sUwhm0Pz3zdWaovM/p0oKqiK4xKc2X3DMZHZz4ctSL3JsePO1C/ftb27x6dzceHT7wQIndj1/14hQ3E+/YGZg76GM1j1ZTIbbuAIaPbU0757jdgGL+fRQH6IQaeeIdE0Ku2KeAxbGzdhihNA9YQuUoYhMl7N5Wo+W3YGKYf4OyP76IFdPHK2fa8i1xPKk3fxHvZCeP4/fwwqB/XdT8WdCL3+H7iajXlpZJGA1CdZm1AJ6LV5buuY9QnDXC8sZWZA4Zp51B3Ke04X9Ob34J8j+lE7uEKvDJRvRsq/1fmhtQc2jD4kaiI3BsnOORQj9ecjeqlx7FvzWhCEpV/N/u+V0Qucdy1d6esbtNb4k1ulKxARd1SSIthzfdTWZ//Ieda06FuC1a0LcmexduYk2RLt9ZN6V2vAg7FnqJ69BRi99L7kBsr3qnGWY0nWBGLJZNJSXfEwXjZpsUaeYSL06tTJ/q/rPzyNLBIxaUt6xl1Rk/outZk4buv4qEWt0ZXin7spxVErkPNxoR2qYGpr6DcvJeVGrYipFUFru9azYijWYU82BIY0JVuVUy1ri/OAXW8dGALqpt8nqi4tD2cUSdVGbR0IvfoYUcaNnLJwvHOn/qhJ06Meqcdr3uYsCM9gQMrtxBswvuf68IyKNCKKT+PpZHmN3oC+6b0Z/rBvLUgpYXAi07ADJGrj0D3EMnBk6vOvpAeR+SqqaS1+pZ2FdV/3+f4homcemUO73jZcGXnQMafzxS56h7S4k6wfscqfk9MxKXSh0zsWA/nYnFEho5mkeZVXwXe6TyNTpVsSLu1m9DtYUQ+vE8pu1d50+9der9cBlJjWBOa+fDSf/hq2o9Ywvr7afj4jGdciyrYxB/gizX/4bTeEAszXKFpu0fMHBmHp8qVr95yJKTAq0snLrWC85bGK0lmTGkWkdsH/5XBtCiXyvWdi1m3cBaJcVDitTG0GD6YFpXtjLyIwfTd2YeXHp1m3aixnDqnJuWDY6eB+L/9EpcH9ORUljFYJiY362a5YPqub0ji1l/Zu2UDyddiwb0P3uMn0Ku+E0/OLObfI6ZnWOM28TDDW7uDKo6o9YvYvmIxj5Nztt2scAWd2CSJqNDpbF+/Wml3JL1HtqeSLdze/jGLZiie5YzyWo/5hU3fsn7JYh6XHEGH/4yhkStEh1Zl7TK16dl7a6t9dY4BDdVl9Tz1BVo/KjZvvI0PTmz9tgxfbPsH+d0DmW+Rq7Y/PY27ZzYQejCc409rE9hxNO0q2eiFO+Tlvtd76/TwDMtXHaDO2+9T3wFIvcqm1T9RqkMQ/u73ObRmJF8X4oalXl0C6F82muDvT6Nq1o5JTdwMZksjiGJqZBW5asGi9gzuj+DLw0kk2LgwbmAH6joZxv5mCMXE82zYHMWaW09JKVacNrV96d+2Ji6Polm0IIrNSq9+r3dgXCMX7vwZzrQDyVxPBwc7R9rU96GtTTQj/sjqWixIuIJWEJr25AZ270e3Go85t+U3vjyjQp0bwcXBhe5NG1Dtxg6Cso1ysWdcYE/8HC6yYv5B1prw+DbUsU69w8ldh1l0Jonr6cWpXrECg/zduLw8ilANk+IEBvTQiGHVjYMs2niFiJSnGiYdW7Wgfx0XSD3PipAjrFUY6jys6j9Vd05kbCSsW68FE9t4YnvvSEboic4O1Y0oVmw9z4bEp2BjT7fGTejfuAK2NywTT9xqzA980rqceHIL9F0olV9kAoUiclNO/YcP/jiQ4SFNObuKj3ZtwVcJC8h4lanE76VcDif49zBN6IDu6tTqe955WU8Q273PN4EtKat+eC3/kk0GX3BeDOkRhL9HGqd/e58vlJ0I2odvGnePr2LynxHoHEPQlxlDOlA1JatYLwyRO3jKPSY2UbbfJDsRudCZQdsssawMRW5UtW947/tulDuzlH+PCMrqyW0YyvCv/HHWfa5vQrUFvPd9eyqdW83UD3VZDUbQJXwMvo5JXAifxdq5S3mSq9mFJXKz6VgnIg2yMei4JHF4Zie2bDVPvpkjcqvNOceA+nZc3xTID7MjDY0KWMeo4UaeWJ19yadZFzSMU8czbXGbepLhzZ0Msl/Yf7KXsV09ubd7HPOnrFbaH0OXTSPwTTaKuc51LnIu4D/wAfPeTsKpuNYjFrOuMm8sLGCjyj1tVrhCWhyHtk7l6xt6YUY1p7GqdRV03yHk6b7Xidw0ruyexPjom+gE+N0/p/Lx8Rjl78LbWKql58i497vS8O4Oem9UaV+vl4hl89K9LHJ/lTXdq3J5Yxjj7vtkFbmOyZzbspVxZzM9iHWbtWNqEzeDGE2NiK6ZYjK7QLc3exJY5xEHftpCsBKgr/OAasRZeM6vy3UroLBEbse2XRlS15GUi/tZuCkPadQ8fVnR2xvVwexCQPRCSFb+xrRbOaxluxosHNEYj5RoQhdFscHgeWLLiH4BtCn/mJNh6zLifrUiV8Wdwzv4fE+CRpxrrwrM+bQV1ZNPMGfxafZgz6h3e/J6mYusDTnICoO2izOiXx/aeFxhw9f7FcFdwHtOqgsBIZAtgUIQuZkPEG2sKxk5dXWxr8Yi19QDsZTPl3zfogIZnym7tm0vhjFwe3iWAWVp+/8e2vkRrPmpk9v6MhC5Tx05FupCj7WWSNtkJHLxpNqcCAbUT9LGbfoapRAbGkFQH6+czY3fz/yAfpmb19qvZPjoprhpQv5SuXfjNH/9tpoDYauzEbx5FLl5iMl17LqAdm835WV3JZZYfyQGIlexwXgsuUyUOSJXWyaOvZ81IjJLQKCJsZsU4TkY4jiVXuqwE5VeSrjATfxrgA+3jbNn5Lbwcvn8mYtcc+Lc83Tf60SuOg5/EsszvgOM/y5skasVPQ6H1jH0Ui1W9PMBJSRAK1jRhjFUUsfkllHEqCLQ0AklvclTQggyX+VrRbSfcZiH0XwbZn2wJbB7Z7rVsNeWSrnHpfPRbN4XS4SJTXHqIoUlcinmxLh3O+DnqosjvsPZM6fYcOweR7PNG6x4Xj3vsXn+LuXtnvECV3IXJ57QeNBzjLr2UP/AqIfNefUPkaxxA6bGnpN32tASRfSaCA3JLJdg8COkgLeyVBcCQiAbAkVW5FasP5tZTdyzityzqxi4a8tzJXJ1xvbpn8zEgfE4JRdOuIImPtYvlOHT/bE/Oos5l7sb5slVwhdyvBtMCUPHblT7oA9NXqtDtXJOaCI4H8Ww8bM2RGV5tVg4Itd+aAQf9fFCeURnHYIpkXs7knn9AvU8+Dl/D5gvcmPZ/n4LDhgkJVa3bQGRC+hCE6Lm1mJjuLIhzes06wI6ccpSGYUcVWxepQ5XcGbDl6X5al/+wxUMqObFk5sXkWvWfV9URK5WbKHOn4t2I5dOoGpe1Ve+yIp5B7mjzr5QL17x6OVF5Oa02StzNkylNnMp60FgPW9e8fbQbobiKQmHtzBiT5LhhqzCFLmKiXU9q9KtYU1erqIckpH+mEs7fjOIg80YjXL4g8P5HQRuvJPFVm05ReTqhQ1ke8frRO6pbfT+PSMfTUbxgonczINCsv/GEZErqkwIWINAERW5FQjs9iXtyuuFH5T+kG/6+2nCFUKXfonh235duIKhhyY/Xtn81MnLRBVWdoXMTWBN8V20ki6VT7Nukx09e+gdBqF4Fe2PhzBz1Ky8mJ1Z1rEb3lOnmYyD1RYqDJHbFL9lK2lbUZ2tYykr5y7mnjomV32Z9JQqr/dLxrJ9RAsOmJnJyhyR6x1yhV7ZZUDQhSvoC+68enL1fqg4q+OMZ5fVhKA4q3+0fFbwKO6MibTgxrNCFbl5uu+LrshVn4o2Kb4ecwJ8cEk5TciSG7w+pB11H+niOPMickHrVbxJRMguQrLxxOZ2g7uUrcG03o2pZHdP2SBnWKPQPLkmDKv7ki+fdvbG5an2B4AuDlZXVBvikNvhD25MHd6OunY3iVi0i5CcjhN2qsnCwa9qwhX0Y5e1/enCFQxjis335CpzaRNN6PwoTOV9yW1u5HMhIAQsQ6BIiNy7R+cRcvIMF1IfUsquJT1bBNDJqwwYeHrq8enbozU7sdNu7CZ0h27jWUv6tO5LuyqlIPEIwT/P47jCJj+CtUfb7+ldQ9nctnUVkamWTWVf+CI3c5d+4rVYKlX21Iv51MXYpnJ552K2r93Cbc1msmyutqG8F1iWC+tWE7V7KcmaY5x9cAyYxnvDG+Bs8lSyCfTaOhhv21Sub53FyvnqDV+m2ldCLcwKVxhI27Cp+LnC5U3jWDV7NU8cm+LWfiCv9/KnjrsdGNiilxUiOYbIpYs5vFW9QcwT++aD8R9ah1gTm+Z0Avbxta2sDJrOdZ2Q1jdfCR0o8TSOqKWzMjaeOQ+YQO/+TTVZK6KXtWBtaE4iPLebtyl+P66kbbkYtu+2o21b8iTWc2td83lRSCFmjieXvNz3RVDk3vdlTYB3ZiYBdXym3mvszCwBeRO5uhhb4s+zYdtJtt9SaTaTZXcFdulMw5QT/Hr4JgcePNV4QtWbrAK7taeN52OTuX51scAkRrPil5Oa09rMvbIXhE6Me7sJrpeP8eupBA6kaNt0cXDj037tqOtklAFB/aGSjq3W3dw3a2ljlW3hwRUitp/k16vaTXaVXD0I7FiB6xkbz5RNbK6gij3Iok26jWdO9O/Qio41HCHeME2Z+SIXdHHHqtgoVuy6yJ672g12lr68B3/LjB41sE2+yLqgkSw5a+kepD0h8HwTyF3kKq8fsx9m9vFu5sbkmmxbk5FhHMF3MkVmKY/RzO6mzrpgokb6fQ5tGMfXeuXzI3JL1QhiQVsvdNmHMnoy64Gc+2KwisjFH79loRrPp/rSz1SQ22t/g6wG+pkBsgwtlQurA1m1UO+ENU2Z7NOOFSRPbq6pvowFd+1g+n7VJ2vKLo2N+unP9AY2YBNjA32yhkQY5MnNKTUZPD63mvkfjiND1+fHk6s2SSemNeYWwhHHz43IBfPv+6Iicj0I/ugNnI+qU0qlZ8bCJp1n7YY7NAxQp616SsL5vXy56aaSWzVvIledn3ZcoC6u1cT3TpJhbK9+ZoAspRNPMOd79YYpoyvbtGMmhKhR1ZxE7qTBnWmYTWpq1cVdjPr1psEpZtrDHxw4tymMcbmJOM0xyi2obpyqT2Ofod0O5X0IebseLiafJwkc+HkLwXqb1/IicrGrwJz3W2Vjx//d31f30t0g5WHuzw5TJT74ZjM9X9J+ojq7lO6jfs5fQ1JLCLygBIqeyH2aRuKtE2zbvYT1D7J6UUu5DuTz1k2p6loKG/WXk/rgiJumy+dH5EIpXvMZQ/8GVSjroCd1nyuRayiSjNNxlWj9DV0/8De5gcuwrA/lhk6gbduGeLraaWNxn6aSHBfD3iVjObwzGy+w40AaTR9Ji1ruOOqliSyIyMWxG3UmT6RdfXccdZvgrh3lwIoYvMYOxPuaCSHoPpBGEw3tUB/AcCDbwyM8cRu5gJ6tMw+P0Nz3WQ6D8OelyRNo+5oXbsrD9ElyHGd3fku4cQaK/IpcdF53I8+wpb6IniORqx6yefd9URG52t31TeJNb2oyPYV5FblqD6dy2ED9CrjYGR3NbCRyHZxcCGzRCL8aLjhoYnHVadUSuH78GIv23+FkNl7gWjW8Gfm6N5Wc7fU80AURueBS1pMRr9fhlYou2Gq/VFA9SODy4f18GZVs5PE05/AHI6K6Ax4yxqo+JOMmR/84TIjRYRAOblUJ6lCHam5O2gMy0lUkxJ5m87boLAc25Enkqk3KYoeenRYSubz8MT/MeZNy6qYvraPjiCWW+oaQdoTAC0Egd5FbmMM0a5NKYRpg/ba1ntzSRI53YdAx6/cvPT4nBGp/w4A53aj2qJCOPe6ZzPmh8aRa+ljf5wRvYZupeV1dI9ZEvGdh91w02h/Sux8dPQsWM6weicPLjQntVIO72R7+UDTG++ys8ObjJbN5s4J4cp/dHEjPRZmAiFwrz87AoP8yrVkKqbHufDWlJIvNS+FqZSulu2dHQH1gxUh6DG9PtZLZhYQUzDqfRiomjoynqYeK2C2eNJ9riXR2BbPphaut2b3vTUJEOCNOZOa8ffHG6U2In4rte64QEa89kMLPqy5DOnnjkpjT0bvmkMgp36w59V/wMm41eHPAWD5s64ktKqKX9Wf0qpx2273gPGR4QsAEARG51l4WTR5xZEoc7hn9lmL/TDf67rC2IdJf0SKQ9Whkw/AOC1irhChkhEOqnFk90omxVyzQtjSRhUCb1h0YUc+GS7v2EnIqgUtpUKm0C22b1KPho2MmTxl77jAqqbjUh8oZXOmPObdpHePUJ1vKZXECrSavYWzjzCOdEw5+w5Apv2eTWs3i3UuDQuC5ISAi9xlMlY//Y+YNTcLL5bE62lBE7jOYg6LXZabIzTa+t6BGZ4hcG5LuOBK5sDQf7Stoo1I/ewLFed3Xl/6Na+DhoMTBpiVx59pl9vxxmhVZ07M+hzBt6djYl16Nq2rz7qY/JeXeRXb/HsWiu+ZnY3gOB/5MTdaJXFVCLIc3zGfumhMicJ/pjEjnRZXAsxW5RZWK2CUEhIAQEAJCQAgIASHwXBMQkftcT58YLwSEgBAQAkJACAgBIWCKgIhcWRdCQAgIASEgBISAEBACLxwBEbkv3JTKgISAEBACQkAICAEhIARE5MoaEAJCQAgIASEgBISAEHjhCIjIfeGmVAYkBISAEBACQkAICAEhICJX1oAQEAJCQAgIASEgBITAC0dARO4LN6UyICEgBISAEBACQkAICAERubIGhIAQEAJCQAgIASEgBF44AiJyX7gplQEJASEgBISAEBACQkAI5EnkVqw5jRmtqmCTdIRFa+YRmS4A80NAjvXND7W/SR05evdvMtEyTCEgBISAEChsAnkSue90XkqnSmqTHnL8l2EExxW2eS9g+00ecWRKHO4ZQyvF/plu9N3xAo7VGkNqu5KPxjfFOWY1U4eMy2ePwQzY2Ydq+rUL1F4+zVBXyxC5ShsqZ1aPdGLslQK0aapqsVcJbN2XZlXccbDJLHBl90DGR1u4r2fWnCdzRregOnA9YiUjThSeIf27BtCrxj02z9/FotTC6+dFbjkwoB/dqiRxdPlvTLuTv5G+3rozo3yd9CoXrD3TVlhvXeWPgtQSAkJARyBPIvfv4Mlt13g2vevYciF8ZKGI+IFB/2VasxRSY935akpJFsdaajF6UidkLz1rq9tLJWpuLTaGW6ptM9oZHkFQgBcQy/b3W3DgcmYdt8mHGd5SLetj2Ni6DVFmNGd2kRdN5CoD92mk4ovRcTRweUrsFk+az/2H2UhyL+hFYLcg2pXPWvJFFbmXtq9k1MncyeSrhEMNFg5pjMvFXQSG3yQlX41IpedR5BbqupIlIQSEQIEJ5EnkFri356ABrbe68DzVM7+9QZ+apYgc78KgYxYE4jiVXmEDqXYthmQvLxyPhzBz1CwLdpBLUxkiFy6HtWDZfJ16H0yH9RNoVEZdv6iKXP2xKV7dZ+XJ1TelZzLnh8aT+mdFXplc3HJz6T6aJW/Vw+FhDJvCl7Au8SYPLdd6EWrJiUlDOtOwNFzaspJRZwrHtI5tuzKkLpxcE06QxX60Fo6tRblVS4hc/fFpvboUyDNsmpd11lVRniuxTQg8LwRE5BrNVKGL3PnX6FPDmdVvOjHWkqtEIzI9iZofRHKvYFo4HmNZp57oOVQt2VuWtspNP8kQv/tcv+ZJJZVe6IDG0/oSt87Y4V37bhH15BZRkauELmBpkes9jVUtq3D36Jd8fLiQlF+hrjZzG3di0uDONHQqjFfWig3FKhA8ohW17h1k3MqLnDPXNCmXhcBzJXILe13J+hACQsAiBMwQuX6M6/8h9Uvr9ffgBCErZrPPlEAsc4JFEQ/p3sGPsvaQePx7Rp+swKSADlQtBSnnw5i8M5wb6rqah20FLmwfyW/2Y+jf0IuypYD0NBJjdxP6+1IOGW9us/EjsGUAzaq546B2bqVDWtJVIiNmEXrvvoFFWsF6lU0LZhBV7UMCW9Sjoqb9h9w4s4GFf2zhAtCs+QJG1FF/kMOVzZjzOgszC0XkeuK7aC9dKp9mbftOJGgEpx1R82uxMUzfQsWr+iiSeV/E4Du6D36VnShRHJ4kxxK1IogtqyMzKyje2ejQFkQ6L6BnWx/KOQJPU7kXs5U1n33MvWRtca3Ivcv2cDvadk1lY9c2RCVDta/OMcB9K8tu+DPADw5Mqcv23UoXjt3wHj0Sfz8v3Gy1//bkfixRa2exZeWGrGh15V/zwq2k8vFTQL0ODDyv2XtjtXbC4Rl12bLd1OyZ58kt0fobun7gz8vlnCihbkaVxIWts1g7dylP8roositfyCI359CEvswY1oGq17fQd/MJejQdSCfvCtom+3GCAAAgAElEQVR77uFNju9eQvDVGAPLnd0GMqpVU15yLQXF1OskjcTru1kesZR9aUpRxYsct3sqURXH0MOrFDy+yqY1M7hRN5ghdcuAKo59m0YTUuCY/8IXuZUatiKklRvnNoUx7mzWiXQp68mI1+vwSkUXbNULJf0pqsSbHP3jMCEXHuuFNii2qo4QFBZPhw6NaOjpgq2aY8pNjm7fz7SLqswO6rbg17YenNsYxq8lX2WQXw081JOTriLh8hEWhV/hQH42Bnv4sOKdetzZHsZRz3b0etkJHl1hw0/7iW3YjhEN3SD1Dnt+2cEcvbhZl7JV+fzNutRyc9TO/ZPHJFw9RuimK+zRzb0eHm35OlRzc9KOMV25kYsZ/iDJ3hurxMVe3Uv3MNPuc7M8ucXs6dW0ER0bVMDFRs3vKSm3TvHr5tOsTcruxszbumr0z4VM6OQJF9Yx/uMlvDAh75b6npN2hEAhErC8yPWI4+5jd8rqRHFaHDceuFPRVTeKOPatGE3IA53IrULK/fs4lNG8zza40i6GMWx7eOar1FJ9mdGnA1XtTBFJ48ruGYyPznzwakXuTY4fd6B+/azt3z06m48Pn3j+Ra5jMAPC++B5Zin/HhEESpyqfZaQBUXk2iaRWNwJZ0VYZtKMY++ERkQeUP5FEbmJ8Uk4u+pv5tB+/vjMYmaOmK75f53I3dj1KHXC+4AmZKEbXcLH4L6zH5vdFxiKS8fBdPhxAo0y1oXhnCYemM68CYsz/9FxMG2/n4Bf5o49wwpWFLn2AzYxPNAHtd43vh6fW828D8fx2BI3rU7kHq7AKxM1UjrfV+am0RyaMPghp4jcGyc45FCP15yN6qXHsW/NaEIStf/+kvc0JrWsgt4etswKqVfZtHoSy9UxEYrIJT4OW1f3jPKJt27iUL5Cxt/qe3/gdmsGlecHrQtTh3WgLtEsWhDF5ixNZG5Qytp6MifDwgm6qvtEEU42CSQUc8HF+Dsu/R57ftrGnHilvEbkepKSmICDs0uW5lXndxC48U7e44MVkcu9e9i4uaH7iki4cROHihUy/la333ujVuXWqtuCaW09Mz4zMCY1lg2hewnVC1SuVbcp096oqhW3WS5rilwnRr3Tjtc9snwRQnoCB1ZuITifG+Ayh9WKKT+PpZHm6zOBfVP6M/1gftaa1BECQiA/BMwQufrNKl5dcvDkqrMvpMcRuWoqaa2+pV1F9d/3Ob5hIqdemcM7XjZc2TmQ8eczRa66h7S4E6zfsYrfExNxqfQhEzvWw7lYHJGho5XdyhV4p/M0OlWyIe3WbkK3hxH58D6l7F7lTb936f1yGUiNYU3oVNYrJus/2DXtRyxh/f00fHzGM65FFWziD/DFmv9wWm+IhRmu0LTdI2aOjMNT5cpXbzkSkp8ZM1VHEaOZsbAjNOLS11br2c30HOjHxyZxIXwRG1eEkEwfGk2fSgcvOx7rC2O9ONvHt/ezcX4I0X/EYt8jmCEjm+Kst8mszn+u0LOWOuY2EBbtpYNqKf/eVYexw53Y3rUNt8YbelC1otgJ4o+xdu4sov/YD+7+VAqcSr/2ntgTR+Rnjdh7VDvgjM1rccdY+61SHh8c+01jyAcNcLSWyHWcQK+wwXjbJhG9+ls2rljM42RP7NuPoMsHffB2teSmPxWbN97GBye2fluGL7b9g/yGfOZb5Krhp6dx98wGQg+Gc/xpbQI7jqZdJZvMcAe7vsx4pwNVbdK4cXApIad2cyWtFBWd2xDYIQCfMpAWE8bAiPAMkeugdlDGrGLMX7WZ1aMe6r/Trm9h2s5SjBjYkrL3j/D1qnkcstQ9UgjtOLzcmNBONUj4cx1D95n6WePJnMFVSThwijUXEjinzrpgY0+v1v70r+OCvlAEnXdQzTuZS7v2EnIqgUvYM6RbZzpWsUV1ahu9f7+nHYkictX/q7pzgrWbz7I5/ikuVeoxracPLsVuEhGyi5C8ZnpQRK5mfs5uY8SxioT089HMj+rqXiZtsWXUsMZ4JJ4g+PvTHLDzZM7QFlS3UXH9jx3MOZbApTSo5OrBkB5vUNcZVGe30XuTYrcuvKP4Y67vj8wo72BnS2CPANpUtJ7IbdisHZOauKG6EcWKrefZkPhUMz/dGjehf+MK2N7Yz4ifr3C9gGun1Zgf+KR1OfHkFpCjVBcC+SFQKCI35dR/+OCPAxke0pSzq/ho1xZ8lbCAjNekSmxgyuVwgn8P04QO6K5Orb7nnZf1BLHd+3wT2JKyD8+wfPmXbDJ4FefFkB5B+Hukcfq39/lC+VbSPtjTuHt8FZP/jEBxOgF9mTGkA1VTsor1whC5g6fcY2ITZWtPshORC50ZtC0/02WqTlP8flxJ28oxGSEC6lLV5pxjQH07okOrsnaZrp4ickvGsXduTyK36kmmagt47/v2VIrfz/yAfmgeSYrITT6zlEUjglAiEzSN6dq/sLoqqxaC76IrdKmoxAGr63VN5cBfXviV+VWT2st+9F7GdiqrhFCMocumEfiWjGX7iBYcMAgL9aTanAiN7dc39eOH2fsBnTjPmrlB57U2TCFWiOEKAzbxr0AfEnePY/6U1YYTErCOscMb8PiPIOYFLbXIBPsPfMC8t5NwKq5+nQsx6yrzxsICNq3cd2aFK6TFcWjrVL6+oRcKVHMaq1pXQXefV6w/m1lN3NHd5wab2Eq9zzfvtKSs6gzLf/ySTbpNb2lX2bR8EstTFY+x+ofx8tEseqj8baHwoAKSyqF6cYa83YeOZS+yNuQgK/ISGqATkgav2hWRW/IeB9ZuI/iWXtd2NVg4Qk9Y6onclAu7mBp+0yAWuNubPQmsY5+/zXY629Ji2bBwL6Gpijc6/SYRi3YRkqL8nXSCOYtPc6lRK0Jer0DKqW0M+f2eoedYyTrhkRpN6Pwo1AFIDnVbsELtgT65hf7bEwz4morJLbxwBXtGvduT18uYmr/ijOjXhzYeV9jw9X5CC28RSctCQAgUMoFCELmZmQm0sa5k5NTVxb4ai1xTD9tSPl/yfYsKZHymPBxts3mNmaXt/xME+RGs+amT2xwZiNynjhwLdaHHWgulhKr2De99341K1zYwc9DHma/JFcFV4sxi/q2EFGSIRfazqEc/bhsYrghJ/c8yPMRVWTbfaJQj9xLUw5PLYdrPNCLXXWlXCZ9Q552NXtaCtaGxGYJZW14RobcjmdcvUO/Hh9KHLkwiI2RBKa8vwHXmmEwhVngi123qSYY3zxq6YUDn3GqmfpjfnL2GnJ+5yDVDbGrvPRsubH+foIvGd4Mupl8dGz+J5TqRq471/W2V9genLvZX/28z+s3tvivUz3Wv9U2INf1+a1WswXutvTNjT/U/NCVy0YrHPQbGK7v5/1fvM8WTayqFlUO9Fqxo40m+0ltlEeDGsa+GIhdNBgN7TWzwOPXbOWO7NRu0Ytkwe69GLOry2JrKdmFdkVuBOZ+2orrJkAndIBI48NMWghUndKGuJ2lcCAiBQiFQZEWuzjuUReSeXcXAXVuywCjKIldnbJ/+yUwcGI9TsuXCFew/2cvYrp7ZLw6VfsiCCSGbUVPxrqr0BHAOIlfrmdWJ3IG0DZuKX3Fd3cyNcOsCOnFK7QI2aEsRoTe2MnPAsKzxq9mJXFOi2MoiNyPMIqfb0VIi11HF5lXqcAVnNnxZmq/25T9cwcDcvHhyzRCbOpGr/xYls78XU+RqD39IMoyTNVoTlWo3ZU6HqqZjVdVlzRa5bkwd3o66aeaJ3EqKd9V6IteWk2Hr9OKLdSB0IRjGIte0KLauyM0pXlpEbqGoDWlUCDwDAkVU5FYgsNuXtCuvF35Q+kO+6e+nCVcIXfolhm/7deEKhvlt8+OVzU+dvMybZbMr6EIVcrYgM2QhB5HbdR2jPmmAo77wzFbk6vpNVcIPchLPim0GbU2g11Z1XKuJ8AMywxUyY4yV8k+N06J5Umn6Jt5Tx/aaisk19vzWnkCXqYPxdU3Kf3YFZRyZoRR5mf08lrXgxrPCFLk+jWYzsaE7KdFL+WB3hOEgdeEKutCgF8GTa1eVkOFNKZvj4Q/KK+/ykHBqB4t23eGALj42p3AFU55cT19W9PbG4dZBRqy8qI0RzdaTq4RRVHycjfDMZQ3m0ZOb2KwdU5u4mQw/QBeukJwpzusq5e/sWc3Qw9oQHM3l4MmcwBZUtzMVk+uUJfTCr1ErPn29Arb5zq6g2+iXGUqRx7tTigsBIfAcECgSIvfu0XmEnDzDhdSHlLJrSc8WAXTyKgMGXqR6fPr2aM0u77Qbuwndodt41pI+rfvSrkopSDxC8M/zOK6Az49g7dH2e3rXUDa3bV1FZKpl0+RbVOTqQhWye+0fuIl/DfABXdYFXWyr7WnWBc3i7NFInqj9hAFj6BLoT7WS6oMc+rFsvjoONtP7entnECuXRpJ8LRYqD8Z39BC6vOIO93WeW/NFrjZrwtbM09n0N5K598H7kzF08XPHXnWaDC8wmWI+8fhilgZNJ9F1MI3Gj6RDLSV0wEDk6kR0EqeWTGLdymPYtx9Dj+HdeEmTEqEAIlfH/Gkcp8J+YtuWDVouhXEVhRRiZnhycf6I/7z9Ks7padw4rLfxzCOAEe3aUNUBEqNm8+HBE5kbz4pcuIItgd07062GPao7R1i08jwR2cTZNmzegUmNbXI5/MGRce93xc9ZxfVdvzHp6GMSihXHr0pVur9ej1pu9qY9uTbnWbv8JJuTVCRQnIbVahLYwZdKJVVc2r6eUScVYaiI3Dt/hjPnSLJmU5uDnRO92zSj28suoMTMGoY9KGLyXbWYfMydQxGM2pdkGEebR5G7x9Wb0EBfXNINN5JVKl+VUV2aUr00JBxcR+AfysY8nWBPvUnEmr2E3IWGNV9mSLt6eGgyShiKXJ0oVt06Qsja8+zBnl4tmtHL10PrIc+3yAXtIR6OqGKjWLHrInvuqplb/vIe/C0zetTANvki64JGssREqjnL9yotCgEhoCaQu8hVXm1mj0uJtTMRA2tuTK7JtjUZGcYRfCdTZJbyGM3sbuqsCyZqpN/n0IZxfK1XPj8it1SNIBa09cqaCsmch70Za8qSIlcXMnBv58fM/8JUXlltarFqGYJRP7tCVmMfx6xm/pBxmRvM9LIrZC2dxOGZndii2bymiMpHpmJ9lZrGIQi1gxkwpw/VTGTvUR9LfCFsGKvm6+XsHbCJsYE+2BsZ8vhcDIm1vChnIHI98Q6JoFftrLnm7sUl4eZumCc31xCEDDGv7bzc5MMM0RxTbOrKSUCbsUD0izwvIpdS+DcPZkidrGn6NMNJPMKiNfOIVIvGourJ1csqYCy0DGZNlx3gQRTTQqNRkn+YnFhd/Gm2s24qXCGbcG9NZoOw2MwNZnrZFbK0n57A0Z+3ME1/85pSyMAmU0I4ryIXaNO6AyN8s6Yx03QZf4KQn07r/WBQNny5GVmdnsClGzZU90w3PKHMtSYL330VD+Pv/EcJJOCCy139PLm5hyAYhHDYVWDO+62orsu5bQwyBwGdlzv5g2820/MlbQ3V2aV0H/VzXqpLWSEgBApAoOiJXHUC+Vsn2LZ7CesfZPWilnIdyOetm1LVtRQ2miTiaSTeNF0+PyIXSvGazxj6N6hCWQe9rJ9FTuQ2xW/ZStpWNMpta7AYlNhYL90GsPZ6R+xmFnxyP46zu78l3PggA1MiV30QxLX9RH4bRPRxnQfTjAMUlNhZ9PPf1p6A/+g+NKrshL1yam3y7dPsXTKWwzv1E7upbfXE+YMF9Avw0R4ckXH4gg99d/ahmvExvI6D8ftmJP7VtIc1aA67+HkWW5xHEhRQ1iBcIa8iV2NLv6l06dkUT1c77WEQGdffUeSqB2/ivkm7z41T2wk9HM5pnVe0qIpczPPk5nb4g6Egtqf/G6/TsbYbDpqDIFQkxEazZ08CL7/dilo39QWaXgqxjEaeonqQwOXD+/kyKtnQy2hK5KoPYLgRzeZt0dkfZKAOCxjQlOol0yzjyVVs9av3KoMaV8WjtPKrNS2B68eOsWj/HU5mOdDHhXFvtcCvvOZkmYzDF+68avoY3lov+zKqVU2Dwy5CN8XTclBnGiYUQOSqbbdxZEi7prSs4YKD+jAI/ctCIpeXP+aHOW9STt32pXV0HLGkAI9sqSoEhEBeCOQucvPSWl7LmrUBJq+NFu3yWk9uaSLHuzDomLVtNSOsQN+knLIrWNv0v2N/PZM5PzSeVEsf6/t3ZGmRMdszLrAnfnbZHf5QkE4UkWsyu4KJdnPIrlAQK6RuYRDw5uMls3mzgnhyC4OutCkEciIgItfK62Ng0H+Z1iyF1Fh3vppSksWFFM5pelgicq083fnuzqeRiokj42nqoSJ2iyfN51oo5Vy+LZKKDjUbE9qlBin6MaYWwyIi12Ioi1JDbjV4c8BYPtScCKciell/Rq/SO/6tKNkqtgiBF5CAiFxrT2qTRxyZEkdmRGcp9s90o+8OaxgiItcalAvUhxKHmxGaqXJm9Ugnxl4pUKtSucgTEJFb5Kcojwa2mryGsY0zD/9OOPgNQ6b8nvejlvPYrxQXAkIgk4CI3GewGnz8HzNvaBJeLuodxyJyn8EUFN0uM0SuDUl3HIlcWJqP9hVdc8UySxEQkWspkkWlHZ3IVSXEcnjDfOauOSECt6hMjtjxtyHwbEXu3wazDF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pRMhIASEgBAQAkJACAgBaxIQkWtN2tKXEBACQkAICAEhIASEgFUIiMi1CmbpRAgIASEgBISAEBACQsCaBETkWpO29CUEhIAQEAJCQAgIASFgFQIicq2CWToRAkJACAgBISAEhIAQsCYBEbnWpC19CQEhIASEgBAQAkJACFiFgIhcq2CWToSAEBACQkAICAEhIASsSUBErjVpS19CQAgIASEgBISAEBACViEgItcqmKUTISAEhIAQEAJCQAgIAWsSEJFrTdrSlxAQAkJACAgBISAEhIBVCIjItQpm6UQICAEhIASEgBAQAkLAmgRE5FqTtvQlBISAEBACQkAICAEhYBUCInKtglk6EQJCQAgIASEgBISAELAmARG51qQtfQkBISAEhIAQEAJCQAhYhYCIXKtglk6EgBAQAkJACAgBISAErElARK41aUtfQkAICAEhIASEgBAQAlYhICLXKpilEyEgBISAEBACQkAICAFrEhCRa03a0pcQEAJCQAgIASEgBISAVQiIyLUKZulECAgBISAEhIAQEAJCwJoERORak7b0JQSEgBAQAkJACAgBIWAVAiJyrYJZOhECQkAICAEhIASEgBCwJgERudakLX0JASEgBISAEBACQkAIWIWAiFyrYJZOhIAQEAJCQAgIASEgBKxJQESuNWlLX0JACAgBISAEhIAQEAJWISAi1yqYn/9OitX9jnpda2ATv48TC6aRmv78j0lGULQI+A9NYl4DW74abc/SZCPbvFPZMfkRMd86M3Rf4dnt4/+YeUOT8HJ5DJRi/0w3+u4ovP6kZSEgBISAECg8AiJyLcHW8S3Kdg+gYmUX7EroGkzm8pIA7ty0RAfPvg2nd7ZSu7rajudhXG1YuLM9L8VspfWQiGcPTyzIlYD/wCTm9U/E6Z4bXwwtxWIjkevZ7hHrR8bhjjOrxzoxNjrXJvNeoMkjjkxR96G7ROTmHaLUEAJCQAgUHQIicgs6F8XeovxHg6niZNxQURaDXSg75F08S5zh1PwgUs1g8Hx5coueyO0++TPe87Ph9Ox/M367GcDzUMR36DAmdK3Kfzd9ztD5eahYVIp6P+aPuXfxTPgfvvjAIYvA1Znp2S6FzaP/i1Mu5fI7rIFB/2VasxRSY935akpJFsfmtyWpJwSEgBAQAkWBgIjcgs5Cg+94rXMN0u/uI3p5CCnJCQVt0Qr1B1M16C3KJR4iap55ItcKRlmwi6IncoctmkVvrwccnDHF4iL3jemTmeBXmgthY55DkZvOj0tv4e9hz/7Z/0PfbTkvgz6fJzDT/wFJf1bklcnFLbhmYOa3N+hTsxSR410YdMyiTUtjQkAICAEh8AwIiMgtIHS79mH4vmbLrbCuXD1TwMasVl1ErtVQKx2JyDVN3HNgEn/0TyT1RAXeGFuC3J2nT1m15gZNyzix9RNnhlowbGHm/Gv0qeHM6jedGGvtBSL9CQEhIASEgMUJmCdynbvg1votytcsh4Ot1oa0pNvc3f8TsYcisxpV9l082rWnUlUXbIpB+hMVDy5FcuW3r3mki7Vzm4T38GaUST7OiTmf88i4lTpf82pPbzi7iiNrftJ8qhWUdzjzxWKethuOV4PKlCyhbj+Z+D9/ImbnRhOAXLB7LYhqTWvg5GRLMeBJ8jViN8/nztnjBQaqtYkc42+zL6OIzUu/8OfyxYot2n9zOBTM6eO1qdLzTTzctHan3YvmwspJJCUa78oBbP1x7vwunro5SodH1w8R8+tMUjTl/fH4aBzVnHMe8gN1v1t1c2qiTm7e33L/xLOrPx5lHSmRMfe/c2ndd6Sq9Ppu8B1NOntweclgEit9QfXWNSijXlvpKu6f+YULv/7Ek3xvbsv05Hadn8SET7rQuHJJTeeq+Bg2z13CvD+eGIJw9+KjiT1oU9sDR42D8Amq+Ctsnv8T83Yar84S+PbryUc9G1DFVQnCVj3g6tEtzJtxiChlenQe1hyJ349ieo8V6O9tcmzekgmBzfCt7Iqt2panT4iP2cfybzfyq+6H1PCR7Ayoksv6vcqa1t+yQCmltQeNN/mrp+2ZMbwVL2nsf0L8uQi++SyCvXpLy7H+KwwLbM/rtTxwVO571f07XNi9nslzY4jP6N2LGeuH0fjRPkZ/cYPuo9vQWGd78g0OrviJ8aszS2carfbiXsffw4kNQ5356Ip5t2PTkYms6pxE6rEK1ByfEQRvXuUcSonILTBCaUAICAEhUKQImCFycxZH9yI+JWa/njvFbRwvD/PHWa3KjC5DAVUZ10GLqFlZRezyrty4pF/YEad3wqhdPZmrSwO4pTz8dF7TlCRwcFKeuhnVVNz+bQRXjl3Ta8gbp3eCqV3duKy6yEXOTP0nSXmeDvPEInrCNT8it1xyMimlHHEw5mhKZDoOpurwtyhnb2IwGXaYZ3dBRG6JBt9Rr3MNbEwxfXyRM/P/SZJORGlEbg0eJSVj5+SoEfH6l6EdeZ0kReTejyfe0RVX47faqhh+CFjAcp0ttduwcE57XjK1THjChbCZDJ2vE2kl6Dh9AmP8Sps2Kj6KWYNWsDkZ8iVy/XqwYnozyptoPfnAArpOiNF+UgCRG3UgHh+/KmS5g86sJ2DEPrRYFOFaxvQwb236N/1n65goZW0fEF+8NK5ZOMazY8K/mX7AqK0GjzgyIw73m2XpG2jPfnOn2TGVHb/cwev+//BFbwd0Pw/NrZ5dORG5BSUo9YWAEBACRYuAeSL3gyHYng3j7vGdpKpjTotVxq7pROq0rozN3UiOLAhG5xezabOKhk1diN8zjZg9+0hXe+Psm+Hwaj88bMO4tFPP82vCW6vBY/9PvMZ0wfVeJFELgklTmGnFoqPmr9Qrv3NmzWJSVa6U7DiHeg0cST//C4d+znzk2bT6Ed/Xy1Hs8W2ublvFnZO/k57uQrHKAXi0q0HKks+LrshVDzI9gavr5nDrzGFw/ZTqQ96krG0Clxf05c5d3UJqhNuwaXiVhbSbx7mwdT5J16+BbQ1K1h6MZ9WLnP/VWAbkJ1xBEclkE8drP5iqn7xFOVsV93Z+x6VDv5OucqSYWxfKv/0unq6Qduonjq5bpTVcEbmaYd47TvTPwTyIB5smwdRrV5kS8fs4GjItY+7zdtsoIlddSXWHgyvWsGD9Vf7r6suEOf1p7Aq3Nk2h/+wHQGmGLZpAb68SqK7tZt6MCDafe4Rj5Sp0/2QQ79UvDapofmj/PcvV7bXtT/h4Xxx5QFToj8xbf5WrySV5qVMb/jWyJVVs4db2r+k/44aByeaGK7SYOpkpzUtza+e3/Guuum00tnR8uwMdSkYQOEURuXqtmxuTayC678fw68IV/LD1AbZd+7PoE19c1eK//QLtOPFiyrLeuP61hTUbzrL33CNwLE3H4R/wUfuK2N7ex+h+64nKIogfcSF8DbNW/MUFKvLR9JF0V7M9voL2o7SlM64PkrjaK5GkfRV5ZWpe4mv/l4WhsbSv4MTWoc4MNdMDnNMaatruETNHxuGpcuWrtxwJyduCk9JCQAgIASFQBAmYIXKzs9q0UCrWZBGvtqvM05uHOBume1WeXRtdKD/qn1Sxjeb0zE95oLyeLtb0R15r48qtdf24eirz/alO5KacWUV02E8Zwhrncbz8kT/OBq/9dZ7LZK7+MIhb10284rfAhBRWuEK5x7eJWTmCe3p2lw4Ix6e2yjA0osJUfD54jdJqD29IkJn5ay0vcrVzVo5HxxdzIvwXQ7KOn+L1yZu4PT7OiVlKaIoictNuRnLqh2A9u/tS5fN3Kf+wIJviFJGbHMPyzxfwg36sdMC7bB3+CrbnNtL6w91QrQsrvm9J+eS/WNDvJ9YYLBNXxiz7Fx0rPiJq/iRGh0HvOdMYVrhlt4kAACAASURBVL8khp5M7XAdA95l5fBXcLyxm8ABG7mqR8FckVvlk08J7VoR1e0ols9czfLjRmEVJtZsXkVu8pmNTP58d0ZYhUbQhg2jhatheIPp20PnJdcPs1A8uSXj2Tt3JpO36tms4xt/iMkBa9ir16gum0HMusq8sTBvN+OEubcZ4l2iwHlsB0+5x8QmD7WdJzsRudCZQblsfsubpVJaCAgBISAEnhUB80SuEmNbwSAPrGJyltfn3ji9HczLNXXxr7eJO7OP27tWkfo4q9C0ab2Khs1duLdtCDF/qkMNGlF2+DSq22eN1c3Xa/8CeQRzn5ZCE7kGgl1rh8m+FLH4YP80TkeYmyXf8iI35w14uh8ceiEiit23f2vPFYOd7Ll4jHOfEiCH7AqObQgNb08VXQ5dxTNre2Y97Udk5WcsILViNZ4dn/2b6UeNjTElALVlzBW54Mqw/3xK71raGGKS73Dhr0NsWLiPzddMC968ilxzszBkiQ3WH65BLLEicskaXwzezFj/Po1NfKYTmPkRudq6WFbkPnXkWKgLPdb+w6xVJoWEgBAQAkKgaBPIXeRWmITPe80obSLGVjO07DYiletL2Vf9+Z86lbUbioD7+78mOuJ3QyK60ITrGzny43ekKxvS+GMS0TsPG5TNl8g1Cqew9HQUFZGbuOdzzu4ydyNd4YncrPHVauJFSOTqPIvGItfU63Qy42p1wlArVu+w+f2vmHW5MESutk3X1s34sMNr+L5SMSPGNf6P7xkUFK3EzGb2XSgit21vwsa/hmt2N4zZIteX2Zv646vKKoALInLHzLzLyHrFCixydcPr0z+ZiQPjcUqWcAVLf0dKe0JACAiBZ0UgV5Fbsms49erbknbtd86E/cijjDyweRBK5T7Fa+CbuNnfJmbeIO4l6g/XkdK9V+Lzcrzms5TmYdSrH8/5WUOIV5+sqXflTeS+RcUxg/G0v835uYOIL5xoBdPeVaPZ1IVZ3P61PVdO6j50xKbpHOq2qYyNiewK5cz15Fb/Et936mNz/XeO/fB1ZghHjisqD3OX0U7OHtYSrX7k1dfL8ejYd5z4zSjLhS5cIUkvBOEZeXIzwgF0orZhD1Z81UwTrjCv60/8asBNF66Qmd/2nZAvea92Ca6GTyFwrjqmN/PKCFeI2UrXIREGYtR8T27WiXNt3YXZY9XxvqY9yIUhcnVhGfpxylrLcghXMOXJ7fou4Z+YDuFgaBJXexYsJnfDW858ZKF7WzaePavHkPQrBISAECgcArmKXKe3t1K7Jjw49h3RmzdmbNxyf/1NqlR3pJiRJ9cpYBVuyTu5tf93HiUpmQ7sm+Haexw1qxrFk+rGVPVL6g2sz5NDG4mv3YWyMSbiOrN7Xa9pw1QqLkdKB6zEp7Yt6UkXufTbSuIvqTfCaTdDuXevx6N8bTwzV3hnltMJwCfXI/lreTCpNKJ0639S87Vy2kwEBRG5xfpSZcy7lLeHlPO/cyniF1LuXdNsDrR5+QOq1Yw1sfFMiXvVbRLbr96Ql9sCyyWMQJcSLl3F3V3fcUW38azSu1QO6EI5J7iv7523hsi9sY/JMyOI+usByY6ladGjJx8PfAXX4vqHMlRkyupPaeEOqsu7mTdTt/HMm/fG96O7Omwg7hDj+6zhoDruNnAYYQO8sH0aT9TSFRkbzxoP6MlH/X0pb/uE08smMjLUMLRAJ441ojFoS7ahB8NCJtP4/i7W/nyMPWq71X1WrsKwyR/Ssdojk4dJ+E78F7Nbu0L8X/wwcw3LD2VJyKeZXHPFsLrssP/MonctSD66gpFTopTNda/xXs9WNK5WGkx5cm2jWR60nl+PxhNPSRoHtGdYYDOqlFRnqJjO0PmGPwrId3YFFZtX3cbnkWRXyO2ulc+FgBAQAn9nArmK3GINvqNB5xpkm43SWOS+s5Xa1U0jTY/fx4mQaSaOkVXicN3U9bI/Djdvnly1OhhM1WFvUa6UKXvym0Is7yKXbNKqpT9MIAUXSt/OmifXbE8uoE7d9UrHGtiZCikx4RGGzB8AxmQMUnfpZUAwPaP6DB2xa7+Yeq+5ZEkHpq6bfm8fJxZMy9xgZg2Rm82dHX/gewZNyHzt79i+Pz+O9TX9av5pPHtn62+mcmXYorGabAymLtW5rYz6MALjc0EcBwwjLNArS9ouQ7Goi93NzvBDTA9YY5BTV1My27RjpvLkmncyWpXhI1kYkDXNWIZlpkRuNunGVDFbGTUkKxNI58cV1/F3cyRysiuD/jTvq1h3gETcnkq8Oj27OCrz2tIvJZ7cvDOTGkJACAiBokwgV5ELLpRsHkzV5kpsrfqQgbvR3Ni2k2Lt/0l1W6Nd8CYOjnjyOIH4I+Fc27Uq2wT/uqwMxe7t4+h806mj8ixy1eSND0nQHKpwjdid87lrpcMg1GaUqPMlXu3q46zOgKY+8CBGfUDCGZyHjaNafMFErmaBKYcwlC3rqDmAQ9PHlcNc++1r5TAIo2VYrBnO3QdnHh6hfJx/katuwBGbV6dRo3nmwRvpqgTuHTIx94UqcivSe2IbOtT3onyZktoDFTSHO9zg4Lo1fLXyTpa4VsfmbZgxvBkvuZfOPIDh2jF+/XadiQwHrvSe3J/er1XEVX0aiea32R1O7zQ+JEGfeQlajHyXYa1fonwZPYFsdBiEqQMYeBTP1UMRzJudedCE8ZdK7T69+ayX3uEUmgL5F7lQku5jP+Cd1lWUmOAnJN++wJ61hyjd611alDSRXcFI5Jo+OMLQ8qZDk1jVM38nnuXlAAlzvoRF5JpDScoIASEgBJ4fAmaIXGsMxhG7jj/i+6qtiQMdrNG/9CEEhED+CeSUXSG3VtWnnt3C38OO/bPd6JtL+q4+nycw0/8hSfvK5TG3bm52gFbkliZyvAuDDDJ+5F5XSggBISAEhEDRI/DsRa59M0q3GYF3AxfINpyh6IETi4SAENARKIjIVQcLP+SvsfdwUjmzeqwTY/UOUNRn7Nkuhc2j/4tTghtfvF3KYied6frQ5e1NjXXnqyklWRwrMywEhIAQEALPM4FnJ3KN4z2Nj319nqmK7ULgb0WggCJXnWRuaBILeyZil/A/fPGBA4uNMiZ4NnvMqs/v4knOQrhA2Js84siUONwzGillsRRlBbJLKgsBISAEhEC+CDx7kZtb7Gi+hiWVhIAQsB6Bgotcta1qoTuvjh0Tx9uxwTgtmHcqO6akcnq6Ex+dKLyR+fg/Zt7QJLxc1PkLReQWHmlpWQgIASFQ+ASencgt/LFJD0JACAgBISAEhIAQEAJ/UwIicv+mEy/DFgJCQAgIASEgBITAi0xARO6LPLsyNiEgBISAEBACQkAI/E0J5Chyq1evTkJCguY/uYSAEBACQkAICAEhIASEwPNCQETu8zJTYqcQEAJCQAgIASEgBISA2QRE5JqNSgoKASEgBISAEBACQkAIPC8EROQ+LzMldgoBISAEhIAQEAJCQAiYTUBErtmopKAQEAJCQAgIASEgBITA80JARO7zMlNipxAQAkJACAgBISAEhIDZBETkmo1KCgoBIwJ2fZnRtwNVbe9zaMM4vr7zUBAJASHwPBP4x5tMbjkIx7+m8tl/o5/nkfwNbXekQ63FBNqF8f9O/sKZvyEBGXJWAiJyZVUIgfwS8J7GqpZVNLVTTv2HD/44kN+WpJ4QEALPmsA/3uRfzf9JazeIOTiOYTdF5GZOSTADdvah2v39LOrRj9v5nKty008yxM9Jr3YSh2fUZcv2fDZoUM2bwAbT6F/VkfgzX/Pe2d8xPh3cEr1IG88XARG5BZkv58FU6dcF9/iNHPl5cUFakrrPI4E8eHLbNZ5N7zq2XAgfSXCcJQY7mA7rJ9CoDJB8jGVde3JZv9nhEQQFeHE5rCrL5luiP3PaGIH/yiH4FT/FD31yehDq2W6q2ZjVTB0yzpwOLVam2uTD9PCD6NmNLPTAtZhp0hDQffJnvOdnw+nZ/2a8RQSRMVZHetX9kaFetsT8mYvADdzEvwb4UEJ96x2dxZzPQqw4R5n3Tpa+HafSK2wg3raQeGA68yZY8pn0PIhc9TR4M7RxML0qkvs8WnHWpKtnR0BEbkHYV5iKzwevUfrSL/y53JJfKAUxSuoWRQLvdF5Kp0oPOf7LMMuLXOB6eD9+mLs/c+jPROSa+yAseiLXd9EVunhZ0qtUFFfh82vTsEWz6O31gIMzphSKyHUs+zVrmnvDjV8Yc3BxDq+6PakTspee1WK4fN+LamWOsayT0Q/MQsWsd+8Ye1WVe17dfVEVufpotF5dLOjJVVr/R1/mdXqX2v+4yNot/2Thk0KdEGm8iBMQkVuQCRKRWxB6f6u6hSdy47gX544bkczvE8g9HdXnQeRSsFefllxAInItSdPybRWuyG3EZP9ptHC+zZbfBjE7LQf7HYMZEN6H8sdD+OF+H4a3dCJqfi02hll+zKZb1P6QdLkWS4nKZYjOeNXvie+ivXRQnSa2tg8uRdSTaxWRC1Su8B0LmtRAFbOYd07+ImEL1lqeRbCfoiFybf1x7vwunjXL4WALpMOj64eI+XUmKYlGUTVK2Sovl6Ok+n1ROqTGX+Tyuokk3tY/fngwVYPewuFQMKeP16ZKzzfxcLOlGJB2L5oLKyeRZNx2sWY4tXuXivUrU0axQ9127G8h3Lumi8/Stlsul8m8/Vt7rhzL54w71KPzkIH0bFyDck5qQwBVMrcv7GJp8Hx2ZSgZYPC3bO7hSfSy/qwrM5X3W3tTzhF4qiLh0jbm/2s++1J0drRiys9jafRoF+ODY+j80Vs08nTBtrj6vVssh1fPZfIvRTcOzdmtL0ObNMWnfBls1DanQ1rSTaIOLmXh5TNotn1V+pylnWujyilGVomlvXv0Sz4+rN2eYFbbCsZmzRcwok4pvck17aHNWs7EenhwgpAVs9mX56Wi8+jEsD3cjrZdyxId2oa1y2K1LWUncutPwH9kH/wqO1FCzfBpEtcPrWbdjOkY3w7gT6WxY+jY3Ee7poAn92P5a9NiNi5Zqlici1dWKWXoWVLq5EHklmgdTNv+HXilshP2aruBx/ExHF73LZErN5ig50O5T2bStaUX5crYaW1PjiXq51lsUcpnjQ800UyWGERPnPtNpUvPplRz1baLKonrR00wbLuSj8Y3BbXgmJtKo6ljaOul5f4kPobtcwM5/Id6vhTvYG0THnlNB33wXx1MC/c49k5oRGS+Q79L4NuvJx/1bEAVV/WXp9r2eC5sXcP4uTHEZwy/DQt3tuelmK20HvUX74zvR+/XKuKo+Z64wcEVPzF+dWZpdTXH+q/x2cg2NK7sqv0+efqIq4c2Mm/GIaKMAyMdPeg+vDO9/F6ifBmdHQ+4de4gP3yxlR1KOM8b0yczwa90znfG/Sim91jBDr1Srq3bM+WDZviUK5nDGPUqlP2azc29UZ3/ju6nNubcn3JfRYdWZe1t7fzaHw9h5qhZBvW0ayuVvZ+N5XrnCbT188JN/VWu3G9rJkzXE17K/fAoknn/v70zj6uy2v7wcw1xOk4kaiKiiZWaJXnVnK6CmqhJYoThVOIAkjgETmFwUUlzRFHCkcKZCE1T8TrFNedb2DWnn5ipOYUXFVH0aPX7nAnOCOcgBOp6/1LOfte79rP3e873Xe/aa09Lxy0k7/5Uz9nV4Wxbv0drXytyD3zNuWZv0eCYNi2hwXz8l3uSEb2RamP60uD0eqaMyEv5sfOYj9dQd16qXUWdZsHv97menkJy+GiumqRPmd47/A6oxtXgfsjnPrbiIduqSK7iLRqHBOOu46eaghf2sy16AiePar/rzI5YL2Z5foBbhQt8vXk4MRajuZXoMyWeoX9XcGP/fIZP207uz2X+M0E+fUwIlLzIVQyjftDb1C5vhphxGkB+bVFy9ZsJ/PKDkRjNzuZORQWVVOpW/7h5mLQF4dzP/VtLagROxbWmGT8M2ha/yO0Ukcj41lpVYezO5e2EDJ1PrhRVi9yGZN+4gaJ6dRPnlacS6P/hOu2NqxW5ZW9w45nqVNfq57yTrvJtpD8zDxVi9npEkhjaEgteawz+nEyPkcsKYVx1ih/TA7tT3+zZdzn+zYdM+/UuVB7B/P5tqHl+G37b1ppt3bTlHCa3qMaZHUMIP2uDba210iZyN3vtx1WVi3f1a2a+P5p7Kj/N/ch0jWN4iCe1TcYdyNzPEh/9PFpnGi/cyTtNtELOgGQ6mz26kKb+218hcrVpEGZH8z5psV3YnKT/g+eO25I4ernm77vtIteZulFb8DdYOKPnVOZ+Vrzfj191ok4nco/uJ+PFtjTSaq7cM5TH+dKnJydV7b2S+XDMaygupTBzYKBmDHWH1k61C3rja/NdZEePqDBCzYpG4zQArcg9l8ZehRsdHI0vlsmusE+I0ontrr1YHdKR58zOq8NE+SQaiNB8xeulVEYO3KxOFyiMyHUZOISYwY3Nfg8pT28mYEQq54260/+1TQyuD2nfejHOULsbtdRES3vVO06yT09+ytbOfXvTlAXN3CrHzUyopnsY0rN2ffcEYqet1/5FZyeLm89UoZoJR/2HG53IjSKRYIY3+Um9EOzmmL2M98hgpdcZ2qsWiOnltSuCdhLk44q5n1iU6Wz+sAtpuaUI3HH7LI5eL5q7d/5qkTuMDmtCca9tzpcsDkx/hR355Gd7vJTER00UpB/0IfCypSVoQ4nZ2oeGqpH4/SzregWje3y3+RaTE0olgRIWuXnC8sHlo5xJiSXr1wtg35AKTYbhXP8s/7dRl+tajyoDFtLkeXseXNjOiaTPycm+AeXbUfmNkTRuXp0y905ybOZYraDTE6N/3OB88lyunDgCDmN5fng3atrf4FycH9d+045LzY9pGtiOypf38P2qRTy4lw1l6lH2+bep87qCq6um6gli7TnFlK7QafIKhlX9ka82fcOevWe5QSWcuw5l8gfdcLa/yrdh/szUKAxtJFd9i6K8doR1S5exeX8mDl7jmRHYkupcZfsIf+arv9m1Ile9uDWbs1uWE71+O2dpSdA/w3jzeXuU/11G74nJtk/Wv0Lk9n+Vm99vI/ncEc7cvwtlX8W73VB8X6rKg7NJDNqxSSOGh3enfkYqoRuWc4k6DPeegXvlE8QnzOBfgHuHOIY3fcDhxGDmqX/U/JhulW1TLBrBS4G5tsWXrqARnFeM89tMRG5f3Nd8Sofa9/l191KSF8/mZgbYtQqlQ9AwOtQrZ5TX+yl+u/vSKOc4yR+O56fTx4GmKHoOwv3dRpwb2IefTHAUTU6u6WK5T/Hb0IKbKRvZu+1rsi9cBMe+NJ4UxjvNq/DwxFI+GRmV602NyUcI8nAEZQZpG5awY/VS7mXn77tV6Qo6sUkWafFR7NiwXms3GN9gT+raw9Udo1kyXRtZzm2vieCd2RLDhmVLuVdhJN0/C6WlA6gjgitVrluO1jaYdZqBLVRt9SL1Nt6hioGBJA12xZ4czqQksyI+jUMZdri0b8Y7/dtTOTmGiFzBoBW56mvkcOVACgui93Eopxaj5o6lt6sdV3bPo/+0S4ATYWvG0rn2Q87vXk/cYpVdcGjlxoigvnSuZ8f5TZEMjr6d63HnKeMYUfUUicn72JmaSSZ2uHh2559jOuJin8mucZ8Q9b1hB61KV1C0IybJm6b2tzm+PpHZq09yPltlux2hQ3vR1CGHtOiPCVF9TeQe7Yjo/DEdqpzlyw0fsDg/rtpUBX0BqRmbcnrjqDGg/wCVffprEqOX8OtpqDZmPsO9XCmfoy+M9R8UszizaQmbVy8km760jJpCd9dy3NNFizuuYVSE9u3At+6MmtSIY2GjuRe0hpYXVFFdV00VBJ3IbfApAz/rSwP7+/yaEkNi/EKyM5wp334YXccMws0B7h1byszR2vtHt6gu5yJ7YsM5sGUPD3GmfLMw+s33pO5fGMnV3cf3LuxhQ+xszhw+rr7vGwWMxNvDmfIFPfQ5zGBrp+aQvpQe//3Kwsg68+6MOQx6RSK5Nn6lPDbNS1bk6kSiKlK6MJz7f+TDrfxYXMd3o0b2UX6MnkiOQdvGOPjP44W6Si6u8uLSz2r1p0kruHeV9DUjuZ4bXoHKPpto2kTJuWU+XLusvWb5D3AN7UUN5VXObYrm2qmjBQ9iMYlcSxceunArfZ7P5shsXyJ2a1vpIrmn1hHxYUJehBfoM2MjQ1+x52xSD4JX6Inc8lfZtyiYqB16L2ZcRrPis27UvrGPqP5RhXh9XjCuYmnhGMKyt1+l0q/b8PtGFbn9O2P9RtGqjDYNoIwf04d2p36ZvJQCjeA8z5a4j1mVn1MmtkuvyE1Tv658i9onEvhkZLhpJLdFPEGz3Kmm+1y/Kw3i1K866xq84hxJr02huClUP7qz+TI6gYLXbxSXyLUwSDoRaVCNQScYsjgysyfbUvJ7pZln1xqR22DuaQY2L8evWwazYo7u9bHWhk8yHwYZRWJ1/mUfJzk8kJ/0Xq/WmPJfgtpXMah+UV4VjfNy5nrqBGIjdVG+UHptGYlbtlHOtU03kx2BS2bg6/qQ8xtmMjgm33AloBW5ykz2xs4jYlNO3tUCgtnd14XsA3F4haVDC29Wz2rHsyc24DNyn2HuY4NerF7ekedOb8ZjRGqBHucnZK0SuQMDSRnsSnbqPHwiVQJc7/B5j5SgZmR/F4dPeLreB8OI834b1+zDfLIjHN3XqjlndeNzLqkDK2O188onmfFBr2Fn9KClE7nXU6OIjdRflNyWNivX0NUpiwORr7BDjUU7ZytksDe6D3v056zu3szcT6xPP65r51T2ln6smNNUXWGlwYn93GvzMlfU+bna+ZKpeSNAyF7G93Qm++hC5hqlVNAkDv+FntTNFdzaSLXrfdKiX2SzwcOAuXu7ONMV3sJ9zXw6OOii5vojomOYTrJHFzMP27rf9Ams6uFO7Utf0eWQLAwv8AZ8QhuUrMh9bRGvv9mQ2/uncnxnAVmJWkFZ4cQX/CfJ9DV0Oc8k3FopyMuF1YpcM5UPNG0xFLmA3WuLaNajIeXKwB8Ps8n6+QSXv1umiS6bO4pL5FZqx6DQQXR7xZnqxq84MS9yz27oQbDRfVwpcDFfejmT95k2kssRZr4bwbcGfepG5LrRtDT7WemY/Y1qD2Fg+5bUd6hIWeP0k1yRCwYitmE4CR0q8tv9OlS7qKple4uRvhNpV9YwF9Za28YkSkskNw1nGszdycDmWZq8TTejEmIBOwnv65r/QOp+SHWtPNcQFNKWGuocy/tcv3ScY9+s50DSeguC10aRa0NOrsIrjjfebctLjtpcYv2eGIhcrQ/GfSlgClsjcjVtMtg7riV7jCKNYKbvZkV4Po7oSkAp9UrCaSNrV42rZ9h0S7oyfUMgraueJ9EjhrgCz9WKXDP5rianakVvviYzDxPhk8heXSOFC/6TvOjR3AkH9cIK/cN8BQVrRG6HKRFEti8gh9dEcA8jrs/buN4uSOS2pc3na+ha7yI7hnTgQG69Pq2ofOY4X3r2zA0y5JdvWnfGf/FvpV9VIL8cdaPPtHPqhrY0YG7EOEP3EGTYHm1d2rw3Bvqs8/L6NelHef83FY9/tcjVvknKd2LpPyiYa6gdWxG5Bd7xT3KDUiFyb/57Iqe+LSByqhWU9keXkrbJ9NVDUYhc9UDbu1O5fTdqvdQEB+1CtT+u7+PHuKmmkeZiEbmdCFs9nnam6bXaeWi9yHUetYLFnrWtFLl9mP7VUF59YE4AW3ELFHO6gtMLU5nu4UJZS67oiVyN8LzDvtUhnGuxnL5lv2aVsgeDnzvBp+uO0K3/CJrf0kV+wRbbpVfkAm3iCYpyp7yqdue53oZ1cvXKC1kcTXPCUPEWDYb25fVWL9NAt2glJ53N4/Tz+HQWi0fklg/Yyai+FnIKVZc2J3Kv7mFBv8HctGLqqppYL3KNRU4+fbdV5AK61ARNJE27IM3VXDTLyo6pm2lFboV0VnjG5f/2Qt3eBpEbFMxuH82GKJbnlb7IdSUyKZAODpZaF17kWpXDW1iRq31TUjefbuoLyfxEruaNwH290ln5iVytiFZqK5FoH1ZzU3q0c+xhbvTfnMgtZ6EChAWRW8FQsGu6/NeLXHXaxaOIXLuxrPLqJpFcW74qnsC2JStyn5+B24DmlP11Oz+smJf/69BqE3hplDvVVOkKcyei9wJNXQBak66QrRedtT2SazK+9u7U6DcW13r2mBXixSFyvaezcdir2Csvsj1uJgkpqpxczZFfuoJpJNeZoMWLedNZyY9LezNpg8pCPpHcntNJ/OBVFJe3EzB0Pta95NUjVqwiV5tXWwtunkoi/sBODqtyclWHuZQCdfWEOhz/ZhkPOo6g2g+BTLo9ioQ3HTm8+j849e+O4/HlDN2reldoo22jSVJ6Irkqx9ritmSNZmHMlnL08dbbDEL7Y2huJbjV32uqlc5TpprNg7X8Q2jOui3VFXSvJuHm0QTWRC/luionV3WYFZFaUVDhIjtGduCAlXt7WiNyGy/8hXcsVUDQpSvoC+5CiFzdg0o11evvOTXVKSjVHnnDgcqEroygh1MOabGRhCQVlHhig8jt2p9Nk9ywP7oazw91CwXymVHatAF75SW2xnzBii2qnFzN8cjpClrBfWVLJP3n5OUA5z+/3YnqOoHWivxzcnWpCvnZ0s8NtyxydWlA+g9L+dwPxgsSC6xaYGjr3uQjjPJwNL9phS5dITfPVpsiUNv0QS538Zq5nNyqRmkDikG0WRhG13rl8t2MJv/qCpYX9Vn9faXNyVWemkfvE9utPk0aPlkESlbklvHDJfQ9nisPd/5vOz/v/Io71y9oFny9NJQGL1zUW3jWkppBU3m+Btz/ZTunknULz7pRrfcwXnhBQZnr+/g+diqaMoc2itxX5tH0ldtc/Pdasn89yR+qnF+VH60m8+ob9chRlSJLMcrD0wnvP25wMXkul1QL2x718I9hzLXxdQAAIABJREFUq09DyPqR2HHT+ObiHao36sbb/frwxt+dUTxjPpJ79dsoZq09ysmLd6jk3A2/UYPo07Q6ZOlHZnXVFU6yblosm9NUAro6Lb2HMXRAJ5wrKDm7IZjgpTZL3EftdQHna/Nsqz7g0v4FTPvvj9wsU4dWdbvz5uttaeRQFvQiudQKYZn3q9w8/iPVGjuy74uJxN/vzuT3/ah/KZ07DV3h4ERGH1UlZNtou5Ai17vrcnwbluXBlVTiU9ayRyfSC03OOAqjNaT9Ubx54SJ16znr/cjoflzvc273UnZ8uY2r6sVkFo6u8fgPrsmZ5PWkpSaQrS4z1BSFz1T8g16jmtldycJ4J2UYjdWLXGazJla14OtRRe4guiZNoY0DnNsygbVz1vNQ0ZYanoP4xzvuvOxYziiSq1cVIjudPQlLOZKiWiCmWWzjHvAyF80smtMJ2HsXUlgTHsWvOiGt775uUc7vGaQlzM5deFZtYBi+/duqq1acXNmBL+PzE+EFDbj2tXjtdHaklqNrVwoQ65XoNnkJo9uq7vWTrPtnCAmnTK/RevJHTPdwUK1OJW1DCnHJxzijWiD2YjMGjOnEs+YWnlmTrkAz5mx6DzdFDud3J7Piy1PsPW0YgjDwRpfecOsYC0avZuOFh2offAd1okcrFxTPmI/kDlg4A/8mdigvpLIgfBtbL5gR6g08iV/eBZffMzmetJnPtp3khLl2RngKrq6gS1WwkKqiSzMhL+Kuq67w05rx/Ovrr9X3j3qRZ8AwOjQox8P09cwdPkFbRUMn6FS527M59b1qsVdTqvmE0muwOw0qwLmkfqyM3W+5NGBun4y+F7Rvd2pwn3MpMWzQLTzzDMU76C0aKTDIAdctpFPdBwnjArlKXxqPCaVXG0dNdQYDkasTxfDrjnASpidAqyl0HdOXltqKCPntuFhQCbFcX87tYUNCAudSVVysP1q7riXqleoFVFfQu3+u72P+iCi2Sw0x6yE/Bi1LVuQa5cGa8DLOp607habvt6KycT6m6sQ/bnDu82Fcy11gZqPI1eYHmx0zle0VfnmL1HIbWS47Vug6uS5DiZnfh4bmyvGor2te5Jqfazc4Mm84EbkLzPSrK5ieofw5mUkjlxksXistc7jAmrP6IrfMIGYP74KTyvlruioLoBOa8ECvfBjYZDvfUmYaWr+kDmKSUbnhig3DievqappuUQR1cvPKeamu7k6blfF0VXde9eOYt61vQa/9DX6Q9CsDmEyC+5xZP5i1i/V2WFO3sVx27FHq5BZY6stYcDf5FL9ZfU1Ldql91C9/ptexgVsYP7ipaZklgx/1/EqTwb3T64kdMSFv8VVhIrkql/S2jTVMxTB3N+qVQAK91CSjtorGRC4fYqYcmKqdhRJiVolccAkIZHFfVeUG88eZpFACdFtLN+jC4s88aWTx+828yM2rDmF0DSMfO0d8RFhHS7kQFmzXmkdiu8Zwfi2+339hunGAbvGXxRQY3YKtvIecfOesSdmu/Mvw3UtfT+xwzbyqpo3MWhaPxg+/BZS9y9jPiiF6Ze9yRbER54x0ztm70sAojz63kolR83sZWeBYhSsG24rnVwrQ9PuKBp/it9DSfWycpmQ897QbfChOsvqbscT/aemXrB1hq8Ny0wOvfjsJ/5k/lpafPfGjCAiUuMhV96H2Bzh7uVOzpkKzoOgPJbd+OcKFb+aZbgZR8wOce1vT1kaRW6Y5Fdq+h8vfG1KlimbTiD8eKrl9wYIfOviKt6nZ2wenetUpp7eGotAiF6jeczQz+rnjrCtkm32VkweS2VO+D0EdFGarKxjMBdVGEBePsDkumnX/1X8sNS9ylVlXObs3gWmLvs1NjSiCuVW0Jso0wbfDEN54wZFK6o0gHnDz8gn2HTzPC2950ehaXo4taKK2TcuD/oYPqBahqYVmhjpfd6HujaZNtvOr16vpsjmRCxVp1TSU/q+5ULOSXmZxkYtcQ5Fk/GOYWxTezAIuw7ZNqR0QRteuLXB2KJdbQD47I529y8ZzZLeFKLBiEC2jgunwoiMKPSHzKCIXxVu8HDGZN5o7ajYkUC2Cu/A9B1an4zp+EI0vrGfK8LzC9+pBcBxEy8mGfqg2YDhgcfMIZ2oEx9HHI2/zCLUdk80g3GkUEUbXVq7U0C4KfZidwandMWwyrkBRWJGLLupuFBk2e0dZF8lVn6qoxYAQX3q30lvwlX2N47s3EGFuMwgrRa7KtGYDhtY0cqys2QxC7zAQuaq2Xr2YM6hd3oYUKh++S2FXhV6M6ljWwta9dnQIfo9AD70NJNTjY7wZhJkNL3J9sbQtsC5lwfyOZ+W1FQoMq14YDYY2jeChtnqJWZGrzOLq6T1smma8AYN5kfvwVganUg3nVUHRT5VXmtQb/Yc5M3NbmcW5A+vZPMd0Exg7r3gGDXWnrnpTId1mMb/RZmUYLU0Wi7rz8qyZefemMoszKbP58rgnQZPaolsgp6Flo8i1cB/nkjf7Nknzae6OZ1Zs8FHJezrxw15V11bOPjQT30jDJdlF+0Mm1v5qAqVD5P7VvX6SrqctIWauuoJpN/OrrvAkQZG+CIHHmECT+Qyc+xYNckrPtsePMU2rXFfUnEdi+8ZweTOhBxepN6N4lMMaMZpn35Yc9Ufx6ik5929+LOj5Hk04y5cpH7C4wBwH7aLrCiCR3CdvjojIfdzHVETu4z6C4r8Q0BJQbVgRjHeQJw0qWEoJEVjFQ6AeAX9fyDv17Mk8MQ//U9tN0xZsuLCIXBtgFWnTxgS0/pR3nCD9wEgCr1go/6m9ZiXndvT6IIhBr6jKGT3Cjp9F2gcxVpQEROQWJc2SsCUitySoyzWFQBESMH1dbZjeUYSXElOWCfytG1EeY2ldVUn6wQkEXjZKrLeBnYhcG2AVWdPGvPNKOAGu1a16UNFUK9JdXLXoehLBSws/5kXWDTFUpARE5BYpzhIwJiK3BKDLJYVAURLIE7kW83uL8nJiK1+hG9HxfezTggi7pSveaDswEbm2M3v0MxR0f2kpg8usIfDE5tzSdJbsqkWui5Ls62f59vNpxKYWfrwf3XexUFwEROQWF1mxKwSEgBAQAkJACAgBIVBiBETklhh6ubAQEAJCQAgIASEgBIRAcREQkVtcZMWuEBACQkAICAEhIASEQIkREJFbYujlwkJACAgBISAEhIAQEALFRUBEbnGRFbtCQAgIASEgBISAEBACJUZARG6JoZcLCwEhIASEgBAQAkJACBQXARG5xUVW7AoBISAEhIAQEAJCQAiUGAERuSWGXi4sBISAEBACQkAICAEhUFwEROQWF1mxKwSEgBAQAkJACAgBIVBiBETklhh6ubAQEAJCQAgIASEgBIRAcREQkWuGbLvWMYx0q8qD89uYum0tZ4qLvthVE3AJCGRxX1fsMw4ze0giW7OfcDB/64Zq61DFsSmM+9+Ts1d6kzqL+Ge9dBYcmsd3fz7hYyjdEwJCQAgIgVJPQESuyRC1YUL/ETSvrPrgPFviPmZVqR/GUuJgUDC7fVwMnDmTFEpAbP7+BS6Zja+rqs1tDk2PZNKOUtKf4nDjb934qP0HeNSA9EMTCLz8pIhcBd0bLiT41dpw6StCDy3lRHHwE5tCQAgIASEgBKwkICL3USK5lf2Y0rMLjW7txG/bWiuRP8HNCilyiy2S26IjMZO60zRjJx4jdpYC8AreeeVzAlztST9oQeA+60qXwG50fNWFGvYalx9k/cbp/RtZEZdOjkkvKvBioB/vdnCldiU7Tfsb5zm8aS2rNmSatC7brBV9h3nQysmBss8Av+dw9f/+zcppu/j5jnFz22yDgu4vLSWkSXUyT8zD/9R2nvSgfCmYVOKCEBACQkAIWCAgIvdRpoZjCMvefpVKv27D7xsRuQYotYLXmkjuowxBvud27c+mSW4o0lPwGF7yIldRcx6J7RvnG+l8MexjxrRUv0YwObIOLmHCjHS9v9vR8p8f49+8gpnWD/l502xmrdATui278dG4zjhrxbPBSTfSWDRyLT/lCl0bbecaa8lHHafi8Ww2h3b4EHa72EZXDAsBISAEhIAQyJeAiNxHmSAici3TE5FrxKYlEe5T6VDtKtu+eZ85D8yje3HcaN6ulMa2VUdIS8+BZx1w6zeQwZ2dKJuVRvSgtZzWnlrWaxAz/F+m4u+ZpK1fycrES+Q860THMf6826wyKNNZN3gJqWrh6sDbn02ky3Nw98K/iZ+Zwk+/QpXOnowM+Ida+F7fO5+P51xSW7fNtlFfKk9hY9dWKK5tZ9S+eZK28CjfMXKuEBACQkAIFJpAiYvcipW7MKB1d1q5OFKprKYfD+5k8EtaEnN/OsBN9V/qMNx7Bu618suR1ebSlk8ncfkUNqhOK9OEN171oefLLtTMNX6X387vJzE1gX0GQsOP6YHdqa+P0myE1kw7M/h/SR3EpEKnWzaldkAYXbu2wNmhHOqX0L/f5/qF/eyJCefk0Yt5VwzaSbiPKyfjO7CnWhx9ujaltkLbPj2FxHGjuZ77zngY3TeE0TJnDwumpeMW0pc29apg9ww8zL5I2upwtq3fU+jJZHBigSLXlekbAmldVe+sW2lEea9mlyUPFC74T/KiRwsXHNTRyIcoM39hZ0IiszfpIpZdWLzbk0YF9MIkwqyoxYAQX3q3ybOdfeEYidHrWXX0oZ41jf3nDsTx/i5Xpgd1opGDJk1AmXmSxGlfsMKgvfbUmvPY2r4xyv9bRO+fNtvIuBUfrPPh5ZzDRA9O0opcO7rP+wSvBg+5uGU2nyzVT01wYsDy0bR79iGn13xEdCLQyY9Px7hRJSuNRSP0I7ZQtt9w5vi6Uva3/XwyfCMXsdG2SW/qEdxmCW89l03aLh/G3cqnu62DWDz+TZw5S3JYMMtO2YhGmgsBISAEhIAQsECghEWu/iIvUw9/OziF0Uc1r2e9uy7Ht+FdDicGM8801RDwYsoQHxrdPsC0xM84DrRrH8fIlyua7/q1VMI3LNernFCKRK5WuJp1PPsHVvbrwzmdcNW2vZmZRTWHKian3DuxlJkjo7R/14pc+yxuPlOFaiavrTPYG9aSPQeK4H4pcpHrRNiasXSubcY3A3FcGJHrStiaoXSurRGrhsdt9k6PJCJ3MZzWfnYO2YoKqJ4nDA4LQr3/a5sYXB/SvvVinNn5a5552boutA0YxLvNKhilH7gxfJ0fbmXSWee7hFTd6apIbqAPXq85UfEZyDqyhAlR6VQJCuXTN2oaRGvBjiqdO+M/oCMvVlf1/Tybei9iG7bZNue5os4iNr7ekOwTn9L7lOUHp04RiYxvraF4Y28E/acfKYLJJyaEgBAQAkJACECJi9yxb/ej+s9b+eb0fg7fvQVl6uD+6igGt65D2cw8wdrq9RjGNq/I8W+GMO1XoO5EEt5swm/7JxL638tQZhCzh3fB6fy23EVg7V6fwwDFCb45upN9189zk4o41fJjbI+OOJXLYN/qEBaazRnUCt6Ccm2LK10haCejWvzG3uQETqamcC8b7FpNofv4Qbg5wMn4+ny5Ujt99QTxvav72Ry7kJPfXaS896cMD25LNS6yY0gHDpxTtdeKXHX0NIszm5awefVCsulLy6gpdHctx72jC5n54exHvzcKFLn6l9BGdcknktvRl6SIVjhc2kdE2Gb2XngIisp08OzEgO4VSBySaBoBtjInt/Xkj5ju4YDywj5WxKaQeDgHHJ3wDfDF38MJ+ws7Gfx+CufVLuuJaFWaQMIXRK28BK08mTOlCy72t9kbGUlErupUndOOiM4f06HKWb7c8AGLC6Kri7rq2v1+m582LGbJqt/Ie/nQmXEbu/G8LvpaqSZu/r15t5MrVVQLynTHue2MGLsLTa5vhdzIboUO/2Bgv864Paefz3ubI9FTWfGtbbbNdsduLKu8ulH72nb8983jgqU+e4xnxQedqC2R3IJmhXwuBISAEBACNhIoYZFryVutyLz9IwtXz2GfqtkLU1nr4YIuDSA3SvvrNoZ8s5a7WsHJT58x9Lv8Q5ED3kygZ927HP0qkE8zzPlQwiLXApbaUf9leJsqnEuqz0pdWS6tyM0+kcCSkeEGq9kbzD3NwOblOLO+PmvVykorcitksDe6D3tS9NIeGsThv9yTupn7ifXpx3UbJ5JJ86IWuQ08iV/eBRflNQ4lJBC15lrBK/etErnaCLFDOqt84lhhUA6gMqErI+jhdJ5Ejxji9EWu8hq7oucRlZKXyjBg4Qz8m+SYKYM2jDjvt3HNPswnO8LZXRBbY5Grbp/DxX+tYFbsea3Q1QrRc7uIPu3EgE4vUaO8xvDdK2ls2lOWHv1epoqByIUjq7aj/Ec32tXTLm77/Tand3zJz0386V7PSORaadt8d/xY0Os9mtyzss8FMZHPhYAQEAJCQAjYSKDERW5FBx+C23ak6XNVNSWN9A99kWsgYm8x0ncije5fpmatB2xZ9jGrGoST0NWVS/q5sGX+jm9bH9wb1aFaOWMypVnkulN3fCg92rhSu6qJ42ZFroHw1XU1eC/h3s567bUil/0s8e7HVQMk+X1m46xSNS9qkQs0CQpmro8L6iyL33O4kn6KvV9vYlXKbfOC1yqR25HFu3sVkMOrH53VRnLNVGzoHBVBWBvMi9w+b+N623bBV7ZuTV5+szfvdlVFaHNIi4tgSYoKgFbk6g3N3f+dIvXztWzam5OXg5v+DSNC/62N5OpVbfj9Nj8f3M7K2MNcvQPd583Eq8Ft9s2ayqp9ttk2Pzvcieo6gdbY3udCzDY5RQgIASEgBISACYGSFbmOo/jM++9UK2NhZPRFLproqtPZJAb925H5g5tw5qsfqe/dkbu7gwkvO4m1HR31orNtGOs3glb6C5sMLlNaRW5bXv4snj4vmopbnfvmIrnmRG75kL2M72mtyA2l15aRuCnNCeBC3DnFIHLVXji6MiCgHZ2bN8ZFu+ALSzulWSVyrcnhLTmRqyOvy6nV5dhCW8Yk9uZFleLPSmfn+o1s2pKXzlB22GgW9HRCV3bMOWQiH3VwUEeErx7dxbqYf3P6fzrrL+Gf4E/LKuf5qvcidtpo2/zseJtZ3Yfh9lBEbiHuHjlFCAgBISAEioBAiYrcnp2WM+Clsjy4kkr8jiT2qHJy1YeZdAW0i9TuphJ+qj5TXrvJwtVraeo9g/bZSSzO6cHIl2/yryUTif8jL2e37P3L7Nn2GYlXVTm5mqNUpyvo0gbIIi0+ih0b1qtzclVHfukKpiK3LW0+X0PXevdJi32RzUkqC/lEa72S+XDMaygupTBzYCD3HnVyFZfI1ffL0ZXQWUPpUc+OK7vn0X+apvxV7mGVyNXmA9sfI67nF6gKEeR/FCaSq41qKqzMyTXjgLFohcp4LfyY7nVV9XCnM2uFfnK5rlyYXnUFz0HMCXyZikZlyFSXyi0XlltdwUbb5oDpcnIvb6b3wUUFp5YUhF0+FwJCQAgIASFgI4ESFbkDuifQ0wXunEwgYu9OLv1Rlfq1e9D37x1pXrciGERyKzK4VxxvVDvB0RuNaHR7LUNTd+LUfA6zW9zlzLU6NKpxhlWfz2CLCoI2h5fbJ4hPWsC/7t+lWsWOvPladzo1qUOlMkUQya08gvn921Dzj1sc37WMhWd/zBXSNo5DXvOOaxgV0ZZqyovsCA/kwOHjUK8vjd4dRNeOTalRAbPpCld3h7MmYQ/ZFy5CvWG4hQynVzNHuKUfmdVVVzhOcvhsTn2/h4c0pZpPKL0Gu9NAbbsfK2P3G7lfiW6TlzC6bXXIOsm6f4aQUFCpp6IWuQGBJLW6zc7knWxLvcZ5lfBXLTwLGEpYTyeUB+LwCtPfKAFo4c3qWe14jtukxS9TLxAzV9ig96ypjGpRAeW5faxISGVnaqbZdhoohRG5UPjqCjV5vm1n3u3jRu3ymaRGzWCdtgBBFf8PmOblQlnlbxxJWsta4zq5BoLWFf+E4bSsAnfTdxEfvcuoTq6hWLbNtulsV9SaR2K7xigLqK7AS0OJiepDQ/tszm6KIHhpoevuFfqWkxOFgBAQAkLgySRQoiLXqfFUpnd0QVse15SwgcgF9w5xDG+qKgn2IK/Kgk5oqs7Wq8ZAOT+mD+hOfYvGDUVuvuXGVLaNfNE4+yojfUNop3oLbHQUvk6ufgUE85POXLqC+ZZZHJnZk225C8zyt30vfT2xwyeYiboNJWZrHxpqL3J2Qw+Clxpf0UzdW6Mm2fpC1MwWwIbN9Rd75eX4mu+ncZkvXSvLZccM6uQ26Mjihb1oZG7jMJUpg/zbwolcnejj/Fp8v//CQmQzT4ia9jOHnzfNN9zBDAe6zwvFq4H50mdHYqazYlfewriynf2YFuyGaaE5eHBuO1PG7tJbcGibbUN/FQxusYb+LnfYu82PSNO9iPOa+8ew1Uc7s5QnSegdwron87tWeiUEhIAQEAJ/MYESFblQlTfcJuH9Wh2qqcToH3AnM53DB/ZTqd0gWpXVq64Amqjt647wQG/DB5qoF6GphOYDVb7ujk25CKs5DWFyh7Y4qY2rlp1ncObYNr6z785gt0oG1RUKJ3KBit0Z69EDN6OFc4UXuUDzKfQa35tmtatoNoJQZnHu+23sOPcy/v2actFMdQWDeWNp4wiDEmJ5Zzy8lcGp1Bg2RSegv+1BXgtrIrnFLHIVtegd9CbvtGnEc1W1ou73h2Re+IGNMclGGzbo0WjSisiQLrSu54C93sJGk80gHF0ZNdmbLi/WQmFcP7gIRC7oUhby2/HMjMhV3ubqhZN8u2YLqT+YUYuVatIu6B08W7pQQ7tBxt3f0tm5IoFtB01Hs0KHbvgPbMuLNStoHi6Vmfx8ZDfxsw6bVtSw0XYudd2OZ1c2439gkeXyYeoTGjN62Ry61VH9+yzJPYJZ9hd/CcrlhIAQEAJC4MkkUMIi98mE+pf2SltCzGx1BRNHiriCwl/a0cf/Yoqa80hs3xgubyb04KIndLvblnzUcSoeDjfYu9OPSLN1qA3HsvHYFczpWhskkvv4T3LpgRAQAkKgFBEQkVuKBqNQrojILRS2kjmpHgF/X8g79ezJPDEP/1Pbn7AFWQq6v7SUkCbVyTz+Kb6nC9oiujoNPQcxPrAbzvagPJVA/w/XcadkBkeuKgSEgBAQAk8YARG5j/uAish9vEbwb92I8hhL66pK0g9OIPDyk7LQSkF7l7l81KIeXPqK0ENL849Ue0SSGNoyb1vkG0eYPzyC7aJwH6/5LN4KASEgBEoxARG5pXhwrHJNRK5VmEpVo791I6Lj+9inBRF260apcu1RnGlSZxGfOJ8g8vAi0v4swJJO5Obc4OJ/NhO7YB0/isB9FPxyrhAQAkJACBgREJErU0IICAEhIASEgBAQAkLgiSMgIveJG1LpkBAQAkJACAgBISAEhICIXJkDQkAICAEhIASEgBAQAk8cgXxF7hPXW+mQEBACQkAICAEhIASEwFNBQETuUzHM0kkhIASEgBAQAkJACDxdBETkPl3jLb0VAkJACAgBISAEhMBTQUBE7lMxzNJJISAEhIAQEAJCQAg8XQRE5D5d4y29FQJCQAgIASEgBITAU0FARO5TMczSSSEgBISAEBACQkAIPF0ErBK5M2Mv0LchoFSQfrAy06LKUtCu9E8XRumtEBACQkAICAEhIASEQGkiYJvIVXv+DFn7atNsyjOlqR/iixAQAkJACAgBISAEhIAQyCVglchVt1b8ybCAW4x7I4tyOQ7E9FYwW0AKASEgBISAEBACQkAICIFSSMB6kat2/k8Wx1/Es0411nerwvhS2CFxSQgIASEgBISAEBACQkAI2ChyQZOfKyJXpo4QEAJCQAgIASEgBIRA6SUgIrf0jo14JgSEgBAQAkJACAgBIVBIAoUUuVX4+u1qjMou5FXlNCEgBISAEBACQkAICAEhUIwEbBa5b028wQL3u2T96Mi0mfasv16M3olpISAEhIAQEAJCQAgIASFQCAI2i1wUD/k8+gbuzjmay916lmm+lVhaiIvLKUJACAgBISAEhIAQEAJCoDgIiMgtDqpiUwgIASEgBISAEBACQqBECdgscvuGZTLzHzlkHanJqOiy7JF0hRIdQLm4EBACQkAICAEhIASEgCkBm0WupoSYLDyTySQEhIAQEAJCQAgIASFQegkUUuRKndzSO6TimRAQAkJACAgBISAEhICIXJkDQkAICAEhIASEgBAQAk8cARG5T9yQSoeEgBAQAkJACAgBISAEbBS5f7I4/iKedSRdQaaOEBACQkAICAEhIASEQOklYL3IVfzJsMG3GffmTcrlOBDTW8Hs0tsv8UwICAEhIASEgBAQAkLgKSZglcjVVFTQUXqGrH21aTblmacYm3RdCAgBISAEhIAQEAJCoDQTsE3kKhWkH6zMtKiy7CnNvRLfhIAQEAJCQAgIASEgBJ5qAlaJ3KeakHReCAgBISAEhIAQEAJC4LEjICL3sRsycVgICAEhIASEgBAQAkKgIAIicgsiJJ8LASEgBISAEBACQkAIPHYEROQ+dkMmDgsBISAEhIAQEAJCQAgUREBEbkGE5HMhIASEgBAQAkJACAiBx46AiNzHbsjEYSEgBISAEBACQkAICIGCCIjILYiQfC4EhIAQEAJCQAgIASHw2BEQkfvYDZk4LASEgBAQAkJACAgBIVAQARG5BRGSz4WAEBACQkAICAEhIAQeOwIich+7IROHhYAQEAJCQAgIASEgBAoiICK3IEKP5ed/MjMmk7Znq+MXXYaLRn1wD8hiwWv2zAopT0L2Y9lBcVoICAEhIASEgBAQAvkSKFjkBgWz28eFM0mhBMQKzdJP4E+mRl9nUOMHZOyrifcUOxORO2ziDca534aztQgIKsee0t8p8VAICAEhIASEgBAQAjYReCxFbu+Icfi3KcvxOZ8waYdN/S2wcXHaLvDiRdDAfcxNPu9+h6zcdl2uAAAKYUlEQVSDtegRYSpwdZcYFvk/Jr9+r8B2ReCSmBACQkAICAEhIASEwF9O4LEUuYFLZuPreptD0yOLXOQWp+1iH93Xc/hPZAaON55l2tBKLM03FeEPPk+4gnutcuyfWQO/XcXunVxACAgBISAEhIAQEAJ/GQERuUaoH2eROzX6KoMaP8MPix3xTrZiDnW+w7Hx/6PK5Zq8P7i8pC1YgUyaCAEhIASEgBAQAo8HARtE7kTibvZl1LvNcFHYwe8PyUzfyfxxO9lrFDF08PAkcmg7mtauoKGgbvstn4WnsCvDCIyiFgNCfOndxgUHe81nyluXSPtyDVFrrqEz3TkqgrA2lfOneiuNKO/V6Aclm3j1YsS7rfJ8Ud7m/LFvWRGZmut3YWxrxPB5Ej0+41A/fS45nD+8mVlhhzmh562DR0fG9W+HWz0H7J9RffAQZeYlDiUnMkuvn9CFxbs9cTmxAZ91FZge1DHXd2VmOlujl7Hgu4emHF7L4T/TM3C8WBO/oeXZb9X8+5MFyy7zlrM9P8Q44v2N5ZNafrCYsJ7OcCaZSaOXcdIq+9JICAgBISAEhIAQEAIlQ8BqkZudkYnC0cHES6VKjI3clytGmwQFM9fHBa1eNWyvPE/ihzHE6dSfojHTPx9Ca1Oz6vMyDyzn/bCTatuFEaKKgYEkDXY164v+QrrC2NaI3Esc+q4CrdubduDK7nn0n3ZJ23+NcG1kdoxzSIuNJCRJJ1y1bW/dJrNqZUwsK9NZ4RPHKqMHi7cm3mCB+20ubnOmffTfrJ5NzgFZfNfnJlkHnWgWoVbfZo5ORK4bT8sqqo9usC+yP1GHrL6ENBQCQkAICAEhIASEwF9OwGqRq/JMeTWNVbGb2PhdDs9692VOsBsOXGPrkFnMPgc06MLizzxpZP+Q8ymr+ST+GGcy7HBp35pRY7xxcwDlsUQ8Rx9WdzRXXGYeY0V0Mhu/u022owM9Br/HKE8n7LnGrnGziPrekIu1KQWBn83G98Ucjq+ZR8SyTDIBhxeb4TvUk0bpswhZbMrbattqkas5X3kpjVUxyaw6/AC34BFM93bB/uo+QvptIE3doguLNzQmM+VbVm47yYkLD8HRiQGThuLfvDKqBwXPkftMBbHyGodWJxK34Tz/c3AjbG5/9QPBlS2R9J9z28D5mTGX6PtCefZHPYvfv22YR/Xv8d3i33C+XBO/wZYjwJ1CVzDGo7ZEcm1AK02FgBAQAkJACAiBkiNgtcjNPrGBiSP3GbyC9507lcDmFTizPpSAxeASMo74nrXIPrqafh+m5UZ31d1r0ovVCzvyXM4x4np+QSJuzNnSH7cK19g6chaz9d/tY4fv3Ai1bXOCzloh2nvWVEa1qED26Z3MN5cqYYa7tbY17R5y5bvVBIcfUwtozdGRxbt70chM6oTJ5br2Z9MkNxTpKXgM32kocrPTWTUxjhX6XHzeIyWoGfanN+MxIlXP3O+sXXeJttWrsb5bFcbbNJ+UbN18laY5zzLNtxJLbTpXGgsBISAEhIAQEAJCoHQSsFrkmquTqwgeyyZvp9wauprIbAWOx08keKVxh12ZviGQ1lVVeawxxGlzTxsZRDz1ztHW580+EIdXWLqBMWuFKIrGRC4fQgdHzemqHNjjh78lMT6NQ8a5wdorWGvb2nY6xzW5wa/RyLGyNidXr0vmRK7B37RtFV2I3+SJi8lnv7M28RJtqxZG5GrPRURu6bxFxSshIASEgBAQAkKgMAQeSeTqIrc6AawRuXakxX5MSJKVIvdSKoMHbua8cfOiELlqm3a4eXfB941mNHWthUKddprDmaR5BMTmxV91l7dWvFrbTmXXJSCYxX0t5CmrGlgrchv0YvXyjjxXpCL3IRs2XuY1pYjcwtxAco4QEAJCQAgIASFQOgk8gsitzKjPI+hdT7VwSiNq3SZ/xBwPB7K//wKvcccMe6xLV8h9jd+OmBRvmtpfYuOQeSxQ5fTmHnnpCmeSJhIQa1hNwBaBaeiEHW79+hM2tBkOqgVcnnGsMhoXa21b2w4qE7oygh5OkHl0A/OjD7FXlZOrOvJLVzATyXUZM5Z4LyeUR1fj+aEm21d3zIy9QN+GlQqfk/tLLdoHlDPZHa10TlvxSggIASEgBISAEBAC+ROwWuRe2R1HVMIv6kVTinou9A7uj38LB9DPPW3jS1JUKxzI4XxKYt7CM88ufBTUhUYKyEydh0+kquqAHf4LpzGgiR1kHGNFjG7hmRMDxvRjQJta2CvTWeUTxwqjSgIDFs7Av4kdygupLAjfxladaDToqyuRn3vjcGIniV+fYu/pHPWnDi+6ETajP265aROGgKyzDdaLXFcikwLp4PCQ81tiCJlziUxFZTp4dsL3nVY0daxgPpJ7aR8RM3eSduw22YrK9Ojvi79PYxyeMb8JRqGrKwzK4rv+BVVXgMbDYpju3RD77LMkhwez7JTcWkJACAgBISAEhIAQKL0ErBa55rtwm0Mzo5iUoou02tEjKoxQS/VsMw4ze0giW3WitUkXFs9VVWMwZ91ySoHF0mAGi710OcDmPVee3kzAiFSTNAnrbNsicq0of2YuXcHCnNEvq2bQ5PW7/CfyOo7XazC+f0XWWznnNBtI2LMnwoH3D1o+aej8rfTR1kBTnkqg94frrLyCNBMCQkAICAEhIASEwF9PoGCR28qNsHc64dakFg4V7DQeqjZ3uPADG1Vls44ab0xgR4fg9wj0aMRzVbXtlZmcP7CTBXMOk2a81WyTVkSGdKG13iYJ2VfPsHPZGhbs1kRfTQ8z11A1MqpoYLoBg2qjiWucSd1ARHS6XkUE/StYZ9v6SC6gqIV/xCB6N9fmBKv5HWPn6l9pOr4XTS+Yqa5g0GlLG0foN/qTmbHX6NuwEDueWbOBxEujWTG3G7VVl/w5mR4jl/31s1WuKASEgBAQAkJACAgBKwkULHKtNCTNioqAdjMIc9UVCrrE6zn8JzIDx1vPMs2/EkuNHygMzv+DzxOu4F6rPPtnPouf/jZxZq/TmNHL5tCtDkgkt6CBkM+FgBAQAkJACAiBkiYgIrekR8Dk+o8gcoFh4f9jcrs73D9bi4Cgcuyx0L9hkf9j8uv3yNpXm2ZTLO10pj25RkO6DRzPiK7O2KPk5Mr+hKy9U+rIiUNCQAgIASEgBISAENAREJFb6ubCo4lcUKUt/Ebfhg/JOliLHhF2JhUTBo25yeTuWVCAEFah6RSRyPjWilxKNw7NZ3jkdkTilrqJIw4JASEgBISAEBACegRE5Ja66fCoIlfVoT+ZGZNJi5PVeT+2jInIdQ/IYsGr5Zg8vhxf55vSkCdylTcucuTrWKITfxSBW+rmjDgkBISAEBACQkAIGBMQkStzQggIASEgBISAEBACQuCJIyAi94kbUumQEBACQkAICAEhIASEgIhcmQNCQAgIASEgBISAEBACTxyBfEVu9Px5uR3+aFLYE9d56ZAQEAJCQAgIASEgBITAk0lARO6TOa7SKyEgBISAEBACQkAIPNUEROQ+1cMvnRcCQkAICAEhIASEwJNJ4P8BcHx2BkDbVT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1BBDEA-A039-4A9F-BB98-684AED4191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61144" y="1282065"/>
            <a:ext cx="3839210" cy="2579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0371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9"/>
          <p:cNvSpPr txBox="1">
            <a:spLocks noGrp="1"/>
          </p:cNvSpPr>
          <p:nvPr>
            <p:ph type="title"/>
          </p:nvPr>
        </p:nvSpPr>
        <p:spPr>
          <a:xfrm>
            <a:off x="2778375" y="1911586"/>
            <a:ext cx="337125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b="1" dirty="0">
                <a:latin typeface="+mj-lt"/>
              </a:rPr>
              <a:t>0</a:t>
            </a:r>
            <a:r>
              <a:rPr lang="sr-Latn-RS" b="1" dirty="0">
                <a:latin typeface="+mj-lt"/>
              </a:rPr>
              <a:t>5</a:t>
            </a:r>
            <a:br>
              <a:rPr lang="sr-Cyrl-RS" b="1" dirty="0">
                <a:latin typeface="+mj-lt"/>
              </a:rPr>
            </a:br>
            <a:r>
              <a:rPr lang="sr-Latn-RS" b="1" dirty="0">
                <a:latin typeface="+mj-lt"/>
              </a:rPr>
              <a:t>Zaključak</a:t>
            </a:r>
            <a:endParaRPr b="1" dirty="0">
              <a:latin typeface="+mj-lt"/>
            </a:endParaRPr>
          </a:p>
        </p:txBody>
      </p:sp>
      <p:grpSp>
        <p:nvGrpSpPr>
          <p:cNvPr id="881" name="Google Shape;881;p39"/>
          <p:cNvGrpSpPr/>
          <p:nvPr/>
        </p:nvGrpSpPr>
        <p:grpSpPr>
          <a:xfrm>
            <a:off x="-1555691" y="3874548"/>
            <a:ext cx="3140396" cy="541907"/>
            <a:chOff x="-528216" y="3116173"/>
            <a:chExt cx="3140396" cy="541907"/>
          </a:xfrm>
        </p:grpSpPr>
        <p:grpSp>
          <p:nvGrpSpPr>
            <p:cNvPr id="882" name="Google Shape;882;p39"/>
            <p:cNvGrpSpPr/>
            <p:nvPr/>
          </p:nvGrpSpPr>
          <p:grpSpPr>
            <a:xfrm>
              <a:off x="-528216" y="3434317"/>
              <a:ext cx="2877996" cy="223763"/>
              <a:chOff x="1748550" y="2064750"/>
              <a:chExt cx="3573375" cy="277863"/>
            </a:xfrm>
          </p:grpSpPr>
          <p:sp>
            <p:nvSpPr>
              <p:cNvPr id="883" name="Google Shape;883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84" name="Google Shape;884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885" name="Google Shape;885;p39"/>
            <p:cNvGrpSpPr/>
            <p:nvPr/>
          </p:nvGrpSpPr>
          <p:grpSpPr>
            <a:xfrm>
              <a:off x="-528208" y="3317016"/>
              <a:ext cx="2430741" cy="185537"/>
              <a:chOff x="1748547" y="1392116"/>
              <a:chExt cx="5911958" cy="451312"/>
            </a:xfrm>
          </p:grpSpPr>
          <p:sp>
            <p:nvSpPr>
              <p:cNvPr id="886" name="Google Shape;886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87" name="Google Shape;887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888" name="Google Shape;888;p39"/>
            <p:cNvGrpSpPr/>
            <p:nvPr/>
          </p:nvGrpSpPr>
          <p:grpSpPr>
            <a:xfrm>
              <a:off x="-528216" y="3116173"/>
              <a:ext cx="3140396" cy="45661"/>
              <a:chOff x="1748550" y="1449263"/>
              <a:chExt cx="3899175" cy="56700"/>
            </a:xfrm>
          </p:grpSpPr>
          <p:cxnSp>
            <p:nvCxnSpPr>
              <p:cNvPr id="889" name="Google Shape;889;p39"/>
              <p:cNvCxnSpPr/>
              <p:nvPr/>
            </p:nvCxnSpPr>
            <p:spPr>
              <a:xfrm>
                <a:off x="1748550" y="1477625"/>
                <a:ext cx="384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0" name="Google Shape;890;p39"/>
              <p:cNvSpPr/>
              <p:nvPr/>
            </p:nvSpPr>
            <p:spPr>
              <a:xfrm>
                <a:off x="5591025" y="1449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891" name="Google Shape;891;p39"/>
          <p:cNvGrpSpPr/>
          <p:nvPr/>
        </p:nvGrpSpPr>
        <p:grpSpPr>
          <a:xfrm flipH="1">
            <a:off x="6378225" y="936479"/>
            <a:ext cx="3094729" cy="1111283"/>
            <a:chOff x="1748550" y="1613039"/>
            <a:chExt cx="3842475" cy="1379962"/>
          </a:xfrm>
        </p:grpSpPr>
        <p:grpSp>
          <p:nvGrpSpPr>
            <p:cNvPr id="892" name="Google Shape;892;p39"/>
            <p:cNvGrpSpPr/>
            <p:nvPr/>
          </p:nvGrpSpPr>
          <p:grpSpPr>
            <a:xfrm>
              <a:off x="1754675" y="2577138"/>
              <a:ext cx="1945675" cy="56700"/>
              <a:chOff x="1754675" y="2661275"/>
              <a:chExt cx="1945675" cy="56700"/>
            </a:xfrm>
          </p:grpSpPr>
          <p:cxnSp>
            <p:nvCxnSpPr>
              <p:cNvPr id="893" name="Google Shape;893;p3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4" name="Google Shape;894;p3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895" name="Google Shape;895;p39"/>
            <p:cNvGrpSpPr/>
            <p:nvPr/>
          </p:nvGrpSpPr>
          <p:grpSpPr>
            <a:xfrm>
              <a:off x="1754616" y="2823901"/>
              <a:ext cx="1938597" cy="169100"/>
              <a:chOff x="1754675" y="2824000"/>
              <a:chExt cx="4728285" cy="412439"/>
            </a:xfrm>
          </p:grpSpPr>
          <p:sp>
            <p:nvSpPr>
              <p:cNvPr id="896" name="Google Shape;896;p3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97" name="Google Shape;897;p3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898" name="Google Shape;898;p39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899" name="Google Shape;899;p3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0" name="Google Shape;900;p3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01" name="Google Shape;901;p39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902" name="Google Shape;902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3" name="Google Shape;903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04" name="Google Shape;904;p39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905" name="Google Shape;905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6" name="Google Shape;906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07" name="Google Shape;907;p39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908" name="Google Shape;908;p3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9" name="Google Shape;909;p3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1992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1092398" y="1759777"/>
            <a:ext cx="6959203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sr-Latn-R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plikacija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pruža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uvid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način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koji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pojedinci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koriste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različite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softverske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aplikacije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prikupljajući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podatke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koji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pomoći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analizi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produktivnosti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praćenju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radnog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mesta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ili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čak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istragama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nepravilnosti</a:t>
            </a:r>
            <a:endParaRPr lang="sr-Latn-RS" sz="2200" i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275034-529D-45D1-B8E1-9E9323C4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6129"/>
            <a:ext cx="7704000" cy="572700"/>
          </a:xfrm>
        </p:spPr>
        <p:txBody>
          <a:bodyPr/>
          <a:lstStyle/>
          <a:p>
            <a:r>
              <a:rPr lang="sr-Latn-RS" dirty="0"/>
              <a:t>Zaključak</a:t>
            </a:r>
            <a:endParaRPr lang="en-15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431728" y="2140802"/>
            <a:ext cx="8712272" cy="8390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dirty="0" err="1">
                <a:latin typeface="+mj-lt"/>
                <a:cs typeface="Poppins" panose="020B0604020202020204" charset="-18"/>
              </a:rPr>
              <a:t>Hvala</a:t>
            </a:r>
            <a:r>
              <a:rPr lang="en-GB" sz="7200" b="1" dirty="0">
                <a:latin typeface="+mj-lt"/>
                <a:cs typeface="Poppins" panose="020B0604020202020204" charset="-18"/>
              </a:rPr>
              <a:t> </a:t>
            </a:r>
            <a:r>
              <a:rPr lang="en-GB" sz="7200" b="1" dirty="0" err="1">
                <a:latin typeface="+mj-lt"/>
                <a:cs typeface="Poppins" panose="020B0604020202020204" charset="-18"/>
              </a:rPr>
              <a:t>na</a:t>
            </a:r>
            <a:r>
              <a:rPr lang="en-GB" sz="7200" b="1" dirty="0">
                <a:latin typeface="+mj-lt"/>
                <a:cs typeface="Poppins" panose="020B0604020202020204" charset="-18"/>
              </a:rPr>
              <a:t> pa</a:t>
            </a:r>
            <a:r>
              <a:rPr lang="sr-Latn-RS" sz="7200" b="1" dirty="0">
                <a:latin typeface="+mj-lt"/>
                <a:cs typeface="Poppins" panose="020B0604020202020204" charset="-18"/>
              </a:rPr>
              <a:t>žnji</a:t>
            </a:r>
            <a:r>
              <a:rPr lang="sr-Cyrl-RS" sz="7200" b="1" dirty="0">
                <a:latin typeface="+mj-lt"/>
                <a:cs typeface="Poppins" panose="020B0604020202020204" charset="-18"/>
              </a:rPr>
              <a:t>!</a:t>
            </a:r>
            <a:endParaRPr sz="7200" b="1" dirty="0">
              <a:latin typeface="+mj-lt"/>
              <a:cs typeface="Poppins" panose="020B0604020202020204" charset="-18"/>
            </a:endParaRPr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023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9"/>
          <p:cNvSpPr txBox="1">
            <a:spLocks noGrp="1"/>
          </p:cNvSpPr>
          <p:nvPr>
            <p:ph type="title"/>
          </p:nvPr>
        </p:nvSpPr>
        <p:spPr>
          <a:xfrm>
            <a:off x="307975" y="1911586"/>
            <a:ext cx="29544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b="1" dirty="0">
                <a:latin typeface="+mj-lt"/>
              </a:rPr>
              <a:t>01</a:t>
            </a:r>
            <a:br>
              <a:rPr lang="sr-Cyrl-RS" b="1" dirty="0">
                <a:latin typeface="+mj-lt"/>
              </a:rPr>
            </a:br>
            <a:r>
              <a:rPr lang="sr-Latn-RS" b="1" dirty="0">
                <a:latin typeface="+mj-lt"/>
              </a:rPr>
              <a:t>Uvod</a:t>
            </a:r>
            <a:endParaRPr b="1" dirty="0">
              <a:latin typeface="+mj-lt"/>
            </a:endParaRPr>
          </a:p>
        </p:txBody>
      </p:sp>
      <p:grpSp>
        <p:nvGrpSpPr>
          <p:cNvPr id="881" name="Google Shape;881;p39"/>
          <p:cNvGrpSpPr/>
          <p:nvPr/>
        </p:nvGrpSpPr>
        <p:grpSpPr>
          <a:xfrm>
            <a:off x="-1555691" y="3874548"/>
            <a:ext cx="3140396" cy="541907"/>
            <a:chOff x="-528216" y="3116173"/>
            <a:chExt cx="3140396" cy="541907"/>
          </a:xfrm>
        </p:grpSpPr>
        <p:grpSp>
          <p:nvGrpSpPr>
            <p:cNvPr id="882" name="Google Shape;882;p39"/>
            <p:cNvGrpSpPr/>
            <p:nvPr/>
          </p:nvGrpSpPr>
          <p:grpSpPr>
            <a:xfrm>
              <a:off x="-528216" y="3434317"/>
              <a:ext cx="2877996" cy="223763"/>
              <a:chOff x="1748550" y="2064750"/>
              <a:chExt cx="3573375" cy="277863"/>
            </a:xfrm>
          </p:grpSpPr>
          <p:sp>
            <p:nvSpPr>
              <p:cNvPr id="883" name="Google Shape;883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84" name="Google Shape;884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885" name="Google Shape;885;p39"/>
            <p:cNvGrpSpPr/>
            <p:nvPr/>
          </p:nvGrpSpPr>
          <p:grpSpPr>
            <a:xfrm>
              <a:off x="-528208" y="3317016"/>
              <a:ext cx="2430741" cy="185537"/>
              <a:chOff x="1748547" y="1392116"/>
              <a:chExt cx="5911958" cy="451312"/>
            </a:xfrm>
          </p:grpSpPr>
          <p:sp>
            <p:nvSpPr>
              <p:cNvPr id="886" name="Google Shape;886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87" name="Google Shape;887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888" name="Google Shape;888;p39"/>
            <p:cNvGrpSpPr/>
            <p:nvPr/>
          </p:nvGrpSpPr>
          <p:grpSpPr>
            <a:xfrm>
              <a:off x="-528216" y="3116173"/>
              <a:ext cx="3140396" cy="45661"/>
              <a:chOff x="1748550" y="1449263"/>
              <a:chExt cx="3899175" cy="56700"/>
            </a:xfrm>
          </p:grpSpPr>
          <p:cxnSp>
            <p:nvCxnSpPr>
              <p:cNvPr id="889" name="Google Shape;889;p39"/>
              <p:cNvCxnSpPr/>
              <p:nvPr/>
            </p:nvCxnSpPr>
            <p:spPr>
              <a:xfrm>
                <a:off x="1748550" y="1477625"/>
                <a:ext cx="384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0" name="Google Shape;890;p39"/>
              <p:cNvSpPr/>
              <p:nvPr/>
            </p:nvSpPr>
            <p:spPr>
              <a:xfrm>
                <a:off x="5591025" y="1449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891" name="Google Shape;891;p39"/>
          <p:cNvGrpSpPr/>
          <p:nvPr/>
        </p:nvGrpSpPr>
        <p:grpSpPr>
          <a:xfrm flipH="1">
            <a:off x="6378225" y="936479"/>
            <a:ext cx="3094729" cy="1111283"/>
            <a:chOff x="1748550" y="1613039"/>
            <a:chExt cx="3842475" cy="1379962"/>
          </a:xfrm>
        </p:grpSpPr>
        <p:grpSp>
          <p:nvGrpSpPr>
            <p:cNvPr id="892" name="Google Shape;892;p39"/>
            <p:cNvGrpSpPr/>
            <p:nvPr/>
          </p:nvGrpSpPr>
          <p:grpSpPr>
            <a:xfrm>
              <a:off x="1754675" y="2577138"/>
              <a:ext cx="1945675" cy="56700"/>
              <a:chOff x="1754675" y="2661275"/>
              <a:chExt cx="1945675" cy="56700"/>
            </a:xfrm>
          </p:grpSpPr>
          <p:cxnSp>
            <p:nvCxnSpPr>
              <p:cNvPr id="893" name="Google Shape;893;p3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4" name="Google Shape;894;p3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895" name="Google Shape;895;p39"/>
            <p:cNvGrpSpPr/>
            <p:nvPr/>
          </p:nvGrpSpPr>
          <p:grpSpPr>
            <a:xfrm>
              <a:off x="1754616" y="2823901"/>
              <a:ext cx="1938597" cy="169100"/>
              <a:chOff x="1754675" y="2824000"/>
              <a:chExt cx="4728285" cy="412439"/>
            </a:xfrm>
          </p:grpSpPr>
          <p:sp>
            <p:nvSpPr>
              <p:cNvPr id="896" name="Google Shape;896;p3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97" name="Google Shape;897;p3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898" name="Google Shape;898;p39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899" name="Google Shape;899;p3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0" name="Google Shape;900;p3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01" name="Google Shape;901;p39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902" name="Google Shape;902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3" name="Google Shape;903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04" name="Google Shape;904;p39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905" name="Google Shape;905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6" name="Google Shape;906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07" name="Google Shape;907;p39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908" name="Google Shape;908;p3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9" name="Google Shape;909;p3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2" name="AutoShape 2" descr="GitHub - nestjs/nest: A progressive Node.js framework for building  efficient, scalable, and enterprise-grade server-side applications with  TypeScript/JavaScript 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  <p:sp>
        <p:nvSpPr>
          <p:cNvPr id="3" name="AutoShape 4" descr="GitHub - nestjs/nest: A progressive Node.js framework for building  efficient, scalable, and enterprise-grade server-side applications with  TypeScript/JavaScript 🚀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1865376" y="-42863"/>
            <a:ext cx="5140365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latin typeface="+mj-lt"/>
                <a:cs typeface="Poppins" panose="020B0604020202020204" charset="-18"/>
              </a:rPr>
              <a:t>Grane digitalne forenzike</a:t>
            </a:r>
            <a:endParaRPr dirty="0">
              <a:latin typeface="+mj-lt"/>
              <a:cs typeface="Poppins" panose="020B0604020202020204" charset="-18"/>
            </a:endParaRPr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25" name="Google Shape;880;p39"/>
          <p:cNvSpPr txBox="1">
            <a:spLocks/>
          </p:cNvSpPr>
          <p:nvPr/>
        </p:nvSpPr>
        <p:spPr>
          <a:xfrm>
            <a:off x="849669" y="2318515"/>
            <a:ext cx="7760011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150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Računarska</a:t>
            </a:r>
            <a:r>
              <a:rPr lang="en-150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150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forenzika</a:t>
            </a:r>
            <a:endParaRPr lang="sr-Latn-R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150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Forenzika</a:t>
            </a:r>
            <a:r>
              <a:rPr lang="en-150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150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mobilnih</a:t>
            </a:r>
            <a:r>
              <a:rPr lang="en-150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150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uređaja</a:t>
            </a:r>
            <a:endParaRPr lang="sr-Latn-R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r-Latn-R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Mrežna forenzika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r-Latn-R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Cloud forenzika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r-Latn-R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Foreznika memorije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r-Latn-R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IoT forenzika</a:t>
            </a:r>
            <a:endParaRPr lang="sr-Latn-R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sr-Latn-R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467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1865376" y="-42863"/>
            <a:ext cx="5140365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latin typeface="+mj-lt"/>
                <a:cs typeface="Poppins" panose="020B0604020202020204" charset="-18"/>
              </a:rPr>
              <a:t>Šta je Računarska forenzika?</a:t>
            </a:r>
            <a:endParaRPr dirty="0">
              <a:latin typeface="+mj-lt"/>
              <a:cs typeface="Poppins" panose="020B0604020202020204" charset="-18"/>
            </a:endParaRPr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23" name="Google Shape;880;p39"/>
          <p:cNvSpPr txBox="1">
            <a:spLocks/>
          </p:cNvSpPr>
          <p:nvPr/>
        </p:nvSpPr>
        <p:spPr>
          <a:xfrm>
            <a:off x="541055" y="1697175"/>
            <a:ext cx="806862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ru-RU" sz="2400" dirty="0">
              <a:latin typeface="+mj-lt"/>
            </a:endParaRPr>
          </a:p>
        </p:txBody>
      </p:sp>
      <p:sp>
        <p:nvSpPr>
          <p:cNvPr id="25" name="Google Shape;880;p39"/>
          <p:cNvSpPr txBox="1">
            <a:spLocks/>
          </p:cNvSpPr>
          <p:nvPr/>
        </p:nvSpPr>
        <p:spPr>
          <a:xfrm>
            <a:off x="788972" y="2246175"/>
            <a:ext cx="7760011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sr-Latn-RS" sz="1800" dirty="0">
                <a:latin typeface="+mj-lt"/>
                <a:ea typeface="Calibri" panose="020F0502020204030204" pitchFamily="34" charset="0"/>
              </a:rPr>
              <a:t>F</a:t>
            </a:r>
            <a:r>
              <a:rPr lang="sr-Latn-RS" sz="1800" dirty="0">
                <a:effectLst/>
                <a:latin typeface="+mj-lt"/>
                <a:ea typeface="Calibri" panose="020F0502020204030204" pitchFamily="34" charset="0"/>
              </a:rPr>
              <a:t>okusira na analizu i istraživanje korisničkih aktivnosti na računarskim uređajima</a:t>
            </a:r>
            <a:br>
              <a:rPr lang="ru-RU" sz="2000" dirty="0">
                <a:latin typeface="+mj-lt"/>
              </a:rPr>
            </a:br>
            <a:endParaRPr lang="ru-RU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r-Latn-RS" sz="1800" dirty="0">
                <a:latin typeface="+mj-lt"/>
                <a:ea typeface="Calibri" panose="020F0502020204030204" pitchFamily="34" charset="0"/>
              </a:rPr>
              <a:t>U</a:t>
            </a:r>
            <a:r>
              <a:rPr lang="sr-Latn-RS" sz="1800" dirty="0">
                <a:effectLst/>
                <a:latin typeface="+mj-lt"/>
                <a:ea typeface="Calibri" panose="020F0502020204030204" pitchFamily="34" charset="0"/>
              </a:rPr>
              <a:t>ključuje oporavak, ispitivanje i tumačenje podataka vezanih za interakcije korisnika sa različitim softverima i aplikacijama</a:t>
            </a:r>
            <a:br>
              <a:rPr lang="sr-Latn-RS" sz="2000" dirty="0">
                <a:latin typeface="+mj-lt"/>
              </a:rPr>
            </a:br>
            <a:endParaRPr lang="sr-Cyrl-RS" sz="2000" dirty="0">
              <a:latin typeface="+mj-lt"/>
            </a:endParaRPr>
          </a:p>
          <a:p>
            <a:pPr marL="347472" marR="0" indent="-34747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q"/>
            </a:pPr>
            <a:r>
              <a:rPr lang="sr-Latn-RS" sz="1800" dirty="0">
                <a:latin typeface="+mj-lt"/>
                <a:ea typeface="Calibri" panose="020F0502020204030204" pitchFamily="34" charset="0"/>
              </a:rPr>
              <a:t>I</a:t>
            </a:r>
            <a:r>
              <a:rPr lang="sr-Latn-RS" sz="1800" dirty="0">
                <a:effectLst/>
                <a:latin typeface="+mj-lt"/>
                <a:ea typeface="Calibri" panose="020F0502020204030204" pitchFamily="34" charset="0"/>
              </a:rPr>
              <a:t>nformacije mogu pomoći u određivanju radnji koje je korisnik preduzeo, praćenju obrazaca ponašanja ili uspostavljanju vremenske linije događa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51"/>
          <p:cNvGrpSpPr/>
          <p:nvPr/>
        </p:nvGrpSpPr>
        <p:grpSpPr>
          <a:xfrm rot="10800000">
            <a:off x="-2152551" y="698600"/>
            <a:ext cx="3257300" cy="703085"/>
            <a:chOff x="7541550" y="1393665"/>
            <a:chExt cx="3257300" cy="703085"/>
          </a:xfrm>
        </p:grpSpPr>
        <p:grpSp>
          <p:nvGrpSpPr>
            <p:cNvPr id="1191" name="Google Shape;1191;p51"/>
            <p:cNvGrpSpPr/>
            <p:nvPr/>
          </p:nvGrpSpPr>
          <p:grpSpPr>
            <a:xfrm flipH="1">
              <a:off x="7788550" y="1761767"/>
              <a:ext cx="1567047" cy="45661"/>
              <a:chOff x="1754675" y="2661275"/>
              <a:chExt cx="1945675" cy="56700"/>
            </a:xfrm>
          </p:grpSpPr>
          <p:cxnSp>
            <p:nvCxnSpPr>
              <p:cNvPr id="1192" name="Google Shape;1192;p5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3" name="Google Shape;1193;p5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194" name="Google Shape;1194;p51"/>
            <p:cNvGrpSpPr/>
            <p:nvPr/>
          </p:nvGrpSpPr>
          <p:grpSpPr>
            <a:xfrm flipH="1">
              <a:off x="7662539" y="1960562"/>
              <a:ext cx="1561280" cy="136187"/>
              <a:chOff x="1754675" y="2824000"/>
              <a:chExt cx="4728285" cy="412439"/>
            </a:xfrm>
          </p:grpSpPr>
          <p:sp>
            <p:nvSpPr>
              <p:cNvPr id="1195" name="Google Shape;1195;p5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6" name="Google Shape;1196;p5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197" name="Google Shape;1197;p51"/>
            <p:cNvGrpSpPr/>
            <p:nvPr/>
          </p:nvGrpSpPr>
          <p:grpSpPr>
            <a:xfrm flipH="1">
              <a:off x="7541550" y="1529962"/>
              <a:ext cx="3070084" cy="102364"/>
              <a:chOff x="1779150" y="2604263"/>
              <a:chExt cx="3811875" cy="127113"/>
            </a:xfrm>
          </p:grpSpPr>
          <p:sp>
            <p:nvSpPr>
              <p:cNvPr id="1198" name="Google Shape;1198;p5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9" name="Google Shape;1199;p5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00" name="Google Shape;1200;p51"/>
            <p:cNvGrpSpPr/>
            <p:nvPr/>
          </p:nvGrpSpPr>
          <p:grpSpPr>
            <a:xfrm flipH="1">
              <a:off x="7788547" y="1393665"/>
              <a:ext cx="3010303" cy="45661"/>
              <a:chOff x="1766900" y="2869225"/>
              <a:chExt cx="3737650" cy="56700"/>
            </a:xfrm>
          </p:grpSpPr>
          <p:cxnSp>
            <p:nvCxnSpPr>
              <p:cNvPr id="1201" name="Google Shape;1201;p5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2" name="Google Shape;1202;p5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1203" name="Google Shape;1203;p51"/>
          <p:cNvGrpSpPr/>
          <p:nvPr/>
        </p:nvGrpSpPr>
        <p:grpSpPr>
          <a:xfrm flipH="1">
            <a:off x="7807623" y="2987573"/>
            <a:ext cx="3094729" cy="1111283"/>
            <a:chOff x="1748550" y="1613039"/>
            <a:chExt cx="3842475" cy="1379962"/>
          </a:xfrm>
        </p:grpSpPr>
        <p:grpSp>
          <p:nvGrpSpPr>
            <p:cNvPr id="1204" name="Google Shape;1204;p51"/>
            <p:cNvGrpSpPr/>
            <p:nvPr/>
          </p:nvGrpSpPr>
          <p:grpSpPr>
            <a:xfrm>
              <a:off x="2606177" y="2577138"/>
              <a:ext cx="1945675" cy="56700"/>
              <a:chOff x="2606177" y="2661275"/>
              <a:chExt cx="1945675" cy="56700"/>
            </a:xfrm>
          </p:grpSpPr>
          <p:cxnSp>
            <p:nvCxnSpPr>
              <p:cNvPr id="1205" name="Google Shape;1205;p51"/>
              <p:cNvCxnSpPr/>
              <p:nvPr/>
            </p:nvCxnSpPr>
            <p:spPr>
              <a:xfrm>
                <a:off x="2606177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6" name="Google Shape;1206;p51"/>
              <p:cNvSpPr/>
              <p:nvPr/>
            </p:nvSpPr>
            <p:spPr>
              <a:xfrm>
                <a:off x="4495152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07" name="Google Shape;1207;p51"/>
            <p:cNvGrpSpPr/>
            <p:nvPr/>
          </p:nvGrpSpPr>
          <p:grpSpPr>
            <a:xfrm>
              <a:off x="2322284" y="2823901"/>
              <a:ext cx="1938597" cy="169100"/>
              <a:chOff x="3139232" y="2824000"/>
              <a:chExt cx="4728285" cy="412439"/>
            </a:xfrm>
          </p:grpSpPr>
          <p:sp>
            <p:nvSpPr>
              <p:cNvPr id="1208" name="Google Shape;1208;p51"/>
              <p:cNvSpPr/>
              <p:nvPr/>
            </p:nvSpPr>
            <p:spPr>
              <a:xfrm>
                <a:off x="3139232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9" name="Google Shape;1209;p51"/>
              <p:cNvSpPr/>
              <p:nvPr/>
            </p:nvSpPr>
            <p:spPr>
              <a:xfrm>
                <a:off x="7733117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10" name="Google Shape;1210;p51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1211" name="Google Shape;1211;p5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2" name="Google Shape;1212;p5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13" name="Google Shape;1213;p51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1214" name="Google Shape;1214;p51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5" name="Google Shape;1215;p51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16" name="Google Shape;1216;p51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1217" name="Google Shape;1217;p51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8" name="Google Shape;1218;p51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219" name="Google Shape;1219;p51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1220" name="Google Shape;1220;p5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21" name="Google Shape;1221;p5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44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817741" y="2328178"/>
            <a:ext cx="773307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5300" indent="-342900"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Cyrl-RS" sz="2000" dirty="0">
              <a:latin typeface="+mj-lt"/>
            </a:endParaRPr>
          </a:p>
        </p:txBody>
      </p:sp>
      <p:sp>
        <p:nvSpPr>
          <p:cNvPr id="37" name="Google Shape;879;p39"/>
          <p:cNvSpPr txBox="1">
            <a:spLocks/>
          </p:cNvSpPr>
          <p:nvPr/>
        </p:nvSpPr>
        <p:spPr>
          <a:xfrm>
            <a:off x="326677" y="2295868"/>
            <a:ext cx="501217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5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sr-Latn-RS" sz="4000" b="1" dirty="0">
                <a:latin typeface="+mj-lt"/>
              </a:rPr>
              <a:t>02</a:t>
            </a:r>
            <a:br>
              <a:rPr lang="sr-Latn-RS" sz="4000" b="1" dirty="0">
                <a:latin typeface="+mj-lt"/>
              </a:rPr>
            </a:br>
            <a:r>
              <a:rPr lang="en-US" sz="4000" b="1" kern="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Digitalni</a:t>
            </a:r>
            <a:r>
              <a:rPr lang="en-US" sz="4000" b="1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kern="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dokazi</a:t>
            </a:r>
            <a:r>
              <a:rPr lang="en-US" sz="4000" b="1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000" b="1" kern="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forenzici</a:t>
            </a:r>
            <a:endParaRPr lang="en-150" sz="4000" b="1" kern="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991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1865376" y="-42863"/>
            <a:ext cx="5140365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latin typeface="+mj-lt"/>
                <a:cs typeface="Poppins" panose="020B0604020202020204" charset="-18"/>
              </a:rPr>
              <a:t>Tipovi digitalnih dokaza</a:t>
            </a:r>
            <a:endParaRPr dirty="0">
              <a:latin typeface="+mj-lt"/>
              <a:cs typeface="Poppins" panose="020B0604020202020204" charset="-18"/>
            </a:endParaRPr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25" name="Google Shape;880;p39"/>
          <p:cNvSpPr txBox="1">
            <a:spLocks/>
          </p:cNvSpPr>
          <p:nvPr/>
        </p:nvSpPr>
        <p:spPr>
          <a:xfrm>
            <a:off x="849669" y="2318515"/>
            <a:ext cx="7760011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E-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mailovi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logovi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komunikacije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Forenzika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mobilnih</a:t>
            </a:r>
            <a:r>
              <a:rPr lang="en-150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150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uređaja</a:t>
            </a:r>
            <a:endParaRPr lang="sr-Latn-R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Sistemski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logovi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podaci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aktivnostima</a:t>
            </a:r>
            <a:endParaRPr lang="sr-Latn-R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Datoteke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dokumenti</a:t>
            </a:r>
            <a:endParaRPr lang="sr-Latn-R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Šifrovani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podaci</a:t>
            </a:r>
            <a:endParaRPr lang="sr-Latn-R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Obrisani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skrivene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podatke</a:t>
            </a:r>
            <a:endParaRPr lang="sr-Latn-R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60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1865376" y="-42863"/>
            <a:ext cx="5140365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latin typeface="+mj-lt"/>
                <a:cs typeface="Poppins" panose="020B0604020202020204" charset="-18"/>
              </a:rPr>
              <a:t>Izazovi u prikupljanju digitalnih dokaza</a:t>
            </a:r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25" name="Google Shape;880;p39"/>
          <p:cNvSpPr txBox="1">
            <a:spLocks/>
          </p:cNvSpPr>
          <p:nvPr/>
        </p:nvSpPr>
        <p:spPr>
          <a:xfrm>
            <a:off x="849669" y="2318515"/>
            <a:ext cx="7760011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sr-Latn-R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Šifrovanje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r-Latn-R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Brisanje podataka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r-Latn-R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Problemi sa jurisdikcijom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sr-Latn-R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456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/>
          <p:cNvSpPr txBox="1">
            <a:spLocks noGrp="1"/>
          </p:cNvSpPr>
          <p:nvPr>
            <p:ph type="title"/>
          </p:nvPr>
        </p:nvSpPr>
        <p:spPr>
          <a:xfrm>
            <a:off x="0" y="2240509"/>
            <a:ext cx="7690136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sr-Cyrl-RS" sz="4800" b="1" dirty="0">
                <a:latin typeface="+mj-lt"/>
                <a:cs typeface="Poppins" panose="020B0604020202020204" charset="-18"/>
              </a:rPr>
              <a:t>0</a:t>
            </a:r>
            <a:r>
              <a:rPr lang="sr-Latn-RS" sz="4800" b="1" dirty="0">
                <a:latin typeface="+mj-lt"/>
                <a:cs typeface="Poppins" panose="020B0604020202020204" charset="-18"/>
              </a:rPr>
              <a:t>3</a:t>
            </a:r>
            <a:br>
              <a:rPr lang="sr-Cyrl-RS" sz="4800" b="1" dirty="0">
                <a:latin typeface="+mj-lt"/>
                <a:cs typeface="Poppins" panose="020B0604020202020204" charset="-18"/>
              </a:rPr>
            </a:br>
            <a:r>
              <a:rPr lang="en-US" sz="4800" b="1" dirty="0" err="1">
                <a:latin typeface="+mj-lt"/>
                <a:cs typeface="Poppins" panose="020B0604020202020204" charset="-18"/>
              </a:rPr>
              <a:t>Prikupljanje</a:t>
            </a:r>
            <a:r>
              <a:rPr lang="en-US" sz="4800" b="1" dirty="0">
                <a:latin typeface="+mj-lt"/>
                <a:cs typeface="Poppins" panose="020B0604020202020204" charset="-18"/>
              </a:rPr>
              <a:t> </a:t>
            </a:r>
            <a:r>
              <a:rPr lang="en-US" sz="4800" b="1" dirty="0" err="1">
                <a:latin typeface="+mj-lt"/>
                <a:cs typeface="Poppins" panose="020B0604020202020204" charset="-18"/>
              </a:rPr>
              <a:t>podataka</a:t>
            </a:r>
            <a:endParaRPr sz="4800" b="1" dirty="0">
              <a:latin typeface="+mj-lt"/>
              <a:cs typeface="Poppins" panose="020B0604020202020204" charset="-1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3386</TotalTime>
  <Words>259</Words>
  <Application>Microsoft Office PowerPoint</Application>
  <PresentationFormat>On-screen Show (16:9)</PresentationFormat>
  <Paragraphs>63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Poppins Black</vt:lpstr>
      <vt:lpstr>Raleway</vt:lpstr>
      <vt:lpstr>Wingdings</vt:lpstr>
      <vt:lpstr>Arial</vt:lpstr>
      <vt:lpstr>Poppins</vt:lpstr>
      <vt:lpstr>Barlow</vt:lpstr>
      <vt:lpstr>Times New Roman</vt:lpstr>
      <vt:lpstr>Poppins ExtraBold</vt:lpstr>
      <vt:lpstr>Anaheim</vt:lpstr>
      <vt:lpstr>Data Analytics Strategy Toolkit by Slidesgo</vt:lpstr>
      <vt:lpstr>PowerPoint Presentation</vt:lpstr>
      <vt:lpstr>Sadržaj</vt:lpstr>
      <vt:lpstr>01 Uvod</vt:lpstr>
      <vt:lpstr>Grane digitalne forenzike</vt:lpstr>
      <vt:lpstr>Šta je Računarska forenzika?</vt:lpstr>
      <vt:lpstr>PowerPoint Presentation</vt:lpstr>
      <vt:lpstr>Tipovi digitalnih dokaza</vt:lpstr>
      <vt:lpstr>Izazovi u prikupljanju digitalnih dokaza</vt:lpstr>
      <vt:lpstr>03 Prikupljanje podataka</vt:lpstr>
      <vt:lpstr>MacOs</vt:lpstr>
      <vt:lpstr>Windows</vt:lpstr>
      <vt:lpstr>4 Aplikacija</vt:lpstr>
      <vt:lpstr>Env promenjive</vt:lpstr>
      <vt:lpstr>Prikupljanje podataka na MacOs</vt:lpstr>
      <vt:lpstr>Prikupljanje podataka na Windows-u</vt:lpstr>
      <vt:lpstr>Prikupljanje podataka o korišćenju ulaznih uređaja</vt:lpstr>
      <vt:lpstr>Generisanje grafova</vt:lpstr>
      <vt:lpstr>Generisanje grafova</vt:lpstr>
      <vt:lpstr>Generisanje pdf-a</vt:lpstr>
      <vt:lpstr>Izgled pdf-a</vt:lpstr>
      <vt:lpstr>Generisanje i slanje mail-a</vt:lpstr>
      <vt:lpstr>Izgled mail-a</vt:lpstr>
      <vt:lpstr>05 Zaključak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Дипломски рад</dc:title>
  <dc:creator>Vuk</dc:creator>
  <cp:lastModifiedBy>DJordje Petkovic</cp:lastModifiedBy>
  <cp:revision>136</cp:revision>
  <dcterms:modified xsi:type="dcterms:W3CDTF">2024-10-09T21:12:52Z</dcterms:modified>
</cp:coreProperties>
</file>