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374" r:id="rId6"/>
    <p:sldId id="375" r:id="rId7"/>
    <p:sldId id="376" r:id="rId8"/>
    <p:sldId id="378" r:id="rId9"/>
    <p:sldId id="379" r:id="rId10"/>
    <p:sldId id="261" r:id="rId11"/>
    <p:sldId id="342" r:id="rId12"/>
    <p:sldId id="344" r:id="rId13"/>
    <p:sldId id="345" r:id="rId14"/>
    <p:sldId id="346" r:id="rId15"/>
    <p:sldId id="262" r:id="rId16"/>
    <p:sldId id="341" r:id="rId17"/>
    <p:sldId id="343" r:id="rId18"/>
    <p:sldId id="348" r:id="rId19"/>
    <p:sldId id="349" r:id="rId20"/>
    <p:sldId id="350" r:id="rId21"/>
    <p:sldId id="351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9" r:id="rId34"/>
    <p:sldId id="370" r:id="rId35"/>
    <p:sldId id="371" r:id="rId36"/>
    <p:sldId id="364" r:id="rId37"/>
    <p:sldId id="263" r:id="rId38"/>
    <p:sldId id="365" r:id="rId39"/>
    <p:sldId id="366" r:id="rId40"/>
    <p:sldId id="367" r:id="rId41"/>
    <p:sldId id="368" r:id="rId42"/>
    <p:sldId id="380" r:id="rId43"/>
    <p:sldId id="381" r:id="rId44"/>
    <p:sldId id="372" r:id="rId45"/>
    <p:sldId id="264" r:id="rId46"/>
    <p:sldId id="373" r:id="rId47"/>
  </p:sldIdLst>
  <p:sldSz cx="9144000" cy="5143500" type="screen16x9"/>
  <p:notesSz cx="6858000" cy="9144000"/>
  <p:embeddedFontLst>
    <p:embeddedFont>
      <p:font typeface="Anaheim" panose="020B0604020202020204" charset="-18"/>
      <p:regular r:id="rId49"/>
    </p:embeddedFont>
    <p:embeddedFont>
      <p:font typeface="Poppins ExtraBold" panose="020B0604020202020204" charset="-18"/>
      <p:bold r:id="rId50"/>
      <p:boldItalic r:id="rId51"/>
    </p:embeddedFont>
    <p:embeddedFont>
      <p:font typeface="Raleway" panose="020B0604020202020204" charset="-18"/>
      <p:regular r:id="rId52"/>
      <p:bold r:id="rId53"/>
      <p:italic r:id="rId54"/>
      <p:boldItalic r:id="rId55"/>
    </p:embeddedFont>
    <p:embeddedFont>
      <p:font typeface="Nunito Light" panose="020B0604020202020204" charset="-18"/>
      <p:regular r:id="rId56"/>
      <p:italic r:id="rId57"/>
    </p:embeddedFont>
    <p:embeddedFont>
      <p:font typeface="Barlow" panose="020B0604020202020204" charset="-18"/>
      <p:regular r:id="rId58"/>
      <p:bold r:id="rId59"/>
      <p:italic r:id="rId60"/>
      <p:boldItalic r:id="rId61"/>
    </p:embeddedFont>
    <p:embeddedFont>
      <p:font typeface="Poppins" panose="020B0604020202020204" charset="-18"/>
      <p:regular r:id="rId62"/>
      <p:bold r:id="rId63"/>
      <p:italic r:id="rId64"/>
      <p:boldItalic r:id="rId65"/>
    </p:embeddedFont>
    <p:embeddedFont>
      <p:font typeface="Poppins Black" panose="020B0604020202020204" charset="-18"/>
      <p:bold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1E3DB40-FB90-4962-9989-68B6FEE69955}">
  <a:tblStyle styleId="{31E3DB40-FB90-4962-9989-68B6FEE69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AFD68F-DAD5-4C51-936A-E73081603B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001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rot="10800000" flipH="1">
              <a:off x="-694176" y="-92023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>
            <a:spLocks noGrp="1"/>
          </p:cNvSpPr>
          <p:nvPr>
            <p:ph type="pic" idx="2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rot="10800000" flipH="1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rot="10800000" flipH="1">
              <a:off x="-79353" y="-11944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rot="10800000" flipH="1">
            <a:off x="6778074" y="487648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3" r:id="rId10"/>
    <p:sldLayoutId id="2147483666" r:id="rId11"/>
    <p:sldLayoutId id="2147483667" r:id="rId12"/>
    <p:sldLayoutId id="2147483668" r:id="rId13"/>
    <p:sldLayoutId id="2147483669" r:id="rId14"/>
    <p:sldLayoutId id="2147483672" r:id="rId15"/>
    <p:sldLayoutId id="2147483677" r:id="rId16"/>
    <p:sldLayoutId id="214748367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09208" y="3462606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>
                <a:latin typeface="+mj-lt"/>
              </a:rPr>
              <a:t>Đorđe Petković 1614, Vuk Cvetković 1667</a:t>
            </a:r>
            <a:endParaRPr sz="1800" dirty="0">
              <a:latin typeface="+mj-lt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758;p36"/>
          <p:cNvSpPr txBox="1">
            <a:spLocks/>
          </p:cNvSpPr>
          <p:nvPr/>
        </p:nvSpPr>
        <p:spPr>
          <a:xfrm>
            <a:off x="1373838" y="596852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2000" dirty="0" err="1" smtClean="0">
                <a:latin typeface="+mj-lt"/>
                <a:cs typeface="Poppins Black" panose="020B0604020202020204" charset="-18"/>
              </a:rPr>
              <a:t>Univerzitet</a:t>
            </a:r>
            <a:r>
              <a:rPr lang="en-GB" sz="2000" dirty="0" smtClean="0">
                <a:latin typeface="+mj-lt"/>
                <a:cs typeface="Poppins Black" panose="020B0604020202020204" charset="-18"/>
              </a:rPr>
              <a:t> u </a:t>
            </a:r>
            <a:r>
              <a:rPr lang="sr-Latn-RS" sz="2000" dirty="0" smtClean="0">
                <a:latin typeface="+mj-lt"/>
                <a:cs typeface="Poppins Black" panose="020B0604020202020204" charset="-18"/>
              </a:rPr>
              <a:t>Nišu</a:t>
            </a:r>
            <a:endParaRPr lang="sr-Cyrl-RS" sz="2000" dirty="0">
              <a:latin typeface="+mj-lt"/>
              <a:cs typeface="Poppins Black" panose="020B0604020202020204" charset="-18"/>
            </a:endParaRPr>
          </a:p>
          <a:p>
            <a:pPr marL="0" indent="0"/>
            <a:r>
              <a:rPr lang="sr-Latn-RS" sz="2000" dirty="0" smtClean="0">
                <a:latin typeface="+mj-lt"/>
                <a:cs typeface="Poppins Black" panose="020B0604020202020204" charset="-18"/>
              </a:rPr>
              <a:t>Elektronski fakultet</a:t>
            </a:r>
            <a:r>
              <a:rPr lang="sr-Cyrl-RS" sz="2000" dirty="0">
                <a:latin typeface="+mj-lt"/>
                <a:cs typeface="Poppins Black" panose="020B0604020202020204" charset="-18"/>
              </a:rPr>
              <a:t/>
            </a:r>
            <a:br>
              <a:rPr lang="sr-Cyrl-RS" sz="2000" dirty="0">
                <a:latin typeface="+mj-lt"/>
                <a:cs typeface="Poppins Black" panose="020B0604020202020204" charset="-18"/>
              </a:rPr>
            </a:br>
            <a:r>
              <a:rPr lang="sr-Latn-RS" sz="2000" dirty="0" smtClean="0">
                <a:latin typeface="+mj-lt"/>
                <a:cs typeface="Poppins Black" panose="020B0604020202020204" charset="-18"/>
              </a:rPr>
              <a:t>Katedra za računarstvo</a:t>
            </a:r>
            <a:endParaRPr lang="en-GB" sz="2000" dirty="0">
              <a:latin typeface="+mj-lt"/>
              <a:cs typeface="Poppins Black" panose="020B0604020202020204" charset="-18"/>
            </a:endParaRPr>
          </a:p>
        </p:txBody>
      </p:sp>
      <p:sp>
        <p:nvSpPr>
          <p:cNvPr id="37" name="Google Shape;759;p36"/>
          <p:cNvSpPr txBox="1">
            <a:spLocks/>
          </p:cNvSpPr>
          <p:nvPr/>
        </p:nvSpPr>
        <p:spPr>
          <a:xfrm>
            <a:off x="1857875" y="2021394"/>
            <a:ext cx="5108696" cy="83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oppins Black"/>
              <a:buNone/>
              <a:defRPr sz="43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r-Latn-RS" sz="2400" dirty="0" smtClean="0">
                <a:latin typeface="+mj-lt"/>
                <a:cs typeface="Poppins" panose="020B0604020202020204" charset="-18"/>
              </a:rPr>
              <a:t>Upotreba NestJS-a za kreiranje serverske strane aplikacije</a:t>
            </a:r>
            <a:endParaRPr lang="sr-Cyrl-RS" sz="2400" dirty="0">
              <a:latin typeface="+mj-lt"/>
              <a:cs typeface="Poppins" panose="020B0604020202020204" charset="-18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5" y="647814"/>
            <a:ext cx="962660" cy="962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86" y="647814"/>
            <a:ext cx="1079186" cy="1079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/>
          <p:cNvSpPr txBox="1">
            <a:spLocks noGrp="1"/>
          </p:cNvSpPr>
          <p:nvPr>
            <p:ph type="title"/>
          </p:nvPr>
        </p:nvSpPr>
        <p:spPr>
          <a:xfrm>
            <a:off x="493415" y="411709"/>
            <a:ext cx="769013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800" b="1" dirty="0" smtClean="0">
                <a:latin typeface="+mj-lt"/>
                <a:cs typeface="Poppins" panose="020B0604020202020204" charset="-18"/>
              </a:rPr>
              <a:t>0</a:t>
            </a:r>
            <a:r>
              <a:rPr lang="sr-Latn-RS" sz="4800" b="1" dirty="0" smtClean="0">
                <a:latin typeface="+mj-lt"/>
                <a:cs typeface="Poppins" panose="020B0604020202020204" charset="-18"/>
              </a:rPr>
              <a:t>3</a:t>
            </a:r>
            <a:r>
              <a:rPr lang="sr-Cyrl-RS" sz="4800" b="1" dirty="0">
                <a:latin typeface="+mj-lt"/>
                <a:cs typeface="Poppins" panose="020B0604020202020204" charset="-18"/>
              </a:rPr>
              <a:t/>
            </a:r>
            <a:br>
              <a:rPr lang="sr-Cyrl-RS" sz="4800" b="1" dirty="0">
                <a:latin typeface="+mj-lt"/>
                <a:cs typeface="Poppins" panose="020B0604020202020204" charset="-18"/>
              </a:rPr>
            </a:br>
            <a:r>
              <a:rPr lang="sr-Latn-RS" sz="4800" b="1" dirty="0" smtClean="0">
                <a:latin typeface="+mj-lt"/>
                <a:cs typeface="Poppins" panose="020B0604020202020204" charset="-18"/>
              </a:rPr>
              <a:t>Osnovne karakteristike</a:t>
            </a:r>
            <a:endParaRPr sz="4800" b="1" dirty="0">
              <a:latin typeface="+mj-lt"/>
              <a:cs typeface="Poppins" panose="020B0604020202020204" charset="-18"/>
            </a:endParaRPr>
          </a:p>
        </p:txBody>
      </p:sp>
      <p:sp>
        <p:nvSpPr>
          <p:cNvPr id="1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47554" y="2573977"/>
            <a:ext cx="555577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400" dirty="0" smtClean="0">
                <a:latin typeface="+mj-lt"/>
              </a:rPr>
              <a:t>Dependency injection</a:t>
            </a:r>
            <a:endParaRPr lang="sr-Latn-RS" sz="2400" dirty="0" smtClean="0">
              <a:latin typeface="+mj-lt"/>
            </a:endParaRPr>
          </a:p>
          <a:p>
            <a:r>
              <a:rPr lang="sr-Latn-RS" sz="2400" dirty="0" smtClean="0">
                <a:latin typeface="+mj-lt"/>
              </a:rPr>
              <a:t>Decoratori</a:t>
            </a:r>
          </a:p>
          <a:p>
            <a:r>
              <a:rPr lang="sr-Latn-RS" sz="2400" dirty="0" smtClean="0">
                <a:latin typeface="+mj-lt"/>
              </a:rPr>
              <a:t>Modularnost</a:t>
            </a:r>
            <a:endParaRPr lang="en-GB" sz="2400" dirty="0">
              <a:latin typeface="+mj-lt"/>
            </a:endParaRPr>
          </a:p>
          <a:p>
            <a:r>
              <a:rPr lang="en-GB" sz="2400" dirty="0" err="1">
                <a:latin typeface="+mj-lt"/>
              </a:rPr>
              <a:t>Kontroleri</a:t>
            </a:r>
            <a:endParaRPr lang="en-GB" sz="2400" dirty="0">
              <a:latin typeface="+mj-lt"/>
            </a:endParaRPr>
          </a:p>
          <a:p>
            <a:r>
              <a:rPr lang="en-GB" sz="2400" dirty="0" err="1" smtClean="0">
                <a:latin typeface="+mj-lt"/>
              </a:rPr>
              <a:t>Provajderi</a:t>
            </a:r>
            <a:r>
              <a:rPr lang="en-GB" sz="2400" dirty="0">
                <a:latin typeface="+mj-lt"/>
              </a:rPr>
              <a:t> </a:t>
            </a:r>
            <a:endParaRPr lang="sr-Latn-RS" sz="2400" dirty="0" smtClean="0">
              <a:latin typeface="+mj-lt"/>
            </a:endParaRPr>
          </a:p>
          <a:p>
            <a:r>
              <a:rPr lang="sr-Latn-RS" sz="2400" dirty="0" smtClean="0">
                <a:latin typeface="+mj-lt"/>
              </a:rPr>
              <a:t>Middleware</a:t>
            </a:r>
            <a:endParaRPr lang="en-GB" sz="2400" dirty="0">
              <a:latin typeface="+mj-lt"/>
            </a:endParaRPr>
          </a:p>
        </p:txBody>
      </p:sp>
      <p:sp>
        <p:nvSpPr>
          <p:cNvPr id="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4936497" y="2576119"/>
            <a:ext cx="555577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400" dirty="0" smtClean="0">
                <a:latin typeface="+mj-lt"/>
              </a:rPr>
              <a:t>Guard</a:t>
            </a:r>
            <a:endParaRPr lang="sr-Latn-RS" sz="2400" dirty="0" smtClean="0">
              <a:latin typeface="+mj-lt"/>
            </a:endParaRPr>
          </a:p>
          <a:p>
            <a:r>
              <a:rPr lang="sr-Latn-RS" sz="2400" dirty="0">
                <a:latin typeface="+mj-lt"/>
              </a:rPr>
              <a:t>Exception </a:t>
            </a:r>
            <a:r>
              <a:rPr lang="sr-Latn-RS" sz="2400" dirty="0" smtClean="0">
                <a:latin typeface="+mj-lt"/>
              </a:rPr>
              <a:t>filteri</a:t>
            </a:r>
            <a:endParaRPr lang="en-GB" sz="2400" dirty="0">
              <a:latin typeface="+mj-lt"/>
            </a:endParaRPr>
          </a:p>
          <a:p>
            <a:r>
              <a:rPr lang="sr-Latn-RS" sz="2400" dirty="0" smtClean="0">
                <a:latin typeface="+mj-lt"/>
              </a:rPr>
              <a:t>Pipes</a:t>
            </a:r>
            <a:endParaRPr lang="en-GB" sz="2400" dirty="0" smtClean="0">
              <a:latin typeface="+mj-lt"/>
            </a:endParaRPr>
          </a:p>
          <a:p>
            <a:r>
              <a:rPr lang="en-GB" sz="2400" dirty="0" err="1" smtClean="0">
                <a:latin typeface="+mj-lt"/>
              </a:rPr>
              <a:t>OpenAPI</a:t>
            </a:r>
            <a:endParaRPr lang="sr-Latn-RS" sz="2400" dirty="0">
              <a:latin typeface="+mj-lt"/>
            </a:endParaRPr>
          </a:p>
          <a:p>
            <a:r>
              <a:rPr lang="sr-Latn-RS" sz="2400" dirty="0" smtClean="0">
                <a:latin typeface="+mj-lt"/>
              </a:rPr>
              <a:t>Komande</a:t>
            </a:r>
            <a:endParaRPr lang="en-GB" sz="2400" dirty="0">
              <a:latin typeface="+mj-lt"/>
            </a:endParaRPr>
          </a:p>
          <a:p>
            <a:r>
              <a:rPr lang="sr-Latn-RS" sz="2400" dirty="0" smtClean="0">
                <a:latin typeface="+mj-lt"/>
              </a:rPr>
              <a:t>Seedovanje</a:t>
            </a:r>
            <a:r>
              <a:rPr lang="en-GB" sz="2400" dirty="0">
                <a:latin typeface="+mj-l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79;p39"/>
          <p:cNvSpPr txBox="1">
            <a:spLocks noGrp="1"/>
          </p:cNvSpPr>
          <p:nvPr>
            <p:ph type="title"/>
          </p:nvPr>
        </p:nvSpPr>
        <p:spPr>
          <a:xfrm>
            <a:off x="1912432" y="352503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Dependency Injection</a:t>
            </a:r>
            <a:endParaRPr sz="3600" b="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8408" y="2222576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User Module</a:t>
            </a:r>
            <a:endParaRPr lang="en-GB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2479" y="2222576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Track Module</a:t>
            </a:r>
            <a:endParaRPr lang="en-GB" dirty="0">
              <a:latin typeface="+mj-lt"/>
            </a:endParaRPr>
          </a:p>
        </p:txBody>
      </p:sp>
      <p:cxnSp>
        <p:nvCxnSpPr>
          <p:cNvPr id="7" name="Straight Arrow Connector 6"/>
          <p:cNvCxnSpPr>
            <a:stCxn id="19" idx="1"/>
            <a:endCxn id="18" idx="3"/>
          </p:cNvCxnSpPr>
          <p:nvPr/>
        </p:nvCxnSpPr>
        <p:spPr>
          <a:xfrm flipH="1">
            <a:off x="2644524" y="2472608"/>
            <a:ext cx="8279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51032" y="1644772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Track Service</a:t>
            </a:r>
            <a:endParaRPr lang="en-GB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51032" y="2927562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Track Repository</a:t>
            </a:r>
            <a:endParaRPr lang="en-GB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22" idx="1"/>
            <a:endCxn id="19" idx="3"/>
          </p:cNvCxnSpPr>
          <p:nvPr/>
        </p:nvCxnSpPr>
        <p:spPr>
          <a:xfrm flipH="1">
            <a:off x="4881186" y="1894804"/>
            <a:ext cx="769846" cy="5778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1"/>
            <a:endCxn id="19" idx="3"/>
          </p:cNvCxnSpPr>
          <p:nvPr/>
        </p:nvCxnSpPr>
        <p:spPr>
          <a:xfrm flipH="1" flipV="1">
            <a:off x="4881186" y="2472608"/>
            <a:ext cx="769846" cy="704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1812575" y="905315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218425" y="2971904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Decoratori</a:t>
            </a:r>
            <a:endParaRPr sz="3600" b="1" dirty="0">
              <a:latin typeface="+mj-lt"/>
            </a:endParaRPr>
          </a:p>
        </p:txBody>
      </p: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562635" y="1885081"/>
            <a:ext cx="672708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Dodaju se na klasu, funkciju ili property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Pružaju dodatne meta podatke ili opisuju ponašanje prethodno navedenih entiteta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Ugrađeni i Custom decoratori</a:t>
            </a:r>
            <a:endParaRPr lang="sr-Cyrl-R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3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2152551" y="698600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684518" y="3150280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Ugrađeni Decoratori</a:t>
            </a:r>
            <a:endParaRPr sz="3600" b="1" dirty="0">
              <a:latin typeface="+mj-lt"/>
            </a:endParaRPr>
          </a:p>
        </p:txBody>
      </p: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817741" y="2328178"/>
            <a:ext cx="773307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Param decoratori: </a:t>
            </a:r>
            <a:r>
              <a:rPr lang="en-GB" sz="2000" dirty="0">
                <a:latin typeface="+mj-lt"/>
              </a:rPr>
              <a:t>@</a:t>
            </a:r>
            <a:r>
              <a:rPr lang="en-GB" sz="2000" dirty="0" err="1">
                <a:latin typeface="+mj-lt"/>
              </a:rPr>
              <a:t>Req</a:t>
            </a:r>
            <a:r>
              <a:rPr lang="en-GB" sz="2000" dirty="0" smtClean="0">
                <a:latin typeface="+mj-lt"/>
              </a:rPr>
              <a:t>()</a:t>
            </a:r>
            <a:r>
              <a:rPr lang="sr-Latn-RS" sz="2000" dirty="0" smtClean="0">
                <a:latin typeface="+mj-lt"/>
              </a:rPr>
              <a:t>, </a:t>
            </a:r>
            <a:r>
              <a:rPr lang="en-GB" sz="2000" dirty="0" smtClean="0">
                <a:latin typeface="+mj-lt"/>
              </a:rPr>
              <a:t>@</a:t>
            </a:r>
            <a:r>
              <a:rPr lang="en-GB" sz="2000" dirty="0">
                <a:latin typeface="+mj-lt"/>
              </a:rPr>
              <a:t>Res</a:t>
            </a:r>
            <a:r>
              <a:rPr lang="en-GB" sz="2000" dirty="0" smtClean="0">
                <a:latin typeface="+mj-lt"/>
              </a:rPr>
              <a:t>()</a:t>
            </a:r>
            <a:r>
              <a:rPr lang="sr-Latn-RS" sz="2000" dirty="0" smtClean="0">
                <a:latin typeface="+mj-lt"/>
              </a:rPr>
              <a:t>, </a:t>
            </a:r>
            <a:r>
              <a:rPr lang="en-GB" sz="2000" dirty="0" smtClean="0">
                <a:latin typeface="+mj-lt"/>
              </a:rPr>
              <a:t>@Body</a:t>
            </a:r>
            <a:r>
              <a:rPr lang="sr-Latn-RS" sz="2000" dirty="0" smtClean="0">
                <a:latin typeface="+mj-lt"/>
              </a:rPr>
              <a:t>(), </a:t>
            </a:r>
            <a:r>
              <a:rPr lang="en-GB" sz="2000" dirty="0" smtClean="0">
                <a:latin typeface="+mj-lt"/>
              </a:rPr>
              <a:t>@</a:t>
            </a:r>
            <a:r>
              <a:rPr lang="en-GB" sz="2000" dirty="0" err="1" smtClean="0">
                <a:latin typeface="+mj-lt"/>
              </a:rPr>
              <a:t>Param</a:t>
            </a:r>
            <a:r>
              <a:rPr lang="sr-Latn-RS" sz="2000" dirty="0" smtClean="0">
                <a:latin typeface="+mj-lt"/>
              </a:rPr>
              <a:t>(), </a:t>
            </a:r>
            <a:r>
              <a:rPr lang="en-GB" sz="2000" dirty="0" smtClean="0">
                <a:latin typeface="+mj-lt"/>
              </a:rPr>
              <a:t>@Query</a:t>
            </a:r>
            <a:r>
              <a:rPr lang="sr-Latn-RS" sz="2000" dirty="0" smtClean="0">
                <a:latin typeface="+mj-lt"/>
              </a:rPr>
              <a:t>()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Route decoratori: </a:t>
            </a:r>
            <a:r>
              <a:rPr lang="en-GB" sz="2000" dirty="0">
                <a:latin typeface="+mj-lt"/>
              </a:rPr>
              <a:t>@Get(), @Post(), @Patch(), @Delete(), @</a:t>
            </a:r>
            <a:r>
              <a:rPr lang="en-GB" sz="2000" dirty="0" err="1">
                <a:latin typeface="+mj-lt"/>
              </a:rPr>
              <a:t>UseGuards</a:t>
            </a:r>
            <a:r>
              <a:rPr lang="en-GB" sz="2000" dirty="0" smtClean="0">
                <a:latin typeface="+mj-lt"/>
              </a:rPr>
              <a:t>()</a:t>
            </a:r>
            <a:endParaRPr lang="sr-Latn-RS" sz="2000" dirty="0" smtClean="0">
              <a:latin typeface="+mj-lt"/>
            </a:endParaRPr>
          </a:p>
          <a:p>
            <a:pPr marL="152400" indent="0"/>
            <a:endParaRPr lang="sr-Latn-RS" sz="2000" dirty="0" smtClean="0">
              <a:latin typeface="+mj-lt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Class decoratori: </a:t>
            </a:r>
            <a:r>
              <a:rPr lang="en-GB" sz="2000" dirty="0">
                <a:latin typeface="+mj-lt"/>
              </a:rPr>
              <a:t>@Module</a:t>
            </a:r>
            <a:r>
              <a:rPr lang="en-GB" sz="2000" dirty="0" smtClean="0">
                <a:latin typeface="+mj-lt"/>
              </a:rPr>
              <a:t>()</a:t>
            </a:r>
            <a:r>
              <a:rPr lang="sr-Latn-RS" sz="2000" dirty="0" smtClean="0">
                <a:latin typeface="+mj-lt"/>
              </a:rPr>
              <a:t>, </a:t>
            </a:r>
            <a:r>
              <a:rPr lang="en-GB" sz="2000" dirty="0" smtClean="0">
                <a:latin typeface="+mj-lt"/>
              </a:rPr>
              <a:t>@</a:t>
            </a:r>
            <a:r>
              <a:rPr lang="en-GB" sz="2000" dirty="0">
                <a:latin typeface="+mj-lt"/>
              </a:rPr>
              <a:t>Controller</a:t>
            </a:r>
            <a:r>
              <a:rPr lang="en-GB" sz="2000" dirty="0" smtClean="0">
                <a:latin typeface="+mj-lt"/>
              </a:rPr>
              <a:t>()</a:t>
            </a:r>
            <a:r>
              <a:rPr lang="sr-Latn-RS" sz="2000" dirty="0" smtClean="0">
                <a:latin typeface="+mj-lt"/>
              </a:rPr>
              <a:t>, </a:t>
            </a:r>
            <a:r>
              <a:rPr lang="en-GB" sz="2000" dirty="0" smtClean="0">
                <a:latin typeface="+mj-lt"/>
              </a:rPr>
              <a:t>@</a:t>
            </a:r>
            <a:r>
              <a:rPr lang="en-GB" sz="2000" dirty="0">
                <a:latin typeface="+mj-lt"/>
              </a:rPr>
              <a:t>Injectable</a:t>
            </a:r>
            <a:r>
              <a:rPr lang="en-GB" sz="2000" dirty="0" smtClean="0">
                <a:latin typeface="+mj-lt"/>
              </a:rPr>
              <a:t>()</a:t>
            </a:r>
            <a:r>
              <a:rPr lang="sr-Latn-RS" sz="2000" dirty="0" smtClean="0">
                <a:latin typeface="+mj-lt"/>
              </a:rPr>
              <a:t>, </a:t>
            </a:r>
            <a:r>
              <a:rPr lang="en-GB" sz="2000" dirty="0" smtClean="0">
                <a:latin typeface="+mj-lt"/>
              </a:rPr>
              <a:t>@</a:t>
            </a:r>
            <a:r>
              <a:rPr lang="en-GB" sz="2000" dirty="0">
                <a:latin typeface="+mj-lt"/>
              </a:rPr>
              <a:t>Inject()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3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2152551" y="698600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807623" y="2987573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Custom Decoratori</a:t>
            </a:r>
            <a:endParaRPr sz="3600" b="1" dirty="0">
              <a:latin typeface="+mj-lt"/>
            </a:endParaRPr>
          </a:p>
        </p:txBody>
      </p: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817741" y="2328178"/>
            <a:ext cx="773307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000" dirty="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86" y="1513699"/>
            <a:ext cx="6696828" cy="179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4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/>
          <p:cNvSpPr txBox="1">
            <a:spLocks noGrp="1"/>
          </p:cNvSpPr>
          <p:nvPr>
            <p:ph type="title"/>
          </p:nvPr>
        </p:nvSpPr>
        <p:spPr>
          <a:xfrm>
            <a:off x="1657794" y="0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Modularnost</a:t>
            </a:r>
            <a:endParaRPr sz="3600" b="1" dirty="0">
              <a:latin typeface="+mj-lt"/>
            </a:endParaRPr>
          </a:p>
        </p:txBody>
      </p:sp>
      <p:sp>
        <p:nvSpPr>
          <p:cNvPr id="2" name="AutoShape 2" descr="NestJS Module System - Learn NestJS Series Part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52" y="988019"/>
            <a:ext cx="5972646" cy="341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/>
          <p:cNvSpPr txBox="1">
            <a:spLocks noGrp="1"/>
          </p:cNvSpPr>
          <p:nvPr>
            <p:ph type="title"/>
          </p:nvPr>
        </p:nvSpPr>
        <p:spPr>
          <a:xfrm>
            <a:off x="1651216" y="-75449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Modularnost</a:t>
            </a:r>
            <a:endParaRPr sz="3600" b="1" dirty="0">
              <a:latin typeface="+mj-lt"/>
            </a:endParaRPr>
          </a:p>
        </p:txBody>
      </p:sp>
      <p:sp>
        <p:nvSpPr>
          <p:cNvPr id="2" name="AutoShape 2" descr="NestJS Module System - Learn NestJS Series Part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3" name="AutoShape 2" descr="data:image/png;base64,iVBORw0KGgoAAAANSUhEUgAAA7EAAALHCAYAAABYL8UxAAAAAXNSR0IArs4c6QAAIABJREFUeF7s3QtY1vXh//9n4k0y7lC4SUxBRIV5KM3vF2tmrjSnzshp8zA1pTykmVRGeZg2RsosHFlipvMwtaV5+JlfYy2dkWXOVW6m5SGVTMUDxkERhgOx//8+wX3DzVFEuH3d17XrGt6fw/v9eH8+dL14n25p2bLlj+gjAQlIQAISkIAEJCABCUhAAhKoBwK3KMTWg1ZSESUgAQlIQAISkIAEJCABCUjAIqAQqwdBAhKQgAQkIAEJSEACEpCABOqNgEJsvWkqFVQCEpCABCQgAQlIQAISkIAEFGL1DEhAAhKQgAQkIAEJSEACEpBAvRFQiK3tpjJeYe2SbBpt9mXQhlvKubsvvVrOYeKdbfBrBFz6gj/8/Xck13Z5dT8JSEACEpCABCQgAQlIQAJ1SKDiEOvdmd88M4lH7g3C1xMozCfr1Je8v/h13t2fe2Or8ouRbJnRBeOxD+n15PZqlqU3S5L7Eep49jVdr5xiGK+wclEGPQNu4dim23loSdkh9t42K4nr3Kz4Ygqx1WxfnSYBCUhAAhKQgAQkIAEJuJNA+SHWuy8z33qW7p4pJC2PZ9XfT0FQXyJfGEtEcBqbpkex7DAwKYrkwcHAaTaPnc+C48VE98b8lrkP+AEnWN8rkcU1qVfPQuwL8T8Q1fkqxzY1LTfAQndiHnqJHo3zOfnvN/n9ia2c1EZINfnk6FoSkIAEJCABCUhAAhKQQD0VKCfEtmfcwrk86ruPN56MYatTp2tXpv45lvuyVjPy+XfJLQqxcHTjdCYsumLjaMvc9yZyb2Pzj3U1xDq2nK1X9jr0xAaNzOaj0RcgJYAJk27l43IfmPEsHvRr2mZ+zIufvMreevpwqdgSkIAEJCABCUhAAhKQgARqWqDMEBs0PpHEQQHs++NQYlxMxPQen8iGh/NZPTCaH+JimNntP5w4GUBw/ocMeHI7OeaSWnpKgzlx0EDHDpl1tCe2NkLsVVa+k0pPfx8+fK4JEw5V1IzjWfzor2l7+v/R+/OlFR2s7yUgAQlIQAISkIAEJCABCdw0AmWE2K7MXB1L1/R3Gfn8alzOfO0xk3dmdObYH4fy6UPmEJvJB1sa0n/AFdYPSGRxDgycN5tnbt/F4tP3MrEb7IyNJeYTm60xgMeihzKwWzB+5rm2QP7F0+zdsIa4NWnWEOz4sR9/Twv8vBpavym8Ah4NwanntOze1IcsYRs+nxvLjL+7auPK9cT69epH7LjudGzmZSt4Jkc/XM+M14+R6eqyI7M5MfoC//13c8Jm2Mpe7iOmEHvTvIGqqAQkIAEJSEACEpCABCRQJQHXIbZXLOtf6MyptwcSvdab7hNfYdLDbfD1APLyIfsfzHgik3EfPArv9WdzK2uIXT/gEF229APLkOL2JGyJxC85lr/c/rxzeDS2Z+7Ksdxrnirr4pO5ezmPzzxUHGSN7YldPpYet5dRt1oMscGjxpL4RHuMLoqS/+37THjqE06U+G7m6+d4sn0D/r2kKYM2VaZ9FGIro6RjJCABCUhAAhKQgAQkIIGbT8BliO08dQVzH8xlU/8o1g5P4J1R7bF1llqE8g+vZuDzRhJtIfbA//yRoT81z3l9C/70CgPz32PwjrZsnOTD5gGJHJ3h3ANq7RG9DTK/ZsXrm9j82SVybvej/xORPNOvBZ6k8dGL84j7l7VBihaH+uFrViTajseL0BFDSRh3V4nVia9jT6yxO4kbB9HR8xIH1q3nj+8c4kROQ4L7deeFcY/Q0S+Pva+/RPQWxwepkLXvnuY+3yas6+vD1IqesVta8svWLxPVuRn5R95k4DfvV3SGvpeABCQgAQlIQAISkIAEJHDTCLgMsePe+IBHfXYw44m1dF+yhIigLL58czIxKaNZ8Vpf2DGDMfFdi0Ns1z8ytMXXLH54FR9MimLLgAJ2ft2CHo0/scyPNUW/yJ8f9mHvopeI3tiFhL+OpItXGh9MnscfDzpaN2ToazFMvNuLs3+NZWTCJcC+OFTplY+tc25LbrFzHUPsqIl8+ERbcj6Zz+DY084PyeBIPpx0FzmfLWbw7445fJfPR1vP0faiiTlDvSl7hmtP4n4xjXtvs56ak/YxS/7xKn/TqsQ3zcuoikpAAhKQgAQkIAEJSEACFQu4DLEz3/mArmmrGfiSH0s2RBD03SaGTF5G7vAENo9qQ4p5mHGqeU5sdzI39ufAz/7I0Nv3EjfoHT4y9mbJFvO+q1c48PYsov58pWgLnqMbX2DCIlvIPLeL6BHvlV5517bScc7uxQyYaQ6DtuMzvyBm8Hp2OtaplkNsj5djiL3fljLLsv32fXo9ZZ/4az7ov3y0Na3KIZbMr1iyazobCipuRB0hAQlIQAISkIAEJCABCUjgZhFwGWJj3/2A9ofiGbqzJ+tf6AqfxzM0dgfdZ73DzPv+y46ZY3gzPJENg/zYNTcGz2cn0sPDFmJpyMQ/vcLQlsf4y+DFrDCv0GQLpk4h9vQnPDHq/VLzR+3HlgqxrkJvLYfYomHQ5T0d1Q6xtot6dGVkx+d5oq0vORpOfLO8h6qnBCQgAQlIQAISkIAEJFBJgcqF2D1v8MTGNrzycgRtPE+RNOR1DG8k0Nf/EKsHvkVn816w2EOsizs7hdjuJH5onlfqYngwxcOJi/ebtR1faB2uvL7o8g3pHzeTF8xza10t7FSy57bDPSS8PJQufpeqvzqxrR7FQ50ro1zI2vWnua9xJefEWi6phZ0qI6tjJCABCUhAAhKQgAQkIIGbT6D8ELuyMyve6kuzMlxy9i5i6MzDzK1kiLX2rn7PmIVzeKxDQ3BcqOn2Fjz23Age6xaAZ75DLy638czKGAa2hMyv1hP3uy846teeMTNGMPCnti1unEKsPSRfYu+yxcSsycDUrze/ndSbUMuSwtcQYkP68eflvQkuzOTAxvd562+HOHjySoVPjVYnrpBIB0hAAhKQgAQkIAEJSEACEqiUgMsQO/XPH3BflnkF4vfpO+tPPHufL+SdY8eKTRiGTaK7P+Sc2sHy5+PZmmsLjXkV98QWDRHu0Jslr/Uj1HHJ46Li5nF043wmLCrecdU4aiIbn2jrtEKy+fD8b0+Q8dNg7nAKsQ15bOEcxphDcolP5g+X8LvdeZ/YCocIX3Su10Mxv2XmA2XsDVRGQA4anc1nIy/AoWbc/5wnpypsGvXEVkikAyQgAQlIQAISkIAEJCCBm1LAZYj9zWubGe1r3gs2nn0VspS9GnDRqba5qxQt1gR0uIfY6N7c29IPT/P+s1wh59xRti9bw4LkvBJ3bUiXcZHMHNweP3Pwzc/k6IfrmfF6K+Ym9yPUKcQCxva88MZQ+ofYl/o9zefvriGuyVC2DPZzGk5c1RALDeky4lGeefR/CPYrGZTL6uW1Dyn24cPnmjDhUEWoCrEVCel7CUhAAhKQgAQkIAEJSODmFHAZYoOeXsKShyHpqQksOnFzwtR0rYNGZvPR6Avc+n0Aj0+4lY/LvYEtxGZ8zIufvFp6BeeaLpyuJwEJSEACEpCABCQgAQlIoJ4IuAyxBI8j8Y1HCdj/Bk/8biu59aQydbuYPxKfeJ5hYVfI/mcA/WMaljOsuDsxD71Ej8b5nPz3m/z+xFZOar/Yut28Kp0EJCABCUhAAhKQgAQkUCsCrkMs0H58InMHBZH5+bssX/E+u07l4hvanZ4Rv+HXQfsY+fyyWimgW93EeIW1y9K4z7chxzY15aElt5RZvXvbrCSus8OSWpe+4A9//x3JbgWiykhAAhKQgAQkIAEJSEACEqiaQJkhFrzpPPQ5Jv2qK0G+thWYCvPJOnOIL7as5o2/Vjixs2oluVmONgfZJdmw1o/hSeVV2pdeLecw8c42+DUyL6qsEHuzPCKqpwQkIAEJSEACEpCABCRQtkA5IVZsEpCABCQgAQlIQAISkIAEJCCBuiWgEFu32kOlkYAEJCABCUhAAhKQgAQkIIFyBBRi9XhIQAISkIAEJCABCUhAAhKQQL0RcBliW7duTVZWluV/+khAAhKQgAQkIAEJSEACEpCABOqKgEJsXWkJlUMCEpCABCQgAQlIQAISkIAEKhRQiK2QSAdIQAISkIAEJCABCUhAAhKQQF0RUIitKy2hckhAAhKQgAQkIAEJSEACEpBAhQIKsRUS6QAJSEACEpCABCQgAQlIQAISqCsCCrF1pSVUDglIQAISkIAEJCABCUhAAhKoUOCGh9igMYkkDm6DZ/ou3ngqjq25FZZZB9SWwP9+xH8HtHW+W8o6bl09tbZKoPtIQAISkIAEJCABCUhAAhJwErjhIXbcwg94tLW5TDl8+cehxCSrheqMgEJsnWkKFUQCEpCABCQgAQlIQAISsArc8BB7M/TERsxYweh7b+XQgpH1K6TbQmzDLcF4/EuvjAQkIAEJSEACEpCABCQggRsvcMND7I0nuP4lsPY218OeZoXY6/9w6A4SkIAEJCABCUhAAhKQQJUEFGKrxFW9gxViq+emsyQgAQlIQAISkIAEJCABCZQUuEEh9kFi351KVx+H4mR/SfxvYthRsoTjE/lgUABfzl9O7rCneLC5J1gWgdpE0B9ieTTUCNn7WD1tBu+eMJ88jsQPHiXo8GpGbvTj5fEP0j7AaLlqflYK296czqJ/lFg9yv9BJk0bzYPtmmH0sBbAcuyffseiT7KcSmQNpCls6j+dL4dOZdLgrgSZL1+Yw6k97/J67CYOAQ/GrGfqvdb7lvlxUef2Dz/LuMHdi8pMfg6nDiSx+g+r2VXGolddn17CzIeD4OgmZjy7zHL/GvmoJ7ZGGHURCUhAAhKQgAQkIAEJSKDmBOpJiA3iXFo+zWxhFPI5dyqTZkHNiiTO7ZjBmPh9RSG2TXYWWT6++Ja0yj/E6pHRvGsPhO3GkfjKo7TxdIWaT8p7M4haWhwLrSH2FF/+w0jX+0pdnXM7YhgT/2W1Qqz38ATeGdUeV0VJea8/UUtdldHxDwJZ7IodSdznNfSAKMTWEKQuIwEJSEACEpCABCQgAQnUlMANCrGOxbeFMMrriW1jOeHc32cQnTeJdwYEWX7O+vwNJn/zIH8e2xnPo5vo/+yy4hBrPiD/HF+uW86yLbvI9Itg6iuT6OoL5z6cwJgFp4Agxi1M5NHWnuSf2spbf1zN1qNZeAd155GnJzG6ky+YQ+/AaN61Fbl4NWXIP/Ml7y5+nXf35NN54ivEDmiDZ9oOZjwRjzlO2z+VHU487o0PeDQ0n0Pro5mzMgVzH7BvaF9+/fgw2qSMYcYK183+4AsreK5XM/XE1tRboetIQAISkIAEJCABCUhAAnVWoP6EWPvQ216xrH+hK8acfSx7Ygab7rX9/N0m+k92CLE5h3j3d9GsPuxgP2gum8c7BN7gZ1nxVl+a2a/lNFy3Pc8uS6Bv83z2LR3IjPes17EG0nzO/WMZ0XOSLEHT9o1lGHMbF0OEKxtiI+LWM6mLkZyjSSyavYgd6Tf4uVFP7A1uAN1eAhKQgAQkIAEJSEACEigpUG9CbM7n8QyN3QG2EEuJn40lQ2zRzw5V9p7Ekg0RBNm/s13L8/BqBj5v72stPt4+r9VxKG9lA6kjdKXP8e7LzLeepbu/9ez8rFMc2rOVTW9v4ssbEWgVYvUbQwISkIAEJCABCUhAAhKoYwI3V4i197yWDLH7lzFw+qZSTVPrIdZSAm86D4jk0YfCad/avtBU6bm5tfIcKcTWCrNuIgEJSEACEpCABCQgAQlUXuCmCrFBTy9hycNB5NtDa5eprIh70DKceNHQGSQ5udmHEzvv71rpXlWHa1XnHOvp3nQeOoupj3fGt8Tc3Mo38TUcqRB7DXg6VQISkIAEJCABCUhAAhK4HgLuG2LP7CBu/lq+OnCKXO8g+g57jtGD2uPr4RhKuzJzdaxl+G7+91t5a759Yae+RL4wlgjz9j3pu4gZHceXNv3qBNLfvLaZ0e1si0fNWcbWU672ynmQmUtG43c4iU1JH7PrqHW2rW/oo0ydPY7OPuZtfaIwz/ot+dEWO9fj1dA1JSABCUhAAhKQgAQkIIG6KHBjQqxl71frisOuPw6BzXZslefElnFl84rGT8ZuxR4jvX8Ry5+mdC29FY/5/MIsdi14kri/F4fO6oTYMrfOcVoEysXeuQ51yD+6iahnl2FeU9n5oy126uKLpTJJQAISkIAEJCABCUhAAtdH4KYJseZFkr78v0W8vn5fUYC1k3rfN4mXxz9IG38jnh7m8JpP1qkved+8fc5+517T6oRY87Dg7hNfZuyDbWjm47ALbImVjH0fGMdzw3rSOcjXWg7z4k7Z50jZuZo5b+5wWAm5RIzVFjvX5+3QVSUgAQlIQAISkIAEJCCBOidwY0LsdWUYZ93qxtXqxNf1vm54cc2JdcNGVZUkIAEJSEACEpCABCRQvwUUYut3+13f0ivEXl9fXV0CEpCABCQgAQlIQAISqLKAQmyVyW6iE2wh1qnGKeu4dfXUmwhBVZWABCQgAQlIQAISkIAE6pKAQmxdao26VhaF2LrWIiqPBCQgAQlIQAISkIAEbnoBNwyxN32bCkACEpCABCQgAQlIQAISkIDbCijEum3TqmISkIAEJCABCUhAAhKQgATcT0Ah1v3aVDWSgAQkIAEJSEACEpCABCTgtgIKsW7btKqYBCQgAQlIQAISkIAEJCAB9xOo9RDbunVrsrKyLP/TRwISkIAEJCABCUhAAhKQgAQkUBUBhdiqaOlYCUhAAhKQgAQkIAEJSEACErihAgqxN5RfN5eABCQgAQlIQAISkIAEJCCBqggoxFZFS8dKQAISkIAEJCABCUhAAhKQwA0VUIi9ofy6uQQkIAEJSEACEpCABCQgAQlURUAhtipaOlYCEpCABCQgAQlIQAISkIAEbqiAQqwDv+fzMbTrZuJKShLfTt9G4Q1tGt1cAhKQgAQkIAEJSEACEpCABEoKKMQWiYThv2IygbeZ/+E4x4bMJ8fF8+I5bQ4dwn0cvskmNXEW6Z/eDA9XHwI3ROB/aQ8Hx6wmv1pVdnS2XeCarletQugkCUhAAhKQgAQkIAEJSKCeCrhliC0dNB1bp5yAWome2LoRYouD4OX9yzk8e19xBb170HzpEJoaIHfPQo6+eqQGH02F2BrE1KUkIAEJSEACEpCABCQggWoIKMRWA81+ijXQcgN6Yh16M0v2YkZOoVNECA2oqyHWEdxWD66lZ/caGlCnSkACEpCABCQgAQlIQAL1TsCNQ+z1D5c3LsRae0S9Tqfi0cKH9KLhzAaM8xIIyT/ChbAwGtXJnliF2Hr3W0IFloAEJCABCUhAAhKQQB0SUIjFNkTWsVG+T+KrF7dV2EyVCrHeAXhNGEGL8BCMBvMlC7h8eh8nlq0l75uCUvfw6DOQpr/qhn9TLzyAqwXZXDyUzJnXkinItR9uC7F7tnGxfR8aH7ING24ZQXBCD/KWfoTn+Aj8Ujazf3py8T3uj+CO4T2Kr11YwH++/5iT85LIzyhZFC88x0cS2C0U420GS8/u1cIC8DDQwKn3t5ze1Mgp3B0RQnrSM6SucsVZyZ7YKhpW2HA6QAISkIAEJCABCUhAAhKotwIKsdc1xIbh++YEgs0TVEt9XCwINXgyHYeF4epo5yBoD7ELOcFoOvz0iGWhpSvjp3Jn9wyOPH4Kf/MCTA5h3CNyCu0iQlxem4LjHPv9fHKKps+aML4yldZtvCzhtdSnVkNsFQ3r7auogktAAhKQgAQkIAEJSEAClRFw4xDruIKwA0W5vay2Xtka6ok1PBtD+/tNFJ7eyXerksjbmwemQLweG0Hr+wPxOL2Nb55L4qqteMZXFtC2TR5p78Vzdo2ta7RNZ4wjIvD+Po60t20HdhtO6PPdwDxcePfPCI0KIfPV+VyJnEPTVHOvbCvrKsL2erTsQ+ArEfgbCsj6eDWn1u3jaoaBBvf8jNvHD+GOJlBweC0HXtptvcGwydw1OIxbLqdyatVysraby2KgQbuHCZrdC99aDLFVNazMQ69jJCABCUhAAhKQgAQkIIH6K6AQ69R2NRliA/F9cyrBvkc4On4huUVDgc039KFx4hxCmjmvlNzopVdp18mLvJRtHHc5xNdW2J+PJjQqnPztszixpJllayCfb3dTGN6RXMv82HAC3h7NHReS2R+1GSbMpFPvAC5/s5rDsXucn9awgQTH9cL38j4Oj1rOZazzatu2yuPM0mmcdxpV7Wp14us5nLjqhvX3VVTJJSABCUhAAhKQgAQkIIHKCLhxiK3Owk41GWJ7EbhhIP7ltkI2qa/NIt3WAYp3B/wTJhJosp5UcCGV9L3JZK7bQ4HjnFVbiM2zzTW1b/tzNWM3hyaupQDnYIllFWUvzq+L5szGkgWyr3RsD9Qlf3Y8vrZDbDUMK/PU6xgJSEACEpCABCQgAQlIoN4KKMQ6NV1NhlgXC0aVekxKhFjL9wY8ftkX3wc6498qgEbm1Z3IIz0pntRVtiQ7agqdBoSQaV8wyRZqf9wdz7HXUsFliDVwdtU00pIqGWIbHeHoiIU4dSDb5w/X2nDi6hrW2/dRBZeABCQgAQlIQAISkIAEKhBQiL1uIdbWo2mwD9OtzrNowGPQaFqP6Ix3gUOorOKqv4XPxnDX/SYu71/O4dn7nAtiH05cFExtQ3ibpnE8Oo6LJ4sPL1ocylWIvc15aDTeITSOm0xIC8M1rE5cE4bVcdc5EpCABCQgAQlIQAISkEBdFVCIvW4hFuxzXPNP7uT4xmTydpfax8bh7mGYXh+C55GtZGw9QH5KnvW7NuE0nTma5o4hsbIh1n5O+HDaTuuGkTwyPl7DafvCTj370jyyD/7ekFPUi1tc7oLTyRydvZl8AvEeF0mr8ADr6sZOIdYeegvI+nQJJxKPQJce+I8bSKBtVeZr2WKnaobFnN6/mMmfnumOL1nsWvAkcX937lOuqy+kyiUBCUhAAhKQgAQkIAEJlC9w04dY+3zSMpmcAlvFw1udAlvLXjSPG0jTRmVc3WkVZPtcVNfHFqRs5tD0ZMtKxh62ntUKw2FR8DXgOS2GduE+LrfMMc+lPRy9lnx7zgsfQutpPSi5vvPVjONkeYZgYo9lS598W1HtKwiX3I4nPyMbTD5kO+4TawvgZT+WJXp0q2RYfNXOU1cw98Fm1n9I28GMJ+Ip0Qet3w0SkIAEJCABCUhAAhKQQD0UUIi1LHpUxnY85ga9lhBrPt8Uhs9zQ7ijTQBeJTeALbmVz/298B/Ug6YtTHha5sJCwaU0Mndv4OzSok1csQbv8heuMs5bQNtWjoHQgGHMWILuD8V4m8ESZq8WZJC1ZxtnluymsGRHZZ/hBI8Ip7G3AQrzuLh3M6kLM/BNnExgiRALJrxfmkhQR+scXvN10z9ey5lvzdv/hGNfgMpSoaqG2Koa2l9C777ELn+WruamLUzh3UeiWF0PX1AVWQISkIAEJCABCUhAAhJwFnDLEKtGloBZoO/L63k23AhZu4gbGccusUhAAhKQgAQkIAEJSEAC9V5AIbbeN6EqUErAO4juA8YxdlhXmnnCuR0xjIn/UlASkIAEJCABCUhAAhKQgBsIKMS6QSOqCg4CvWJZ/0JXjLZ/yk/bwVuT49mqdZ30mEhAAhKQgAQkIAEJSMAtBBRi3aIZVYkiAVuI9cw+R8rO1cx5cwdZ4pGABCQgAQlIQAISkIAE3EZAIdZtmlIVkYAEJCABCUhAAhKQgAQk4P4CCrHu38aqoQQkIAEJSEACEpCABCQgAbcRUIh1m6ZURSQgAQlIQAISkIAEJCABCbi/gEKs+7exaigBCUhAAhKQgAQkIAEJSMBtBBRi3aYpVREJSEACEpCABCQgAQlIQALuL6AQ6/5trBpKQAISkIAEJCABCUhAAhJwGwGFWLdpSlVEAhKQgAQkIAEJSEACEpCA+wsoxLp/G6uGEpCABCQgAQlIQAISkIAE3EZAIdZtmlIVkYAEJCABCUhAAhKQgAQk4P4CCrHu38aqoQQkIAEJSEACEpCABCQgAbcRUIh1m6a0V6QPgRsi8L+0h4NjVpNfrfqF4b9iMoG3OZx8TderViF0kgQkIAEJSEACEpCABCQggVIC7h1ih03mrsFheACX9y/n8Ox9tfgI2MIkkLVtFieWZhffO3w4bad1wwikJz1D6qqaLJZCbE1q6loSkIAEJCABCUhAAhKQQN0ScOMQa8A77hVCW6aSnh2Cv88+Do9azuVa8y8OsVe/T2L/i9uK7uw5bQ4dwn0sP9fNEOuIZOuV5Vp6dmsNXTeSgAQkIAEJSEACEpCABNxcwH1DrHcfAldG4PPNao5eepiO3X7C2VXTSEuqpRb9+WhCo8LJP51K4xYFfPf4fHJyzfe2hsImZ49wS1gYeXWyJ1YhtpaeEt1GAhKQgAQkIAEJSEACEqiigPuG2MgpdIoIJH1dNGfOWwOl4ZvVHIzdYyPyoXHiHEKaHefYkPnkuISz9UI2OsLREQuxZFDAo89Amv6qG/5NvSxDla8WZHPxUDJnXkumwH6QLcTmbd+GR+8+FCZFk7qqAPqMpd14E2dXnaNpZDh8sZCj847YrmzAY9BgmvcPx7eJgQb2a+/7K6kLd1Nov3ZRWb3wHB9JYLdQjLfZji8sAA8DDZzmsJbTmxo5hbsjQsrpEa5kT+yd3TA90YdmLUwYPOBqYR4X924uo9xVfEp1uAQkIAEJSEACEpCABCQgAZuAm4ZYA8Z5CbRtcYSj4xeSm2sLYgbnIcXecQmEhuWR+tos0ne7eiZ60HzNEJpm7eTrpzdQaD5k8GQ6DgvD4OJwp6HB9hCbFM2FOxNojXVIcaOXXiXMtJNvNvnRJioc9izk6KvmEGvAc1oM7cJ9LOG15OfqhT0cfm41+UVB1oTxlam0buPl8nhqM8T+fCAhE3vR2AXK1Qu7OTx+bTUXmNJ7KgEJSEACEpCABCQgAQlIwFnAPUOsbSixn8NcVHN4bNdwgFREAAAgAElEQVSpIefNPbMbrQiGF+fQ8R5D8TDjiLF0iOxMrn0hJu8+BK2MwDdlM/unJ1vOMb6ygLZt8kh7L56zazKsF2rTGeOICLy/jyPtbRvwqCl0GhBCpnm4MFPo1LeAlPH/xLh4NIbt0aQeH27pHS4KsbbQ6002Z9ct54e/HedqrhcNevclaEwvfA1w8dN4jiemWm9gW7TqlsupnFq1nKzt5rIYaNDuYYJm98K31kJsIL5vTiW4aQFZn63lzF/2UGAuSpdwTJHDCWphKL2wld5CCUhAAhKQgAQkIAEJSEAC1RRwyxDbYPxU7uwTSKZ9CK8ZxxZQPY5s4OuZO61cjkFzFdgXXCpaiMkWLIt7S7H0pLbr5EVeyjaOz0si35ZjS/lbhuk2swbkj83zc/ty9YuD+NzjQ6p5fqxpIMEJvfC2DXFuFPMq7e70Imt7LCeWlLhoxFjaRXam0blk9kdt5iq2nuZWeZxZOo3zxWtGAa5WJ76Ow4k7DaH1Sz3wdnS1Y7S01rGxwx8Bqvmc6jQJSEACEpCABCQgAQlIQAIWATcMsT40fn0OIS1SOR4dz8WT9pYOJ+Dt0dzh4TC/1Smk/sfSo+hT4LAQ0y8nc9ewMLIcF1/y7oB/wkQCTdbrFlxIJX1vMpnrbD2Q9ttZQqyJ1MRZpH9qDZ2tW8GPRWHPFja/T+KrF7dhnLeAtq0yODE7lqz9JZ/OksHUvo+rq/m8tRxibX8IcDUEuqgWF3ZzYPxaCvTSSUACEpCABCQgAQlIQAISuEYB9wuxLSMITuiDb5kwBQ5Diq2Bz9ccLJeYCE7oTHbiv/CJ6knBxumcaTTZIYg6XtCAxy/74vtAZ/xbBdDIvLoTeaQnxZO6ytqLah2qjC3EAvaFpszXXWeOc65CbBrHo+Mcgrf9nmWE2BILTlmPruUQa1sYqtznUCH2Gl9TnS4BCUhAAhKQgAQkIAEJ2AXcLsTahxKX1zNYWNQbauvRzE3m6z0hdHwgg8NjNuOVOIeW2Rv4NrsvHcKz+e7xeLJLrQxsJzSvKDya1iM6411Q3MtrHZrsEGJLPXPOIda6yFQZ80dtw4k9i+b42uehlg69HpFTaBcRgsHVnNjbSvTceofQOG4yIS0M1V+d2Nab7bzys14wCUhAAhKQgAQkIAEJSEAC10fAzUKsfShxGcNyvXvQfOkQmmJftdiAT0ICrX0PciYjFL/s1RyevY8GE2bS6YH/cP50IE2bHeTwqOVctviHYXp9CJ5HtpKx9QD5KXnWVmkTTtOZo2nuEBIrHWLtYdO2UJNHYQZnNq4m3bawk2HwEAIfDaexoYDzRb24xXNzC04nc3T2ZvIJxHtcJK3CA6wrJzuFWIfFlz5dwonEI9ClB/7jBhLY1LqksNPKyk7PWkVb7HSm6cqxNPfOI+OzDaQlObiU+8x603fWn3j2Pl9I38UbT8Wxtcw/FFyfh19XlYAEJCABCUhAAhKQgATqn4B7hVjbQkK+5x22xHFqE/uCSMWB0PO3c+jQxccyHNiyCFMSYFusyPyvOF3LPhfVdUMXpGzm0PRkrgJF2/dY5sS6Or7ksF8Txnm/pW0rV5v3QH5KEt9O32bd5sf8CR9C62k9sJTR4XM14zhZniGY2MPBMauLtrYxPBtD+/tNpbbjyc/IBpMP2Y7zfiscIuzco9tg1GTaDQjDs4zn33VA7szUP8/lwQDrSed2zGBM/L769wapxBKQgAQkIAEJSEACEpBArQq4VYi19KD2DiBndzzHXrNtRVOS0zI3NaRogSX7OTgMBQZ7zyUUDz22Xej+XvgP6kHTFiY8LXNhoeBSGpm7N3B2qXm/V+vHulCTq4WX7Ee46uE04fX8aFp0CeQnjQyWwFmYm0b6LudrF92kz3CCR4TT2NsAhXlc3LuZ1IUZ+CZOJrBEiAUT3i9NJKijdQ7v1YIM0j9ey5lvf2bZ6ifvGkKspTz3R3DH8J/hZ/LBYHOxl7OsXl7vX8Ty5yldMZoPPPou/Z9dXasPv24mAQlIQAISkIAEJCABCdQ/AbcKsfWP/2YvcV9i332Wrj6Q9Y84Rs7ZdbODqP4SkIAEJCABCUhAAhKQQAUCCrF6RG6IgHdQdx4ZM5bf3NsMT86xI3YM8Z/fkKLophKQgAQkIAEJSEACEpBAPRJQiK1HjeUuRX0wZj1T77UMIgbyObfjLaLit6J1ndylhVUPCUhAAhKQgAQkIAEJXD8BhdjrZ6srlyFgCbHhnuSkp7Bj5RwWfZIlKwlIQAISkIAEJCABCUhAApUSUIitFJMOkoAEJCABCUhAAhKQgAQkIIG6IKAQWxdaQWWQgAQkIAEJSEACEpCABCQggUoJKMRWikkHSUACEpCABCQgAQlIQAISkEBdEFCIrQutoDJIQAISkIAEJCABCUhAAhKQQKUEFGIrxaSDJCABCUhAAhKQgAQkIAEJSKAuCCjE1oVWUBkkIAEJSEACEpCABCQgAQlIoFICCrGVYtJBEpCABCQgAQlIQAISkIAEJFAXBBRi60IrqAwSkIAEJCABCUhAAhKQgAQkUCkBhdhKMekgCUhAAhKQgAQkIAEJSEACEqgLAgqxdaEVVAYJSEACEpCABCQgAQlIQAISqJSAQmylmK79IM/nY2jXzcSVlCS+nb6Nwmu/pK4gAQlIQAISkIAEJCABCUjgphNQiK2VJg/Df8VkAm8z3+w4x4bMJ8fFfT2nzaFDuI/DN9mkJs4i/dNaKWSN38Ren/SkZ0hdVd3L9yFwQwT+jqd/n8RXL26r7gV1ngQkIAEJSEACEpCABCRQjwXcMsQa5y2gbauyWqXsEHk927EyPbHXLcRGTuHuiBAglePR8Vw8WVxTw/MxdOxmKjdcV9dFIba6cjpPAhKQgAQkIAEJSEACEihLQCG2jj4b1gBIzfTEFoVYSE+KJnVVga3Wleshri5RzYRYx7vbemXVE1vdJtF5EpCABCQgAQlIQAISqPcCbhxi3WEobs2EWGuYzCPrdACNC5LYbx+K+/PRhEaFkHvEQNOwjDKHOVf3KVeIra6czpOABCQgAQlIQAISkIAEbsKe2EqEWEsPpYnURWsofDSSoGZekLGbw9Hb8HxpKq3beMGlg6T8fjG59iG43gE0ihxE8/BQjLcZaABcLcgmJ+WfpL6eRH6Gi55Dx3+qZC9i5XpiTTSaNITm94Ri9LaWpeBSKj9s38D5NceL7mq9VgbHtxkI7lPAd4/PJycXGr30KmGmnRw5+zPamXt9X5tF+m7bad4BeE0YQYvwEIwG67+Zr532/irS30sr/Tzd2Q3TE30IaGHC08P6dWEheHiYe38d5sTaeoVLz5O19Qqzh4NjVpPv8omtZE/s/RHcMbwH/k29MBflakEG6R+v5czSI/pNIAEJSEACEpCABCQgAQnUc4GbuyfWEqgCyT6fh09T+4JKBVw8nc1tLUyWUGj+ZH8Wz3dvpFr+f+l5q8VPwNVzyRyI2uyw8nD1FyWqOMQa8I57hdAwW8J0ehCd5/3aQ+yxxw/QZGUEWIYUd6DpyrF47ZrFWb+pzkOXvTvg//pEApu4frpz9yzm6KsHi7/sOZy2E7phtIXXkmfVZohtMHgiocM64OWi6AUpmzk0PZmr9fylVfElIAEJSEACEpCABCRwMwu4cYgto1kvOfT0OcwVzfo4jhOXI7n7l4GWEy1B7dDP6TCqAw1TNrN/erI1xL44k0CfA5z9YCd5u83drgYa9HyYoPG98DVkcGJ2LFn7Xd27kr2ItlMrDrG9CNwwEP/LBzn2+1XkpOQBXjTo3Q3/X4Xxn6jFRSsgG19ZQNs25mC7EOYlEJK/ga93h9Eh0oeTj88nf7Lz/Ft7UL96YR8pSzeQ+0U2mEw0GjaWNj0DMZDGidlxtnoGYlo8lSAT5OzfwIkV/6TgdIHleK9JU/hpJ5/a64n17kHzpUNoasgmbcsa0jYd5GquuX16EDBiIAFN8jizdBrntbDxzfw7T3WXgAQkIAEJSEACEqjnAgqx5lV77cHWMkc0HO/cfRx+ejmX/9f2cyWGAFtXRC5vCHNNh9jOlp7U5t55pG9bTmo5Q2UtZWu2j8OjlnM5cgqd+hZw5lAQzX0+ssyPbTBhJp16+3B21TTSksIJeHs0dzRK4/jMOC46jcA10ChmDu3u9CJr+yxOLMkGm5nX6W1881ySUy+nyzmx13M48eDJ3DUsjLzd8Rx7zdpzXvSJGEuHyM4UfLGQo/M0rLie/95S8SUgAQlIQAISkIAEbmIBNw6xlZ0TG0LunoUcffVIUSCjxM/ejiHWOwTj5IE0uzOQnzSyzkMt/tRmiAUch/EWFpBz7iAZ27eSleQc4Cwh1mTrgfbuQ+DKCPwoIH3jdM6sKwCnYGkL2+d38vXTGxyGRttqaTu2yMz+s4twWNsh1vDiHDre47jPbuk3+6pDr/pN/N6r6hKQgAQkIAEJSEACEqi3AgqxEVUJsWH4L51c5lxRqOUQa37szAtNjeiL390dMdkXMrp8nO9mzyfH0uFoK7OHfRi1AeO8BNq2OMLR8QvJzf3/t4h1FWLPJbM/anPp+aNlhFjHecP2t6G2Q2x585XtZVKIrbe/q1RwCUhAAhKQgAQkIAEJWAQUYqsSYm1DUj0LUjmxYjlZ24uXIq794cQunmDzisIvRBF6pw8/HtnA1zN3WkPsiskElrfqr1OI7UHzNeZ5pakcj47non1VZsvtiocTF+03axvCW/jNag7G7ikulMPiUK4Wdsot0XPrMWAsrUd1xttxznKpKlYwJNtWj6KhznrJJSABCUhAAhKQgAQkIAG3E1CIrUqIHTWFTgNCaHBpH4dfWs1l8wJGbTpjHNyLFl1C8PKoxZ7Ynw8neFhjsv+WzMXdR7hqydNeNIgYQZvIzhQPga58iLUOET5etOrx1Yx9pKywL+wUiPe4SFqFB2AocOjFbRlBcEIffMnm7JpE0t7LpEHPvjSP7IO/t/V9cQqxttDrcekg3762nLzjXniOGEtInxDrisLXEmLtZSnMIO2vmzmffJBCcxtV+GnPuDfm8mioJzlHNxHz7DIOVXiODpCABCQgAQlIQAISkIAEboSAG4fYsjgdtp8pOTTWtkhRmXNiW/Yh8JUI/F3tamO5nXOIrXB4q1Ngc7EdT4kqOIVB+yJULqtZQPqWWFLfzgZsPauXy9l/taRDWB8Cf19WPfNIT4ondZW9F7qsrX7ySP8+G/9WAc4htmgF4RIFL8wg5z8mjCV6jKtmCJ7Px9CuW/H2SM53KeuPDL8hYfNo2nuaj87n0NsDiV57I15H3VMCEpCABCQgAQlIQAISqEhAIbYqPbFmzT4DCRrSA98m1kWdCnPTSP8iiaxGA2nXzUBq4izSP7WyVy2AVTHE4oXnqCEE/LwzTZoYsGzRWlhAXsZRzq5dRfZn5i13LAUmcEME/uWtsFwyvJtPC+uGaUIfAlqY8LRcvIDL549yxunatlt4B2CcPpHgUBMGDyi4cIRTq5aT3WYid0eEOIdY8yk9BxI0wm5YwOXT+zixbC0ekQnFC1DZLl01Q/NJBjwGDaZ5//Bil6K3oOye8vYTlzB3QBDmHJu1M4aRc7+s6N3R9xKQgAQkIAEJSEACEpDADRBwyxB7Axx1y/ou4D2JJRsiCAJSNvYnakV9r5DKLwEJSEACEpCABCQgAfcUUIh1z3ZVraog4Bval+GTxxIRaoT8Q6weGc275lWb9ZGABCQgAQlIQAISkIAE6pyAQmydaxIVqDYFxi38gEdb2++Yw6G1MUS/rWWdarMNdC8JSEACEpCABCQgAQlURUAhtipaOtbtBCwhNjifrFNf8v7i13l3v7pg3a6RVSEJSEACEpCABCQgAbcSUIh1q+ZUZSQgAQlIQAISkIAEJCABCbi3gEKse7evaicBCUhAAhKQgAQkIAEJSMCtBBRi3ao5VRkJSEACEpCABCQgAQlIQALuLaAQ697tq9pJQAISkIAEJCABCUhAAhJwKwGFWLdqTlVGAhKQgAQkIAEJSEACEpCAewsoxLp3+6p2EpCABCQgAQlIQAISkIAE3EpAIdatmlOVkYAEJCABCUhAAhKQgAQk4N4CCrHu3b6qnQQkIAEJSEACEpCABCQgAbcSUIh1q+ZUZSQgAQlIQAISkIAEJCABCbi3gEKse7evaicBCUhAAhKQgAQkIAEJSMCtBBRiq9icntPm0CHcx+GsbFITZ5H+qasL9SFwQwT+jl99n8RXL26r4l3r5+F2q/SkZ0hdVd063NyG1VXTeRKQgAQkIAEJSEACEnBXAfcKsT8fTWhUON7lBcWIsXSI7Mylv0VzakVBldu1roVYj1GTCekTwuXt0WUHxcgp3B0RAqRyPDqeiyeLq214PoaO3UzAcY4NmU9OlUXKPkEhtgYxdSkJSEACEpCABCQgAQlIwCLgXiG20xBav9QDn/JCrC3QXVvvoPXpsYY0yumJdXzKbD2KNdwTW6mgWBRiIT3JHHbt4T0M/xWTCbzNXM66GmKvv6F+F0hAAhKQgAQkIAEJSEAC9UfAvUIstqB4MomvossYsmsJdIGcXxfNmY3X1lD1JcRay5lH1ukAGhcksd8+nNnScx1C7hEDTcMy6mhPrELstT2lOlsCEpCABCQgAQlIQALuJeCeIfbSHg6OWU2+i7ZqMGEmnXp7Ofee3t8L/0E9aNrChKeH+aQC8i+kkvbBGjLeSyuzxa9LiL0/gjuG98C/qRfmolwtyCD947WcWXqkuBwOPatlP47FPavWcmZwfJuB4D4FfPf4fHJyodFLrxJm2smRsz+jnblH+bVZpO+2XdE7AK8JI2gRHoLRYP23gkuppL2/inRXJnd2w/REHwKKDKGwEDw8zL2/DnNiy+wJt/UKU3bbYf8jRUW92ZUxdK/3WLWRgAQkIAEJSEACEpDATSPgZiG2ZBAy4B33CqEtD3J41HIuuxwC7GLhoKLmz+PsqlmkJbmeO1vTIbbB4ImEDuuAl4vHryBlM4emJ3PV/F01Q+yxxw/QZGUEWIYUd6DpyrF47ZrFWb+pzsOivTvg//pEApu4fg9y9yzm6KsHi7/sOZy2E7phtPwBoPSnNkNspQ1vmldcFZWABCQgAQlIQAISkIB7CbhniG10hKMjFpJLD5qvGUJTQx5nlk7j/Db7PFbHobN9aL6iI/kfJ5OVfJDC0wVgCsR78kTa3OnDj0c28PXMnS5bvUZDrHcPmi81lzWbtC1rSNt0kKu5Bhr07EHAiIEENCmug2NhKjMn1vjKAtq2MffMLoR5CYTkb+Dr3WF0iPTh5OPzyZ/sPLfXfs2rF/aRsnQDuV9kg8lEo2FjadMzEANpnJgdR9Z+c0kCMS2eSpAJcvZv4MSKf1JgMTThNWkKP+3kU3s9sdU0dK9XWrWRgAQkIAEJSEACEpCAewu4WYj1oXHiHEKa2YbSmlciHhHI5csmPL5dyNFXj+Adl0BoWGrF8z8rsdJxjYbYwZO5a1gYebvjOfZaqvNTZ1tRueCLhRyd5zCsuKhnuURQLPHMGuctoG2zfdbe6MgpdOpbwJlDQTT3+cgyP9Y6xNqHs6umkZYUTsDbo7mjURrHZ8Zx0el2BhrFzKHdnV5kbZ/FiSXZYHPyOr2Nb55LsvYU2z4uA/b1HE5cTUP3fsVVOwlIQAISkIAEJCABCbiXgJuFWLAEtlbWEJtvngsauIdj2T1oe8c+yzxZT8dAZ2tLjz4DafqrcPxMPhhKDoktZ/5lTYZYw4tz6HiP4/6zpR+0qymb2T892emLSvXEmutsss019e5D4MoI/CggfeN0zqwrKBqebB32axtefX4nXz+9gcKSxbCF0Nw91j8K2Ic251Y2YF/HEFtdQ/d6pVUbCUhAAhKQgAQkIAEJuLeA+4VYy9DZbFJfW0zhY1PxPRLPd+cGctdgE6mzYykY5RDogAajptB+QAi2tYtKt3YthdjS+8/WVIgNw3/pZAI97AsmGTDOS6BtiyMcHb+Q3NziObZOIfZcMvujNjv1rFpKVEaIzf4snu/ecO5Bru2e2OoauvcrrtpJQAISkIAEJCABCUjAvQTcLsQW9Y6u2oN3ZDi5ibNI/5e199Hzs+VkhY0l2HM3B8avpQD78GPI/WYD3y+zzec0t3FtDye2hcOiYbqVfM4q7omtxKq/Tr2j9nnEqRyPjufiSceCFA8nLtpv1jaEt/Cb1RyM3VN8sMPiUK4WdirZc+sxYCytR3XGu5yVpStcnbiahpWk1mESkIAEJCABCUhAAhKQQB0QcNMQayDj5H8wNU21rUrsQ+PX5xDic5x0QvDPSOIry16ptl7KJgVkbJ/PqSWp4O2DoWcv/CO6cbvJiwa11BNLywiCE/rgW5hB2l83c96+yFQFD4nHszHcdb8JyyJMi9aQuzevxBmVD7HWIcLHrSs6hxm4mrGPlBX2hZ0C8R4XSavwAAwFDr249nKTzdk1iaS9l0mDnn1pHtkHf29rUZxCrC30elw6yLevLSfvuBeeI8YS0ifEuirztYTYahpCe8a9MZdHQz3JObqJmGeXcagOvJwqggQkIAEJSEACEpCABCRQWsDtQixjpnL3LwMtNS10WFnYunhRgFXAIZhWOATVKcSWtx1P6cBW4bVLBDbP52No181EA5dParbz3rb2Y8KH0HpaD0rPprXvE2vrWb1czv6rJYcIh/Uh8PcR+LscY51HelI8qasybCWwbWMUVvLgPNK/z8a/VYBziC1aQbhEJQszyPmPCWOJfWJrxZDfkLB5NO09zWXK59DbA4leq18XEpCABCQgAQlIQAISkEBdFHC/EOuwh2rRkFezfKchtH7JGvby9i7m2z/Y9jn1DsD4/DgCOwbQyLyoU2EBOaf3ce69VHwmDaTpaXuvrfki1zfEggGPQYNp3j+cJk0MOK8xVUaIBTwGDKf5IyXPsYdYW5nL6VG2D53GvliTuaph3TBN6ENACxOeloIUcPn8Uc6sXUX2ZyV6e82G0ycSHGqyLIxVcOEIp1YtJ7vNRO6OCHEOseZL9RxI0Ige+DYx0MB83dP7OLFsLR6RCcULUNnelqqG2Ooatp+4hLkDgjDn2KydMYyc+2VdfF9VJglIQAISkIAEJCABCdz0Au4XYm/6JhVAtQS8J7FkQwRBQMrG/kStqNZVdJIEJCABCUhAAhKQgAQkcJ0FFGKvM7AuX/cFfEP7MnzyWCJCjZB/iNUjo3nXvGqzPhKQgAQkIAEJSEACEpBAnRNQiK1zTaIC1abAuIUf8Ghr+x1zOLQ2hui3taxTbbaB7iUBCUhAAhKQgAQkIIGqCCjEVkVLx7qdgCXEBueTdepL3l/8Ou/uVxes2zWyKiQBCUhAAhKQgAQk4FYCCrFu1ZyqjAQkIAEJSEACEpCABCQgAfcWUIh17/ZV7SQgAQlIQAISkIAEJCABCbiVgEKsWzWnKiMBCUhAAhKQgAQkIAEJSMC9BRRi3bt9VTsJSEACEpCABCQgAQlIQAJuJaAQ61bNqcpIQAISkIAEJCABCUhAAhJwbwGFWPduX9VOAhKQgAQkIAEJSEACEpCAWwkoxLpVc6oyEpCABCQgAQlIQAISkIAE3FtAIda921e1k4AEJCABCUhAAhKQgAQk4FYCCrFu1ZyqjAQkIAEJSEACEpCABCQgAfcWUIh17/ZV7SQgAQlIQAISkIAEJCABCbiVgEKsWzXnTVIZ4xXWLsmm0WZfBm24pcJKd2j+Jr9veYwFn8/nsx9LHG4Yz+IHunL0H8+T8J+cCq+lAyRwwwWq+Pzf8PKqABKQgAQkIAEJSKCGBdw/xHa4h9jo3tzb0g9PD7veJT6fG8uMv9ewZj283ENxMczsdhtHN77AhEW1X4EOw4by4pD/IdivYfHNL+4lbtA7fOSqOMYrrFyUQc+AWzi26XYeWlJ+iO0QMJ8/3Nce44VdJOyYzd9KhFijzzQW/7wnzUhhw9anWVJQ+wY3zR0jp3B3RAjpSc+QuqqO1vrnowmNCsf7+yS+enFbNQvZh8ANEfg7nn1N1ytRjPb5fDDnBzoaG/GPBBPDq1vMatZOp0lAAhKQgAQkIIEbLeDeIdbYhYS3R9KlcUlmhVi7iMsQOymK5MHBzmiFV8j54Sjbl61hQXJejTy3xsGRrJl0F8aSVysnxL4Q/wNRna9ybFPTCgMshin8JaIvzbK/ICH5d6UCrP22Rp+XWfHQPfhVcFyNVPpGXiR8OG2ndbN4Xz29jW+eS+JqjZSnM6Y3h9DM4whHJ64mv6xrVinEFgfBrG2zOLE0u/iqDvWo8UBcH0KsWaL9f/koPo22NGHdVB+mHqqRhtRFJCABCUhAAhKQQL0QcOsQa5wUxZbBweSf+4IVse+z/tuaCV/1omUrWchKh9ii613i8/g4Znx4pZJ3KOuwhkz80ysMbXuFs5+t4/eJezn6Q/mXDBqZzUejL0BKABMm3crH5R7eld8+MJtefll8/tF4ZmaXP1T43jYrievcjJyDrzLwcPlXvsaKuz69QXf8HpvMbV+9yon9X12XWxiej6Fjtyukf++Hf6tMjkfHcfFkTdzKFjgv7eHgmJoPsVe/T2K/Q6+o57Q5dAj3sRS8boZYR1ObTU32xNoub38fbk0JYPikW/lHTTSlriEBCUhAAhKQgATqgYBbh1hrQPPiwJ+nE/V2PWiNG1DE8kJszu7FDJh5zFIqv3u68+Jzj3Bvs4Zw7EMGPLmda5tB2pa5703kXq9jrOi3mL9UWPerrHwnlZ7+Pnz4XBMmVNDzZAyYz/ru7ck/tpTH9v+/SpS1J3G/mMa9xnP8LelxEmp7WLFxPK0m/ppmP8kn89M3ObJja4UiVTsgDP8VkwnMTebrzwLpMDiM7O2zOLHEoYezahd0OPo6hFhbj2j+6VQatyjgu8fnk5NrvqW1Hk3OHuGWsDDyanpoco30xNZOiIUfiV+UxrA2Hvx7ye0M2lTtBtSJEpCABCQgAQlIoF4J3AQhlornvxmFGp8AACAASURBVN7elmdmDaJ3hwCMlnmzV8jP/J4PFq0qNXR24p/+yNC2J1jf6y0+HzGMZ35zF8HGhlCYx4kv3mfezC84yG288HYM/VuYj0tksctHwkWIMwYwcFIEQ7qFckdj2xzR/Euc/fZzVsz5kI+ceip7syS5H6HHPqTX81/z2IwRDL2nhbX8Oaf5/J1VzFiX6XRn49338GJUifnBhYAHznNibcOJHUOs5UL9RrJlaheMLob7lrq2zWPB3C/Y6zLt2upPOfNfHUs/MpsToy/w3383J2yGw/xZl7Z389sHXqGX30n+7/0nSaxkp3HLln9iRXhLco68ycBv3q/9F9n4a+4YPZ5gf8g9uJZDG1dRyaJXXFZbOCv8LJ7vlnUgcGUE/ueS2R+12XlIcZlDfm0hGHtvq+3n28q/de6ehRx99Yj1oKJrR3M2eziBvwrH1xvLu5N9IIkTs3difhwtH1t587Zvw6N3HwqTokldVQB9xtJuvImzq87RNDIcvljI0Xm262PAY9BgmvcPx7eJgQbmYdMF2Vzc91dSF+6m0BKCHT7eAXhNGEGLLoH8pJHt+MIC8DDQwKnntOzeVGuvMKQmziL9U1cWleyJvbMbpif60KyFCYMHXC3M4+Leza7L7XibiByORGVy66mmDB/XSL2xFb8JOkICEpCABCQgATcQcLMQawtGpebAlmgpc/B7crv1Hzv0Zslr/Qj1dNWaVzi6MZ4Ji4rDoDXEnubzz7y4936/UiedTZ7PyDmneWzhK4zpkMfO2FhiPnF17e4kfjiIjpm7iB7xHnsBe6+oy+fq9CdMHvU+B4u+tIXY43vZaexCj9tLnpXJRzP/QNxu678b+w1lZfQ9+BUtbuV8vNPCTmWF2MGRfDjpLjwzvyBm8Hp22i/xi0d4J/oB7nBlmPkFcYPXWxdp+sVItszoUnoObImiu1pkaubr53iyfQP+vaRpxT1Ojabxl/49aZa2lTG75lPpEbO3jGfxwF/TNucL/vD335Fc7Re8JwHPTCOkSXkXSOHgy09Tqh/UPKx49DTCWnpScOZjvlnxKv+tgYmr1rBVwKlXY8nYY8A4L4G2rdJKDymuhRCbm5GBl8lkCZmOn2xzwH4j1fpP9hCbFM2FOxNojXVIcaOXXiXMtJNvNvnRJiocikKyAc9pMbQL9yl1XfPlrl7Yw+HnVpNvD7LeHfBPmEigqYw2qs0Q+/OBhEzsRWND6bJcvbCbw+PXlj3PmELWrj/NfY2bsO7XPky9tuER1X7idaIEJCABCUhAAhKoTYGbPMTexsQ/zWRo24bkn/yEBXO388G3eRhbBjPwuccZc/dtkH+IFf2WFw13tYZYaxPln97LXxI38ZcvCugS9RRzBwXjec4aSo0vxxB7f0P2LnqJ6I2ALQCe3RLLE69fAmNv/rylH8Hfvk+vp6wp96GXX+SpxodZv2kX2z/JJJOGBPf7Jb9/7gGCPTP56MU/EPcv++NhC7GWH/M4u/tDFry+i8/zAnjmtSkMbNsQe6CGFsSum2IJupn/eo83Ej9n58krcLsfj02NYsz/lliduFSI9SL04Qd4YUJvQo04XNd87xbMXDOFh5pd4UTyOhYv2cvnP5iHH3fhqUnDeKhlQ07Y61ztEFvI2ndPc59vE9b19WFqRW/IHW+yvVsbMg/MZui3uyo62uH7lkR3/xO/DDjH37Y8TkK1u0GvIcRaStMe7wG/o+PdvpD5FQdWTif3msJJyV5UaDB+Knf2CSTHMTiab13pEOvIWrXhxNZQuY+URWvI3QuGCVG06x2Ix4XdHBi/FstI7lFT6DQghEzzcGGm0KlvASnj/4lx8WgM26NJPT7csopwUYi1DwMmm7PrlvPD345zNdeLBr37EjSmF74GuPhpPMcTrSHZOj/YxNWMfaSs2EDuF+Y/J3jRYNAIQkd0xqvWQmwgvm9OJbhpAVmfreXMX/ZQkAF0CccUOZygFgZKLWxV4ol+If48UZ2p3B94qvA26FAJSEACEpCABCRQVwXcLMQ6M1t7NssZThzyCO8sf4A7cr5m8YhVrHcKCn688PZv6d8irziIAtYQa16M6B2ifvc1xX20D7Ak+RFC7UNtJ0SRPCy4aJhuUS+rfT6pLdDhMO+0rIfEes+SKyrbQmx+JjsXzSdmi8OiVbZ7Fw0HtofHk9t54vEPOeFwo6ou7JT/7Yc8/9T24h7h/x3EO/O6Yzr4HoMn73Kee2r3dQjqxbeuynDifD7aeo62F03MGerN0grepvt/upbfd/Tl2D/7MfFM1V69kf+zhSda5fP53wcz81LVzq3Zo43c+uBC7vx5MwyXT3Jk5fNknq9mkrUMwe1MoePQ3pYDCU7ohe/5nXz99IbiYby1EGKvZuzmcPTa4l5RetB8zRCaXnZYGMpSjmacXTWNtI/7ELiyL1e/OIjPPT6kmufHmqzl9/5mNQdj99Ao5lXa3elF1vZYTiwxp0CHT8RY2kV2plHR8Gn7UOhUjkfHOy9u5XJO7HUcTtxpCK1f6oH3kQ18PbNobIO18LY2apyymf3Tyx4X8KvpWSzoeYljm1ry0JKafQp1NQlIQAISkIAEJFAXBW7uEGsLd54H36Pf5NI9dq4CnutA6aJpnUJqnqW3skP+ae5oeYX1AxJZPGgiHz7RlhOO+7MagxkzYwD9726Bn1fJeZ9lhNjy9lS1F8vWs5r52WIG/866UJP9U/kQe4WzycuImnPMIbgDtsBc7sNdcvix5eCqhNj/8tHWtEqH2F7tNvLbDsZqhVjrudSJEGu47zU69W55zSHWPAS3XSc4s3Qa54v2FPWhceIcQpplcGJ2LFn7bS1YCyG29IrCpXuKrT3CJttcU+vw59at4MeisOccLI3zFtC2VYm6FD2UJXuKbT879vzaj63tEGvrcS45tNrpfXJVTscDJmRz4tELCrF18b+wKpMEJCABCUhAAtdFQCF2Rhc8v3qHfs+bZ6U6f64pxGLtKQ02B+QEP95ZfhcH5/6btjMeJOftWUR5PUXyYD+HRafaErtxIj1KT7O1FeraQ2zx8OLKhVh7T655ZeKZUwfRxa/0HGFc7SlbErIehdghnbYwoe219sTWpeHEnWm6cizNzQsolfFxmotaR0Ks4cU5dLzHYcGkyCl0iggkfeN0zqwzDzh2FWJdzPG11LmMEFuyF9p8aG2HWJt3ub/dKwix9z13gbW/zFaIvS7/idRFJSABCUhAAhKoiwI3d4i1DYU1DydeMGAVm51ayD6c2Dk8Vron1t7TmPMJk3e3YuEvMokbtIUub8fQ++J7zLvYm5ndstk8YD4LzKNE7Ysm5Z/mg8RVrPireU6s9VPucOLK9MSOsvb6UjKsG9szd+VY7vWrxOrE9iHJ+SdY/1Qii4/bCmfvzS7jDwFlP/RV6Yl1WLymMnNim7/J9p9dy5zYk/zfe0+S+GN1X9lrCLGW/WKn0baVJ4U1sbCTbShxo/Kq4hjmbKEq12nVX/AYMJbWozrj7XIv2KrNia1MT2xVV/31jksgNKyM+aO24cSeRfvN2oYvF+7j8KjlXC6ycVgcytWc2JJhMqwbAS8O544m2dVfndgWmg22YdHVeeKsc2Ib8I8Ef4YX9bRX50o6RwISkIAEJCABCdQPgZs7xDoseJR//BMWxNsXdmrPmBkjGPhTL/jhC2YMW8/n5QZKV43dkGeWv8JAv0N8/kMoHS++w4AXvyY4+kX+/IvLHDjZgo4tDrH44VWsN59uH5Z78WsWPPsOm09ewe+ndzF09IP0vycYo8c19MSG9OPPy3sTzCX2LltMzJoMTP1689tJ1oWazJ+KVyduyGML5zCmQ0Ny/rXKUhfr5y4StkTSxZjHieRNrNhwmJ3fOszPLfM9qEqIhdpZnTiSBRHD6XD5WlcnrubL7/kIAeOeJqQGt9ixDiVuyPl10ZwxLzDm9AnEtHgqQaYM26rF5j+mTOauYWF4XDrIt68tJ++4F54jxhLSJwQv87kuQ6wtFBoKyPp4OadWHeRqye1szOdWoZe30iHWXp5hk7lrcBgehRmc2biadNvCTobBQwh8NJzGhgLOF/Xi+tD49TmEtIDcb9by3R93U9ikAz5RkbRq42Vd3dgpxNrrl03amkTOvpdJg559aR7ZB39LD/c1hFjsPeV5ZHy2gbSkA+SnVOb9sTekff/kClYnbjeOxLhHaeOZQ8qWGKKWVrDRcjUfYZ0mAQlIQAISkIAEakPgJg+x5q1nRrJyahdcjuItzGRnQjwxHxYvU1v5nljo/0oML9xj3kjTYXEoe++vuXVtKxlbBjKH9GbJW2Vt9WNJDyX2u7Ut7FSZnliKA6jzQ5XH0WPZhLYNqESINW9H9AjvLHyAO0jjg8nz+KNtv5/gCRNZMqwtLncpKhmQiwpQtRAbNDqbz0ZegEPNuP85T06V+3Z0JabnbHr4ZrHzb8OJrWQmMAbMZ3339uTsf4mhx76sjfev+B7G8bSa+Gua/SSfzE/f5MiOrTVw/3AC3h7NHR5HODpiIa5ypTUs+pCzO55jr6WCdw+aLx1C05LbvRRmkPMfE8aifWIdi2fAO+4VS09oyY/rfWKfIXWV45Gl58Rae1bzKu7hLArVJozzfkvbVi72qTGvJJ6SxLfTtxUvYDV4Mh2HhVHy6PyU4+S1CaGxU4gtu345GdkYTc77xNpNy2zAEn8IaDBqMu0GhJX5/pTuuXa48s/+w57YdG6v6L0YnsDmUe2t98g/xOqB0bxbA0+YLiEBCUhAAhKQgARuhMBNH2LN6Mb7ezN3UndCb78NT/M+qoVXyDz5bzabt8/5ynmflaqEWEuv68MBkH+MFf0W27bpsW9JA/klFpTyG/AICaO7E+xnW9QpJ40Dn33IR16P8MwDhmsIseZKBjAmbixDO/hZ6pifeYwPFq1iQbtxJA8uXkXZ8hCWtU+sw1625rI7rkbs16sfsePuLTZ0eJpd7ftatYWdzBezDyn24cPnmjChgo6kls3fZPHP2pB/bCmP7f9/zqsmu3zTehL3i2ncazzJ/73/JInV3l6nmq+xZRjxZG776lVO7P+qmhcpcVrEWDpEdsbD1cq39kPtc0AzdnNgom17m54DCRrRA98mBhpQwOXT+zixbC0ekQm0NTmsIOx4O+8QfKaP4I42AXg5JMPqhljrQk3HOTZkfhlt52IxKEx4PT+aFl0C+Ukjc9mhMDeN9F0bOLv0SAkcAx7mHuaIDhgNcLUgg/SP13JmaSsCN0Tg7xRiAe8ONH55BC1b+mD5FZGbytn/W0W6zwiHBaist6hqiLWcdH8Edwz/GX4mHwwl9nIuO8T+SPyiNIa18eDfibczKKm8x6Y9kxbNJaKVOcZmsSt2JHH24SU187TpKhKQgAQkIAEJSKDWBNw6xNaaom5UKwJBI7P5aPQFbv0+gMcn3MrH5d61K799YDa9TDl8vv1xZmaXvz3NvW1WEte5GZkHXmXot+VfuVYqq5tIoAIB+/vAkWY8HuXJPyo43nviEjYMCPr/N+FNYVP/KJZJWAISkIAEJCABCdRTAYXYetpwN2exfyQ+8TzDwq6Q/c8A+sc0LH9Y8W0vsb53d/wKUtiw9WmWmBe1dfEx+rzMiofuwS97F3/4aDZl78h5c6qr1nVQoP1/+Sg+jbY0YV2UD1O/L6+MvrTpN/z/Y+/cw6Kq9j7+CYTkHSIHSEyZ0FATLcmT5qtmkTc8RqVEXgtTMYxETQv1YPFSkorhPRNFMwo1NTQjS/NWph7TkwdLsRQvB1QwdBSHgw1C77Nn9p7ZMwzMDILXvZ/HP3DWXuu3vuuy13f9bowbHkagJ+iPpDNk/Cqb5uU3YU8VkRQEFAQUBBQEFAQUBBQEKiGgkFhlUtxaCHheZWVaIZ3V9TiW2ZDuqXdVK3/rxh/ywf8G4n7pJ1K2vcM3VhGHPf/nDeZ1C+UBqie6txZIirS3NQJBZaxLOMff1PXZneJjJyJxFPM3hhMoAaLLYdU7E0g/clsjpHROQUBBQEFAQUBBQEHgNkdAIbG3+QDflt0TiGxqMaz0ZlC1foDG3gtE9v8aH2bavz7kgHXaHLeRLAp5lEM7JzL/SvUmx7cllkqnbj0EnJr/Iokt1ZK3/ysWzltFtq0IX7ceCorECgIKAgoCCgIKAgoCdzACCom9gwdf6bqCgIKAgoCCgIKAgoCCgIKAgoCCgILArYaAQmJvtRFT5FUQUBBQEFAQUBBQEFAQUBBQEFAQUBC4gxFQSOwdPPhK1xUEFAQUBBQEFAQUBBQEFAQUBBQEFARuNQQUEnurjZgir4KAgoCCgIKAgoCCgIKAgoCCgIKAgsAdjIBCYu/gwVe6riCgIKAgoCCgIKAgoCCgIKAgoCCgIHCrIaCQ2FttxBR5FQQUBBQEFAQUBBQEFAQUBBQEFAQUBO5gBBQSewcPvtJ1BQEFAQUBBQEFAQUBBQEFAQUBBQEFgVsNAYXE3mojpsirIKAgoCCgIKAgoCCgIKAgoCCgIKAgcAcjoJDYO3jwla4rCCgIKAgoCCgIKAgoCCgIKAgoCCgI3GoIKCT2VhsxRV4FAQWBWw8Bz6usTC2m/no1/dbcZUP+p0nqOZGO98h/0rH3uwjiL1fT3QbxVLwwkHJ/LypcoN6GAFz/devBo0isIKAgoCCgIHD9EaiIPEVZINylL8Z17ypctyRVL8Q977K+5+N4WpTKZU3m66TaeHPkOxeI9ryHt+Lc2H79u6e0eJsjoJDY23yAb9vuPRlJi9j2qE5m8e+3Ntewm73wXxOGr/zta6qvhmJYv+YZwJik/vR4yA9Pd/OPR9e+SfTCWmpDqeb6IeB5leULz/O0310cy7yP7qm1RGJd4imf+CpX65u7opDYuhxWDbMmdOVBIH/LCkZn12VbN7Dutl1Z31MD5LFx9k4WV9xAWWq56ZCE1cR1hH0f9CdhWy1XrlR3GyEQxfyN4QQez6TP6LTbqF+VuyKRWOkXl11Tcdu8pOo+O0Vi/+K9OUVEBukp/qcffRLqkXdbo6l07nojcNuRWPeJU2nd3gtKsjnyylKumBB1Q5U0nRYt3eDyfg4PT0d/vdG+Hdsb+gaPhjUTjnWcmJDMpf+YO+k2PoE2nXyAExx7cTa62uz/bUtivRmz/B/0faAyWNeHxDZn2rpRdLy3isE69i3dXt1SmyNpt66+CW8xvJMbh1LeZ/J3dovfdAXeTP6D2OAKjmU2rILACiKLmlh+4v3v3sGh83XwVvThzeHCz7h9OoW7Lhy66fp+ewlkJrHHv1vB+IPWvRN/P7WTvmsrH9We7BbG+Hbwr8+yeK/wJkZGRmK/TNnJxzexqM6KppBYa8RCSFwVRwf2kTwwgR3WP4+cz8Z+geSu60NsNbzG2XGovfIqgvuPI+b5Dvh5uePuCpTrKDiyi8xP08g6WFLDpu4cEmsAyKUzf3VJ5moPDRX//Rn3Gf2wddVaGUzJgqhqTSz8RfLCcwwIxM43sIZDpbx2RyNw+5JYismfP4WiH8TxVfXCf7modVNIbO1NehOJhaKsCeR/UibW3RLfZaPxN5hH3qwkVg6DqJW90ZrYnkPYMLkdnrpjrE7O4LMfL9cu+bc78jcfiR21+AP6N7/M3mmJtxyJ1QwpZmvkRcj1Izrm7mrMqZwnsX/1+gV9Fy/qrQ7AVeGvdmf2tRfw4u1Xw3jsHjj+zQrGH75NSez9wWQMboOq4iRfzt6tkNhrnzg3cQ23MonVMHBmCpFtLA1bTWAXV0HMHRqNO4zEGjDpTMXIlZT5H8MtoTsuDuHkCIkFPPVsXFlAGxrweawXcScdqlwppCBgF4HbjsR6zpxHc598tC7+uOcs4OiM340gDH2DtqFlFJ1tSUO1oom1OzMcLGDUfJeiPe3HvWVZHJRMew2a0maU/O5Gw5bnb1JN7E1IYmNi2RYRwNltsxky9bSDo1CbxUQSywGS+mWwtTarrmFdty6JrWB5Rj5P+3rx7bgGROdUB0ANSGyfX9B3BLfUR3A5U0NwldecQMCLt0eG8ZhXcRXa1NtEE+vXhoyXglEVZzNrySGke2AngLppiyqaWOuhuYVJbLdEVr/ZAU99Afs+X0rahl3kCYpX30BCn4sivKOOldFJlbXLDs3OO5HEgtG0uA5IrECRo4tZGX6RP7Mb0z1OMSt2aBoqhewicJuS2P2cONGGZs0OiWbDXtw7Zyr3n19KvtcImje10gz6tMRr3Is0buFHfcEchTL0F0+Q/8lSin8slYFo1NZ57F/A0V0taTz0aXwbuBlurMouHubU3KXofpU0keJrQt1vDcK/qY/R1MX6sdD8ueHaL4LGfdqjFuutKCvmUvbX5C/YQ7m1ZYzKD4/owTRp3wxPN2PFZZfzKfzqE4rW2bBXe7wbvgO64tfEBzdXqCgv478nd5K/bD1XRK5vFs8D95FD8e/SAk+V1MffybPCxEhiz3NisxsBvco4/spsdCVQ/+0ZtPTZye9n/5dW7SF/1hSK9oi1Oyu3VL6dP/9T3yiLIDuubrhY4Fe1NtUoJ5baeYuxcFAT+0QY9w/qim9DD4ThrCg7T9H2lZxZUglAu4vPZgGRxNo1Hfb046UJ/enbKQBv0W9Wf+k0B9asIGlFoYX2tntSAvGdMGgyZ5b3ZlpMCC286wFXufDbFua+tYWdJltv50ms56OP81ZsDzo+4C2ac5Vy6qevmDftJw5Y2ZB7PvoIo4b15kmZv6/+UiFHv19HwpxjXBBBMcpsEeWoMlyX5ES7B6nbetPChrmzvP8mc2RR482eRTw3B8a8258+zUX5Lxxj/Zw05v141aJN7269SYzqQptGHsb/11/g6LermSyT2+KFIcWcirzInz83puVkAe/qnpuAxBpMB/3Y90E024PeZWTPQNTC3CrXoz2SSfL/pZNtsQepCRk+jkHdg9EYCopl8/bx1aI5rDKZ8okH5aJMJuwNIrF/EJ6uenLXTWbSyXAWj+mC2lVPwbY5DP9AZtCoCmbgmBie7agxygHo8vaR+WGyrG4rTDvGkBoXhoZcMuNjSTtSs2Vo+626IbEq38aMDwnmEY0ad2Fzu3oF7als1nyXy8ZK1pCuPNmuHUM6BuKnMthOor9wki1f72fxuXILseXmywv+asrbz7TnQWGzqChHe2IvizecZI8tf9ebgcSquhD5ZiSh7cxjr9fmsn3FQuZ+bes2SE3I61OI7BpIIy/TZGHf2oUkr85GgtFMYsU53jsQtQFGLXnb0hk/e5OprASm+qkYprwSQpCfqPHTa8n9bgnvfLgDrVRIJFSF6yawr2UiAwXtYKkwByeRF7GYsZ3VUFrAjg+Hk2zyFXB0/VjOxg6vpxL/jAaOZjJ5bBrV3o3Znf41I7GqzpHEvRRKsDBnDfjp0R7fzsqP5pJlY805hKEgq4gje5Pp/yHEvD2SXg+KbWhzyfpwEgt3i6MpmjrjpN+qqu1Axo16lg4Wsm9myXsL2VEkAWYmsS8u1hH3ejgdNMbx1xVmkzVjMumV+inOwaeCaGSaKrlsXvwOC783zRSiFmwk3Hcfc5eWMGBUCMLnRLt7Lq+u1TD93XACPUF3MJ0Jk1aZ/EdVbcOIejmcLi0ameJk6IsLyN2ZzlT5PLQ73tUXqEsSK5w31n1xhr95evFldAPGKNrYaxwt5XUBgduWxB5eDgGxLdEKJsUnwwhI6Urpkon8t+c8SxLbshf+/xeGr0gCLadFGUVZ75P/yXnxv0WiU1JKqcoD8ShrfsXaTFnVGt85o/BvUM1kM5EwN9wnJtCqvZdNM46Ki/s5Mi4dvfQ1tlN3yf5FHJ0hs3dr/yIPTuyKlw1RSgRSLmmsDb97oXovnsBWHjZkKaNoQyL5nxYbSkok9tgrh2iwPAwMJsWtabh8BB67pnDWO86SPDort1A+ZRT+gmutrec6kliXiFG0GNC68rgLlwe568mZtI2axEAxahrtbEhywuYZxLTlI+jobfudC3uW8kp8jonISiTuwJ4LtOkUgCxWlKEC/eF1RIzeJZZ3ksT2fJaMCU9xv3WlQsUXfiIpYrVMm1u9qfLZr99nSIqRxl43EvvvA5x9qB0trBez/hjLIhbxmUjCA14ewfxhQVYRGY3463/7iujXvueU1XDEzyng1SAXfk5tSL9Mex+cm4XEBqLT6fD0rGyipxMOlokykikdIm11TZdN2rDJZBr2K+mgXEBB/UY0kuZKUR55Xho00t/6HNL7TmCVob4Q4j4eR4ifrYmlZdcHQ0iy4ThsJClG2bU7ExgybZ894Gvx9xpoYr1bkjq0PX42bPdKDmQxZJtxnzU+rrz4zDMMaWXLfFLP8W/WMf6wmchKJPbggQu0Cm5qJMiyR//7VoZ9VViJtNUiIDWsqgNxHycS4mfjdZsmokFELZhG+IO25koumX1ikULzGOeHO9oiUPtW2gnJ+XQIE1aabw40g1JIebmKdX80k9ixaUaiIZGvwgLc/RqZ9lhtXh4qjcb0t/5IOn3HG2c4Dq8fOQ7iWjJ8yLXsShxC0t4awiyuM6d9YjvGsSwhhEY2mq20RwAOYyjH8eA+Clt0ILDSvpxD+pAJrBKGSNLEoiV7eTJTZZcVVSGi6pnI4jc6oLYru0hii7VoVWrjRYf8KdxBwrBkzLtLdabNenLXxhK7zOgnbyCx/gUUXGlEI+lApi8gT9sIjWnOF7AjfjjJB4Q35GNeWfCCbycwfN61XWVItRpJbB5uiU/g4tBhxkFzYrGBkYlFTPnfPzmW2YTutkIZX8tUVt69IxG4zUhsS3yXjMbfVTAX/idey0bT4NdkjpcMpW3HPINW1l0wNzZpYr3wnJlA86ZulJ3eRu78TVzJLYUmzVBFjSDwYS9cyg7z2+BFGPWxsmi25ec5s3Yp59bmQ7swNG/1wset2ELj6DIyjod7+VN+bj8n09ZQcqAUAoNRx0YS0AQLMogUqIhizn6+lD++OUFFiQcuPULRDO+G2g0u/ZDMifn5BkmkAFYVF7PJtQFEcgAAIABJREFUXbKGkp+KwceH+gNGEPi0P24Ucuq9JLRi8BG3t6bS5nEvLv04m1NpQt0Y+unx/DP41t9M3iyZJjFiNG0GtMT14mGOr1iBbnsxqLxwDx9MwHOtUcmCZnlOn0fzQEGzvQBmptBMv4Zf9rSk9VAv/vPKbPSjLTWgTsstBoeqOJ9N7jKxn3jg0m8wLQYH43G9SKyqK42XvEhDt2IKN6ygMPMwFSVuuDzdFb/BffFrUMqZJRM5V4NAyc6SWBPBu/ALy+Zksl7wm73Pmz7DhjKmdxPcKWTrWzNJElOtWBDCS8dYn5rBsm8v4/7cEBaPa4e3QNh6L+Izw8yqnmhaaoibEL/iDbo3usqpbZ+zKPUAe/8A78fb8VrMALo/UI9TGxIZNkfKEdOcxE/74/3LN6z+8gg7fysFz3voExNllLtgFxMGr8Pw3ZY9jpkT10wTa6AD5Zc5+vVq3k/L4ZTHI0z7aCgdva9y6ONJxH4q+PN0Yf7afrRxv8yhz1fzQUYOp3T1COjdhTejnqWNdykH5rzNhA1yqctZueo0ndUN+DzUizi7nxcnSaz3e5QPjeSqVx5uM57AxRzBzm5LVRaQH6qLskmfl8yq/dBhzHTie2tw1+4iaUgSu6QKRs5ndbsLbN6wik07cwymfOr2A4l7I5JgtZ6cT/syYaXVIUwgtzE7CF4wlg7CAU6fS+akhajeTCG0sZZd04aQtBM6xC0jMaQR+rwdpC9ZQuZ+Lfh2IHx4FJEhGtzzsoiOXlg50mW3OJa9Lhyw60ITaw9a50lspyf/zsQOagr/uYH39ujIrwDV3Z70eLQNPd1yGP2jmcSqWnbk42cDcb/4O19uPMDqs+WUuLjSo3U7hvRsibo0h8WLDrBRFNNIYsVTcnEuG7P2k3G2HHdNMLMi2qAuzyVj3l7W2OvW9f69azwZk7ugPrODpMQP2SVMLJWGLr3CGdjTky9iLE1EpbmCvoDsDZ+z8PNN5JWoCez9AlERgeRGTbYiscZLAH3eJj6amsamC96E/SOFmHaeBu1mn7Ei5VUNJCUjkiB3LTlr05ljqFeFpucgxr0STpBaR/aH/Zn8tZxQCVq0NKK3BpP6RgfDpZf+eCaTF6h4a1YojeRryOH1YzkAIW8uY1y3RjdME9tlSgbxndUU7Egi4UOjCa9K04XQiIGE1v+C6GlyawonMBS6aSKmxgBNud8uJXn5JvI8wkicG0MHi31FRegUUcstvKvNY9/WTNIM42Rj0prGE3RHN7Hq03TDvmJbdpHEGqrRkv3pHJJX7oP2Y5k+JRSNu3mvEkqoBqWQ8XIQ7tocMpfPYeV3eZSoNIQOGEdkRBBqXTYL+08mSyKxQohzCtg0aQJlozIIa2psZ9/s0WR3/5iotu7kru1D7DLj/hmfNhLvQ1+QmbWdXUe1hvUQ+uoUXuupwb1wB5OHJVMrwdK77efPp+7D5UA6bhvfxn70U+dILOE6fo++ANmNaRlnzzrpem88Snu3IgK3H4kVggmVbONg7HrqCSakD/xOfll71GeN2sb6CTNo9XAxJyYkcYm+BKR0Qy2QsteXcsVi4/Ph3vkJNGtUytlPJlIo7D4SiS0r5NSSZLTbzabDqqQUWrQstTBXNRI2D86tncCZz2XTo9cIWo0MplymATXK5YF2SyKnUiXNr/hO2AhaDQ2mfoGxXxW0x+/TSO6vX8iJ+CQuWViyulE/YapY1xROpRoPQXJCffyjlZRamz3LxDP2pZi8GYmc3285rY1ylpnIusEHuVE2R15eyhXR7/hMjobGXlsN/rEu0fG07eElYuis3FJwqMqRj02k/3qR2IjRPDKgJaV7kjk2y3iRYHrCRtB6aDBlPy3g6MxrNCu2a07cjpSvh9DOo5CNo2fygUVwmXr0n5XAqEc9OPt1IkNSjORRIrG6w1+RMOl7mYlvcxLXjqKr9ylWd5vPIkNpJ0jsY/3ImNkFHwtNrohKs2fJWPoU9//2Fd1e+97O3igSUAvzYPMrdUpidcf47J00lv3bbDrc9d0EEp+4BxNhf3kU3w5rju772UQkWvkpRwzl25hH0P24iIh3jsn6qWfrpgKaX/Jhan8V9gN7OkhiH9vKn88Z1fZ3XS3Gdf0YXH+ppex7IonVF+7go9HJbDLthwNJWR9J0BXHAqVI2lBzRFNJkyCYEMcSuyTPqI14ECQtgvFvnZj6JJi4j6cRos5h1ZAJpFvsyxrGpqUS2thSw3ZzfHydJ7H+j4WwIKQx+sJs1mw4xBq54tWqUy8+G8GQliXs+fgbZkh292KZ50PDGfZwKXs++YYZokmkRGJLju5gRtYZDpo0K55MHPEcnRrkcVNGHw6IIfWjMDSCr+OKuRbmwJXHWZpbOvbNHkbCd9VHo5Xmpt7aFLddHMuSQmgkN00dlML6l4MosaXR7zeN9SODKdmdxJCpu8zkS7iUGRtL2imJBBWwafxw5h6RNHv211Dl9VOXs9t5c2LN66mkPqNBX7iPVbOrMe0XxHYGQ6G8RGJ1Oaya+g7psujCEnm2jpRcyVS5XEfewSzS309nl2w6qEbOZ02/QPQns5gcs9COGbY4XuVads17lSTZvBo4az2RrfQWaZqM/1diUzMePn09UW1LTBd00t4naa2l8RYuP4ZNyqSDaE1iPyK043PK4RnkMpKKYW9x9YG7+Ut46eJu3GcPqiZSsZMk9m+l7J/2B/fl+hEQc7fDYikFFQSqQuD2JLHnxdyhonbTg/OcFgmZhW8kxlyj9X9fwy/xOythJGkNi7LGkP+J8LNzPpeuYxN45Akfys7t4fis9ZQKWt7A9viMH4SmoRvaLWaSaSCDTc9z6r1Ek/bULJDYrslcWfz73E5+eX0Nlp5QxiBWQtobSzNhHzynx/FgoNFEuLykkPM5eyj6bCf603I/XlGbXZ0JNIIWeQz5n4IxkJYYKEuMAO1NGUVrJ3Hm8zKTLEYMnZVbLH9xD4eEqHnyEbKZYse58bEc8Op9YiVNdnVbSUXueg5Ocig5StXV2CWxIuGrQmuJ+L5O8PWMN5IqicTa9bOVk1hHAjtFx7JtQED1u+uFn0iIWI20ujyfeIr4YV1oJ/nPyt++ESTWgZRBEqmttqOVyPqfbN1UWKckloo/qbdlKq670mvnC1dlOo2qDrpBhL0hBFCR+SHKJKlMYs3E03iQs/5bIrFyLUhVXbPUhNQOANdai/MkFtwZ1jeM5wPFZL8lRRz/PYeNu/LY8qdcHol4Vi+jPGqyRGJtpwO61r7W7ftBI+czrV+g0QxXSJlyPIfdWWlGDZdF0+JcsbYSqEK8qgM7VQ7kI5GmansqaW4l8mUiwdb12SIcjq6fusTaeRILQUTNnUZ4C8n3uIDcQ7vJWraSTVYqUKcwFLpZCUfH+67ShDJoeDi92mvwFMx/tfuY+2qC6TLOdDlg0nBWV3fVgZ0qz6EuxGfE08WWjbJ8PxTbtbywA+v6bF1iVPJBlot+TVGYrTCoaxKL+F1USKzjE1spWS0CtxmJ7Yb/mr74mrRzoiZPv4dDo4wkyBaJdfs1ncOJVipHmcluTUksqmAazh9BYxvxaax9XI0kttCoIZblWjWOXhUk1qSZtRpjmyRWLPNEV3ye7oQ6yN8UDEr30yKOzZRUevLUOFXPHSOJlZtvC3l33fCcmULzJr9zdOQCSoTThiiLBYl1WO5qSO91JrGm/MPVLKfrSmJPf8+wl7+q5Id5XUmsSJir3WHkJLZnf9ZOfpwqXHnhJiWxDvnnXi8SawBbA/5TuPpyb8rda9+cuLIGwNZBV0PU3Pnmg6yNSXDHktii/bzzye9Yp5Ht0eM5RgdX2IxsrG7ox7DgIB4J8kMtRN2jHO2+bxj9Q7FI2qSgUncGiTX00jeEgcNDeTo4yBw4rGgXc19LklkJiGTDQZNKZ0is3L+6StRrTGKdWT91eYoV13Z9uT+6uT3VqFTWPKexmSdW/dRARvZ6muA25uBbhgBFU83BsZzC8BpJrElqX8n0GOQ+upI/tNnNobZIbPU+q1Irknmw0yS2WzwZb3ax6cdrqLs2SWyP/fzZ9T5c9s3HbfMHtW9O3PQKP6aeQ6OQ2Lpc1HdU3bcZibUfYdaCxF58kQff7oqXzMfTPPqSObE836xzmj6Xl98g6LlmXL14Htd7jNGJjRGBt/OfmVnoZVbDRhNeN7Sbp3BqiZVNmWhO7H5SSmHTlcYrBP9MG2a2mM2JLfO22pjXT/QlIEbwt7XUAFdPqOX1iISXalIWWZBYZ+UWy5eL5sqmpmVBsGyZE1trblt2wu+tQdzfwCp3sAUkduaO2A+59rxOdgq7mtguzP9W8M88zfoRs5l3Qi6F2Zz46NpJRC80msjWmSZWjPDr/u8Meo+39mStjE7/We8ZTJ31//meedO2sFHwiTU8tWhObKX5pfXjpLzbn3beVnlmpXy8DmhipYsBuYm2/bEvZ+Xq03S+t458YoG/ajvFjjOa2ICxLPsolEYGf7GFLJTSWwgeXJXM4aRDnqOaWLG8WzZpL0zGbkws+4NxnUqImtiyXNYs2EuGRWCU+kwcFk4nb62Fya8twdQNA3mvf0f87y7ihyWbmSV+DoZFDOb5gDNsWbCDBRZaWtvdu5U1sZV65BvC2KRxhGrcKdgxmeHJkgdgONO+iCLYQzLbrX6onSGxUuClgm+jGT7PGJSnysdZTaxT66cup6+0Nm0FiVIROSuDga3k/pm2ZVE/NZbpbwi+ovKARObgVQ5hKFR9DZpYuWQS+ZZHLtaMWUZq70YGn2XBbLd6w3NnNLFisKYHC9j02nDmWkf4s4LMWRJrNEd2N/pwf5DOJsEn1vDUvjlxXQd2knxi/9zXmEemKD6xdbmy75S671AS64VRM+iPz6I4ND6g/882ji+UAju1xit2KE0F09vzZi2us+bEBjKoyefU3BUUl5RSftDK11U+ywaM5pGIlrgaAkalUyQGdnKLeBH/8Pbc61bGOclEFzdUSdMNpNci4JGPP6qooTRt74dbmUwbKsSmSZqKungbf3y5nytHxFNRk2bcO340zR6w9OWV/Gc5f5jja9fx3z2FxkBQlR7HSazRtPmEk3IbUyM1awIlv67k+Ad7KG8gGxtBHgsSK5HkYgpXzOfsugu4PB1K46G98FUJha+BxD4gRLjuhbr8PIVfr+fctsOUW5hhV7VlmE2v9Gd28NFYua+hjXfskth6DF8wlZda14M/fmHZfCmwUxNeGjeYlzr54a4/xmcRi1gmRtatMxLLI6RsGEo7z1JObctk2RoxWFMVUIz66AP6PwS6f2UQm3iAUzoPWjzzOMPDQ+jY7J4qNbEvLZjO8Nb1jOT3nW/Y+B/L1DfG5iRyf5kDaYtIWHEen949+EdMD1oY4rhcA4lt1puPl/YgoPwCh9Z+xUff5HDYpgyWHb9VoxM7pImVgu/o89g0dRJzTQFSwnnhiSDUHsi0N86SWAhLWm0ItKM/uYP0lV+wfWeuOZ1JdV/nOk2xY+9YUJ/xQ8N50lcIGrSXxV/mGkyChUBNfUK6MuRhNZRYBl8a9mwYj5Vks37fGfZcLjccrIXyw57vTQ/NFQutreQ/y4Xf+XLzQb47qzcEgqrquS4ktlUU85PCCXTXkbshgdgltRAldXgKGe11bJcFDDMEdhoxhbd6a9BbRMlWMXBWBpGt3EGXy6aVq8jcLAQbUqHp/CxRw4PJqxTYCQt/RgtCIPeJlXxzy7XkrEsn7bsfybEZMcgW+bJjTuzU+rEc4dpNsQNGf053MAVzE4KoBRL6cpwxcBB5ZL0WzUKRnEXNyqDDpe1krt3Ej4eM5t1CcKSoyW8R2tTSVxRnMHSSxIZMTmWQ+z4yN2znpwPi/qDSENQ11JCOJkiN5YWHKaqynoIDWXy+/AsjIRT6OmAc4V7yoFTOkVjJT5iiHDJXpJkC3dlam86S2Ki5GwlvAboDC5nwfpYpaFnkc73o0NSzVjWxdZtiBwbEXyD5yVI70YnNZybd0UwSrjmNlL19W/n9Vkbg9iKxbUXNqgWxsRyeSn6uT0fSIqY9Bo5j/ZSfJz/1fYpMAZyc08R6vJfCQ61s5u4x+KQW/bCCs8skVZoPnjP/YYiUbOvR52bx26TNZv/XalMDlVKUlSxLDST6rhoi4FV+Ki7u4cjIlbJAdC3xWTTaQO5tPibfXJE0XrGviTX55zopN2KkZGtU9LknKA1sxr1WeXYlcm8tt+58MZ4+lnli7ZoIW6VMch+fQKtOPjZTIFVJkOXRFpF8/qrZMuySWKB1D1Jn9UZySbKsrZSja2cTvdAc+aXuSCwERI8idUDzSml7JJnkfrgBMbGkRlRO8WOSvwpzYs+XR7F2mI02LMrX46UFUw1k1/q58MdlvO8z5sm1zhPr6YgmVtBmJ/yD+KeqMoS2IsiiAJrIYn4cchFyGvHEOOEoWN3jYGAnWRU3VBNrJ+2DIGbNzYmBgCjmzwqvnGJD6n8VuSFvbIodUN3fhgUDg1HbSJlDhZZ/rfqG986aB9GoXa1iXlzMZtbSQ/xg+tmLicP+TidvWwnHhTu6bGYtMZe/LiRWDNxj8I60SJFU7WSv/sfqUs8IaWWs0ytJRLpSzjvDLLSRYsdBEitYFUzOIK5rVc6Osv3cWU2sU+tHDldtp9gBBPymCxcRNk8ehnzO8ssJKTCRzUHU7iJ5iGX0aIcxFCp0QhNr11TZyicWrKIZW3XAMj2QcyTWEEE4PY4uvlVMbZnJr7MkVjNyPvMl/3Bb1deiOXHdktgKlmfk87RXA9IHefG2VQ55c9fEQILGTUUW5f4a9hTl1dsWgduLxIp+klTKeyobPwvzVvH/H+/F/UOfxNvHC6M7Uhm60/s5/fFaqyi+zpFYHg4jYEov1K5l6K9AvfpulQiQpfmwDx7jI2nSzp//EcsayO6uNZxdYiPqbctO+ET3wq+J0VQZyrhy7ihnVn5C8Y+SqabYx4eDUQ8Io2GgHx4iIyy/cp6LBzZzJnUP5daaVpUfHtGDLWQxoWgdYKqaSwMpirDFmDgjN264Dh5Bs7DWBh/eirLzFG1fyZklTfFfEybzfxalU7Xm3ncH88ADXhiGsiSfs19+QpHXYB4N87ERPdpW5lyxLuu8v4Is/SJo3Kc9DRq4Geo3P1VpeYVbxUTCW3hSO5pYscXWj5M4oQcdTQGSrqIrOMqWtBXM22Y59nVJYgVpvLv1JjGqIy3uu0ech2ZULINJedA3LoqXugXgbfhAGWX+Yc1P3PPiULp6HCCpX4Ysr6xUTz26xg5lVLcW3H+vjKRak17PIN6c258+glZXeHSn2btqBUkN+rMhwvuaSCzUo93gcMaE/40Ab2uibJvECn6NRpNiL74d14DoapVUtxqJBVXbSKa8EUawn5i3VK8l78B2Vp4KYlz/IPLW9SHWEJbZeU2sYfx8Q4iZGElIi0Z4Wh+wqyCx3NAUO8Zpp27YlEmhbXnI1xPDhl+hp6ToJN9vOsDic5Zh+FReaoZ17UCnQDUqw8cH+FNL/r9/ZvHuQllEYXEtuNTnxc4d6PNoY9R3W5HZG0FiCSJm4TTCmgoDVBt5SwW1XjBhr0ZaBgwr16PN28dXi+awShax1rTT2JgreiHlypcLmSPLH+qUObGhchXB/ccR83wHs1+uqdFrIbHOrB+LDw21m2LHWLeq7UDGjXqWDhq1aQ+3hZ+xbJhB09lFvi5LteTt/4qF81aRXclqy0EMhcqdILHC/hD1+gt0DtLQyMu8QeiLC8jdm0n64izHZBEChx3ZQfqMhewQI3ubTHVt7DNVziFVMAPHxPBse43BEsXiuQYSC2rC3pjOoKfMvse6whx2rduOZ78YunjYj3htJU2Vf9Ylie0cXczK8Iv8+XNjWk6u3pQ4aFQq054z5le+/vm+HUVLKXczIHB7kdibAVGTDGLQI1U+x9+fTbE8pY3Ki/rj42jV1svKHPam6oAijIKAgsA1IqAZUszWyIvcfdKPV6LvpupkODUlsV7UWx2A66FrFFR5XUGghgiY/A+ttJ41rE55TUFAQeCGINCZCiELhP8x3BK6V2FxZi2Ygyl2PPVsXFlAGxrweawXcSftdFAVQ+qaMCGEoSxf7g0BRWn0JkdAIbF1NUBS9Fwhp+yyNC6Z/Eo9cOnUHt+X+tK4oZtVGpy6EkapV0FAQeDGIPAXyfPPMaDlVYr/6UefhHpVmBU7T2IJ3oo+vDlc+Bm3T6dw1wWFyd6YMb5TW1UT2HsQ44aHEegJ+iPpDBm/yk7AnDsVK6XfCgI3MQIunfmrw3tc7dOciv/+jPuMftXkhpX3wxES+xfJC88xIBCOrWlI97S7qgVC3SKUQaNHECYEsxBcFIZMYFX1UbhuYmAV0eoaAYXE1hXCqq40XiJEEK66gYqSw+S+s4iSSil16koopV4FAQWB646A51VWphXSWV2PY5kN6Z5q6yMuHQbk0unY+10E8ZerkNglnvKJr3JVTDEqlKq3IQDXf133HioN3nEIWOXy1eWw6p0JpB+544BQOqwgcEsjYDQhNnfBZddU3DYb/EBsP/e8y/qejyM6kYhlclmT+Tqpld74i/jkC7wafMXOJa7xRUt/ax05KxOY8GktBIu7pUdIEb46BBQSW5fzQ/JDberN3TJ/2LLLhWh/3UahLV/UupRHqVtBQEHgxiAgENnUYljpzaAsWyLUgMQK1TSIp+KFgZT7e1HhopDYGzO4d2KrIomt1hfyTsRF6bOCwK2FgERi79IX47p3Fa5bkqrvgFMkFkYmXiDa1YuhU+phz1bIQGID7Pi/31rwKtLWMQIKia1jgJXqFQQUBBQEFAQUBBQEFAQUBBQEFAQUBBQEag8BhcTWHpZKTQoCCgIKAgoCCgIKAgoCCgIKAgoCCgIKAnWMgEJi6xhgpXoFAQUBBQEFAQUBBQEFAQUBBQEFAQUBBYHaQ0AhsbWHpVKTgoCCgIKAgoCCgIKAgoCCgIKAgoCCgIJAHSOgkNg6BlipXkFAQUBBQEFAQUBBQEFAQUBBQEFAQUBBoPYQUEhs7WGp1KQgoCCgIKAgoCCgIKAgoCCgIKAgoCCgIFDHCCgkto4BVqpXEFAQUBBQEFAQUBBQEFAQUBBQEFAQUBCoPQQUElt7WCo1KQgoCCgIKAgoCCgIKAgoCCgIKAgoCCgI1DECComtY4CV6hUEFAQUBBQEFAQUBBQEFAQUBBQEFAQUBGoPAYXE1h6WSk0KAgoCCgIKAgoCCgIKAgoCCgIKAgoCCgJ1jIBCYusYYKV6BQEFAQUBPK+yMrWY+uvV9Ftzlw1Aniap50Q63iP/Scfe7yKIv1wNfg3iqXhhIOX+XlS4QL0NAbj+S8FbQUBBQEFAQUBBQEHgVkegIvIUZYFwl74Y172rcN2SVG2XurVayz9ae1qWOf0FPfYuqfye3XPJzY+eQmJv/jFSJLSFwJORtIhtj+pkFv9+a3MNMeqF/5owfOVvX1N9NRTD+jXPAMYk9afHQ354upt/PLr2TaIX1lIbSjXXDwHPqyxfeJ6n/e7iWOZ9dE+tJRLrEk/5xFe5Wt/cFYXE1uWwapg1oSsPAvlbVjA6uy7bslG3XxsyXgpGdWonfdfmXefGq2rOi7dHhvGYF5RkZzFkS/FNIldtiBHF/I3hBB7PpM/otNqoUKnDKQRUdBn1LiNCAmnkJfsQ3ozjMXI+G/sFkruuD7E2uIJT3b7GwlELNhL+oI59H/QnYds1VnbTvn7nrE2JxEpD4bJrKm6bq55kTpHYID0bp/5BG8/67E7xYVBNj9I3cJ7cdiTWfeJUWrc3fFE58spSrpjAdUOVNJ0WLd3g8n4OD09HfwOBv22aHvoGj4Y1E451nJiQzKX/mHvmNj6BNp18gBMce3E2utrs9G1LYr0Zs/wf9H2gMljXh8Q2Z9q6UXS8t4rBOvYt3V7dUpsjabeuvglvMbyTG4dS3mfyd3aL33QF3kz+g9jgCo5lNqyCwAoii5pYfuL9797BobNH8Fb04c3hws+4fTqFuy4cuun6fnsJZCaxx79bwfiDVr1r25X1PTV2u1xyIIsh22pA9m52ElvTftlF7EYVuHMOyjcK4eraDXo9lZRnbKynW5zEGkmmPcRrTkJvLhKrIrj/OGKe74CflzvurkC5joIju8j8NI2sgyX2gKji9ztsbbp05q8uyVztoaHivz/jPqMftq7CK4F1z7us7/k4nlVpYoUXgv5ka3IhzWnA53FexOXUcEhu0Gu3L4mlmPz5Uyj6QURW1Qv/5aLWTSGxtTfdTCQWirImkP9JmVh3S3yXjcbfYB55s5JYOQyiVvZGa2J7DmHD5HZ46o6xOjmDz368XLvk3+7I33wkdtTiD+jf/DJ7pyXeciRWM6SYrZEXIdeP6Ji72V4l/s6T2L96/YK+ixf1VgfgqvBXuzP72gt48farYTx2Dxz/ZgXjDyskVkDg1f6D6aMB7b4NDPuhVq8qr33IrqmGO+ygfE1Y1fbLISSuiqODl46ctXOZ8/ku8mrKd2pbNFv1OaGJvXNIrIaBM1OIbGNl2irhV7yP5IEJ7KjR+NyJa7MzFSNXUuZ/DLeE7rg4gpsjJBaQzil35/oxKOZudjtS901S5rYjsZ4z59HcJx+tiz/uOQs4OuN3I9RD36BtaBlFZ1vSUK1oYmtr/hk136VoT/txb1kWByXTXoOmtBklv7vRsOX5m1QTexOS2JhYtkUEcHbbbIZMPV1bw+REPSKJ5QBJ/TLY6sSbdVX01iWxFSzPyOdpXy++HdeA6GpvOGtAYvv8gr4juKU+gsuZukJfqdeMgGQ6W8y/PsvivUI72Iia2RprXq2rvyk1sTAsYjDPB4BN7fQtPX3uxIPyzTJgIvaFO5g8LJnrbbnvNApOkFjrumtbc1rb9TmNhfRCt0RWv9kBT30B+z5fStoG8SLCN5DQ56II76hjZXSSQmKdANhoWlz7JBb+InlhIQMCXfk59T76ZToh1A0uepsG/zatAAAgAElEQVSS2P2cONGGZs0OiWbDXtw7Zyr3n19KvtcImje10gz6tMRr3Is0buFHfcHcgTL0F0+Q/8lSin8slQ2RUVvnsX8BR3e1pPHQp/Ft4Ga4ESm7eJhTc5ei+1XSRIqvCXW/NQj/pj5GUwrrx0Lz54Zrvwga92mPWqy3oqyYS9lfk79gD+XWN5EqPzyiB9OkfTM83YwVl13Op/CrTyhaZ+OE9Xg3fAd0xa+JD26uUFFexn9P7iR/2XquiFzfLJ4H7iOH4t+lBZ4qqY+/k2eFiZHEnufEZjcCepVx/JXZ6Eqg/tszaOmzk9/P/i+t2kP+rCkU7RFrd1ZuqXw7f/6nvlEWQXZc3XCxwK9qbapRTiy18xZj4aAm9okw7h/UFd+GHgjDWVF2nqLtKzmzpBKANVvaIom1azrs6cdLE/rTt1MA3qK7kP7SaQ6sWUHSikIL7W33pATiO2HQZM4s7820mBBaeNcDrnLhty3MfWsLO00KFOdJrOejj/NWbA86PuAtmguVcuqnr5g37ScOWClmPB99hFHDevOkzN9Xf6mQo9+vI2HOMS6IqBlltohyVBnPS3Ki3YPUbb1pYcPcWd5/kzmyqPFmzyKemwNj3u1Pn+ai/BeOsX5OGvN+vGrRpne33iRGdaFNIw/j/+svcPTb1UyWyW3xwpBiTkVe5M+fG9NysoB3dc9NQGINBzE/9n0QzfagdxnZMxC1MLfK9WiPZJL8f+lkW+xBakKGj2NQ92A0hoJi2bx9fLVoDqtMpmKiVqUokwl7g0jsH4Snq57cdZOZdDKcxWO6oHbVU7BtDsM/kN3Lq4IZOCaGZztqjHIAurx9ZH6YLKvbCtOOMaTGhaEhl8z4WNKO1GwZ2n6rbkisumFTJoW25SFfTwyb29UraE/9zMdfn+QH+eekChL7UNuuvNdTg/ufhfzwxVZmnTVLr/LyY3Svv/GYRo27oW4d+b/sZfGOQg5WyHppINz38q/PvuH7xu0Z1rUpasNHQo/2993M/uaMZXnZqzcDiQ16ZixREV0I8hO1PnodeYeySH8/nV02NHiqtgMZN+pZOgi4GEwc9WiPb2bJewvZUSR1zkxiX1ysI+71cDpojPXrCrPJmjGZ9ErzS03I61OIfCqIRpIo2lw2L36Hhd9rTagZiIbvPuYuLWHAqBCELUW7ey6vrtUw/d1wAj1BdzCdCZNWIXk/q9qGEfVyOF1aNDLFStAXF5C7M52pH+7AXLtscFThJC6NooNKy655r5L0XS2oM0Vywt5k+n8IMW+PpNeDIo7aXLI+nMTC3ZbtqJ+KYcorIbLx0ZL73RLeqUpuHLtAMBK2XDL7TGJf/zhiIjpgGKJyHXn7VzEnMROLu0Mn9xSH55WJxL5I2iVLOQoOZjEzPt1SDtkQOUQ6bcitL84jO3MhyauzkaNtsz5VKImLx9JBDbojq0gYL5fHsTkriBySsJq4joVkvpiG7s0Ywttr8BRNhPN2pzNpWpZ5HoqY4KT5d52tTYfGvmbfqhqtzRp8muqOxAJhOn6PvcDdeQ0ZFFX/ltHG3rYk9vByCIhtiVYwKT4ZRkBKV0qXTOS/PedZktiWvfD/vzB8RRJoOa/KKMp6n/xPzov/LRKdklJKVR6IR1nzK9ZmyqrW+M4ZhX+DamariYS54T4xgVbtvWyaCVRc3M+Rcenopd3KTt0l+xdxdIbM3q39izw4sSteNkQpEUi5pLE2/O6F6r14Alt52JCljKINieR/avTpkkjssVcO0WB5GBhMilvTcPkIPHZN4ax3nCV5dFZuoXzKKPwF11pbz3UksS4Ro2gxoHXlcRcuD3LXkzNpG/JzoaN7lFHTaKe0nLB5BjFt+Qg6ett+58KepbwSn2MishKJO7DnAm06BSALkWGoQH94HRGjd4nlnSSxPZ8lY8JT3G9dqVDxhZ9Iilgt0+ZWb6p89uv3GZJipLHXjcT++wBnH2pHC+vFrD/GsohFfCaS8ICXRzB/WBC2DKP0v31F9Gvfc8pqOOLnFPBqkAs/pzZ04GbzZiGxgeh0Ojw9K/dUJxxaE2UkUzqk2JqGumzShk0m07BfiQcDCiio34hG0lwpyiPPS4NG+lufQ3rfCawy1BdC3MfjCPGzNbG07PpgCEk2HIeNhyyj7NqdCQyZts/RZVj75RzQxJoIqK3W/8zjy4938rG059sgsWYCe4Ytq3awwETAAL+WpL7YHr+7bVR+MZtZSw8hedsgyXpZh+qeymNfa9rk2kcZ1aAUMl4OqrSvCU3ZCrSj6pnI4jc6oLYhi+UcF4lUsRatSo3a+hK6cAcJw5Ixz7DqzCf15K6NJXaZkZIaiIZ/AQVXGtFI+ijrC8jTNkLjJwlWwI744SQfkK0hWx9woODbCQyfZ8PUQ75Gj66iz9j0ax8BicQe3Edhiw4EVto7c0gfMoFV4rzVDEoh5eUq9s6jmcSOTTMS9er2E5PUlr6iRsKWx77dnnToXHlEC3YkMDxZGiHn9hSn5pUou65Ii6evPTksh8AuiZURUFuDp907l1cTN5mIbKX6ZO9rD6YxdZKc2Ds+Zw2z0LC/uqPTgac86qTxJEHuulhil4jXLpImFi3Zy5OZakW2bfWl7tamo2Nfs2+V0fTd9tKqcm3WYCUaSWwebolP4OLIYdNBc2KjKOWsXH2azvc24PMXvIi7RTxDbjMS2xLfJaPxdxXMhf+J17LRNPg1meMlQ2nbMc+glXUXzI1NmlgvPGcm0LypG2Wnt5E7fxNXckuhSTNUUSMIfNgLl7LD/DZ4EUZ9rCyabfl5zqxdyrm1+dAuDM1bvfBxK7bQOLqMjOPhXv6Un9vPybQ1lBwohcBg1LGRBDTBggwiBSqimLOfL+WPb05QUeKBS49QNMO7oXaDSz8kc2J+vkESKYBVxcVscpesoeSnYvDxof6AEQQ+7Y8bhZx6LwmtGHzE7a2ptHnci0s/zuZUmlA3hn56PP8MvvU3kzdLpkmMGE2bAS1xvXiY4ytWoNteDCov3MMHE/Bca1SyoFme0+fRPFDQbC+AmSk006/hlz0taT3Ui/+8Mhv9aEsNqNNyi8GhKs5nk7tM7CceuPQbTIvBwXhcLxKr6krjJS/S0K2Ywg0rKMw8TEWJGy5Pd8VvcF/8GpRyZslEztUgupuzJNZE8C78wrI5mawX/Gbv86bPsKGM6d0EdwrZ+tZMksRUKxaE8NIx1qdmsOzby7g/N4TF49rhLRC23ov4zDCzqiealhriJsSveIPuja5yatvnLEo9wN4/wPvxdrwWM4DuD9Tj1IZEhs2RcsQ0J/HT/nj/8g2rvzzCzt9KwfMe+sREGeUu2MWEweswnNlkj2PmxDXTxBqO6+WXOfr1at5Py+GUxyNM+2goHb2vcujjScR+Cnh2Yf7afrRxv8yhz1fzQUYOp3T1COjdhTejnqWNdykH5rzNhA1yqctZueo0ndUN+DzUizi7HywnSaz3e5QPjeSqVx5uM57AxRzBzm5LVRaQHyKLskmfl8yq/dBhzHTie2tw1+4iaUgSu6QKRs5ndbsLbN6wik07cww+a+r2A4l7I5JgtZ6cT/syYaXVAVwgtzE7CF4w1vjR1+eSOWkhqjdTCG2sZde0ISTthA5xy0gMaYQ+bwfpS5aQuV8Lvh0IHx5FZIgG97wsoqMXmrRUpj51i2PZ6yE0qhNNrJPQ2iOxd2uYFd2VB9305P+4lVk/azleBv7efrzarzttG4D+yGb6fy0yUysS+1DbzrzXvSnuf57ky092m8muQcz6jB8azpO+evL37uDjvUX8qwzUDXwZ1juEJ5u4k7/jc0b/q9zYKXlQqgs5ZKw7yJqL8NhjnZko4H0xmxlLDyEZ0ziJRJ0Wj5q7kfAWenJWT2Dq8lyDJkjdIpQXXhlAYO5wJi+TNa8aSEpGJEHuoDu6iVWfphvmlkrThdCIgYTW/4LoadJFjUhiDa9ryf50Dskr90H7sUyfEorG3TxfhRIm0qPNIXP5HFZ+l0eJSkPogHFERgSh1mWzsP9ksiQSawjuU8CmSRMoG5VBWFNjO/tmjya7+8dEtXUnd20fYg3yhxCfNhLvQ1+QmbWdXUe1INT96hReE7TwVZndBgxk2oxIgutAE2vcO3XkfruU5OWbyPMII3FuDB3ka9+Et5actenM+XwTeSUqND0HMe6VcILUOrI/7M/kr6+FxBrHV39mH6sEC5D9eoJHTSfxuUALXJzdU5yaV/K9U5tN+mw7e6dsStojsaaLOaHeDxfy1e48SgST3JfjjGOP/LJDvCCRohPvDSX+o7F08RU1/VPNZNfZOWuYhbJLQv3JTXw0LY1NF7wJ+0cKMe084WgmfcZKkbxVhE5ZzFjpckGbx76tmaQZ5oCNLaEO16bjYy/5YgvmFo59q2q8NmuyK3bbz59P3YfLgXTcNr4t3BtU/zhFYuHN5HPEBuPgxXtNOlD779x+JFYIJlSyjYOx66knmJA+8Dv5Ze1RnzVqG+snzKDVw8WcmJDEJfoSkNINtUDKXl/KFYuF5cO98xNo1qiUs59MpFD48kgktqyQU0uS0W4323qpklJo0bLUwlzVSNg8OLd2Amc+lw1erxG0GhlMuUwDapTLA+2WRE6lSppf8Z2wEbQaGkz9AmO/KmiP36eR3F+/kBPxSVyysGR1o37CVLGuKZxKNWpM5YT6+EcrKbU2e5Z/5w19KSZvRiLn91tOOqOcZSaybvBBbpTNkZeXckX0Oz6To6Gx11aDf6xLdDxte3iJGDortxQcqnLkYxPpv14kNmI0jwxoSemeZI7NMl4kmJ6wEbQeGkzZTws4OvMazYrtmhO3I+XrIbTzKGTj6Jl8YBFcph79ZyUw6lEPzn6dyJAUI3mUSKzu8FckTPpeZuLbnMS1o+jqfYrV3eazyFDaCRL7WD8yZnbBx0KTK6LS7Fkylj7F/b99RbfXvrezc4kE1MI82PxKnZJY3TE+eyeNZf82mw53fTeBxCfuwUTYXx7Ft8Oao/t+NhGJVn7KEUP5NuYRdD8uIuKdY7J+6tm6qYDml3yY2l+F/awLDpLYx7by53NGtf1dV4txXT8G11+qDhfl1CdDPIjpC3fw0ehkNpn2w4GkrI8k6IpjgTikg45ZCyYdDMw39VJwE+mW2vIgF0zcx9MIUeewasgE0i32ZQ1j01IJbSyYEMZyUyc+sUNi/TuEsODJxpT8uplXNxVZmASiCiT11Y74/ZnDxwsP8KUwkDISO/HXxrzz90BUJbmsydhLhvWh0KslqSPboz66g2EbzljWfXcgqaM74pe7g77rRWdqUVZ94X4Wr/idLaZbfj9mjOnOQ6XZzFoi09w6NbHqtnBY0mrDAVp3NIuFFubAldtVjZzPmn6B6E9mMTlmYZUmnsY3RRJbXtkUd+Cs9US20lukMTH+Xwm7EoeQtNey7fDp64lqW2K6pJHmv6T5ldaM7mAawyZl0kEkC/ZTtkjaYsfWZq2MhKRh0+Wwauo7pMsizHaZkkF8Z7VZAz4ohfUvB1Fiyyqi3zTWjwymZHcSQ6aarsZEEZ0xJ9ZTsDuNCVNlpqzS2JmCBzm/pzgzr0xa5KJdzH0tyam9s3oSG860L6II9ihg0/jhzLUwX1cRPl247PCk4Ntohs+TafkFEjt7KSWDXyPEDwp2fERssiWBFYB2Zs4K5U3z1NokuV0cy5JCaGTDdLiSKblg6n2wsql/3a1NZ8be2W9VdSuqDtamy0gqhr3F1Qfu5i+h6Yu7cZ89qOpIxU6S2OcnaZn39GWOZT5A99Ra2S3qvJLbk8SeF3OHitpND85zWiRkFr6RGHON1v99Db/E76wEtqQ1LMoaQ/4nws/O+Vy6jk3gkSd8KDu3h+Oz1lMqaHkD2+MzfhCahm5ot5hJpoEMNj3PqfcSTdpTs0BiuyZzZfHvczv55fU1iHfp5uJixGBLM2EfPKfH8WCg0US4vKSQ8zl7KPpsJ/rTcscrUZtdnQk0ghZ5DPmfgjGQlhgoS4wA7U0ZRWsncebzMkNALSEFjxFDZ+UWy1/cwyEhKpt8hGym2HFufCwHvHqfWEmTXd2KrMhdz8FJDiVHqboauyRWJHxVaC0R39cJvp7xRlIlkVi7fraG0k6YE0fHsm1AQPWb1IWfSIhYjbS6PJ94ivhhXWgn+c/K374RJNaBlEESqa22o5XI+p9s3VRYpySWij+pt2UqrrtqwURQ6FyVwUkkEyvrg3IQYW8IATqs8jiKQFUmsWbiafZlMxJRy4OcXANWFeqWWrA6/1LWpAE7JPbJbmGMb1ef375ay8RKd1+S/20eX6bs5GOhfYnEXi6mROWFquwkX35srYEVBW3dmfV/N6j2qn7k2lVR1srBmUQ5uHlJLCqztknorF6bR87+TWR+msk+uXm17BBu1nA6cAi1cTA3HuaRkdguxGfE08WWjbKsCalda+JiXV/liyBQdY4k7qVQgiU/Xrno1xTp1cnJLZFYB3wdJVJbbQsW2juppDMk1pF0NDXYU5yYV87vnWZEqiexdgJcSWbMMlcPY316dMXg6eWOdncyr07dYXmRZWjeuTkrvFF53js+XipNKIOGh9NL8qPV7mPuqwkmwm+a8ybrg9pam86MvURiHf1WGWW8bmuzjkks0cWcCr+okNjqpt6DDz6IVqs1/Kv9pxv+a/ria9LOiZo8/R4OjTKSIFsk1u3XdA4nWqkcZSa7NSWxqIJpOH8EjW3Ep7H2cTWS2EKjhliWa9WIURUk1qSZtULSJokVyzzRFZ+nO6EO8jcFg9L9tIhjMyWVnjw1TtUjZCSxcvNtIe+uG54zU2je5HeOjlxAiaAdsEViHZa7GtJ7nUmsKf9wNZP2upLY098z7OWvKvlhXlcSKxLmatexnMT27M/ayY9ThSsv3KQk1iH/3OtFYg1ga8B/Cldf7k25e+2bE1fW/tgisRqi5s4nvIUtn1XjjFBIrDFvbFX+pEYS687BtZm8Y+1QTTUk9tRevrwazPOB9dH+upnpm4r4zXoROpKz9nYhscZjJMHPDSW8e3uCHmxkDDZj8NGbTOwSs6+o5NNnNnWvrYOyzAyxmiprTGK7xZPxZhebfryG5m5SEis3P60SlpuVxDoxr+qcxJ7ZRHTU3MruE1WSWB37NmTT/JkuqMvz2JQ8nrlWwbZMsQqq8OWUxkt+4XMtJNY0/r6S2TnIfdDrbm3WMYm9nmuzx37+7HofLvvm47b5g1o3J+487iIr/16skNgbR2LtR5i1ILEXX+TBt7viJfPxNMsumRPL8806p+lzefkNgp5rxtWL53G9xxid2BgReDv/mZmFXmY1bDRHdkO7eQqnlhhNgE2PaE7sflJKYdOVxisE/0wbZraYzYkt87baGJUn+hIQI/jbWmqAqyfU8npEwks1KYssSKyzcovly0VzZVPTsiBYtsyJrTW3LTvh99Yg7m9glTvYAhI7c0fsh1x7Xi15q+mPdjWxXZj/reCfeZr1I2Yz74S8IbM58dG1k4heaDSRrTNNrBjh1/3fGfQeb+3JWhmA/rPeM5g66//zPfOmbWGj4BNreGrRnNhK80vrx0l5tz/tvK3yzEr5eB3QxEoXA3ITbfvDKwuSUBc+scBftZ1ixxlNbMBYln0USiODr+BCFkrpE+TarnV9iDXYUTt7uy2Wd8sm7YXJ3ELR/i2nhR1NbNsuvXj3f30pOfgNQ76zutSVzIl1Mg2ohU9sIcMinuP5AHe0B7IYva3YUtMilnX7dTP9N1mpI21N3ltZE1upPyqC+08h7pVg1BbBwkAzZhmpvRshme1WH6u3am2grcO8UQNWwKbXhjO30qWEpZDOamKN5sju6PM28dEH6WwSfGINTx2YLNrb3JzQxErkTm7uaq96i37Z0fba8yc1t1Ube0rV86ruSKzoyuGeR9Zr0Sy0mFdmc+LcdS8Su8Q4m+WYJLuKQcwMsQcqR2t3Zs4advJKFggSwo5pzqXSqlGprHlOgzxycd2tTWfG3tlvFVzPtVm3gZ0kn1gXdqf4MqgG8V0cW9u1W+o2Myd2lMR6ieat/vgsikPjA/r/bOP4QimwU2u8YofSVDC9PW/W4jprTmwgg5p8Ts1dQXFJKeUHrXxd5WM5YDSPRLTE1RAwKp0iMbCTW8SL+Ie35163Ms5JJrq4oUqabiC9FgGPfPxRRQ2laXs/3Mpk2lAhNk3SVNTF2/jjy/1cOSKS5CbNuHf8aJo9YOnLK/nPcv4wx9eu4797Co2BoCo9jpNYo2nzCSflNqZGatYESn5dyfEP9lDeQDY2gjwWJFYiycUUrpjP2XUXcHk6lMZDe+GrEgpfA4l9QIhw3Qt1+XkKv17PuW2HKbcww65qYQYRNXeaQWOlP7ODj8bKfQ1tvGOXxNZj+IKpvNS6HvzxC8vmS4GdmvDSuMG81MkPd/0xPotYxDIxulydkVgeIWXDUNp5lnJqWybL1ojBmqqAYtRHH9D/IdD9K4PYxAOc0nnQ4pnHGR4eQsdm91SpiX1pwXSGt65nJL/vfMPG/1imvjE2J5H7yxxIW0TCivP49O7BP2J60MIQgeQaSGyz3ny8tAcB5Rc4tPYrPvomh8M2ZbDs+K0andghTWzXeDImd0Gtz2PT1EnMNQXHCeeFJ4JQe1yLJhYkfzT9yR2kr/yC7TuNAXvsPnWaYsdu65YF7AV28g7i42HtUFdcIX/3dnNgp/ubMv7Zzjx4D2j3ZjLsRzFql3V0Yhcv3h4WxmMNsEFk1bw76u+09bhC/r4fyDigZU9JJccTs7zXicSqesYbUypRWylfQohPjcT7SJY54JEhsFM4ce9FEexl5TvdMY5lCULgLz0FB7L4fPkXRkIoBMoZMI5wLxuBnRwyJwbN66mkPqOBohwyV6SZgp3ZmjXOklhjkCHQHVjIhPezyCtRE9j7BSKf60WHpp5Va2LrMMWOpwPmxATEkPpRGJpyLTnr0kn77kdybEb1sUbJMVLkOIl1dk9xcl45cwFo1dXq+6AiclYGA1u5gxBsb5EU2KkDA19/jYEdG+Gut4wdYF1f0Mj5TOsXiLsNIuvMnHWWxIZMTmWQ+z4yN2znpwPi/q3SENQ11JAqKkgt+OpOZniymAW4Dtem498T50lsjdemk58ToXidpthBymtvLzqx+UyrO5pJwtg0O7EFatBRJ165vUhsW1GzakFsLNGo5Of6dCQtYtpj4DjWT/l58lPfp8gUwMk5TazHeyk81Mpm7h6DT2rRDys4u0xSpfngOfMfhkjJth59bha/Tdps9n+tNjVQKUVZybLUQKLvahUuUhUX93Bk5EpZoLOW+CwabSD3Nh+Tb65IGq/Y18Sa/HOdlBsxUrI1KvrcE5QGNuNeqzy7Erm3llt3vhhPH8s8sXZNhK1SJrmPT6BVJx+bKZCqJMimMPOCRA747tglsUDrHqTO6o1tS85Sjq6dTfRCKeNqHWpigYDoUaQOaG4zvYXQY7kfbkBMLKkRlVP8mMaqCnNiz5dHsXaYjTYsytfjpQVTDWTX+rnwx2W87zPmybXOE+vpiCZW0GYn/IP4p6oyhLYiyKIAmshifhxyEXIa8cQ498qmYBaCOhjYSfbODdXEmrSrVX9tam5OLEysKObPCq+cvkNqrooD9K2WYqdHt78zul0VjpQXslnwySFzkCVbeWJVvrw7sBdtG5Sj3fcNo38wa2T9W3dkVmigMT+sjcfC//U6kdjguGVMC2lklKaqiLpOHGDsmUTq5SlcDPVaRUy1astmih0HSawhSml6nCESrM1HZvLrLInVjJzPfIGIVIVNVebEdZhixyESK2jvJmcQ17UqZ+Gqvom1T2Kd21OqNw+vNK/qjMQCraKYPz2cQJuDX9lkvjIpVtFlzCzeEiLMl1rnz3Z8zgpTzxlNrF1Tciuf2Dpdmw5/T5wnsTVem07tc8bCdUpi//e/7E8s4j675xXJOkCQSJ6FoAYdqoVXbi8SK/pJUinvqQwpC/NW8f8f78X9Q5/E28cLIb875WXoTu/n9MdrraL4OkdieTiMgCm9ULuWob8C9eq7VSJAlubDPniMj6RJO3/+RyxrILu71nB2iY2oty074RPdC78mRlNlKOPKuaOcWfkJxT9KpppiHx8ORj0gjIaBfniIjLD8ynkuHtjMmdQ9lFtrWlV+eEQPtpDFhKJ1gKlqLg2kKMIWY+KM3LjhOngEzcJaG3x4K8rOU7R9JWeWNMV/TZjM/1mUTtWae98dzAMPeGEYypJ8zn75CUVeg3k0zMdG9OhqHEKs8/4KsvSLoHGf9jRo4Gao3/xUpeUVbq0SCW/hWUuaWLHF1o+TOKEHHU0Bkq6iKzjKlrQVzNtmOfZ1p4k1yuLdrTeJUR1pcd894jw0o2IZTMqDvnFRvNQtAG/DB9ko8w9rfuKeF4fS1eMASf0yZHllpXrq0TV2KKO6teD+e2Uk1Zr0egbx5tz+9BG0usKjO83eVStIatCfDRHe10RioR7tBoczJvxvBHhbE2XbJNacd82Lb8c1INpGGkczUrcaiQVV20imvBFGsJ+YV1SvJe/AdlaeCmJc/yDyamxOLKLiG0LMxEhCWjSiUkrCqrRAt1KKHbGbnYLb80rHpvjdI55Sy7Tk//wzi3cXclCeC9AWiRXqUGmYNawrD96tp/Cfmxm/y0xk1Q2bMin0YZr5elUiszeCxApBmBKXiumVynNZ9Wws1xqWTP1UFOMGPG0R8EhfXEDuznSmfrjDhgZfMAsdR8zzHdCoRczLdRQc2UH6jIXsMFlfO2dObBhOVTADx8TwbHuNwRrB8hNhDozmLIkFNWFvTGfQUxokkXWFOexatx3PfjF08agiOnFdpthxRBNrBKUy3iZgriOJFdp0Yk9xal7VJYkV5G4VTvyYF+ggC+oljP+O5VNZ+L2ljYptza6K0ITFjO2oBiGq9DsTSJciHTs4ZwUxnCGxAtZRr79A5yANjbzMDNywNvdmkr44i+xKFn51uDYdGnvnSSVEwZIAACAASURBVGyN16bV9uDIn3VHYv8ieWEhAwJd+Xn+ffQzZGOp+gkalcq054T0Tjc+H/vtRWIdmQXXrYwY9EiVz/H3Z1MsT2mj8qL++DhatfWyMoe9bsIpDSkIKAhcBwQ0Q4rZGnmRu0/68Ur03VSdDKemJNaLeqsDcD10HTqjNKEgUAsIhL67mrHtPcE673At1K1UoSCgIKAgcHsi0JkKIUuH/zHcErpXYRFo1XMHU+xI5xR+b8Qrse7stgegKobUNWFCiElZLmt7L9XN7wqJrRtcMeUxFXLKLkvjksmv1AOXTu3xfakvjRu6YZkGp66EUepVEFAQuDEI/EXy/HMMaHmV4v9n713goqrW//93ICTfmUguR0whVNRES46lecwoNFOPhzpKeE9MRTGSNC0vB4sfKZmYd495v2CoqaEVlXctM49pebCUStE8oIKhozgcbBDO/79n9h72DDMwICDS2q9Xr1c4a639rPda+/LZz7Oe9S8fesfVsxNWXHERS9BeDGEt4Or3uKyfxj1XhZK9M2MszuoQAY0fXZ6PZOSAjjRyldbDxTEi8ahDVUUhQUAQEAT+sAScnuB/Hadzq3cLiv/7Pa6z+trfG1YNyRERG/g7exNzaEEDPoxxZ9KvZVP2aNmTQWNHEiolG5ES5w2ZyKayM+RV67AJEVtdeDXBNF4hZRC2f4Li/FNkvLWU/FJb6lSXUaJdQUAQqHEC2ltsXJnDEx71OJPSkGeW3WPDBFnEWmzHpefI7nBib9ix2CmWosmjuVW/5Pd6n/jj/F2N91CcUBAom4BFbgAw5Bzg/bHlJLkTTAUBQUAQ+IMTMIUQl0BwOjQDl13GtP82j26tt/KPNvISH6XEhY/ofsRGncBCtsVd5lGP+nwzx6vcjMSmUHWlUT3pG+OYuL7MdVLVPnpCxFYnYmUdalNP7lWthy28kYPux33k2FqLWp32iLYFAUHgzhCQhOyyPNjoySCb600qIWKlnjSIpfiFgRT5ulPsBELE3pnhFWcth4AsYl3LXKsqKAoCgoAgIAioCSgi9h5DHs5HNuG8J6FMQBUSseW+l1ieyihi/Q3oMo/y6dL5bDpxB12wsmlCxIrrRRAQBAQBQUAQEAQEAUFAEBAEBAFB4K4hIETsXTNUwlBBQBAQBAQBQUAQEAQEAUFAEBAEBAEhYsUcEAQEAUFAEBAEBAFBQBAQBAQBQUAQuGsICBF71wyVMFQQEAQEAUFAEBAEBAFBQBAQBAQBQUCIWDEHBAFBQBAQBAQBQUAQEAQEAUFAEBAE7hoCQsTeNUMlDBUEBAFBQBAQBAQBQUAQEAQEAUFAEBAiVswBQUAQEAQEAUFAEBAEBAFBQBAQBASBu4aAELF3zVAJQwUBQUAQEAQEAUFAEBAEBAFBQBAQBISIFXNAEBAEBAFBQBAQBAQBQUAQEAQEAUHgriEgROxdM1TCUEFAELhrCWhvsXFZHvW3e9B3yz02utGVhGcn0+k+9U96juwOJ/ZGGb1uEEvxCwMp8nWn2AnqfeKP83d3LSVheC0g4NumE3N7BuB6LY3F606yp7gWGCVMEATuEgJ+IxaxKDwA19xDLHg5gZ35d4nhwswSAo03Uhj1BMXF4HT5JM4fReF0ObMMQqNYGvYCLSxK2H9+d43KY+GjrsyeWJ8kvQB/OwSEiL0deqLunSPwVAQtYzqg+TWVf7+xq5J29MB3Syje6tq31V4lzbCupvXn1YT+dH/IB61ryY+nt75O1JIqOodopuYIaG+xdskVuvrcw5mUP/HMsioSsU6xFE0eza36JV0RIrY6h9WPuRODaQ5k7dnA2LTqPNfttz08fDB/98/juw9SmZ7jeHumelL5itd1/CyOlXyqWygT2rvDjZMsXp7GHseq3QWlQojfNImOHCVxYBwH7gKL/1gmyuPjnkFK7xhWVqDzkYs/J0y6SaDn6Hv9idtXgcq1vGhI3GYmdaLO9asUdkXEKj/cPIPrvGe456a9AaqYiB01RccbXW9Ahg9R0feyv5aPe202r86JWNfJM2jTwR3y0/jppVWUzDkXNAnv0rKVC9w4xqkRSRhq88jcLbYNe40/hzaTXus4NzGR6/8pMdxlQhxtO3sB5zjTbx5V+sGpzopYT15d+w/6PFh6AtSMiG3BzG1j6HS/nQl4ZgfdRtfsq2SfuDcY0dmFk3PeYeruu+XCKLHz9cTfiAkq5kxKQzsCViore2L5lnd2v4VD7z1BezGEtYCr3+Oyfhr3XD1598G5qywuEbFnd29gwonSxptFl/qnYgOGazl89/VRFp++SU05ZiorYmuTJ9bMMy+NuStO8tVdNV/KMlaIWFt0TCJJa/lTkQFDXg5HP17C/M1pNXT9VF7E1gZPrMfT0Ux7KYQAby2uzkCRAV1mGvs/nM/KL3WVvor+MCJWIeQ5naKhEdzyBOddg6h36BuH2EV12kG/JmVHUo2Kv8K0v9wk718+9I6rR1l+XodO+gctVHdFLHlkLZpGrvLU0/TAd63sdRMituqmu1nEQm7qRLLWFcptt8J79Vh8jeGRtVXEqjHIXtk77Yl9dgifTG2PVn+GzYnJfPD1jaoV/+WOfO0TsWOWv0f/Fjc4MjP+rhOxfkPy2BtxzYEvrhUXsf/r8QOGLu7U2+yPs9Cv5c7s2y/gzpujQ3nsPjj7xQYmnHJQxJqLGfj5061M/uX2LXGkhcqKWEfarqkymqBgkrv7wbU0Zq06yeGaOnG1n0eIWIdFrOr6SV8/hIkba+IzUOVFbLVPnXJOEPL6asZ3a4QqiEtVo+KeZfXp/nAiVup8wDYKIx6FIzNw+XyFQ8PriIiFYtYmXaKrz718k+jNoL0ONS0KWRGocyJWO3shLbyy0Dn54pq+mNOz5DeGYa/RrmchuZda0dBDeGKr6koweb4L0F3w4f7CVE4oob1GT2kz8n9xoWGrK7XUE1sLRWx0DPvC/bm0bx5DZlyoqmGqQDuyiOU4CX2TqQ331btXxBazNjmLrt7u7BjfgKj0soahEiK29w8YOoHLskdwuliBIRZFK0nAnTdHhfKYu/0wW5PnEIsQXs29WnqHBDPkYQ8Mv+yl/6cViO2tpKVStbogYmkXzPZn/eD8QfpsrUu+CiFi7YtYy3BVjV8Xnnslmoh2Hhh+SqLPhE23cVU4WvUuFbGaSBZtCSMAPRmfrWL+hzvJyAU0fnTpEcbA8AdJGzKxQuHRf3gRK4cWV72IBZ7J54dJV3C/2JCXhtcXYcWOXp6qcnVUxB7j3Lm2NGt2Ug4bduf++TN44MoqstxH0qKplWfQqxXu4/vRuKUP9aXQCwoxXDtH1rpV5H1doMJl8ta5HVvM6UOtaDysK94NXHCSalw7xfkFq9D/qHgi5WpS228Mwreplymsw/qw8Py54Nw3nMa9O+Aht1tcmMf1tM/IWnyYIusPkBof3KIG06RDM7QupoYLb2SR8+k6crfZeFF6vBveA4LxaeKFizMUFxXy318PkrV6OzdLeQfccB01DN8uLdFqlD7+QqYVE5OIvcK5XS749yjk7Evz0OdD/Tdn0crrIL9c+gutO0DW3GnkKp/RK2q3Ur69L/9X32SLZDvOLjhZ8LPvTTXZiaV33mIsHPTEPhnKA4OC8W7ohjScxYVXyN2/kYsrqsi9IovYckOHtT68OLE/fTr74yl/cjVcv8DxLRtI2JBj4b19JiGO2M4YPZmzi3oxMzqElp71gFtc/XkPC97Yw0FzrHfFRaz2z4/zRkx3Oj3oKYcuFXD+209ZOPNbjlvFkGv//AhjhvfiKdV6X8P1HE5/uY24+We4Ko+JyWaLLEelr53raqHdnWX7etHSRrizuv/mcGTZ483hpTw/H159uz+9W8j2Xz3D9vkrWfj1LYtzenbrRXxkF9o2cjP9u+Eqp3dsZqrKbosKQ/I4H3GN379vTKupEu+yjlogYkct4vO+Phx9L4r9gW8z6tkAPKS5JYWi/ZRC4v9LIs3iHuRByIjxDHomCD9jQSVs7SifLp3PphNKYfmFMDeFiUcCie8fiNbZQMa2qUz5NYzlr3bBw9lA9r75jHhPtTpQE8TAV6N5rpOfyQ5plVnmUVL+mahq24ppp2iWTQrFjwxSYmNY+VMlnop2q1ROxBqb82lL8otBuNgQsR4NmzKlZzse8tZivLnduonu/Pes+exXvrJ6nOBUn35PdKT3o43xkG7iFGG4kcMP+//FXKtQZZsi1smdN4eH8lgDyP/lAG9/epGfjQYqfVN13m4Ir1xWd5AhuwxM6N2Jxx6Qbc+/yOHPDjIrs6gUxXYt2zK6ayC+99nyEdn5MFALRGzg38YRGd6FQB85zNWgJ/NkKknvJHHIllPQO4ToyRGEtGxkzmlQet6qROzY/bR5cxShLT1MzHSZ7Fw7gQW7rRv3IOSVaUQ8HUgjxRRdBruWv8USVYiocU2m91EWrMpnwJgQpNuV7psFjN7qx7tvhxGgBf2JJCZO2WQOYdS0CyVyaBhdVDYb8rLJOJjEjH8ewHYAqoawt9cQ2UFran/GztsO9bXr6esWz+bXO+JaSsRqCOo/nui/dyy5B0njczyFJe9tsrpfAcrYtG6EVn4fM9hgCHZEbOtIFr0bRoCrgewD7xOTqPRZKa++fuytdy65H/ZbrmfSK2F09JMHVJ/JoXVTSPjMirh0L3w9mrD2fhZ5Msxny5PPJXPSKn87evtzaM5CyfjIz4heAXgYb0M6MvclMWFe6TmghDaXXD86Mnav4C31vFKePfNWkT/gZUIau4IxMVYKfu/EE9ZSC3lpJE2eyqbzcqc0QYSOjiCsUwCN3JWXID3Zpw+QNGsJByTxXhVHdYpY/sfClRf5u58r3y/6E31Tq8LgP1YbdVbEnloL/jGt0Ekhxb+G4j8nmIIVk/nvswstRWyrHvj+v1C8ZRFoOfyF5Ka+Q9a6K/I/y0Inv4ACjRvyq2xJFeswZU0bvOePwbdBGZPKLMJccJ0cR+sO7sb3GOuj+NoxfhqfhEF5rpXTdv6xpZyepYp369CP5pODcbfRdr4kyhWPtfxCo5keS0BrNxu2FJL7STxZ6/OMJRURe+alkzRYGwrGkOI2NFw7ErdD07jkOclSPFbUbqn8nDH4SktrbR01KGKdwsfQckCb0uMufTzI2E76lH1UJpGnydNYzo1HLdi0gcxcO5JOnrbrXD28ipdi081CVhFxxw9fpW1n/1JhRoZT2wgfe0guX0ER++xzJE98mgdsvZde/ZaE8M0qb27ZocqXPnuHIXNMMrbGROy/j3Ppofa0tL6YDWdYHb6UD2QR7j90JIuGB2K1Wstoq+HnT4l6+UuUZ6syKrHzsxkd6MT3yxrSN6W8B0ttEbEB6PV6tNrSPdUfSaR/vEpkGl88Amx3TJ/GyuFTSTHer5QX9myy6zeikTJXcjPJdPfDT/nbkE5Sn4mY/CwhTFoznhAfWxNLx6H3hpBgY+Gwek2d7mAcQ2YeLQ98lf5uyxPr6+lN/x4hPNWEUuHED7ULZvqzfrZD/37P5OM1B1mj3PNVAtSW0brjqYzdl2cWEqVErKq+7sddvLszVxawUmuVELFuevKLtWjutbKmMJOPlx1kze8l/15mP43F7nwSKVtMNYPmkDw00Ob4ZGzrTYx1dKFZ5Nho7WwKvccqKYLka8JFhw4PPErdf9JJGjKRTWYd68fA2XOIaGvzDkTG1hhiVps81UYR65tN9s1GNFIe+IZsMnWN8PNR7MrmQOwIEo+rrk9bLwdA9o6JjFhoK4wkkkWfS14/ScRksOm5GJJu82oqLWI1+D3Rk0HDIgjxA8twYg0945YzrpMs/q3PrTvKgtFxJdmByxobTB/VYlYo/bQhYlUCNnPHbCYsPKQS7ZUQsfX16NGWFqWGDFLGxbDS/EAJJHLxTMKa2w4QNl0+sog1e2INZO6ez5R59j5AqGA5PGcVEeuKLhc8vK3tMViND/gNmsOcoXaem6dTiBm30vQhxfgs8SM7x0Aj5WMRBrIzr9LIr5HZ2OwDUxmRaMqoZ3P9tFLy4k4mRi6gzOAnR+eqImKPzsAltSrDiU0G+EXl8XXYNfL+1YRH4mx5uhw19I9Zro6J2FZ4rxiLr7MULvwv3FePpcGPiZzNH0a7TplGr6yrFG5s9sS6o50dR4umLhRe2EfGop3czCiAJs3QRI4k4GF3nApP8fPgpZj8sapstkVXuLh1FZe3ZkH7UPze6IGXS56Fx9Fp1CQe7uFL0eVj/LpyC/nHC/7/+PogPGIi8G+ChRhESVREHpc+XMVvX5yjON8Np+498RvRDQ8XuP5VIucWZRktURJYFV9LI2PFFvK/zQMvL+oPGElAV19cyOH89AR0cvIRlzdm0PZxd65/PY/zK6W2MfbT7e9/w7v+LjLnqjyJ4WNpO6AVztdOcXbDBvT780DjjmvYYPyfb4NGlTRL++5CWgRInu3FMHsOzQxb+OFwK9oMc+c/L83DMNbSA1phu+XkUMVX0shYLfcTN5z6Dqbl4CDcakrEaoJpvKIfDV3yyPlkAzkppyjOd8GpazA+g/vg06CAiysmc7kSiZIrKmLNAu/qD6yen8J2ad3snzzpPXwYr/Zqgis57H1jNgnyVisWgvD6GbYvS2b1jhu4Pj+E5ePb4ykJtl5L+cA4s8oWmpYe4ibEbniNZxrd4vy+D1m67DhHfgPPx9vzcvQAnnmwHuc/iWf4fGWPmBbEr++P5w9fsPnjnzj4cwFo76N3dKTJ7uxDTBy8DeN7lepwLJy4cp5Y4yth0Q1Of7aZd1amc97tEWa+P4xOnrc4uWYKMesBbRcWbe1LW9cbnPxwM+8lp3NeXw//Xl14PfI52noWcHz+m0z8RG11ERs3XeAJjwZ82NOdSeU+XyooYqWEE8MiuOWeicusJ3GymzWx3BOXFFCL0tw0khYmsukYdHz1XWJ7+eGqO0TCkAQOKTVGLWJz+6vs+mQTOw+mk5kPHh0GMum1CII8pBeaPkzcaHzdMGVilV6SJXEbfYCgxeNMf0svbFOWoHl9Dj0b6zg0cwgJB6HjpNXEhzTCkHmApBUrSDmmA++OhI2IJCLED9fMVKKilpROhtFtEqtfCaFRtXhiy2dpM7GTVO33HA5/cZBZGap0gvf6MTcqmOYuBrK+3svc73WcLQRfTx9G932Gdg3A8NMu+n9mcimY276WTvK2E3x+tYh8F1e6P/oEo59sjGtxDl+t2stc0/dFy3Di39yZPOyvdPYE3dEvGPtVidgt3StZ0GIvmZJK8BbfJOubPbx7NA+diweTI/5KO3frNcMevD3mr7Rz03P2wAHmpuWRhTOdW7Rj9N8C8ZA8vqtqZ9KmyAWfE9bSQPrmicxYm2H0SHq07MkLLw0gIGMEU1er6XVk0pp4QnzAkJNG6oYlbNydSb53AD2fj2RAqwxGTLESsUbhKAmO95mxfCdXPUOZNjuaIHfI2NqbGLl9s5jWpZOydr6pXY0fPQeMJyI8EA99Gkv6T0Vy5JRkx81m55SJFI5JJrSpdB4dR+eNJe2ZNUS2c1W1H0LsylF4nvyIlNT9HDqtM4af9hw9jZelDyw5B5g6PJHSybj9GPjuHCLaVbUn1oZQN2RzaP1sEj5SyRLF64iOtPVLWPLJITLzPQjoFcGkMT2NH8ey901lxHuS5X5ELl5kFIKGzJ28/14SO0/rUIcqY/URzXTPkteQSkIvIYwAN2uxa+ueUF6ouFrwlj/2/G0mm18JQqvPIHVFIut2Z4IqxFr3TSJDZpR8XAwctYiZfQNMH1702aQfTmXT+hSO2vRMVmTOWgpHI8cZK9l51ZPQf8whur0WTqfQe5w8xzUDmZMcQaCrjvStScbQ5sx8DX7PDmL8S2EEeuhJ+2d/pn6miFjTB9Hs3VOZWBBN8vN+xr91RxYw9scQ1owMwlXVfsi01Yy6P42PPkll/0Hp2pTajmTaK9LYqz/SlH/fLrtELEWxo7lVnInL+kk4ZZWf3MmxNbHyWZve5Otll/G72JBBw+tTfuu325+6Vb/uiVgpmVD+Pk7EbKeeFEL64C9kFXbA45LJ21g/bhatH87j3MQErtMH/znd8JBE2SuruGkRvePF/YviaNaogEvrJpNjdPPLIrYwh/MrEtHtL4n10iTMoWWrAotwVZNgc+Py1olc/FA1cXqMpPWoIIpUHlCTXW7o9sRzfpni+ZXrhI6k9bAg6meb+lVMB3zWR/BA/RzOxSZw3SKS1YX6cTPktqZxfpnpjUYtqM++v5EC67BnlXmmvuSROSueK8csJ7zJzkKzWDeuQW6Uxk9DV3FTXnd8Md2Pxu57jetjnaJiadfdXWZYUbuV5FClMx+bRX9NidjwsTwyoBUFhxM5M9f0IcF8hI6kzbAgCr9dzOnZtxlWXG44cXvmfDaE9m45fD52Nu9ZJJepR/+5cYz5sxuXPotnyByTeFRErP7Up8RN+VIV4tuC+K1jCPY8z+Zui1hqLF0BEftYX5Jnd8HLwpMrU2n2HMmrnuaBnz+l28tflnPXlAWoRXhwSZVqFbH6M3zw1kpW/7skdDj47Tjin7wPs2AfOoYdw1ug/3Ie4fFW65TDh7Ej+hH0Xy8l/K0zqn4a2LszmxbXvZjRX0P5328dFLGP7eX3501u+3tu5eG8/VWcf6iiBP2yiDXkHOD9sYmq/Q0HMmd7BIE3HdsORPlCXuKpUl7apBfAGGJWZJpftBUvj+nFW9mSIohJa2YS4pHOpiETSbK4L/sxbuUyeja+vQQl1fUYtytipRMWZLJn80EWyy+Tvh1DWPxUY/J/3MXonbmWoZiaAJaN7oTP7+msWXKcj/Hm7egetLv3InuWH2CxVaTp33s+z/CHteR89SFRR02hvGZP7IavyH+mB0/5QM6/djHhUFkCVqrpoIjV6vn5ix1M/qlEmLfr0oO3/+KNZfZmOatz7nGmr0unZBtjZ0YPHEDvJpl8POcga6prUG6j3dCEzcaXc/3pVJZMLydEURXKuWCkygNo8/zqa0LtAYSgSauZGdIItad34NztRLTO51D8EBKOWDYY9u52Itvlmz8AKSJWiZxQrkf9iZUMn5JCRzkDsE1PskXTsqe1oqGpt8G7TO9aQSY750xgwTemyW/qt6tNT7Gm70zWjApCe3EnUZELyPQfx+r3e9LIIkJEMTSQcSulj2gG0lb0Yeo26d9VntgJRwl8eyCBWj3pG+OYuL48/56jIrZ0e7bG3uSlDEB3II4hiarIEu9oliWF4mfh4Tf1SdNuIOPHPEeXpiVeat3pnWx8fwGp6iUWFZqzJSLWcDqFqeNWlng6209idUIIjdS2DJrD9qGB5NuKiOk7k+2jgsj/JoEhMw7JntiAEo+yYpcyXp1M4eRaG321nm6Wz5LbmIzqqo98TmGfthTLq4LK28quQiIWA59/mk3bAkffFaqoT3WkmbopYq/Ie4fK3k03rnBBFmQWayMx7TVa/5ct/BB7sNSQKl7D3NRXyVon/VyxNZfO4+J45EkvCi8f5uzc7RRIXt6ADnhNGIRfQxd0e0pEplEMNr3C+enxZu9piUHyec3hyvLflw/ywytbKLX6SM4YbBkm7IX23Uk0DzCFCBfl53Al/TC5HxzEcEG98Er2ZpcVAo3kRX6VrPVgSqQlJ8qSM0B7Ukju1ilc/LAQZFtMDCtqt1z+2mFOjtqIxfIwm1vsVGx8LAe87DWxiie7rOu+OGM7J6Y4tDmK/WbKFbGy4LPjtUSur5fWesaaRJUiYstdZ2ssXYFw4qgY9g0wbihp/7j6LXHhm1GuLu2TTxM7vAvtlfWz6pp3QsQ6sGWQImrL7Gcpsf47e3fmVKuIpfh36u2ZgfOh2w3ik3smvyyVfrm191IWSOhrkZZrklSQSovYEuFpetGw/lsRsaowRbvQS7y2telZbCuc2EPjQZ8nHuWv7XxwvXqc6WtMQs5Utr6djMWKt1MReIoQPMZb636h1O4+8trR/OOpDNln+nBpErEG8o2BNK7ovvuEsQf0DqxbdFDE2vLUynZYilgfZr36DA856/l59z4WndKbPLFtOjD22QA0ZqFem0ZStkXTk9j3x9FF3kzcoMsk/dhOUmx5thSxobyYl9mdMoROqeuwC7HJsXSxEzWrnEbx3Fq/xFuH6Jb+yASaJyKY9GJPgvw8SufuqHERa5nYSfF8h7ZvhGvuIeIiEpCknKmf9jxuVgLc7ppaEz37H9706PO0aN0NZGydSszq8gSssbVy9gCuyNgDshh01aeTMn8+G78xeWIHvTaOsNZaDCdW0meKnfUqUvTK0IG88GSgKWTdGPmiyhVQoTmrXhNrvf+tzFslMrtMSyb2iXImreJZle0wL1mRxwtlCYsiatUiVtOFiNcj6NnOr3Q4flXv0VutIraIjZsv8ARCxFbmCVDHRGw3fLf0wdvsnZM9eYbDnBxjEkG2RKzLj0mcirdyOapCdisrYtEE0XDRSBrbyE9jvcbVJGJzTB5i1V6rpkG1I2LNnlmrobcpYuUyTwbj1bUzHoG+5mRQ+m+Xcma24tJTb41jf0qZRKw6fFvad9cF7ew5tGjyC6dHLSZf+mBqS8Q6bHcZoreGRax5/+EyrrIaFbEXvmT40E9LrcOsURErC2aHReyz/dk69XHsLOWFWipiHVqfW1Mi1gjbD3yncWtoL4pcqz6c2DER60fkgkWEtbS/TkuIWPWV4czYwQPo/kAuX63YZQz5NYlYV05sTeEt6wXV5jWqViL20hHGbsjAKhYEJYtvaRGbx3d7ztG8WxAehRfZs+mA2RNs/7qtahELD7UPYVa3xjZOaeDs7k+YcKI279quIej5YYQ904HA5kpCIBthpfKLuHrdnn3GFREyNtZb2mi40iK2WyzJr3fBrty4wyLW1FUlAqNEtCoidufLI1hQ6vqxI2LtCD77IjaDndugqxSeq0tj5fSppJSbLK6KRSyBRC+bQ6gputbysBal9iacJojoWfGEAOLaUgAAIABJREFUSutqz6bQb+xK08esCs3ZionYMr3qip2VFrEhxCZPKuPDjvJBtDKyyKqO03SKpkZwq/gMLivexCm3/IDfinlib7Ft+0UeNQgRW5nRqmMitvwMsxYi9lo/mr8ZjLtqjWcJRCWcWL3fbMU8fU5DXyPw+WbcunYF5/tM2YlNGYH385/ZqRhUUcOmEF4XdLumcX6FvKhJMUYOJ3b9VdnCJpjGG6T1mTbCbCkJJ7bct9XG9HiyD/7R0npbSw9w2YJa3Y4seCljyyILEVtRu+XyRXK4svnUqiRYtsKJrT23rTrj88YgHmhgtXewBZJy5o7cD7X3vDIXXLl1yvXEdmHRDml95gW2j5zHwnPqFkvCiU9vnULUElOIbLV5YuUMv67/TqbXBOuVrKV72n/udGOos+E/X7Jw5h4+l9bEGo8qDCe28vzS5nHmvN2f9p5W+8wq+/E64IlVPgyoQ7TLHUfkr6v3V9OaWOB/Vb3FTkU8sUp4nsV6NBOVsl4IU3rHGLd3KNsTqyS9SWPlC1MpNydW+YNRYyVseWJNJ1dE7EX2LD7A4t9BCb3NP/EFQ3ZbZyOVw4n1yrpUxZt5kc+XHGC5KmmS1LoSTqz2gKoTO811asvigZKQtUoWZZNMVYtYdyaPDKWzWx46Q308jNmJ7WdVrrHBqtSJpGy405j0UhAeFmsoATlE0tWhpDIVEbElXkfbgs2yIxX1xCphueq1oqYW71Q4saUn1mRLiYhVGJhCrF3J/CyKqH9abr9kDidWBJsS7qpaO1xCTQknVgsfy8ROh5R1ptbJomzOoSoWsfJHBk2eDkN9D1MiqCID+otpZWdqt7bt2Xg2v9YRi8zFFZqzFROxZoG8I4oRC8vZHquinljFbkMmO5cmkrTDtF7dOGstlqZU6iK3rFTNiZ1Q1sT+6sOTUfeWzvNQBV2oy038QUWsOybvqi9eSyfh5wWG/+zj7BIlsVMb3GOG0VQKvb1S4sWtaDixUQz6ZXF+wQby8gsoOmG11lU9swaM5ZHwVjgbE0YlkSsndnIJ74dvWAfudynkshKiiwuahHeNotci4ZGXL5rIYTTt4INLocobKuWmSZiBR94+fvv4GDd/kkVyk2bcP2EszR60XMurrJ/lyinObt3Gfw/nmBJBlTocF7Gm0OZzFbTbtDVSsyaQ/+NGzr53mKIGqrGR7LEQsYpIziNnwyIubbuKU9eeNB7WA2+NVPg2ROyDUobrHngUXSHns+1c3neKIoswbHu3iUAiF8w0eqwMFw/w/jj1WkMbdcoVsfUYsXgGL7apB7/9wOpFSmKnJrw4fjAvdvbB1XCGD8KXslrOrFttIpZHmPPJMNprCzi/L4XVW+RkTXZQjHn/Pfo/BPrvkomJP855vRst//Y4I8JC6NTsPrue2BcXv8uINvVM4vetL/j8P5Zb35hOp4j7GxxfuZS4DVfw6tWdf0R3R8rOD7chYpv1Ys2q7vgXXeXk1k95/4t0Ttm0wbLjd2t2Yoc8scGxJE/tgof0EjFjCguOmZKk9AwPM4euVd4TC8paRMOvB0ja+JGcuMOBR3G1brFT/vnt7hPbpRP92luGE+MZyJrh7fEwJkfaX5LY6YGmTHjuCZrfJyU1SWH416asXUOeD6ef5Pm+mk7yx0pip/r0C+5iarswgy2Lj5Asp0i3zk5szhBsnfW4VLeqWMTK2wvx415mHb7O77/f5GcrEV4+2fJLaJ6NNW3XhI5DC0eTUGqLmvLbsCwRQuyyCDx/Si1JeGRM7BTGpOmRBClJf5RK5kQ2oD+9k00fprDzG1MCpi7PRzIyKLN0YidsrDO38THJ75VlLPubH+Smk7JhpTmRmq0eVVTEmpJXgf74Eia+kyonR3qBiOd70LGptLWJvbXwNbPFjjH50oiRDOxkGU6sGTqH5EGBuBbpSNtQktip46DxvDygI41cDaRvHMLE9dLLS0dik+KNYeGGX3fy/jwlsVNPhr0+klDpIaEKVS69xY4qE3K5QrZqRawSDp62NoFNpw1c/cWURM/mMWImyYHZfPTJLo5+r5TzICC4Ky+8KGV4drXca7dCc7aCItY/mmXvh+JXpCN9WxIrd39Nuj3DKypiRyzi83BpDW0aS96YQWpmvinh2uAwenTwQ+tchZ7Yat1iB/wi8vh6SHnZiTX0nLaccVJ4tnHroQRVzoqK3tfqVvm6JWLbyZ5VC2FjOWCl1rl2jaBldAeMGsf6KLpC1rJ3yDUncKqYJ9Zt+hweam1z7x7jmtTcrzZwabXiSvNCO/sfxkzJtg5DRio/T9lVsv61zK2BCshNTVRtDSSvXTVmKCx9FF87zE+jNlIS0NUKr6VjjeLe5mFemyuLxpvle2LN63MraDdypmRrKoaMcxQENON+q312FXFvbbf+Sh5aL8t9YssNEbbaMsl1QhytO3vZ3ALJrkA2Z1CULHLgxlquiAXadGfZ3F7YjuQs4PTWeUQtUXZcrUZPLOAfNYZlA1rY3iLk/3/xVq/D9Y+OYVl46S1+zGNlJ5xYO3QMW4fbOIdF+Xq8uHiGUexaH1d/u4Hnn0z75FrvE6t1xBMrebPj/kHs0/YCoa0EsmyA8nAivRFPjnct5wurg4mdVJ27o55YdcZhO7eJ2xGx+EeyaK6UDdRO43YSfNSOLXbs7FVSrOPwpi+YdamkT927/ZWx7e0Ecl5NY/G6k+xR9u3S+DF3eDDNrbe0kZorvsnZvakWYbm29ont3DGE155qjGvBr3y87puS7XuU/Vjtvt+oky+VIXJtrYl1b8WykR3wsbl3nAFd5km2f5HOx/ZezB1851KS4hiL282o62BjxmJlh/FKyW3MW4TIzVpkhrU+la0tdhwUsZItsUmTzGtzS/VCJTQrKmL9Ri1ikZLN1hYeuyK2urbYsbWNkGkvUsuPE2VvPWOdfEjzbDzLX+toO2y6VNu29okNJOzdaUS2syEkytpuzMhUnYiuYl74oNdXM7NbyTYzFkNk0JF55CPmz0wxJVkqzw4b4ceOz9kKiljpCpqazKRge4HqqvehiopY6fmwQNqv19717MC7lqO3gmoWsdPnZxMR6Mr+OE9e+pc9o+Rkh/IWWY4tWXC0g3d3ubolYuV1kpTa91Q1SBbhrfK/P96DB4Y9haeXO6b94wvRXzjGhTVbrbL4VkzE8nAo/tN64OFciOEm1KvvUkoAWYYPe+E2IYIm7X35P7msUewe2sKlFTay3rbqjFdUD3yamEKVoZCbl09zceM68r5WQjXlPj4chMeAUBoG+OAmK8Kim1e4dnwXF5cdpsj6BULjg1vUYAtbzBStE0yV8dFAySJsMSYVsRsXnAePpFloG+Ma3uLCK+Tu38jFFU3x3RKqWv8sW6dpw/1vD+bBB90xDmV+Fpc+Xkeu+2D+HOplI3u0nRdOqTnrfX8lW/qG07h3Bxo0cDG2X3LY8/JKnljTZt1V44mVz9jmceIndqeTOUHSLfTZp9mzcgML91mOffV5Yk22eHbrRXxkJ1r+6b5SSUEsk0m50WdSJC9288fT+PAx2fzVlm+5r98wgt2Ok9A3WbWvrEK3HsExwxjTrSUP3K8SqdaiVxvI6wv601vy6kqH/gJHNm0goUF/Pgn3vC0RC/VoPziMV8Mexd/TWijbFrFSyKQxYcP97uwY34CoMnOC3G0iVsqAGcG010IJUvb1k16oju9n4/lAxvcPJNO8j2bpF8Kyw4nlcfcOIXpyBCEtG5XeS9FelsrauMVOYR45Gel8fDCDz61Wikg97RzUgZc6NcXHGGYr3cZ1ZH3/Pcu/yeGE9cbTGm8m/7UjjzXxwFWahsVF5Odm8OXO4yy/bJniz5aIlZo3C+cbGWxJPkKydO+vThEL9O75PKMf1kLhTQz31DfZrj7y01m+9Dif3877lKYn8avkrZuqaN9Sj6cjGT+gq0XCI0NeNhkHk5jxT9t7cHo8Hc20l0II8Naa7odFklA/yqdL57PphPKgrZiQMWLRBDHw1Wie62Ajkc1tiFjwIPS1dxn0tB8e8hTU56RzaNt+tH2j6eJmzxNbQ1vsGPRknz5EyvqVpJr5KRMlkLCp43lBzUTaVuZL2+OjeSKat0eVNzZS27ZErPTvJcLZIot7eeLxNkQsmlBmrokmSAuGAgOubqWVm+RF7x+bapwjoaMH8lyHQHzcXc3PY0OBjpwT+9n4z5UcsLHVjmNztuIiFqTw+/FE/70jfsrkMl/jtyFipYiIv43j3cFdS9o1bieUwv76YUQHazn6nnXyqUreXKpTxD6Tzw+TruCe2ZBBkWVvryN9hFkjhYNL3Ti9id7jqiihYyWx1JZqdUvE1haqRjvkpEeaLM6+M4889ZY2GnfqT5hEa2lDvbIEYK3qjzBGEBAEKkrAb0geeyOuce+vPrwUdS/2N8OprIh1p95mf5xPVtQyUV4QqBkCvm2eYO5fm1J44gvG7taZ165JZ/doEMD0iE74uuTx3QepTM+5PZt6vr2ZcR20YL2n8e01K2oLAneIgJJAz0DaP6OY+pl67bxHyR7eNZh86w6BuHOnDdhGYcSjcGQGLp+Xv1meZKhjiZ2KWZt0ia4+9fkm0YtBe8vrYk/iN5k+0ukcyoBeXnt143chYqtrHJXsudKesqtXct28rtQNp84d8H6xD40bumC5DU51GSPaFQQEgTtD4H8kLrrMgFa3yPuXD73j6tkJK664iCVoL4awFnD1e1zWT+Oeq0LJ3pkxFmcti4DJIwz5P+1l8YFcDuebPMaae13p3KYTw7v5oSnO5OMFB1lj7Xl2FK2y7tS4FhKyD8QxQr2npqPtiHKCQK0ioIRs60lbv4CVuw+RYfSkavBr+yTPvTyS0OZay4zDtcr+u9wYz+kUD4qgsCE47xpEvUPlZyZ2VMSOir/CtL/cJO9QIx552zKuz5qaxbpwsjkQP4JEq/2i73LSlTZfiNhKoyunoiaYxiukDML2yxXnnyLjraXkl9pSp7qMEu0KAoJAjRPQ3mLjyhye8KjHmZSGPLPsHhsmyCLWYjsuPUd2hxN7w47FTrEUTR7Nrfolv5e3CXuN912c8A9P4LEuPXjzL/JGqzZpGMj5ehdRR2zEWjtCzyLvAFiEeTpSX5QRBGotgY5MWhNPiLwW0vblk82BhSNIvM0t6mstgjthmBxCbP6mdvMMrvOe4R5Tjj0bxyiWhr1AC4tf7D+/I8ZfY9pf8yDDh6josiK0SrL9m5o2kH3gfWISdzqw3/edAFfz5xQitjqZK+tQm3pyr2o9bOGNHHQ/7iPH1lrU6rRHtC0ICAJ3hoAkZJflwUZPBqXaMqESIlZqpkEsxS8MpMjXnWInECL2zgyvOGtZBJx56uHW9O/4EA0b1MdVSfB06ya6385xeM+JUut5K8RTFrGu5axVrVCborAgUFsIeIcQ+cogurbzwUO9HrZAR+ZPh9g4b4nNda61xfy70g5FxBaD0+WTOH8UhdPlsrYJqpiI7RqVx8Kge5k26V4+lneRsMfJmKywgyv63AwOrJ3Bki+ttmO7KwFXndFCxFYdS9GSICAICAKCgCAgCAgCgoAgIAgIAoJANRMQIraaAYvmBQFBQBAQBAQBQUAQEAQEAUFAEBAEqo6AELFVx1K0JAgIAoKAICAICAKCgCAgCAgCgoAgUM0EhIitZsCieUFAEBAEBAFBQBAQBAQBQUAQEAQEgaojIERs1bEULQkCgoAgIAgIAoKAICAICAKCgCAgCFQzASFiqxmwaF4QEAQEAUFAEBAEBAFBQBAQBAQBQaDqCAgRW3UsRUuCgCAgCAgCgoAgIAgIAoKAICAICALVTECI2GoGLJoXBAQBQUAQEAQEAUFAEBAEBAFBQBCoOgJCxFYdS9GSICAICAKCgCAgCAgCgoAgIAgIAoJANRMQIraaAYvmBQFBQBAQBAQBQUAQEAQEAUFAEBAEqo6AELFVx1K0JAgIAoKAbQLaW2xclkf97R703XKPjTJdSXh2Mp3uU/+k58jucGJvCKiCgCAgCAgCgoAgIAgIAmoCQsSK+XB3EngqgpYxHdD8msq/39hVyT70wHdLKN7q2rfVXiXNsK6m9efVhP50f8gHrWvJj6e3vk7Ukio6h2im5ghob7F2yRW6+tzDmZQ/8cwyIWJrDr44kyAgCAgCgoAgIAjURQJ1TsS6Tp5Bmw7ukJ/GTy+t4qZ51FzQJLxLy1YucOMYp0YkYaiLI1rTfRr2Gn8ObQZkcW5iItf/U2KAy4Q42nb2As5xpt889FVpW50VsZ68uvYf9HmwNKyaEbEtmLltDJ3utzNYZ3bQbfSeqhzJctvqE/cGIzq7cHLOO0zdXW7xWlfg9cTfiAkq5kxKQzsCVjJZ9sTyLe/sfot9ta4XwiBBQBAQBAQBQUAQEARqD4G6K2LJI2vRNHK/kmFreuC7Vva6CRFbdTPQLGIhN3UiWesK5bZb4b16LL7G8MjaKmLVGGSv7J32xD47hE+mtkerP8PmxGQ++PpG1Yr/cke+9onYMcvfo3+LGxyZGX/XiVi/IXnsjbgGGT5ERd/Lfrv8hYgtd2qKAoKAICAICAKCgCAgCMgE6pyI1c5eSAuvLHROvrimL+b0rF9MXR32Gu16FpJ7qRUNPYQntqquAJPnuwDdBR/uL0zlhBLaa/SUNiP/FxcatrpSSz2xtVDERsewL9yfS/vmMWTGhaoapgq0I4tYjpPQN5m9FahZXUXvXhFbzNrkLLp6u7NjfAOi0ssiJERsdc0f0a4gIAgIAoKAICAI1D0CdVTEHuPcubY0a3ZSDht25/75M3jgyiqy3EfSoqmVZ9CrFe7j+9G4pQ/1naVBLsRw7RxZ61aR93WBatRN3jq3Y4s5fagVjYd1xbuBC05SjWunOL9gFfofFU+kXE1q+41B+Db1wtXYttVh4flzwblvOI17d8BDbre4MI/raZ+RtfgwRflWdTU+uEUNpkmHZmhdTL8V3sgi59N15G7LKX2ux7vhPSAYnyZeuDhDcVEh//31IFmrt3NT1volldxwHTUM3y4t0WqUPv5CphUTk4i9wrldLvj3KOTsS/PQ50P9N2fRyusgv1z6C607QNbcaeQelluvqN1K+fa+/F99ky2S7Ti74GTBz7431WQnlt55C0IOemKfDOWBQcF4N3RDGs7iwivk7t/IxRWlAFbubiGL2HJDh7U+vDixP306++Mpr5s1XL/A8S0bSNiQY+G9fSYhjtjOGD2Zs4t6MTM6hJae9YBbXP15Dwve2MNBc6x3xUWs9s+P80ZMdzo96Gma40UFnP/2UxbO/JbjVjHk2j8/wpjhvXhKtd7XcD2H019uI27+Ga7K1Ew2W2Q5Ks3zulpod2fZvl60tBHurO6/ORxZ9nhzeCnPz4dX3+5P7xay/VfPsH3+ShZ+fcvinJ7dehEf2YW2jdxM/264yukdm5mqstuiwpA8zkdc4/fvG9NqqsS7rEOI2MpdMKKWICAICAKCgCAgCPwRCdRZEXtqLfjHtEInhRT/Gor/nGAKVkzmv88utBSxrXrg+/9C8ZZFoOUkKCQ39R2y1l2R/1kWOvkFFGjckF9lS6pYhylr2uA9fwy+DcqYWmYR5oLr5Dhad3A3ijTro/jaMX4an4RBEbLltJ1/bCmnZ50qaaZDP5pPDsbdRtv5kihXPNbG393RTI8loLWbDVsKyf0knqz1ecaSiog989JJGqwNBWNIcRsarh2J26FpXPKcZCkeK2q3VH7OGHylpbW2jhoUsU7hY2g5oE3pcZc+HmRsJ33KPoorcRcxeRrLqagWbNpAZq4dSSdP23WuHl7FS7HpZiGriLjjh6/StrM/qlxRxgYMp7YRPvaQXL6CIvbZ50ie+DQPWDcqNXz1WxLCN6u8uWWHKl/67B2GzDHJ2BoTsf8+zqWH2tPS+mI2nGF1+FI+kEW4/9CRLBoeiNYGcsPPnxL18pect/otdn42owOd+H5ZQ/qmlDcxhIgtj5D4XRAQBAQBQUAQEAQEAYVAHROxrfBeMRZfZylc+F+4rx5Lgx8TOZs/jHadMo1eWVcp3NjsiXVHOzuOFk1dKLywj4xFO7mZUQBNmqGJHEnAw+44FZ7i58FLMfljVdlsi65wcesqLm/Ngvah+L3RAy+XPAuPo9OoSTzcw5eiy8f4deUW8o8XQEAQHjER+DfBQgyiJCoij0sfruK3L85RnO+GU/ee+I3ohocLXP8qkXOLslTi0Z3ia2lkrNhC/rd54OVF/QEjCejqiws5nJ+egO6Eaahd3phB28fduf71PM6vlNrG2E+3v/8N7/q7yJyr8iSGj6XtgFY4XzvF2Q0b0O/PA407rmGD8X++DRpV0iztuwtpESB5thfD7Dk0M2zhh8OtaDPMnf+8NA/DWEsPqJJ4y2G75eRQxVfSyFgt9xM3nPoOpuXgINxqSsRqgmm8oh8NXfLI+WQDOSmnKM53walrMD6D++DToICLKyZzuRKJkisqYs0C7+oPrJ6fwnZp3eyfPOk9fBiv9mqCKznsfWM2Cd+Zxt5CEF4/w/ZlyazecQPX54ewfHx7PCXB1mspHxhLly00LT3ETYjd8BrPNLrF+X0fsnTZcY78Bp6Pt+fl6AE882A9zn8Sz/D5yh4xLYhf3x/PH75g88c/cfDnAtDeR+/oSJPd2YeYOHgbx63uz46FE1fOE2sUpUU3OP3ZZt5Zmc55t0eY+f4wOnne4uSaKcSsB7RdWLS1L21db3Dyw828l5zOeX09/Ht14fXI52jrWcDx+W8y8RO14UVs3HSBJzwa8GFPdyaV+8wRIrZcRKKAICAICAKCgCAgCAgCMoG6J2KlZEL5+zgRs516Ugjpg7+QVdgBj0smb2P9uFm0fjiPcxMTuE4f/Od0w0MSZa+s4qZFuK4X9y+Ko1mjAi6tm0xOqkrEFuZwfkUiuv0locOahDm0bFVgEa5qEmxuXN46kYsfquZcj5G0HhVEkcoDarLLDd2eeM4vUzy/cp3QkbQeFkT9bFO/iumAz/oIHqifw7nYBK5bRLK6UD9uhtzWNM4vM3lM1YL67PsbKbAOe1aZZ+pLHpmz4rlyzPJaMdlZaBbrxjXIjdL4aegqbsrrji+m+9HYfa9xfaxTVCzturvLDCtqt5IcqnTmY7PorykRGz6WRwa0ouBwImfmmj4kmI/QkbQZFkTht4s5Pfs2w4rLDSduz5zPhtDeLYfPx87mPZWzHerRf24cY/7sxqXP4hkyxyQeFRGrP/UpcVO+VIX4tiB+6xiCPc+zudsillZUxD7Wl+TZXfCy8OTKVJo9R/Kqp3ng50/p9vKX5dxwZQFqER5cUqVaRaz+DB+8tZLV/y4JHQ5+O474J+/DLNiHjmHH8Bbov5xHeLzVOuXwYeyIfgT910sJf+uMqp8G9u7MpsV1L2b017Ci3EeOELHlIhIFBAFBQBAQBAQBQUAQqNMi9oq8d6js3XTjChdkQWaxNhLTXqP1f9nCD7EHS00KxWuYm/oqWetUItZGBltbay6dx8XxyJNeFF4+zNm52ymQvLwBHfCaMAi/hi7o9pSITKMYbHqF89Pjzd7TEoNkD7A5XFn++/JBfnhlC0XWlssZgy3DhL3QvjuJ5gGmEOGi/ByupB8m94ODGC6o1/HK3uyyQqCRvMivkrUeTIm05ERZcgZoTwrJ3TqFix8WGhNqSVvwmBhW1G65/LXDnBy1EYvVxja32Km+NbGKJ7usO0dxxnZOTLnNzVHKFbGy4LPjtUSur5fWesaaRJUiYstdZ6sWsY4kdoqKYd8A/7Jvple/JS58M8rVpX3yaWKHd6G9sn5WXftOiFgHtgxSRG2ZHS0l1n9n784cIWLFo1YQEAQEAUFAEBAEBIFqIFDHPLHd8N3SB2+zyJQ9eYbDnBxjEkG2RKzLj0mcirdyOZrLussCrOIiFk0QDReNpLGN/DTWa1xNIjbH5CFW7bVqGnM7ItbsmbWaGTZFrFzmyWC8unbGI9DXnAxK/+1SzsxWXHrqrXHszziTiFWHb0v77rqgnT2HFk1+4fSoxeRLnm1bItZhu8sQvTUsYs37D5dxEdaoiL3wJcOHflpqHWaNilhZMJd5X1KL2Gf7s3Xq49hZygu1VMQ6tD5XiNhqeDyJJgUBQUAQEAQEAUFAELBNoI6J2PIzzFqI2Gv9aP5mMO6qNZ4lmJRwYvV+sxXz9DkNfY3A55tx69oVnO8zZSc2ZQTez39mp2JQRQ2bQnhd0O2axvkVphBg8yGHE7v+qmxhE0zjDdL6TBthtpSEE1vu22pjAjzZB/9oab2tpQe4bEGtbkcWvJSxZZGFiK2o3XL5Ijlc2XxqVRIsW+HE1p7bVp3xeWMQDzSw2jvYAkk5c0fuh9p7Xi03lXI9sV1YtENan3mB7SPnsfCc2oqScOLTW6cQtcQUIlttnlg5w6/rv5PpNcF6JWtpOv3nTjeGOhv+8yULZ+7hc2lNrPGownBiK88vbR5nztv9ae9ptc+ssh+vA55Y5cOAOkS7/LEvYuPmCzxxv1gTWz4rUUIQEAQEAUFAEBAEBIGKEfiDiljFu+qL19JJ+HmB4T/7OLtESezUBveYYTSVQm+vlHhxzR5RB8OJjWLQL4vzCzaQl19A0Qmrta7qsRowlkfCW+FsTBiVRK6c2MklvB++YR2436WQy0qILi5oEt41il6LhEdevmgih9G0gw8uhSpvqJSbJmEGHnn7+O3jY9z8SRbJTZpx/4SxNHvQci2vsn6WK6c4u3Ub/z2cY0oEVepwXMSaQpvPVdBu09ZIzZpA/o8bOfveYYoaqMZGssdiLBSRnEfOhkVc2nYVp649aTysB94aqfBtiNgHpQzXPfAoukLOZ9u5vO8URRZh2PYuvEAiF8wkrKUrhosHeH9cIjttspTrlyti6zFi8QxebFMPfvuB1YuUxE5NeHH8YF7s7IOr4QwfhC9ltZxZt9pELI8w55NhtNcWcH5fCqu3yMma7KAY8/579H8I9N8aXVUcAAAgAElEQVQlExN/nPN6N1r+7XFGhIXQqdl9dj2xLy5+lxFt6pnE71tf8Pl/LLe+MZ1OEfc3OL5yKXEbruDVqzv/iO5OS2P2ptsQsc16sWZVd/yLrnJy66e8/0U6p2zaYNlxkZ24Yg8jUVoQEAQEAUFAEBAEBAFHCdQtEdtO9qzaEJkKkFLrXLtG0DK6A0aNY30UXSFr2TvkmhM4VcwT6zZ9Dg+1trl3j3FNau5XG7i0WnGleaGd/Q9jpmRbhyEjlZ+n7CpZ/1rm1kAF5KYmqrYGkteuNrU9LYqvHeanURsxmH9uhdfSsUZxb/Mwr82VRePN8j2x5vW5FbQbOVOyNRVDxjkKAppxv9U+u4q4t7ZbfyUPrZflPrHlhghbbZnkOiGO1p29bG6BZFcgd4tn8+sd5a1Z9Bx9rz9xZS2bLVfEAm26s2xuL1ra2taGAk5vnUfUEmXH1Wr0xAL+UWNYNqBFqW17FP7qdbj+0TEsCy+9xY95rOyEE2uHjmHrcBvnsChfjxcXzzCKXevj6m838PyTaZ9c631itY54YiVvdtw/iH3aXiC0lUCWDfCLyOPrIdcgvRFPjncls8y7skjs5OhDS5QTBAQBQUAQEAQEAUGgbolYeZ0kpfY9VQ20RXir/O+P9+CBYU/h6eWOi7OU9agQ/YVjXFiz1SqLb8VELA+H4j+tBx7OhRhuQr36LqUEkGX4sBduEyJo0t6X/5PLGsXuoS1cWmEj622rznhF9cCniSlUGQq5efk0FzeuI+9rJVRT7uPDQXgMCKVhgA9usiIsunmFa8d3cXHZYYqsvYMaH9yiBlvYYqZonWCqjI8GShZhizGpiN244Dx4JM1C2xjX8BYXXiF3/0YurmiK75ZQ1fpn2TpNG+5/ezAPPuiOcSjzs7j08Tpy3Qfz51AvG9mjbe2cK7dlve+vZEvfcBr37kCDBi7G9ksOe15eyRMbT1hLbRV5YuUztnmc+Ind6WROkHQLffZp9qzcwMJ9lmNffZ5Yky2e3XoRH9mJln+6T56HJVQsk0m50WdSJC9288fTKMBNNn+15Vvu6zeMYLfjJPRNVu0rq7RTj+CYYYzp1pIH7leJVGvRqw3k9QX96S15daVDf4EjmzaQ0KA/n4R73paIlTI/tx8cxqthj+LvaS2UbYtYUEKK3dkxvgFR6WU9cISIFY9jQUAQEAQEAUFAEBAEHCVQt0Sso72ukXJy0iNNFmffmUeeeksbjTv1J0yidTt3q3DYGjFMnEQQEARqiIDfkDz2Rlzj3l99eCnqXvbbPa8QsTU0JOI0goAgIAgIAoKAIFAHCAgRW12DqGTPlfaUXb2S6+Z1pW44de6A94t9aNzQBcttcKrLGNGuICAI3BkC/yNx0WUGtLpF3r986B1Xz05YsRCxd2Z8xFkFAUFAEBAEBAFB4G4kIERsdY2aJpjGK6QMwvZPUJx/ioy3lpJfakud6jJKtCsICAI1TkB7i40rc3jCox5nUhryzLJ7bJggi1iL7bj0HNkdTuyNGrdYnFAQEAQEAUFAEBAEBIFaTUCI2OocHmUdalNP7lWthy28kYPux33k2FqLWp32iLYFAUHgzhCQhOyyPNjoyaBUWyYIEXtnBkacVRAQBAQBQUAQEATuRgJCxN6NoyZsFgQEAUFAEBAEBAFBQBAQBAQBQeAPSkCI2D/owItuCwKCgCAgCAgCgoAgIAgIAoKAIHA3EhAi9m4cNWGzICAICAKCgCAgCAgCgoAgIAgIAn9QAnVKxDZv3hydTmf8TxyCgCAgCAgCgoAgIAgIAoKAICAICAJ1j4AQsXVvTEWPBAFBQBAQBAQBQUAQEAQEAUFAEKizBISIrbNDKzomCAgCgoAgIAgIAoKAICAICAKCQN0jIERs3RtT0SNBQBAQBAQBQUAQEAQEAUFAEBAE6iwBIWLr7NCKjgkCgoAgIAgIAoKAICAICAKCgCBQ9wgIEVv3xlT0SBAQBAQBQUAQEAQEAUFAEBAEBIE6S0CI2NsZWqe/879eb3CrvR/FrkDGh9ybNOl2WhR1//AE3Jk8/K90blDI2b2pTDhhqJNEfNt0Ym7PAFyvpbF43Un2FNfJbopOCQKCwG0QCJmazKRgDwynU5g6biXpt9FW7a0aQmzSJLp4G8jYNpWYFXWzl7WXv7DMYQKNN1IY9QTFxeB0+STOH0XhdDnT4eqioCBQ1QSEiK00UT/+138vhrb3lrQgRGylaTpS8aluoUxo7w43TrJ4eRp7HKlUS8p0DurAS52a4nOf9LVDPs4fpM9WqweAT1uSXwxCIxWx9Xst6c/tmjE8fDB/95dayeO7D1KZnnO7Ldai+u2C2f6sH/nHUxmyL6+WGObOm6NCecwd8tNSGbKntthVFXgiWfR5GAFnU+g9dmVVNCjaqE4CrcOIffUFOvp54OqsnEjP0ff6E7dPfeIQ4jdNoqO79G8ZpPSOoU6Obrd4Nr/eEa3UzTo3h5UxrMPjB4TEbWZSJ2zM4eq8kO5A24qIVU598wyu857hnpt3wBZxSkEAECK20tMgkaK4Adwij3pbZ+B88sNKtyQqOkbALGLz0pi74iRf2a3mzFPt2zOko0o0FuaRk/Ejybt+5atCx85XVaUeeiyEWSGNSzdnU6TejZ5YDyYP7cJj9c6xeE1Z41KC4I56YmWRWd74VlqE1nYRW6vEdXmj4MjvQsQ6QqlWlNGEMXNVJEFGYao+bIlYuBs9saFTVxPR6V7SFw6xEuX2RuAOemLVArqsCVJpcV3LRKx3CNGTIwhp3gitm6nDBl0maXs3Mn/1AXSVvEj+MCJW4eM5naKhEdzyBOddg6h36JtKkhPVBIHbIyBEbGX5NdxI4StP8L+Ty3HdnFDZVkS9ChDQBAWT3N0PrqUxa9VJDtuq6+TO5GF/pbOn+RO/RalKC5MK2GlZVPGA6fl55z4WndKTVedCZ/2YOzGY5uV+XKg0xKqt+IcUsTC6/2B6+4Hu6CcM/0pftUzvaGtCxN5R/BU4uWbUIrb0DcCQc4ikd5aQcrqysqECJ63hopGLPyesuW1RXsOmlH+6P5KI7TaJ1a+G0EgVDKUGlLGtNzErykdmq8QfTsRKEAK2URjxKByZgcvnlQRXOdyiliBgJiBEbGUngxxWIS7gygKsRD1FfNgNs3VmeJ++/D3AFX7P4cSB71n7s46zhaC5V0v3P7flWZd0xn5dk6GUssDLPcZb637hRCW6Xfur3GUi1hpoVXtOq7q9KpoASgj32d0bmFCnJqIQsVU0Raq9GdPLvivp6/swcWO1n+6OnOCuErHWhBRRW2nPq3WDtcUTqyFy8RbCmoP+dCqrFm9kp/EDiga/J3oSNuAFHkwbwsTVlZsyf0gRK96BKzdZRK0qJSBEbGVxVvkFLN/sc1Pot1zPpFfC6OhnXCUD+kwOrZtCwmeWX6017UKJHBpGl5aN0MpfFw152WQcTGLGP0tCY4wPVe+jLFiVz4AxITRyA903Cxi91Y933w4jQAv6E0lMnLKJkhWaHoS8Mo2IpwNpJJth0GWwa/lbLPnSztdzTRjxqyLpqNFxaOFoEnbnV5au7XrliVjPQNYMb49HcS6H1+9iVq4Dp3fRMrrHEzzdwhtNPaC4CMO1X9nz2TGWXy5SNWASaj7HUxn7oydv/q0DzT0l6EUYrmbw8UfHSLapjWWBV976VhveQftiQ9Vmym/0C/kLfR5pbLI//yLf7f6G6RmmhFBG4eKRxuLUQvr17YCPWxG6o18w9rv7mT70CZprIP/UASZ/kUOW3FuNuwfDgzvSOcADjYvk0S7CcEPHuaPf8O5xvRxyVbLGsizKlp5vG3XK895W+/gADorOdi0DGf1kW3yN4w4U5pH141GWH8jhhNq7bqe97t3+ytj2HnAjgy3JR0hWXR4adx/G9niUx6R1gk7ALT1ZPxyx0/b9fPfBF3zZuAPDg5viIY1RsQHdL98w74uLlraoBqc2iNjAv40jMrwLgT7KTUVP5slUkt5J4pCN24Wm3UDGj3muZP1kkQHd2V2smL6EA+bru0TEWt879TlppM6aStJPVrNUE8TAV6N5rpMfHvJw6jOPkvLPRDadUAwpuSdPPBJIfP9AtM6m5DtTfg1j+atd8HA2kL1vPiPeO2A+gcfTkYwf0JUg1ZpPKWTx6MdLmL85DZt3xWq7d2oI6j+e6L93xE/pqEFHxu4VvKV6RhiNt8HEkJdJWsoSEi3srvizSoHj2Mu+PJ7qIStDVJlEo7TmcgpH+08iOrwjxkdnkZ7MY5uYH59iSgg1ahGf9/Xh6LxV5A94mZDGrpB7iAUvp+D3TjxhLbWQl0bS5KlsOq/cDIMIHR1BWKcAGrkrD1k92acPkDSrZA6a+iXPaXs3xLyjJA6MwzxTjPYEWJQu0xtYA+ODgyLW4+lopr0UUnId27wupa7ZEbGtI1n0bhgBrgayD7xPTOLOkuvCoWtTats0T3yOJBJ1oA1vj+5BgDzHDbp0Uma9RZL1texeUQ+5/B4UrBp/fSZHt1peEyXzOor9gW8zqlcAHsZHp47MfUlMmKfqnzK1St3bpPmawpL3NpGm3CTk8cjZNpGjreIZ2FYLBRmkxE4hM3w5457wgIJsDvxzBInm9eQehIwYz6BngkqueWl8Mo/y6dL5qvubA+9HZRWp8nfg27RHVP9DEhAitrLDXuUXsHyzr69Hj9YsSs3mGTJIGRfDSuXhan442O5A9o6JjFhoynJofMj7ZpN9sxGNlLVIhmwydY3w81HqZ3MgdgSJx6W//Rg4ew4R0g2z1GEgY2sMMattZKRTP5RPb6L3uKTK0q1Uvc5P/ZXJHT0w/LiL/jsdULAaP+YOD6a5KjdXyYkNnN39iSo7sCwc8/Xku2nRSEJDfajFmEPhqlYJjSojYjNPcljTunTodHEuX63bxdyrsohtnEtOgTc+ytgX5pB13Qdfb6UDuXy1YhdzjSK8bHGa89VWoo5KArkGRGx1jY/17HJAxJoFqK2ZKWVYXqPKsGyjPXP9a+ms2XScj9VKxqcVy/p1wMfWPLyWxtxVqnXGSts39GjuK3191ny4vOOXqmbQHJKHBmIrms/Wy7vm2XiWv9YRDxun0B9JpH+8Igdk0ZOnQ6fxML08qo+cA8QNT+So+d9CmLRmPCE+tizRcei9ISQYXwjlezLZZNdvVBKGmJtJprsffkp1QzpJfSayyXS3NSWZsolFT9qK4UzdZkPGVsu9U0PPuOWM62SToGUSGk1P4pePo6OtooDuyAJGxysv4hV5VqmTM5UxVyxEamVEbCZHv9HSUXqptzqyD8QxIvGoLGL9yM4x0Ej5iIKB7MyrNPJrZK6VfWAqIxLTjH+XKU4v7mRi5AKjQK52EVtt42MFywERGzhqETP7Bti8jpHeU6bEsNL80ciGiFUJ2Mwds5mw8JDqw46j16bqWtPr0Wu1psRYFs9k9UeDEk+sIXMn82MXqD6C2ZuXgUQunklYc5t3LItEY0qEgS4XPLytyxtIXz+EiRtV131Zoc26QyQOSTB97JDHg5xsXH0amZnrMjPR+PmZ/zb8lESfCaY7kOljje07EPo0Vg6fSkpV+BeUd+CjM3BJFeHEjj8JRcmqJCBEbGVoug7gf89Pw/CIO847BlHvcFUsalc/7A1k7n6fGct3ctUzlGmzo42JMDK29ibGHO4SQuzKUXie/IiU1P0ckkJjNH70HD2Nl5/1wzXnAFOHJyI9ik1fqqWOZrNzykQKxyQT2lT6W8fReWNJe2YNke1cze2bXzalr5lr57Nxdyb5UtsDxhMRHoiHPo0l/aeSas3OfyAzZ0UQVF2e2HLGqmKeJmeGh/fl7/6uGC4cYfmnv7Inv8gYdtw7JJghD3vA77+QvPgYW4znlUWs9L/FOk58tp95v9yEBgFMj+iEr4uOw+u+MHl/KyNi1X2T65friTXacpOctEMsP5jDd0X1GR0WSm9/V3L+lULUoZsmT6yUBfj/Y+/c46Iq8z/+WRCS3xAywgopEyrqipasvyDXyEIrMSNTQkUpVAQxEm8U6mKxpKRiXlGSQCxcBS+hGZlYKmXoz7B1sRRT8bKQgqFjNCw6CP1eZ+acmTMzZy6H++U7/ynnPOd53s/lPJ/zvTz1N/D11uNQjpmsiotk2vBD9mGc/d9XMGNgV1z5cicWnmcKdMCi1/6G7pf+hf0/yXGyug6wssbzPiMw6+mesBV0i26IOzErgmEsSVcz9o/+ODInYrmM0ap+P46PLjNxzdbo26s3Fk4YBreHgIrvchB5ik3RqFfe88+8iDmMOrgjdJxQVyycFohnnJUoO5WPbacq8UMtIHV0xowxfnimly3K8ndhzg+sVwB/bN0pxo59Z7HnLvDEE09hkZ9MdWSR0Xjxhqx1TXhP+IaDCOyvRPHuGCz/uERl0Zf298er0yfDoyQMS/iufJJgrNkRCk9bxv0vD9nbM5FzWg6JzBf+QcHw7/opIlfoiVhVXeUo2r4eSVmFgPc8rFzqD5mtHAUrQpB4XN0Yn9gMJPi5Qlmaj8y0NFW5cPZBYFg4QhmGpbmIjExBKf9DIbP5i8qH16Z56my5qs16CiRvrYF/T3754UjO9sGdwznI/uo7FJdWq8oOfms+QodIobPZ5LNthrVT+9FAgZKvspG5PQeFlZz7pD/sP4tkxTpPhMmLkLk5BZ+fKEW1swf8X49Vv0/A/8gp5l3VEBHLB2PeVVz7fgOUNwqRzVibTivhNXslEsZ5aN+FvM19+VdLEFMThR3jmMVQLdLn/OSHbTO9YHspB2PnqfMg+y3NQES3Inx6IBfHjjNjVgLZC+FY+iYzrvhMtHVukDsxWzdjlliNSG7y/tGb4OZErHs4kjeoLajMHiVpex5KVGPqZUS9GQovKaA8l4nxb7OCSt8SywjYxEB42AkfJ2T53GTqzfvYUSdH0U7T8x6aZ6ut9OUXCpC7S72uCP24ukBZjqIDu5CyKw+l1VJ4jHkV4UEeKAlfosmWzf+IwYjkD5enI+9OdwT8fQ2ihtoDvDEF+CB2WwL8XJQozc9EegYzLwGpdyAiIkLhJ7NF6ReRiNxcqhGxjEBXnE1H5BEvpC5QZ7JWXsnBkk0SvL3WH67yAiSGJKKAaUhEMnYPvYPDB7KRd7wYzBIk9Q5G7AKmfxhB3VSu/HGoi5uFB/WlsNkeC6uyptgHN+ELh4rqFARIxIrq5iTUJTAZiRkRAFidy4TN3ndElWD8Yu5lr0BxVjxitmvPivOKzcAKP1dYlniAs0pov0JyL3nOesEtuMyiOGNxDnxYVyiu/OC1+xE6sBoFCSFIPKVb48CV+xE+pFpnU9hEABpdjCgR+5AHUucMg0t1MbZ9dAaf6SRbssWcqUF4/pF7OLs3B++qrN+sULtfgW8/PYK1N7XVnfhyEEIG3DNyVIyF7sT81lsqYmsrcXLfEawq5bk9D3oK+1/srTnehWPCWei4DM/VPx3GrLxKPMEeW2Q+TtKUUG0GEdti/WPenfgV/0DMeKwrtFZobWdJ3IfioyBPSG6ewpydJWqXbJ6I3XbfB7P+5gJUnMZHOy8anofrMACpEd6QXsrHjAM3dF1NOQYl+Ri//4b6oWzZSoPyXLBq7nP4S425zN2NnmYNLiAgcbdqQ8fEpKXouAMbFqlJAHQtF0uiUsycD8queXWGYQzqtUzJszp6IXbbCvhJi5EdEoNMHYuEDPPSU+HfkzsOhFuTmQ13NKLTSjUfBDlPF4sFizlx0GCqxm7kLE9KlB5Ygsgtps4eDcSKT8PhZVeOvIVh2KDjei1B4ErmI6c9yg9FImwj44HT8HeVZe7E/DZZKmKVKD+RjpjlubwMs3rvQk7Ecm69XJ9w1qlh7FE3FsSDmup3i8cEv5kmRWzL9Y85d2LZ3AykjnFVCSpm76AzfQbOQwYjqGqKkP7qEuSo2sezxC4shOd7wfC0N9zjqFGImZvM9Wz/Khl32mgk8cKXDOc9C5tzVX5KpvXYkJcgb2cKNnzBnyPaMV64bgbizYRGcXsqg/OMh8YiI9EPrvwxxf5f9wvZCFmYqcvQfR4yPvSHKyd6uTGq8cTjhDs3Vw33e8ZWBK6Olu0jLVyQHj+I2vGDUc+EMgHocsAd1j9YeC9dRgSagACJWFEQeSIWgFXJIdj8M1IlaBv/41zX9OJmmIKNvOAkT4Ui9jV/ndgrTT148Tf6L1X9jYTu4uaLuB1x8DXiVsaVr2sVbnzrm6IEUSKWta7ZXDyCSZ8bHlLKiT2tuDMuRtXXouVFrLl4Ui4m1l3ruqxfV8N2AhLnnljo54XHe0lhy76ctONKSCQ1g4htsf4xL2LV44rvcs0frQJt54RmVRXg4ADbO0VY+8k5fCu0TrAfHUyOf7511egHDnOW7aaYYY0sQ+KPuA/nwZd1Y2fiRItP5yFHZSHULVuzJul4nxh7vnGhYyiaTLn7cuVzllVDV0ht/KX6zFIhwcLF/Xo42/POQWXLtkAgNZIye7uYhDosE573jk4d2PeP1oVb/LuKK6/5RKwFsY767eBcNTnXdKEPDRJfhL4VCv8hMkjZI1m0bISf2fQituX6x5yINZ2YS2jMacWgosoe9g5MONISRGcIfVQRMzeZXhAz7/VnlRQ+E0IRPGEkPFXuv/qWYbZsvoXTxMQ0Pq4F6hiWjINBRtx9NUsQa1k1GJP65QmJWE8ELAjXjePm1Z1EbNOssFRK2yBAIrYh/dA1AvUhb6P20Yea3p0YForYUXHY8ZavYLyYqkkNFrGWuX+1RRHLWcwsionlRJKR+NlOK2JdBmPbVC9I9WN+uXkiKJybUcQ2e/9YKmJv4OtN+dh0X3/BMC5iq4tO4KxsGIZ3r0PZt4ewqFBhmNTHEtfzjiJiVegk8Bo3DYHPecOTOatRFb9q6FooLoutmM2smI2yeBErC0tGcpCReEGmqS0tYrvy43XNfAS4kYfI8A285H7s9Z1WxPohbkesiQ+6LSxiW6B/LBWxRWnjsWSf/ngyJWJLkLcPGMnE0sqLkL5sCXL0k62ZjCfX/8DUWBHLlSfRup2jBDkTo5GuMi+b+XCg13RRItZUzGqjRawM4RuSEdjfyDlCgIUefRZsjK2WoW5JKB7UX4ZN2juwqiR3Yguo0SVNTIBEbEOBNldiJwtFrNqt1xaq+IsPMtl08bzFt8EilrMulCPvjTBs0CSSaiiolrtPMnAYtr3kAdvaUhzcehwfmUpewLpxMu7EH205g4M61eTcifnJlzqHJVbzIYAXJ6xG08LuxC3WP+ZFrNpdXC82lR0vGnfi68cRsrdULVL5MbH5wDszAvCEo36iMLYAMx9TDGZPe7bEGjSGyZy7FLHTvSDVSY4EmHRbNChHjIhlN9o2fJdHY2uUWBHLuSMD8rOZSNn8OQqYgDTm1+LuxFxdTCST0jQ7GGv2M/HHpch9IxIpOmu+1p24ZN9ERKcx7ekkltgJK7A/wgu2ylLkbUlC5iF1HLfqLWviLNimt8S2XP+YG6dcaJPiTAomxellxeDciXWyMOvOoQIuKZS8EBtmxSNP5x0tZm42lYhlyvFHQjYT687/KGHKhdtwvRAlYtm1wPZsOsYvVjtdG/2JtcRy7siq3AApSDlQoIqJZX5N7k5MiZ1abnNLTzJKgERsQwdHK4tYdZIUgHmZxLyfq0k4EDpuNHx6M0cF6MfEahdo0+7EgOzNVKS+JAMqi5GzM12THMAsqmY7JsLsk9kLeBlzayrww9ensOOqQnVOrFRij2ce458T2xWLZgRieHdAWXoKH33BJXZyQMiLfhjLnDt05wyWbSuGOsSjc4jYGeOn4hUPoPrsl1h0RM4mMOqJkOFeeMLdQXUExdo0XrZcFRs2HtNGibLvDmNlYRXKzLrYm3N/ban+MS9iNR9H9BI7PTFgIGaN9oLLQ0r8/MVeLOIsC/qJojRZloWErBTvzX4RQ+zuoazwW+w4wybTMjbkW0TESuC/lD2+QXUESaLeZtPS+ci/zg9xqaHofiFXm4hOldgpELHLwuHlwMWhsvcMi0VGvB9cmeyxZ3Kx6+NP1R/qmGRDk+cj0EEgsZOAlVNoc8nF5iqv5SMz61M2YY9Qm8SKWC4UQ4nSQ4lYvLEQcokMvqMDEci5LRqzxDbD2qmfmCb9AJOER51Ma8qcQEg1iZ0kCF27A8EDmSNnipC5hUvs5IPgN99A8DBX2Cr5McSdRMRybp9VRUh5ezlyS6vVicimBmK0twz21sKWWHU8JvuBmUnww6kIU9PGZExsy/WPORGLYXHYEc94gOkldnphGmIjAlTH9cmPxyNkBZcLXH8O8TJmCwhZy+emWBEbjhWZnijfl4PDp/+tTrimWn98MXJCqDqhm86HNAmC1+5Q9SMUJcjLykbOYUYQqpNYhYd5odQgsRN0M36rniD0gS0AK3ZHwctendgpcx+bmFNofIgVsSPisGOJL6TMh5fli7FBkwwvEK8+7alyiW8yd2IRe2DJC3HqI8nQTMcvNuSVRPd0CAIkYhvajSImsGWPELcxkEUkI9lYmnvmgY0QscyX9rjMWE3smkH99c+74y5olmMiLKPHXSV5ZADWvmrkuBLmGNUzuQg5qj7QVfLIYGwKNuI6Wy/HyewvsUqTwKk5Raz542p0j06x3H1XHc9peUys25ARWKvKRmrkZyQOl7NW6t+lU2+zrrOl+GzNcWxjC2mZ/jEvYgFbzAgap8pkLfRTlhzHO/tL8TP3R4FsxxJnD6wKZrJY38OVI7m8o5sAt0HDsNbfQ30+rMBPJ+lWi4hYNsEKe/wW/8gRcbORf7XpMAUmIUr0vHSeKytPSAs8VPCIHQtFLJgMq2uZDKlGWqMpR6yIteCoFWMitjnWTr0YZN3W6gkwzbEngiNcdTZudBoXxyjuXaUzClRJBIU2+9qrzB5Xo/f+sdjyKTYmVpOJ19ioFxaxRo+SErRQGp9ROmO8hfrHrIiFqWObwJ67y//oJeRi7InAlTJDiK8AACAASURBVEsRPkRqeL3Fc5PhJsYDw1wYgUC2ZH42Y4Nu0v3oJsoSy3wSNxN2oBGaYkWsmaMXmWa0hojlLPgqjMZi7xv+cqE7OzEBErEN7fxWFrGAFAELVmLKszJwZ9grKopRsO8Y7CdEwdeu4ZZYtcLzQvDcKLzsLZDQwpiIbYZjIhrUPTb2mOXnjeF/cYH0IfbQyPtylJ3/CbuPl+LbWm2pEufeePfFx9DH2UEtIuqZQ8HP4eDhYuxRa1321zlELGCNscOewsRhPSG1sQbq61BdWYKT+SWQjHoRw22NZL+1ssesF5/Csx5SSJj72F9jRKxqGDZ7/1giYpma2OKVp4dh/F97asdUdSV+PnUCK88oeBlRjZenEeVQ4OcvD2HRBea8XfVP2qM3FvvzxiFv5LW8iAWYM1q3sUc5oInOfJY+G475k0fqJKJTVpWj5Hgmlm/O12WoXoTgNWk+ol7xgYxb5FRHY+Qjc1UK75xHMZtZFqyzH6IWhcKvv6vhmdyNELHMuhn693kIGMLG+9Yx60kRju0qgeeCYHiW5WDsHPXxLTq/5lo7hdZxRTmKvxFgPjAQcXNfhY9MqklIxbxT8j9ejpRv+MeQdBIRy8zLl+Zh5dSR2vHHsDuZg2NdAxE1wl7A8qYet76z38NMPw+4OvA+fDVGxDLFtkD/mBexRtqnlKP01OdI2ZiNIiEXYX1PC2jPYFVW5OPDOUlabw+L5iZTDzHznonFD0fwS0/C00UKW80Zz0rIbzDzcz3Sdca48XWCSUhX+FkK1u8u0uQ4ECtiVWv+s1FYOt0PQgngGi5iAcmQUCxdEAAv7ixkpm/OHEPWdU/Mn+SJ0n1jEd0Ux7qK2QMz5xxvZY8nqytB9svRyDRcBel/iIBoAiRiRSNjb2An8B/nPoLt7sSGlkL3EQEiQATaIAEuTgyQn0hEyHLVCYT0IwJEgAgQASIAeOxDbej/AqeWw+ageVXs/95uzPNm/M15Z9oSRyLQSAIkYhsMMAl18cyZsVXosnc5rM/tanBJdCMRIAJEoK0QkMh88XLYTHUsJMqRnxCGJL3zottKXakeRIAIEAEi0MIEui9D/ZRQ1PYArA9PQZcCE5mJmbwA48Ixc7IPXG2B8vx4hCVxMdMtXG96XIcjQCK2wV0qwx+TjkA5+CFtCSW78FBmbINLpBuJABEgAq1JQDceUYny/A8RnZRneDRQa1aSnk0EiAARIAItT4D1QNTkbbx3GbbrnsOf7hmpChfTy/7ZwHW85VtAT+xgBEjENqZDrV7BH2PexoOhMtQzMRYkYhtDk+4lAkSglQmoRKy3LRSVJQKxkK1cOXo8ESACRIAItB4BTsTWA1a3zsH600hY3So1Xh/uOCGTuQ9arzn05PZPgERs++9DagERIAJEgAgQASJABIgAESACRKDTECAR22m6mhpKBIgAESACRIAIEAEiQASIABFo/wRIxLb/PqQWEAEiQASIABEgAkSACBABIkAEOg0BErGdpqupoUSACBABIkAEiAARIAJEgAgQgfZPoEOJ2PbfHdQCIkAEiAARIAJEgAgQASJABIgAETBFgEQsjQ8iQASIABEgAkSACBABIkAEiAARaDcESMS2m66iihIBIkAEiAARIAJEgAgQASJABIgAiVgaA0SACBABIkAEiAARIAJEgAgQASLQbgiQiG03XUUVJQJEgAgQASJABIgAESACRIAIEAESsTQGiAARIAJEgAgQASJABIgAESACRKDdEOiwIjZy2CFM7KXbD4rzqzD+wjHDzvG8jyPxNbic7IjIgnbTd1RRIkAEiAARIAJEgAgQASJABIhApyNAIhaAbHQN9kX/ij/DEbtiHRBb3OnGATWYCBABIkAEiAARIAJEgAgQASLQLgh0WBGrQ7/nZnz9Nw8YtcSqhGw1DsbchoPcCcvDJUhTtIv+o0oSASJABIgAESACRIAIEAEiQAQ6FQESsbzunrxYjqSRv6Pq/3rh8XjrTjUQqLFEgAgQASJABIgAESACRIAIEIH2QIBErE4v1SFr9y94qpsDDs13RCS5FbeHMUx1JAJEgAgQASJABIgAESACRKATESARq9fZT0XfRVZAFe7/qycGLOnSiYYCNZUIEAEiQASIABEgAkSACBABItD2CZCI1e8j+/s48mkF+v3mhOWTJEhr+31INSQCRIAIEAEiQASIABEgAkSACHQaAiRiDbr6D6RuK8WYng44FOmIyGudZixQQ4kAESACRIAIEAEiQASIABEgAm2eAIlYgS6KW1+OWZ5dcCLJGVOOtPk+pAoSASJABIgAESACRIAIEAEiQAQ6DQESsQJdHZFQiaV/A4nYTjMNqKFEgAgQASJABIgAESACRIAItBcCJGIFeuqtpFuI9rIiEdteRjHVkwgQASJABIgAESACRIAIEIFOQ4BErEFXa2NiP3vVEXMVnWYsUEOJABEgAkSACBABIkAEiAARIAJtngCJWP0uslfiYFY5BteYzk4seSEOH831hRRyFGychcSvqtt8Z1MFiQARIAJEgAgQASJABIgAESAC7Z0AiVi9HpSFVuG7kLv49Vs3eCdaGe1fr9gMrPBzVf+9Ih9LZiShqL2PBqo/ESACRIAIEAEiQASIABEgAkSgjRMgEavTQXXI2v0LnurmgM8iHTHX1PE6En8kbJ0HHwcAdSXIfjkamW28s6l6RIAIEAEiQASIABEgAkSACBCB9k6ARCyvBycvliNp5H9RVeCKx9+zNtu3/u/txjxve0BegMSQRBSYvYMuIAJEgAgQASJABIgAESACRIAIEIHGECARy9KTja7GwZjbcJA7Y3nw/yDNFFWJDL7jwjFzsg9cbYHy/HiEJRU2ph/oXiJABIgAESACRIAIEAEiQASIABGwgECHFbGRww5hYi9dAorzqzD+wjEDLDLfe8hafAsyOGJXrANii02QG5WA3W/5wJ69RFmRjw/nJCGP8jpZMNzoEiJABIgAESACRIAIEAEiQASIQOMIkIhl+Hnex5GE+ziX6IC55rIzsSLWtqocJcczsXxzPuSN6wO6mwgQASJABIgAESACRIAIEAEiQAQsJNBhRayF7afLiAARIAJEgAgQASJABIgAESACRKAdESAR2446i6pKBIgAESACRIAIEAEiQASIABHo7ARIxHb2EUDtJwJEgAgQASJABIgAESACRIAItCMCJGLbUWdRVYkAESACRIAIEAEiQASIABEgAp2dAInYzj4CqP1EgAgQASJABIgAESACRIAIEIF2RIBEbDvqLKoqESACRIAIEAEiQASIABEgAkSgsxMgEdvZRwC1nwgQASJABIgAESACRIAIEAEi0I4IkIhtR51FVSUCRIAIEAEiQASIABEgAkSACHR2AiRiO/sIoPYTASJABIgAESACRIAIEAEiQATaEQESse2os6iqRIAItFMC9g+QlVqFrvulmLDnTwKNGInEFxZh2MP8Pylw6qsgxP1uos2Ocah/NRh1bg6otwK6HHCH9Q/tlFGnrrYDFs14EcMda3HlSC4WnlV2ahrU+A5IwD0cyWsD4WErR8HGWUj8qroDNrKjNykC9QuWotYR+JPiV1jnb4R1YabJRkcOO4SJvXQvUZxfhfEXjhne53kfR+JrcDnZEZEFHZ0lta8pCJCIbQqKVEbLE3gmFP2jvSG5lot/v324gc8fDbc9AXDm392o8hpYDf3b7N0xN3ESnv+LC+xttX+8tPctRKY00TOomJYjYP8AH6fcxkiXP+Fyzp/xXGoTiVirONQtmoUHXbVNIRHbnN0qw9qYEegLoOzrnZhT1ITPchmMHa95QcIUef04xu8tFSjcAe9EBOAJB96fqoqwNu0cvm3CqogrSlun6qJchHxdJe72Nn11OJIPBsLjSg7Gzklv0zVtF5WLSMbBCR6qqipOJWFSQr5AtVnm/L+0B/5s20r2jUV0WrvojQZWUiti1QXcR5ec6bAuOmG0PDEiVja6Bvuif8Wf4YhdsQ6ILW5gNem2TkOgw4lY20XLMcjbAaguwoXpW3FP05U2kCSuRP8BNsDvp3E+LBP0rbsJxvm0BfhrQB9mW4erMUn47T/aMm0WxmPwcCcAV3F54joomuBxmiI6rIjtjrkf/x3jHzWE1TIith9W7JuNYd2MdNblQxg16+um7EmzZY2Pfxthw21wbs37WPKV2cvb3AVvJf2KaK96XM7pYUTAMlVmLbH4Hu9/9S6OWtIKryNQBvYD7vwLNtuX4k93zllyF13TYAJaEXvlq51YeFaoIO01Qn+tPpOLkKNCQs8SS2wbF7FG29Zg4K18I4lY4Q4QEJq8C40KVIsssc0sYp39ELUoFH59XWFvp660Ul6KoiNZWJ+RD3lDR1ynEbEsINvJ+GPsUtQOdcAfZYfwUFqkZeR6bsbXf/OAUUssANnoahyMuQ0HuROWh0uQ1qQbR8uqSVe1HwIdV8SiCmXJS1HJfaKWjIbbx6zVjURs041QjYgFKnNjUPZJLVv2ADhnzIGbyj2yrYpYPgbWKtvaltgXQnBgyVDYKy5jd9IO/PO735tW/Jvt+bYnYmd/9AEm9fsdp1YktDsRKwupwpHQu0CJCyKjHoKAAxXbI+JF7B+jf4TS1wFddrvDmvSr2ZHd+Asc8M6sADzxMHDly51YeL4pRazY2rGCFq1tiQVmTZqKsTJAXngAM77tSDtOErFNKmLFDnE0Mf9RsciY6wdXnncTv0qNsqJ2NhGrAvcW6hZF44HyBGzXTYGQf5FBl1sgYpl7Ji+WI2nk76j6v154PN5a9MihGzoPgQ4nYu1Xb0Q/pzLIrdxgW7wJl1ZdVPfmtAUY4l+LypsD0ENKltimGuJqy3cN5L+4oFttLs5yrr0qS2kfVF+0QY8Bt9uoJbYNitioaBwNcsfNo+sQsvyXpuomEeWwIhZnkDhhB46IuLO5Lm2/IrYeH+8ow0hnBxya74hIk65RDRCxY3+Echhgk/o4rG40F30qV0uAs4RW4Yd/5mJZhQkRa9QluKl4th0ROyNoKl5xB4xbp5uqzS1dThOLqJaufrM9r6W4NOVzJAjftAeBfQHFpVxs3ZSFvEuM3VUC2VP+CJz8Kh4tCkFMRgOhdUoRy7oWo+lFLFCHrN2/4Klulrw7G9hndFuHINBBRexpXL06GH36nGPdhh3Qbf1yPHJ7K8ocZqJfbz3LoNMAOMyfiJ79XdBV9dGnFsq7V1H2yVZUfVfD62i1tc7u9CZcKhiAntNGwtnRBlbMHXfP4/qGrVD8xFki2duYst+eArfeTrAV+qCkY/mzgfWEIPQc6w0pW259bRV+K/oCZZtOok4/D4LEBXaRU9HLuw/sbdTPq/29DBWff4LKfQI7rCdHwXnyCLj0coKNNVBfV4v/XjuOsoz9uMdqfW1j7WAbMQ1uvv1hL+HaeBGlekzUIvY2rh62gfvoWlyZvg6KaqDrO6swwOk4Lt78GwZ6A2Vrl6LyJFu62Hpz1w91w/90VdeFqTusbWClw8+4NVVdT+ha53WmsIWW2KcD8MiUEXDuYQemO+trb6PyWBZupBkAbNgCwYpYs67D9i54LWYSxg93R3f2y7Lyt19wZs9OJO6s0LHePpcYj7jhUFkyV9eNwYooP/Tv3gXAA9z5+WtsePtrHNcYUMSLWPu/Pom3o5/HsEe7q8d4XQ2uf/85Nq74Hmf0DDP2f30cs2eMwTO8eF/lbxW49M0+xK+/jDssNXWddbIcGfL8jS+0n0fq0THoL+DuzG+/xh2ZtXjj5BaMWw/MfW8SxvZj63/nMvavT8fG7x7oPLP7qDFICPfFYFfOD+0OLh3ajSW8euvcEFKF66F3cf9fPTFgCcPb1K8NiFjVRswFhR9E4pjne4h4wQNSZmzVKSG/kIOkf2SiSGcNksIvbD6mPOcFmepC9trSQny+ZT2yz3IX+yEhOxY+lTmIOeWJhEmesLdWomTfEiy+FoiP5vpCaq1E+dH1CPuAFycn8ULw3Ci8PEymrgcTS1daiJzNSbyy9ZgOi0JqbABkKEFOXDTSLzRsGgrf1QwidsgI7H9BpvM4y8SgZSJW4uCCOaP/F0/IpLBlFs4HCpT9eAof5VfgbL1+K20xdtgQvDLUAy4S1USG8vcKXPjuNFadV8BYGp62IGI9X5qH8CBfeLrYqxulVKD0XC4y389EgUDFJUOCMX/2y/BhuKiaqoT8ymGkLUtBfiXHRSuiJn6kQOybgfCRqctXVBQhd9USZBqMLyn83lyK0Gc94cpVRV6Cwx+9i5RvtM6q4ZsOItC5EBu2VmPybD8wS4r8xAbM2ivDyvcC4WEPKM5mImZxNrjoaMmQAIS/Hgjf/q6aXAnKqnKUHM/E8s1GXGElgUjYGg4fSVMmUxInLv3idyN2GAtDTQ+FH0xCvNmYCcueI302Ckun+/H6Xo6Sr9Lwrg4Tdg1ysPTZ3Bhg+3OEB1wdNIsQCvemIGl3kXZOaETsRKT/FouoIB+ohkqdAuVnc7E6LhP63zANx6ACpadzkPJBtnadHZWA3W/5oGJfDAoHJCB4sD1Qw6xti1Ea9BHmPSUFasqRvzkMSRqelq7LjV0bm1PEAk9F30VWQJWF78/GtoXub68EOqyIPf8x4B49AHLGpfhaANzXjEBN2iL894WNuiJ2wGi4/SMAzqwI1O3IWlTmvo+yT26z/80Kneoa1EjswG5ltbfouylLBsF5/Wy4OZoYHhoRZgPbRfEY6O2gEmn6v/q7p3FhfiaU3AvZTNnVp7fg0iqev5v3RPRdNAL8nCDcM6oZUc5ZrFX/6QDJsjh4DLQTqEstKg8koGy7Oq6LE7GXp5+D48cBgMqleBB6fDwTdgVLcbN7rK54FFtv5vo1s+HGhNYK/VpQxFoFzUb/yYMM+535eFCyH8WLj8JgX2jByqC2NJq5kC/Y7D2x4uOZGNZd+J47J7dielyxRshyIu7MyTsYPNwd+t5UyvP7EDSngL1epIh94WXsiHkWjwi5aN35HolBu3nWXNOuyje/eB8ha9QytsVE7L/P4OZfhqK//mRWXkZG0Bb8kxXh7q/PRPIMT/C3Yhx95c+fI/KNb3Bdrzvi1pdjlqcV/pXaAxNyzA2EtiJiPaBQKGBvb9hSg1g3XqIWg9YpipA+YwlyVOsVu4FEOcq7umrd+SpLUeogg4wbO8piZI6PQbaqMD/EbpsPPxehgSVHwQchSBTYBPM3zPLj8QhZUWgOfBP/nY2JtdQS25wi1mUAUid6w+UhgSbeLcLarboJoSa+HISQAUK8S/HZmuPY1sSkmqo4yZQ12PG6p8G6xpQv5CIqeSEBHy3wgVSgArpjnBVRVXLIJVJI9T9CV+QjfkYStCNMhuDVaxDKCA2DnxIle6MRnaGWpCoR61aO8nuucOVeyspylMpdIXPhbi5HflwYks7w5pDQCxxA+aEYhG0UcPXgz9FL2Rg7z3QmWcv6xDJxyZXVnCJWNmUN1rxuZF2+lIPoeensRwCtJVZZmof1cRt4HyuMtdoT4ZtWILCv0JwoQc7YaGjSfbGcFZVy2Dsbjqzy/HiEJfHWIlOuzfICJIUkQvU5jxWxqCiHrYurZozLS0shkck0/1ZeyMT4heqVExavy5b1tvGrWBFrdQK2a5rWnVj1TPv7OPJpBfr95oTlkyTo0PmyGtsVnfj+DiZiB8A5bQ7crBl34f+DQ8YcOP6UhCvV0zBkWKnKKmvLuBtrLLEOsF8dj369bVD7y1GUJOfhXkkN0KsPJOEz4fGYA6xqz+PnqVugtsfystnW3caNvVtxa28ZMDQAsrdHw8mmSsfiaBURi8dGu6Hu1mlcS9+D6jM1gIcXpNGhcO8FHTEILlERqnBz11b8+uVV1Ffbwep5f8jCRkFqA/z2bRKuJpepasIlsKq/W4SStD2o/r4KcHJC18kz4THSDTaowPVliZCzyUds3l6OwU864Lfv1uF6OlM2VO20e+UlOHc9jNK1PEti0BwMnjwA1nfP48rOnVAcqwIkDrANnAr3cYMg4SXNsl+5Ef08GMv2JmD1GvRR7sGPJwdg0DQH/Gf6Oijn6FpARdebTQ5Vf7sIJRlsO2EHqwlT0X+qF+xaSsRKRqBn2kT0sKlCxYGdqMg5j/pqG1iNHAGXqePh4liDG2mLcKsBiZLFiliNwLvzIzLW52A/Ezf75+4YO2Ma5o7pBVtU4Mjbq5HIHrWiIwh/u4z9qTuQceh32I4LwUfzh6I7I9jGbME/VSPLtNDUtRD3QtzOBXjO9QGuH92FLalncOpXoPuTQ/FG1GQ892gXXD+QgBnruTNi+iFh+yR0//FL7P7sAo7/XAPYP4yxUeHqepcXIGbqPqj2bLyfZe7EDbPEqrabdb/j0he78X56Ma7bPY4VH07DsO4PcG7bYkRvZ16mvkjeOwGDbX/HuV278cGOYlxXdIH7GF+8Ff4yBnevwZn17yDmAL/WdcjK/gVPSR2xy98BsWZfMiJFbPdlqJsWigcOpbBZ9TSstBnszD7J6AX8zU9lETI3JiH7NOAzdyXixshgKy9AYkgiNCcfRCRj99A7OHwgG3nHi1FaDUi9gxG7IBReUiWKt49HTJbeBpwRt1H58No0Dz7MhlxZgpzFKZC8tQb+PeUoWBGCxOOAT2wGEvxcoSzNR2ZaGnJOywFnHwSGhSPUTwbb0lxERqZorFSaNjGbwzf94NosllhL0JpK7GTKDRkAK2ibxhLbFQunBeIZZyXKTuVj26lK/FALSB2dMWOMH57pZYuy/F2Y80Md26ieWLvAD33vX8SeT85gRzXz/9bo26snpo90xtV/nmmzIjZ8w0EE9leieHcMln9cokrOI+3vj1enT4ZHSRiW8F1EJcFYsyMUnraMW2kesrdnqsaWROYL/6Bg+Hf9FJErOG8AfpIhOYq2r0dSViHgPQ8rl/pDxhwVw45XBqJGTMuLkfPxemR9VYpqiQz+k+cjNMgTUkURUiYtQS4nYpk01yhH3uIY1M7egYDezL/lKFw3B0XPbUP4EFuU7B2LaFX9/RCXHoHu5z5FTu4xFDCusEzZs5bijRdksK3Ix5IZSTBImO0ejBWrQuHVHJZYwelg2tKpFrRoGkuspi/lKN6bifW78lBaLYHshSmYPz0QnlIFijZPwpIv2IoODEdyYiA8mA+WjIX0QgFyd6n7X+jHrUFQlqPowC6kqMqXwmPMqwgP8kBJ+BIDEasqR16EzHWm1k4fxG5LgJ+LEqX5mUjPyEFhJbN2BiIiIhR+MluUfhGJyM2lGhHLvKcUZ9MRecQLqQt8VB9TlVdysGSTBG+v9Ycrf222eF22ZD0zfc0fk65DOfg+rL9ejS4FaTD7Fd/CmFj1U/9A6rZSjOnpgEORjoi81vj6Ugkdj0DHE7FMMqHqozgbvR9dGBfSRy+irNYb0ptqa2PX+FUY+FgVrsYk4jeMh/uaUZAyouzNrbin43bkhG7J8ejjWoObnyxCBfPm4URsbQWupyVBfkzrOixJXIP+A2p03FXVgs0Ot/bG4MYu3uAZPRMDI7xQx7OAqutlB/nXCbieyll+2XsCZmLgNC90LVe3qx7ecNkeike6VuBqXCJ+0/FktUHX+OVsWUtxPVVtMeUL6isfZqFG3+2ZVz11W6pQuioBt0/rDnp1PWs1Yl0Vg+xahAuvb8U9Nu74RrEMPR2OqOJjrSLjMOR5B5ah2HpzyaEMMx9rRH9LidigOXh88gDUnEzC5bXqDwmaX8BMDJrmhdrvN+HS6ka6FZt1Jx6KNV+EYKhdBQ7OWY0PdJLLdMGktfGY/Vc73PwiASFr1OKRE7GK858jfvE3PBfffkjYOxsjul/H7lHJ2KK6WoSIfWICdqz2hZOOJZel0udl7Nj6LB75+XOMeuMbMysnK0B13IO1tzSriFVcxj/fTUfGv7WuwyPei0fC0w9DI9hfn41DM/pB8c06BCXoxSkHTcOhqMeh+G4Lgt69zGunEkfyykV8RbZQxD5xBPfHqc32f3pQBev9c2H9o/F0UaJeWayIVVbk48M5ScjTrIfBWLM/FJ73CpEUHK+2EJj4cZYXrRWMc+VjXIijEZ1WqrZE9dVakNT/5jbAXojdtgJ+0mJkh8QgU2ddlmFeeir8e+pZQkQ1tDkvbiMi1mEAUiO8Ib2UjxkHbui6Aj/kgdQ5w+BSko/x+7lgainem/0ihtgpcCX/KJadUTQ8U2tz4hUoOyBxN6KG2qtiHVN03IENL5ZEJGPPBA8or+ViSVSKgYun7h2siK0zdMUNXrsfoQOVOmJM/X/VKEgIQeIp3ZICV+5H+JBqjejlxj9n+eXmDCNUZizOgQ/rgms+2RBnLbZsbjZN15jKTtyCInbKGux/3RPVQh4XE1Zgf4QXqk8kImQ578BRLkThKZnWsi4vQd7OFGz4gm/J5rkfr5uBeHNn2nIfACsLsOGNRNNr59BYZCT6ofuFbIQszNSdm+7zkPGhP1wv5WDsvHStiGU+9s2LRvp1jn058haGYcMFy/vfcF1ugtFgvwx1M0NR152RnIzrwy48lGnik60oEQuovZm64ESSM6a0hQQdTYCMimhaAh1TxN5mzw5lrZt2uI1fWEGmExsJ9VmjXS/uwY9xxw3IclbDyty5KPuE+bO4mEvrefF4/Gkn1N46iStr96OGsfJ6eMNp4RTIethA/rVWZKrEYO/buL4sQWM91VaIfa7GXZn9963j+PHNPeC+pWuuZzMG67oJO8F+ZSz6eqhdhOuqK3C7+CQq/3kcyl/4cbysNduUCzQYK/JclG0H1Im02ERZbAbo7qhF5d7FuLGrVpVQizmCR81QbL3Z6++exLmILOhEGwsesSOuf3Q73HRMLGfJNjX96kv24+xis4E+pmewWRHLCj4jVkuw9yuYWM84tajiRKzZOFvV1SLciSOjcXSyu+n23Pke8UG7wc0u+6efRdwMXwzl4mf5d7eGiLXgyCBO1JpsqIFYv48jeWJcocSLWNTf5e2lZgAAIABJREFUR5evl8O6oClcBLVuaIYbZ84dWH+j7ImABeEIHMaLF+NBMhSxWuGp3sTr/5vbAJs+wkP9CF0rWNO+FhtTmkh3Yv6jmtISO+gp7H9RZdoz/rtbhFVbz0GTquCRwdgU7AWpKumAEvKKEvxwshg7rt5r24JW4o+4D+fBlz3wmzkypfh0HnK2qy1c/J9mI6+xcJoCZNxt1tCi6Iu4HXHwFfJR5s8J9rm6H20A/fKEBIfkqVDEvuYPLy6Ol1/1qlYQsQ04v7UpLbG+S3cgjokJNfXjxKDBNVL4TAhF8ISR8HRm3IXVMfrRaZyQZfte3/vE2LOMJnYSWDvDknEwSH1ertEf91zWndhew1p/TAqJWEvX5casc+y9zSxiIxIqsfRvIBHbBF3VUYvoYCJ2FNz2jIezxjrHWvKUJ3FutloECYlYm58ycT5Bz+TIc9ltqIiFxAs9kmeip0B+Gv0YV7WIrVBbiHlnraoHnhERq7HM6g1PQRHLXvP0CDiNHA6pp5smGZTi+y24vJoz6fGPxjE+7NUilu++zZy7awP71WvQr9dFXIrYhGrGgiIkYi2utwnR28IiVnP+sImVoEVF7C/fYMbrnxvEYbaoiGUFs8nFkS9iX5iEvUuehJFQXqCNiliL4nNbSsSqYMsAt6V48PoY1Nk2vTuxZSJWhvANyQjsb+S8Cp14RM6qQSLW5FxpShErEGtr8Gw9Eav6u1VXjPXywPOPeaCvsz1UXzxrruGzT05gm7HMTm1idySB17hpCHzOG57MGaCq+FV9YcKJRVueq7upyosRsdwYNw2Dcw8WLWJHxWHHW76CcbyqJ3ZCEWsYayvA3qiI5a6VwGv2SiSM84AtE4IwMRrpqnHO9r0xN239R4kRsaZiVrlyGyxixazLjZ24MvwR/B2UnvfR5eA7sC7c1cTuxMBbSbcQ7WVFIraxXdWB7+9gItZ8hlkdEXt3Ivq+MwIOvBhPbV9z7sT882bFWfqsXl8Az3F98ODubVg/rM5OrM4IfAz/WZ0LJc9rWO3CawP54aW4nqZ2Adb8WHdi22vcETYj0HMnE58p4GYLrTux7rmtAqP46fFwj2LibXUtwKYFNb8cVvDCxJFFOiJWbL3Z6+tYd2XNo3lJsITcifUttwOGw+XtKXjEUe/sYB0kZsYO2w6+9bxZ1gWzllhfJB9i4jN/wf6Z67DxKr8WWnfiS3sXIzJF7SLbbJZYNsOv7b93YMxC/UhWQzqT1i5TuTor//MNNq74GgeZmFjVrwndifUsvxj0JNa8NwlDu+udM8udx2uBJZb7MMB30Tbf99wRAc0UE8tEDDX1ETtiNmKc2xuYWMEUpBwoUMXEMj/j7sSWilhWENgUIf3VJTCbE8t8Z7TgFW3EEusyGDte84LNT4cxKU/PHGkpDauumPjCSIQ8JoXy4hFM+lzwTCFLS2vB6yTwmrQUsdO9INVJFgbI5mYgdYyrKr6Qcds1rcvFiFg2WVPfcuS9EYYN+lne9FovVsSq3ZFtwSQl+vCDTPZ4GKZQy91Jm64DxCV24j+3KS2xXAKj8kORCNvI5XBuSCv9kZDNxOjzXaEDseLTcHjZcW67ZsoVs3ay1lXbs+kYv9jM6ibWEitqXW4IK/49zZzYiRcT+9mrjpjbkY6gbix6ul9DoJOKWAfWvdUNTltiIXMClP85iispXGKnQXCInobejOvtba0VV6w7sUoMyspwfcNOVFXXoO6sXqwrfyBOnoPHgwbAWpUwKhOVbGInm6CJcAv0RjebWtziXHRhA0niSpXo1Ul45OQGSfg09PZ2gU0tzxrK5KZJXA5p1VH8+tlp3LvAiuRefdBt4Rz0eVQ3lpeLn8Xt87iydx/+e7JCnQjK4Ge5iFW7Nl8VWW/10Uh9egHVP2XhygcnUefI6xumPjoilhPJVajYmYyb++7AaqQ/ek4bDWcJc3EjROyjTIbr0ZDW3UbFF/tx6+h51Om4YRtbVTwRvmGFymKlvJGPD+fxYw0F7jErYrsgbNNyvDaoC/Drj8hI5hI79cJr86fiteEusFVexj+DtiCDXfSbTcTicaw5MA1D7Wtw/WgOMvawyZqMoJj94QeY9BdA8cMORCecwXWFHfq/9CTCAv0wrM/DRi2xr21aibBBXdTi990vcfA/ukffqB/HifvfcSZ9C+J33obTmOfx96jn0V+VvakRIrbPGGzb+jzc6+7g3N7P8eGXxTgvWAfdhrfX7MQWWWJHxGHHEl9IlaXIW74YGzTJcQLx6tOekNrxM8OKtcQCXJyj8lo+MrM+xbHj6oQ9Zn/NesSO2aerrORrY0agr6XZiflFNqUlFlyM6z2UFX6LHWfkOKlK1mTk5+KJTaMluPDdBRwsU+CKKnbDGn37PIZlgYMhaUh7BB4leSFOfaQS4w6+cRYSzcUamkXuh7jUUHS/kKtNeKRK7BSI2GXh8HLQi50eFouMeCbxlxLlZ3Kx6+NP1YLQ2UOVgCnQQSCxk4DbrJAYk72ZitSXZEBlMXJ2pmuSnQk1QayIVSevAhRnUhDzfq4mwVDouNHw6W1v3BLbBo7Y4be/SUWsexRSPwyArE6O4n2ZSP/qOxRzX9IMoIdjRaYnyvfl4PDpf2uuk/b3xcgJoepkcTofPCQIXrsDoQOZDGAlyMvKRs5h5kMdc67sywgP80KpQGIni9ZOBGDF7ih42asTO2XuYxN1CQ0UsSJW1LpsdnKZuaB5j9iBvRIHs8oxuMZ0duKmX1May4Xub0kCHUvEDmEtqzrCRhenQZzryFD0j/KGSuPo/+puoyz1fVRqEjiJs8TaLVuDvwwUPLtHFZNa+e1O3MzgTGlOsF/9d1WmZKGfsiQXPy8+rI1/NXk0UA0qc5N4RwOxsatGQqTq757EhYgsKDUPHgCnLXNU4l7wp4nNZUXjPfOWWE18rsh6g82UrE9FWXIVNR590E3vnF1O3OvXW3G7CvZOuufEmnUR1jsyyXZhPAYOdxI8AsmoQOZeQqoKWXBGnVkRC2DQ80hdOwbCnpw1uLR3HSJTuBNXm9ESC8A9cjZSJ/cTPN6CaTE/Dtc9KhqpQYZH/Gj6yog7sf3rs7F3hsAzdK7vgtc2LVeJXf3fnV9/R/c/q8/J1T8n1t4SSyxjzY7/O+KeNeYIrSeQ2QrIQqvwXchdoNgVT8+3Ncykq1NRC2Niefe0qiWWOzbHyJEfTDUbHhPLDKxwJK9lM4kKLUJG4vHa1xE73Lmzxl/51WdyEXKU/eho1kVY9ygct0HDsNbfQ30+rMBPJwsya7kVfA9CiStf7sPC8yZEsIW7Fq/YDKzwc1VfbamrpsmyTbvxKnWOWWEKksB/KXu+pkC5gkfsWChiVRmEM2M1sbkGxfNcfsWKWFlEMpInMC6vRn7G3Ilb/Ygd8/HtfOFn1kVYr51+S3YgdoSxuFj++9ZcPQxdz8HPZmyAXfiIHctELCALS0ZykPH+1JQjVsSKWpctnLRGL2teEcu9P3/91g3eiUYWMQBNv6Y0lgvd35IEOpaIZeMkYXDuKQ+pjnsr+/9PjsYj055BdycH2KgOPq+F4pfT+GXbXr0svuJELB4LgPvS0ZBa10J5D+jS1cZAAOm6DzvBbmEoeg11w/+w16rEbsEe3EwTyHo7YDicIkfDpZfaVRmoxb1bl3Aj6xNUfce5arJtfMwL0skB6OHhAjtWEdbdu427Zw7jRupJ1OlbWiUusIucqlMXDUX9BFMmPhpwWYR1+kRMvWED66kz0SdgkCqGt772NiqPZeFGWm+47QngxT+ztZMMQrf3puLRRx2g6srqMtz87BNUOkzFXwOcBLJHm9iF65/7y9RlQhB6jvWGo6ONqnztz5iVl7HEJiCwv30TWWLZJw56Egkxz2OYJkHSAyjKL+Hr9J3YeFS375vPEquuS/dRY5AQPgz9//wwOw61VHSTSdlhfGw4Xhvlju6q3Zi6zt/u+R4PT5yGEXZnkDhhB+9cWa6cLhgRPQ2zR/XHI914IlVf9Np74q0NkzCWseoyP8UvOJW9E4mOk3AgqHujRCzQBUOnBmJu4P/Cvbu+UBYWsQDnUuyAQ/MdESlwjKOWVHsTsYBkSCiWLgiAlwt7LqZSjtIzx5B13RPzJ3midN9YRKsO9xNviVVxcfZD1KJQ+PV3hb3+7t1YUpm2csSORZbL5hWxDEJpj95Y7P8Y+jg7GIhZ3aN8rPHMYwMxyecvcHPsqo6FrVeiuvIavsk7g49uNV7AqvpU4o+ErezxSnUlyH45Go1NSyZ9NhzzJ4/USXikrCpHyfFMLN+cL2DBZ9yN5yPqFR/IpOzAUh25ko/MVSm880PFuROr2+eF4LlReNlbpvJG0H1FaJMviRWxgBQBC1ZiyrMycFVWVBSjYN8x2E+Igq+dkcROzXnEjkWJncyJR92zfMWKWOajhEFfaqDzRSwTMx2O4JeehKeLFLaas6mVkN8owrFd65H+jYCvh8AaxCQOK/wsBet3F2nd0cW4E7P1kz4bhaXT/eDhbG/w3my4iBWzLuuNT9H/bE4Rq313fhbpiLmmjtdphjVFNAq6odUIdCwR22oYhR7MJj2SlOHK++tQxT/SRuKArgtjMXCIg547bJtqAFWGCBCBRhKQhVThSOhdPHTNBdMjH4Lxw3AaKmId0GW3O6zPNbKidDsRaCEC/u/txjxve8DSzK8tVC96DBEgAmIIvIW6RdF4oDwB23VT8CdLbrXwiJ3Ji+VIGvlfVBW44vH3dM0FQo+hNcUS+B3zGhKxzdWvXPZc5kzZjHT8pokrtYPVcG84vzYePXvYQPcYnOaqDJVLBIhA6xD4A0nJtzB5wANU/Z8LxsZ3MeJWLF7EwusIlIH9gDv/gs32pfjTHVKyrdPH9FSLCEhk8B0XjpmTfeBqC5TnxyMsqdCiW+kiIkAE2hAB28n4Y/TbqPX5M/4oO4SH0iItq5wFIlY2uhoHY27DQe6M5cH/A5Uzj7EfrSmWce/AV5GIba7OlYxAzzQmg7DxB9RXn0fJu1tQbXCkTnNVisolAkSgxQnYP0BWegWeknbB5ZweeC5V6Js1K2J1juNS4NRXQYj73UiNreJQt2gWHnTV/r3LAXdY/9DiLaQHEgHTBHRyAwDKinx8OMdMkjtiSgSIQBsjwLoQO3LVuo8uOdNhXXTCaD0jhx3CxF66f1acX4XxFwz9kmS+95C1+BZkcMSuWAfEmgrBoTWljY2N1qkOidjm5M7Fofbujod48bC1v1dA/tNRVAjFojZnfahsIkAEWocAI2RTq4Cs7piSK1SFBohYphjHONS/Gow6NwfUWwEkYlune+mpZghwx4qYjFUlikSACLRtAloR+yfFr7DO3wjrQtNR7WJELDzv40jCfZxLdMDcIlpT2vZYaBu1IxHbNvqBakEEiAARIAJEgAgQASJABIgAESACFhAgEWsBJLqECBABIkAEiAARIAJEgAgQASJABNoGARKxbaMfqBZEgAgQASJABIgAESACRIAIEAEiYAEBErEWQKJLiAARIAJEgAgQASJABIgAESACRKBtEGhxEds2mk21IAJEgAgQASJABIgAESACRIAIEIH2SIBEbHvsNaozESACRIAIEAEiQASIABEgAkSgkxIgEdtJO56aTQSIABEgAkSACBABIkAEiAARaI8ESMS2x16jOhMBIkAEiAARIAJEgAgQASJABDopARKxnbTjqdlEgAgQASJABIgAESACRIAIEIH2SIBEbHvsNaozESACRIAIEAEiQASIABEgAkSgkxJoRRGbhLqEyXigA74KNqmPw+pGJ+0NajYRIAJEgAgQASJABIgAESACRIAImCRAIpYGCBEgAkSACBABIkAEiAARIAJEgAi0GwKtKGJ1GdWHXketB1li283IoYoSASJABIgAESACRIAIEAEiQARagQCJ2FaATo8kAkSACBABIkAEiAARIAJEgAgQgYYRIBHbMG50FxEgAkSACBABIkAEiAARIAJEgAi0AgESsa0AnR5JBIgAESACRIAIEAEiQASIABEgAg0jQCK2YdzoLiJABIgAESACRIAIEAEiQASIABFoBQIkYlsBOj2SCBABIkAEiAARIAJEgAgQASJABBpGgERsw7jRXUSACBABIkAEiAARIAJEgAgQASLQCgRIxLYCdHokESACRIAIEAEiQASIABEgAkSACDSMAInYhnGju4gAESACRIAIEAEiQASIABEgAkSgFQiQiG0F6PRIIkAEiAARIAJEgAgQASJABIgAEWgYgXYmYj0RvmEFAvvbQnEpB/Hz0lHcsHbTXUSACBABIkAEiAARIAJEgAgQASLQDgm0MxEbjDX7Q+Fpy5BWonj7eMRktUPqVGUiQASIABEgAkSACBABIkAEiAARaBCBdiZiAc/ZqVgxTgZGx8qPxyNkRWGDGk43EQEiQASIABEgAkSACBABIkAEiED7I9DuRCwkUUjdEwAZgJK9YxGd0f6gU42JABEgAkSACBABIkAEiAARIAJEoGEE2pWIlfb3x5Q5MxHQ3x5QFiMzJAbZ1Q1rON1FBIgAESACRIAIEAEiQASIABEgAu2PQCuK2CTUJUzGAx1mVbBJfRxWNwxBhm86iMC+3P8rUJwVj5jtlNap/Q05qjERIAJEgAgQASJABIgAESACRKDhBNqXiHVXQl5aiM+3rEf2WTLBNrzb6U4iQASIABEgAkSACBABIkAEiED7JNCKIrZ9AqNaEwEiQASIABEgAkSACBABIkAEiEDrESAR23rs6clEgAgQASJABIgAESACRIAIEAEiIJIAiViRwOhyIkAEiAARIAJEgAgQASJABIgAEWg9AiRiW489PZkIEAEiQASIABEgAkSACBABIkAERBIgESsSGF1OBIgAESACRIAIEAEiQASIABEgAq1HgERs67GnJxMBIkAEiAARIAJEgAgQASJABIiASAIkYkUCo8uJABEgAkSACBABIkAEiAARIAJEoPUIkIhtPfb0ZCJABIgAESACRIAIEAEiQASIABEQSYBErEhgdDkRIAJEgAgQASJABIgAESACRIAItB4BErENZe8ejuS1gfCwlaNg4ywkflXd0JI6531PHMH9cf10216yCw9lxnZOHm2w1Vavz8HAcQPQ5fZJXIjJgpKGeBvspY5fJduF8Rg43AkPSnLx8+LDqOv4TaYWtjUCj45Cz8Tx6GFzG2Wp76PyWG1bq2Hnrg/1j0D/D4DTljmQOdWgMjcJZZ/cbpUxUh96HbUeuo+2OrUcNgfTWqU+9NCORYBEbEP7MyIZByeoZ6biVBImJeRbXtKoBOx+ywf2V3Iwdk665fd1pCtJxLb53rRfvRH9ejPVrEJZ8lJUftvmq0wV7HAEBsA5Yw7cHmYadhWXJ66DosO1kRrU5glMW4C/BvRRVbP69CZcWnWxzVe5/VfQBjZhMyF7uj/sH7aBFdega7n499uHdZtH/WPY3c+Eon+0NyTMX4SYtdAAIRHbQqA76WNIxDa04xtjiSURC7AitssBd1j/YKwTRsNtTwCcjSzAtouWY5A32q7AchoAh/kT8Ujv7nioq/olXHv3Kiq+/QKV29v+JqjjWmLb8bjibdY0s6auFjW3L+Fm1ieo+q6moStam73PYkvskFHoGf0SnG7n4cfFepvcNtu65quYen10EHxAZe5clH3S2Gd7wWnzRLhaX8Sl2ZlQmizOBtYTgtBz7F/h8LAdbKyB+roaKC6dxI1dX+DeT23cstkZLH3c+8rDBXY26s6s/b0Cd07uwc20ln9fWUfEYvBoN614NSVim6V/2vmYRduwxOosC+y+jyyxjV176X6OAInY1hgLJGI7voh9Zjz6zB6FbuxmQH+YNc0msjUGb0d4ZgcTsZouqUJZSkLndXXkLA+taHVoS7Oj+UUsO49+P43zYaZErAMky+LgMdDOUJAwwMze35aodtC6jJyCfpHDYW8t1L7W8MThPDBqcOvAFpTnXEV9i4az0JhtlpFOIrZZsHbmQknEtkbvk4jt4CLWBvar16hccWtKDuN62hHcK2EsZDawetIL3QLHw+7cUtzY3hqDj54JtH8Rq+PSOHQEnMPHw62HDeqv5eKsvqtdZ+lyErHme5q15DfNRzQLRSzXL7UVKMvZiTtfsoLEyQldx46HyxP/xc35WWYsueabRlc0kMCjo+C2cjycbYDaW0W4vm8/FF8z8ZPc+2oErA6uw+0WDSdhx9at4/jxzT0tHwdPY7aBg8nMbSRim4drJy61dUSsKp5UhuLtIcjp9h5mjvKEqz2AOiXkVw4j5e8pKOB/dWNFH5jY081A1DsRGN1XClvmq6G8BLmbFyPlBP8GCbwmzUfUKz6QSW3V3atUoPRMDlI+yEYRe6nk9TXYMcUTtqW5iIxMQaneQPBZsgMJI6SQH49HyIpC1V/94ncjdhhTWe6nQOEHkxB/1MgokngheG4UXvaWQWrHXsNkJmHqLhATK302Ckun+8HThX2GUo6Sr9Lw7uZ8yHUeEY7kg4HwYMpYVIjgt6IQ6C1Tf0lVlKJw13rEf1qsc4fkqVDEvuYPLxnLTsX7GLI+3IDcC8L193kzFXEvyYBLOVgyLx26JTZi5jSjO7H16PHo8cpwOPewU2Gur63Cb8VHcWPtUdTqf82VuMAucip6efeBvcpqWot7vxThenoWavRc3NQxokxc3ibUTJgCt1e80E1iA6u6GsjP7EfZqpPsy5b7iizyC/Zjw+E0YzRcezlp3O1+Y8rddBJ1OvXmibB/FMFuzjS4D3VDV8ZFr7oMN3K2ovKAehMiSVyJ/gNsID+8FNfTqvQ6zA1OW2Ihc7qN0lUJuH2a+TM/BpG93KylhHO78oajow3L/DYqj2XhhoEbmh1sI6bBzbc/7Bl2Khfriyj9ZGsLusI2TMQ217jScYuvD0DPaSPh7MiwqUV1SR6uLTusHbesCDGIyxsZir9EecNOqK8sHVeqst1wa9di/OowE7Jn2D6qq4XiWh6u8+vBjaSnA/DIlBHauVZXi/9eO4b/rM6FUiCPiOUM2T7ij1hBC6vAdQLLkoFoY10ne/Z3Uc0bZt4r715FmcA4tHjeT56Dx4MG4E+/HMZP83NRr1cPm4XxGDzcCYqTSbi8tqwRi2cjbhUQsV3jV2HgY7UmwzLUDG7j+rIsWM/nYpSN10NnfHIu8GIs5M2xLjegfwyt2Ras6QZuucbfKbB0bjaiy83dyo3L+lsnURybZfiOFCrA4nmvnp92TBxxwQDe2sas++dxfcNWKARdyU2v0VyVRPcP0zdvT4Fbbyf1/lH/x43RhoxZWP5us3jN956CfouGw766CBemb8U9/fqyYxoX9+DHuOPqvwqEnJj9aCVmzIqYmwZ8ScSam470d5EEWlHEekAhl8NeKjWosvJCJkIWZkOzb+dE7NlCVPT3gQcnBrk7lcXIDIlBtuoGCfzjP8K8YYblqi6XF2LDrHjkqa4NwIrdUfCyL0XuG5FIuc6vig/iMhPg66z7N1EiVuKPuA/nwdfZSK/oiVjZlDVY87on+BJZ08RLOYiel84T2qyIvVaIAnsfgWeUIz8hDEmn2BKGxSIj3g+uAlUxnpjKDwnZsfBRhVXJUZAQgkSuPJEDzdhi1uQxsUFzMHjyAAh58Rou5AMg3RwJ9x5CVxtuVtQbuTLc+N4Ork86GbjGVX2XhCsbmM2p1hJb+8tRXFq2X3BDr8PEhPtx/d2TuBDBt1SwL/j/nEaZxBtuTvp0b+P6qgTIGVE6eiYGRnjBVmhjzb4g/0fnb2JFrA1sF8VjoLeDgKugPkNTLlq1qDyQgLLt+kK7sQNN6P4GiNhmHFfchqbi9G1IvfuA/eymqXjtxT04p7dBMRCxATMxaJoXbO+exLmILGgiDMWMK04g362CnaNhf+rUg/kON20BBgb0EZxrqL2Ky/9YBwU/lE4Uw2YUsQNGw+0fASrLk+GvFpW57+tk8rR83nuhx8cz0VNSgasxifjtP/zSuXlVhqsxSXp/a44xbqRMARFrPS8ejz/thMoDc1Em6B3iBunmWLhLL+LS1MOw0yTaMl5vnfGpSTBThZs7k1Gxr8JMg5trXeb6R6gPuA96un8TLZJMjS19ES9mbjbbEBkA57Q5cHOswc1PFqEi1/yDxM17dh5X16BGYgf9rZuOK7lQvL9BdXTfKaL6RzIIzutnw83RRBu5PhI9ZsW92yxf8x3Qbf1y9OlVgxtpi3BLJ9Sf+0j9QPdvYkWsmDELcXPT2L6PYmLNzzO6wjICrSpimSoqKwqRnZaOz0/cQfdxsVg52wdSlCPvjTBs4EQl537L3FCnQMmhrUj6OA+ldgFI2BAFH6kSxdvHIyYLgOZaOYq2pyDlQAFKq6XwGBOK2Nn+kNkC5UeXIOyDIhUhztpafigSYRt5tli2HNsL2QhZmKkV1DyuakELo5ZYrmxUFiFzSwo+P1GKakjhMSkWK6Z76WYnlgRjzY5QeNrKUbw3E+t35aG0WgLZC1Mwf3ogPKUKFG2ehCVfcBVgRazqn0qUn8rGh5uzUVjjhahVCQjoa4vy/CUIS1K303fpDsQ9JUV5fiLiNzNMAInMF/5BwfDv+ikiVwhnV/Z7KwPzR7m2G0us/cqN6OdRg4p9Sbi5kzUFeXjBfmoAJNcSUcHbpNnMi4fn006o++U4rnySi5ozNYCTG+xem4q+T7vBWk/4abP1Asry07iesQfVZx7AOmwOBr7YBzZ81yfmxfBOAJy7MmO2BlWXTuJmTp76GQY/dpPYoxby77Jw45+nUctUfag3nKZNgayXviWVv8GvwW+nc1GWfhy191zg8I9Y9O1tA62g5jZnhhtr9YvUDrf2LsaNXUKJVdiNN0zEvGmESQ0qj+1BxS6m7kbc0Nhrre+ex5WdO6E4VgVIHGAbOBXu4wZBYuxrs2VrmYirxIvY5hxX/I1Y/e8XcW17JqoYNqND0T/CG5JaRjxsUq9BBpZYO1g9/xx6vjY6wXTvAAAgAElEQVQazhLw+p25WOS44m1+am+dxrVP9qP6+xpYvTgFHmFMlkveGHp0NNxWMkKwFvJjmSjdVYR6Vb//DX+OmIhHHIHaC1k4985JTb+IYajbmZZZZWCRO7ED7FfHo19vGzAfmEqS89Su/r36QBI+Ex6POcCq9jx+nroF3EwVM++NWlvZj0nW/A8SIkZsk10q5E78+gIMGdcHv329FNdTq4BHx8N9zSjYnd2KC8uY98cg9MiYjZ51eh9IOLd8Czw1bN/+OwayH/7q7l7FzW/zcCfnvGCcY3Ouy1z/yLm2cmDZsdOVb9HSg24+kSA331i33L171Gsc6zb9SN+ruJrAuWyJnJtNNgD0C+LeJRZm/hY973nvqrrbuLF3K27tLQOGBkD29mg42VShbO1SVDLLRANELL815vrHKiIWj412Qx2ztqUz7+4awMML0uhQuPeC3kdUG4gZsxD5bhO15rPW1rqfMnE+QeUupf5JRsPt4wA43z6Jc7N5Hy75UMyGD4gZs4DYuWkwbMkS22wzubMW3KoiVnEhG/ELM3VcVANX7kf4EFuU7B2L6Ay2WzhhqihG9vJ3kXlW61vJibOSfWMRnQZw95cfikHYRj132gkrsC3CC/Y38hAZvkFt1RwWhx3xvpBW5GPJjCSoJR/nNmyLorTxWLJPeHiYFrGcFVPAyisUEztlDfa/7olqnuuy5qkTVmB/hBeqTyQiZHkB+9+siFWWoyAtBolf8JyNw5JxMMhD5+gf2ZupSH1Jpv5osC4J2TyGrTL4m8mduOs7qzBwiJ0qFvWqEZdGdXt51oWITajWcdd1QLfk5ejjqvtiV29ma1H1fSaurOZGClPWKLjtGQ9n/c0c63bj9mQfSFjXpbq7F1G2JwvywzxfyyET0fedEZAIbaDYDWW3kv04u5jbALEbg9rbKPs4CZWHecKY3ZDW8I6B4DZuWmHL1JkVqDZFuPC6gJuSipE5EctZnGtx+8v3UZph+hw6SeIa9B9QxXNd1o48jUsjt6Fp1kEpXsQ257jiNjT3Lu7HpfeP8lzHOSsJbxya2Ogp9c9RFTuu2LLvXdyDS3HHdeLQ1P1jp7HWWUXGYcjzLrj3UyYu8DdWqmEzHu6JoyC9pzu2LGeo3/lNKGLZ+SRlPpi8uRX3dOa9E7olx6OPq65VStS8fzQA7mtGQ6q3sVTz+6/g2G/Woa5fuNCmdvgU9F84HODWjGkLMCSgD6w065kx/hbGxHJ1YF1Q/9yDTfDEhGGcy9ML82jmdZlzz9SLtVTPQRuT1khzIknzEYXhFp1p+lxtsXOz2QaJOBErft5z76oKXE9Lgpx3vq76fVBjxI3dwjnP42Kuf7QfbWNwYxfvRvYDU53Q0UkWjVlA7LtN1JovGYGeaRPRA7yPmUz12Xmq+fgkNEbMiVjuw58lY7YBeyYSsc02calglkCrilhOePJ7QzI7FXvGyaDzNxGJkMI3HURg33Lkx4Uh6Yx+P7PCr6oQScHxUNseZYhKTUWAjH8P62aMIqRMWgJjHjamRSz7LHkBEkMSwUlP1SMF2sOJcZMj81IOxs7jzpUVaoupuz0RvmEFAvuzzoqKcpScO4HcjCzkMWbZlv41k4gF4zK0ZrbGxbb2bhkqzxzFHZWFkN9IVniabDfvKzEA9WbWgpgogzLtYBPgD+eA4fizE7OB03NZZIWn5hw8oTrpuImK3DxyG2v+xo19cUNjbRF6qDkRy7lIWvIVnxNkpgeacZfGphyg4kVsc44rbkNjNm6J3bhw51VqidTit+9ScXWD3jEYYseVqQ1PWCz++qIbuDpqNoS7YnBjr37fGBkXFs9N/fIs3NBaYok1Y3ET6gtx817AxY/dhDrfEo6VbcqRbbYswT7W5ctsyN0lFajt5QA5cz70XfVHNmuDTb7IdYirXK9BsH/NH72G9oEdE8d/9zQuzOdEX3Ovy5x7JhPfmwD5WaZSrJsxjMQdsvU2J5I0XhLfb8Kl1WaOpBE7N812bEMvECdixc9743PXNE8L5zyv2eb6h3Obr711ElfW7kcN44Hh4Q2nhVMg62EDA+s8H6nJMSv+3SZqzQeg/gDYBbc06y03js2EJ5gTsZxnjyVjlvtYL2LPZHApWWIbOlHpPiME2pyIlc3NQOoY10aLWB13ZE3jhYUfl+BJYwV9aQV2v+mFWiGrKA+kRSJWz8Krul1AxBrG2gr0WKNErLo86bPBiBg9El6DZeByXslPbMCs5XmCLtPNNnPEiFgjGQpt/74cg4YKnRNrA+sX/SF91gvOvbnELTWozE3ixbpZkhCmqUQsR9FG63qMq7g8fR0UzPcDS9yoGiNiNQmetFZQ9UvRnGXIQhHbVe8LseCgEYi1FbiuRUVsGxlXojY0+u7EQ0fAJYpx3zWM5RQ9rkxseDgLjK6INWa5MvVxw5K52fwi1kbfNU9HqDhoxDrz3//P3rmAVVWl///zww6KIIoQIIE3lPHSRPVDy9RJnUknI0dNzUtheUnHS2oW6k+LMbXUsiwvaV5KmsTS0Cmq0Uqd0mzU/xSVl1S8gRcMRBHEzhHm/+xz9oZ9bpxzuAjIu59nnmeStdd+12ettc/5nvdd7+uZiC05h178A5E5HLAF2U7D9ivtLWvfscM5VuerQMkEe4Kg94ZQ5x+JXI8dif+PCzm2vwetJ8ZQYFdbtowiVrMqMJrg+SMJawQlZ2hvwHtZDc8s0BJsqT/oXXeRcMuVSNL2m3XEi5O59fidX1lrJIaQ9+JoUs+9M7Gle6wd7fvqI2LxjSZ4yUjCGtiztP4hpRTWDtes559tHr3zFXPUCAIfLVpL/WHav5Twd/Mo3BSxbq1Z7fiAiNjK2ozSbxkIVDMRq3lFjdZhvB54Yge/toW4Nt6kfzqGMcus8w37auHEx5MZOGG1TrSpntdru0mIm0eEOaQ500GyJ2vCpYvYwSzaEkfbwlRWPzKD5OJbdYmn9ImdzBmbI7E7m+t0Uj31xNp3FHD/JOZPUc4JO/Ncl2FFuXuLJyJWORNoF/KrnfW0Fpr2j1cy58bRcmi09dlCt8JprXvz+MusQxbq+bIGOo+u6h1y9sXavpsyfHm0+qIWav7iEpLtyjPkSsRqYdfKF6BZZKY4OldbYr2Fn6OkN+4umopqp4W4VY915dEXGkfZiYvLQZzg2PTXydMSCnm6rpx+4SlJLqIlf9G8GtccefK1cGI3zko63puVKGLVME5/h+evtXBi62gLz/e9+m7yV37cSeQWJTFLo9K9fBW1sl3142ytmccYmsrhVSYiJgZy7onXuf7sAtoE7+enveH8PjaQs8tncWGH/glleA/ZGqh6+ClOeuTOMYfyvpdVz+s1y1nCOuZQ72yXCbdcilg1udot57dzYOKW0svCeLo3XU1smf9eksG+8HQKB6duK9Vuz/d99RGxXo9PoW2fFly/lE2dBpbsxEUusqk7xGq3ZrUfutz/bPPonW82Qn0HB1s+swoeU45z+DtI9mRjsSsR68maLcN3Jjt+4okt806VGx0TqFIRqyQZeiXpBw6l5+Mb0YshT8fRv30AWIX7OvZcOpvQ4rI5hTmkri9J7NRhyGT++mgHQr2NHEoaxtT3rENoLUmYDOx7dQPe40fR9pTzhE7as0sXsZogh5wfE1k4ZwPHGvdi+LMjiW2t5h/Wi9hm41j5ViwRhTkc2pzI6i92mbk4vzwTsaNee58Ol3eQvGkruw4oCaYsiZ1GzXiOXs2NzpNTVWmJnZKkA8bT2zn22qcYz5isk7BYfRmNInDxQLyPbCV76wGM5tqsmEOGgmfGEdbAOuxVO6NnPP0NJzZtp2BP6Wc63f8y24OQFVEYU7aT+/0JChWbzXZE4RPb15w0yqBP1qOFs/kWkL1rI5kpOtsdLoCyfHlUv1h77+dgsoFWw9txyaVnyJWILUn04GXK5OznKWR9piT4UcYajf/oHhh09QW1xBpkH+T4ps1c3ZPpZgH7klD4vKPJJJS71FP1WlcefaFxJGJ1pZSsRaWWjdXNdaX2fXnXUk5vUtetEkY3diAt2wTqzkiWeAb8KCB7x3rOaImduvcibLglyZR1KRnP9qb1sncztFATqORy7oMVZCoJZOwu7ccvUN4px5driZ3a4T9xOM0jffCyOc/q/r4veZhlrYdw8cvvqPOnrvDlbE6tLOX90mYUS+b1J9I7j7SPE5i4qvzFzPwSZlL/uLYnDXh1f4iI0T0IUJLpKGHCurqflqiWXM5+709o8HeWEkHmL7gtuHTERHDUdQcZl7sStn4gwebkXmtIX+c4UZP3M1MIMaTy6+epXPtRZeDrT51OMQQ/2peQRtYJySrvvVwyP5Y8AQYylmyhzug4gk/rSpQ4+dB1KWK1s4sGpT74dk4nb6dgryV5neHBvoS3z9AldvJwbxbb5EuvWW8z6b4AyNrNG3+dp1ZaKMdX3OJMvGrCwvWfkm/+LPTBq1N7Gv5FVydWO1Ps9r6vPiLWvI8jMjj1xnpy8wso1NaiA3SerllPP9s8eudr9qkRBDkps7kSk0ALQykJnbR7XIlYj9asFtbsg7vfmcomYiv6874ce0NurfYEqlTEOqaTw77XnyLhC52A88ATC20ZtfRl+re0LVRheZrRWb1TVUT6nUzHt3kAh6wyAWuW6jMCO7Zef5bXd8gi3n+8rV3JDOPRNC62jiTUpsROtxnvE9/VSWkgbOvReihizWeFnazHnN0sHDZPPSOsb1PVJXaA7nG0HqdkRnV05ZKxfDZZxckiSg/rMaVt4dD07SX1G5v2IGxeX4KVDMKOLpuSCO5/mXUVEmcf+un1+ATa9ImyWyuaWdbnJcsiYsHyQetDzun6BAYecVx3zmWYm835V5tzjtYYbb8sRxG4YgIRdiWB1Luceu7UqAbzltZlIi/P67UarSuPvtA4FLG6ZEpKBuGZ87isHsnzaF2VOve2e6200kpQlL2Hw1OTdMltPNub+uydDqfZ4Vop+XHC9h6r/VPa3Bdmk7HyJd07pQzhxMrDdV8O0R8dcLZm1cR+liV+iMS+U9lQnvVdHAZt34nde1BponmXlGJqxZl7NZGqlNF1dGSgxItn+xR9iR1Xc2kXyllp72WdlWo4puF0Bt5NA8myK1+itHX1Hscq7Fy5Qyk/87tY+zJZ5ifbfJ54tDeLTY8m/p2X6RZi+Qd9BYKyLxcD3pPiad0lxHG5LPTvcU/3fWWKWM/mx2fOIn7XxmFdLQrzM8n6ej3n1p4wY/R4zeLZZ5tH73zd3CslvEKyM8hrGk6Rw9rvrkObbcuzebJm8XBv2q1JtzyxlfB5X/bNIXdWcwLVR8QWGslJ38cnKxbbZ871SMQqxNvSf8ZkHomJIEArTJZ3nkP/SmTusp3o8vjqpseXuNfeZ3Abb/MvnEpY8T67yfNMxCo1a6OfeJH4vm0t50+NOaR9sYoXlrXixc/6E2kjYs3tB01m3F86EKEdWC22oXwi1veOWEY93p/OrUPx0/R9QQ7p+z9h+ZsbSHXi9K3aEjvq4G0Kq1NooiD7KOeS1pG7y6ZkTZceBPXrSvBtJcXMTVcyubhnI+dWOUi2YVfkWzfpZRaxyrm/hwjqFU1gcCDe6udmkamAq+cOcH7zRvJs7VYeax7nvTQO9MdgU4i9IkSs/ou1tZdMN2ZPRaz5C3sIPmOGcttd4dSvZzDXizV/KdjtgLmDtsVPLyX8tO3YlbzcJ8Is8nNcnFV3+51bTdaVR19onIlY3Rcv23qubq8rB3NvDrc7s58z72yi4GfbcHEDhhEjiejSGr8GlnkvMmWTs38bZ1fu0WVZ1vax+3vT1ZdIq/qS+gmP6kTgmJ6E6Pa/8me7pFkde9Jk+B9K9lqhiTwn43T/xyvrlad5FAtdnVsz39aWcctfJra5eYVXTE3u2zsR+GRPQm8LNL9PiufmtT32IaNanWH0CY+0rKsGcHJ+HN8W+E8fSpPIEHx0+sDqi3JgFH6jehL8uxb4NjBgebWZMF65SM7+FC6sS7VfK5XyXtbPj06AOy1R4plIKu7d9j1eytpye2/qv6k8MJt3pnSw1JM/uoHekxLdfuWV2rBLLCED/pfAUO2z04TxUgYXvv6UrPf0n52e7PvqI2K5PZZms3oSUMeE8Rrcon5W6ZnkaMKwLGvWg882j975OgO1SgPmH5XsjlgpDT0XsebuPVmzHuxNu/XmloiFSvm8r5hdIr1UMwJVKmIdZSeuZnzEnMoi4NaZ2Mp6uPRb4wj4jmPlxlgiwLr8Vo0bSDU22FXoWTU2vfqZFoj/ov+jZVNnJUTsLdYy80Mayb0nouWhr35jE4uqlkAvZm+YRAd/yLEqu1e1VlXvp6sZhH0zOP7S6+Tqf5Dz9afeM/G0ucPfzltevcdUA61zU8Qin/c1cHKrxmQRsVXDXZ4qIlbWgJsEAlr3YsgE9Sy5Emo5bCobqqAqlJvm1txmImIrZu4iowkYN5SIpj4U2h5hcPiEACL/PITJI2KJ9APj4USGPbPhxmaLr5iRSy+VTEDJY/HwiJEMvicUb86zc/YIFv67kh96M3RfnPwuk1NrV3O5OB+Dcu43hqDH+hIWbNBlyb4ZBl0Nx+CGiJXP+2o4b9XYJBGx1XhybmrT1JeZ1RjTPqBuYvxNPWwZnGcELHWftXvyOJSUwNT3yp/0xjMraklrEbHlmmjbEGj3ynbYHFHJO8SGF6aSeLhcpsjNNyEB6zJ8Rs7vfIuJC29wabyaytXqjLrjQRTlHyTthRXka9nda+pYq5ndRXGnMEVaG+X177kYPltlZ6l83lezyasB5oiIrQGTdFOaKCL2ppzWih6U+UOtWSnn5Sv6gbW5PxGx5Zp9TcQWFRaQd/QbMhanYCw94Tmgilg38hOUyzi5ucYTMIvYGG/ystLY+e5clv/LcXaPGj/QyhrA7dEEPBpLcPPG1NWdh1VyZuT8vJ1MR+f4K8uWWtSvxyJWPu9r0eoo/1CrRsSW327pQQgIASEgBISAEBACQkAICAEhIARqIQERsbVw0mXIQkAICAEhIASEgBAQAkJACAiBmkpARGxNnTmxWwgIASEgBISAEBACQkAICAEhUAsJiIithZMuQxYCQkAICAEhIASEgBAQAkJACNRUAiJia+rMid1CQAgIASEgBISAEBACQkAICIFaSEBEbC2cdBmyEBACQkAICAEhIASEgBAQAkKgphIQEVtTZ07sFgJCQAgIASEgBISAEBACQkAI1EICImJr4aTLkIWAEBACQkAICAEhIASEgBAQAjWVgIjYmjpzYrcQEAJCQAgIASEgBISAEBACQqAWEhARWwsnXYYsBISAEBACQkAICAEhIASEgBCoqQRExNbUmRO7SyGwkMLZj3LdqsUxDAl/xEu4CYFqSOC/vX/CeI+/tWVpH1A3Mb4aWismCQEhIASEgBAQAkKgagmIiK1a/lZP75bwIfH3+On+LY99rw4iYbsjI7sxe0M8HfTfe3P3sXBwAjur0ZiqxhQRsVXDvWqf6j1tLu1irDYEGUtmkfW1I7t6Er4xliD9n06m8MNz26pkECJiqwS7PFQICAEhIASEgBCooQRExKoTFztjLXH31OXQm8OciMbKn2ERsRXFWBWxpXqyVBHjRLhYBBGliKCKsrUc/QRG4T95IE0iQ/AxWPoxXcnk4p6NnFt1pBwde3prNIHLBhJa5whHxyZi9PT2Cmpfk0WsFYKwJExj7qNIPLEVtDKkGyEgBISAEBACQuBmIyAiVp3RUUs/o3/L0jyfN3bqLYKWUjyxentUryziibVQqQUitvsQWo3phF8dR+sy9waLb/UHgSv7OTii6kSsnoRnP0KU/oPGjd35gIjYG45cHigEhIAQEAJCQAjULAIiYkXE1qwV65a1N7mIbdqD8Pl9CTKA6UIqpzZvIe/LbMCAV8doGvbvitdnr5PtMIzWLYAeNhIR6yGw0puLiK1QnNKZEBACQkAICAEhcPMRqFoRG9SNcdPi6NY6FD9vC9y89H0kL1vIhh/zrWlrbduEFnufjDlpbHv7BZb/K0fXdhRLPutPyL8XMmZnO158qieRAZbOjTmHSF7wAolq3/bhuw4m2OacqcVjm0Zy7+nsGxTPuAEdiFCOsRbmkb5/A4tnJ3NI343bdls/uzI8sb53DGby2IfpEBGAt+LBM9uczPJXN5BqhdvCMPJ4Mr2n7WPws+PoHxNh4Z6Xzr4PFpPwkdUo8b0vjvjHehFd3LeRnOM7SHrrDVIOO944HcavZOZDEXA0mRmTVltzK9deqzwRW6dnX4L/0omgYB8UHEWmXC4f2s7Z17Zjslmy+IbgM2Yot8W0wM8c7mvi2plUTq1OouBnk9UIrTyHRbGEDe9OUCMDXpjIT9vKyTnbivs3PJNA+06BFF3Yw6H4JPvnOmLXJZYmQ7qW2F1o4urJHZx+JQWjon+1a/gU7owNJGPJPHJ/N5Km3aMstheayDv6KSfmb6fQPM4ogtZOILxB6ROVv38pRxdooc06j+ffUvGZMJxmd4VTrw4U5WdwNnkNWR/rjQHUkOmw1iHmdgpD46UTZKxbQ+6uAqcPrxRPrC1DUzZZO5I4axu6/Yc4Wk+MAWXsq8H/uSFENA/EUAcKLx3h1KqV5O61nn+rgYiILdful5uFgBAQAkJACAiBm59A1YnYNqNYMr8/kap4tUKtiKcJq0v+qbS2GEnbPIOJqzRRpQqwvDzy/PzQp0kyd6gTpWUXsens+9aPDvcF2K2Q8zsTGLFwn+XfPbK7kkVsj3jWPt2NUEe8c3azcNg8XUIoleHJfez260Bnq+w3ip3n2Tl7BAv/rdp8TzxrE7oR6mC/5P17IYNmO0o1pU9MlcPu2cOYp/VX7n1XSSJ2wATaPxqFevzUysqslKfJWKf/pygClo2hWbCj1vbhvproytyfTUBMC2ynyXRkIwdmfmMRj6smEN6ogHPrppGZ4hpWneFTaBPbwqHdmE5w7G+vk6fpTLOIbcG1/AK8fX3ssjmXiNJyiNjT+8nwjSE80Nb2bE4tmE3OfvXfo3oS/rdYs8fZ/jKRlfISGetsRK/asKJFrNeAsbR+tB0+jixJ28Kh6dsp0v6midif91PQKoagejY3mY5wdPRS8m1/9NCaiYh1vailhRAQAkJACAgBIVCrCVSRiO1A/Duz6RYCxsxUUtYvJ+mLdPKDIunVZxSPRqUxYromYiMYtXQJ/Vt6Y0zfyluvJrL1aA6+EZ15ePw44u4IAOMhEvtOZYN5KlUBpvzfwhxS1y9mYdI+iJnE/Fm9iPDOYffLw5in6AHd5e6ZWEs7y43Gs/vYsGIxG/YbiR47n9l9IvHO3MmMJxeSiqd2W9tTsZ5YjbeR9J2JrF6bzL4sCIjpz+jRcXSL8Cb90zGMWZauGqFjiJHz/97AW8s2sK8gmnELZhPb0pvzO2cwYmGquX3nWe8z874Azu+cR8Ky3aTnY56fXgMG06veR4x52XG+5G7PrmVyj9Aa44n1m/8mrSILyNy8kHPrVfEUGY3f0Fh8T84j872SOTRMSqBtl0AKz3zD8XUpFHxfAIHh+Dw2lJZdwqlzZhs/T04pFj76pERFV45w8r1EcnfkQs84Wo+OwVcRPkOXko+WVfcExwa+Tp6r11fTnoTPV4SgiZwdiaR/kEpRthJ2fC+3jh5Ik0ZgOpzEgef3WHpSRazyf4uyU0lbuZ7878EwZiJt/hROnUt7ODA6CWs/orvhxPqMwAVc3p9CxupvMF0Lwf9v8bRsbiB310KOv5EB+OP3SgKtmhswndlO2pKtXEsrgNta4DtqJJG3++NlOsgvQ1fgyB9boSLWtythqwYSbMgl8+P1ZCYfpCjfgFf3roQM7UtIowLOrprGBS2xsSpifc3voFwufLWe8+sPUlQvmuD5IwlrZOLCB1M5u8nJ5ImIdbWq5e9CQAgIASEgBIRALSdQNSK2x2w+fLYDfrn7eGNkAludeSSUyWk2ibVv9SI0L5XVT84g2aptWyatXkSvMCOpq/oyY7NOxBrPs3PZRBZ+UXLD4Ne2ENfG6DBZkmci1sj5b1czdW4KJYHMqvDTPL0e212JIvaueNbO60bjwxsY9kwiVgg1O48m03uS9sOBOhbjeXavmsq8T3Xh2iOW8NmASPQe1ojxK1n5UATGzH1seN1BKPgN32SV44mt9/wC2tzhQ0HaNk7YhuFajTGcgGXxNAtw5HHzp+GSubQItRahmoi9dmQLR1/SQnaVTjXPq9beMxHrNWYmd/wphGs/J3J4tubiVI2N6kuzeT0IuJbK4cfXcE0nYk0XvuFo/EaMxYulK2HrBxJ8zVHyJg9FrCmbjHcXkrVNJz8fn8IdfVpQoIUfN+1Ls0U9CMhP5fD4NVyzWrSBNFySQItQ597oChWxAybw+0ejKNizkGOvKQJbd8WOpN3waEx7l3L0FdWdrYnY/CMce3UlebrQccNzc2nf0R97z72uTxGxN/yNIQ8UAkJACAgBISAEahaBqhGxo5fwWb9Icr6dx7C5u0snpgpe78OJ9H3G4mvVX1pIcNrm3kxcpROxtiHJQGneTc9ErBtZjD22uxJFrCo8SwWds5t5w+ZhmQ0bQe5yTbdl1Bsv07+1drD5PGkHviVlbRJbFbfsDb8qR8Ti246gRWOLw2BNlzLI+n47Fz/Yj8kqqrUH4Rv7WtcgtWOQS8Zrs8hSHaCaiC1V3Jj78EzEWvr1ceL500KCdYJa9cQ6Co82n4GlAkSsO1mMVSFY78hGfjKHUVtfrnhVpIjVhGdpy7gobQs/TlcLOmsitqx1Z0XE3vA3hjxQCAgBISAEhIAQqFkEqlTE6kNSnWLTxOCPq+k7PdmuWbUXsW7bXYkiVv3RoPJErKXngPsHM7pnd6LbR6Dm0iLn2zd4au5Wa+9vpe8RD0TshW/4afxGCm1F0v/Npd1djurEGqjzYC8C7o8mqLmWbKiArJSFuvOZ+rBZZ4Mtq4iNIeS9OJrUc+9MrOjy0uwAACAASURBVEXMGZycn63+ItbwcyIHbT3IwI0Usfb1Z+3nVERspW9qeYAQEAJCQAgIASEgBIoJVI2I7fcyW0ZH4312K1NHvVF6Vlo1FFYJJ14+aAbWeWy0cGK9Z1SXWVefHOpGe2I9trsSRayLHwLs94Onnlj7HgLun8T8KcoZ5PPsnDmChd/fyF3ngYh1mGQnnMAV8UQEWgtN+xEYqNMvjpZDo3VnVpVWqjg06MJ0XQzflSgrud2A77z5tI4yUHg6hYNTt9kJcP2j6kxK4PddArn24xoOz7GcYS6+tHBivWe0unhi7xhIy+e74q+EEz+hhjoXG66FEzuvh1uRnljtnHDOl7M4tTLX9UIWT6xrRtJCCAgBISAEhIAQEALlIFA1ItZ3MIvej6OtN+Qd3cqGD5LZ+m06+b4RdO4zipHR6brETh2YmTjbnCHXeHIrb72uJXbqxfBnRxLb2g+ydpMQNw9LTuCyiVjLeVk1edTc1U7DYN0NOwZP7a5EEUssL384jmg/S2KnxM072H1UX5bIdgV5JmJHvfY+HS7vIHnTVnYdSDd7XZXETqNmPEev5o7PICtPrNoSO+q51WAwnt7Osdc+xXjGZJ04yEpARRG4eCDeR7aSvfUARiXJkHJFxhA8M46wBtZnXLXzs8bT33Bi03YK9jjOoquRd1/EArrEQcbz+zm1/lPyzf374NWpPQ3/oqsTGzOEVtM64UcB2TvWc0ZL7NS9F2HDexLkC3n6s55lErHqeVlz8qg1pK9TEh85eiu5e3ZWuVf7IcEyP8eXa4md2uE/cTjNI33wyt7DgbG2SaYsz61QEds0lmaLehJQmE3mp1u4sP0ghcpacXbdEBHrS69ZbzNJyZCetZs3/jqv9NwC5fiQkFuFgBAQAkJACAgBIVDdCFSNiAXajl7Cy/0i7UqJmAHZnGf1fWA2b0/pgH1BG0sG4t1vPsW84gROZROxvkMW8f7jbe3tcVgn1o0zsYqQK4vdpayQknO/gMsQYaWW7USKczyPWMKSAU54A1Z9e3gmVp+x2c58u/I9WouqLrEDdI+j9bgYzFlk7a5cMpbPJmuHJlZKLyljsi2z0rQHYfP6EmxbXkV7js15SY9ELAa8J8XTukuI47I56D2UBrynJdAmxt+uXI5iSlH2Hg5PTSpJ4FQmEVviHbbF6LBOrDtnYpWOSpufwmwyVr6kmx/XIdz6c74uQ4RtbPR+JoE2nQIdMsSKt+5Hhko9ExtN/DsvmzO8K5dbRzOq26eP2CMEhIAQEAJCQAgIgTISqDIRq9gbcP84Zj3RjcggP7zrKILUSE76Pj5Rytb8aO3K8b1vHC+Odqdt2UQs+NJ57IuM7BZJqL+uSmc5RKwyRo/triQR65C37lnlEbG+d8Qy6vH+dG4dip+GriCH9P2fsPzNDaQ6ye1UtSV21MF3iaXJkK4EBfugLEEKTRRkH+Vc0jpyd9kUb+nSg6B+XQm+LdCyXgHTlUwu7tnIuVVaoVUd1MAo/CcPpElkCD62tU7LJWJLbA8Z8L8Ehmr2mDBeyuDC15+S9Z7eHgOGESOJ6NIavwYGsxArMmWTs38bZ1fuoVA/P2USscpCb4H/9KF2Yy2XiFWG2bEnTYb/gcaB/hjM7wgTeWf2c+adTRTosv6WJLxyvoHKI2JBCR0fQFjvGBo1MljWSvFlE9Z8Qzyxlh/J3pnSwVIL++gGek9KLOPHgNwmBISAEBACQkAICIGaRaBKRWzNQiXW1hwC7pyJrTmjEUtrGQG3sxP3YvaGSXTwx71M77UMowxXCAgBISAEhIAQuHkJiIi9eee2Fo9MRGwtnvyaP3Q3RKxy5vzhESMZfE8o3pxn5+wRLPx3zR+6jEAICAEhIASEgBAQAu4QEBHrDiVpU8MIqCLWyupjGBL+6ORMYw0bnph70xH4b++fMN7jbz2utA+omxhvN1atrJjlD0bO73yLiQtvdBmrm24KZEBCQAgIASEgBIRADSIgIrYGTZaY6i4BEbHukpJ21YOAxyI2xpu8rDR2vjuX5f8qLdN49RifWCEEhIAQEAJCQAgIgYokICK2ImlKX0JACAgBISAEhIAQEAJCQAgIASFQqQRExFYqXulcCAgBISAEhIAQEAJCQAgIASEgBCqSgIjYiqQpfQkBISAEhIAQEAJCQAgIASEgBIRApRIQEVupeKVzISAEhIAQEAJCQAgIASEgBISAEKhIAiJiK5Km9CUEhIAQEAJCQAgIASEgBISAEBAClUpARGyl4pXOhYAQEAJCQAgIASEgBISAEBACQqAiCYiIrUia0pcQEAJCQAgIASEgBISAEBACQkAIVCoBEbGVilc6FwJCQAgIASEgBISAEBACQkAICIGKJCAitiJpSl9CQAgIASEgBISAEBACQkAICAEhUKkERMRWKt4a3vn/fsVvfVpZDyLtA+omxtfwgd085ns9PoE2faK4JXsPh6cmYcy/8WP7b++fMN7jL+vkxqOXJwoBISAEhIAQEAJCoFYSEBFbK6fdzUGLiHUTVNU183vlTVo1V56fS8aSWWR9feNtERF745nLE4WAEBACQkAICAEhUJsJiIi9AbMfO2MtcffU5dCbw0jYfgMeWFGPUEXsLR83o87/c9Lp8CncGduCrJSnyVhn2yaKoLUTCGc/B0ckYqwouyqyn8Ao/CcPpEnzxtStZ8ALMF06QebXn5L13pGKfFKl9FUdPLFWAwtLwjTmPorEY18p8y2dCgEhIASEgBAQAkJACICI2BuwCkYt/Yz+LfPY9+ogEbE3gLfbj/hDX1qM7UFDg+M7HAtzt3uvnQ1FxNbOeZdRCwEhIASEgBAQAkLgBhIQEXsDYIuIrY6eWAN+rywyh+IWpG3j1KqvuJZWABjw6hhNw/598Tkwi7Pv3YAFcjM9QkTszTSbMhYhIASEgBAQAkJACFRLAlUoYgPoNn4Wcfe3JdTPwsaYk8a2t19g+b9ySmD59mL225PoEADn/zmVEW8eKvlbm1Esmd+fSO8c9r3+FAlfKFltRrHks/5EHE5k2KbGvDi6G21DLA8w979sOsu/tcl+E9SNcdPi6NYmFL86pdii9G72qqaR3Hs6+wbFM25AByKU7gvzSN+/gcWzk1Es7JbwIfH3qANzNvW5+1g4OIGdur+3fWgSowZ0LrYZYx7pB1JIfCmR3U6S9nQYv5KZD0XA0WRmTFptfn6FXJUWThxIvXEDCevYGj9fNYT3Sga/frmRC+tP2JvuG4LPmKHcFtMCP7PX1MS1M6mcWp1Ewc8mq/aWM6InODZwKQX9hhD+l2gaKs8oLCDn+y1kLNhDofkONdS5gYdnSbvE0mRIV4KCfVCWSpEpm6wdSZxdZRN6/Ic4Wk+Mgf1LOboa/J8bQkTzQAx1oPDSEU6tWknuXsV2A77z5tM6ykDOtlmcWpVrM/5wAlfEExGYTfqC2WTv19uua3rF1Q8FBur0G0BY7xgaNTKUbjs+eI8eTnhn3fxcOkL6ujXk7lKEfimXiNgK2XrSiRAQAkJACAgBISAEhIBzAlUkYiMY/Moi4to7EnlG0jZNZOLa9BKr74lnbUI3QjnPztkjWPhv5U9tGbX0Zfq39Ob8zgRGLNyntreI2MjcHHL8AwiwHbvxEInDprJBE4TFQtgRJCNpm2cwcVWJLLSI2HT2fetHh/vsei+2pSwi1nfIIt5/vC3eDkxJ29ybiasc2diN2Rvi6WBODpvD7tnDmGfmUwFXpYjYEtFmb6EiPl8nz+oPUQQsG0OzYEcxv/YC1CJiMzi714fQjoHmM676K3fXQo6/kWEWj5on1nRmO0fnbMGYXTozrwFjaf1oO3wcNDOlbeHQ9O0UaX/TROzP+yloFUNQPZubTEc4Onop+co67DmSNqOj8T6zjZ8np5T0odwSM4RW0zpR3+pvmgDX9VmqiDXgPS2BNjH+djzsE0L54ztnJpFtfBy0NZH18Wwy3rMV2jo7RMRWwMaTLoSAEBACQkAICAEhIARKI1AlIrZYrOUcIvndxSR9kU6+bwS9Hp1M3IC2BOSlsnzQDFJ0lrcdvYSX+0XinbObhcPmkTl2JS/3iYDjycyYoPc+qiJWudd4nn0frGH1x7u52DiW+PnjVI/uGEa8qYjkCEYtXWIWwsb0rbz1aiJbj+bgG9GZh8ePI+6OAFBEb9+pbFBtsYhYy38Yz+5jw4rFbNhvJHrsfGb3icQ7cycznlxIqs52d8OJR73xGf1bGzn04VTmvpuG4o8OaN2LR554lMi0EcxY63gquz27lsk9QmuIJ7YH4Rv7EnTtIMf+to48cwivD15/6kTQX6K4OnGFlYg1TEqgbZdACs98w/F1KRR8XwCB4fg8NpSWXcKpYyP8SrL1KtO/n1NrN5L//XXqjJhAmwdbYLjwDT+N32jxxkb1JPz5WIvALCwg9+geziVvtTzD9vLtStiqgQQbcsn8eD2ZyQcpyjfg1b0rIUP7EtKogLOrpnFhm3qjKmJ9lf8szOXCV+s5v/4gRfWiCZ4/krBGJi58MJWzm5QGmrc1kxNT53H5dMnDvafNpV2MDxc2TefsB9ZeZ0srN5JnDZhA+0ejMFBA1o6NZH6wH1O2FjbdFa/PXidby2qstq1z6SDH168nb0cu+Prj3X8ozfq0wzc/lcNPrOGas7eKiFj5xBECQkAICAEhIASEgBCoZAJVImIHv7aFuDb5Dr2G/edvYdQd+ex+eRjzvtGP3pdeL77DpBg/cn5M5bc7ognN2ccbTyWw1SrMVhWxeYfY8MJUEg/r+uj3MlsUj9fRZHpPWg3NJrH2rV6E5qWy+skZJFv105ZJqxfRK8xI6qq+zNhs6cciSI2c/3Y1U+emmIWm+hfVA2wfIuyuiI2d9yHj7vIj72gKy+csZ2dWJc++q+4rxRMbTfC7IwnzLSBr2xoybMNwrWwKJ2BZPM0CdF7L4r/703DJXFqEWntvLSLWRO7eRI6/ov8pQRXPth5LNVQ5vGMLfNVQciXcN2NjEjnbdK7ZARP4/aNRFOxZyLHXFE+u7oodSbvh0Zj2LuXoK2pYsSZi849w7NWV5OnCng3PzaV9R3+rjM6GZxJo3ymQEk+xTqAaUjn8uDPh6ErEah5nE9mfv0T62tLdzb7zFtE6KlcXulwyznoJC2hzu4mM12aRtcfJ4hER62pXyd+FgBAQAkJACAgBISAEykmgCkRsZ2a+P5PO9pG4VkNJ29SbibaeR935WCV0tuQcrP5WVcQeT6b3hNXWeHzHsXJjLBHa33rM5sNnO+B9OJG+z2i+1pJbtJBgfSivu4LUyiJ3sxP79mLmW5PoHGS525iTzqH9W0l+L5l9VSFoK0XEAt2H0GpMJ8v540ITeecPkv3lVnJSbMQhqvAsdZHnWokqi4j18JyruX8fDLG9CIrtxK2BSiitiayUl8hYZxF9mvAszZSitC38OF2toaSJ2JMp/PCc5p4t5e6msTRb1JMAvadYDTPmxzUcnqMX5Pp+XIlYLfTYUai2rT1RBK2aQHij0t8qWR8/TYazhFciYsv5SpbbhYAQEAJCQAgIASEgBFwRqAIRqz/D6dw8pyJ2zST1/Kf9eVVLb6WIWM3zaitif1xN3+nJdsbccBFrtsCX6D7D6f/HGNq21BJNORurq+kt5989ELHWHkTtue0IXjuWMEd1Yn1DqDe0F43vbE+gliTp2gmOz3mdvOIcST0J3xiLqumdDKaiRKzWvaEk9JgTHHvidfLywRLWaz547PQql4gtTvBU4gWt9/wC2txx1aFXtMQIN0VsvSMcHboUJ7nB1O4cnLV1MFoRseXcV3K7EBACQkAICAEhIASEQLkIVIGI1UJyz7P1ryN445S79muJnOBQUjI8Mpi2pJMyfQzL9SHDpYjYiPErWflQBEZNtN4Vz9p53czhxLZncJXEUZZwYuv6rpXqibVD4Uv0oFnEPxFNgM3ZXHeplaudByK28MhGfpppFf9dnJTI79IeDoxOwtGJTotuD8Hn2Ym0vt2f/1r1o4qqUsNprUdYdk+svh9VfOszFw+fwp2xLcj5chanVpaS2EjrxlNPrHKf6nm9bg5ZDiXkvThCsh0ke7IasisRq4VdF3Bu3SwyU5zOgrlXCz/7s7luryPxxLqNShoKASEgBISAEBACQkAIlI1AlYhYTUySdYjk9avZ+s0h0kt1EfnSK+FtJt0TgFEpnaOE/mqZfO3Oxaqe2LM7mfd6Ej8c0CWN6teWgDp6UdqBmYmzzeG7xpNbeet1LbFTL4Y/O5LY1n6QtZuEuHkU5z52NzRYNx+WM8Bq8qi5q9nqcLDdmLkyjsaHU0hO2cHuo5bTtgGt+xM/ZxTR/kpZn4nYBEib21RpiZ07BtLy+a74U0D2jnWcWacmPOp4L7eOHkiTRnBNHw77hyE0e7QhuZ9v5/KeIxSZo3V98IodSuTwaHxtwm8t3kgfjKe/4cSm7RTsKf1Mp/sitgchK6Iwpmwn9/sTFJ5RxV1kFD6xfc1JowxKBmHNe6mF+xZmk/npFi5sP1hyj6O9VxYRqyV48t7PwWQDrYa345LThE7aQ12JWNCSY3mZMjn7eQpZn6VauEdG4z+6BwZdYiev0fHc3jMcsg9yfNNmru7JpKh096316N0Usb4PzOTtpzsToGTUfvMp5pnLY8klBISAEBACQkAICAEhIARcE6gSEQvdmJkYX3z2085Mm/qpvv1e5p3R0fhZJWDyZfBr71vEoVWGYl12Ygfjz/n3Gzw1e2txWKXvA7N5e0oH+1I8yr2F9l+wy+KJdVo6x2qcpYdZG48mM3HSanSFh9TRVXGJHUor3wJFl/ZzeHIiRk2j6LP22s2PgxIuTXsQNq8vwbYlarR7bUSv+yLWVaiy9ZlY5XHezyTQppN92R6LKTbncMskYsEiIn3IOV2fwMAjjjMBq15h59vb5vyrbzuCFo0lPNDRHbbnh6MIXDGBCIdtAVf1aN0UsdHxa3m5W6jFIAcZvV2/uqSFEBACQkAICAEhIASEQG0lUEUiVgkhjWbw0+N4OCaCANvCm3pxV1zHNY/UVU8yY7POY+M7mEXvx9HWW39m1LGIVZIk7fvHchZ/mGp3LtD3vnG8OLobkUF+eJuTDRnJSd/HJ0r5nB+tPURlEbHKOdfOY19kZLdIQv11VWBtxHrA/aOY/Gh3oiMCLHYoyZ1yz5P2TSJzl+3UZUK2Xq5VWmLHbIoP3qOHE965NX6+BnN90SJTLnlp35GxOMWm/qoP3o8PJOQP0TRqZMA8zEITBdlHOZe0jtxdDsrbBEbhP3kgTSJD8LEtF1tmEWugzoMPEdQrmsDgQLzVfotMBVw9d4DzmzeSZ2eLgTr9BhDWO6bE9uKpqBgRS3EpH8hzlAlZeZ6nIla5R83CfNtd4dSvZ5mjwvxMsnZv5JxthmgHbYuHWUEiFiVJm3a+vTCNDQ9PJLG2voVl3EJACAgBISAEhIAQEAIeEag6EeuRmZ40LiWxkyfdSFtw50yscBICegJuemKVW3q9+KG5ZBY5u5k3bB67haQQEAJCQAgIASEgBISAEHCDgIhYNyDV2iYiYmvt1Jd54O6IWN8IOvcZxchHOxDqDed3JjBioXbqvMxPlhuFgBAQAkJACAgBISAEagkBEbG1ZKLLNExVxFrdm/YBdRPjy9Sd3HRzEvhv758w3mNTfsjZOlFrM/upKIyZO3lrwkK2Sl6nm3NxyKiEgBAQAkJACAgBIVAJBETEVgLUm6ZLEbE3zVRW5kDKImK93TjrXZk2S99CQAgIASEgBISAEBACNZfATShia+5kiOVCQAgIASEgBISAEBACQkAICAEhUDoBEbGyQoSAEBACQkAICAEhIASEgBAQAkKgxhAQEVtjpkoMFQJCQAgIASEgBISAEBACQkAICAERsbIGhIAQEAJCQAgIASEgBISAEBACQqDGEHAoYmuM9WKoEBACQkAICAEhIASEgBAQAkJACNQqAiJia9V0y2CFgBAQAkJACAgBISAEhIAQEAI1m4CI2Jo9f2K9EBACQkAICAEhIASEgBAQAkKgVhEQEVurplsGKwSEgBAQAkJACAgBISAEhIAQqNkERMTW7PkT64WAEBACQkAICAEhIASEgBAQArWKgIjYWjXdMlghIASEgBAQAkJACAgBISAEhEDNJlCqiB1zzz8ZeBtgzOH04U28euwjDpYy3u5jcnnzbm9emVqPxLyaDUasFwJCQAgIASEgBISAEBACQkAICIHqR8A9EavaffHAAgb9ssPpKEZPz+G57lcgLYQx4+rivGX1AyEWCQEhIASEgBAQAkJACAgBISAEhED1J+A6nPh/mvJgs1lMvLsp3gU/sPLz6WwsZVyjZ2cz695r5H4XQu+EW0iv/gzEQiEgBISAEBACQkAICAEhIASEgBCoIQRci1jzQJoytfPbPBiSxsbk8awsdXBFvJt4ju4hdfl2YRBDvqohJMRMISAEhIAQEAJCQAgIASEgBISAEKj2BNwUsWA5H+uOiAX+mM9P8dn4nw3miSfrSVhxtV8GYqAQEAJCQAgIASEgBISAEBACQqBmEKgcEct/eXP1Wf4S4c1/ltxKv5SaAUOsFAJCQAgIASEgBISAEBACQkAICIHqTcBDEXuaf2x+iiX/dT2oiDG57Op/idzvbuP3CXVc3yAthIAQEAJCQAgIASEgBISAEBACQkAIuCDgtoi9K/JdXokO5eKxdSw6kMS/C1303Pwau1ZeIOJsMEOerMe3MhVCQAgIASEgBISAEBACQkAICAEhIATKScBtEcv/9OL/7htNjxA/yyOv7OWlL15gu1MDjHz2yXnaFwQyd5Avq8ppqNwuBISAEBACQkAICAEhIASEgBAQAkKgEkVsIUkfnuE+RMTKMhMCQkAICAEhIASEgBAQAkJACAiBiiHgtoi9p1US8+4I4OLhVfzfLx9xzFU4MdfZvOUsdxtFxFbMVEkvQkAICAEhIASEgBAQAkJACAgBIeC2iLWU2HE/sRPamdiTIXQZU5d0YS0EhIAQEAJCQAgIASEgBISAEBACQqCcBDwUsW7WiQUi4nLZNUyyE5dzfuR2ISAEhIAQEAJCQAgIASEgBISAENARqDQRO2fxeeLaerMjoTFPfCfMhYAQEAJCQAgIASEgBISAEBACQkAIlJ9A5YjYP+bzU3w2/unBDBkl5XXKP03SgxAQAkJACAgBISAEhIAQEAJCQAgoBNwUsU2Z2vltHgxxJ5y4iHcTz9E9pB7fLgxkyFcCWggIASEgBISAEBACQkAICAEhIASEQMUQcC1i/6cpD0ZMY0xMJH4FP7Dy8+lsLOXZo2dnM+vea+TuDuX3L9apGCulFyEgBISAEBACQkAICAEhIASEgBAQAq48sZaMxCWcLh5YwKBfdjgFFzf5ErMezIW0EMaMq4vzlsJeCAgBISAEhIAQEAJCQAgIASEgBISA5wRK9cQWi1hjDqcPb+LVYx9xsJRndB+Ty5vRdZkVX5d/5HlujNwhBISAEBACQkAICAEhIASEgBAQAkKgNAKuw4mFnxAQAkJACAgBISAEhIAQEAJCQAgIgWpCQERsNZkIMUMICAEhIASEgBAQAkJACAgBISAEXBMQEeuakbQQAkJACAgBISAEhIAQEAJCQAgIgWpCQERsNZkIMUMICAEhIASEgBAQAkJACAgBISAEXBMQEeuakbQQAkJACAgBISAEhIAQEAJCQAgIgWpCQERsNZkIMUMICAEhIASEgBAQAkJACAgBISAEXBMQEeuakbQQAkJACAgBISAEhIAQEAJCQAgIgWpCQERsNZkIMUMICAEhIASEgBAQAkJACAgBISAEXBMQEeuakbQQAkJACAgBISAEhIAQEAJCQAgIgWpCQERsNZkIMUMI1CoC9UbTbMIjNKmXw4l3R5OZkVerhi+DFQK1loBfETOfy2Xw3Vfx974OaSE0G1e31uKQgQsBISAEhEDZCIiILRu3Srmr7p83cVdHP13feZxYPYDMs5XyOOm0BhDwnjaXdjH+ZKU8Tca6Mho8fAp3xrawurlc/ZXRDKvb7l7GvbGR5n+6sncBB/65oyJ69aCP0TR/4RFC9Xcc/4jv/r7Kgz6kqRCoHAJtZk/nmXsbcDx5JvNXlvEZY8bwdv+mVjeXq78ymmF728zFmTzV9reSfxYRW0FkpRshIASEQO0iICJWne+e9yxi0O3eHP14Igt+rZpFcPOL2CiC1k4gnP0cHJGI0RazKraqXGA5mH5NTJKfyuEn1nCtuI0B33nzaR1lgCtOxlWO5XTTitgq98TWJhH7MMFPDSfiloP8vPwFdPKhHCvTs1s1UQbX+M+SOaxI0d/fjelbH6Bl2hc8NW6nZx2Xo/VdMycz9N5b+GXxq6z+ynFHxXbnHeCtR9bzfXGzW+i++HmGtL0FLqfy2qAPOVwOW2xvvXlFrJGvtp6nFb78JzGAWe97caACuUlXQkAICAEhUHsIiIhV5/qx2EQeCr/KDx+NrTIRq192FkHLTeaJvQlELLlkLJlF1tfqbPn2JPzdWIKU/6yuIla/sKrxDwVV99pVBe1N64lVx3dpL9+/WdUiFkjfybOjviC3eMKrRsT2Xj6PvpFX2LtwvmsRi007v25M/+gBWipjqK4iVr+hVK9slXti/3CVn2Zm4X8olGaTvatuy8uThYAQEAJCoMYTEBErIvYGLuKaK2L9XnmTVoEZ5HiF431oKUcXHLFwGz6FO3qZyDoXRXBANfXEioh1scZFxFb2S0DzLGZl5RAUBLsSXiXxO+2p1VfEmoVu0FlO1wmj4c9reC7huNlow5gxLIu9zuGzLWkTUE09sdVRxP4xn5/is+G72/h9Qp3KXnbSvxAQAkJACNzEBFyI2IZ0vn0Sg+5uRXB9CwXTpVPs+PJV3sm6XIylfshUFv0lmkb8yo6/T+XtqyXEWredw/P3N8NwOZW3P1jEjiKg7RyS7g/j6BcTSan3LMP+V+2/yMSl0UG1EQAAIABJREFU9H/xztZE9irt9JehE0/eP4DOLW7FV/nsKwJTrr0tyi0Wr+opPl3xMt+3+CtPdo3mNsX+oqucOfgPVu76nKNA5y4rmHC7OjBnk3wllaXvL2J3eRZBoyEEx/bhtqYB1L1FscPI5WNbOZ68jN/sYmotD3LLE9voYYJ6PEKTqFB81R+1TbnnufDtOtL3OjhjGDyckJ5/Jrx5AAYvKLpu5MrxHZxMeZ0Cu7w6bfHp8hTNOrbF3w+8lLnPPc3Z7es492NZaZRRxPq2wG9CX0KjW+BnMK9CjJdOcG5jEjnbsu1npkssTYZ0JSjYB/NSMWWTtSOJs6tU4and8Yc4Wk+Mgf1LOboa/J8bQkTzQAx1oPDSEU6tWknuXpO5tUXE7ufEifa0aHFADYf2p+HiuTTJXkOG/0haNT/BsYGvU4wyMAr/yQMJax1CPfP3NYvdGevWkLurwN7u2zsR+GRPQm4LxFv9fldYCHXqYH0m1qk31QVf5YlueWJ98B49nPDOrfHzNVjm/tIR0p3Z7cHecDtk3nxmNoQTa1dR+OfxtAzzhqzdpK7YRN1Bc2gT5QeXfuDQ29O5Yo7ttgjRoIPr2P91YyL6dick2I9bvMCUlUbapmlcuuAseZSbIjZ0PBF9SvotMuaQuf1tTun3msd2q/DUd0RE8d7M4+J/PuLktiSu69+FWv+rR3MpfC4te0TSUNn7yjvl4Ecc3bJObd+dkKen0aJR6ZNjfx65MvY9FIfHfr6TWx7sRpNDnzB58ndYdpcTEet3K10m9af3vU0JMr/frnM1/QCbliSzK/W63cCCYh9kyKAY2oTUw/yaMF7h9M+7WD9vF8fVqS8Jay6Fi86zahGxqXyW9jt6R/6ihg03oO/q6XT7dT3bGg6lb+RpNvZayRdal0Et6TujD93a3kp98z6+jinnNF+sfJ8tO0oOImjNDdExDBnXjXsiAszvHvObohDz/7fynDr1prZk1Icj6UgpYtotT2w92kwcxJBukTTxUz6owJRz3KndHmz7kqYiYsuETW4SAkJACAgBewKliNgw+v3pBQa1ciTyTJzc/jwzjpRkHLqzwyKm/e+tcHEPCz58ix+UZ9UfwsuPPkhzw6/s/nAqSy+pBphFbDPyL1/Gt2FDO6tMaZsY+8XHFGthrR+HCQxNnPzXy8w4dKy4H4uIPcsPP/hy5532/V/4f4uYtC/1xojY8Bdp/0RHGihKwOYqLaGNaxFb+pfUrC+ncOzbQyVPDJpGm7HdaeSWHX40GLCe9u0chXulcfDF8bpQQE+2VVlEbDgBy+JpFuzgOQ7Cd70GjKX1o+3wcdDclLaFQ9O3K79/WC5NxP68n4JWMQTVs7nJdISjo5eSn18iYg++C80mRpGjhBSfjKXZoq4UrJrG1QfetBaxUT0J/1ssQeZv07aXiayUl8hYpxPg3YfQakwn/Jw4J6zOCVeqiPXHd85MItv4mMWr9WUi6+PZZLxXEgjqyewrbT0TsRFcumCkUbCW7MzIxdMXadQ0tNi2S19P5/BO5W2jhczmcMU/wH6/XTvEgVencMX2xzHzAFyLWK92r9O+f1t8Hewf05GP+H7DKsu6MotMT+wGwqYR9Vh3GtuuP0WbXtxN6tI5JedY1YRYBbl51PX3s5ujkndKWURsZe17nYhNTuDfbZWzpBf4bMwytpxUoDkSsS0ZmDicB0IsYsr6usKuhfNJ1J1jNQwbyeK4lhbxanPphWBZRexrK2FkfEt+UUKP0x5g1sp7yVoyh9O9lZDk02zptZLPlOe27cb0hQ/Q0mGk7HWOJy9m/sqcYgsNPfsxe3IMQU72/Y0TsQ3ovmgyQ253sAi5zvGNrzJ/9RVPt7t9exGx5WcoPQgBISAEhICZgFMRWz/yBVY80ArD5WN8un01yZlnueoVRveoUQz6QysaXTvIO4nz2VYMshWPxc7goXADl354i79+9ytPPjyDnrdhJzItnthm5jtNv6ay+asktl66RED4X5nVO5pGXr+y452pvG3OQBLGY7FzzP2azv2Ld77YxI6rl6lfN4ZenYYzqE1D+O0YH77zIptVWywi1vIf5v6/XM3myybat5/BtK7NMFzcw9wP37JKKFEpZ2K9htDs2eE0qQf5R7ZyfNu75F/MgXqd8Y0ZSoj3Jo5vd5yV1S0RO+opvA9v4sIP2/ktLwe8mlL3vlnc3qMphgs72L9iAZq/wvCnJP73vgAufj2HY1/vpkj5xu3UjtE0n/UIodcOcXDFi+QqfROAV9MBhPSMJH/19BsnYjsNofUznfA9/w0H5m/BdMYEvv4Yuvfg1u4+ZE1NKkkQ5duVsFUDCTbkkvnxejKTD1KUb8Cre1dChvYlpFEBZ1dN44K2aFUR66sslMJcLny1nvPrD1JUL5rg+SMJa2TiwgdTObspiqBVEwivo4QLf4f/2gk0+nkhx/OHc8c96WavrLfiqS32xPrj90oCrZobMJ3ZTtqSrVxLK4DbWuA7aiSRt/vjZTrIL0NXYPHHhhO4Ip6IQMj7cSOn1n5nGWdgID7jpvC7O2yyE1emiB0wgfaPRlHn0kGOr19P3o5cM2/v/kNp1qcdvnaJrcr+Ji11jeuyF2dtn86xa+O4t7cl0+qVva9z4Hh37hp8J4YjH7F3g5JRWJeo6dp5TqSs4tfDuynyfpgmo8bTrDFkffkUx7497cBgFyJW28feOZxJeZczP26lqMgPr/Ah3Nb3EW5rnMepxAGcUwSZx3Z3IGjsHFoFG8natY5Tuz7CpERnNH6E4D7DadnUm6xtT3HsO9VuXf9FWT9waMMCrlwEw70LiO7ZlFsu7ub/LZ2jeji1obp7Jray9r1exM5k/rFBvBIfDd9p4bn2Irbp9GeZ1T0AU/p3rFv5BXv3XYOgMDqO6sfw7mEYbM7VPrBkHgOjrvHThqWseSfH/ANo/aj2dH7yAdqkLWbJavtpd30mtiVxG0bSxUvxcO6ny4cjaZm6jPn5g3j1vrNmr2xL87laTcQ2oPfyZ+kbeQum9F2sXriD749cwxDRlC4ThzIkugEYfyHx4UR2mc0JI+798XQJgqz/fMLq5fs5nn4dggLoMnUMcXfbZCeuRE9s8Y8AOb+wce1mdm67gsmvAb8f3I+4gb+joV1iqzLs+6Ai5sRfJC76N9JTwuiy5H/K0IncIgSEgBAQAkLAQsCpiO33wBoGRV5l74aJvK55UFVqD3Vbw2NtrrL3w4m8flGH0ut+pg0ZyZ2+lzlwxEj7Nrdy6ec1TN31rxKvqtJc88Se+JgFWzeZQ3u1y9K3gZPb45ihRH/WHckbT95P8NWD/P3v8/nUypPSiqf6vUD3EBMHUkYyN8PSi0WQmrjwQxIJ331JiflDePmpB2mebx8iXCki9u5ldIyNpOjkJ/yQuKxYULqz+FyLWGe9OP7C6nXv28T0bErh2b0c3rSQ/Eul1eV8mCbPjKdZ/TzOb1vGSUehye4Mwq5NGTyxTRVvZ08CTJlkbFxN1uZM508eMIHfPxpFwZ6FHHtNXQxa69iRtBsejWnvUo6+ooYVayI2/wjHXl1J3s+W4EblMjw3l/YdNfGo2p2/nR8nbuEWpexN0yNkmGIIOGc5H1svYQFtbs/lxNR5XKYvzRb1IEARfOPXcC1fb3IgDZck0CK0gHPrppGpZGlV7fA5s42fJ6eUeIoBh9mJK1HE+s5bROuoXNIXzCZ7vzVqyxhNZLw2i6w9ZVoAVje5JWK1ZERhL9J+VEca5P1A6uLpFISq/12cjEld93mHOPD2FK7ol3fL+dz1mF7w2truQsS2e52YAW3J3/U8h7bvs75Z7dv47RwOfLm7RMS6a3ejabR5ujt+h5PY/6FNDaV6U2gV34vGxUK9RCSbzu7g57UL+K34fTiEZtOH0+Sqo+RN7orYytr3NiJ2pSUct3fIcZKGrGFHnq2IDWNI4ni6B2h/1yNvwMB3pvNAmHUI710vP89f767H1SM7WTH7Cw5nuV6f7ohYc5hu/i6effJzwpSyNy2Os8sYze/PWAR4x4XPMyr6Cl+MWcxGHmT2yi40yTvA6uHr2Wv1ig1g4DvP8kDYNf6zcg4rkoE/WsR8Q7tEV7a81LFUoojtvng2Q9pesTmrbHmuZYwmds2bT6KW0M41Xl2L3/hqayatLG9Wcn8O5Omp3tzooloemSyNhYAQEAJCoNoTcCJiY5gy5Gk62kfiWg2oWGjq/rX4fKwSdqc/B6u/UxWxJ/8VxwxdxKvSpH77+azpGkbx326dyupHovFO20TcFx/bAdXOter7KosgLcs9rmZXC508v+XPnPzRVWvrv7slYtUzrmHaWVt9F3aZSNviP3gBbaK8zSGI1/PO8+vB3ZzfmcRv1xwI2vDnaftEZxoqjZXzdmcP8uvXH5F1zOZLvEfDKoOIBeoMn8LvYltgPvpXWEDeyQNc2LrF4iXUXZrwLM2korQt/Dh9u6WJJmJPpvDDcyUxBfb3q3Znq+000Uk2Z1SxZxGbWDIXYzlrW+/IRn6a+Y1dd3bCVBWl+XqBrd51Y0Ws6nF2cY4y6+OnyXjPo4l32NgdEVscHquKWLSaspqotRWxjjIMe42n5ayHCXaafbh0EatFMZS6rjShqXpK3bb7jmV07BvpIHRb9zS9d1Xt/3zKnzn5H71Favgw5RGxSlBAZex7e1Fm6D+UV8a05+qOZfzf/CibEjtdmL71QUvmX6fXFWtR5fc74lbGmb2aymXKOctP+3bx2bpUTjsRtG6L2Cy19I8mOskpFnuW8GQsGY6xiNL6hz5h/OTirFXFI7Arm6OK0su71/Dci5aEUdrlsMROpYlY1eMcUPqePr5xJvMdeLRdvwn0IvYWfktrzNz4eiSW9juq606lhRAQAkJACNRyAk5EbCemDfsrdzYonY4zEftmv2jMIZq/neLTD57n77pET+YeSxGxt925iFfvvdVexB5OIm7n53YGVX8R6825TX04ddCzleZSxIY9T/sRnR2etTU/yVk5jdAhBMd0J/D2ppaEMMpvDd++zqEvt9ob6HUnPjH9Cb6zHbeqSXKKrqZxeMV4csv0BUQVg/WOcHToUqwclMrTR8Rz54Ph1kmMNKsCo/B9rCtBt7ejYSNLsqGi7D0cVsKJ1Y6Ka7mWgrpsIrYH4Rv7ElQsdtVxGPdwYGySOXTTkYg1/JzIwdk27kxH3lVVxObuWsjxN6w9yDdcxCp1fF3s+xonYlWPZlAZRaz9OV77BVZUVhGrCw92umxvpIhVjKjwfe/Is6iG0tZT6q+epZdVnVjVM1vqK9NGxJrb3kKTv3TnoT+15/ZILanSNY4nL7U6h6p161rEqmK6uH6tmkDJtJ+5wzajBHg7ErGG1A+ZHJ9qZ70zEZtlFvIl+SWUG2+0iDV7nF38aF12EWtBERFRyKyELP4ccV3CiT37OiCthYAQEAJCwAEBp+HEFs+k/myqG/y0BEwcY/M3EPunVnDmS+Z8kmgVMuxcxIbx5F/m07OJLjy4wV95Y1gnczix9RlcxR4tnNi6vmtZvKpluccVEa/73qXjn0Ip+GEVqR9/5Kq51d9diVifPh8Tfac3ptNbObjpXQrM51aVy93QQSB0Cq3iehFU7zzH3nyCLJuwcSuDvO7EN3Ya7e8MoEjJALspyaPxWBqr4q9BtoNwVQO+8+bTOsqAS5EUGEXA82NodpsBK+GnisGcL2dxaqUbyYfc9sT2JHxjrE7E2g/dSsReGkjL57vi7/D8qBZOrKs3q4ZBF9qKXt92BC0eS3gjx9mJbT23dfqMpOXj0fiWVq/WRXZicxbm5pmWsGhHx0fLMOvObrlRnlgtlN70wyq+d7gPXYQTq0LT+Zla3Qg99cSqHmVvp7bZ0KtsT6ztZFXIvncsyvzHjOHl/mGkvb8D72EP0NJWLHofYHXf9ewt05q7hSaDB/HMk+1paDxO0sNr7MJXXYtY16V/rERszsO89PK9BDk8P6qFE+vqzQ4bybK4lphsRa/f7xi1Oo6OAY6zE9t6boMGDmXaqPY0LK1erYvsxBYWv1rCos3JtirpksROlQRWuhUCQkAI1D4CTkXsbXfM59X7wuDSMT7duZ4dF45xxmFmTxWach720ZHc2dBkLp3zQhr0e2AJgyIN9udiVU/shf/3Jkt/PMjR365Sv+799O86gIdaNQSrsjbRTBk8lY6NwHTmX7zzlZbY6X4e7TGEns3qw6X9LNjwpiUjcvGZWGth62pqLWeA1eRR/0xix2+27mNXPTj4e3FGYCMX//MJ6Ts3WcSmdyQ+dz5DE7+yJ3byH/xP2kXBlf8s49Bnn1BUZEm8dOsfetGspR9eNp5Y/wFJBOVt59y3WynIVdVJvc40HjSNqOZGTqweQKbmDAh7nlaxjbm0fRMXT+9WooktiZ1aTaPt0Dtp4NSj5ZqR5cylgaLsVNJWrif/+wJzAqN6j44ksns4BjI4MXVhiYB6fAKt78zl3OdbubonkyLF66okdnpsLG3+FM41pTyOVrNVOz9bmE3mp1u4sP0ghUqCJGdXhYtY7QxtSaIm4+ntHF+uJXZqh//E4TSP9MEru8SLi2Y3uZxbv4TMzRfx6t6LsOE9CTKHNNiIWFX01rlykF9eW0PBCR+8h46kRc8WlqzM5RCxXqPjub1nOGQf5PimzSXMXU+txy0qRcSe3cH3Hybxm7LGlURnd0yhZWxbGnrlWa9xK2tdiNh642n17MMEYUnsdO7wbq47CsFX+vRUxKKdQzWaS2Od2asmaXNGs0wiVj0v620ka/syjn+rJKZy8IBK3PcOPYu0Z+xHQ7k75yznIsJoUixiofiM68nvWP/+Ln7+2pKsyfHVkrjVfWh4aAdffPILh49YytjUj4ombu4g7m6oyx6s68ByDtSShEk5R/uTklTJ6nJXxGoJmEoSNV09uYt1i7TETr/jofhB9I6qB1klXlyaK1mOu9GUK/znnTWs2ZCDT8/ujBvTjZZqQm6r7MSq6DVc/oXEeevZlebD758cysjYpphrCJRDxPpPHM+rsWGQ9Qsb//45//7m1zJG27h4DYiI9fg9KTcIASEgBISAYwKllNjpxJTBfzWLR4eXldCsz0PdXuOxNvXJP5zE0zs/t3zh8OrDi8MH0LquTRkcXXZiu76LLvPDP6axILPkK4vVOVvbG4ous/cf03hd174sXtXibMy2/ZerTqwfdf+0iuj7AhyeebMusaPLruoEuf4cnNfdy7g7NhJHBSjMt9uK2Mf+STsnh8zsynho5w0d2mHk/JYJnPyxjG46T0vPqJ5Dx0h03ky1gfczCbTpFOjkjKFNe3dF7B2qZ7WUs7N2Yb/d42g9LsYSVm97FWaTsfIlsnZoArvEC23dtICsk7kENQ+xDrEuzsJs03FhNnlXA/FDyaKcqGZt1rzfzl+B+fofAogicMUEc6Zkx/te37enr1UP1rjHYrD0vs0Zjf9ZEjLvMkTYZv/U7ZFEdBfH+xh0Atlju8HrjmVE94mkroPyPQphq/OvZRKxzkvnWL2DKnHfOxaxEDR5Mi89eKtlIelELM278MziB2njqFaWbVvUMF8n4bCmI58zY+Iuu4zqTsvyaGLwbtWzqrfLZsnbjsvQcxAvTY3GoSmFOexavJjEbZpYvoXui5VyQ7Zv8WscT7tCy8hbrevE+t3LM0kP08a2fE9hDll5AQRZ1YktnYkyjMvF2aGV/2pJ3Psji88U2+3s0gSyJ68BEbGe0JK2QkAICAEhUAqBUkSsIkLb0a9DHD3bhdHItkarTty1bjuH5+9vhsFBBuFicag/H+tIxBaauHQulW3/Ws3mK/a/uddvHMf0HvfRvHF9DOYDkSYunXXcviwiFurTsf2zDLu7GcG+umqD5RKxCnk/bmkzhaY9OtC4sTe3eEHR9TxyD+/gRMoyfjN7OZXLgy/45vYB+HRZQPMu6tnWIii4cIgz27bj9efxtPS2SfDS6GGCejxCk6hQfNUvQdev5XBx/8ec3pnEdSvPTAB175zCbffdWWyz4o7Nv5BG+scvcul8SZ3DMu2u2zsR+GRPQm8LxGCuj2jCeCmDzM/Wk22bfdg3hHrD+xEW0xq/BupZ2EITV8/s58w7myjQZRS22GKgTr8BhPWOoVEjA9blF8soYrV6slZiz2bkjsJ0O/akyfA/0DjQ3zLOQhN5zuz2DcFv+liatbYwMV06Qvq6NeRGjuXO2Bb254S79yViaFcCzOeDTVw7k8qp1UnUGb6IVoHlEbGKpzsEnzFDue2ucOrXszAvvkrz8rpcDB6scY/FoIO+i+C3i6c5s305Fw5rcRoWIz0VsY72cclwyydizf2EjieiT3eCg/0s7zfdVX4Rq7zLO9Oo72gidPtfeYT1D2mVt++diVj0wsxWLAa1pO+MPnSOurX4/H4xFpu29bt3Yejge7krIkB9p4Dp8q8c/uZj1iw57sSLewstxw1leLdImjTUCUlNsKmJnEpKATlY4A7CdA2duzF2zL20CWqg7vvrZKX/wGfLP2FXqo231+9WHpg9nL5tLXabco7zxcr32RI1nLf7N7UWscrbreeDTB1xLy0DFHuvczX9AJuWJOM/ZjZ9g5RSQB9y2GympyJW+ai6lS6T+tO7QxhBPjbCWkSsy7ebNBACQkAICIEbS6B0EVtZtpSS2KmyHin9CgEhcDMTcBESfDMPXcYmBGoKAdUT638olGaTbV3KNWUQYqcQEAJCQAhUBwIiYqvDLIgNQkAIlJOAiNhyApTbhcANIGDkq63naYUv/0kMYNb7Xhy4AU+VRwgBISAEhMDNR0BE7M03pzIiIVALCYiIrYWTLkOugQRmLs7kqba/lVieFkKzcbbnlWrgwMRkISAEhIAQuKEERMTeUNzyMCEgBCqHgIjYyuEqvQqBCibgV8TM53IZfPdV/L2vg4jYCgYs3QkBISAEageBqhGxtYOtjFIICAEhIASEgBAQAkJACAgBISAEKpiAiNgKBirdCQEhIASEgBAQAkJACAgBISAEhEDlERARW3lspWchIASEgBAQAkJACAgBISAEhIAQqGACImIrGKh0JwSEgBAQAkJACAgBISAEhIAQEAKVR8ChiG3ZsiU5OTnm/8klBISAEBACQkAICAEhIASEgBAQAkKguhAQEVtdZkLsEAJCQAgIASEgBISAEBACQkAICAGXBETEukQkDYSAEBACQkAICAEhIASEgBAQAkKguhAQEVtdZkLsEAJCQAgIgf/P3nlARXHtf/wTZVGeKwqClWLBhi08WywYNWqwl2eJmmjQKMSIsRuDysNIjDVGjAFrRMGI/u1RY4+NWBJi14gaFVtEUMRgWND/md1ZtrALuxTbu3tOzonszL2/+7l3Zuc7v3IFAUFAEBAEBAFBQBAQBHIkIERsjojEAYKAICAICAKCgCAgCAgCgoAgIAgIAi8LASFiX5aZEHYIAoKAICAICAKCgCAgCAgCgoAgIAjkSECI2BwRmTmg0tuEL+hMVdtEDs6ZSdCO9Ny29IqcVxO/BlNofG8BI64dJuUVsVqY+bwIVGZA5GCaOz3hyvoFfBUuKps/L/Kin5eMgGIIYW835NKR0cz5u+DulMqifZlY/z94OSmxLQxxv/jgf+slYyHMEQQEAUFAEBAECoiAELEGYG3wDhiIf+uqlCtho/smbgeth+42nIJhAezt6a7+W0pMGF0C4wpoil6GZmvi++8v6F9RSeLZrxl08SchYl+GaXmZbHinN7PG16OEZNPlXQwdtt8K61ry2U9tqfzwJHN7R3MhpzO1fRn1UyP4M0a/VVzv7Eccm/kVS/bk1KD4XhDIPwJK+wmEtWhFWS6z9qdPCFflX9uZLb3Rl/kdB+Jpq/czJURsAYAWTQoCgoAgIAi8rASEiNWbGc+Ro1jQpULWuTIlYv+HPLGe7t8zv35ZEs99zaALQsC+rBdz3u2qzEfRg2lUAv7+LYqRE8/qmlS+xejVnalhCw9/Wcq4oCtG3eXFEytEbN7nLrsWbCj3XmcGdnsTVwcbFNKhGekk3PidbQu3cOjk6x5FUrB0TbWutJ/Ksnca4Zh8jDl7p7D9WT7bUO5bdjepAg9/Z/mRGUSmisiHfCYsmhMEBAFBQBB4yQkIEZs5QR5M3+BP4xKpnF2zhNmR17hWcJFgL/my0DPPbgKrfFpRtqAexl4dEv8DlupELEZeUYWfH9/2cFMzMC1i84Inf0SsvgUaryzCE4sDHUKH061aUdMTZLXXPC/z/L91buMq3xNSrywp52bQ7cK+fB188+qr+W+tYpw71IURf+Vr06IxQUAQEAQEAUHglSAgRGzmNLUhfK8PVe8cZky/DcS+EtNX0EYq8a0fRX/3NGL3f8i4RKHqC5r4i21fIyZL3biFwrU4ZzJDcW3osDCYjmlXuF2zMiVMemLzYrkQsXmhl925NaZ8xuhmUoj1E67s3Ex09Fmu3EgHJwe8urWnW7XrBI0/VFDd/4+324qQthNorLzD9q0fMicfw4pb11jH555wdFdPAh/9j2MWwxcEBAFBQBD4nyTwYkWsswcjJnWnTfUyKNW5PemkXD9N9Lw1rPrdKMRNe6xnGZSFNcemJf7JtoUrmL83VW/yNGK0XEwYH+7xYPqwllR11OS3piWeJ3raCpYZt63+VhaxpkKH9Vp/JySIwCaGeXdHpwczcZeZ9SPZPbU3HTwc1cU3snwy+zPfv6ZPMOxH7/jRp3l/Yj96N6qgYZNyk6ORK5i4JtGgO+WbjRgX0IbGbrItGalcO7aF+dOPEWtKnxadwKoOrSh7ewuDYr7leraXiCsl+02lc4+muDoWQU08LZlLO2azdl4EBrOp7ErNMQG0auKBk5zTlf7wBrFrZ7M9apNBL2VDTjG0yV9s6RLKk4ljad/IVTPGjGTiDy0iIniBYduAsksY7d5rSo2y9pl2xJ/eyObgKSTojVPTNhyfXpftBvM3gw/29qFS3BqmDp0ADKH9hkAa3lvD3JgsRSyeAAAgAElEQVTaDOpXi5KF/+HSOn9WXxnCsDFNcSr8D3d2zWbR9MU6+02MM+X6EbbPm8D532+YGKfGll0Z39BrmA9VHYuoj3lwcRNR4z41sF17csNPwgns6AqX1jPx0yWcz9NtTBaxv+zncu2WVDkjhw1XbMuk8LdICD1IyYC2VP5jO0MDZOHj58ci2UOr7frK+kC+CjdnSFFqBPSmr3cVXd55RjoUtsHY+6tuQelM80970KFheZzs5Dx17fHZeBEt8sRq237LTV6H6fx94yzrQtfrQmx79GOeXy1U2Ql3mUHCvm/5/CtNZZ1/tWpOv/fewsvVAYV8v1Il3eLoxvWs/uEe+npG39aop23x92tODQdprOk8/GMf303czxWD61Nm2LIK5ZQaJqqkK+wKj2Tjvid6608bAp7OhcjpzI3Q+87c9GRhAqqHt4hdH80KA7tlr33CLj4JT2FgQHu8XIuqQ5VVKbc4unwpEVuz9ufUqT19ezegRhnNsaQ94vqZQ0SFHDIYo/n5k194ZM69zo7Pf3FjwnvVKVFYU1xsztWWBI9sgFPhJ9zeHUnQLL0QeEvmXmbUYWEI3apcZ+O7S4l9rweDe9XCTeKe8YTrx7cTFnSCBDM83dwWsayBGyl/fEu3M1vydHXqnyxEbL6hFA0JAoKAICAIvKIEXpyI9WxD+FwfquoVpshkaCwkszuWdC6tm4nfQq1gk8VdSiopSjuUxhPzMJaQ7pGoa73oFWcyP3+PDMSjVSJWWZPp3w+msWM2qyOvIvZqLAeVXng7G/eRyJ7ALwmJkf/etjORY96mnCneiccI6RmtYaL38aryPbPqleXOr0N5/1p2EtYVl5AfGdTE3sRAkw1FonII7b8PpKEZJg9iQpgfqBOCGqFpT0rKPyiVGlGn/7m6rh8rFx7R/emDHxnvWwtTwZNX11Vk5ULdoVaLWO6RYOecKby5d4P4Eq64aJmmnWWtT0dZSA7BO2osrcpmtRmSiZHEqp5w1tpyJuYvPJp4ZLH/ybnFzBweYjT6lgT/MJ6GauxJHA7uT8jRvNyJtCJ2KUvpzeiaV9SFlm4FfMLslkl8959bvCsVYNIXj1aJ2BxCW40LOymrMyB8AM2dzIwpTyK2Mr0iBtK2jF4Bt8xuHnFo5ldESBfEvzvz5fS3cNIX7kbmuH02lkmtinMhIoi5kdKXstAyafYTfgufTth63WsdrWA7/UsSVd5y419G56nOb2HkyF9k4VucVnNG0re2qRWezpW1s/lqieya+8iPRb3c4NYhxvpuJzmnpaGszkdLBtDIwfSBD3+J4POgi7Idsni0e8LfFOVfxveVtOtsDAhn25+6thT9BzNvQGWNeDX6GL/4sFrEkkSCnYPu2ky4xXX78rhlXptXWN15KZqgXgvnXrZRI2JvceywHY2aZYWj//Iiy8DeGEJYt//gkXKML3dNYW9Oc2Dh90LEWghKHCYICAKCgCDw2hJ4QSK2AoFRo3inLKTdOc3GiPWs2vGIFGdHOvToTP/qf9J/9M8y9OL4Lwqkt4cNadd/Zv703Wy7mIrSzZ1uIz9k0JvFIe08y3yWskp9hixipf/NSCQ2YgUhK29CIx/mTG2Du+0jDgYHEyQ1nwsRq78STHtIdUe4jxzF8i4VSLsTy6p561l1LBXH6nUYNLE/Hdzg0poQ/MK1sWC59MSqu0vldswO5s87zNHUMoyYO4puHjbc3vs1/afdBLS807m2dw1h4bEcvQeOjbz4eFgf3nGz4drmYHznGcal+TXYQS+3JA7u7EtwdpHEmcJR8rxGsH35bB7cc6Vo8z407O+Dzfo27JMFm1aUkvgba+fN5vyhI+DcChffqfTzcaUo99g3riEHf9VwzDxeCoi8uoOo4BDiE12pFBTGB/Xt4eIapn4seUs1n9rf/UmP6v9wJsqfzUv2qb20NtWHU+cjybPqzXo9D6HVIlYqvZtyltWDN+KxKJCG0r/T4tgyOgTlxOW0qpBMTHBddv0MTpOOM6y1M0+u72PDwtlcOnYWnPtQ1W843Vu7UvT6JmZ++ClaX5X+OHkYx/bwKRzfcQSbLlEMG9mUkgYCWbfGWo5dxsjWZfPHE9uiO7MCG4DkdTzQgFnj3TgdFE6q32c0ui55Zd00VYTNiUdZ0JrzxCoGDGZe/8ooUm+xKzyKH7cn8Tc22Nduy4g5zXEzErFugWOZ1MIBEs6yWipAdPgRKori9F4PJvjWokQeRKxGeDqguvELK8J3cez4E3AqT6OPujOwVXkUN/Yz9qNdJNOcz35qT+VMIVicXss/o639Wb77T5Q67aDOtM8IaAiHQr4i4oA0Ny0ZHV2d5J2H+PGni9xWh++Wp9X4AfStVxxJlH4y8pfMSTSoqvzwCtuWRPPjzkcoOvUmOKAeJdJ0AixTCCZdZO2yDezf+QiVsjh13uvOgF7VKZGis0vbrqU5zJl2JJ1ldajMWwo7HtiPj9qVR8E9dk2cx9rfNEJQWwRMClW+vjOa+eEXSXWox+A5vfl3CbiyNpCvlujWatvQEHpVe8LpHxawdLk09/CvarVo5tuWGpfnEap3rNUiVn1tXiTC7yg1Fg5QFydDEtLjoyk2fixtyz/KnB/L515ju0bEav7/71sn2bRwM/uOp1Nu2GAmdXVDcfcXpg3YYiZSxY0xzRbRvswdtm/+kDn5UEPL0a4vE5sPxEt5nU1bhhKaD22+tk84YmCCgCAgCAgCry2BFyNi2/Zn80QvlA9jmf1BJNuyE0iVOhO59G3KpZwmrN8Kog2OdWTsys/pUCGV2IWTGbNOmidZDKbdZc+8rwnR27/1/QVfMcgz1SgsVzu3loUT66+EnESs5ns7zq78jIDlemd2GcjmkXXAYGueXIrYtEQOLvyaoM16IdV+Aezt467b+qd+dyJnNaPUuQ30HG60x6uW78UttP5Y++JAsrUZQe9MxrvEZdau/wSz0aG44rXoIJ094OoGX1aGZlfAZCydfxyOl90Ndg33JuacPk1XKs3dzQdvFiH+x34sm6PxrmZ6Ys9FsGj4FN3WPvWXM2xWK5wyQ341bVWadZEP6hchRQrBnfIpd+6Zv3ZzI2K1nl+vRX+qxxz/oy/L5uxD82+t17krraK+wdvxLOt7duSMwZptSpOVUbStEMf61m04I5unP85ln03hQeY5A2i7bipNHOPY0rpNweZqy1vX/L39K4LmOatFSuXzJ/j7rercUefH1sN/Y2/+nWTGs5etiNXk1Xar8oTfQr8gbKv+vJjKidWKpFts8/uWjXoePcxssaPfYvbhxOXpG/EJrRyusLrvUvYZzI8sUstfZ+274eyiMgN+GEzzQvL2P8qWfPZ/bamMbvseXbhpONuy+6nIYWugv89vZ8akQ9zOtEfu20EKZdW03WpeMH1rPuJQ0GwidDpY3WujmZP5qJ4qU6xZJ2LlubW7x66R81hrEJduQ6OZE/moXlFuq9eG9LJLOz9PuBC5gLkRuuq4WpFo/DLDa/pkPv53Uf7+Yz9hwbu4YC4GF7BexKZzZf1svgp/lCk6b2+fTdC8JPnf2vmyZu71RWw6CYejmTb1rFp8az7yC44ctobq/+/N+FZMy3v+avlv2f2WrKbTkzh3dCoj7uYtgeC1fbIRAxMEBAFBQBB47Qm8GBEre0ATD4XRc0oO+6vKgtf23AZ8hh/OMiHa8N5L68bipw4VtVYMapvMfxHrNelz5rR2JO3OMZYFbyH6ouSJ9eLToD54l7Xh9o/B9J+TR0+sfni0ueUqi9psV3PiMYJ6RnMw8yC5KEnxnESsnC9awlCUme5LzjW9s4/5/Xx5YHzQsN1M6emBfkix5UJTbkw5hLZLA2kih1enJ97g9LFNHFR7hw07tLxt3Ri1QlIjWnXC0lDEzqDv3j5UzRa4zmsrHaYVscYhz8/1DiSLrPtyTmumZy7hBNP6b+C6VrhgZj/XbEWsVvRoxWFOIlYWtkknmPveBsO9Y/MsYmXxkS1cnefOQKT2H8y3vYpy+0l5SlyUvNNPNIK4qCETTe5nPWo4FZdzYvU6M7O/bfa5xNL5WlGb/arQekCtE7Eyb3NeRXludV5deT5NrQVz68AoPFzKET59/BDbVpzkupGgtV7E6oS+8UsFzb+1Ita6uZdIG55v/RWZb6G/+iI2I4W4379m7DWjl5LWmyfOEAQEAUFAEBAEXkkCL1TE6sJds2GnFbG/R+IzOmvN4JdZxKKsw5yVA/GSQtuMP4mxzP5Q3wttrfiWj7dExFoSNp1XEWunnw9qbj5lEXtzBzM/8M8Mpc08Oj9ErLoxV0p2H0uTdk2p6eEsFwKTCzEt1HmKC1LEqgtDvWoiVs6hzBRTslhUHfiWz0OkgkXZCBdprJaIWDv93EQtIFOe2GxEVZ5FbHY5q1qbdCJWI6jS2TdxNpffm8xA210sSW3Lx25nmNb/JO2kvXUTdjF02H71yfYf+TG9l5vJ3E/1AXkQsboQXvOLSyti7UeOZHZ7ZwtzYmUm5vJn80PEqk22oVzXVnRsU4vaVZz5l7rolaYQ01fhOm9uwYlY6+Y+P0Rsr7qb8fPIB0+smp8SN/sh/LfFu7gpRDjxK/nUJYwWBAQBQUAQyBcCL0bE9hzIjmF1sL35M8M/2IJBVKnxsORQWCmceH6XFWw0+F4bTqxffMlaMahtMP89se5+AYT3cSctMRHbEtqKwOkkxu3nuyk72GPgGZT7NxaTno2YM7U3Xo6GBaYyPc6WiNgcXgSYW0l+jXfQq0JOObHa8Nh/iF3Yhi3rDKvuGrYdSK8dQ6hpe4Ndg72Juar/rS6c+Oo6b1Yu1LRjudA0NwqpavI3DPjo31nySrXez0trKrI6M17aFacxUQzq6EpR4+rEJYw9r+Y8sbLn1vY3VnbsgcEwzZj5Unhic8hpzZuIlcM4y9xjl9881uqFBzv5+RHcww2FQVjmW4ze0pkaGWdZ0i2KY5ncbKgTPJaAt4pnEYP6aLMPJ5bFuK1x22YmR82lNL+FR5L+3mCc9gTx1b3ezPMrz9GJJ3Cf3pZSxyMYN+kioA1Hlootb+G70BOaLW2kTw7hxDl7YrVewawMTVr+Vne+DG6AkxT6PGc2S3Zmlzwp87Y1Eb6NLpz4yvogvgqX2smFJzaLkTaUe683o6X8Zr28X+kwrRfZMK/Whsoj/RjTvjwK4+rEJSz1xFo593n2xGpzYq+zacNQQp/ly+82+ebdzR9zRCuCgCAgCAgCgsBzJ/BiRKyyGaHrulPLVqrF8TOrIvez7dAjUpTF8e7eBX+veL3CThUIXjNKXX037erPzJ+pLexUk0ET+9Gtuh3cO8bEPtFoCrO+PCLWf9Fsele6ybZp0exJSeXar4kYbnqjP9/NCN0hMXlE7JIwgqLuU8qnDZ8Pa0NVdYnlPIhY6jBns1QIJJVre9ezbO0FDl7U35bI9LqztDqxtogRafeI3bCCfesXkHJPU1DJa2Q3lJmFnVypveAgPTyBe7+xNlRb2KkPNUeOpXMTZ4qmGeaRWidih9Dq+6E4nFvDkU3buXPxrHpgNtXH0v6r4XjpiVDp7yUnHWdEa2fSb+5g2Wh/7qBnh3RArkWsLjf3ydV9bIiI4OrPmiJT5j65FbH5usWOpSJWTzAYjCeH87U5kaobhwj9bDsXKE+rgN70fMtZ47U0ELHF6bbkMzq4Sn/ewNypJ0hwqE7H8b3pUE2uzJuHwk6Z+Zl//kJU5CHOHNAUGjL5adebWWPq8fD4SUo0dOawOkdXk0Na5c8rqGpWRqWXK6rOoXVI5/r2cObOu8XfyuJUbtecjv9pQB2nonnwxIK9VCm6U3lIuMjaVds5evAeyWZrChSnw8KxdKsibQfziAvbt7B6o6bQlMLVmdrvttXbJ9aGVvMm07emjWEhLakglXaOJKGZmUNsrYitzIAlXShxfh+7tlzkwh+akmb/qlaPAdOkQlA6ESr9PbP40q1fCB23JetaybWIBavmPq8i9o2BzO/UF88nojrxc3+6ER0KAoKAICAIvNYEXoyIBTyHBTC3pzumdnzBaIsdpU9/vh/vhcldWTISOThnJkGZBZwKUsTqVT42syx0ubnw/jdfMaiOqS08pEqadzm7K5qJodfkYkU2vL9gGoM8sx6feO8Rjs5m9om1xBMLuPv5E97HwzRvQN/uzKHZTSa6fTMckw4TuO8L+SWBiYEb5aEaHmG0xY7nDD6Y24dKJic+LyG/Uq/a3FXTk/Pk4hrmfzxBF8bcZDnDQlqRZQeX1Hs8wJmSN432ibXYEytVmJpB3wV9qGpnZqEYFaTKnYjN3y12zBXk0Y1Al9eqKTSkX6HW9DgNKuO+1Zkvg9/KyjvhOtcVbrgZ5Vea25Ll7z+u87CaG+UMRGzOYaIGns6KzRk9rz01zM2PftvKlkz6v7a4SUPUC7fVFFnS7Oeq215H50U0+8uR63BiqcXKDIgcbH7bIeMiQzXfYvS0ztTIsteYbJ2+LTVb8tnMtlQ2eW0ah/xaL2KzC4VW/bGdiQGHdNsAmVsrqUk8xIESt7Th28ZrUuutNvbM6gpxYc3c51HEKst8TXSzmqScmkzvuOP59jAhPLH5hlI0JAgIAoKAIPCKEnhhIlbi5djah+CPGlPVuTi2Um5URjqJ139jY+h6Vv1u6LdSNm/D9GHNLDj25RGxvOnD8lltcC+cTloq2NplFagGW9soazL2m950qFRcs5xSbnL0hyhCSvZmc09Ho6rKVuTEyoszC2+9RWtSxOKGX+MF9KqQRuz+DxmXmE0ZaWVXao4JoFUjD5xkYZCeco8Le0PZPC/C0AvpGUirMX1o6GZPUXVOHKTcOcvBJeM5vlfjPdV+rPPEgk3rGbTt3546em2nP7zHhZ9N2CFlmPmup1/3f1NWesjP+IeEuB2sn3IGL2kLnXt5ELHSAJwH0HBSAN7VnVEaC4N8EbGQn1vsZB+Cq5kRw6I5VopYyfPWqTujfd/ETSl5B59w/fh2ls5KpOOywTTKUiTIhnK+/QjoUV2z/2daEhd2rics1I0RWbb6sVLESoNxqky3iV1oVs2ZEsbzYyA0tZV7wWBPUKnIk3rf0yR1vuxq9dYz0qJypm1gfzrWk3M+M9JJuHGWfT/cos7o9tS4ocuflQ7PDJ2VC2rl+FuidKb5pz3o0LA8Tsb3FFOVctXHd6FtPTfKlZDvQWmPuP3HSTZG7CL2pN69tmYDBoxsSWNXB7kgVTp/373M/uXRbNyn3RBKstBaEQv/atWcfu+9hVdm26CSrs2Dm1kaeiWLJ9xpQD8CutainPraTCfh8iEigi/TfKF+DnIuRKxVc5+Xwk5ycbwC2ApHiNgcrxJxgCAgCAgCgsBrTuCFitjXm60Hwev88VbeZONnoczXF+XK4nQLGs2I+sUx9jq/dEzsJrDKpxVlU44xZ/cUtudTTtdLN05hkCAgCAgC+UigcZXvCalXlsSzM+h9Mbutx6zvVCNibTl3qAsj/rL+fHGGICAICAKCgCDwqhMQIragZlC7F660X21oBKt+vss1tSPTjqpv/5tBfp1pXNZGt5drQdmRD+22rr6az2s5kHbz/xh7dHH2hbjyoT/RhCAgCAgCrzIBpf1Ulr3TCMfkw3y55wv25vdgyn3L7iZV4OHvLD8yg8hUXWXn/O5KtCcICAKCgCAgCLyMBISILahZ0SteZbaLlPMs+3QpqywpX1tQdlrUbk38Gs+gVwVbEs99zaALP8l5vBadLA4SBAQBQeB/hoDyX6OY3/pd3LjM2p8+IVxVAEN/oy/zOw7EUy8MPu4XH/ylnbDERxAQBAQBQUAQ+B8gIERsAU6y8s06+Pv60MKjFEq93LW0h3e59vvPhM05Rmw2aaYFaFoumq6JX4MpeN2dwdgbvwsRmwuC4hRBQBD4HyCgGEJYyzc5e3ACoU8K7gavLNqXifX/g5eTUl1TQojY/4G1JYYoCAgCgoAgkElAiFixGAQBQUAQEAQEAUFAEBAEBAFBQBAQBF4ZAkLEvjJTJQwVBAQBQUAQEAQEAUFAEBAEBAFBQBAQIlasAUFAEBAEBAFBQBAQBAQBQUAQEAQEgVeGwHMXsZUrVyYpKUn9n/gIAoKAICAICAKCgCAgCAgCgoAgIAgIAtYQECLWGlriWEFAEBAEBAFBQBAQBAQBQUAQEAQEgRdKQIjYF4pfdC4ICAKCgCAgCAgCgoAgIAgIAoKAIGANASFiraEljhUEBAFBQBAQBAQBQUAQEAQEAUFAEHihBISIfaH4ReeCgCAgCAgCgoAgIAgIAoKAICAICALWEBAi1hpa4lhBQBAQBAQBQUAQEAQEAUFAEBAEBIEXSkCI2BeKX3T+P0Wg0BCefuzHs93jKHxx3wsYejVKhQ3HtVQqCVtnEr/i/guw4Tl06daa8iHdKK24T3z4lyTsUz2HTkUXORNw5Vm7DWT8awM2G0NyPlwc8XoTqL8HVZ04FBF+8PT1HqoY3StMoEh55g5uSeUiScT8sJ0Zt1+BsYhr6xWYJGFifhAQIjY/KIo2XlECbQjf60NVfevjdtB66O78H48kYIeMQ1UWbLb6UfjXFyBiWwygakADikmj+3Mrv4/bmf/jfBlaHDiKNztVUlvy+MQCLs34w3KrtIws5KOcNR+PisnEh04i4YC2m3a4rO2Ek36vFrZnuaGv4pGteNZ7Pqpa9rxxdBqKbYsLZhCejQge04bGbo7YFtZ28Yij04OZuKtguhStWkmgzjZUPWrxLPEIim/78oYZEduidSdGe9nDo7MsWHSSArgzW2n4S3Z4ofLMGN6S6n8dYfgPfxKfr+a5MneMN5WTTzJ38Vkyb29m+tDO1ZVdUYw+la+GFGxjZWoR+X49il07SLd1N7L2VdebjW1dNb8nsVvpvze5YO3JrvVMW26w7euDLDJ53bjyrPUG0t92hstrUESMf3H2ip4FgQImIERsAQMWzb/MBJ6XiHXlWbc9pHmBzeYcBGyDvnhMaIISeHpzJ2dGbs1HJ4UFnlhZACZsHUH8Cr25q9YOl/92wkmRTPzC4Ofg3dQJwaSdk7i2WO/BQY9RFjslk/PiiRUitoAv2FY8HRCOqooF10JuLFF6MWdlf7xKGJ/8fETsOyFBBDYpbth5RjqJ139jY+h6Vv2enptR5eGcOgRH9aBx4Thm9YlkTx5ayrdTleGkj/Hh6YMjKELNC1ipv0wRa6GQyjcbX5GGqjdsyYwWTlz8cR0TLuS30fkpYgvTwsuL/g0rUqa4rcZQVTJ3L58hcuefHHiRwTI5iVgrPLF1azdmVMuKJB1YUzBCXk/EbppzkOVmp9yVZx22oWpcwC8M83vJifYEASsJCBFrJTBx+OtKQBa0BeGJrbUNVe9aFr0VVYwOolaTdBL+dMSpYiJXx4Tw8PpzZG5SxFbDafFwXEqqSNj65XMKQ9aJ2Kd/buWUntfYdsI0PBvYq6GYFLF5wZUvIlbfAHkcwhOrg1IokIwJQ0kvFIdizjsUepKXCTM8VzksgM093Um7c4xlwVuIvpiaf41b0JJJEas9L+0a0aNDCTtnQUP5doh8X3sYS0j3l0HE9uHpJzNROSWjWNqBQvEmPF96Yy9Wz5vINq7w4CQzlp4lJt+4vA4NOTDVvz11Oc+isFi25fuQ8knEFrJnwsD2NHHMDIswsPSFezdzErFWcC1wb3S5ekT2q0Wxp3+y6esj2YhYyWj5WiudjCK8DoVuWTEQcagg8IoQECL2FZkoYWZBEygoEduHpwEzUTneQDGnOYVSshtHNZyWDcfl8V5OH3LBs2c1kndP4lr4cwxfyiJiFdhOCKJGA3tST4RxacZzegKXxWTazXhKVFBx5cOvSXkssdMwKnn7D96oVo1UY49xXpeJELF5JWjZ+fX3kNbFgzdiQ1FsnG3ZORYcpRGRdpxd/hkBKy04IZ8P0YrYS+vG4rdQatwGd582fD6sDVWVkBITRpfAuHzuNbvmXjIRW2cbaT1rWT7vWs+TuVDP50jyZeuqWI3GLO9YhaQD6/A7nlYA5uWHiC2Mb7fudK1iC//c5dT+3/j+YhJXVFCsiJI2b9aireI8ww89x984Y1KvkojV2mppZEL51aj8mvIsfge2i/0KYI2IJgWBF0vgNRaxtSg7ciZd3vagbIkiasrpKTeI/WE226M2GVJ3HkDDSQF4ezqjlF8WPkmMY9/CTzm+96zesTP4YG8fHGJCWLinNr2G+VDVUW478Sybp/lz5nejN8vKAdSeOIAW9T1wkqNopLZjIkI4uFk/L1LTdqW4NUwdOsHAvrIhpxjaBI5Pr8t2KaerbRQjJjYlaZ0vsdW/oUcde0iNY8s4X+69t54BzZ2xSb3BvnneHNTPAXszkFYBfWjiZo+NNM6MZOKPrWH99BAeGIgrPVtGH6HmxLG0b+SqYZNyg+ORU9i+Jvc5nco36+Dv60OL6mVQykzSHt7l0s8bCJoXR6Le6DUPhSr2jAvjUqf+9G7ijqN0TkYq145tYVbgMXSySvPA5n5uAz1/sGP6sLepVdZO3VpaYhzb5i1h/iFz4XzZidgKBK8ZhbdzKrHzJjNms9FFq2xG6Lru1CKOVT3DWKbPstY20nrX4o1fZ6HYvCD7q10WUBmHZnJliScu33fC6c5eTgVsNAwpVgtNF/5a8xn37Afj2qIqymIKCmWoSPnzJ659sROVWvDJH70cUe2fzHowjURs4YGjqCHll/65lQvjdpJhagS1m1DKtx1lK5RCURieZqTyMHYj8QtiyNDaoQ0BfnySCx8uJYvzrc9w6vSsBn+s5XTgQZBZpO7eSeE27cjYOob4FSpoN5gaQ0pxe8UdSg9sAMcWcGmWJudV30OrMdM4V9XI+GJlsPPrRwUvF/5VVEEhKYQ7QwWFFRQy5Tlt3olyfd/CsZS9epygIiNDQeHC2fVjoSfWAoZFg2ZQo7bKKP/WcEyaHN37XPsimCR1Xpodth/0okyLepQsqUAyWxrj3zdPcHP5Og/h6fkAACAASURBVFLP6Mfx6dn635PYDR+Iu5cLRaU5fRzPrfVLSdhsVAzMArtNL/rhZIwbR/q/bqCY0TzfvLGa+wU55786ezBiUnfaeJaR7/nppCX+ybaFK5i/19B7679oNr09rhHd+juO9uvDiPfq4K60MXkPyipiNaNXBoxic/cKYCLSw7G1D8EfNcu8VyGFH8ft57spO9hzT4/esAD29nRHJ5C133kwfYM/jdF6W+V/ZwmpNpyJrILajndG9mNQ66qUk8anvW+aYKIeU/O3CfRthpc291ht92FWhW5ho8l3XV15+sl8VE5WzHmOIlYWWiZErsYrBr+u2soXd/XGXkhJ/5ZetKldHgfNDYu0B39yYGcsC25mFYMOpSvy2bt1qe6kRH2TUCVx5eBBvohNIUkfqSwwkPImDz5laEdv2lRywFY658Fltm06yqIEwzko5lSe0S3rUcdVPi79CUnXTrJ212W26d/Ds1xEhRn6Xh86lL7M2gVHicySG1mYFrVr0LthdVxKFtXYLbV98zzbdp5nbRbNaCLcNz0D9YOCCcFUzL4Mw9v9m/oVHLBVL5UMSC8svbPBICfWsSbLfb1weJpAzMqdzDAaf5Zh5YKhxfMjdVaoKL2aNqTDm+VxKCI/7GnHabSGMkPZM41MzrqWpO/0cmZN3+ukv97AOPw3V3NvrYilKU8Hr0bl9g8231ej8FXzFjb8JJzAjq5waT0TP13CefOHim8EgZeGwGsqYlvhtSiMzh4agWn4iWNL6zbEav/oOYMP5vahkiymDI/9h6vr/Fm5UCvYZHGXkkyK0l6dt2jweXiERd37cSfzj31oFTUD77ImzMhyrPUiljv3UJZ1ln431J+E6zdQurlSVP53+rnFfDlcrgLaNoyhY3woa2qciUdY1FPfbtmWq0eIUTalibOx/fc4GNiQfbmK7cr+Aev2j1/Sf45OxmoeCm1ITFTg6Kgdqc6e23u/pv+0m/IftF6HRySWKI6jsdlpcSzrGcYqk97Q7D2x7iNHsbxLBdJ+j8RndObqUfegDWFM+XUFXcadNuj1We9rpNX6B5uIahS+nP11rxFhKm7MCOb+CQXKWXPwqHg3a0ixLDQfP0jGrqS9+vlE/6P6Yy1nJSGo/eRWxMZo8mAdH5/gwsgI0kw9VLXoRiX/1pRQZB3b0wcxXBiyGs1joT0l5k2jUoVUbq+YwN2t+sdrx5rKrcUT+EuqN6UVsVvH8KD2HCqjCSkuOnkG1Uod5Mx6R6oENAC9wk1WidhinjjN8cellJk5MRKxkpiv3qkSJm8T2YplC0SshQwLfxpEnealSNg8gniTXkYXHL4dj7vDH1zqtwD1dJmY+8wRSy8UPlnKk8x5lW29foL4Yg1MsLnPtRnBJJ2QW7DQbnOr/lmH06Q1tsdmc3MK/5p9WKn5K8cywWYgHj3bED7Xh6omJzOdS+tm4rdQdw/SiNibHD1kR+PmWe4q6N+DzIlY9zHjWN6xDFzcQuuPf84cjuewAOb2dDe9rozDjwtUxBbn/W/GM6iO5qWf4SedS2tC8At/pPtzk+5EhjSjnImjzXqbS35P+qhWZMTvoEi+eYWsFbFFGT2wBy0Mqq7JgzAh1lyqNWBGx2oUM77JSgL/8n5Gb7ylK6akFWAXTnLXvR6VjVH+c5nIhUdZqxWcjtUIH9iAMibazjHE1tWLyN414dR2+u8ykNKawWQnrB6fZ/miWDZlCl9bfLt1omsV7ZOD0aQacSlWrhYL3quHgwm7pTP1RWyTFu2Z0NCBtDM76f1TTgoWsJKhVfOTQ1gzz1PE5mXuzd8MTX+jjXrJtpheS4J/GE9DdZZOEoeD+xNy1NqOxPGCwPMn8FqKWKdJxxnW2hnS7hG7YRG7IhfzJKUWyo4DaPVeVa5+0IMzatZN8VoURWcPeHJ9B1HTQ4m/eBbc+lBzZCC93rSHtLOs9unIJfXxsriT/jfjHrERs9m+cg00+oa+U7tSyTaZmOC67NI+o7wdxYigppS8uY+FgVPUIhNlU5x8BtC2fRH2DfbVE7zWi9iSkmP098XM31mLEeObqkX1k7g1LJxXgn4LfCibeISFPfuRgFZM/0P83sWsD5/Ng3tg02gs3sOG4O1WhPjN/Vg274i8AvXGyT/ciVlD9LwpPEjtSsO5M2nvUYSEvZ+ycJqRR9ui9etB8MreOJ7eTvSmCxyUctaUxekw7CNG+FTA9s5hxvTbkPmSQT/HLOXibsLm/cy2i9B45EcEd3HHNvU0YR1XEK3uW69QU9pdjkZGE7bhGvcdvQic25/GjnD7x2D6z9F7GMu0OYdwYrPe1uKM+D6Ibm6J7An8khADYT+Ap59+gapkHLbB7/BGtnzkUGJOcG5QhFr4FRoyntrtXEiRPLPf6NWd1BMmqr9O8OeKjTw+lkqh9n2pMkiqPmxC+Gr7Nle4yfj77WE8aeKPS7GrxP33a1JMFviVRVNpFUmHVnNr1QlUkqPOqwGlBvbFtYICg6JMxt5WbZ9unXCf044Sfx3k/CdrUfsGPxhF3S6VSJTChRlF3XdVXB7yC8qwASh2jyH+al91pWV9EauPVyNoMeu11OQel+Lp/ZNcXraWx8ck14Qdhbr3o2q/etjpi9hi3pRf3IvSilTu74vi5pqTPJXGWaEMDuMCca+QF0+sFQxlJg+1IeZu3XCf0xq7U0u58MVJwJPSy/wpnxHD2SGrNRwHDqd63WRubv+Jv2Pu8lQSrF7elBnWi3IlVfy1Zgy31mnJ6VdVTuXhia3ELzmI6kkZ7P87nsoVFSRnrkUr7Da37qtsQDXg35CnkGJrRWxx/BcF0tvDhrTrPzN/+m62XUxF6eZOt5EfMujN4pB2nmU+S1kl260RsZp/pN2MZZVUoOmYCq+Aj5ne3d3gnpVFxCqL4929C/79vShnm87Z5ZMIWClHg1RqQ/h3kphO59qOSL5cfppL92xwb96YESO74+UIaaej8fn0mKZzi0WsPnDLwomVH/izztcD28TzRC+JZtWOR6RI9+X+vRnUpyaOKaeZ32UFG+WmvacGEdy8OLf3hvL5vGtcS0HNsMN77WlvtxvfYBMh0/X2kNbDgzcOT0axM8KiX4ucD7JSxDrVYvnAejjcjWXG2vPE/CPdaAvTxL0iverbsnHdeV0V3kJlmDHsHaorkri46zCh55KJfwou5VwJ6OBN9ZIpnIrezBTt+xetl0wy+mkyV/YfYO7JZOILOzB5QHvql0zj4pZ1TJDvpVqBd/eXzXwRk6Ju29IQ2/5detKrSjIHVuxkrn7okhZY3cZEVkthd8wldt1OU7ftULIMo/7zDnWN7NCGJdum3mD3pqNE3kxTe5hdilfhs6GNcTEQsUWZ4NuDJo4ZJJ3az6IDdzUMFbb0au1D/9pKAxHr27MfXd2NvLPZTao1DK2cn/rN2zO5sQMknidy0ym2JWbwmMJUrlqXL7rUNF+dOLPAmAmvvtFYLM2Jzcvc53xNGB1RNJz0iT45vjxqOXYZI1uXFZ5YqwGLE14kgddQxA6h/YZAGpZI5vjMjmzfkc0b/kphDFrqg0vKb6zs14OrBh66VjRZuZy2Ff4hdmF1tqgf9GRxl3aPg/N6sE+v7ZoL/qSXZ7Iu5Fc6vNI3DFraFZe0exyPmJY1jNlg5nMhYtPi2PJxG2KvakXnDXYN9ybmnPxvrbe3/nKGzWpFyXMRfDl8iuF60zK4uIapH2vDmHXjjFn4Ibs264VU++1mSh8PHsSEMD8wP7fIMP2wpc1xu/3zCvyCz6ObouKMXRlEhwqPOBgcTJD6xYHcRkocqz4LY5l+SFvPgewYVgdbI0+IDkbOObHdZn3BiPoKzq6cRMBy7YNoZyKXvk0pKYR5+GE9+6SWZ5IR1If05CPYft03exGrDpOtR4b+ljCySHH46yCnP1mrC+WVheiTP9ZyKfCgQYivJuTUzry3zkIRm/ooGbvi9iQfCOFKqH4snt7yqduLypO9KaYNAdZfWbLtJS5v5NRne+Vv6lH6+8GUt/2DS0MW8Fj2ABbyC6RuG0f+WvcZt9bI4a1qO8tqvLb72uHy/bs8PXYO+0b2xEv5saU0Aq7YmQjOBWtdgzoDshex8guD4vFcHTPTsHCWqZzYgaOo26kSaZliUdeP6S129EHk4Im1hmGTvlQd3UQn3GW7Cj3SvviwwOsrm6b1WhuGlcvnq+4T//1MEnbqhdXKAjpVuz6tsdvcL5zWM3d5DUXyaRuIHMOJK2mu13Ippwnrt4Jog3u+I2NXfk6HCqnELpzMGFnca0RsOrcPRRIw5bReusPbhO/tTFW9oknZFXZKPLSUD6fo7mFa72zK75H0Gx1reO/w7Ezkgrcpp/+SrgBF7PsLvmKQZzIHA78kyCjCpvfcL/B/M13vPguZkSl3Ylk1c41FVZeftTtNWjPJ8+5O4V/z67HHShFbpCILhjXFRXWXX386zNxLTzQRC6Y+1RoT3bkKj4+ux/eQUQKEuxfRPWvy+PhmfA/Ii0grwB5fZm3UUSL1Qna1okXfS+lSvyULWpYn7e5J1m4+ayLE14xd8hhKX96P7+Zb5u03cbopkaURmkaCXH2uiZxY7RhvZt3Sx3zbuRCxljC0an7smTykE/WVt9i2cD+LJOGt/ViQE2s2NN2IsaUiNtdzn6vLJpCMwKGk/23Bc0iu2hcnCQIvjsBrKGJlAZbphcwGrpxbqtQPu9U7XJOLas/VdRVZqS7SYYXQlNtRDtvNsJ4emhDfjGTuxJ3h+KYFxO7Qej21HVrRtmx3ycz8WeNzjUSsLDyzXWYGvIzOz+f1mSWXSr99oyqa2T2UdvgqiLGN9PPfshGiyjYs3+yDu9nqwzmLWJr0Zl1IIxyv78b3wx1cAxoHfc70t+1M58pKIja4D+kPcv7xkMJka9RFF06rZmJPidBpVCqrn+OoCxE1mdc6aDxvtncxX7XXQhGbsD2MtOb+lC+ezZY6srAxE1WmmdUHel5B6YW97AHVeWhdKBU2HteiRrmyajtLyZ5UTbhx5YrwLFMwZy/Yshex8rlGtqntNSFiMwWfiTDePItYqxgajrlYyBzci91FVcGeJGmf2gealwqFDfbGLUXRYb0o36AqyuKavF/9j0kRmymKs7nwrbLbXDvy9fE8RWzb/mye6IXtuQ34DD+cxTBT4cAaEWvZFj2mRWwqZ5d/TcBKQ5dZ9kWotB5mKRc3lDDJ0gITsR4Er/PHO2uktAGfS2vG4heu/ZMj/t+Nond1OWY25S6XTh9jU/hhtl03XXdAFz7+AkUsUL1uU754p6ImVzU9hbvXLvPL0QtE35Y8c7qPVnhm+/N3eT/dNsplXy0QQ4ZtGYXxPk7gyh/n2Xb4Brv1RZaRARqhVMjQC5zFSFs6NK5L13p6W9roHaMT01pxZ6rarQkRK4cpJ+mLd7ndfBWxFhTysm5+5LGYqnJtwbzlt4iF3M197h7FhvB01CRU5Pwckrv2xVmCwIsj8PqK2Dv7mN/PlwfZsZXFYNHfFzBzdNYKmfkhYtXdOw+gpl83mrxZCxe5EBT3jrBscD/iMz0BBShih+1mSk85Hs4cj+clYtv2Zt3ERlnzVbV2WSFitR6Co9ODmaguYJWNENV6YPIiYtGGDt9k4+CvmX9VLvjEMSb2iSZrComlIlb2UBYzv1h1YZzZi1iNV7NM3kWsFMZ7fQBVhzWgmMpMSHF2+ZbaoRgLRW3osHYPXLngEzEziZurC5lWjJtGrUZ64cBqr6MLCZne2nwQscYe7mxFrJ1R6K1mgHkWsVYxlD3IqZJn/ipOK/tSeFME6Z0GY39qJnEnWqtDrHUVm+1RfhWERxUTCcvy/ORaxFplt5l1rQ1zexEi1kRuu2RlfolYTfElqTJxe/478m3cbR9xdGYIE3foBJ4231/f66sj9XxFrLowVA6FoAxFrMZSx9bN+Lh9I7zqVNAU3AOMPc7aMb0sIlZtj0JJr8ZVebtqFVwyDT/JghVn2S3nimYt7GNiHedJxGracyhdBt96NalTs4ym0BQZJB3fzvADyVm9rIXKM2N4S6o/PMEXK/7AtENbryKwmUsvi4i1u0zk/KOsNTjevIi9+8t6/A4beqdNidiu7/bAt3ZRq3Nii1kgYq2bH3ksCSeYsuIP1DXvtJ8XImJzMffmHw9y+GYsGRMCSE8TIjbXCMWJLy2B11DEjqXzj8PxstOG1mbDXg6zdZLCibv0wLBwmzacWD9E2Aqhaa5b5wF4zwqklZtxXqkZD7JnIJ2nDsHLUc8Oaz2xOYj1rKYWnCdWIzztDPLRNP1nF05sqtpoHeZsHoiX8i7bBs9itnryzIvY7AozGfSfwz6xSl9/1n3gwX2poNSpNmweWYf7m4PxnWcqz1Z+A2qfQ06sHEpspqyGxjx9wWXWm5pd8SR5li31xMpb12irExd+YKK4k+y1VJgJ6TV9CSgoFvIVVaslqyvopnaVPND3s4T15pTTCnkRsd6Uj+pF6YyTXPhAv1Kybjsh/erE2oJKScbbHVXTFL5yUuQhJ9ZKhmrRXPYkFxarcA0oxe0PvyZ97AxqlD7B6WMu1OlUilsLJ/GXVItOG45OMrfXLOXe9quanFi9Ss65FrFW2m1yLWhzYo9PQ7E1f1ITcgwnrt+dyFnN1OHE+jmeGvu04cSGXtfceGL1Kwi7DwsgXCreZPSCzmvS58xp7YipgnBow4n1z5E9sYmHwug5RZdz6tlnIFP96uBoci9Yy3JiNWPUv5da/8zi2Lozc8ZLgj2RPeO+JMRYYdXfwz9dPChUEDmxxh62Yk5Mfa8ddUuaqSirPzyFkuH/8aFNBVsMxJnsdbx7YA1+x03WZTeEZIEYyomqQ+kqfNG7MS5FEjiweCdzjaoIa8JQnbj44zomXDDTWpEqhA9vTJmnSZz68SCL4jT5ttInq9DUFrq6xe4F+1mg5wGuXtebL9q6YqufEyuH8GJcqKmQPZN9O1G/pGHocGa+reoG25YeZFG2FZd1hZ0sEbHa4lWWzU8ZZox4h+rp51m+MBb9ah5tWrdnuJcDxoWd9Onmvyc269zlNPc5rR2z32tfFl7dRJHvR+S6GXGiIPAyEngNRawrNRfsppdnEUiJY1/EYo7vWMOTFFeKNh9CK7/a3Mgs7NSHVmtm4O0MT67uIGqmtrDTEBpODKB9dXu4t4+FfXzR1NWzUsT6/ciIRg85uD6C8z/v4InkdZUKO/nNYGhHV1IM8koD6bVjCDVtkzmzZDLro36jqM9Yug/rqt5fUNouxHiLHYvDiRlO581j8VL+w9W9i9m1djt3pAJWZj+5FLE1PiI0pAdV7NK4s/87Amb+lOVNsv93s+ldHVJ+jSQgOJZrKXZU7diIQT1a0rhScTDpibXhbFQY8zfd5NI9cGzkxcd+PXinkh1pcTvwG7pbHdqbKWJvHiZo5m5iT+sVJ+lZE8fC2YUEWhBOrO5DFs8ZsWyMq0G36nEmcut0YC2pTqwJJbYx6ekDOdy21H25arHOE/vw0AKur7tKxk0VVPBE6d+LyjVKocuRNDHBVopY0Am7jCzb7Gg9yKncP7SWu1vPknbZcHsSk0ssM/93Jw9rtsPxagQXjPJaLRaxZkJfsz9fK/bh8ZnVXJkdQ0ZJT+wDBlKxip0m5Fa/sJP2JYMqnmsLQ0k6BIqevXDp0UCuypwHEYt1DG0/n4anVzK3Yu0pW/oXzozcytNOg/EcWIkHf6goXS1dV81azqEtporn6qxQHsamQoVK2HV9l3JNPLEvipHHXn4xYEk4sZV2m1wHbU7wj7dzDtWJa/LRN9PpUdWWtFv7+e7TmfyUzYNwjiIW7XZZkHb1Z+bP1BZ2qsmgif3oJoXH3jOMrMiriIUKBEaN4p2ycE3/hZc2PYFUru2I1hV20ttXNvHnr+kZLFdf/8CfHVLxpYfnWRa8glVxdnT46EP8u7hrKuWbFLHNCN3RnVrq4lEr+O/C8+oiTMYf7Us+7p0nOmIr23++a/I47Xn+C4Jo/HA/a3/4jQPSfVb6aXNzxz/oYzpUSjW9xVGBVCeWxYkimVObdzPj0hMcylVkdOemVC6u+d002GLHszHLPVM4oFfwSF3Yyaspo1q6opK2x9krK0dt/ixSYadfWHYpiYvZhPlqK+taJMAA386dqP/4JBuP3yLmkSaUWSrs5NvVhzauT0xs5yIXVSpynkVhsWwz9/utLV6lusHuiCMseJAhF4yqQbf61XCwMxSaHdp2YWhdJWk3j7Lg/y5zgKL08m5GL68ymqrZ+iJWj8mprftM8DbOf5XDlaWqt6l3+XX3USKvpqj3iXUopqRFbaN9Yq15EWDV/MhbElWApDN7+HrXXS4r7OnfviUdqsj7TGTj/bVUxNZt1o6pbznBg/NE/t8p1j4w/fLD+rnPg3zQ7s2cbXViqDkklOndq2Cbcpn1UwJYYu4lSR5MEacKAvlN4DUUsVKRzhn0ndWHqqZ2C8Boix2fKHVlX6nSb5ZPxj1i5vRgV2YBJytFbLZhvMnETK/Lrsx9XPXEt5EhCfeScXLOuk+s5SIWivrtZkQfOTfXxFB1eb/Sl7kTsS2DohnfWP5BSD7OzPeC2G/UV6ZXwtxKNili1U8jWT/GW1DoVyc2cXhizFI+DNQVVsmuCIv6dJMPhdo8WE0CmdntJLT9yz8gnI/A9ofJJqxqQJmVAyhXWG9bFKOjtDmZKdqQ22xDOY1zWLVFjMzfOh7r51CaFLmlKBEaRKWy8PhEGJdm6CpmFfpgODW6VDOz9YyxSNLaoBXmmofMeCmf84ChfVK+Z9VqqdnsiWosuPQr65oeq4HXsedwavWphnGgbdrlq6RWqUQJgy12tJV4jdrNuE/CTQVOboZVkLNu9WN0npFItIqhnPMstajzDMueZWkwKv11lPPc59oTKxV1zdXca1n04WnATFT2Z7Gd3oE3suxzKR/XOpjosQ3l7cxSOD67N0HaOmEmpjlnEQtKn/58P97LdEpDRiIH58wkSC/sN+8iFpQ9BxI1rA5Kg4JSNnQICWRsEzP3t3vHmD04mm1a0amtkG68NVBGIokpjjhm7hOrD8aG9xdMY5Bn1u3JDO9dHgSv8Ve/0DX5MboX6ldsznJ84jFCekazJ8sX8pw73UMR2oBCFuy4Yv6upfumV+ee9K+WBQpJiY9xcDSqKJvd1jNPk4iJ2s4MvTp2LZq3Z7RU0dbkx0ggWyPAJBErV+412fSDk8xdelZXKVkSuDUas7yjmUJTBo3oCUczlhvu5Wpmq5/EP4lXVMTl2UnmLtbZYpL30ydcufGQyu5lDPeJlewuV425/2lAGVM7HgIG2wlZydCa+SlWrTHLO1fJ8luVdvkGSVVcKWMgYuXw42wWoAFD7XFmt84x3CfW2rm35DowfYwrz947RFrNnK+5j77ZRo+qmlbSLkTQbfQPue9WnCkIPCcCr6eIleA5D6DhpAC8qzujlH/f0hPjiFkfyr4oo61hmn9Dj2GtqOFsr97bm4x/SLh+hH2hUzj/u351YytFrLIrlYYNpW0TD8qWkO/gZtuWXmUPock3AbSqZK/e+zU95QaxP8xme8kApvQsnQdPrGY12bT+hi4f6Y1Tb5Hlh4hF8sRO7UEVpXlPrLSNSbfxH/F+a3c5hyqdlDuXOLD2GMV7DcTbLpaQ7pGZD0AmhWbaI25fPMqyaTvYc0//StHbYifzz+mkJd7k6PpoZkXdNagAmlsRSyUfli9tgzuJJqt5Gl672pDiGyjmNKeQsRdE7UWrR2FTFX61DWmLDd2P4az/alQmROzTDBV/3zzBzeXrSD0jV/hVn5+zkMlZxErNaENnVSRs/ZL4FdIeM/KneSfK9X0Lx1L2qFO69D4mi0/pbR9USDsmoxueJtf0KnG9vjaq+Kw90HhLIitFLAoK9xtMpU6eKBXwVHWfhH2rubW4Ii5rO+FktE8spepRanI/ylewozAqntw8ybUlq8noGJRlKx9rRax6RJYylNeLLYbFvjSiX2EYdi61W7s1ZT5+l9KlJbs140w6eZC7Nzyp3r0aSXLYuIaqNZ7Y3M+9+kzt3oW/zkKxeUE2P3eSJzaYHlWV+eSJ1XSlbN6G6cOaUdW5OLbqe346idd/Y6O0fc7vhoWJ8kPEgm5rH8O9rW3wDhiIf+uqlCshC820RK7F7Gb+nGPEGt0vlD6dCf2oGe7qPbPTSbl+muh5a1AO+4rezob3zkyoSndGhPSmTfUymb+F0ndZXsApy/D+mN50a1QBRzsj0WskYpVv1sHf14cW+m2mJnLtmGm7M23RznuetlUyWi6F7BneowVtXO1Rh1E8vsWve35hrl1DItuWMPRoFipKh4a1DQsepT8h6eZ5tu08b7JCcN2qNRnavCYuJYtq2s/85E3EFrN3wNe7IU2qOFBMe+P8J4n4339j0ZG7nDJ4sSN7EktfZu2Co0Sae+kj21bMvjwTujagrpNSY7MqifgzZ4i+U57h7asQvyuK0XqJoQ6uNfmiY11cihVWF7uKP32URftT6Tq4E/UxFLEUKkr/9q3oWs0B20IZpCX+ye4fT7CobFM2tnXNImLVJimUDG3ZgCbVy+BQRP6RkMZ67gzRB29wQPuTZaWIlZq2eH6kYz0bMKpNFU3usSqJKwcP8kWsA5PHeFM5P0SsVDisSk0CWhivF0MRa93cZ3N7zOmr8qtR+TXl2fVN2C7NIZS4xqcsm/suZaU2r6ynw/AlObUuvhcEXjiB11fEvnC0woD8IGCJZ0XXj6UhwXmzTPLkRI33wtYglDmbNmttQ9W7Fs+ubsI2P3JScgoJztvwnsPZCmw/D8LTy46ErcHErzBK/HoOFoguXiCBQoFkTBhKOnHYfv0ObxjtXvICLRNdFziBPjz9ZCaq0skoFnegUHw2W+AVuC2vUAeONVnu64Xtqe303yXt4io+gkBOBORrzUm61upQSC6ibf6smny6ZA7vlhee2JzIiu9fHgJCxL48cyEsMUHgpRKxSfrOigAAIABJREFUyuJ4d+/BpwPqqPNrD04PJigzHDy76WvKs37fk1a9CIVyyEuxaBG8yiK2QiWKDRpAlbql1NvvXBiymjSLBi0Oej0ItOLpgHBUVcBm/YcUPmm81djrMUoximwISN6hIU15mhaHIvSdrNEpAl4WApoQ3sfELN/ODMOdmgQtQcAEAVeeddiGqrE9bxyehmJnDoXznKrw7gfj+Vgq5EUa51f2Z8zqnKpwCfCCwIsnIETsi58DYUE2BF4OEWscppzOpXUz8VtoxdNEoSE8DZiEyvEfbDb7UfhXqXxsLj+voog1DoE2t21PLpGI014FAq141m0+Ki973siPlzmvwpCFjaYJ1N+DqosHzxKPoAjtaz4nWvATBAQBKwm4QrPVqNq5wuU1KCLGZ3u+QS0TqdbC0W8YGpy1KKeVRojDBYHnQkCI2OeCWXSSWwIvm4hNS7xmMr/WovFJQvZjP9g2kEJXs6sOnUNrr7KIzVCRYjJ31yKC4qBXmoDkHdhARqHvsdmaXR7sKz1IYbylBCQhW/0sih9GQA45npY2KY4TBAQBTc0BVa2zKFblfG1pRWxa0g2Ob1rIvOiTWfcnFlAFgZeUgBCxL+nECLMEAUFAEBAEBAFBQBAQBAQBQUAQEASyEhAiVqwKQUAQEAQEAUFAEBAEBAFBQBAQBASBV4aAELGvzFQJQwUBQUAQEAQEAUFAEBAEBAFBQBAQBISIFWtAEBAEBAFBQBAQBAQBQUAQEAQEAUHglSEgROwrM1XCUEFAEBAEBAFBQBAQBAQBQUAQEAQEASFixRoQBAQBQUAQEAQEAUFAEBAEBAFBQBB4ZQgIEfvKTJUwVBAQBAQBQUAQEAQEAUFAEBAEBAFBQIhYsQYEAUFAEBAEBAFBQBAQBAQBQUAQEAReGQJCxL4yUyUMFQQEAUFAEBAEBAFBQBAQBAQBQUAQECJWrAFBQBAQBAQBQUAQEAQEAUFAEBAEBIFXhoAQsa/MVAlDX3kChYbw9GM/nu0eR+GL+1754by0A3BrTfmQbpRW3Cc+/EsS9qleWlMNDatGqbDhuJZKJWHrTOJX3H/57a6/B1WdOBQRfvD05TdXWFiABFxWk961KIVXdOeNlALsRzT9ahIoUp65g1tSuUgSMT9sZ8btFzAM5UwyBjfljdV9KfTXjRdggOhSEBAE8pOAELH5SVO09YoRaEP4Xh+q6lsdt4PWQ3fn/zgkATtkHKqyYLPVj8K/Pj8Rq5w1H4+KycSHTiLhQP4PLe8ttsNlbSecHp3g3KAI0vLa4MBRvNmpkrqVxycWcGnGH3lt8fmc32IAVQMaUEzq7c+t/D5u5/PpN9e9uPKs9QbS33aGy2tQRIzPdUvZn2iDd8BA/FtXpVwJG92hBXWtFtAoXutmXb4n/YNWPH0ah82371DIrIh1Ze4YbyoD8bujGH7SCiqONVnu64Xtqe3035VkxYmv8aGFyjNjeEuq/3WE4T/8SXy+DlWeq+STzF18ljz/dNT1ZmNbV819OXYr/fcm56O1Fq4reZ1mEIciNLt1mo+miaYEAUGgwAgIEVtgaEXDLz+B5yViXXnWbQ9pXmCz2YSAzRRd8VwdM5OH13XkFKODqNWkFHCVuF5fkxsHx3MRsQ364jGhCUrg6c2dnBm51QrHXD6L2IL0xPYZTp2e1SgMPDm1lAtfWPMUntMVYYEnVl4rCVtHEL9Cr71q7XD5byecFMnELwx+jt5nV5512IaqsT1vHJ2GYtvinAZp9feeI0exoEuFrOc9FxFr4h4BpD28y6WfNxA0L45Eq0eUtxO8/PwJ7FKR+z9+ht/CvLWVL2cXGkvGmADSbSwRBjqxcWVXFKNPWW5B13e74FtbRczy7cx43tAtN/O5Hlm9YUtmtHDi4o/rmHAhv7vOZxFboJ5YK9aVy2pUg5vy7MERFKF9eUNEkOT3whHtCQLPjYAQsc8Ntejo5SYgP6wWxINxrW2oetcy763S8xwmbB1D/Apt+Gs1nJYNx6W4RO7lFrEasZ1Owp+OOFVM5OqYEAMxnv3c57OILbCFpqBYyFdUdYsnIbkSTvYnufDBUp4UWH8mGjYpYqvhtHg4LiVVJGz98gWEIffh6SczUZVORhFeh0K38hOIB9M3+NO4RCpn1yxhduQ1ruXmTU6uTTItYrXNJcYs5cPA87l6uZRbk94JCSKwSXEurRv7EohYV5713kNaLTMv6LIM0p7JQztRvzhc2R7F6HMWUihSkQXDmuJyuyA8jhba8NId5sBU//bU5TyLwmLZlu/25bOIzXf79Bu0cl21PkHa284F9uKtQIcqGhcEBIFMAkLEisUgCKgJFJSI7cPTgJmoHG+gmNPcZJid7YRpeDZIJelmGUqotnJKG0aqDi+txOM/FJSudv8l9sTKYvvxXk4fcsGzZzWSd0/iWril4WKviIgt1g6X7zthfyaCS486UqvJv7i9YgJ3tz7HSyiLiFVgOyGIGg3sST0RxqUZlqqCfLa5/GpUfk15Fr8D28V++di4fF3eOcyYfhuIzceWLWtK7v9hLCHdI9kjneRcgfdH9uP9JmWw5RrRXUIJe47C+qUSsU7fkx7QiqcWz7s9k4d0or59Mr+u2soXdy2bhfrN2zO5sYJT6zYz5Zpl57zuRxWr0ZjlHauQdGAdfsfznIRhAtcrJmKtWldDeDpqEip787/Lr/v6EeMTBF4HAq+xiK1F2ZEz6fK2B2VLFFHPVXrKDWJ/mM32qE2Gc+c8gIaTAvD2dEYpxQlKoYKJcexb+CnH957VO3YGH+ztg0NMCAv31KbXMB+qOsptJ55l8zR/zvxuVCxAOYDaEwfQor4HTra6tmMiQji4WT8vUtN2pbg1TB06wcC+siGnGNoEjk+vy/ZdQNsoRkxsStI6X2Krf0OPOvaQGseWcb7ce289A5o7Y5N6g33zvDkoHa/9vBlIq4A+NHGzx0YaZ0Yy8cfWsH56CA8MHsL0bBl9hJoTx9K+kauGTcoNjkdOYfua3Od0Kt+sg7+vDy2ql0EpMzEXnqd5YFOxZ1wYlzr1p3cTdxylczJSuXZsC7MCj6F7bNc8cLqf20DPH+yYPuxtapW1U48+LTGObfOWMP9QupnrNjsRW4HgNaPwdk4ldt5kxmw2akLZjNB13alFHKt6hrFMn2WtbaT1rsUbv85CsXmByb41IvY+V3cqcG+n4sqHX5PyGIpOnkG1Ugf54/Zb1GgA8XMnkRAjN1G7Hg59OlG6ShnsFJq/qR7dJTFmLbcXG+aAmgwnLuaJ0zx/XEpC6h9riQs8SEamdXbYDhmIS7OqKIspKCS1/eAPbqxYSvKh1KxjkHM5Mw7N5MoST7XQc7qzl1MBG02EFMttN6mKsrim7acZKiisoJB+TqxarJUifmEUGT0G4irN4/0YLozZie3k8VSuYgePznH5v2E8lsOvNRzt9ewznwesZR73YRQZwwfi7uVC0cKSLak8PBbFtbkmwoQHjqJuJxcS1ozh1l+a/FXFmQjOBZ8wYKJpW8W1LxbwpM0AKjSohFLx/+3de0AU5f4/8HcgCD9WFLxgChJ516Q4XvhqampqaF6Qg1CaGpliBp4y04yKH17ygJdM+Xm85D010eOtvKR4KVMy85AZoQmZihqpoAgHXEC/v9mZWWZ3Z5flprC+959zjJ1nZl6zO7vvfZ7n80htJ+9ARmySwvr/d7IreuLlhkyGC8t/MAqx9mPeRhth/u8fX+Hsu/sN25W3eaor6of1R+Om9eEgn6NwHPFJKM6TniQPB887jbOvqvQuS8Oo8dsWnIk6qvI67oZ7YzehsNld1FrTCvYXKuvj0dofl2rBb0QQJgX9Dd7u0rxZ7R1cPLUXi+b8gGTle7LfSOya7gckLcWQhcCkGSEY2MIdjsL9LSsNOwzuEyohVndqbTFn+1j4172DE3NiMF15n23YApM+GIa+7Tykz5MiaLP+wJ4la7HokPL9I/UyQxGQZbaJkTgU7F3S2yr927LqRST0WYyliidpnumCdyP7wr+ZdH7SfdPERLeNOwKnDsPw7i3xuEY01N6+gpTd2xD92UXV3ub7IRehbV+Wa16eECv1ON5NxszVqThlgCAFrYtHEbjV8LO3Z59BmOwH07Bsp8HIXn7o+1QTuIlvCGhv/YFv9ycj/oppGHRr9ATee8EXrRtoIN4Ms/H70aOYmZwLw5m5imPZdh3De/0PAjs0gYtAmXcVpw4cx8x0w/ZdGjTB5F5Po4OXGxyFtosKkH3xNLYcSMce+b2petHtMf6lUAxslI4t8SewwWRIrD16PtUGIZ1bw7Oek3jcQttXUrFnfyq2mPy+aI+efn4Y2fkJeNSRPpSLiqH7oqCYExsWPAJD3U4j/qtCDB/WCR7Oxcg+uRcRp+pi5qhueNIFyPv1CKbtzdTPzxWvg+F92dwPGOJzb2PnJyeRq/QrykXGqaP48LtsI3MZpxyvq67fQRvgZfGzWde6/0QsmzoIXkjHtqhIfFbpw7Yr617Jdijw6AnYaIjtDb/lSzG4hRgwDR9p+LJP35Jf9NvFYtSCUPhI923D597Fha0TsH6JHNikcJebg1yNq27+n8Hj9nEsHzYCf+r/Yyh6b4xFj8Yqh2Hy3LKHWPx5HZrGDSGXOrlx6TI0zbzgJO2u6NcV+Dhitvivfksx/p0ANFY7z6zjWB6sPG7pWC4cR5KmG7o2ND7+6zga1RmH5UBVpveNPDxQfaNruz/GyPklE57EEFsLWVkOcJe/nCo2vXboE4ycdUX6L/IXzjvIqlsH7sa70KZhVfBSfK7aa2L5y7L3W29j9ZCm0P60AQGTDfuDNBMjsSvYG7mn1mLIu2cM9qr/kreuFezT1c+5JFCloN6aQYBuSHE7NFozFs7HPsA196loJ4RYfWEm5TBj0zazE2NwcVlJZVuTEKsIsHm/bMLvMcpQ5QqXmVFo3sZZ973H8FGIG7tikLHe8BuQHNoux8bg5o8O0MydjxZPZKoMKa4PzT/FAGraNgCTEOuJnL/y4dpI/gJUiNtXclCnaX399jlCcP5ULGdS9hDrjPw8wNlF+hVAf7LCsNwYZKxVnqd0Xk1/w/lx8cjLk66Bg+mQYvE4HJB3qxZc6hm3DSiPWbfL8obYJHEerHvejzj71jpo1b709gyEz4Q+qGt6GLh3Kwlnx22SCmm5ou7CWfBpmq/Suyxf03xcXTENf5mrN9XxILRDWlR8iJ5VgU0ZHmth4OwoTOmqG3dv+shKxrxXN2CP/L6XQ+xPybjW2g8txd+5Sh4G9wlzIdYP83ePhJ/zHRyNiUH0N9Lm7fpi2YIAtFT9PCnC+a1xCF8i39+qOMT2G4wN7zyHx1Xv+T9gdnCC2LOse9TCK/Gz8Fo7ReEs/d9Mw7H4pygUR41HUdF/4Bg7DI+p61f4v3p27IX4Xk2QcWQzIk6V/NQmNlzWEOuEyWOC0LOBymGpFDDybNUJsS+2govKDUubfgSTd1xVFFOSjuVyCpJc2qCru/SLuLyrezfw7dr9WCBffvdWWDamEzxU2i618JGXHzaEtAXMFblSFFEyOdO8VKxenoyd+uDriLDAQRjaXP7mYLSFcYhtcgOZ+Q3gob8tZyLjtgc89aY38O2K/Vgg3T7LHmKdkHcHcJHDtP5wtPj9wHZM/tn4NVDOl5hdHIo/DEVRznE4fvKy2ddvr+gETPUXv+1lH43GyDkny7lDbkYBClS2gE2G2AYfnMTEPg0B7XUkb1+OAxtWoCC3PTQvjkbvl1riwqgg/KKT7Aa/5RsxuAVQcGkfNs5ZjIxzKUCzULR9KwrDn3EFtCnYFPAizuueL4U74f8WX0fyunnYu34z0OVTvDxjKHwcc5AU44sD8hea5zZiUnQ31LtyGEuiPoIQMqHphgYBo9FvQG0cHhumCLxlD7H1hI7Rn1Zg0f72mDS1my5UF6RtxpKFdTEiPgCNs45jSfAI3IAcpu8i49AKbFs2D7euA7W6TEGPiePQo1ltZOwagVULj0uvL8V54i7+TNqMhIUf4Vb+UHReEIcBLWrjxqF/YMksox5tq16dLRCzPgTuZ/YiYedZHD2XD2jqYODE1zEpoCkcjYYNykPnhKZzzyVi6cJvsOcc4P/W64gZ4g3H/DNY+uJaJOj2rZi/ps3EiQ0JWLr9Im66+yFqwUj4uwPXdsdg5Pw7KkdaSo+P2d7WOpi0JhqBzbJwMOpjzDYI9qNx7x8zUVgvDY4xz5v9kNT8cxFaNBfmvMYDc+fDR7sFZ5Jaod0YV1x69RNoI4RQZBRiF78Mh9TduPl1CrTp+YCLKxzHTEDL3p5w+Osozry5Rd8rZxBiT7VDg/kT4FkfyP1hKdLmGg0/DY5A+9BWsL/1K37fuBG5h3PEtoNGwHtIO7iY9NRJYQ4llYXtxk3FU/09kasImDpwqTfvsYIMXa9udqIQtB1g1+ZFeM3sAzeTECtWGM4+PBsXC8bgmQGeun/nCcNmU3ui3ah2qJW+Az+/d8jkeopBUmlm+BRl4NVeOoS0BbuhveUMp8lT0cbXFfeM25WGErv/UTLcW+gpb+NbC38JPbNbS9pXtp2fvh8XVxxEQTrgMG4CWvX3gUOBhbm05go3yc3Lf9+7FAVdJ8DT5QLS/u8nyFUtwOwJt/83Fd6NCpH93SZc/fxHFArkfp1Qf8zL8GrqgOz9H+DiCunbprne1maD4D2/P+r+dRSpb26B2QWLnJahaHoAijP2oXZFhhSXNcRKoVSDO0hevQaLtgvzZp3R8sW+eD/yOXg7AtcOfIKRc6Qfu/TPF+7jd3B+dwI+/iwVF507YM6/xsDfvQgpq99D5HrFPUUxnNi9dQe88lYIAls7A38ew/QR23FCd33qYMLyKIS0qAXtpW+waE4i9pzLh6aZNwLfehWvPVMH0KZiVcBKfK57fhlCrOLla91w4qaI2vg2nm9chIuHNmPpsmScuA64d/HDGxND8XyzWri4KwZhC+V74XNYdmgwWuan4vPJG7FKuC9DMOyCCS+1wPlRKw16eHWH02gTCt/shvvnNsNxY1VVpnbCtLAgdHVJx4YlJ7DFpMexjCG2QXusHvM03DKTEbslFUl3AdjZo6v3Exje0RE7tqaWVOG180DsxOfR2iEb5w4cw+Jfc5BxD/B83AuRA3ugdb1c/JywCx/pO4BLigvhXgEyTx/D8qOZOFXshPFBgzDQ2xGZ329D+DFxFn3XngMwrbMbMr/fhZlJubq2XWpr0PeZ9ujnkIqI78xPxxg5JBjDm+cYhmLlLc7XHxta5SIx6TwOXNPq2nar54G3//48fOtpce7LrZgm3TPkYcmO+ZeRuPMENlzR6no7Pes0x3vj/eFpHGK9heEzV5G48ii0AaEYKBQcvpeNU1/sx89/G4qwNk5m5zub7R2Xjl0ZeLWXT2D5znQkFtpj4PMDMN7XFUg/gsAdlTXpvhvujduEQs/LcJjTHXbmihv0mYpVb/ZCY/bEWvUNj0+iwIMUsMEQOw4Dtkehc90cnIx7EXv3WVgLzGcpXlsZAM/c/2D9iCBcMOih642u61ejX9O7SF7SGl/qvqRK4U57HUcXBuGwou228X9geLuckiG/wtN9PsVrK4fCU3sdJ9fNMh3GbHClyxFitWn48o2+SL4gh87LOBDRA0m/Sv+We3s7rsbEub1R79d1+DjiI8PXl2xwbjNmvCEPYy45z6Qlr+LALsWQ6vBEfBTaAreSZmNRVGVWIlXv8RC/sDnj2jdrER6jLKBSB1PWR2NgU2VPiNRGbho+f28pVinzWfAY7JvYAY7nvkSfN+RfGZQUpQ9bDJw7E5M6OiBl/QeIXC0NS/YZjA0rn0N9YQhzxDGjIXdxKI4u/ZdeXchsLAUbYcjqC4W4muqFJq4HdfNj7cKj4NvX1Yr5l+pzS/UhVhiaGzwW3o2A29+txIVPTedPusyej5atciD2qhq+VJyiY9HmqULDYc39x6LNuKdRrFzKplkgvOf3gZtBmLbUm6dy3HLvpBxs5eVnhBD95koUdJSWozGzFI21IdZkKLXvcDz5YQ+4GrUrB/MsZeGtQWPRbszTsDcaYivu2xk5SSvx+wKlsSvqLp4Fn8Y5hoZKZitDbP6dHDjXcUXOt7Px+2IzEwulc3FRGwIsXaO6BmH9aV3vfxNHubdZPDDx9eeOv7a+h6ubLa25K/XM/ddyz0bZPuBKf1+GLJiJCc84w3gUh7AfTfAYbJzYAZor3yBs1JfQTaeUQ6xwn/joM6z6qWSKQY8Z0YjpriyaZKGwU/5FJLy7GEvlSyzdCx7PPYOlI9YiweDzxB1T1r+PgU3zkbzkQ7yj+zypwhDbcRg2zH1W/b4kH6fBvbAD5u8aAz9NPs7vWovp1lRdfvogtEGV0PNu6QUh9ThqT2xD2HdqKaOMIVYuEFWYiVNfH8OC8wUwO2q3lT8SBjdHntq+vf2QENwWeSd3Iexb+UJLx1J4A0nbDyL2sqLHsF037BjwhMHSMnIPszbzNLbsSlEZ4msGRjqHRulHELbrqvnjV9lcDonKytC6IcLexoFc2Nh0Tqz43JIlcuT28n7Zj/Ff30BHaeiwucrT1obYvN+OYMaXV3FOPgfXVlg2rhM8VIaNl+1+YvhscaRUVRSkq8hRcVsKUMBaARsMsVIA0/dCWqCQ5pZqlMNuFU8X56K64sLWJ7Bet5RBGYKm1I5mYiImBrcQh/gW5+DPtF9wcmc8kvfJvZ7yDsvQtnTc9fTzZ423NQqxUvC0+KIw8DLa3tpXk5XP03R/DlFhz8JPnqel3E5ZQAWAGGJhOu8MwMB/RmNKF+XfLHzh1fTF6l0B8DZbfbj0L8voGoKts7vA/VIiwl7dp/tC7B/9PuY856w+VxZxKI4JRdEty1/qdSGzvtSTKff4oRA35NCgFmy69EGD0B5o1LS+OJdP+TBab1UMsYXIvwM413FA7g/xSJur1nUnV7m1fCFv7JqEDF0vlThvt40vjIaZymHtJi7OjEG2bhkNeQi0WpVl8yFWv86rFGIhh2U51FYoxKr11ErHYtCuPNTWeAmkTvBYPxqP2/+G8yPi9V8mLQVox/dnoZ2f+R5ieWhxqXNi9y6FtvsENKljYUmdUW/Dd4iP+tBt+RLfSkKK0Bsh/Vte0qmkh9YT9ZdOhZeTmbmyBi8VqVgKHmyInbB8HkJaZOHgux9jtuGEyZLRGcr7ihxirapEbibEXjmG6MnbcfS6AkBq1/HX7QiIOGbyJjLtQa3CEBseiUOhQpeZhUfWD4gOToA8w1kTEII173SBbhRscRGyrqTi+68SsWrrFfVlhDoexN0hLWBXRUsrAfYICx6GoV43sGfJESwXek1NHmUMsQBa+3bDzOefkOag5iLzYjq+P3EWCdeKDQKh3FNq0dCgZ7CshZCMhvHm3cDvv6Viz7HLSFQ9V/FIxCBoZ9QLbHyUjhjo74uhTyvmuCqeUhIypbmkmj+w85PjWG3QjLkQW1KUyziUqoVkZZPWhViVecwWho1b+bVD9Wn3B56B1h9VUFW9IkfFbSlAAWsFbDfE/nkYi0aE4ZYlCSkMOv0Uj7jJ80yeWRkhVtdow9FoGx6Irs+0h6dUCArXj2PV2BHI0P9aX4UhdmIiPgpuUcoXGnnosfC0Kgyx/UKwdXoX0/mq8tGVIcSKPTBFioBrIYjKvQ8VCbGQhw5fwY6xn2DRBangE37A9NAEaUihktmaECsFR3t5OK7x3MuSOZP6YNPzZbSM7AoXc1dUNcTm4OreFLj27wrNvQxcWPgJbv9g3Ktmea6tvLuSECv13Jk9EOX8T6ltJ8PAJ7ZZzUOsNJzWzew7qNBgSLGlEKvvzdbPbzZq1MqeWN1r4dJotJzYCS6FZoYUq8y1NTkFoxALeeiwvNavVPAJSXFIWyDOPTb/mILiaZEo0j6MEJuJPWPnYp5JQSmVER7lCbHyfUmoTDz9dd3QYG3aPkwen1hSWE4OsSrz5gWzBxpirRmSbRRidddV44HA1/tiQJc2aCkVxYNxj7P8AqjqEOveFqvD/ODy20GEfZlppsex7CFWd/gOGgz3b4nnWjaHp65SoFDU6zTi16YgURqybDqXU+WVX6EQK7bn1sgDYU+3RYe2HmKhKUjFkr7NMT1nuyaIjeiF1rd/xMy1vxkVuZKPzx5hgcMwtLnqxGzdk0xCrHM6Niw6gS0Gp/gIhNjA36D1u8sQW8qdnX+mQHUVsMEQOwWDd0fAz1keWmuBXhpm20AYTjwkCIbff+ThxMohwmUImuZ223A0esyNQu9mxvNKzfQgt4vC4Bnj4OeuOI6y9sSWEtZND7XqQqw89E85Z0zcv6XhxGo9sfLwN+WXV/Mh1lJhJoP9l9I7owmbgK2jWuCmUFDq577Y9VYH3DSYW6bUlMv4W5oTazqn1OR6GAUbMQg5o/DKIaQv/hoFwpxY3aOU4cRCcLK3HHzEXlu1okwqL2hpKLGZciDiBvohxfL8TNO25Qq7DipzYqtDT6w8lFi1GJXEUqwYsms+xMqh34JvWULsWkC2s7+lUtxJ6q1Wq6Bs/q4orYXbKkfXi54/VOhpv4kL78SVvu6vPCf2wk7UXjOpkj7zSh8h8Ur8P3UFiQzneIq71w8nTtuHIeMTxeH+FQmxulbl4nRCoabZCF8izSuVhvAKw4kXDVmLHQYC8nBiZUEquR2jwkkab0yJfwMDm9VSXQvWqjmxpQRqqy6OxgOvzJggBna13mV5WaUqmhM7sN8QjPctRNLqvYgtqfVndOhS0Lp1GrErU6AvSeDSADNe6g/felYs5eOgQcTfA9C3qeGcVUjFkTK/3Yzwk9YUEyprT6zpVXBr1BwzQ/zhWduwOJL8THEIcgOc270V08xVya3dHMsi/OFxLxs/7z6K5WnifFvhYdpTKhe6uorE+COIV/QAt/btgZn9vOBoMifWVnpiFXNiY7rDzmS+tVXvEj6JAhR4iAI2GGK90DY+EcPb1QZy03B43Qqc3LcCFcb/AAAT6ElEQVQZBblecOo+Dr3Dn8JlfWGnUPTeHIseDYGCC/uwMU4u7DQOnadHYkBrV+D6YSwJDcMN3UUqY4gN341JXW7j6LZ1SP1mHwqEb1BCYafwWIx/0Qu5BvNKozB83zi0dczBL599iG0b/wOngCkYNnEoWuoK41UgxCICg3dNgZ/mLi4cWoEDW/biT6GAldlHOUNsm9exeHYQmjtr8eeRfyEy7muTX5In/GseQloDuac2IDImWSrA0gWvBfWCv08dQLUnthZSNi7Fop1XcF4uThIehOd9nHW9IeHjE8W5bnIQFob6xSUi+cwd5ApFo0aG4LXgtnC3V1kOQ29Q+pdl8alSeC5Oxo60NghsnaYy/60EtvTqxNaHWDnQiYWggLyf1yF9wY+4l+cMu75d4T6gD5o0czVcqkZ4yemCaclyM/rQqNKDJwc23PwVv2/djv8mZeKemUlj5gobiWcvDUOtf1M/v1Z8vhi+z8/cAS084fL6GDzRyQO64rnVMsTKQ4mVQ6MVbxyXHmiyYjgaoWQeqVydOHP7YmR+nYF7cjGlV4ajaTNn3P/jK6S8u19l+SGVXnfj96iFdWKLTZbZkUNzPm5+twWZX0lFwEr7wNHPc96P2237w/3COpw1WkZItYkOe6ANbl9qdWKXflFYPulZuCEXqQnReGd9qoUjKv19Kf+w5FicheR1G/SFnfxHBWHSSD887lhkOI+9wiEW0IyagK1hLeBoEFjlpbgA7YVvsChOLuzUFq9NHyEWgrquHLVRUnzp2oHPEDknDejyLN59azD8G4tVgs9vnYJw3VSWkoffB+9jfh93IOsMVsUl4PMfVJa9ku9TmnxcPLQNq7ZIRfTMSfcLweqwOkjZ9g12fpOmu8/qCjsFh2C+MKdY9ce9KqxOLPc4/nUcEV/8oagAbHwCHoidJBRfysHPuxIRe74Abo8/gcmDu+FJXbFqoxDbzh+r2+XiW0XBI11hJ79ueLuXFwqTv8LIQ1JBJXn+LITCTt9j1flsnLMwzFdtDqmlt1rY4EHomHcaO05eRdIdcSizUNgpbGgA+noVqKyjKxW5qp2K5UuTscdc43LxqsLLSFx3HPG3iqWCUW0Q2LEV3JyVPbGA+GOBBtorJxD/73R8CycM7/EshvsJ6yALhKexYEWKruCVOCfWRkKs3UwUTx+NotLm8Mvfaxxzkb4rGpErLN2vSru58u8UoEBlCthgiAXQLhYvzw01XTpBJ2e0xE7ARl1lX6HSr8mj+DqS5gfhgL6AUxlDrMVhvDlImuOLA/r1BRXh2+hAblzPQYOGpuvEWj0nVpi7GJ6ISaHS3FyVUy2Z9yv8sXwhVlmKHjknEfdSNI4Y7ct7YiSWBXuLH45qD9UQa2bpDO1FJExWFFZRVidWaTsraSVejSopDqWsfGzNscjPEefBigv45AprTUalmX9PSl/skboOjl98qPK8HmiycTgaFZRU9zV5khRc5BBrN+ZttB/kA+OpsPrtzAwnLlmixwEO4W+jVV9P2BdcwO8zldVtW6H+0gh41TdzSvq21eeDKreSq/TmykNROw3Hk9N6QLlioPD8ezcvINvRB/UVFY7luaHW98RKvdAW7o7Keabme0uN5sSqFqlS7kQuWFWoL3xkutSP4vkmPxyUPoRbbyA0o9pTWx91F0fDp7FUuTm2pJiU3agItBnSyuz7TX3urfwDhLBD82vtGlJ74f5L30Hb9jocFneCnfirn+rj9fg9CHpS+tPv2zAw4jMLV630ECusbzph+VRdVWC1h/bcPkx+w3TYr3owM27B3BI7cs+qUPG8ZFkwTcBIrJnqpz5dojgLR+fHIXpfSSEp/w/exxwhkBo9tNfvAA3r4KJKiEXXYdgw+1k8brKVYY+ud/gELAttYfbaGwRkZcVmk3aLcH7zbIQvM67qLl9zoNbW7rA/Y6GIooUrrPanjt0H4EN/F8s9jtKGwwcHY2Qr40+UYmRn5cHN3Wh+paWlZ+5lI2njXsQq6qT17D4Ak/3NTSQw7uUtW0+sXCRJlebWaSxYKQZH+SFXEVYtNGXQiLxmqnl0g8JL5pb6yfoDGQ5PwPN+RUKsomKzmcNRHov5ObPmh42X8aVV8nTps9nu6FTUStxsvpnXFmNPcHPx79pUrAt8B1+Ue6fckAIUqEwB2wyxglDD0ej8QSR6tG4Ijbx2d1YakrYtxuGNRkvDdP8UQRN7o01DV93a3ii+ixuXjuPw4o+Q+pPyg7mMIVYzFD4Tx6Nf1xZoXFdas9Zs20KX2Th0/TQSvX1cdWu/FuVeRvIX87C3XiQ+Cm5UUvm4rMOJpVdMrT6fYsjrivNUvJIqI8RC+MVyRhCaa8z3xAq/7gdOfR2v9PGGOBWpCLl/nse3W35AneFj0MM5GbOHbdCvX6gaNLV3cO3cCayatQ8HlYVVVENsEbRZV3BiWwLmbsw0qB5c3hALnwCsXtkX3sjC0aiPEW1xvVx5SPFlOMzvDjuTNWrVCgkZvcWNixrBGU4TJ8Czuw80ui7MQhT8dR6ZXyXBbtBYeDkbBmKTdWJ1zTvAcVo02nRyBfJ+Q/rH8cL/iA8XDziHj0BTP0/8HycHw8JAcog1U5nX4Mjl4ks3k5AyQSoe1P9leI/ohLrC2qzF+bidvAMZ8TfhtjgCntUwxIqVeT2gD+Jqd1+hovQgH9yXhhSrhdh7hTnITf8eGQu/grZkCV9FwSvzt/XSQ6zQjLhmbAMHYY3bj5GxVrGT7oPw+Mv/A/f6rtBNuVM8zBWQ0g+hVl47S5888tDSSzvhuNLyUOLK7okVD8sdIdEjEdKlKdydpTCbm4mUQ9sRbVxptxJ6YnW7lNsxWn9a070v5kx8Fi0b1hGLrglFki79BzsWb8PnikrI8nG/NncsAp/xgEZ4rjYL5/clYHqKP9ZM98M1tRAr/E4bGoJ3h/8N3gZrZ5uu5+reJwAxr/uXHIviGhr28jrj+fAgvNKvQ0mbxUXIvX4eiZ9txKJDar29AOTrnrEPjhVZVsngteWGGRMGwPduMmauTjUz71OxgZ0rIoJ6oq+XK3Q3q7yrOHXweyxw7owN/eoa9mjaOWFg56cMCx4VFSD7Sir27E9VrRDs27ItxndvC896TmL7+kfFQqyLqxvCenRG1+ZucJHfmHezkfHTf7D8eCZ+Nhjeao/xL4ViYKN0bIk/gQ2lDH11cW2CaUM7wbeBRjzmwmxk/PILEv5sgogBzZFxYCMm6wruiQ83r7aY+aIvPF3shS8eyDhzAsuP5GPo2EHoCFsMsYrP5VgLy+vodNriH5/NxwtNhP+fjm0DI2HpZzdLt0n+jQIUqFwB2w2xlevE1h6SgKXqxKaHZE2vTcVPROht2TjVD44GQ5kttNt+DwpD2uP+hZ1wrLS5ghU/D7ZQNQKlLe9TNXutzFYd4Ph+NNr5OePGVzHIWGt+vUpxr6G492YcChvkwGFFB9hV1jKOlXlKbKuKBLxwP+QgtO1rw/6rV1Hr5OEK70fucfzryGZEnLJmLmqFd1n9G5CKXDn+vBcjDwiruPJRIYE+P0L7XEM8dmwWHPaXvlRg27dXYX6/xuyJrRA6N6ZA5QswxFa+KVusRIFqFWI1ddBjWBD+MbqDbn7t0TkxiNYPB7d00t1wf8QaaFvXrsLlKCoRnU1VSKBGh9imPnB5bTSa+9YHbiXh7LhN0FrU8ML9gXtQ6O9q9RfCCuFy4+on4BSH4rdDUeSYA4eVA2GXUZFhxVKhobrW9ThWP4yqOSJxyHReKUWuqmbfNteq5yYUju2G+7eOw+HTl/GYxRN0Q/OA0Zg64QV4OQLas+swcvIXZVqb1+b8eEIUqEYCDLHV6GLwUEwFqkeINV4rUqhKGofwJWZLZpqeiN043Iv8AIXud1FrVzjsT1W8x4Kvl+opUCNDrPFyPOaW7TEg9wKe3YTC/l5A+mY4rJtaPS8Ij6rqBaRgcE+bBofFz6tMm6j6Q+AeKFCqQKNlKBobgGJY8TrtE4OEKZ2hq6spPLJP4tPx0fjaTKHDUvfNJ1CAApUuwBBb6aRssDIFqluI1WZdVJ1fa9U5C0H2jXBgzxjYXbBUHdqq1vikaipQo0NscSFyr/yIK6u3Iv8X43WEVcA7HkRh+xQ4fD4J6uWWq+lF4mFVvoDnJhQNBexXvIzHLHffV/6+2SIFrBHQxKF4XEc8tvpV2N0qZcSAHGLzs3H5xy+xZNEXOM0Aa40yn0OBBybAEPvAqLkjClCAAhSgAAUoQAEKUIACFKioAENsRQW5PQUoQAEKUIACFKAABShAAQo8MAGG2AdGzR1RgAIUoAAFKEABClCAAhSgQEUFHniIregBc3sKUIACFKAABShAAQpQgAIUeHQFGGIf3WvPM6cABShAAQpQgAIUoAAFKFDjBBhia9wl4wFTgAIUoAAFKEABClCAAhR4dAUYYh/da88zpwAFKEABClCAAhSgAAUoUOMEGGJr3CXjAVOAAhSgAAUoQAEKUIACFHh0BRhiH91rzzOnAAUoQAEKUIACFKAABShQ4wQeWogN99+H4U0BaLNx6exWzEv7N36tcXw8YApQgAIUoAAFKEABClCAAhR4kAIPP8RKZ5uVEouQc4cf5LlzXxSgAAUoQAEKUIACFKAABShQwwQeWojVOT3WDAO8P0Dk35rBMf8nLNv7HrbUMEAeLgUoQAEKUIACFKAABShAAQo8OIGHG2J159kM7zy7HAM80rFl25tY9uDOnXuiAAUoQAEKUIACFKAABShAgRomUA1CLCDOj2WIrWGvHR4uBShAAQpQgAIUoAAFKECBBy7AEPvAyblDClCAAhSgAAUoQAEKUIACFCivQDUKsZewc/t4LL5f3lPhdhSgAAUoQAEKUIACFKAABShg6wLVIsT6NV+DuU83RlbaWsxP2YQTxbbOzvOjAAUoQAEKUIACFKAABShAgfIIVIsQi8dewPvdxqGPh0Y8hzs/4OMDH+FQec6I21CAAhSgAAUoQAEKUIACFKCAzQowxNrspeWJUYACFKAABShAAQpQgAIUsD2BahFi/VtswmxfN2SdXYH3z/0baRxObHuvNJ4RBShAAQpQgAIUoAAFKECBShCoFiFWXGKHhZ0q4XqyCQpQgAIUoAAFKEABClCAAjYtUI1CLNeJtelXGk+OAhSgAAUoQAEKUIACFKBAJQgwxFYCIpugAAUoQAEKUIACFKAABShAgQcjwBD7YJy5FwpQgAIUoAAFKEABClCAAhSoBIFqEGKb4Z1nl2OAB4cTV8L1ZBMUoAAFKEABClCAAhSgAAVsWuDhhtjHmmGA1zSEd2oOTf5PWLb3PWyxaW6eHAUoQAEKUIACFKAABShAAQpUROChhVixInHJoWelxCLk3OGKnAu3pQAFKEABClCAAhSgAAUoQAEbF3j4IVabjUtnt2Je2r/xq41j8/QoQAEKUIACFKAABShAAQpQoGICDy3EVuywuTUFKEABClCAAhSgAAUoQAEKPIoCDLGP4lXnOVOAAhSgAAUoQAEKUIACFKihAgyxNfTC8bApQAEKUIACFKAABShAAQo8igIMsY/iVec5U4ACFKAABShAAQpQgAIUqKECqiG2hp4LD5sCFKAABShAAQpQgAIUoAAFbFyAIdbGLzBPjwIUoAAFKEABClCAAhSggC0JMMTa0tXkuVCAAhSgAAUoQAEKUIACFLBxAYZYG7/APD0KUIACFKAABShAAQpQgAK2JMAQa0tXk+dCAQpQgAIUoAAFKEABClDAxgUYYm38AvP0KEABClCAAhSgAAUoQAEK2JKAxRAbt+QSQpsD0GqQ9n0dzJrtgMO2dPY8FwpQgAIUoAAFKEABClCAAhSoUQLWhVjdKdkj51hjdJhhX6NOkAdLAQpQgAIUoAAFKEABClCAArYjUPpwYs19jAu/jXf756B2vjsWB2owz3bOn2dCAQpQgAIUoAAFKEABClCAAjVIoPQQqzuZ+1i2+jICmtTD5hdcMbUGnSAPlQIUoAAFKEABClCAAhSgAAVsR8DKEAuI82MZYm3n0vNMKEABClCAAhSgAAUoQAEK1DwBhtiad814xBSgAAUoQAEKUIACFKAABR5ZgTKGWFfs/Hs9TMp9ZL144hSgAAUoQAEKUIACFKAABSjwEAWsDrFD38vGot7/Rc7phpgV54jNNx7iUXPXFKAABShAAQpQgAIUoAAFKPBIClgdYqEpwpqF2ejtlS9C3a6PWSEuWPFIsvGkKUABClCAAhSgAAUoQAEKUOBhCDDEPgx17pMCFKAABShAAQpQgAIUoAAFyiVgdYgNjcpCXM985JxshEkLHXCYw4nLBc6NKEABClCAAhSgAAUoQAEKUKD8AlaHWHGJHRZ2Kj81t6QABShAAQpQgAIUoAAFKECBigqUMcRyndiKgnN7ClCAAhSgAAUoQAEKUIACFCi/AENs+e24JQUoQAEKUIACFKAABShAAQo8YAGG2AcMzt1RgAIUoAAFKEABClCAAhSgQPkFrAyx97Fs9WUENOFw4vJTc0sKUIACFKAABShAAQpQgAIUqKhA6SFWcx/jwu7g3UG3UDvfHYsDNZhX0b1yewpQgAIUoAAFKEABClCAAhSgQDkELIZYsSKx3Ko9co41RocZ9uXYDTehAAUoQAEKUIACFKAABShAAQpUXMC6EKvVIO37Opg12wGHK75PtkABClCAAhSgAAUoQAEKUIACFCiXQOnDicvVLDeiAAUoQAEKUIACFKAABShAAQpUvgBDbOWbskUKUIACFKAABShAAQpQgAIUqCIBhtgqgmWzFKAABShAAQpQgAIUoAAFKFD5Av8Lz3m7mXYRag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4" name="AutoShape 4" descr="data:image/png;base64,iVBORw0KGgoAAAANSUhEUgAAA7EAAALHCAYAAABYL8UxAAAAAXNSR0IArs4c6QAAIABJREFUeF7s3QtY1vXh//9n4k0y7lC4SUxBRIV5KM3vF2tmrjSnzshp8zA1pTykmVRGeZg2RsosHFlipvMwtaV5+JlfYy2dkWXOVW6m5SGVTMUDxkERhgOx//8+wX3DzVFEuH3d17XrGt6fw/v9eH8+dL14n25p2bLlj+gjAQlIQAISkIAEJCABCUhAAhKoBwK3KMTWg1ZSESUgAQlIQAISkIAEJCABCUjAIqAQqwdBAhKQgAQkIAEJSEACEpCABOqNgEJsvWkqFVQCEpCABCQgAQlIQAISkIAEFGL1DEhAAhKQgAQkIAEJSEACEpBAvRFQiK3tpjJeYe2SbBpt9mXQhlvKubsvvVrOYeKdbfBrBFz6gj/8/Xck13Z5dT8JSEACEpCABCQgAQlIQAJ1SKDiEOvdmd88M4lH7g3C1xMozCfr1Je8v/h13t2fe2Or8ouRbJnRBeOxD+n15PZqlqU3S5L7Eep49jVdr5xiGK+wclEGPQNu4dim23loSdkh9t42K4nr3Kz4Ygqx1WxfnSYBCUhAAhKQgAQkIAEJuJNA+SHWuy8z33qW7p4pJC2PZ9XfT0FQXyJfGEtEcBqbpkex7DAwKYrkwcHAaTaPnc+C48VE98b8lrkP+AEnWN8rkcU1qVfPQuwL8T8Q1fkqxzY1LTfAQndiHnqJHo3zOfnvN/n9ia2c1EZINfnk6FoSkIAEJCABCUhAAhKQQD0VKCfEtmfcwrk86ruPN56MYatTp2tXpv45lvuyVjPy+XfJLQqxcHTjdCYsumLjaMvc9yZyb2Pzj3U1xDq2nK1X9jr0xAaNzOaj0RcgJYAJk27l43IfmPEsHvRr2mZ+zIufvMreevpwqdgSkIAEJCABCUhAAhKQgARqWqDMEBs0PpHEQQHs++NQYlxMxPQen8iGh/NZPTCaH+JimNntP5w4GUBw/ocMeHI7OeaSWnpKgzlx0EDHDpl1tCe2NkLsVVa+k0pPfx8+fK4JEw5V1IzjWfzor2l7+v/R+/OlFR2s7yUgAQlIQAISkIAEJCABCdw0AmWE2K7MXB1L1/R3Gfn8alzOfO0xk3dmdObYH4fy6UPmEJvJB1sa0n/AFdYPSGRxDgycN5tnbt/F4tP3MrEb7IyNJeYTm60xgMeihzKwWzB+5rm2QP7F0+zdsIa4NWnWEOz4sR9/Twv8vBpavym8Ah4NwanntOze1IcsYRs+nxvLjL+7auPK9cT69epH7LjudGzmZSt4Jkc/XM+M14+R6eqyI7M5MfoC//13c8Jm2Mpe7iOmEHvTvIGqqAQkIAEJSEACEpCABCRQJQHXIbZXLOtf6MyptwcSvdab7hNfYdLDbfD1APLyIfsfzHgik3EfPArv9WdzK2uIXT/gEF229APLkOL2JGyJxC85lr/c/rxzeDS2Z+7Ksdxrnirr4pO5ezmPzzxUHGSN7YldPpYet5dRt1oMscGjxpL4RHuMLoqS/+37THjqE06U+G7m6+d4sn0D/r2kKYM2VaZ9FGIro6RjJCABCUhAAhKQgAQkIIGbT8BliO08dQVzH8xlU/8o1g5P4J1R7bF1llqE8g+vZuDzRhJtIfbA//yRoT81z3l9C/70CgPz32PwjrZsnOTD5gGJHJ3h3ANq7RG9DTK/ZsXrm9j82SVybvej/xORPNOvBZ6k8dGL84j7l7VBihaH+uFrViTajseL0BFDSRh3V4nVia9jT6yxO4kbB9HR8xIH1q3nj+8c4kROQ4L7deeFcY/Q0S+Pva+/RPQWxwepkLXvnuY+3yas6+vD1IqesVta8svWLxPVuRn5R95k4DfvV3SGvpeABCQgAQlIQAISkIAEJHDTCLgMsePe+IBHfXYw44m1dF+yhIigLL58czIxKaNZ8Vpf2DGDMfFdi0Ns1z8ytMXXLH54FR9MimLLgAJ2ft2CHo0/scyPNUW/yJ8f9mHvopeI3tiFhL+OpItXGh9MnscfDzpaN2ToazFMvNuLs3+NZWTCJcC+OFTplY+tc25LbrFzHUPsqIl8+ERbcj6Zz+DY084PyeBIPpx0FzmfLWbw7445fJfPR1vP0faiiTlDvSl7hmtP4n4xjXtvs56ak/YxS/7xKn/TqsQ3zcuoikpAAhKQgAQkIAEJSEACFQu4DLEz3/mArmmrGfiSH0s2RBD03SaGTF5G7vAENo9qQ4p5mHGqeU5sdzI39ufAz/7I0Nv3EjfoHT4y9mbJFvO+q1c48PYsov58pWgLnqMbX2DCIlvIPLeL6BHvlV5517bScc7uxQyYaQ6DtuMzvyBm8Hp2OtaplkNsj5djiL3fljLLsv32fXo9ZZ/4az7ov3y0Na3KIZbMr1iyazobCipuRB0hAQlIQAISkIAEJCABCUjgZhFwGWJj3/2A9ofiGbqzJ+tf6AqfxzM0dgfdZ73DzPv+y46ZY3gzPJENg/zYNTcGz2cn0sPDFmJpyMQ/vcLQlsf4y+DFrDCv0GQLpk4h9vQnPDHq/VLzR+3HlgqxrkJvLYfYomHQ5T0d1Q6xtot6dGVkx+d5oq0vORpOfLO8h6qnBCQgAQlIQAISkIAEJFBJgcqF2D1v8MTGNrzycgRtPE+RNOR1DG8k0Nf/EKsHvkVn816w2EOsizs7hdjuJH5onlfqYngwxcOJi/ebtR1faB2uvL7o8g3pHzeTF8xza10t7FSy57bDPSS8PJQufpeqvzqxrR7FQ50ro1zI2vWnua9xJefEWi6phZ0qI6tjJCABCUhAAhKQgAQkIIGbT6D8ELuyMyve6kuzMlxy9i5i6MzDzK1kiLX2rn7PmIVzeKxDQ3BcqOn2Fjz23Age6xaAZ75DLy638czKGAa2hMyv1hP3uy846teeMTNGMPCnti1unEKsPSRfYu+yxcSsycDUrze/ndSbUMuSwtcQYkP68eflvQkuzOTAxvd562+HOHjySoVPjVYnrpBIB0hAAhKQgAQkIAEJSEACEqiUgMsQO/XPH3BflnkF4vfpO+tPPHufL+SdY8eKTRiGTaK7P+Sc2sHy5+PZmmsLjXkV98QWDRHu0Jslr/Uj1HHJ46Li5nF043wmLCrecdU4aiIbn2jrtEKy+fD8b0+Q8dNg7nAKsQ15bOEcxphDcolP5g+X8LvdeZ/YCocIX3Su10Mxv2XmA2XsDVRGQA4anc1nIy/AoWbc/5wnpypsGvXEVkikAyQgAQlIQAISkIAEJCCBm1LAZYj9zWubGe1r3gs2nn0VspS9GnDRqba5qxQt1gR0uIfY6N7c29IPT/P+s1wh59xRti9bw4LkvBJ3bUiXcZHMHNweP3Pwzc/k6IfrmfF6K+Ym9yPUKcQCxva88MZQ+ofYl/o9zefvriGuyVC2DPZzGk5c1RALDeky4lGeefR/CPYrGZTL6uW1Dyn24cPnmjDhUEWoCrEVCel7CUhAAhKQgAQkIAEJSODmFHAZYoOeXsKShyHpqQksOnFzwtR0rYNGZvPR6Avc+n0Aj0+4lY/LvYEtxGZ8zIufvFp6BeeaLpyuJwEJSEACEpCABCQgAQlIoJ4IuAyxBI8j8Y1HCdj/Bk/8biu59aQydbuYPxKfeJ5hYVfI/mcA/WMaljOsuDsxD71Ej8b5nPz3m/z+xFZOar/Yut28Kp0EJCABCUhAAhKQgAQkUCsCrkMs0H58InMHBZH5+bssX/E+u07l4hvanZ4Rv+HXQfsY+fyyWimgW93EeIW1y9K4z7chxzY15aElt5RZvXvbrCSus8OSWpe+4A9//x3JbgWiykhAAhKQgAQkIAEJSEACEqiaQJkhFrzpPPQ5Jv2qK0G+thWYCvPJOnOIL7as5o2/Vjixs2oluVmONgfZJdmw1o/hSeVV2pdeLecw8c42+DUyL6qsEHuzPCKqpwQkIAEJSEACEpCABCRQtkA5IVZsEpCABCQgAQlIQAISkIAEJCCBuiWgEFu32kOlkYAEJCABCUhAAhKQgAQkIIFyBBRi9XhIQAISkIAEJCABCUhAAhKQQL0RcBliW7duTVZWluV/+khAAhKQgAQkIAEJSEACEpCABOqKgEJsXWkJlUMCEpCABCQgAQlIQAISkIAEKhRQiK2QSAdIQAISkIAEJCABCUhAAhKQQF0RUIitKy2hckhAAhKQgAQkIAEJSEACEpBAhQIKsRUS6QAJSEACEpCABCQgAQlIQAISqCsCCrF1pSVUDglIQAISkIAEJCABCUhAAhKoUOCGh9igMYkkDm6DZ/ou3ngqjq25FZZZB9SWwP9+xH8HtHW+W8o6bl09tbZKoPtIQAISkIAEJCABCUhAAhJwErjhIXbcwg94tLW5TDl8+cehxCSrheqMgEJsnWkKFUQCEpCABCQgAQlIQAISsArc8BB7M/TERsxYweh7b+XQgpH1K6TbQmzDLcF4/EuvjAQkIAEJSEACEpCABCQggRsvcMND7I0nuP4lsPY218OeZoXY6/9w6A4SkIAEJCABCUhAAhKQQJUEFGKrxFW9gxViq+emsyQgAQlIQAISkIAEJCABCZQUuEEh9kFi351KVx+H4mR/SfxvYthRsoTjE/lgUABfzl9O7rCneLC5J1gWgdpE0B9ieTTUCNn7WD1tBu+eMJ88jsQPHiXo8GpGbvTj5fEP0j7AaLlqflYK296czqJ/lFg9yv9BJk0bzYPtmmH0sBbAcuyffseiT7KcSmQNpCls6j+dL4dOZdLgrgSZL1+Yw6k97/J67CYOAQ/GrGfqvdb7lvlxUef2Dz/LuMHdi8pMfg6nDiSx+g+r2VXGolddn17CzIeD4OgmZjy7zHL/GvmoJ7ZGGHURCUhAAhKQgAQkIAEJSKDmBOpJiA3iXFo+zWxhFPI5dyqTZkHNiiTO7ZjBmPh9RSG2TXYWWT6++Ja0yj/E6pHRvGsPhO3GkfjKo7TxdIWaT8p7M4haWhwLrSH2FF/+w0jX+0pdnXM7YhgT/2W1Qqz38ATeGdUeV0VJea8/UUtdldHxDwJZ7IodSdznNfSAKMTWEKQuIwEJSEACEpCABCQgAQnUlMANCrGOxbeFMMrriW1jOeHc32cQnTeJdwYEWX7O+vwNJn/zIH8e2xnPo5vo/+yy4hBrPiD/HF+uW86yLbvI9Itg6iuT6OoL5z6cwJgFp4Agxi1M5NHWnuSf2spbf1zN1qNZeAd155GnJzG6ky+YQ+/AaN61Fbl4NWXIP/Ml7y5+nXf35NN54ivEDmiDZ9oOZjwRjzlO2z+VHU487o0PeDQ0n0Pro5mzMgVzH7BvaF9+/fgw2qSMYcYK183+4AsreK5XM/XE1tRboetIQAISkIAEJCABCUhAAnVWoP6EWPvQ216xrH+hK8acfSx7Ygab7rX9/N0m+k92CLE5h3j3d9GsPuxgP2gum8c7BN7gZ1nxVl+a2a/lNFy3Pc8uS6Bv83z2LR3IjPes17EG0nzO/WMZ0XOSLEHT9o1lGHMbF0OEKxtiI+LWM6mLkZyjSSyavYgd6Tf4uVFP7A1uAN1eAhKQgAQkIAEJSEACEigpUG9CbM7n8QyN3QG2EEuJn40lQ2zRzw5V9p7Ekg0RBNm/s13L8/BqBj5v72stPt4+r9VxKG9lA6kjdKXP8e7LzLeepbu/9ez8rFMc2rOVTW9v4ssbEWgVYvUbQwISkIAEJCABCUhAAhKoYwI3V4i197yWDLH7lzFw+qZSTVPrIdZSAm86D4jk0YfCad/avtBU6bm5tfIcKcTWCrNuIgEJSEACEpCABCQgAQlUXuCmCrFBTy9hycNB5NtDa5eprIh70DKceNHQGSQ5udmHEzvv71rpXlWHa1XnHOvp3nQeOoupj3fGt8Tc3Mo38TUcqRB7DXg6VQISkIAEJCABCUhAAhK4HgLuG2LP7CBu/lq+OnCKXO8g+g57jtGD2uPr4RhKuzJzdaxl+G7+91t5a759Yae+RL4wlgjz9j3pu4gZHceXNv3qBNLfvLaZ0e1si0fNWcbWU672ynmQmUtG43c4iU1JH7PrqHW2rW/oo0ydPY7OPuZtfaIwz/ot+dEWO9fj1dA1JSABCUhAAhKQgAQkIIG6KHBjQqxl71frisOuPw6BzXZslefElnFl84rGT8ZuxR4jvX8Ry5+mdC29FY/5/MIsdi14kri/F4fO6oTYMrfOcVoEysXeuQ51yD+6iahnl2FeU9n5oy126uKLpTJJQAISkIAEJCABCUhAAtdH4KYJseZFkr78v0W8vn5fUYC1k3rfN4mXxz9IG38jnh7m8JpP1qkved+8fc5+517T6oRY87Dg7hNfZuyDbWjm47ALbImVjH0fGMdzw3rSOcjXWg7z4k7Z50jZuZo5b+5wWAm5RIzVFjvX5+3QVSUgAQlIQAISkIAEJCCBOidwY0LsdWUYZ93qxtXqxNf1vm54cc2JdcNGVZUkIAEJSEACEpCABCRQvwUUYut3+13f0ivEXl9fXV0CEpCABCQgAQlIQAISqLKAQmyVyW6iE2wh1qnGKeu4dfXUmwhBVZWABCQgAQlIQAISkIAE6pKAQmxdao26VhaF2LrWIiqPBCQgAQlIQAISkIAEbnoBNwyxN32bCkACEpCABCQgAQlIQAISkIDbCijEum3TqmISkIAEJCABCUhAAhKQgATcT0Ah1v3aVDWSgAQkIAEJSEACEpCABCTgtgIKsW7btKqYBCQgAQlIQAISkIAEJCAB9xOo9RDbunVrsrKyLP/TRwISkIAEJCABCUhAAhKQgAQkUBUBhdiqaOlYCUhAAhKQgAQkIAEJSEACErihAgqxN5RfN5eABCQgAQlIQAISkIAEJCCBqggoxFZFS8dKQAISkIAEJCABCUhAAhKQwA0VUIi9ofy6uQQkIAEJSEACEpCABCQgAQlURUAhtipaOlYCEpCABCQgAQlIQAISkIAEbqiAQqwDv+fzMbTrZuJKShLfTt9G4Q1tGt1cAhKQgAQkIAEJSEACEpCABEoKKMQWiYThv2IygbeZ/+E4x4bMJ8fF8+I5bQ4dwn0cvskmNXEW6Z/eDA9XHwI3ROB/aQ8Hx6wmv1pVdnS2XeCarletQugkCUhAAhKQgAQkIAEJSKCeCrhliC0dNB1bp5yAWome2LoRYouD4OX9yzk8e19xBb170HzpEJoaIHfPQo6+eqQGH02F2BrE1KUkIAEJSEACEpCABCQggWoIKMRWA81+ijXQcgN6Yh16M0v2YkZOoVNECA2oqyHWEdxWD66lZ/caGlCnSkACEpCABCQgAQlIQAL1TsCNQ+z1D5c3LsRae0S9Tqfi0cKH9KLhzAaM8xIIyT/ChbAwGtXJnliF2Hr3W0IFloAEJCABCUhAAhKQQB0SUIjFNkTWsVG+T+KrF7dV2EyVCrHeAXhNGEGL8BCMBvMlC7h8eh8nlq0l75uCUvfw6DOQpr/qhn9TLzyAqwXZXDyUzJnXkinItR9uC7F7tnGxfR8aH7ING24ZQXBCD/KWfoTn+Aj8Ujazf3py8T3uj+CO4T2Kr11YwH++/5iT85LIzyhZFC88x0cS2C0U420GS8/u1cIC8DDQwKn3t5ze1Mgp3B0RQnrSM6SucsVZyZ7YKhpW2HA6QAISkIAEJCABCUhAAhKotwIKsdc1xIbh++YEgs0TVEt9XCwINXgyHYeF4epo5yBoD7ELOcFoOvz0iGWhpSvjp3Jn9wyOPH4Kf/MCTA5h3CNyCu0iQlxem4LjHPv9fHKKps+aML4yldZtvCzhtdSnVkNsFQ3r7auogktAAhKQgAQkIAEJSEAClRFw4xDruIKwA0W5vay2Xtka6ok1PBtD+/tNFJ7eyXerksjbmwemQLweG0Hr+wPxOL2Nb55L4qqteMZXFtC2TR5p78Vzdo2ta7RNZ4wjIvD+Po60t20HdhtO6PPdwDxcePfPCI0KIfPV+VyJnEPTVHOvbCvrKsL2erTsQ+ArEfgbCsj6eDWn1u3jaoaBBvf8jNvHD+GOJlBweC0HXtptvcGwydw1OIxbLqdyatVysraby2KgQbuHCZrdC99aDLFVNazMQ69jJCABCUhAAhKQgAQkIIH6K6AQ69R2NRliA/F9cyrBvkc4On4huUVDgc039KFx4hxCmjmvlNzopVdp18mLvJRtHHc5xNdW2J+PJjQqnPztszixpJllayCfb3dTGN6RXMv82HAC3h7NHReS2R+1GSbMpFPvAC5/s5rDsXucn9awgQTH9cL38j4Oj1rOZazzatu2yuPM0mmcdxpV7Wp14us5nLjqhvX3VVTJJSABCUhAAhKQgAQkIIHKCLhxiK3Owk41GWJ7EbhhIP7ltkI2qa/NIt3WAYp3B/wTJhJosp5UcCGV9L3JZK7bQ4HjnFVbiM2zzTW1b/tzNWM3hyaupQDnYIllFWUvzq+L5szGkgWyr3RsD9Qlf3Y8vrZDbDUMK/PU6xgJSEACEpCABCQgAQlIoN4KKMQ6NV1NhlgXC0aVekxKhFjL9wY8ftkX3wc6498qgEbm1Z3IIz0pntRVtiQ7agqdBoSQaV8wyRZqf9wdz7HXUsFliDVwdtU00pIqGWIbHeHoiIU4dSDb5w/X2nDi6hrW2/dRBZeABCQgAQlIQAISkIAEKhBQiL1uIdbWo2mwD9OtzrNowGPQaFqP6Ix3gUOorOKqv4XPxnDX/SYu71/O4dn7nAtiH05cFExtQ3ibpnE8Oo6LJ4sPL1ocylWIvc15aDTeITSOm0xIC8M1rE5cE4bVcdc5EpCABCQgAQlIQAISkEBdFVCIvW4hFuxzXPNP7uT4xmTydpfax8bh7mGYXh+C55GtZGw9QH5KnvW7NuE0nTma5o4hsbIh1n5O+HDaTuuGkTwyPl7DafvCTj370jyyD/7ekFPUi1tc7oLTyRydvZl8AvEeF0mr8ADr6sZOIdYeegvI+nQJJxKPQJce+I8bSKBtVeZr2WKnaobFnN6/mMmfnumOL1nsWvAkcX937lOuqy+kyiUBCUhAAhKQgAQkIAEJlC9w04dY+3zSMpmcAlvFw1udAlvLXjSPG0jTRmVc3WkVZPtcVNfHFqRs5tD0ZMtKxh62ntUKw2FR8DXgOS2GduE+LrfMMc+lPRy9lnx7zgsfQutpPSi5vvPVjONkeYZgYo9lS598W1HtKwiX3I4nPyMbTD5kO+4TawvgZT+WJXp0q2RYfNXOU1cw98Fm1n9I28GMJ+Ip0Qet3w0SkIAEJCABCUhAAhKQQD0UUIi1LHpUxnY85ga9lhBrPt8Uhs9zQ7ijTQBeJTeALbmVz/298B/Ug6YtTHha5sJCwaU0Mndv4OzSok1csQbv8heuMs5bQNtWjoHQgGHMWILuD8V4m8ESZq8WZJC1ZxtnluymsGRHZZ/hBI8Ip7G3AQrzuLh3M6kLM/BNnExgiRALJrxfmkhQR+scXvN10z9ey5lvzdv/hGNfgMpSoaqG2Koa2l9C777ELn+WruamLUzh3UeiWF0PX1AVWQISkIAEJCABCUhAAhJwFnDLEKtGloBZoO/L63k23AhZu4gbGccusUhAAhKQgAQkIAEJSEAC9V5AIbbeN6EqUErAO4juA8YxdlhXmnnCuR0xjIn/UlASkIAEJCABCUhAAhKQgBsIKMS6QSOqCg4CvWJZ/0JXjLZ/yk/bwVuT49mqdZ30mEhAAhKQgAQkIAEJSMAtBBRi3aIZVYkiAVuI9cw+R8rO1cx5cwdZ4pGABCQgAQlIQAISkIAE3EZAIdZtmlIVkYAEJCABCUhAAhKQgAQk4P4CCrHu38aqoQQkIAEJSEACEpCABCQgAbcRUIh1m6ZURSQgAQlIQAISkIAEJCABCbi/gEKs+7exaigBCUhAAhKQgAQkIAEJSMBtBBRi3aYpVREJSEACEpCABCQgAQlIQALuL6AQ6/5trBpKQAISkIAEJCABCUhAAhJwGwGFWLdpSlVEAhKQgAQkIAEJSEACEpCA+wsoxLp/G6uGEpCABCQgAQlIQAISkIAE3EZAIdZtmlIVkYAEJCABCUhAAhKQgAQk4P4CCrHu38aqoQQkIAEJSEACEpCABCQgAbcRUIh1m6a0V6QPgRsi8L+0h4NjVpNfrfqF4b9iMoG3OZx8TderViF0kgQkIAEJSEACEpCABCQggVIC7h1ih03mrsFheACX9y/n8Ox9tfgI2MIkkLVtFieWZhffO3w4bad1wwikJz1D6qqaLJZCbE1q6loSkIAEJCABCUhAAhKQQN0ScOMQa8A77hVCW6aSnh2Cv88+Do9azuVa8y8OsVe/T2L/i9uK7uw5bQ4dwn0sP9fNEOuIZOuV5Vp6dmsNXTeSgAQkIAEJSEACEpCABNxcwH1DrHcfAldG4PPNao5eepiO3X7C2VXTSEuqpRb9+WhCo8LJP51K4xYFfPf4fHJyzfe2hsImZ49wS1gYeXWyJ1YhtpaeEt1GAhKQgAQkIAEJSEACEqiigPuG2MgpdIoIJH1dNGfOWwOl4ZvVHIzdYyPyoXHiHEKaHefYkPnkuISz9UI2OsLREQuxZFDAo89Amv6qG/5NvSxDla8WZHPxUDJnXkumwH6QLcTmbd+GR+8+FCZFk7qqAPqMpd14E2dXnaNpZDh8sZCj847YrmzAY9BgmvcPx7eJgQb2a+/7K6kLd1Nov3ZRWb3wHB9JYLdQjLfZji8sAA8DDZzmsJbTmxo5hbsjQsrpEa5kT+yd3TA90YdmLUwYPOBqYR4X924uo9xVfEp1uAQkIAEJSEACEpCABCQgAZuAm4ZYA8Z5CbRtcYSj4xeSm2sLYgbnIcXecQmEhuWR+tos0ne7eiZ60HzNEJpm7eTrpzdQaD5k8GQ6DgvD4OJwp6HB9hCbFM2FOxNojXVIcaOXXiXMtJNvNvnRJioc9izk6KvmEGvAc1oM7cJ9LOG15OfqhT0cfm41+UVB1oTxlam0buPl8nhqM8T+fCAhE3vR2AXK1Qu7OTx+bTUXmNJ7KgEJSEACEpCABCQgAQlIwFnAPUOsbSixn8NcVHN4bNdwgFREAAAgAElEQVSpIefNPbMbrQiGF+fQ8R5D8TDjiLF0iOxMrn0hJu8+BK2MwDdlM/unJ1vOMb6ygLZt8kh7L56zazKsF2rTGeOICLy/jyPtbRvwqCl0GhBCpnm4MFPo1LeAlPH/xLh4NIbt0aQeH27pHS4KsbbQ6002Z9ct54e/HedqrhcNevclaEwvfA1w8dN4jiemWm9gW7TqlsupnFq1nKzt5rIYaNDuYYJm98K31kJsIL5vTiW4aQFZn63lzF/2UGAuSpdwTJHDCWphKL2wld5CCUhAAhKQgAQkIAEJSEAC1RRwyxDbYPxU7uwTSKZ9CK8ZxxZQPY5s4OuZO61cjkFzFdgXXCpaiMkWLIt7S7H0pLbr5EVeyjaOz0si35ZjS/lbhuk2swbkj83zc/ty9YuD+NzjQ6p5fqxpIMEJvfC2DXFuFPMq7e70Imt7LCeWlLhoxFjaRXam0blk9kdt5iq2nuZWeZxZOo3zxWtGAa5WJ76Ow4k7DaH1Sz3wdnS1Y7S01rGxwx8Bqvmc6jQJSEACEpCABCQgAQlIQAIWATcMsT40fn0OIS1SOR4dz8WT9pYOJ+Dt0dzh4TC/1Smk/sfSo+hT4LAQ0y8nc9ewMLIcF1/y7oB/wkQCTdbrFlxIJX1vMpnrbD2Q9ttZQqyJ1MRZpH9qDZ2tW8GPRWHPFja/T+KrF7dhnLeAtq0yODE7lqz9JZ/OksHUvo+rq/m8tRxibX8IcDUEuqgWF3ZzYPxaCvTSSUACEpCABCQgAQlIQAISuEYB9wuxLSMITuiDb5kwBQ5Diq2Bz9ccLJeYCE7oTHbiv/CJ6knBxumcaTTZIYg6XtCAxy/74vtAZ/xbBdDIvLoTeaQnxZO6ytqLah2qjC3EAvaFpszXXWeOc65CbBrHo+Mcgrf9nmWE2BILTlmPruUQa1sYqtznUCH2Gl9TnS4BCUhAAhKQgAQkIAEJ2AXcLsTahxKX1zNYWNQbauvRzE3m6z0hdHwgg8NjNuOVOIeW2Rv4NrsvHcKz+e7xeLJLrQxsJzSvKDya1iM6411Q3MtrHZrsEGJLPXPOIda6yFQZ80dtw4k9i+b42uehlg69HpFTaBcRgsHVnNjbSvTceofQOG4yIS0M1V+d2Nab7bzys14wCUhAAhKQgAQkIAEJSEAC10fAzUKsfShxGcNyvXvQfOkQmmJftdiAT0ICrX0PciYjFL/s1RyevY8GE2bS6YH/cP50IE2bHeTwqOVctviHYXp9CJ5HtpKx9QD5KXnWVmkTTtOZo2nuEBIrHWLtYdO2UJNHYQZnNq4m3bawk2HwEAIfDaexoYDzRb24xXNzC04nc3T2ZvIJxHtcJK3CA6wrJzuFWIfFlz5dwonEI9ClB/7jBhLY1LqksNPKyk7PWkVb7HSm6cqxNPfOI+OzDaQlObiU+8x603fWn3j2Pl9I38UbT8Wxtcw/FFyfh19XlYAEJCABCUhAAhKQgATqn4B7hVjbQkK+5x22xHFqE/uCSMWB0PO3c+jQxccyHNiyCFMSYFusyPyvOF3LPhfVdUMXpGzm0PRkrgJF2/dY5sS6Or7ksF8Txnm/pW0rV5v3QH5KEt9O32bd5sf8CR9C62k9sJTR4XM14zhZniGY2MPBMauLtrYxPBtD+/tNpbbjyc/IBpMP2Y7zfiscIuzco9tg1GTaDQjDs4zn33VA7szUP8/lwQDrSed2zGBM/L769wapxBKQgAQkIAEJSEACEpBArQq4VYi19KD2DiBndzzHXrNtRVOS0zI3NaRogSX7OTgMBQZ7zyUUDz22Xej+XvgP6kHTFiY8LXNhoeBSGpm7N3B2qXm/V+vHulCTq4WX7Ee46uE04fX8aFp0CeQnjQyWwFmYm0b6LudrF92kz3CCR4TT2NsAhXlc3LuZ1IUZ+CZOJrBEiAUT3i9NJKijdQ7v1YIM0j9ey5lvf2bZ6ifvGkKspTz3R3DH8J/hZ/LBYHOxl7OsXl7vX8Ty5yldMZoPPPou/Z9dXasPv24mAQlIQAISkIAEJCABCdQ/AbcKsfWP/2YvcV9i332Wrj6Q9Y84Rs7ZdbODqP4SkIAEJCABCUhAAhKQQAUCCrF6RG6IgHdQdx4ZM5bf3NsMT86xI3YM8Z/fkKLophKQgAQkIAEJSEACEpBAPRJQiK1HjeUuRX0wZj1T77UMIgbyObfjLaLit6J1ndylhVUPCUhAAhKQgAQkIAEJXD8BhdjrZ6srlyFgCbHhnuSkp7Bj5RwWfZIlKwlIQAISkIAEJCABCUhAApUSUIitFJMOkoAEJCABCUhAAhKQgAQkIIG6IKAQWxdaQWWQgAQkIAEJSEACEpCABCQggUoJKMRWikkHSUACEpCABCQgAQlIQAISkEBdEFCIrQutoDJIQAISkIAEJCABCUhAAhKQQKUEFGIrxaSDJCABCUhAAhKQgAQkIAEJSKAuCCjE1oVWUBkkIAEJSEACEpCABCQgAQlIoFICCrGVYtJBEpCABCQgAQlIQAISkIAEJFAXBBRi60IrqAwSkIAEJCABCUhAAhKQgAQkUCkBhdhKMekgCUhAAhKQgAQkIAEJSEACEqgLAgqxdaEVVAYJSEACEpCABCQgAQlIQAISqJSAQmylmK79IM/nY2jXzcSVlCS+nb6Nwmu/pK4gAQlIQAISkIAEJCABCUjgphNQiK2VJg/Df8VkAm8z3+w4x4bMJ8fFfT2nzaFDuI/DN9mkJs4i/dNaKWSN38Ren/SkZ0hdVd3L9yFwQwT+jqd/n8RXL26r7gV1ngQkIAEJSEACEpCABCRQjwXcMsQa5y2gbauyWqXsEHk927EyPbHXLcRGTuHuiBAglePR8Vw8WVxTw/MxdOxmKjdcV9dFIba6cjpPAhKQgAQkIAEJSEACEihLQCG2jj4b1gBIzfTEFoVYSE+KJnVVga3Wleshri5RzYRYx7vbemXVE1vdJtF5EpCABCQgAQlIQAISqPcCbhxi3WEobs2EWGuYzCPrdACNC5LYbx+K+/PRhEaFkHvEQNOwjDKHOVf3KVeIra6czpOABCQgAQlIQAISkIAEbsKe2EqEWEsPpYnURWsofDSSoGZekLGbw9Hb8HxpKq3beMGlg6T8fjG59iG43gE0ihxE8/BQjLcZaABcLcgmJ+WfpL6eRH6Gi55Dx3+qZC9i5XpiTTSaNITm94Ri9LaWpeBSKj9s38D5NceL7mq9VgbHtxkI7lPAd4/PJycXGr30KmGmnRw5+zPamXt9X5tF+m7bad4BeE0YQYvwEIwG67+Zr532/irS30sr/Tzd2Q3TE30IaGHC08P6dWEheHiYe38d5sTaeoVLz5O19Qqzh4NjVpPv8omtZE/s/RHcMbwH/k29MBflakEG6R+v5czSI/pNIAEJSEACEpCABCQgAQnUc4GbuyfWEqgCyT6fh09T+4JKBVw8nc1tLUyWUGj+ZH8Wz3dvpFr+f+l5q8VPwNVzyRyI2uyw8nD1FyWqOMQa8I57hdAwW8J0ehCd5/3aQ+yxxw/QZGUEWIYUd6DpyrF47ZrFWb+pzkOXvTvg//pEApu4frpz9yzm6KsHi7/sOZy2E7phtIXXkmfVZohtMHgiocM64OWi6AUpmzk0PZmr9fylVfElIAEJSEACEpCABCRwMwu4cYgto1kvOfT0OcwVzfo4jhOXI7n7l4GWEy1B7dDP6TCqAw1TNrN/erI1xL44k0CfA5z9YCd5u83drgYa9HyYoPG98DVkcGJ2LFn7Xd27kr2ItlMrDrG9CNwwEP/LBzn2+1XkpOQBXjTo3Q3/X4Xxn6jFRSsgG19ZQNs25mC7EOYlEJK/ga93h9Eh0oeTj88nf7Lz/Ft7UL96YR8pSzeQ+0U2mEw0GjaWNj0DMZDGidlxtnoGYlo8lSAT5OzfwIkV/6TgdIHleK9JU/hpJ5/a64n17kHzpUNoasgmbcsa0jYd5GquuX16EDBiIAFN8jizdBrntbDxzfw7T3WXgAQkIAEJSEACEqjnAgqx5lV77cHWMkc0HO/cfRx+ejmX/9f2cyWGAFtXRC5vCHNNh9jOlp7U5t55pG9bTmo5Q2UtZWu2j8OjlnM5cgqd+hZw5lAQzX0+ssyPbTBhJp16+3B21TTSksIJeHs0dzRK4/jMOC46jcA10ChmDu3u9CJr+yxOLMkGm5nX6W1881ySUy+nyzmx13M48eDJ3DUsjLzd8Rx7zdpzXvSJGEuHyM4UfLGQo/M0rLie/95S8SUgAQlIQAISkIAEbmIBNw6xlZ0TG0LunoUcffVIUSCjxM/ejiHWOwTj5IE0uzOQnzSyzkMt/tRmiAUch/EWFpBz7iAZ27eSleQc4Cwh1mTrgfbuQ+DKCPwoIH3jdM6sKwCnYGkL2+d38vXTGxyGRttqaTu2yMz+s4twWNsh1vDiHDre47jPbuk3+6pDr/pN/N6r6hKQgAQkIAEJSEACEqi3AgqxEVUJsWH4L51c5lxRqOUQa37szAtNjeiL390dMdkXMrp8nO9mzyfH0uFoK7OHfRi1AeO8BNq2OMLR8QvJzf3/t4h1FWLPJbM/anPp+aNlhFjHecP2t6G2Q2x585XtZVKIrbe/q1RwCUhAAhKQgAQkIAEJWAQUYqsSYm1DUj0LUjmxYjlZ24uXIq794cQunmDzisIvRBF6pw8/HtnA1zN3WkPsiskElrfqr1OI7UHzNeZ5pakcj47non1VZsvtiocTF+03axvCW/jNag7G7ikulMPiUK4Wdsot0XPrMWAsrUd1xttxznKpKlYwJNtWj6KhznrJJSABCUhAAhKQgAQkIAG3E1CIrUqIHTWFTgNCaHBpH4dfWs1l8wJGbTpjHNyLFl1C8PKoxZ7Ynw8neFhjsv+WzMXdR7hqydNeNIgYQZvIzhQPga58iLUOET5etOrx1Yx9pKywL+wUiPe4SFqFB2AocOjFbRlBcEIffMnm7JpE0t7LpEHPvjSP7IO/t/V9cQqxttDrcekg3762nLzjXniOGEtInxDrisLXEmLtZSnMIO2vmzmffJBCcxtV+GnPuDfm8mioJzlHNxHz7DIOVXiODpCABCQgAQlIQAISkIAEboSAG4fYsjgdtp8pOTTWtkhRmXNiW/Yh8JUI/F3tamO5nXOIrXB4q1Ngc7EdT4kqOIVB+yJULqtZQPqWWFLfzgZsPauXy9l/taRDWB8Cf19WPfNIT4ondZW9F7qsrX7ySP8+G/9WAc4htmgF4RIFL8wg5z8mjCV6jKtmCJ7Px9CuW/H2SM53KeuPDL8hYfNo2nuaj87n0NsDiV57I15H3VMCEpCABCQgAQlIQAISqEhAIbYqPbFmzT4DCRrSA98m1kWdCnPTSP8iiaxGA2nXzUBq4izSP7WyVy2AVTHE4oXnqCEE/LwzTZoYsGzRWlhAXsZRzq5dRfZn5i13LAUmcEME/uWtsFwyvJtPC+uGaUIfAlqY8LRcvIDL549yxunatlt4B2CcPpHgUBMGDyi4cIRTq5aT3WYid0eEOIdY8yk9BxI0wm5YwOXT+zixbC0ekQnFC1DZLl01Q/NJBjwGDaZ5//Bil6K3oOye8vYTlzB3QBDmHJu1M4aRc7+s6N3R9xKQgAQkIAEJSEACEpDADRBwyxB7Axx1y/ou4D2JJRsiCAJSNvYnakV9r5DKLwEJSEACEpCABCQgAfcUUIh1z3ZVraog4Bval+GTxxIRaoT8Q6weGc275lWb9ZGABCQgAQlIQAISkIAE6pyAQmydaxIVqDYFxi38gEdb2++Yw6G1MUS/rWWdarMNdC8JSEACEpCABCQgAQlURUAhtipaOtbtBCwhNjifrFNf8v7i13l3v7pg3a6RVSEJSEACEpCABCQgAbcSUIh1q+ZUZSQgAQlIQAISkIAEJCABCbi3gEKse7evaicBCUhAAhKQgAQkIAEJSMCtBBRi3ao5VRkJSEACEpCABCQgAQlIQALuLaAQ697tq9pJQAISkIAEJCABCUhAAhJwKwGFWLdqTlVGAhKQgAQkIAEJSEACEpCAewsoxLp3+6p2EpCABCQgAQlIQAISkIAE3EpAIdatmlOVkYAEJCABCUhAAhKQgAQk4N4CCrHu3b6qnQQkIAEJSEACEpCABCQgAbcSUIh1q+ZUZSQgAQlIQAISkIAEJCABCbi3gEKse7evaicBCUhAAhKQgAQkIAEJSMCtBBRiq9icntPm0CHcx+GsbFITZ5H+qasL9SFwQwT+jl99n8RXL26r4l3r5+F2q/SkZ0hdVd063NyG1VXTeRKQgAQkIAEJSEACEnBXAfcKsT8fTWhUON7lBcWIsXSI7Mylv0VzakVBldu1roVYj1GTCekTwuXt0WUHxcgp3B0RAqRyPDqeiyeLq214PoaO3UzAcY4NmU9OlUXKPkEhtgYxdSkJSEACEpCABCQgAQlIwCLgXiG20xBav9QDn/JCrC3QXVvvoPXpsYY0yumJdXzKbD2KNdwTW6mgWBRiIT3JHHbt4T0M/xWTCbzNXM66GmKvv6F+F0hAAhKQgAQkIAEJSEAC9UfAvUIstqB4MomvossYsmsJdIGcXxfNmY3X1lD1JcRay5lH1ukAGhcksd8+nNnScx1C7hEDTcMy6mhPrELstT2lOlsCEpCABCQgAQlIQALuJeCeIfbSHg6OWU2+i7ZqMGEmnXp7Ofee3t8L/0E9aNrChKeH+aQC8i+kkvbBGjLeSyuzxa9LiL0/gjuG98C/qRfmolwtyCD947WcWXqkuBwOPatlP47FPavWcmZwfJuB4D4FfPf4fHJyodFLrxJm2smRsz+jnblH+bVZpO+2XdE7AK8JI2gRHoLRYP23gkuppL2/inRXJnd2w/REHwKKDKGwEDw8zL2/DnNiy+wJt/UKU3bbYf8jRUW92ZUxdK/3WLWRgAQkIAEJSEACEpDATSPgZiG2ZBAy4B33CqEtD3J41HIuuxwC7GLhoKLmz+PsqlmkJbmeO1vTIbbB4ImEDuuAl4vHryBlM4emJ3PV/F01Q+yxxw/QZGUEWIYUd6DpyrF47ZrFWb+pzsOivTvg//pEApu4fg9y9yzm6KsHi7/sOZy2E7phtPwBoPSnNkNspQ1vmldcFZWABCQgAQlIQAISkIB7CbhniG10hKMjFpJLD5qvGUJTQx5nlk7j/Db7PFbHobN9aL6iI/kfJ5OVfJDC0wVgCsR78kTa3OnDj0c28PXMnS5bvUZDrHcPmi81lzWbtC1rSNt0kKu5Bhr07EHAiIEENCmug2NhKjMn1vjKAtq2MffMLoR5CYTkb+Dr3WF0iPTh5OPzyZ/sPLfXfs2rF/aRsnQDuV9kg8lEo2FjadMzEANpnJgdR9Z+c0kCMS2eSpAJcvZv4MSKf1JgMTThNWkKP+3kU3s9sdU0dK9XWrWRgAQkIAEJSEACEpCAewu4WYj1oXHiHEKa2YbSmlciHhHI5csmPL5dyNFXj+Adl0BoWGrF8z8rsdJxjYbYwZO5a1gYebvjOfZaqvNTZ1tRueCLhRyd5zCsuKhnuURQLPHMGuctoG2zfdbe6MgpdOpbwJlDQTT3+cgyP9Y6xNqHs6umkZYUTsDbo7mjURrHZ8Zx0el2BhrFzKHdnV5kbZ/FiSXZYHPyOr2Nb55LsvYU2z4uA/b1HE5cTUP3fsVVOwlIQAISkIAEJCABCbiXgJuFWLAEtlbWEJtvngsauIdj2T1oe8c+yzxZT8dAZ2tLjz4DafqrcPxMPhhKDoktZ/5lTYZYw4tz6HiP4/6zpR+0qymb2T892emLSvXEmutsss019e5D4MoI/CggfeN0zqwrKBqebB32axtefX4nXz+9gcKSxbCF0Nw91j8K2Ic251Y2YF/HEFtdQ/d6pVUbCUhAAhKQgAQkIAEJuLeA+4VYy9DZbFJfW0zhY1PxPRLPd+cGctdgE6mzYykY5RDogAajptB+QAi2tYtKt3YthdjS+8/WVIgNw3/pZAI97AsmGTDOS6BtiyMcHb+Q3NziObZOIfZcMvujNjv1rFpKVEaIzf4snu/ecO5Bru2e2OoauvcrrtpJQAISkIAEJCABCUjAvQTcLsQW9Y6u2oN3ZDi5ibNI/5e199Hzs+VkhY0l2HM3B8avpQD78GPI/WYD3y+zzec0t3FtDye2hcOiYbqVfM4q7omtxKq/Tr2j9nnEqRyPjufiSceCFA8nLtpv1jaEt/Cb1RyM3VN8sMPiUK4WdirZc+sxYCytR3XGu5yVpStcnbiahpWk1mESkIAEJCABCUhAAhKQQB0QcNMQayDj5H8wNU21rUrsQ+PX5xDic5x0QvDPSOIry16ptl7KJgVkbJ/PqSWp4O2DoWcv/CO6cbvJiwa11BNLywiCE/rgW5hB2l83c96+yFQFD4nHszHcdb8JyyJMi9aQuzevxBmVD7HWIcLHrSs6hxm4mrGPlBX2hZ0C8R4XSavwAAwFDr249nKTzdk1iaS9l0mDnn1pHtkHf29rUZxCrC30elw6yLevLSfvuBeeI8YS0ifEuirztYTYahpCe8a9MZdHQz3JObqJmGeXcagOvJwqggQkIAEJSEACEpCABCRQWsDtQixjpnL3LwMtNS10WFnYunhRgFXAIZhWOATVKcSWtx1P6cBW4bVLBDbP52No181EA5dParbz3rb2Y8KH0HpaD0rPprXvE2vrWb1czv6rJYcIh/Uh8PcR+LscY51HelI8qasybCWwbWMUVvLgPNK/z8a/VYBziC1aQbhEJQszyPmPCWOJfWJrxZDfkLB5NO09zWXK59DbA4leq18XEpCABCQgAQlIQAISkEBdFHC/EOuwh2rRkFezfKchtH7JGvby9i7m2z/Y9jn1DsD4/DgCOwbQyLyoU2EBOaf3ce69VHwmDaTpaXuvrfki1zfEggGPQYNp3j+cJk0MOK8xVUaIBTwGDKf5IyXPsYdYW5nL6VG2D53GvliTuaph3TBN6ENACxOeloIUcPn8Uc6sXUX2ZyV6e82G0ycSHGqyLIxVcOEIp1YtJ7vNRO6OCHEOseZL9RxI0Ige+DYx0MB83dP7OLFsLR6RCcULUNnelqqG2Ooatp+4hLkDgjDn2KydMYyc+2VdfF9VJglIQAISkIAEJCABCdz0Au4XYm/6JhVAtQS8J7FkQwRBQMrG/kStqNZVdJIEJCABCUhAAhKQgAQkcJ0FFGKvM7AuX/cFfEP7MnzyWCJCjZB/iNUjo3nXvGqzPhKQgAQkIAEJSEACEpBAnRNQiK1zTaIC1abAuIUf8Ghr+x1zOLQ2hui3taxTbbaB7iUBCUhAAhKQgAQkIIGqCCjEVkVLx7qdgCXEBueTdepL3l/8Ou/uVxes2zWyKiQBCUhAAhKQgAQk4FYCCrFu1ZyqjAQkIAEJSEACEpCABCQgAfcWUIh17/ZV7SQgAQlIQAISkIAEJCABCbiVgEKsWzWnKiMBCUhAAhKQgAQkIAEJSMC9BRRi3bt9VTsJSEACEpCABCQgAQlIQAJuJaAQ61bNqcpIQAISkIAEJCABCUhAAhJwbwGFWPduX9VOAhKQgAQkIAEJSEACEpCAWwkoxLpVc6oyEpCABCQgAQlIQAISkIAE3FtAIda921e1k4AEJCABCUhAAhKQgAQk4FYCCrFu1ZyqjAQkIAEJSEACEpCABCQgAfcWUIh17/ZV7SQgAQlIQAISkIAEJCABCbiVgEKsWzXnTVIZ4xXWLsmm0WZfBm24pcJKd2j+Jr9veYwFn8/nsx9LHG4Yz+IHunL0H8+T8J+cCq+lAyRwwwWq+Pzf8PKqABKQgAQkIAEJSKCGBdw/xHa4h9jo3tzb0g9PD7veJT6fG8uMv9ewZj283ENxMczsdhtHN77AhEW1X4EOw4by4pD/IdivYfHNL+4lbtA7fOSqOMYrrFyUQc+AWzi26XYeWlJ+iO0QMJ8/3Nce44VdJOyYzd9KhFijzzQW/7wnzUhhw9anWVJQ+wY3zR0jp3B3RAjpSc+QuqqO1vrnowmNCsf7+yS+enFbNQvZh8ANEfg7nn1N1ytRjPb5fDDnBzoaG/GPBBPDq1vMatZOp0lAAhKQgAQkIIEbLeDeIdbYhYS3R9KlcUlmhVi7iMsQOymK5MHBzmiFV8j54Sjbl61hQXJejTy3xsGRrJl0F8aSVysnxL4Q/wNRna9ybFPTCgMshin8JaIvzbK/ICH5d6UCrP22Rp+XWfHQPfhVcFyNVPpGXiR8OG2ndbN4Xz29jW+eS+JqjZSnM6Y3h9DM4whHJ64mv6xrVinEFgfBrG2zOLE0u/iqDvWo8UBcH0KsWaL9f/koPo22NGHdVB+mHqqRhtRFJCABCUhAAhKQQL0QcOsQa5wUxZbBweSf+4IVse+z/tuaCV/1omUrWchKh9ii613i8/g4Znx4pZJ3KOuwhkz80ysMbXuFs5+t4/eJezn6Q/mXDBqZzUejL0BKABMm3crH5R7eld8+MJtefll8/tF4ZmaXP1T43jYrievcjJyDrzLwcPlXvsaKuz69QXf8HpvMbV+9yon9X12XWxiej6Fjtyukf++Hf6tMjkfHcfFkTdzKFjgv7eHgmJoPsVe/T2K/Q6+o57Q5dAj3sRS8boZYR1ObTU32xNoub38fbk0JYPikW/lHTTSlriEBCUhAAhKQgATqgYBbh1hrQPPiwJ+nE/V2PWiNG1DE8kJszu7FDJh5zFIqv3u68+Jzj3Bvs4Zw7EMGPLmda5tB2pa5703kXq9jrOi3mL9UWPerrHwnlZ7+Pnz4XBMmVNDzZAyYz/ru7ck/tpTH9v+/SpS1J3G/mMa9xnP8LelxEmp7WLFxPK0m/ppmP8kn89M3ObJja4UiVTsgDP8VkwnMTebrzwLpMDiM7O2zOLHEoYezahd0OPo6hFhbj2j+6VQatyjgu8fnk5NrvqW1Hk3OHuGWsDDyanpoco30xNZOiIUfiV+UxrA2Hvx7ye0M2lTtBtSJEpCABCQgAQlIoF4J3AQhlornvxmFGp8AACAASURBVN7elmdmDaJ3hwCMlnmzV8jP/J4PFq0qNXR24p/+yNC2J1jf6y0+HzGMZ35zF8HGhlCYx4kv3mfezC84yG288HYM/VuYj0tksctHwkWIMwYwcFIEQ7qFckdj2xzR/Euc/fZzVsz5kI+ceip7syS5H6HHPqTX81/z2IwRDL2nhbX8Oaf5/J1VzFiX6XRn49338GJUifnBhYAHznNibcOJHUOs5UL9RrJlaheMLob7lrq2zWPB3C/Y6zLt2upPOfNfHUs/MpsToy/w3383J2yGw/xZl7Z389sHXqGX30n+7/0nSaxkp3HLln9iRXhLco68ycBv3q/9F9n4a+4YPZ5gf8g9uJZDG1dRyaJXXFZbOCv8LJ7vlnUgcGUE/ueS2R+12XlIcZlDfm0hGHtvq+3n28q/de6ehRx99Yj1oKJrR3M2eziBvwrH1xvLu5N9IIkTs3difhwtH1t587Zvw6N3HwqTokldVQB9xtJuvImzq87RNDIcvljI0Xm262PAY9BgmvcPx7eJgQbmYdMF2Vzc91dSF+6m0BKCHT7eAXhNGEGLLoH8pJHt+MIC8DDQwKnntOzeVGuvMKQmziL9U1cWleyJvbMbpif60KyFCYMHXC3M4+Leza7L7XibiByORGVy66mmDB/XSL2xFb8JOkICEpCABCQgATcQcLMQawtGpebAlmgpc/B7crv1Hzv0Zslr/Qj1dNWaVzi6MZ4Ji4rDoDXEnubzz7y4936/UiedTZ7PyDmneWzhK4zpkMfO2FhiPnF17e4kfjiIjpm7iB7xHnsBe6+oy+fq9CdMHvU+B4u+tIXY43vZaexCj9tLnpXJRzP/QNxu678b+w1lZfQ9+BUtbuV8vNPCTmWF2MGRfDjpLjwzvyBm8Hp22i/xi0d4J/oB7nBlmPkFcYPXWxdp+sVItszoUnoObImiu1pkaubr53iyfQP+vaRpxT1Ojabxl/49aZa2lTG75lPpEbO3jGfxwF/TNucL/vD335Fc7Re8JwHPTCOkSXkXSOHgy09Tqh/UPKx49DTCWnpScOZjvlnxKv+tgYmr1rBVwKlXY8nYY8A4L4G2rdJKDymuhRCbm5GBl8lkCZmOn2xzwH4j1fpP9hCbFM2FOxNojXVIcaOXXiXMtJNvNvnRJiocikKyAc9pMbQL9yl1XfPlrl7Yw+HnVpNvD7LeHfBPmEigqYw2qs0Q+/OBhEzsRWND6bJcvbCbw+PXlj3PmELWrj/NfY2bsO7XPky9tuER1X7idaIEJCABCUhAAhKoTYGbPMTexsQ/zWRo24bkn/yEBXO388G3eRhbBjPwuccZc/dtkH+IFf2WFw13tYZYaxPln97LXxI38ZcvCugS9RRzBwXjec4aSo0vxxB7f0P2LnqJ6I2ALQCe3RLLE69fAmNv/rylH8Hfvk+vp6wp96GXX+SpxodZv2kX2z/JJJOGBPf7Jb9/7gGCPTP56MU/EPcv++NhC7GWH/M4u/tDFry+i8/zAnjmtSkMbNsQe6CGFsSum2IJupn/eo83Ej9n58krcLsfj02NYsz/lliduFSI9SL04Qd4YUJvQo04XNd87xbMXDOFh5pd4UTyOhYv2cvnP5iHH3fhqUnDeKhlQ07Y61ztEFvI2ndPc59vE9b19WFqRW/IHW+yvVsbMg/MZui3uyo62uH7lkR3/xO/DDjH37Y8TkK1u0GvIcRaStMe7wG/o+PdvpD5FQdWTif3msJJyV5UaDB+Knf2CSTHMTiab13pEOvIWrXhxNZQuY+URWvI3QuGCVG06x2Ix4XdHBi/FstI7lFT6DQghEzzcGGm0KlvASnj/4lx8WgM26NJPT7csopwUYi1DwMmm7PrlvPD345zNdeLBr37EjSmF74GuPhpPMcTrSHZOj/YxNWMfaSs2EDuF+Y/J3jRYNAIQkd0xqvWQmwgvm9OJbhpAVmfreXMX/ZQkAF0CccUOZygFgZKLWxV4ol+If48UZ2p3B94qvA26FAJSEACEpCABCRQVwXcLMQ6M1t7NssZThzyCO8sf4A7cr5m8YhVrHcKCn688PZv6d8irziIAtYQa16M6B2ifvc1xX20D7Ak+RFC7UNtJ0SRPCy4aJhuUS+rfT6pLdDhMO+0rIfEes+SKyrbQmx+JjsXzSdmi8OiVbZ7Fw0HtofHk9t54vEPOeFwo6ou7JT/7Yc8/9T24h7h/x3EO/O6Yzr4HoMn73Kee2r3dQjqxbeuynDifD7aeo62F03MGerN0grepvt/upbfd/Tl2D/7MfFM1V69kf+zhSda5fP53wcz81LVzq3Zo43c+uBC7vx5MwyXT3Jk5fNknq9mkrUMwe1MoePQ3pYDCU7ohe/5nXz99IbiYby1EGKvZuzmcPTa4l5RetB8zRCaXnZYGMpSjmacXTWNtI/7ELiyL1e/OIjPPT6kmufHmqzl9/5mNQdj99Ao5lXa3elF1vZYTiwxp0CHT8RY2kV2plHR8Gn7UOhUjkfHOy9u5XJO7HUcTtxpCK1f6oH3kQ18PbNobIO18LY2apyymf3Tyx4X8KvpWSzoeYljm1ry0JKafQp1NQlIQAISkIAEJFAXBW7uEGsLd54H36Pf5NI9dq4CnutA6aJpnUJqnqW3skP+ae5oeYX1AxJZPGgiHz7RlhOO+7MagxkzYwD9726Bn1fJeZ9lhNjy9lS1F8vWs5r52WIG/866UJP9U/kQe4WzycuImnPMIbgDtsBc7sNdcvix5eCqhNj/8tHWtEqH2F7tNvLbDsZqhVjrudSJEGu47zU69W55zSHWPAS3XSc4s3Qa54v2FPWhceIcQpplcGJ2LFn7bS1YCyG29IrCpXuKrT3CJttcU+vw59at4MeisOccLI3zFtC2VYm6FD2UJXuKbT879vzaj63tEGvrcS45tNrpfXJVTscDJmRz4tELCrF18b+wKpMEJCABCUhAAtdFQCF2Rhc8v3qHfs+bZ6U6f64pxGLtKQ02B+QEP95ZfhcH5/6btjMeJOftWUR5PUXyYD+HRafaErtxIj1KT7O1FeraQ2zx8OLKhVh7T655ZeKZUwfRxa/0HGFc7SlbErIehdghnbYwoe219sTWpeHEnWm6cizNzQsolfFxmotaR0Ks4cU5dLzHYcGkyCl0iggkfeN0zqwzDzh2FWJdzPG11LmMEFuyF9p8aG2HWJt3ub/dKwix9z13gbW/zFaIvS7/idRFJSABCUhAAhKoiwI3d4i1DYU1DydeMGAVm51ayD6c2Dk8Vron1t7TmPMJk3e3YuEvMokbtIUub8fQ++J7zLvYm5ndstk8YD4LzKNE7Ysm5Z/mg8RVrPireU6s9VPucOLK9MSOsvb6UjKsG9szd+VY7vWrxOrE9iHJ+SdY/1Qii4/bCmfvzS7jDwFlP/RV6Yl1WLymMnNim7/J9p9dy5zYk/zfe0+S+GN1X9lrCLGW/WKn0baVJ4U1sbCTbShxo/Kq4hjmbKEq12nVX/AYMJbWozrj7XIv2KrNia1MT2xVV/31jksgNKyM+aO24cSeRfvN2oYvF+7j8KjlXC6ycVgcytWc2JJhMqwbAS8O544m2dVfndgWmg22YdHVeeKsc2Ib8I8Ef4YX9bRX50o6RwISkIAEJCABCdQPgZs7xDoseJR//BMWxNsXdmrPmBkjGPhTL/jhC2YMW8/n5QZKV43dkGeWv8JAv0N8/kMoHS++w4AXvyY4+kX+/IvLHDjZgo4tDrH44VWsN59uH5Z78WsWPPsOm09ewe+ndzF09IP0vycYo8c19MSG9OPPy3sTzCX2LltMzJoMTP1689tJ1oWazJ+KVyduyGML5zCmQ0Ny/rXKUhfr5y4StkTSxZjHieRNrNhwmJ3fOszPLfM9qEqIhdpZnTiSBRHD6XD5WlcnrubL7/kIAeOeJqQGt9ixDiVuyPl10ZwxLzDm9AnEtHgqQaYM26rF5j+mTOauYWF4XDrIt68tJ++4F54jxhLSJwQv87kuQ6wtFBoKyPp4OadWHeRqye1szOdWoZe30iHWXp5hk7lrcBgehRmc2biadNvCTobBQwh8NJzGhgLOF/Xi+tD49TmEtIDcb9by3R93U9ikAz5RkbRq42Vd3dgpxNrrl03amkTOvpdJg559aR7ZB39LD/c1hFjsPeV5ZHy2gbSkA+SnVOb9sTekff/kClYnbjeOxLhHaeOZQ8qWGKKWVrDRcjUfYZ0mAQlIQAISkIAEakPgJg+x5q1nRrJyahdcjuItzGRnQjwxHxYvU1v5nljo/0oML9xj3kjTYXEoe++vuXVtKxlbBjKH9GbJW2Vt9WNJDyX2u7Ut7FSZnliKA6jzQ5XH0WPZhLYNqESINW9H9AjvLHyAO0jjg8nz+KNtv5/gCRNZMqwtLncpKhmQiwpQtRAbNDqbz0ZegEPNuP85T06V+3Z0JabnbHr4ZrHzb8OJrWQmMAbMZ3339uTsf4mhx76sjfev+B7G8bSa+Gua/SSfzE/f5MiOrTVw/3AC3h7NHR5HODpiIa5ypTUs+pCzO55jr6WCdw+aLx1C05LbvRRmkPMfE8aifWIdi2fAO+4VS09oyY/rfWKfIXWV45Gl58Rae1bzKu7hLArVJozzfkvbVi72qTGvJJ6SxLfTtxUvYDV4Mh2HhVHy6PyU4+S1CaGxU4gtu345GdkYTc77xNpNy2zAEn8IaDBqMu0GhJX5/pTuuXa48s/+w57YdG6v6L0YnsDmUe2t98g/xOqB0bxbA0+YLiEBCUhAAhKQgARuhMBNH2LN6Mb7ezN3UndCb78NT/M+qoVXyDz5bzabt8/5ynmflaqEWEuv68MBkH+MFf0W27bpsW9JA/klFpTyG/AICaO7E+xnW9QpJ40Dn33IR16P8MwDhmsIseZKBjAmbixDO/hZ6pifeYwPFq1iQbtxJA8uXkXZ8hCWtU+sw1625rI7rkbs16sfsePuLTZ0eJpd7ftatYWdzBezDyn24cPnmjChgo6kls3fZPHP2pB/bCmP7f9/zqsmu3zTehL3i2ncazzJ/73/JInV3l6nmq+xZRjxZG776lVO7P+qmhcpcVrEWDpEdsbD1cq39kPtc0AzdnNgom17m54DCRrRA98mBhpQwOXT+zixbC0ekQm0NTmsIOx4O+8QfKaP4I42AXg5JMPqhljrQk3HOTZkfhlt52IxKEx4PT+aFl0C+Ukjc9mhMDeN9F0bOLv0SAkcAx7mHuaIDhgNcLUgg/SP13JmaSsCN0Tg7xRiAe8ONH55BC1b+mD5FZGbytn/W0W6zwiHBaist6hqiLWcdH8Edwz/GX4mHwwl9nIuO8T+SPyiNIa18eDfibczKKm8x6Y9kxbNJaKVOcZmsSt2JHH24SU187TpKhKQgAQkIAEJSKDWBNw6xNaaom5UKwJBI7P5aPQFbv0+gMcn3MrH5d61K799YDa9TDl8vv1xZmaXvz3NvW1WEte5GZkHXmXot+VfuVYqq5tIoAIB+/vAkWY8HuXJPyo43nviEjYMCPr/N+FNYVP/KJZJWAISkIAEJCABCdRTAYXYetpwN2exfyQ+8TzDwq6Q/c8A+sc0LH9Y8W0vsb53d/wKUtiw9WmWmBe1dfEx+rzMiofuwS97F3/4aDZl78h5c6qr1nVQoP1/+Sg+jbY0YV2UD1O/L6+MvrTpN/z/Y+/cw6Kq9j7+CYTkHSIHSEyZ0FATLcmT5qtmkTc8RqVEXgtTMYxETQv1YPFSkorhPRNFMwo1NTQjS/NWph7TkwdLsRQvB1QwdBSHgw1C77Nn9p7ZMwzMDILXvZ/HP3DWXuu3vuuy13f9bowbHkagJ+iPpDNk/Cqb5uU3YU8VkRQEFAQUBBQEFAQUBBQEKiGgkFhlUtxaCHheZWVaIZ3V9TiW2ZDuqXdVK3/rxh/ywf8G4n7pJ1K2vcM3VhGHPf/nDeZ1C+UBqie6txZIirS3NQJBZaxLOMff1PXZneJjJyJxFPM3hhMoAaLLYdU7E0g/clsjpHROQUBBQEFAQUBBQEHgNkdAIbG3+QDflt0TiGxqMaz0ZlC1foDG3gtE9v8aH2bavz7kgHXaHLeRLAp5lEM7JzL/SvUmx7cllkqnbj0EnJr/Iokt1ZK3/ysWzltFtq0IX7ceCorECgIKAgoCCgIKAgoCdzACCom9gwdf6bqCgIKAgoCCgIKAgoCCgIKAgoCCgILArYaAQmJvtRFT5FUQUBBQEFAQUBBQEFAQUBBQEFAQUBC4gxFQSOwdPPhK1xUEFAQUBBQEFAQUBBQEFAQUBBQEFARuNQQUEnurjZgir4KAgoCCgIKAgoCCgIKAgoCCgIKAgsAdjIBCYu/gwVe6riCgIKAgoCCgIKAgoCCgIKAgoCCgIHCrIaCQ2FttxBR5FQQUBBQEFAQUBBQEFAQUBBQEFAQUBO5gBBQSewcPvtJ1BQEFAQUBBQEFAQUBBQEFAQUBBQEFgVsNAYXE3mojpsirIKAgoCCgIKAgoCCgIKAgoCCgIKAgcAcjoJDYO3jwla4rCCgIKAgoCCgIKAgoCCgIKAgoCCgI3GoIKCT2VhsxRV4FAQWBWw8Bz6usTC2m/no1/dbcZUP+p0nqOZGO98h/0rH3uwjiL1fT3QbxVLwwkHJ/LypcoN6GAFz/devBo0isIKAgoCCgIHD9EaiIPEVZINylL8Z17ypctyRVL8Q977K+5+N4WpTKZU3m66TaeHPkOxeI9ryHt+Lc2H79u6e0eJsjoJDY23yAb9vuPRlJi9j2qE5m8e+3Ntewm73wXxOGr/zta6qvhmJYv+YZwJik/vR4yA9Pd/OPR9e+SfTCWmpDqeb6IeB5leULz/O0310cy7yP7qm1RGJd4imf+CpX65u7opDYuhxWDbMmdOVBIH/LCkZn12VbN7Dutl1Z31MD5LFx9k4WV9xAWWq56ZCE1cR1hH0f9CdhWy1XrlR3GyEQxfyN4QQez6TP6LTbqF+VuyKRWOkXl11Tcdu8pOo+O0Vi/+K9OUVEBukp/qcffRLqkXdbo6l07nojcNuRWPeJU2nd3gtKsjnyylKumBB1Q5U0nRYt3eDyfg4PT0d/vdG+Hdsb+gaPhjUTjnWcmJDMpf+YO+k2PoE2nXyAExx7cTa62uz/bUtivRmz/B/0faAyWNeHxDZn2rpRdLy3isE69i3dXt1SmyNpt66+CW8xvJMbh1LeZ/J3dovfdAXeTP6D2OAKjmU2rILACiKLmlh+4v3v3sGh83XwVvThzeHCz7h9OoW7Lhy66fp+ewlkJrHHv1vB+IPWvRN/P7WTvmsrH9We7BbG+Hbwr8+yeK/wJkZGRmK/TNnJxzexqM6KppBYa8RCSFwVRwf2kTwwgR3WP4+cz8Z+geSu60NsNbzG2XGovfIqgvuPI+b5Dvh5uePuCpTrKDiyi8xP08g6WFLDpu4cEmsAyKUzf3VJ5moPDRX//Rn3Gf2wddVaGUzJgqhqTSz8RfLCcwwIxM43sIZDpbx2RyNw+5JYismfP4WiH8TxVfXCf7modVNIbO1NehOJhaKsCeR/UibW3RLfZaPxN5hH3qwkVg6DqJW90ZrYnkPYMLkdnrpjrE7O4LMfL9cu+bc78jcfiR21+AP6N7/M3mmJtxyJ1QwpZmvkRcj1Izrm7mrMqZwnsX/1+gV9Fy/qrQ7AVeGvdmf2tRfw4u1Xw3jsHjj+zQrGH75NSez9wWQMboOq4iRfzt6tkNhrnzg3cQ23MonVMHBmCpFtLA1bTWAXV0HMHRqNO4zEGjDpTMXIlZT5H8MtoTsuDuHkCIkFPPVsXFlAGxrweawXcScdqlwppCBgF4HbjsR6zpxHc598tC7+uOcs4OiM340gDH2DtqFlFJ1tSUO1oom1OzMcLGDUfJeiPe3HvWVZHJRMew2a0maU/O5Gw5bnb1JN7E1IYmNi2RYRwNltsxky9bSDo1CbxUQSywGS+mWwtTarrmFdty6JrWB5Rj5P+3rx7bgGROdUB0ANSGyfX9B3BLfUR3A5U0NwldecQMCLt0eG8ZhXcRXa1NtEE+vXhoyXglEVZzNrySGke2AngLppiyqaWOuhuYVJbLdEVr/ZAU99Afs+X0rahl3kCYpX30BCn4sivKOOldFJlbXLDs3OO5HEgtG0uA5IrECRo4tZGX6RP7Mb0z1OMSt2aBoqhewicJuS2P2cONGGZs0OiWbDXtw7Zyr3n19KvtcImje10gz6tMRr3Is0buFHfcEchTL0F0+Q/8lSin8slYFo1NZ57F/A0V0taTz0aXwbuBlurMouHubU3KXofpU0keJrQt1vDcK/qY/R1MX6sdD8ueHaL4LGfdqjFuutKCvmUvbX5C/YQ7m1ZYzKD4/owTRp3wxPN2PFZZfzKfzqE4rW2bBXe7wbvgO64tfEBzdXqCgv478nd5K/bD1XRK5vFs8D95FD8e/SAk+V1MffybPCxEhiz3NisxsBvco4/spsdCVQ/+0ZtPTZye9n/5dW7SF/1hSK9oi1Oyu3VL6dP/9T3yiLIDuubrhY4Fe1NtUoJ5baeYuxcFAT+0QY9w/qim9DD4ThrCg7T9H2lZxZUglAu4vPZgGRxNo1Hfb046UJ/enbKQBv0W9Wf+k0B9asIGlFoYX2tntSAvGdMGgyZ5b3ZlpMCC286wFXufDbFua+tYWdJltv50ms56OP81ZsDzo+4C2ac5Vy6qevmDftJw5Y2ZB7PvoIo4b15kmZv6/+UiFHv19HwpxjXBBBMcpsEeWoMlyX5ES7B6nbetPChrmzvP8mc2RR482eRTw3B8a8258+zUX5Lxxj/Zw05v141aJN7269SYzqQptGHsb/11/g6LermSyT2+KFIcWcirzInz83puVkAe/qnpuAxBpMB/3Y90E024PeZWTPQNTC3CrXoz2SSfL/pZNtsQepCRk+jkHdg9EYCopl8/bx1aI5rDKZ8okH5aJMJuwNIrF/EJ6uenLXTWbSyXAWj+mC2lVPwbY5DP9AZtCoCmbgmBie7agxygHo8vaR+WGyrG4rTDvGkBoXhoZcMuNjSTtSs2Vo+626IbEq38aMDwnmEY0ad2Fzu3oF7als1nyXy8ZK1pCuPNmuHUM6BuKnMthOor9wki1f72fxuXILseXmywv+asrbz7TnQWGzqChHe2IvizecZI8tf9ebgcSquhD5ZiSh7cxjr9fmsn3FQuZ+bes2SE3I61OI7BpIIy/TZGHf2oUkr85GgtFMYsU53jsQtQFGLXnb0hk/e5OprASm+qkYprwSQpCfqPHTa8n9bgnvfLgDrVRIJFSF6yawr2UiAwXtYKkwByeRF7GYsZ3VUFrAjg+Hk2zyFXB0/VjOxg6vpxL/jAaOZjJ5bBrV3o3Znf41I7GqzpHEvRRKsDBnDfjp0R7fzsqP5pJlY805hKEgq4gje5Pp/yHEvD2SXg+KbWhzyfpwEgt3i6MpmjrjpN+qqu1Axo16lg4Wsm9myXsL2VEkAWYmsS8u1hH3ejgdNMbx1xVmkzVjMumV+inOwaeCaGSaKrlsXvwOC783zRSiFmwk3Hcfc5eWMGBUCMLnRLt7Lq+u1TD93XACPUF3MJ0Jk1aZ/EdVbcOIejmcLi0ameJk6IsLyN2ZzlT5PLQ73tUXqEsSK5w31n1xhr95evFldAPGKNrYaxwt5XUBgduWxB5eDgGxLdEKJsUnwwhI6Urpkon8t+c8SxLbshf+/xeGr0gCLadFGUVZ75P/yXnxv0WiU1JKqcoD8ShrfsXaTFnVGt85o/BvUM1kM5EwN9wnJtCqvZdNM46Ki/s5Mi4dvfQ1tlN3yf5FHJ0hs3dr/yIPTuyKlw1RSgRSLmmsDb97oXovnsBWHjZkKaNoQyL5nxYbSkok9tgrh2iwPAwMJsWtabh8BB67pnDWO86SPDort1A+ZRT+gmutrec6kliXiFG0GNC68rgLlwe568mZtI2axEAxahrtbEhywuYZxLTlI+jobfudC3uW8kp8jonISiTuwJ4LtOkUgCxWlKEC/eF1RIzeJZZ3ksT2fJaMCU9xv3WlQsUXfiIpYrVMm1u9qfLZr99nSIqRxl43EvvvA5x9qB0trBez/hjLIhbxmUjCA14ewfxhQVYRGY3463/7iujXvueU1XDEzyng1SAXfk5tSL9Mex+cm4XEBqLT6fD0rGyipxMOlokykikdIm11TZdN2rDJZBr2K+mgXEBB/UY0kuZKUR55Xho00t/6HNL7TmCVob4Q4j4eR4ifrYmlZdcHQ0iy4ThsJClG2bU7ExgybZ894Gvx9xpoYr1bkjq0PX42bPdKDmQxZJtxnzU+rrz4zDMMaWXLfFLP8W/WMf6wmchKJPbggQu0Cm5qJMiyR//7VoZ9VViJtNUiIDWsqgNxHycS4mfjdZsmokFELZhG+IO25koumX1ikULzGOeHO9oiUPtW2gnJ+XQIE1aabw40g1JIebmKdX80k9ixaUaiIZGvwgLc/RqZ9lhtXh4qjcb0t/5IOn3HG2c4Dq8fOQ7iWjJ8yLXsShxC0t4awiyuM6d9YjvGsSwhhEY2mq20RwAOYyjH8eA+Clt0ILDSvpxD+pAJrBKGSNLEoiV7eTJTZZcVVSGi6pnI4jc6oLYru0hii7VoVWrjRYf8KdxBwrBkzLtLdabNenLXxhK7zOgnbyCx/gUUXGlEI+lApi8gT9sIjWnOF7AjfjjJB4Q35GNeWfCCbycwfN61XWVItRpJbB5uiU/g4tBhxkFzYrGBkYlFTPnfPzmW2YTutkIZX8tUVt69IxG4zUhsS3yXjMbfVTAX/idey0bT4NdkjpcMpW3HPINW1l0wNzZpYr3wnJlA86ZulJ3eRu78TVzJLYUmzVBFjSDwYS9cyg7z2+BFGPWxsmi25ec5s3Yp59bmQ7swNG/1wset2ELj6DIyjod7+VN+bj8n09ZQcqAUAoNRx0YS0AQLMogUqIhizn6+lD++OUFFiQcuPULRDO+G2g0u/ZDMifn5BkmkAFYVF7PJtQFEcgAAIABJREFUXbKGkp+KwceH+gNGEPi0P24Ucuq9JLRi8BG3t6bS5nEvLv04m1NpQt0Y+unx/DP41t9M3iyZJjFiNG0GtMT14mGOr1iBbnsxqLxwDx9MwHOtUcmCZnlOn0fzQEGzvQBmptBMv4Zf9rSk9VAv/vPKbPSjLTWgTsstBoeqOJ9N7jKxn3jg0m8wLQYH43G9SKyqK42XvEhDt2IKN6ygMPMwFSVuuDzdFb/BffFrUMqZJRM5V4NAyc6SWBPBu/ALy+Zksl7wm73Pmz7DhjKmdxPcKWTrWzNJElOtWBDCS8dYn5rBsm8v4/7cEBaPa4e3QNh6L+Izw8yqnmhaaoibEL/iDbo3usqpbZ+zKPUAe/8A78fb8VrMALo/UI9TGxIZNkfKEdOcxE/74/3LN6z+8gg7fysFz3voExNllLtgFxMGr8Pw3ZY9jpkT10wTa6AD5Zc5+vVq3k/L4ZTHI0z7aCgdva9y6ONJxH4q+PN0Yf7afrRxv8yhz1fzQUYOp3T1COjdhTejnqWNdykH5rzNhA1yqctZueo0ndUN+DzUizi7nxcnSaz3e5QPjeSqVx5uM57AxRzBzm5LVRaQH6qLskmfl8yq/dBhzHTie2tw1+4iaUgSu6QKRs5ndbsLbN6wik07cwymfOr2A4l7I5JgtZ6cT/syYaXVIUwgtzE7CF4wlg7CAU6fS+akhajeTCG0sZZd04aQtBM6xC0jMaQR+rwdpC9ZQuZ+Lfh2IHx4FJEhGtzzsoiOXlg50mW3OJa9Lhyw60ITaw9a50lspyf/zsQOagr/uYH39ujIrwDV3Z70eLQNPd1yGP2jmcSqWnbk42cDcb/4O19uPMDqs+WUuLjSo3U7hvRsibo0h8WLDrBRFNNIYsVTcnEuG7P2k3G2HHdNMLMi2qAuzyVj3l7W2OvW9f69azwZk7ugPrODpMQP2SVMLJWGLr3CGdjTky9iLE1EpbmCvoDsDZ+z8PNN5JWoCez9AlERgeRGTbYiscZLAH3eJj6amsamC96E/SOFmHaeBu1mn7Ei5VUNJCUjkiB3LTlr05ljqFeFpucgxr0STpBaR/aH/Zn8tZxQCVq0NKK3BpP6RgfDpZf+eCaTF6h4a1YojeRryOH1YzkAIW8uY1y3RjdME9tlSgbxndUU7Egi4UOjCa9K04XQiIGE1v+C6GlyawonMBS6aSKmxgBNud8uJXn5JvI8wkicG0MHi31FRegUUcstvKvNY9/WTNIM42Rj0prGE3RHN7Hq03TDvmJbdpHEGqrRkv3pHJJX7oP2Y5k+JRSNu3mvEkqoBqWQ8XIQ7tocMpfPYeV3eZSoNIQOGEdkRBBqXTYL+08mSyKxQohzCtg0aQJlozIIa2psZ9/s0WR3/5iotu7kru1D7DLj/hmfNhLvQ1+QmbWdXUe1hvUQ+uoUXuupwb1wB5OHJVMrwdK77efPp+7D5UA6bhvfxn70U+dILOE6fo++ANmNaRlnzzrpem88Snu3IgK3H4kVggmVbONg7HrqCSakD/xOfll71GeN2sb6CTNo9XAxJyYkcYm+BKR0Qy2QsteXcsVi4/Ph3vkJNGtUytlPJlIo7D4SiS0r5NSSZLTbzabDqqQUWrQstTBXNRI2D86tncCZz2XTo9cIWo0MplymATXK5YF2SyKnUiXNr/hO2AhaDQ2mfoGxXxW0x+/TSO6vX8iJ+CQuWViyulE/YapY1xROpRoPQXJCffyjlZRamz3LxDP2pZi8GYmc3285rY1ylpnIusEHuVE2R15eyhXR7/hMjobGXlsN/rEu0fG07eElYuis3FJwqMqRj02k/3qR2IjRPDKgJaV7kjk2y3iRYHrCRtB6aDBlPy3g6MxrNCu2a07cjpSvh9DOo5CNo2fygUVwmXr0n5XAqEc9OPt1IkNSjORRIrG6w1+RMOl7mYlvcxLXjqKr9ylWd5vPIkNpJ0jsY/3ImNkFHwtNrohKs2fJWPoU9//2Fd1e+97O3igSUAvzYPMrdUpidcf47J00lv3bbDrc9d0EEp+4BxNhf3kU3w5rju772UQkWvkpRwzl25hH0P24iIh3jsn6qWfrpgKaX/Jhan8V9gN7OkhiH9vKn88Z1fZ3XS3Gdf0YXH+ppex7IonVF+7go9HJbDLthwNJWR9J0BXHAqVI2lBzRFNJkyCYEMcSuyTPqI14ECQtgvFvnZj6JJi4j6cRos5h1ZAJpFvsyxrGpqUS2thSw3ZzfHydJ7H+j4WwIKQx+sJs1mw4xBq54tWqUy8+G8GQliXs+fgbZkh292KZ50PDGfZwKXs++YYZokmkRGJLju5gRtYZDpo0K55MHPEcnRrkcVNGHw6IIfWjMDSCr+OKuRbmwJXHWZpbOvbNHkbCd9VHo5Xmpt7aFLddHMuSQmgkN00dlML6l4MosaXR7zeN9SODKdmdxJCpu8zkS7iUGRtL2imJBBWwafxw5h6RNHv211Dl9VOXs9t5c2LN66mkPqNBX7iPVbOrMe0XxHYGQ6G8RGJ1Oaya+g7psujCEnm2jpRcyVS5XEfewSzS309nl2w6qEbOZ02/QPQns5gcs9COGbY4XuVads17lSTZvBo4az2RrfQWaZqM/1diUzMePn09UW1LTBd00t4naa2l8RYuP4ZNyqSDaE1iPyK043PK4RnkMpKKYW9x9YG7+Ut46eJu3GcPqiZSsZMk9m+l7J/2B/fl+hEQc7fDYikFFQSqQuD2JLHnxdyhonbTg/OcFgmZhW8kxlyj9X9fwy/xOythJGkNi7LGkP+J8LNzPpeuYxN45Akfys7t4fis9ZQKWt7A9viMH4SmoRvaLWaSaSCDTc9z6r1Ek/bULJDYrslcWfz73E5+eX0Nlp5QxiBWQtobSzNhHzynx/FgoNFEuLykkPM5eyj6bCf603I/XlGbXZ0JNIIWeQz5n4IxkJYYKEuMAO1NGUVrJ3Hm8zKTLEYMnZVbLH9xD4eEqHnyEbKZYse58bEc8Op9YiVNdnVbSUXueg5Ocig5StXV2CWxIuGrQmuJ+L5O8PWMN5IqicTa9bOVk1hHAjtFx7JtQED1u+uFn0iIWI20ujyfeIr4YV1oJ/nPyt++ESTWgZRBEqmttqOVyPqfbN1UWKckloo/qbdlKq670mvnC1dlOo2qDrpBhL0hBFCR+SHKJKlMYs3E03iQs/5bIrFyLUhVXbPUhNQOANdai/MkFtwZ1jeM5wPFZL8lRRz/PYeNu/LY8qdcHol4Vi+jPGqyRGJtpwO61r7W7ftBI+czrV+g0QxXSJlyPIfdWWlGDZdF0+JcsbYSqEK8qgM7VQ7kI5GmansqaW4l8mUiwdb12SIcjq6fusTaeRILQUTNnUZ4C8n3uIDcQ7vJWraSTVYqUKcwFLpZCUfH+67ShDJoeDi92mvwFMx/tfuY+2qC6TLOdDlg0nBWV3fVgZ0qz6EuxGfE08WWjbJ8PxTbtbywA+v6bF1iVPJBlot+TVGYrTCoaxKL+F1USKzjE1spWS0CtxmJ7Yb/mr74mrRzoiZPv4dDo4wkyBaJdfs1ncOJVipHmcluTUksqmAazh9BYxvxaax9XI0kttCoIZblWjWOXhUk1qSZtRpjmyRWLPNEV3ye7oQ6yN8UDEr30yKOzZRUevLUOFXPHSOJlZtvC3l33fCcmULzJr9zdOQCSoTThiiLBYl1WO5qSO91JrGm/MPVLKfrSmJPf8+wl7+q5Id5XUmsSJir3WHkJLZnf9ZOfpwqXHnhJiWxDvnnXi8SawBbA/5TuPpyb8rda9+cuLIGwNZBV0PU3Pnmg6yNSXDHktii/bzzye9Yp5Ht0eM5RgdX2IxsrG7ox7DgIB4J8kMtRN2jHO2+bxj9Q7FI2qSgUncGiTX00jeEgcNDeTo4yBw4rGgXc19LklkJiGTDQZNKZ0is3L+6StRrTGKdWT91eYoV13Z9uT+6uT3VqFTWPKexmSdW/dRARvZ6muA25uBbhgBFU83BsZzC8BpJrElqX8n0GOQ+upI/tNnNobZIbPU+q1Irknmw0yS2WzwZb3ax6cdrqLs2SWyP/fzZ9T5c9s3HbfMHtW9O3PQKP6aeQ6OQ2Lpc1HdU3bcZibUfYdaCxF58kQff7oqXzMfTPPqSObE836xzmj6Xl98g6LlmXL14Htd7jNGJjRGBt/OfmVnoZVbDRhNeN7Sbp3BqiZVNmWhO7H5SSmHTlcYrBP9MG2a2mM2JLfO22pjXT/QlIEbwt7XUAFdPqOX1iISXalIWWZBYZ+UWy5eL5sqmpmVBsGyZE1trblt2wu+tQdzfwCp3sAUkduaO2A+59rxOdgq7mtguzP9W8M88zfoRs5l3Qi6F2Zz46NpJRC80msjWmSZWjPDr/u8Meo+39mStjE7/We8ZTJ31//meedO2sFHwiTU8tWhObKX5pfXjpLzbn3beVnlmpXy8DmhipYsBuYm2/bEvZ+Xq03S+t458YoG/ajvFjjOa2ICxLPsolEYGf7GFLJTSWwgeXJXM4aRDnqOaWLG8WzZpL0zGbkws+4NxnUqImtiyXNYs2EuGRWCU+kwcFk4nb62Fya8twdQNA3mvf0f87y7ihyWbmSV+DoZFDOb5gDNsWbCDBRZaWtvdu5U1sZV65BvC2KRxhGrcKdgxmeHJkgdgONO+iCLYQzLbrX6onSGxUuClgm+jGT7PGJSnysdZTaxT66cup6+0Nm0FiVIROSuDga3k/pm2ZVE/NZbpbwi+ovKARObgVQ5hKFR9DZpYuWQS+ZZHLtaMWUZq70YGn2XBbLd6w3NnNLFisKYHC9j02nDmWkf4s4LMWRJrNEd2N/pwf5DOJsEn1vDUvjlxXQd2knxi/9zXmEemKD6xdbmy75S671AS64VRM+iPz6I4ND6g/882ji+UAju1xit2KE0F09vzZi2us+bEBjKoyefU3BUUl5RSftDK11U+ywaM5pGIlrgaAkalUyQGdnKLeBH/8Pbc61bGOclEFzdUSdMNpNci4JGPP6qooTRt74dbmUwbKsSmSZqKungbf3y5nytHxFNRk2bcO340zR6w9OWV/Gc5f5jja9fx3z2FxkBQlR7HSazRtPmEk3IbUyM1awIlv67k+Ad7KG8gGxtBHgsSK5HkYgpXzOfsugu4PB1K46G98FUJha+BxD4gRLjuhbr8PIVfr+fctsOUW5hhV7VlmE2v9Gd28NFYua+hjXfskth6DF8wlZda14M/fmHZfCmwUxNeGjeYlzr54a4/xmcRi1gmRtatMxLLI6RsGEo7z1JObctk2RoxWFMVUIz66AP6PwS6f2UQm3iAUzoPWjzzOMPDQ+jY7J4qNbEvLZjO8Nb1jOT3nW/Y+B/L1DfG5iRyf5kDaYtIWHEen949+EdMD1oY4rhcA4lt1puPl/YgoPwCh9Z+xUff5HDYpgyWHb9VoxM7pImVgu/o89g0dRJzTQFSwnnhiSDUHsi0N86SWAhLWm0ItKM/uYP0lV+wfWeuOZ1JdV/nOk2xY+9YUJ/xQ8N50lcIGrSXxV/mGkyChUBNfUK6MuRhNZRYBl8a9mwYj5Vks37fGfZcLjccrIXyw57vTQ/NFQutreQ/y4Xf+XLzQb47qzcEgqrquS4ktlUU85PCCXTXkbshgdgltRAldXgKGe11bJcFDDMEdhoxhbd6a9BbRMlWMXBWBpGt3EGXy6aVq8jcLAQbUqHp/CxRw4PJqxTYCQt/RgtCIPeJlXxzy7XkrEsn7bsfybEZMcgW+bJjTuzU+rEc4dpNsQNGf053MAVzE4KoBRL6cpwxcBB5ZL0WzUKRnEXNyqDDpe1krt3Ej4eM5t1CcKSoyW8R2tTSVxRnMHSSxIZMTmWQ+z4yN2znpwPi/qDSENQ11JCOJkiN5YWHKaqynoIDWXy+/AsjIRT6OmAc4V7yoFTOkVjJT5iiHDJXpJkC3dlam86S2Ki5GwlvAboDC5nwfpYpaFnkc73o0NSzVjWxdZtiBwbEXyD5yVI70YnNZybd0UwSrjmNlL19W/n9Vkbg9iKxbUXNqgWxsRyeSn6uT0fSIqY9Bo5j/ZSfJz/1fYpMAZyc08R6vJfCQ61s5u4x+KQW/bCCs8skVZoPnjP/YYiUbOvR52bx26TNZv/XalMDlVKUlSxLDST6rhoi4FV+Ki7u4cjIlbJAdC3xWTTaQO5tPibfXJE0XrGviTX55zopN2KkZGtU9LknKA1sxr1WeXYlcm8tt+58MZ4+lnli7ZoIW6VMch+fQKtOPjZTIFVJkOXRFpF8/qrZMuySWKB1D1Jn9UZySbKsrZSja2cTvdAc+aXuSCwERI8idUDzSml7JJnkfrgBMbGkRlRO8WOSvwpzYs+XR7F2mI02LMrX46UFUw1k1/q58MdlvO8z5sm1zhPr6YgmVtBmJ/yD+KeqMoS2IsiiAJrIYn4cchFyGvHEOOEoWN3jYGAnWRU3VBNrJ+2DIGbNzYmBgCjmzwqvnGJD6n8VuSFvbIodUN3fhgUDg1HbSJlDhZZ/rfqG986aB9GoXa1iXlzMZtbSQ/xg+tmLicP+TidvWwnHhTu6bGYtMZe/LiRWDNxj8I60SJFU7WSv/sfqUs8IaWWs0ytJRLpSzjvDLLSRYsdBEitYFUzOIK5rVc6Osv3cWU2sU+tHDldtp9gBBPymCxcRNk8ehnzO8ssJKTCRzUHU7iJ5iGX0aIcxFCp0QhNr11TZyicWrKIZW3XAMj2QcyTWEEE4PY4uvlVMbZnJr7MkVjNyPvMl/3Bb1deiOXHdktgKlmfk87RXA9IHefG2VQ55c9fEQILGTUUW5f4a9hTl1dsWgduLxIp+klTKeyobPwvzVvH/H+/F/UOfxNvHC6M7Uhm60/s5/fFaqyi+zpFYHg4jYEov1K5l6K9AvfpulQiQpfmwDx7jI2nSzp//EcsayO6uNZxdYiPqbctO+ET3wq+J0VQZyrhy7ihnVn5C8Y+SqabYx4eDUQ8Io2GgHx4iIyy/cp6LBzZzJnUP5daaVpUfHtGDLWQxoWgdYKqaSwMpirDFmDgjN264Dh5Bs7DWBh/eirLzFG1fyZklTfFfEybzfxalU7Xm3ncH88ADXhiGsiSfs19+QpHXYB4N87ERPdpW5lyxLuu8v4Is/SJo3Kc9DRq4Geo3P1VpeYVbxUTCW3hSO5pYscXWj5M4oQcdTQGSrqIrOMqWtBXM22Y59nVJYgVpvLv1JjGqIy3uu0ech2ZULINJedA3LoqXugXgbfhAGWX+Yc1P3PPiULp6HCCpX4Ysr6xUTz26xg5lVLcW3H+vjKRak17PIN6c258+glZXeHSn2btqBUkN+rMhwvuaSCzUo93gcMaE/40Ab2uibJvECn6NRpNiL74d14DoapVUtxqJBVXbSKa8EUawn5i3VK8l78B2Vp4KYlz/IPLW9SHWEJbZeU2sYfx8Q4iZGElIi0Z4Wh+wqyCx3NAUO8Zpp27YlEmhbXnI1xPDhl+hp6ToJN9vOsDic5Zh+FReaoZ17UCnQDUqw8cH+FNL/r9/ZvHuQllEYXEtuNTnxc4d6PNoY9R3W5HZG0FiCSJm4TTCmgoDVBt5SwW1XjBhr0ZaBgwr16PN28dXi+awShax1rTT2JgreiHlypcLmSPLH+qUObGhchXB/ccR83wHs1+uqdFrIbHOrB+LDw21m2LHWLeq7UDGjXqWDhq1aQ+3hZ+xbJhB09lFvi5LteTt/4qF81aRXclqy0EMhcqdILHC/hD1+gt0DtLQyMu8QeiLC8jdm0n64izHZBEChx3ZQfqMhewQI3ubTHVt7DNVziFVMAPHxPBse43BEsXiuQYSC2rC3pjOoKfMvse6whx2rduOZ78YunjYj3htJU2Vf9Ylie0cXczK8Iv8+XNjWk6u3pQ4aFQq054z5le+/vm+HUVLKXczIHB7kdibAVGTDGLQI1U+x9+fTbE8pY3Ki/rj42jV1svKHPam6oAijIKAgsA1IqAZUszWyIvcfdKPV6LvpupkODUlsV7UWx2A66FrFFR5XUGghgiY/A+ttJ41rE55TUFAQeCGINCZCiELhP8x3BK6V2FxZi2Ygyl2PPVsXFlAGxrweawXcSftdFAVQ+qaMCGEoSxf7g0BRWn0JkdAIbF1NUBS9Fwhp+yyNC6Z/Eo9cOnUHt+X+tK4oZtVGpy6EkapV0FAQeDGIPAXyfPPMaDlVYr/6UefhHpVmBU7T2IJ3oo+vDlc+Bm3T6dw1wWFyd6YMb5TW1UT2HsQ44aHEegJ+iPpDBm/yk7AnDsVK6XfCgI3MQIunfmrw3tc7dOciv/+jPuMftXkhpX3wxES+xfJC88xIBCOrWlI97S7qgVC3SKUQaNHECYEsxBcFIZMYFX1UbhuYmAV0eoaAYXE1hXCqq40XiJEEK66gYqSw+S+s4iSSil16koopV4FAQWB646A51VWphXSWV2PY5kN6Z5q6yMuHQbk0unY+10E8ZerkNglnvKJr3JVTDEqlKq3IQDXf133HioN3nEIWOXy1eWw6p0JpB+544BQOqwgcEsjYDQhNnfBZddU3DYb/EBsP/e8y/qejyM6kYhlclmT+Tqpld74i/jkC7wafMXOJa7xRUt/ax05KxOY8GktBIu7pUdIEb46BBQSW5fzQ/JDberN3TJ/2LLLhWh/3UahLV/UupRHqVtBQEHgxiAgENnUYljpzaAsWyLUgMQK1TSIp+KFgZT7e1HhopDYGzO4d2KrIomt1hfyTsRF6bOCwK2FgERi79IX47p3Fa5bkqrvgFMkFkYmXiDa1YuhU+phz1bIQGID7Pi/31rwKtLWMQIKia1jgJXqFQQUBBQEFAQUBBQEFAQUBBQEFAQUBBQEag8BhcTWHpZKTQoCCgIKAgoCCgIKAgoCCgIKAgoCCgIKAnWMgEJi6xhgpXoFAQUBBQEFAQUBBQEFAQUBBQEFAQUBBYHaQ0AhsbWHpVKTgoCCgIKAgoCCgIKAgoCCgIKAgoCCgIJAHSOgkNg6BlipXkFAQUBBQEFAQUBBQEFAQUBBQEFAQUBBoPYQUEhs7WGp1KQgoCCgIKAgoCCgIKAgoCCgIKAgoCCgIFDHCCgkto4BVqpXEFAQUBBQEFAQUBBQEFAQUBBQEFAQUBCoPQQUElt7WCo1KQgoCCgIKAgoCCgIKAgoCCgIKAgoCCgI1DECComtY4CV6hUEFAQUBBQEFAQUBBQEFAQUBBQEFAQUBGoPAYXE1h6WSk0KAgoCCgIKAgoCCgIKAgoCCgIKAgoCCgJ1jIBCYusYYKV6BQEFAQUBPK+yMrWY+uvV9Ftzlw1Aniap50Q63iP/Scfe7yKIv1wNfg3iqXhhIOX+XlS4QL0NAbj+S8FbQUBBQEFAQUBBQEHgVkegIvIUZYFwl74Y172rcN2SVG2XurVayz9ae1qWOf0FPfYuqfye3XPJzY+eQmJv/jFSJLSFwJORtIhtj+pkFv9+a3MNMeqF/5owfOVvX1N9NRTD+jXPAMYk9afHQ354upt/PLr2TaIX1lIbSjXXDwHPqyxfeJ6n/e7iWOZ9dE+tJRLrEk/5xFe5Wt/cFYXE1uWwapg1oSsPAvlbVjA6uy7bslG3XxsyXgpGdWonfdfmXefGq2rOi7dHhvGYF5RkZzFkS/FNIldtiBHF/I3hBB7PpM/otNqoUKnDKQRUdBn1LiNCAmnkJfsQ3ozjMXI+G/sFkruuD7E2uIJT3b7GwlELNhL+oI59H/QnYds1VnbTvn7nrE2JxEpD4bJrKm6bq55kTpHYID0bp/5BG8/67E7xYVBNj9I3cJ7cdiTWfeJUWrc3fFE58spSrpjAdUOVNJ0WLd3g8n4OD09HfwOBv22aHvoGj4Y1E451nJiQzKX/mHvmNj6BNp18gBMce3E2utrs9G1LYr0Zs/wf9H2gMljXh8Q2Z9q6UXS8t4rBOvYt3V7dUpsjabeuvglvMbyTG4dS3mfyd3aL33QF3kz+g9jgCo5lNqyCwAoii5pYfuL9797BobNH8Fb04c3hws+4fTqFuy4cuun6fnsJZCaxx79bwfiDVr1r25X1PTV2u1xyIIsh22pA9m52ElvTftlF7EYVuHMOyjcK4eraDXo9lZRnbKynW5zEGkmmPcRrTkJvLhKrIrj/OGKe74CflzvurkC5joIju8j8NI2sgyX2gKji9ztsbbp05q8uyVztoaHivz/jPqMftq7CK4F1z7us7/k4nlVpYoUXgv5ka3IhzWnA53FexOXUcEhu0Gu3L4mlmPz5Uyj6QURW1Qv/5aLWTSGxtTfdTCQWirImkP9JmVh3S3yXjcbfYB55s5JYOQyiVvZGa2J7DmHD5HZ46o6xOjmDz368XLvk3+7I33wkdtTiD+jf/DJ7pyXeciRWM6SYrZEXIdeP6Ji72V4l/s6T2L96/YK+ixf1VgfgqvBXuzP72gt48farYTx2Dxz/ZgXjDyskVkDg1f6D6aMB7b4NDPuhVq8qr33IrqmGO+ygfE1Y1fbLISSuiqODl46ctXOZ8/ku8mrKd2pbNFv1OaGJvXNIrIaBM1OIbGNl2irhV7yP5IEJ7KjR+NyJa7MzFSNXUuZ/DLeE7rg4gpsjJBaQzil35/oxKOZudjtS901S5rYjsZ4z59HcJx+tiz/uOQs4OuN3I9RD36BtaBlFZ1vSUK1oYmtr/hk136VoT/txb1kWByXTXoOmtBklv7vRsOX5m1QTexOS2JhYtkUEcHbbbIZMPV1bw+REPSKJ5QBJ/TLY6sSbdVX01iWxFSzPyOdpXy++HdeA6GpvOGtAYvv8gr4juKU+gsuZukJfqdeMgGQ6W8y/PsvivUI72Iia2RprXq2rvyk1sTAsYjDPB4BN7fQtPX3uxIPyzTJgIvaFO5g8LJnrbbnvNApOkFjrumtbc1rb9TmNhfRCt0RWv9kBT30B+z5fStoG8SLCN5DQ56II76hjZXSSQmKdANhoWlz7JBb+InlhIQMCXfk59T76ZToh1A0uepsG/zatAAAgAElEQVSS2P2cONGGZs0OiWbDXtw7Zyr3n19KvtcImje10gz6tMRr3Is0buFHfcHcgTL0F0+Q/8lSin8slQ2RUVvnsX8BR3e1pPHQp/Ft4Ga4ESm7eJhTc5ei+1XSRIqvCXW/NQj/pj5GUwrrx0Lz54Zrvwga92mPWqy3oqyYS9lfk79gD+XWN5EqPzyiB9OkfTM83YwVl13Op/CrTyhaZ+OE9Xg3fAd0xa+JD26uUFFexn9P7iR/2XquiFzfLJ4H7iOH4t+lBZ4qqY+/k2eFiZHEnufEZjcCepVx/JXZ6Eqg/tszaOmzk9/P/i+t2kP+rCkU7RFrd1ZuqXw7f/6nvlEWQXZc3XCxwK9qbapRTiy18xZj4aAm9okw7h/UFd+GHgjDWVF2nqLtKzmzpBKANVvaIom1azrs6cdLE/rTt1MA3qK7kP7SaQ6sWUHSikIL7W33pATiO2HQZM4s7820mBBaeNcDrnLhty3MfWsLO00KFOdJrOejj/NWbA86PuAtmguVcuqnr5g37ScOWClmPB99hFHDevOkzN9Xf6mQo9+vI2HOMS6IqBlltohyVBnPS3Ki3YPUbb1pYcPcWd5/kzmyqPFmzyKemwNj3u1Pn+ai/BeOsX5OGvN+vGrRpne33iRGdaFNIw/j/+svcPTb1UyWyW3xwpBiTkVe5M+fG9NysoB3dc9NQGINBzE/9n0QzfagdxnZMxC1MLfK9WiPZJL8f+lkW+xBakKGj2NQ92A0hoJi2bx9fLVoDqtMpmKiVqUokwl7g0jsH4Snq57cdZOZdDKcxWO6oHbVU7BtDsM/kN3Lq4IZOCaGZztqjHIAurx9ZH6YLKvbCtOOMaTGhaEhl8z4WNKO1GwZ2n6rbkisumFTJoW25SFfTwyb29UraE/9zMdfn+QH+eekChL7UNuuvNdTg/ufhfzwxVZmnTVLr/LyY3Svv/GYRo27oW4d+b/sZfGOQg5WyHppINz38q/PvuH7xu0Z1rUpasNHQo/2993M/uaMZXnZqzcDiQ16ZixREV0I8hO1PnodeYeySH8/nV02NHiqtgMZN+pZOgi4GEwc9WiPb2bJewvZUSR1zkxiX1ysI+71cDpojPXrCrPJmjGZ9ErzS03I61OIfCqIRpIo2lw2L36Hhd9rTagZiIbvPuYuLWHAqBCELUW7ey6vrtUw/d1wAj1BdzCdCZNWIXk/q9qGEfVyOF1aNDLFStAXF5C7M52pH+7AXLtscFThJC6NooNKy655r5L0XS2oM0Vywt5k+n8IMW+PpNeDIo7aXLI+nMTC3ZbtqJ+KYcorIbLx0ZL73RLeqUpuHLtAMBK2XDL7TGJf/zhiIjpgGKJyHXn7VzEnMROLu0Mn9xSH55WJxL5I2iVLOQoOZjEzPt1SDtkQOUQ6bcitL84jO3MhyauzkaNtsz5VKImLx9JBDbojq0gYL5fHsTkriBySsJq4joVkvpiG7s0Ywttr8BRNhPN2pzNpWpZ5HoqY4KT5d52tTYfGvmbfqhqtzRp8muqOxAJhOn6PvcDdeQ0ZFFX/ltHG3rYk9vByCIhtiVYwKT4ZRkBKV0qXTOS/PedZktiWvfD/vzB8RRJoOa/KKMp6n/xPzov/LRKdklJKVR6IR1nzK9ZmyqrW+M4ZhX+DamariYS54T4xgVbtvWyaCVRc3M+Rcenopd3KTt0l+xdxdIbM3q39izw4sSteNkQpEUi5pLE2/O6F6r14Alt52JCljKINieR/avTpkkjssVcO0WB5GBhMilvTcPkIPHZN4ax3nCV5dFZuoXzKKPwF11pbz3UksS4Ro2gxoHXlcRcuD3LXkzNpG/JzoaN7lFHTaKe0nLB5BjFt+Qg6ett+58KepbwSn2MishKJO7DnAm06BSALkWGoQH94HRGjd4nlnSSxPZ8lY8JT3G9dqVDxhZ9Iilgt0+ZWb6p89uv3GZJipLHXjcT++wBnH2pHC+vFrD/GsohFfCaS8ICXRzB/WBC2DKP0v31F9Gvfc8pqOOLnFPBqkAs/pzZ04GbzZiGxgeh0Ojw9K/dUJxxaE2UkUzqk2JqGumzShk0m07BfiQcDCiio34hG0lwpyiPPS4NG+lufQ3rfCawy1BdC3MfjCPGzNbG07PpgCEk2HIeNhyyj7NqdCQyZts/RZVj75RzQxJoIqK3W/8zjy4938rG059sgsWYCe4Ytq3awwETAAL+WpL7YHr+7bVR+MZtZSw8hedsgyXpZh+qeymNfa9rk2kcZ1aAUMl4OqrSvCU3ZCrSj6pnI4jc6oLYhi+UcF4lUsRatSo3a+hK6cAcJw5Ixz7DqzCf15K6NJXaZkZIaiIZ/AQVXGtFI+ijrC8jTNkLjJwlWwI744SQfkK0hWx9woODbCQyfZ8PUQ75Gj66iz9j0ax8BicQe3Edhiw4EVto7c0gfMoFV4rzVDEoh5eUq9s6jmcSOTTMS9er2E5PUlr6iRsKWx77dnnToXHlEC3YkMDxZGiHn9hSn5pUou65Ii6evPTksh8AuiZURUFuDp907l1cTN5mIbKX6ZO9rD6YxdZKc2Ds+Zw2z0LC/uqPTgac86qTxJEHuulhil4jXLpImFi3Zy5OZakW2bfWl7tamo2Nfs2+V0fTd9tKqcm3WYCUaSWwebolP4OLIYdNBc2KjKOWsXH2azvc24PMXvIi7RTxDbjMS2xLfJaPxdxXMhf+J17LRNPg1meMlQ2nbMc+glXUXzI1NmlgvPGcm0LypG2Wnt5E7fxNXckuhSTNUUSMIfNgLl7LD/DZ4EUZ9rCyabfl5zqxdyrm1+dAuDM1bvfBxK7bQOLqMjOPhXv6Un9vPybQ1lBwohcBg1LGRBDTBggwiBSqimLOfL+WPb05QUeKBS49QNMO7oXaDSz8kc2J+vkESKYBVxcVscpesoeSnYvDxof6AEQQ+7Y8bhZx6LwmtGHzE7a2ptHnci0s/zuZUmlA3hn56PP8MvvU3kzdLpkmMGE2bAS1xvXiY4ytWoNteDCov3MMHE/Bca1SyoFme0+fRPFDQbC+AmSk006/hlz0taT3Ui/+8Mhv9aEsNqNNyi8GhKs5nk7tM7CceuPQbTIvBwXhcLxKr6krjJS/S0K2Ywg0rKMw8TEWJGy5Pd8VvcF/8GpRyZslEztUgupuzJNZE8C78wrI5mawX/Gbv86bPsKGM6d0EdwrZ+tZMksRUKxaE8NIx1qdmsOzby7g/N4TF49rhLRC23ov4zDCzqiealhriJsSveIPuja5yatvnLEo9wN4/wPvxdrwWM4DuD9Tj1IZEhs2RcsQ0J/HT/nj/8g2rvzzCzt9KwfMe+sREGeUu2MWEweswnNlkj2PmxDXTxBqO6+WXOfr1at5Py+GUxyNM+2goHb2vcujjScR+Cnh2Yf7afrRxv8yhz1fzQUYOp3T1COjdhTejnqWNdykH5rzNhA1yqctZueo0ndUN+DzUizi7HywnSaz3e5QPjeSqVx5uM57AxRzBzm5LVRaQHyKLskmfl8yq/dBhzHTie2tw1+4iaUgSu6QKRs5ndbsLbN6wik07cww+a+r2A4l7I5JgtZ6cT/syYaXVAVwgtzE7CF4w1vjR1+eSOWkhqjdTCG2sZde0ISTthA5xy0gMaYQ+bwfpS5aQuV8Lvh0IHx5FZIgG97wsoqMXmrRUpj51i2PZ6yE0qhNNrJPQ2iOxd2uYFd2VB9305P+4lVk/azleBv7efrzarzttG4D+yGb6fy0yUysS+1DbzrzXvSnuf57ky092m8muQcz6jB8azpO+evL37uDjvUX8qwzUDXwZ1juEJ5u4k7/jc0b/q9zYKXlQqgs5ZKw7yJqL8NhjnZko4H0xmxlLDyEZ0ziJRJ0Wj5q7kfAWenJWT2Dq8lyDJkjdIpQXXhlAYO5wJi+TNa8aSEpGJEHuoDu6iVWfphvmlkrThdCIgYTW/4LoadJFjUhiDa9ryf50Dskr90H7sUyfEorG3TxfhRIm0qPNIXP5HFZ+l0eJSkPogHFERgSh1mWzsP9ksiQSawjuU8CmSRMoG5VBWFNjO/tmjya7+8dEtXUnd20fYg3yhxCfNhLvQ1+QmbWdXUe1INT96hReE7TwVZndBgxk2oxIgutAE2vcO3XkfruU5OWbyPMII3FuDB3ka9+Et5actenM+XwTeSUqND0HMe6VcILUOrI/7M/kr6+FxBrHV39mH6sEC5D9eoJHTSfxuUALXJzdU5yaV/K9U5tN+mw7e6dsStojsaaLOaHeDxfy1e48SgST3JfjjGOP/LJDvCCRohPvDSX+o7F08RU1/VPNZNfZOWuYhbJLQv3JTXw0LY1NF7wJ+0cKMe084WgmfcZKkbxVhE5ZzFjpckGbx76tmaQZ5oCNLaEO16bjYy/5YgvmFo59q2q8NmuyK3bbz59P3YfLgXTcNr4t3BtU/zhFYuHN5HPEBuPgxXtNOlD779x+JFYIJlSyjYOx66knmJA+8Dv5Ze1RnzVqG+snzKDVw8WcmJDEJfoSkNINtUDKXl/KFYuF5cO98xNo1qiUs59MpFD48kgktqyQU0uS0W4323qpklJo0bLUwlzVSNg8OLd2Amc+lw1erxG0GhlMuUwDapTLA+2WRE6lSppf8Z2wEbQaGkz9AmO/KmiP36eR3F+/kBPxSVyysGR1o37CVLGuKZxKNWpM5YT6+EcrKbU2e5Z/5w19KSZvRiLn91tOOqOcZSaybvBBbpTNkZeXckX0Oz6To6Gx11aDf6xLdDxte3iJGDortxQcqnLkYxPpv14kNmI0jwxoSemeZI7NMl4kmJ6wEbQeGkzZTws4OvMazYrtmhO3I+XrIbTzKGTj6Jl8YBFcph79ZyUw6lEPzn6dyJAUI3mUSKzu8FckTPpeZuLbnMS1o+jqfYrV3eazyFDaCRL7WD8yZnbBx0KTK6LS7Fkylj7F/b99RbfXvrezc4kE1MI82PxKnZJY3TE+eyeNZf82mw53fTeBxCfuwUTYXx7Ft8Oao/t+NhGJVn7KEUP5NuYRdD8uIuKdY7J+6tm6qYDml3yY2l+F/awLDpLYx7by53NGtf1dV4txXT8G11+qDhfl1CdDPIjpC3fw0ehkNpn2w4GkrI8k6IpjgTikg45ZCyYdDMw39VJwE+mW2vIgF0zcx9MIUeewasgE0i32ZQ1j01IJbSyYEMZyUyc+sUNi/TuEsODJxpT8uplXNxVZmASiCiT11Y74/ZnDxwsP8KUwkDISO/HXxrzz90BUJbmsydhLhvWh0KslqSPboz66g2EbzljWfXcgqaM74pe7g77rRWdqUVZ94X4Wr/idLaZbfj9mjOnOQ6XZzFoi09w6NbHqtnBY0mrDAVp3NIuFFubAldtVjZzPmn6B6E9mMTlmYZUmnsY3RRJbXtkUd+Cs9US20lukMTH+Xwm7EoeQtNey7fDp64lqW2K6pJHmv6T5ldaM7mAawyZl0kEkC/ZTtkjaYsfWZq2MhKRh0+Wwauo7pMsizHaZkkF8Z7VZAz4ohfUvB1Fiyyqi3zTWjwymZHcSQ6aarsZEEZ0xJ9ZTsDuNCVNlpqzS2JmCBzm/pzgzr0xa5KJdzH0tyam9s3oSG860L6II9ihg0/jhzLUwX1cRPl247PCk4Ntohs+TafkFEjt7KSWDXyPEDwp2fERssiWBFYB2Zs4K5U3z1NokuV0cy5JCaGTDdLiSKblg6n2wsql/3a1NZ8be2W9VdSuqDtamy0gqhr3F1Qfu5i+h6Yu7cZ89qOpIxU6S2OcnaZn39GWOZT5A99Ra2S3qvJLbk8SeF3OHitpND85zWiRkFr6RGHON1v99Db/E76wEtqQ1LMoaQ/4nws/O+Vy6jk3gkSd8KDu3h+Oz1lMqaHkD2+MzfhCahm5ot5hJpoEMNj3PqfcSTdpTs0BiuyZzZfHvczv55fU1iHfp5uJixGBLM2EfPKfH8WCg0US4vKSQ8zl7KPpsJ/rTcscrUZtdnQk0ghZ5DPmfgjGQlhgoS4wA7U0ZRWsncebzMkNALSEFjxFDZ+UWy1/cwyEhKpt8hGym2HFufCwHvHqfWEmTXd2KrMhdz8FJDiVHqboauyRWJHxVaC0R39cJvp7xRlIlkVi7fraG0k6YE0fHsm1AQPWb1IWfSIhYjbS6PJ94ivhhXWgn+c/K374RJNaBlEESqa22o5XI+p9s3VRYpySWij+pt2UqrrtqwURQ6FyVwUkkEyvrg3IQYW8IATqs8jiKQFUmsWbiafZlMxJRy4OcXANWFeqWWrA6/1LWpAE7JPbJbmGMb1ef375ay8RKd1+S/20eX6bs5GOhfYnEXi6mROWFquwkX35srYEVBW3dmfV/N6j2qn7k2lVR1srBmUQ5uHlJLCqztknorF6bR87+TWR+msk+uXm17BBu1nA6cAi1cTA3HuaRkdguxGfE08WWjbKsCalda+JiXV/liyBQdY4k7qVQgiU/Xrno1xTp1cnJLZFYB3wdJVJbbQsW2juppDMk1pF0NDXYU5yYV87vnWZEqiexdgJcSWbMMlcPY316dMXg6eWOdncyr07dYXmRZWjeuTkrvFF53js+XipNKIOGh9NL8qPV7mPuqwkmwm+a8ybrg9pam86MvURiHf1WGWW8bmuzjkks0cWcCr+okNjqpt6DDz6IVqs1/Kv9pxv+a/ria9LOiZo8/R4OjTKSIFsk1u3XdA4nWqkcZSa7NSWxqIJpOH8EjW3Ep7H2cTWS2EKjhliWa9WIURUk1qSZtULSJokVyzzRFZ+nO6EO8jcFg9L9tIhjMyWVnjw1TtUjZCSxcvNtIe+uG54zU2je5HeOjlxAiaAdsEViHZa7GtJ7nUmsKf9wNZP2upLY098z7OWvKvlhXlcSKxLmatexnMT27M/ayY9ThSsv3KQk1iH/3OtFYg1ga8B/Cldf7k25e+2bE1fW/tgisRqi5s4nvIUtn1XjjFBIrDFvbFX+pEYS687BtZm8Y+1QTTUk9tRevrwazPOB9dH+upnpm4r4zXoROpKz9nYhscZjJMHPDSW8e3uCHmxkDDZj8NGbTOwSs6+o5NNnNnWvrYOyzAyxmiprTGK7xZPxZhebfryG5m5SEis3P60SlpuVxDoxr+qcxJ7ZRHTU3MruE1WSWB37NmTT/JkuqMvz2JQ8nrlWwbZMsQqq8OWUxkt+4XMtJNY0/r6S2TnIfdDrbm3WMYm9nmuzx37+7HofLvvm47b5g1o3J+487iIr/16skNgbR2LtR5i1ILEXX+TBt7viJfPxNMsumRPL8806p+lzefkNgp5rxtWL53G9xxid2BgReDv/mZmFXmY1bDRHdkO7eQqnlhhNgE2PaE7sflJKYdOVxisE/0wbZraYzYkt87baGJUn+hIQI/jbWmqAqyfU8npEwks1KYssSKyzcovly0VzZVPTsiBYtsyJrTW3LTvh99Yg7m9glTvYAhI7c0fsh1x7Xi15q+mPdjWxXZj/reCfeZr1I2Yz74S8IbM58dG1k4heaDSRrTNNrBjh1/3fGfQeb+3JWhmA/rPeM5g66//zPfOmbWGj4BNreGrRnNhK80vrx0l5tz/tvK3yzEr5eB3QxEoXA3ITbfvDKwuSUBc+scBftZ1ixxlNbMBYln0USiODr+BCFkrpE+TarnV9iDXYUTt7uy2Wd8sm7YXJ3ELR/i2nhR1NbNsuvXj3f30pOfgNQ76zutSVzIl1Mg2ohU9sIcMinuP5AHe0B7IYva3YUtMilnX7dTP9N1mpI21N3ltZE1upPyqC+08h7pVg1BbBwkAzZhmpvRshme1WH6u3am2grcO8UQNWwKbXhjO30qWEpZDOamKN5sju6PM28dEH6WwSfGINTx2YLNrb3JzQxErkTm7uaq96i37Z0fba8yc1t1Ube0rV86ruSKzoyuGeR9Zr0Sy0mFdmc+LcdS8Su8Q4m+WYJLuKQcwMsQcqR2t3Zs4advJKFggSwo5pzqXSqlGprHlOgzxycd2tTWfG3tlvFVzPtVm3gZ0kn1gXdqf4MqgG8V0cW9u1W+o2Myd2lMR6ieat/vgsikPjA/r/bOP4QimwU2u8YofSVDC9PW/W4jprTmwgg5p8Ts1dQXFJKeUHrXxd5WM5YDSPRLTE1RAwKp0iMbCTW8SL+Ie35163Ms5JJrq4oUqabiC9FgGPfPxRRQ2laXs/3Mpk2lAhNk3SVNTF2/jjy/1cOSKS5CbNuHf8aJo9YOnLK/nPcv4wx9eu4797Co2BoCo9jpNYo2nzCSflNqZGatYESn5dyfEP9lDeQDY2gjwWJFYiycUUrpjP2XUXcHk6lMZDe+GrEgpfA4l9QIhw3Qt1+XkKv17PuW2HKbcww65qYQYRNXeaQWOlP7ODj8bKfQ1tvGOXxNZj+IKpvNS6HvzxC8vmS4GdmvDSuMG81MkPd/0xPotYxDIxulydkVgeIWXDUNp5lnJqWybL1ojBmqqAYtRHH9D/IdD9K4PYxAOc0nnQ4pnHGR4eQsdm91SpiX1pwXSGt65nJL/vfMPG/1imvjE2J5H7yxxIW0TCivP49O7BP2J60MIQgeQaSGyz3ny8tAcB5Rc4tPYrPvomh8M2ZbDs+K0andghTWzXeDImd0Gtz2PT1EnMNQXHCeeFJ4JQe1yLJhYkfzT9yR2kr/yC7TuNAXvsPnWaYsdu65YF7AV28g7i42HtUFdcIX/3dnNgp/ubMv7Zzjx4D2j3ZjLsRzFql3V0Yhcv3h4WxmMNsEFk1bw76u+09bhC/r4fyDigZU9JJccTs7zXicSqesYbUypRWylfQohPjcT7SJY54JEhsFM4ce9FEexl5TvdMY5lCULgLz0FB7L4fPkXRkIoBMoZMI5wLxuBnRwyJwbN66mkPqOBohwyV6SZgp3ZmjXOklhjkCHQHVjIhPezyCtRE9j7BSKf60WHpp5Va2LrMMWOpwPmxATEkPpRGJpyLTnr0kn77kdybEb1sUbJMVLkOIl1dk9xcl45cwFo1dXq+6AiclYGA1u5gxBsb5EU2KkDA19/jYEdG+Gut4wdYF1f0Mj5TOsXiLsNIuvMnHWWxIZMTmWQ+z4yN2znpwPi/q3SENQ11JAqKkgt+OpOZniymAW4Dtem498T50lsjdemk58ToXidpthBymtvLzqx+UyrO5pJwtg0O7EFatBRJ165vUhsW1GzakFsLNGo5Of6dCQtYtpj4DjWT/l58lPfp8gUwMk5TazHeyk81Mpm7h6DT2rRDys4u0xSpfngOfMfhkjJth59bha/Tdps9n+tNjVQKUVZybLUQKLvahUuUhUX93Bk5EpZoLOW+CwabSD3Nh+Tb65IGq/Y18Sa/HOdlBsxUrI1KvrcE5QGNuNeqzy7Erm3llt3vhhPH8s8sXZNhK1SJrmPT6BVJx+bKZCqJMimMPOCRA747tglsUDrHqTO6o1tS85Sjq6dTfRCKeNqHWpigYDoUaQOaG4zvYXQY7kfbkBMLKkRlVP8mMaqCnNiz5dHsXaYjTYsytfjpQVTDWTX+rnwx2W87zPmybXOE+vpiCZW0GYn/IP4p6oyhLYiyKIAmshifhxyEXIa8cQ498qmYBaCOhjYSfbODdXEmrSrVX9tam5OLEysKObPCq+cvkNqrooD9K2WYqdHt78zul0VjpQXslnwySFzkCVbeWJVvrw7sBdtG5Sj3fcNo38wa2T9W3dkVmigMT+sjcfC//U6kdjguGVMC2lklKaqiLpOHGDsmUTq5SlcDPVaRUy1astmih0HSawhSml6nCESrM1HZvLrLInVjJzPfIGIVIVNVebEdZhixyESK2jvJmcQ17UqZ+Gqvom1T2Kd21OqNw+vNK/qjMQCraKYPz2cQJuDX9lkvjIpVtFlzCzeEiLMl1rnz3Z8zgpTzxlNrF1Tciuf2Dpdmw5/T5wnsTVem07tc8bCdUpi//e/7E8s4j675xXJOkCQSJ6FoAYdqoVXbi8SK/pJUinvqQwpC/NW8f8f78X9Q5/E28cLIb875WXoTu/n9MdrraL4OkdieTiMgCm9ULuWob8C9eq7VSJAlubDPniMj6RJO3/+RyxrILu71nB2iY2oty074RPdC78mRlNlKOPKuaOcWfkJxT9KpppiHx8ORj0gjIaBfniIjLD8ynkuHtjMmdQ9lFtrWlV+eEQPtpDFhKJ1gKlqLg2kKMIWY+KM3LjhOngEzcJaG3x4K8rOU7R9JWeWNMV/TZjM/1mUTtWae98dzAMPeGEYypJ8zn75CUVeg3k0zMdG9OhqHEKs8/4KsvSLoHGf9jRo4Gao3/xUpeUVbq0SCW/hWUuaWLHF1o+TOKEHHU0Bkq6iKzjKlrQVzNtmOfZ1p4k1yuLdrTeJUR1pcd894jw0o2IZTMqDvnFRvNQtAG/DB9ko8w9rfuKeF4fS1eMASf0yZHllpXrq0TV2KKO6teD+e2Uk1Zr0egbx5tz+9BG0usKjO83eVStIatCfDRHe10RioR7tBoczJvxvBHhbE2XbJNacd82Lb8c1INpGGkczUrcaiQVV20imvBFGsJ+YV1SvJe/AdlaeCmJc/yDyamxOLKLiG0LMxEhCWjSiUkrCqrRAt1KKHbGbnYLb80rHpvjdI55Sy7Tk//wzi3cXclCeC9AWiRXqUGmYNawrD96tp/Cfmxm/y0xk1Q2bMin0YZr5elUiszeCxApBmBKXiumVynNZ9Wws1xqWTP1UFOMGPG0R8EhfXEDuznSmfrjDhgZfMAsdR8zzHdCoRczLdRQc2UH6jIXsMFlfO2dObBhOVTADx8TwbHuNwRrB8hNhDozmLIkFNWFvTGfQUxokkXWFOexatx3PfjF08agiOnFdpthxRBNrBKUy3iZgriOJFdp0Yk9xal7VJYkV5G4VTvyYF+ggC+oljP+O5VNZ+L2ljYptza6K0ITFjO2oBiGq9DsTSJciHTs4ZwUxnCGxAtZRr79A5yANjbzMDNywNvdmkr44i+xKFn51uDYdGnvnSSVEwZIAACAASURBVGyN16bV9uDIn3VHYv8ieWEhAwJd+Xn+ffQzZGOp+gkalcq054T0Tjc+H/vtRWIdmQXXrYwY9EiVz/H3Z1MsT2mj8qL++DhatfWyMoe9bsIpDSkIKAhcBwQ0Q4rZGnmRu0/68Ur03VSdDKemJNaLeqsDcD10HTqjNKEgUAsIhL67mrHtPcE673At1K1UoSCgIKAgcHsi0JkKIUuH/zHcErpXYRFo1XMHU+xI5xR+b8Qrse7stgegKobUNWFCiElZLmt7L9XN7wqJrRtcMeUxFXLKLkvjksmv1AOXTu3xfakvjRu6YZkGp66EUepVEFAQuDEI/EXy/HMMaHmV4v9n713goqrW//93ICTfmUguR0whVNRES46lecwoNFOPhzpKeE9MRTGSNC0vB4sfKZmYd495v2CoqaEVlXctM49pebCUStE8oIKhozgcbBDO/79n9h72DDMwICDS2q9Xr1c4a639rPda+/LZz7Oe9S8fesfVsxNWXHERS9BeDGEt4Or3uKyfxj1XhZK9M2MszuoQAY0fXZ6PZOSAjjRyldbDxTEi8ahDVUUhQUAQEAT+sAScnuB/Hadzq3cLiv/7Pa6z+trfG1YNyRERG/g7exNzaEEDPoxxZ9KvZVP2aNmTQWNHEiolG5ES5w2ZyKayM+RV67AJEVtdeDXBNF4hZRC2f4Li/FNkvLWU/FJb6lSXUaJdQUAQqHEC2ltsXJnDEx71OJPSkGeW3WPDBFnEWmzHpefI7nBib9ix2CmWosmjuVW/5Pd6n/jj/F2N91CcUBAom4BFbgAw5Bzg/bHlJLkTTAUBQUAQ+IMTMIUQl0BwOjQDl13GtP82j26tt/KPNvISH6XEhY/ofsRGncBCtsVd5lGP+nwzx6vcjMSmUHWlUT3pG+OYuL7MdVLVPnpCxFYnYmUdalNP7lWthy28kYPux33k2FqLWp32iLYFAUHgzhCQhOyyPNjoySCb600qIWKlnjSIpfiFgRT5ulPsBELE3pnhFWcth4AsYl3LXKsqKAoCgoAgIAioCSgi9h5DHs5HNuG8J6FMQBUSseW+l1ieyihi/Q3oMo/y6dL5bDpxB12wsmlCxIrrRRAQBAQBQUAQEAQEAUFAEBAEBAFB4K4hIETsXTNUwlBBQBAQBAQBQUAQEAQEAUFAEBAEBAEhYsUcEAQEAUFAEBAEBAFBQBAQBAQBQUAQuGsICBF71wyVMFQQEAQEAUFAEBAEBAFBQBAQBAQBQUCIWDEHBAFBQBAQBAQBQUAQEAQEAUFAEBAE7hoCQsTeNUMlDBUEBAFBQBAQBAQBQUAQEAQEAUFAEBAiVswBQUAQEAQEAUFAEBAEBAFBQBAQBASBu4aAELF3zVAJQwUBQUAQEAQEAUFAEBAEBAFBQBAQBISIFXNAEBAEBAFBQBAQBAQBQUAQEAQEAUHgriEgROxdM1TCUEFAELhrCWhvsXFZHvW3e9B3yz02utGVhGcn0+k+9U96juwOJ/ZGGb1uEEvxCwMp8nWn2AnqfeKP83d3LSVheC0g4NumE3N7BuB6LY3F606yp7gWGCVMEATuEgJ+IxaxKDwA19xDLHg5gZ35d4nhwswSAo03Uhj1BMXF4HT5JM4fReF0ObMMQqNYGvYCLSxK2H9+d43KY+GjrsyeWJ8kvQB/OwSEiL0deqLunSPwVAQtYzqg+TWVf7+xq5J29MB3Syje6tq31V4lzbCupvXn1YT+dH/IB61ryY+nt75O1JIqOodopuYIaG+xdskVuvrcw5mUP/HMsioSsU6xFE0eza36JV0RIrY6h9WPuRODaQ5k7dnA2LTqPNfttz08fDB/98/juw9SmZ7jeHumelL5itd1/CyOlXyqWygT2rvDjZMsXp7GHseq3QWlQojfNImOHCVxYBwH7gKL/1gmyuPjnkFK7xhWVqDzkYs/J0y6SaDn6Hv9idtXgcq1vGhI3GYmdaLO9asUdkXEKj/cPIPrvGe456a9AaqYiB01RccbXW9Ahg9R0feyv5aPe202r86JWNfJM2jTwR3y0/jppVWUzDkXNAnv0rKVC9w4xqkRSRhq88jcLbYNe40/hzaTXus4NzGR6/8pMdxlQhxtO3sB5zjTbx5V+sGpzopYT15d+w/6PFh6AtSMiG3BzG1j6HS/nQl4ZgfdRtfsq2SfuDcY0dmFk3PeYeruu+XCKLHz9cTfiAkq5kxKQzsCViore2L5lnd2v4VD7z1BezGEtYCr3+Oyfhr3XD1598G5qywuEbFnd29gwonSxptFl/qnYgOGazl89/VRFp++SU05ZiorYmuTJ9bMMy+NuStO8tVdNV/KMlaIWFt0TCJJa/lTkQFDXg5HP17C/M1pNXT9VF7E1gZPrMfT0Ux7KYQAby2uzkCRAV1mGvs/nM/KL3WVvor+MCJWIeQ5naKhEdzyBOddg6h36BuH2EV12kG/JmVHUo2Kv8K0v9wk718+9I6rR1l+XodO+gctVHdFLHlkLZpGrvLU0/TAd63sdRMituqmu1nEQm7qRLLWFcptt8J79Vh8jeGRtVXEqjHIXtk77Yl9dgifTG2PVn+GzYnJfPD1jaoV/+WOfO0TsWOWv0f/Fjc4MjP+rhOxfkPy2BtxzYEvrhUXsf/r8QOGLu7U2+yPs9Cv5c7s2y/gzpujQ3nsPjj7xQYmnHJQxJqLGfj5061M/uX2LXGkhcqKWEfarqkymqBgkrv7wbU0Zq06yeGaOnG1n0eIWIdFrOr6SV8/hIkba+IzUOVFbLVPnXJOEPL6asZ3a4QqiEtVo+KeZfXp/nAiVup8wDYKIx6FIzNw+XyFQ8PriIiFYtYmXaKrz718k+jNoL0ONS0KWRGocyJWO3shLbyy0Dn54pq+mNOz5DeGYa/RrmchuZda0dBDeGKr6koweb4L0F3w4f7CVE4oob1GT2kz8n9xoWGrK7XUE1sLRWx0DPvC/bm0bx5DZlyoqmGqQDuyiOU4CX2TqQ331btXxBazNjmLrt7u7BjfgKj0soahEiK29w8YOoHLskdwuliBIRZFK0nAnTdHhfKYu/0wW5PnEIsQXs29WnqHBDPkYQ8Mv+yl/6cViO2tpKVStbogYmkXzPZn/eD8QfpsrUu+CiFi7YtYy3BVjV8Xnnslmoh2Hhh+SqLPhE23cVU4WvUuFbGaSBZtCSMAPRmfrWL+hzvJyAU0fnTpEcbA8AdJGzKxQuHRf3gRK4cWV72IBZ7J54dJV3C/2JCXhtcXYcWOXp6qcnVUxB7j3Lm2NGt2Ug4bduf++TN44MoqstxH0qKplWfQqxXu4/vRuKUP9aXQCwoxXDtH1rpV5H1doMJl8ta5HVvM6UOtaDysK94NXHCSalw7xfkFq9D/qHgi5WpS228Mwreplymsw/qw8Py54Nw3nMa9O+Aht1tcmMf1tM/IWnyYIusPkBof3KIG06RDM7QupoYLb2SR8+k6crfZeFF6vBveA4LxaeKFizMUFxXy318PkrV6OzdLeQfccB01DN8uLdFqlD7+QqYVE5OIvcK5XS749yjk7Evz0OdD/Tdn0crrIL9c+gutO0DW3GnkKp/RK2q3Ur69L/9X32SLZDvOLjhZ8LPvTTXZiaV33mIsHPTEPhnKA4OC8W7ohjScxYVXyN2/kYsrqsi9IovYckOHtT68OLE/fTr74yl/cjVcv8DxLRtI2JBj4b19JiGO2M4YPZmzi3oxMzqElp71gFtc/XkPC97Yw0FzrHfFRaz2z4/zRkx3Oj3oKYcuFXD+209ZOPNbjlvFkGv//AhjhvfiKdV6X8P1HE5/uY24+We4Ko+JyWaLLEelr53raqHdnWX7etHSRrizuv/mcGTZ483hpTw/H159uz+9W8j2Xz3D9vkrWfj1LYtzenbrRXxkF9o2cjP9u+Eqp3dsZqrKbosKQ/I4H3GN379vTKupEu+yjlogYkct4vO+Phx9L4r9gW8z6tkAPKS5JYWi/ZRC4v9LIs3iHuRByIjxDHomCD9jQSVs7SifLp3PphNKYfmFMDeFiUcCie8fiNbZQMa2qUz5NYzlr3bBw9lA9r75jHhPtTpQE8TAV6N5rpOfyQ5plVnmUVL+mahq24ppp2iWTQrFjwxSYmNY+VMlnop2q1ROxBqb82lL8otBuNgQsR4NmzKlZzse8tZivLnduonu/Pes+exXvrJ6nOBUn35PdKT3o43xkG7iFGG4kcMP+//FXKtQZZsi1smdN4eH8lgDyP/lAG9/epGfjQYqfVN13m4Ir1xWd5AhuwxM6N2Jxx6Qbc+/yOHPDjIrs6gUxXYt2zK6ayC+99nyEdn5MFALRGzg38YRGd6FQB85zNWgJ/NkKknvJHHIllPQO4ToyRGEtGxkzmlQet6qROzY/bR5cxShLT1MzHSZ7Fw7gQW7rRv3IOSVaUQ8HUgjxRRdBruWv8USVYiocU2m91EWrMpnwJgQpNuV7psFjN7qx7tvhxGgBf2JJCZO2WQOYdS0CyVyaBhdVDYb8rLJOJjEjH8ewHYAqoawt9cQ2UFran/GztsO9bXr6esWz+bXO+JaSsRqCOo/nui/dyy5B0njczyFJe9tsrpfAcrYtG6EVn4fM9hgCHZEbOtIFr0bRoCrgewD7xOTqPRZKa++fuytdy65H/ZbrmfSK2F09JMHVJ/JoXVTSPjMirh0L3w9mrD2fhZ5Msxny5PPJXPSKn87evtzaM5CyfjIz4heAXgYb0M6MvclMWFe6TmghDaXXD86Mnav4C31vFKePfNWkT/gZUIau4IxMVYKfu/EE9ZSC3lpJE2eyqbzcqc0QYSOjiCsUwCN3JWXID3Zpw+QNGsJByTxXhVHdYpY/sfClRf5u58r3y/6E31Tq8LgP1YbdVbEnloL/jGt0Ekhxb+G4j8nmIIVk/nvswstRWyrHvj+v1C8ZRFoOfyF5Ka+Q9a6K/I/y0Inv4ACjRvyq2xJFeswZU0bvOePwbdBGZPKLMJccJ0cR+sO7sb3GOuj+NoxfhqfhEF5rpXTdv6xpZyepYp369CP5pODcbfRdr4kyhWPtfxCo5keS0BrNxu2FJL7STxZ6/OMJRURe+alkzRYGwrGkOI2NFw7ErdD07jkOclSPFbUbqn8nDH4SktrbR01KGKdwsfQckCb0uMufTzI2E76lH1UJpGnydNYzo1HLdi0gcxcO5JOnrbrXD28ipdi081CVhFxxw9fpW1n/1JhRoZT2wgfe0guX0ER++xzJE98mgdsvZde/ZaE8M0qb27ZocqXPnuHIXNMMrbGROy/j3Ppofa0tL6YDWdYHb6UD2QR7j90JIuGB2K1Wstoq+HnT4l6+UuUZ6syKrHzsxkd6MT3yxrSN6W8B0ttEbEB6PV6tNrSPdUfSaR/vEpkGl88Amx3TJ/GyuFTSTHer5QX9myy6zeikTJXcjPJdPfDT/nbkE5Sn4mY/CwhTFoznhAfWxNLx6H3hpBgY+Gwek2d7mAcQ2YeLQ98lf5uyxPr6+lN/x4hPNWEUuHED7ULZvqzfrZD/37P5OM1B1mj3PNVAtSW0brjqYzdl2cWEqVErKq+7sddvLszVxawUmuVELFuevKLtWjutbKmMJOPlx1kze8l/15mP43F7nwSKVtMNYPmkDw00Ob4ZGzrTYx1dKFZ5Nho7WwKvccqKYLka8JFhw4PPErdf9JJGjKRTWYd68fA2XOIaGvzDkTG1hhiVps81UYR65tN9s1GNFIe+IZsMnWN8PNR7MrmQOwIEo+rrk9bLwdA9o6JjFhoK4wkkkWfS14/ScRksOm5GJJu82oqLWI1+D3Rk0HDIgjxA8twYg0945YzrpMs/q3PrTvKgtFxJdmByxobTB/VYlYo/bQhYlUCNnPHbCYsPKQS7ZUQsfX16NGWFqWGDFLGxbDS/EAJJHLxTMKa2w4QNl0+sog1e2INZO6ez5R59j5AqGA5PGcVEeuKLhc8vK3tMViND/gNmsOcoXaem6dTiBm30vQhxfgs8SM7x0Aj5WMRBrIzr9LIr5HZ2OwDUxmRaMqoZ3P9tFLy4k4mRi6gzOAnR+eqImKPzsAltSrDiU0G+EXl8XXYNfL+1YRH4mx5uhw19I9Zro6J2FZ4rxiLr7MULvwv3FePpcGPiZzNH0a7TplGr6yrFG5s9sS6o50dR4umLhRe2EfGop3czCiAJs3QRI4k4GF3nApP8fPgpZj8sapstkVXuLh1FZe3ZkH7UPze6IGXS56Fx9Fp1CQe7uFL0eVj/LpyC/nHC/7/+PogPGIi8G+ChRhESVREHpc+XMVvX5yjON8Np+498RvRDQ8XuP5VIucWZRktURJYFV9LI2PFFvK/zQMvL+oPGElAV19cyOH89AR0cvIRlzdm0PZxd65/PY/zK6W2MfbT7e9/w7v+LjLnqjyJ4WNpO6AVztdOcXbDBvT780DjjmvYYPyfb4NGlTRL++5CWgRInu3FMHsOzQxb+OFwK9oMc+c/L83DMNbSA1phu+XkUMVX0shYLfcTN5z6Dqbl4CDcakrEaoJpvKIfDV3yyPlkAzkppyjOd8GpazA+g/vg06CAiysmc7kSiZIrKmLNAu/qD6yen8J2ad3snzzpPXwYr/Zqgis57H1jNgnyVisWgvD6GbYvS2b1jhu4Pj+E5ePb4ykJtl5L+cA4s8oWmpYe4ibEbniNZxrd4vy+D1m67DhHfgPPx9vzcvQAnnmwHuc/iWf4fGWPmBbEr++P5w9fsPnjnzj4cwFo76N3dKTJ7uxDTBy8DeN7lepwLJy4cp5Y4yth0Q1Of7aZd1amc97tEWa+P4xOnrc4uWYKMesBbRcWbe1LW9cbnPxwM+8lp3NeXw//Xl14PfI52noWcHz+m0z8RG11ERs3XeAJjwZ82NOdSeU+XyooYqWEE8MiuOWeicusJ3GymzWx3BOXFFCL0tw0khYmsukYdHz1XWJ7+eGqO0TCkAQOKTVGLWJz+6vs+mQTOw+mk5kPHh0GMum1CII8pBeaPkzcaHzdMGVilV6SJXEbfYCgxeNMf0svbFOWoHl9Dj0b6zg0cwgJB6HjpNXEhzTCkHmApBUrSDmmA++OhI2IJCLED9fMVKKilpROhtFtEqtfCaFRtXhiy2dpM7GTVO33HA5/cZBZGap0gvf6MTcqmOYuBrK+3svc73WcLQRfTx9G932Gdg3A8NMu+n9mcimY276WTvK2E3x+tYh8F1e6P/oEo59sjGtxDl+t2stc0/dFy3Di39yZPOyvdPYE3dEvGPtVidgt3StZ0GIvmZJK8BbfJOubPbx7NA+diweTI/5KO3frNcMevD3mr7Rz03P2wAHmpuWRhTOdW7Rj9N8C8ZA8vqtqZ9KmyAWfE9bSQPrmicxYm2H0SHq07MkLLw0gIGMEU1er6XVk0pp4QnzAkJNG6oYlbNydSb53AD2fj2RAqwxGTLESsUbhKAmO95mxfCdXPUOZNjuaIHfI2NqbGLl9s5jWpZOydr6pXY0fPQeMJyI8EA99Gkv6T0Vy5JRkx81m55SJFI5JJrSpdB4dR+eNJe2ZNUS2c1W1H0LsylF4nvyIlNT9HDqtM4af9hw9jZelDyw5B5g6PJHSybj9GPjuHCLaVbUn1oZQN2RzaP1sEj5SyRLF64iOtPVLWPLJITLzPQjoFcGkMT2NH8ey901lxHuS5X5ELl5kFIKGzJ28/14SO0/rUIcqY/URzXTPkteQSkIvIYwAN2uxa+ueUF6ouFrwlj/2/G0mm18JQqvPIHVFIut2Z4IqxFr3TSJDZpR8XAwctYiZfQNMH1702aQfTmXT+hSO2vRMVmTOWgpHI8cZK9l51ZPQf8whur0WTqfQe5w8xzUDmZMcQaCrjvStScbQ5sx8DX7PDmL8S2EEeuhJ+2d/pn6miFjTB9Hs3VOZWBBN8vN+xr91RxYw9scQ1owMwlXVfsi01Yy6P42PPkll/0Hp2pTajmTaK9LYqz/SlH/fLrtELEWxo7lVnInL+kk4ZZWf3MmxNbHyWZve5Otll/G72JBBw+tTfuu325+6Vb/uiVgpmVD+Pk7EbKeeFEL64C9kFXbA45LJ21g/bhatH87j3MQErtMH/znd8JBE2SuruGkRvePF/YviaNaogEvrJpNjdPPLIrYwh/MrEtHtL4n10iTMoWWrAotwVZNgc+Py1olc/FA1cXqMpPWoIIpUHlCTXW7o9sRzfpni+ZXrhI6k9bAg6meb+lVMB3zWR/BA/RzOxSZw3SKS1YX6cTPktqZxfpnpjUYtqM++v5EC67BnlXmmvuSROSueK8csJ7zJzkKzWDeuQW6Uxk9DV3FTXnd8Md2Pxu57jetjnaJiadfdXWZYUbuV5FClMx+bRX9NidjwsTwyoBUFhxM5M9f0IcF8hI6kzbAgCr9dzOnZtxlWXG44cXvmfDaE9m45fD52Nu9ZJJepR/+5cYz5sxuXPotnyByTeFRErP7Up8RN+VIV4tuC+K1jCPY8z+Zui1hqLF0BEftYX5Jnd8HLwpMrU2n2HMmrnuaBnz+l28tflnPXlAWoRXhwSZVqFbH6M3zw1kpW/7skdDj47Tjin7wPs2AfOoYdw1ug/3Ie4fFW65TDh7Ej+hH0Xy8l/K0zqn4a2LszmxbXvZjRX0P5328dFLGP7eX3501u+3tu5eG8/VWcf6iiBP2yiDXkHOD9sYmq/Q0HMmd7BIE3HdsORPlCXuKpUl7apBfAGGJWZJpftBUvj+nFW9mSIohJa2YS4pHOpiETSbK4L/sxbuUyeja+vQQl1fUYtytipRMWZLJn80EWyy+Tvh1DWPxUY/J/3MXonbmWoZiaAJaN7oTP7+msWXKcj/Hm7egetLv3InuWH2CxVaTp33s+z/CHteR89SFRR02hvGZP7IavyH+mB0/5QM6/djHhUFkCVqrpoIjV6vn5ix1M/qlEmLfr0oO3/+KNZfZmOatz7nGmr0unZBtjZ0YPHEDvJpl8POcga6prUG6j3dCEzcaXc/3pVJZMLydEURXKuWCkygNo8/zqa0LtAYSgSauZGdIItad34NztRLTO51D8EBKOWDYY9u52Itvlmz8AKSJWiZxQrkf9iZUMn5JCRzkDsE1PskXTsqe1oqGpt8G7TO9aQSY750xgwTemyW/qt6tNT7Gm70zWjApCe3EnUZELyPQfx+r3e9LIIkJEMTSQcSulj2gG0lb0Yeo26d9VntgJRwl8eyCBWj3pG+OYuL48/56jIrZ0e7bG3uSlDEB3II4hiarIEu9oliWF4mfh4Tf1SdNuIOPHPEeXpiVeat3pnWx8fwGp6iUWFZqzJSLWcDqFqeNWlng6209idUIIjdS2DJrD9qGB5NuKiOk7k+2jgsj/JoEhMw7JntiAEo+yYpcyXp1M4eRaG321nm6Wz5LbmIzqqo98TmGfthTLq4LK28quQiIWA59/mk3bAkffFaqoT3WkmbopYq/Ie4fK3k03rnBBFmQWayMx7TVa/5ct/BB7sNSQKl7D3NRXyVon/VyxNZfO4+J45EkvCi8f5uzc7RRIXt6ADnhNGIRfQxd0e0pEplEMNr3C+enxZu9piUHyec3hyvLflw/ywytbKLX6SM4YbBkm7IX23Uk0DzCFCBfl53Al/TC5HxzEcEG98Er2ZpcVAo3kRX6VrPVgSqQlJ8qSM0B7Ukju1ilc/LAQZFtMDCtqt1z+2mFOjtqIxfIwm1vsVGx8LAe87DWxiie7rOu+OGM7J6Y4tDmK/WbKFbGy4LPjtUSur5fWesaaRJUiYstdZ2ssXYFw4qgY9g0wbihp/7j6LXHhm1GuLu2TTxM7vAvtlfWz6pp3QsQ6sGWQImrL7Gcpsf47e3fmVKuIpfh36u2ZgfOh2w3ik3smvyyVfrm191IWSOhrkZZrklSQSovYEuFpetGw/lsRsaowRbvQS7y2telZbCuc2EPjQZ8nHuWv7XxwvXqc6WtMQs5Utr6djMWKt1MReIoQPMZb636h1O4+8trR/OOpDNln+nBpErEG8o2BNK7ovvuEsQf0DqxbdFDE2vLUynZYilgfZr36DA856/l59z4WndKbPLFtOjD22QA0ZqFem0ZStkXTk9j3x9FF3kzcoMsk/dhOUmx5thSxobyYl9mdMoROqeuwC7HJsXSxEzWrnEbx3Fq/xFuH6Jb+yASaJyKY9GJPgvw8SufuqHERa5nYSfF8h7ZvhGvuIeIiEpCknKmf9jxuVgLc7ppaEz37H9706PO0aN0NZGydSszq8gSssbVy9gCuyNgDshh01aeTMn8+G78xeWIHvTaOsNZaDCdW0meKnfUqUvTK0IG88GSgKWTdGPmiyhVQoTmrXhNrvf+tzFslMrtMSyb2iXImreJZle0wL1mRxwtlCYsiatUiVtOFiNcj6NnOr3Q4flXv0VutIraIjZsv8ARCxFbmCVDHRGw3fLf0wdvsnZM9eYbDnBxjEkG2RKzLj0mcirdyOapCdisrYtEE0XDRSBrbyE9jvcbVJGJzTB5i1V6rpkG1I2LNnlmrobcpYuUyTwbj1bUzHoG+5mRQ+m+Xcma24tJTb41jf0qZRKw6fFvad9cF7ew5tGjyC6dHLSZf+mBqS8Q6bHcZoreGRax5/+EyrrIaFbEXvmT40E9LrcOsURErC2aHReyz/dk69XHsLOWFWipiHVqfW1Mi1gjbD3yncWtoL4pcqz6c2DER60fkgkWEtbS/TkuIWPWV4czYwQPo/kAuX63YZQz5NYlYV05sTeEt6wXV5jWqViL20hHGbsjAKhYEJYtvaRGbx3d7ztG8WxAehRfZs+mA2RNs/7qtahELD7UPYVa3xjZOaeDs7k+YcKI279quIej5YYQ904HA5kpCIBthpfKLuHrdnn3GFREyNtZb2mi40iK2WyzJr3fBrty4wyLW1FUlAqNEtCoidufLI1hQ6vqxI2LtCD77IjaDndugqxSeq0tj5fSppJSbLK6KRSyBRC+bQ6gputbysBal9iacJojoWfGEAOLaUgAAIABJREFUSutqz6bQb+xK08esCs3ZionYMr3qip2VFrEhxCZPKuPDjvJBtDKyyKqO03SKpkZwq/gMLivexCm3/IDfinlib7Ft+0UeNQgRW5nRqmMitvwMsxYi9lo/mr8ZjLtqjWcJRCWcWL3fbMU8fU5DXyPw+WbcunYF5/tM2YlNGYH385/ZqRhUUcOmEF4XdLumcX6FvKhJMUYOJ3b9VdnCJpjGG6T1mTbCbCkJJ7bct9XG9HiyD/7R0npbSw9w2YJa3Y4seCljyyILEVtRu+XyRXK4svnUqiRYtsKJrT23rTrj88YgHmhgtXewBZJy5o7cD7X3vDIXXLl1yvXEdmHRDml95gW2j5zHwnPqFkvCiU9vnULUElOIbLV5YuUMv67/TqbXBOuVrKV72n/udGOos+E/X7Jw5h4+l9bEGo8qDCe28vzS5nHmvN2f9p5W+8wq+/E64IlVPgyoQ7TLHUfkr6v3V9OaWOB/Vb3FTkU8sUp4nsV6NBOVsl4IU3rHGLd3KNsTqyS9SWPlC1MpNydW+YNRYyVseWJNJ1dE7EX2LD7A4t9BCb3NP/EFQ3ZbZyOVw4n1yrpUxZt5kc+XHGC5KmmS1LoSTqz2gKoTO811asvigZKQtUoWZZNMVYtYdyaPDKWzWx46Q308jNmJ7WdVrrHBqtSJpGy405j0UhAeFmsoATlE0tWhpDIVEbElXkfbgs2yIxX1xCphueq1oqYW71Q4saUn1mRLiYhVGJhCrF3J/CyKqH9abr9kDidWBJsS7qpaO1xCTQknVgsfy8ROh5R1ptbJomzOoSoWsfJHBk2eDkN9D1MiqCID+otpZWdqt7bt2Xg2v9YRi8zFFZqzFROxZoG8I4oRC8vZHquinljFbkMmO5cmkrTDtF7dOGstlqZU6iK3rFTNiZ1Q1sT+6sOTUfeWzvNQBV2oy038QUWsOybvqi9eSyfh5wWG/+zj7BIlsVMb3GOG0VQKvb1S4sWtaDixUQz6ZXF+wQby8gsoOmG11lU9swaM5ZHwVjgbE0YlkSsndnIJ74dvWAfudynkshKiiwuahHeNotci4ZGXL5rIYTTt4INLocobKuWmSZiBR94+fvv4GDd/kkVyk2bcP2EszR60XMurrJ/lyinObt3Gfw/nmBJBlTocF7Gm0OZzFbTbtDVSsyaQ/+NGzr53mKIGqrGR7LEQsYpIziNnwyIubbuKU9eeNB7WA2+NVPg2ROyDUobrHngUXSHns+1c3neKIoswbHu3iUAiF8w0eqwMFw/w/jj1WkMbdcoVsfUYsXgGL7apB7/9wOpFSmKnJrw4fjAvdvbB1XCGD8KXslrOrFttIpZHmPPJMNprCzi/L4XVW+RkTXZQjHn/Pfo/BPrvkomJP855vRst//Y4I8JC6NTsPrue2BcXv8uINvVM4vetL/j8P5Zb35hOp4j7GxxfuZS4DVfw6tWdf0R3R8rOD7chYpv1Ys2q7vgXXeXk1k95/4t0Ttm0wbLjd2t2Yoc8scGxJE/tgof0EjFjCguOmZKk9AwPM4euVd4TC8paRMOvB0ja+JGcuMOBR3G1brFT/vnt7hPbpRP92luGE+MZyJrh7fEwJkfaX5LY6YGmTHjuCZrfJyU1SWH416asXUOeD6ef5Pm+mk7yx0pip/r0C+5iarswgy2Lj5Asp0i3zk5szhBsnfW4VLeqWMTK2wvx415mHb7O77/f5GcrEV4+2fJLaJ6NNW3XhI5DC0eTUGqLmvLbsCwRQuyyCDx/Si1JeGRM7BTGpOmRBClJf5RK5kQ2oD+9k00fprDzG1MCpi7PRzIyKLN0YidsrDO38THJ75VlLPubH+Smk7JhpTmRmq0eVVTEmpJXgf74Eia+kyonR3qBiOd70LGptLWJvbXwNbPFjjH50oiRDOxkGU6sGTqH5EGBuBbpSNtQktip46DxvDygI41cDaRvHMLE9dLLS0dik+KNYeGGX3fy/jwlsVNPhr0+klDpIaEKVS69xY4qE3K5QrZqRawSDp62NoFNpw1c/cWURM/mMWImyYHZfPTJLo5+r5TzICC4Ky+8KGV4drXca7dCc7aCItY/mmXvh+JXpCN9WxIrd39Nuj3DKypiRyzi83BpDW0aS96YQWpmvinh2uAwenTwQ+tchZ7Yat1iB/wi8vh6SHnZiTX0nLaccVJ4tnHroQRVzoqK3tfqVvm6JWLbyZ5VC2FjOWCl1rl2jaBldAeMGsf6KLpC1rJ3yDUncKqYJ9Zt+hweam1z7x7jmtTcrzZwabXiSvNCO/sfxkzJtg5DRio/T9lVsv61zK2BCshNTVRtDSSvXTVmKCx9FF87zE+jNlIS0NUKr6VjjeLe5mFemyuLxpvle2LN63MraDdypmRrKoaMcxQENON+q312FXFvbbf+Sh5aL8t9YssNEbbaMsl1QhytO3vZ3ALJrkA2Z1CULHLgxlquiAXadGfZ3F7YjuQs4PTWeUQtUXZcrUZPLOAfNYZlA1rY3iLk/3/xVq/D9Y+OYVl46S1+zGNlJ5xYO3QMW4fbOIdF+Xq8uHiGUexaH1d/u4Hnn0z75FrvE6t1xBMrebPj/kHs0/YCoa0EsmyA8nAivRFPjnct5wurg4mdVJ27o55YdcZhO7eJ2xGx+EeyaK6UDdRO43YSfNSOLXbs7FVSrOPwpi+YdamkT927/ZWx7e0Ecl5NY/G6k+xR9u3S+DF3eDDNrbe0kZorvsnZvakWYbm29ont3DGE155qjGvBr3y87puS7XuU/Vjtvt+oky+VIXJtrYl1b8WykR3wsbl3nAFd5km2f5HOx/ZezB1851KS4hiL282o62BjxmJlh/FKyW3MW4TIzVpkhrU+la0tdhwUsZItsUmTzGtzS/VCJTQrKmL9Ri1ikZLN1hYeuyK2urbYsbWNkGkvUsuPE2VvPWOdfEjzbDzLX+toO2y6VNu29okNJOzdaUS2syEkytpuzMhUnYiuYl74oNdXM7NbyTYzFkNk0JF55CPmz0wxJVkqzw4b4ceOz9kKiljpCpqazKRge4HqqvehiopY6fmwQNqv19717MC7lqO3gmoWsdPnZxMR6Mr+OE9e+pc9o+Rkh/IWWY4tWXC0g3d3ubolYuV1kpTa91Q1SBbhrfK/P96DB4Y9haeXO6b94wvRXzjGhTVbrbL4VkzE8nAo/tN64OFciOEm1KvvUkoAWYYPe+E2IYIm7X35P7msUewe2sKlFTay3rbqjFdUD3yamEKVoZCbl09zceM68r5WQjXlPj4chMeAUBoG+OAmK8Kim1e4dnwXF5cdpsj6BULjg1vUYAtbzBStE0yV8dFAySJsMSYVsRsXnAePpFloG+Ma3uLCK+Tu38jFFU3x3RKqWv8sW6dpw/1vD+bBB90xDmV+Fpc+Xkeu+2D+HOplI3u0nRdOqTnrfX8lW/qG07h3Bxo0cDG2X3LY8/JKnljTZt1V44mVz9jmceIndqeTOUHSLfTZp9mzcgML91mOffV5Yk22eHbrRXxkJ1r+6b5SSUEsk0m50WdSJC9288fT+PAx2fzVlm+5r98wgt2Ok9A3WbWvrEK3HsExwxjTrSUP3K8SqdaiVxvI6wv601vy6kqH/gJHNm0goUF/Pgn3vC0RC/VoPziMV8Mexd/TWijbFrFSyKQxYcP97uwY34CoMnOC3G0iVsqAGcG010IJUvb1k16oju9n4/lAxvcPJNO8j2bpF8Kyw4nlcfcOIXpyBCEtG5XeS9FelsrauMVOYR45Gel8fDCDz61Wikg97RzUgZc6NcXHGGYr3cZ1ZH3/Pcu/yeGE9cbTGm8m/7UjjzXxwFWahsVF5Odm8OXO4yy/bJniz5aIlZo3C+cbGWxJPkKydO+vThEL9O75PKMf1kLhTQz31DfZrj7y01m+9Dif3877lKYn8avkrZuqaN9Sj6cjGT+gq0XCI0NeNhkHk5jxT9t7cHo8Hc20l0II8Naa7odFklA/yqdL57PphPKgrZiQMWLRBDHw1Wie62Ajkc1tiFjwIPS1dxn0tB8e8hTU56RzaNt+tH2j6eJmzxNbQ1vsGPRknz5EyvqVpJr5KRMlkLCp43lBzUTaVuZL2+OjeSKat0eVNzZS27ZErPTvJcLZIot7eeLxNkQsmlBmrokmSAuGAgOubqWVm+RF7x+bapwjoaMH8lyHQHzcXc3PY0OBjpwT+9n4z5UcsLHVjmNztuIiFqTw+/FE/70jfsrkMl/jtyFipYiIv43j3cFdS9o1bieUwv76YUQHazn6nnXyqUreXKpTxD6Tzw+TruCe2ZBBkWVvryN9hFkjhYNL3Ti9id7jqiihYyWx1JZqdUvE1haqRjvkpEeaLM6+M4889ZY2GnfqT5hEa2lDvbIEYK3qjzBGEBAEKkrAb0geeyOuce+vPrwUdS/2N8OprIh1p95mf5xPVtQyUV4QqBkCvm2eYO5fm1J44gvG7taZ165JZ/doEMD0iE74uuTx3QepTM+5PZt6vr2ZcR20YL2n8e01K2oLAneIgJJAz0DaP6OY+pl67bxHyR7eNZh86w6BuHOnDdhGYcSjcGQGLp+Xv1meZKhjiZ2KWZt0ia4+9fkm0YtBe8vrYk/iN5k+0ukcyoBeXnt143chYqtrHJXsudKesqtXct28rtQNp84d8H6xD40bumC5DU51GSPaFQQEgTtD4H8kLrrMgFa3yPuXD73j6tkJK664iCVoL4awFnD1e1zWT+Oeq0LJ3pkxFmcti4DJIwz5P+1l8YFcDuebPMaae13p3KYTw7v5oSnO5OMFB1lj7Xl2FK2y7tS4FhKyD8QxQr2npqPtiHKCQK0ioIRs60lbv4CVuw+RYfSkavBr+yTPvTyS0OZay4zDtcr+u9wYz+kUD4qgsCE47xpEvUPlZyZ2VMSOir/CtL/cJO9QIx552zKuz5qaxbpwsjkQP4JEq/2i73LSlTZfiNhKoyunoiaYxiukDML2yxXnnyLjraXkl9pSp7qMEu0KAoJAjRPQ3mLjyhye8KjHmZSGPLPsHhsmyCLWYjsuPUd2hxN7w47FTrEUTR7Nrfolv5e3CXuN912c8A9P4LEuPXjzL/JGqzZpGMj5ehdRR2zEWjtCzyLvAFiEeTpSX5QRBGotgY5MWhNPiLwW0vblk82BhSNIvM0t6mstgjthmBxCbP6mdvMMrvOe4R5Tjj0bxyiWhr1AC4tf7D+/I8ZfY9pf8yDDh6josiK0SrL9m5o2kH3gfWISdzqw3/edAFfz5xQitjqZK+tQm3pyr2o9bOGNHHQ/7iPH1lrU6rRHtC0ICAJ3hoAkZJflwUZPBqXaMqESIlZqpkEsxS8MpMjXnWInECL2zgyvOGtZBJx56uHW9O/4EA0b1MdVSfB06ya6385xeM+JUut5K8RTFrGu5axVrVCborAgUFsIeIcQ+cogurbzwUO9HrZAR+ZPh9g4b4nNda61xfy70g5FxBaD0+WTOH8UhdPlsrYJqpiI7RqVx8Kge5k26V4+lneRsMfJmKywgyv63AwOrJ3Bki+ttmO7KwFXndFCxFYdS9GSICAICAKCgCAgCAgCgoAgIAgIAoJANRMQIraaAYvmBQFBQBAQBAQBQUAQEAQEAUFAEBAEqo6AELFVx1K0JAgIAoKAICAICAKCgCAgCAgCgoAgUM0EhIitZsCieUFAEBAEBAFBQBAQBAQBQUAQEAQEgaojIERs1bEULQkCgoAgIAgIAoKAICAICAKCgCAgCFQzASFiqxmwaF4QEAQEAUFAEBAEBAFBQBAQBAQBQaDqCAgRW3UsRUuCgCAgCAgCgoAgIAgIAoKAICAICALVTECI2GoGLJoXBAQBQUAQEAQEAUFAEBAEBAFBQBCoOgJCxFYdS9GSICAICAKCgCAgCAgCgoAgIAgIAoJANRMQIraaAYvmBQFBQBAQBAQBQUAQEAQEAUFAEBAEqo6AELFVx1K0JAgIAoKAbQLaW2xclkf97R703XKPjTJdSXh2Mp3uU/+k58jucGJvCKiCgCAgCAgCgoAgIAgIAmoCQsSK+XB3EngqgpYxHdD8msq/39hVyT70wHdLKN7q2rfVXiXNsK6m9efVhP50f8gHrWvJj6e3vk7Ukio6h2im5ghob7F2yRW6+tzDmZQ/8cwyIWJrDr44kyAgCAgCgoAgIAjURQJ1TsS6Tp5Bmw7ukJ/GTy+t4qZ51FzQJLxLy1YucOMYp0YkYaiLI1rTfRr2Gn8ObQZkcW5iItf/U2KAy4Q42nb2As5xpt889FVpW50VsZ68uvYf9HmwNKyaEbEtmLltDJ3utzNYZ3bQbfSeqhzJctvqE/cGIzq7cHLOO0zdXW7xWlfg9cTfiAkq5kxKQzsCVjJZ9sTyLe/sfot9ta4XwiBBQBAQBAQBQUAQEARqD4G6K2LJI2vRNHK/kmFreuC7Vva6CRFbdTPQLGIhN3UiWesK5bZb4b16LL7G8MjaKmLVGGSv7J32xD47hE+mtkerP8PmxGQ++PpG1Yr/cke+9onYMcvfo3+LGxyZGX/XiVi/IXnsjbgGGT5ERd/Lfrv8hYgtd2qKAoKAICAICAKCgCAgCMgE6pyI1c5eSAuvLHROvrimL+b0rF9MXR32Gu16FpJ7qRUNPYQntqquAJPnuwDdBR/uL0zlhBLaa/SUNiP/FxcatrpSSz2xtVDERsewL9yfS/vmMWTGhaoapgq0I4tYjpPQN5m9FahZXUXvXhFbzNrkLLp6u7NjfAOi0ssiJERsdc0f0a4gIAgIAoKAICAI1D0CdVTEHuPcubY0a3ZSDht25/75M3jgyiqy3EfSoqmVZ9CrFe7j+9G4pQ/1naVBLsRw7RxZ61aR93WBatRN3jq3Y4s5fagVjYd1xbuBC05SjWunOL9gFfofFU+kXE1q+41B+Db1wtXYttVh4flzwblvOI17d8BDbre4MI/raZ+RtfgwRflWdTU+uEUNpkmHZmhdTL8V3sgi59N15G7LKX2ux7vhPSAYnyZeuDhDcVEh//31IFmrt3NT1volldxwHTUM3y4t0WqUPv5CphUTk4i9wrldLvj3KOTsS/PQ50P9N2fRyusgv1z6C607QNbcaeQelluvqN1K+fa+/F99ky2S7Ti74GTBz7431WQnlt55C0IOemKfDOWBQcF4N3RDGs7iwivk7t/IxRWlAFbubiGL2HJDh7U+vDixP306++Mpr5s1XL/A8S0bSNiQY+G9fSYhjtjOGD2Zs4t6MTM6hJae9YBbXP15Dwve2MNBc6x3xUWs9s+P80ZMdzo96Gma40UFnP/2UxbO/JbjVjHk2j8/wpjhvXhKtd7XcD2H019uI27+Ga7K1Ew2W2Q5Ks3zulpod2fZvl60tBHurO6/ORxZ9nhzeCnPz4dX3+5P7xay/VfPsH3+ShZ+fcvinJ7dehEf2YW2jdxM/264yukdm5mqstuiwpA8zkdc4/fvG9NqqsS7rEOI2MpdMKKWICAICAKCgCAgCPwRCdRZEXtqLfjHtEInhRT/Gor/nGAKVkzmv88utBSxrXrg+/9C8ZZFoOUkKCQ39R2y1l2R/1kWOvkFFGjckF9lS6pYhylr2uA9fwy+DcqYWmYR5oLr5Dhad3A3ijTro/jaMX4an4RBEbLltJ1/bCmnZ50qaaZDP5pPDsbdRtv5kihXPNbG393RTI8loLWbDVsKyf0knqz1ecaSiog989JJGqwNBWNIcRsarh2J26FpXPKcZCkeK2q3VH7OGHylpbW2jhoUsU7hY2g5oE3pcZc+HmRsJ33KPoorcRcxeRrLqagWbNpAZq4dSSdP23WuHl7FS7HpZiGriLjjh6/StrM/qlxRxgYMp7YRPvaQXL6CIvbZ50ie+DQPWDcqNXz1WxLCN6u8uWWHKl/67B2GzDHJ2BoTsf8+zqWH2tPS+mI2nGF1+FI+kEW4/9CRLBoeiNYGcsPPnxL18pect/otdn42owOd+H5ZQ/qmlDcxhIgtj5D4XRAQBAQBQUAQEAQEAYVAHROxrfBeMRZfZylc+F+4rx5Lgx8TOZs/jHadMo1eWVcp3NjsiXVHOzuOFk1dKLywj4xFO7mZUQBNmqGJHEnAw+44FZ7i58FLMfljVdlsi65wcesqLm/Ngvah+L3RAy+XPAuPo9OoSTzcw5eiy8f4deUW8o8XQEAQHjER+DfBQgyiJCoij0sfruK3L85RnO+GU/ee+I3ohocLXP8qkXOLslTi0Z3ia2lkrNhC/rd54OVF/QEjCejqiws5nJ+egO6Eaahd3phB28fduf71PM6vlNrG2E+3v/8N7/q7yJyr8iSGj6XtgFY4XzvF2Q0b0O/PA407rmGD8X++DRpV0iztuwtpESB5thfD7Dk0M2zhh8OtaDPMnf+8NA/DWEsPqJJ4y2G75eRQxVfSyFgt9xM3nPoOpuXgINxqSsRqgmm8oh8NXfLI+WQDOSmnKM53walrMD6D++DToICLKyZzuRKJkisqYs0C7+oPrJ6fwnZp3eyfPOk9fBiv9mqCKznsfWM2Cd+Zxt5CEF4/w/ZlyazecQPX54ewfHx7PCXB1mspHxhLly00LT3ETYjd8BrPNLrF+X0fsnTZcY78Bp6Pt+fl6AE882A9zn8Sz/D5yh4xLYhf3x/PH75g88c/cfDnAtDeR+/oSJPd2YeYOHgbx63uz46FE1fOE2sUpUU3OP3ZZt5Zmc55t0eY+f4wOnne4uSaKcSsB7RdWLS1L21db3Dyw828l5zOeX09/Ht14fXI52jrWcDx+W8y8RO14UVs3HSBJzwa8GFPdyaV+8wRIrZcRKKAICAICAKCgCAgCAgCMoG6J2KlZEL5+zgRs516Ugjpg7+QVdgBj0smb2P9uFm0fjiPcxMTuE4f/Od0w0MSZa+s4qZFuK4X9y+Ko1mjAi6tm0xOqkrEFuZwfkUiuv0locOahDm0bFVgEa5qEmxuXN46kYsfquZcj5G0HhVEkcoDarLLDd2eeM4vUzy/cp3QkbQeFkT9bFO/iumAz/oIHqifw7nYBK5bRLK6UD9uhtzWNM4vM3lM1YL67PsbKbAOe1aZZ+pLHpmz4rlyzPJaMdlZaBbrxjXIjdL4aegqbsrrji+m+9HYfa9xfaxTVCzturvLDCtqt5IcqnTmY7PorykRGz6WRwa0ouBwImfmmj4kmI/QkbQZFkTht4s5Pfs2w4rLDSduz5zPhtDeLYfPx87mPZWzHerRf24cY/7sxqXP4hkyxyQeFRGrP/UpcVO+VIX4tiB+6xiCPc+zudsillZUxD7Wl+TZXfCy8OTKVJo9R/Kqp3ng50/p9vKX5dxwZQFqER5cUqVaRaz+DB+8tZLV/y4JHQ5+O474J+/DLNiHjmHH8Bbov5xHeLzVOuXwYeyIfgT910sJf+uMqp8G9u7MpsV1L2b017Ci3EeOELHlIhIFBAFBQBAQBAQBQUAQqNMi9oq8d6js3XTjChdkQWaxNhLTXqP1f9nCD7EHS00KxWuYm/oqWetUItZGBltbay6dx8XxyJNeFF4+zNm52ymQvLwBHfCaMAi/hi7o9pSITKMYbHqF89Pjzd7TEoNkD7A5XFn++/JBfnhlC0XWlssZgy3DhL3QvjuJ5gGmEOGi/ByupB8m94ODGC6o1/HK3uyyQqCRvMivkrUeTIm05ERZcgZoTwrJ3TqFix8WGhNqSVvwmBhW1G65/LXDnBy1EYvVxja32Km+NbGKJ7usO0dxxnZOTLnNzVHKFbGy4LPjtUSur5fWesaaRJUiYstdZ6sWsY4kdoqKYd8A/7Jvple/JS58M8rVpX3yaWKHd6G9sn5WXftOiFgHtgxSRG2ZHS0l1n9n784cIWLFo1YQEAQEAUFAEBAEBIFqIFDHPLHd8N3SB2+zyJQ9eYbDnBxjEkG2RKzLj0mcirdyOZrLussCrOIiFk0QDReNpLGN/DTWa1xNIjbH5CFW7bVqGnM7ItbsmbWaGTZFrFzmyWC8unbGI9DXnAxK/+1SzsxWXHrqrXHszziTiFWHb0v77rqgnT2HFk1+4fSoxeRLnm1bItZhu8sQvTUsYs37D5dxEdaoiL3wJcOHflpqHWaNilhZMJd5X1KL2Gf7s3Xq49hZygu1VMQ6tD5XiNhqeDyJJgUBQUAQEAQEAUFAELBNoI6J2PIzzFqI2Gv9aP5mMO6qNZ4lmJRwYvV+sxXz9DkNfY3A55tx69oVnO8zZSc2ZQTez39mp2JQRQ2bQnhd0O2axvkVphBg8yGHE7v+qmxhE0zjDdL6TBthtpSEE1vu22pjAjzZB/9oab2tpQe4bEGtbkcWvJSxZZGFiK2o3XL5Ijlc2XxqVRIsW+HE1p7bVp3xeWMQDzSw2jvYAkk5c0fuh9p7Xi03lXI9sV1YtENan3mB7SPnsfCc2oqScOLTW6cQtcQUIlttnlg5w6/rv5PpNcF6JWtpOv3nTjeGOhv+8yULZ+7hc2lNrPGownBiK88vbR5nztv9ae9ptc+ssh+vA55Y5cOAOkS7/LEvYuPmCzxxv1gTWz4rUUIQEAQEAUFAEBAEBIGKEfiDiljFu+qL19JJ+HmB4T/7OLtESezUBveYYTSVQm+vlHhxzR5RB8OJjWLQL4vzCzaQl19A0Qmrta7qsRowlkfCW+FsTBiVRK6c2MklvB++YR2436WQy0qILi5oEt41il6LhEdevmgih9G0gw8uhSpvqJSbJmEGHnn7+O3jY9z8SRbJTZpx/4SxNHvQci2vsn6WK6c4u3Ub/z2cY0oEVepwXMSaQpvPVdBu09ZIzZpA/o8bOfveYYoaqMZGssdiLBSRnEfOhkVc2nYVp649aTysB94aqfBtiNgHpQzXPfAoukLOZ9u5vO8URRZh2PYuvEAiF8wkrKUrhosHeH9cIjttspTrlyti6zFi8QxebFMPfvuB1YuUxE5NeHH8YF7s7IOr4QwfhC9ltZxZt9pELI8w55NhtNcWcH5fCqu3yMma7KAY8/579H8I9N8aXVUcAAAgAElEQVQlExN/nPN6N1r+7XFGhIXQqdl9dj2xLy5+lxFt6pnE71tf8Pl/LLe+MZ1OEfc3OL5yKXEbruDVqzv/iO5OS2P2ptsQsc16sWZVd/yLrnJy66e8/0U6p2zaYNlxkZ24Yg8jUVoQEAQEAUFAEBAEBAFHCdQtEdtO9qzaEJkKkFLrXLtG0DK6A0aNY30UXSFr2TvkmhM4VcwT6zZ9Dg+1trl3j3FNau5XG7i0WnGleaGd/Q9jpmRbhyEjlZ+n7CpZ/1rm1kAF5KYmqrYGkteuNrU9LYqvHeanURsxmH9uhdfSsUZxb/Mwr82VRePN8j2x5vW5FbQbOVOyNRVDxjkKAppxv9U+u4q4t7ZbfyUPrZflPrHlhghbbZnkOiGO1p29bG6BZFcgd4tn8+sd5a1Z9Bx9rz9xZS2bLVfEAm26s2xuL1ra2taGAk5vnUfUEmXH1Wr0xAL+UWNYNqBFqW17FP7qdbj+0TEsCy+9xY95rOyEE2uHjmHrcBvnsChfjxcXzzCKXevj6m838PyTaZ9c631itY54YiVvdtw/iH3aXiC0lUCWDfCLyOPrIdcgvRFPjncls8y7skjs5OhDS5QTBAQBQUAQEAQEAUGgbolYeZ0kpfY9VQ20RXir/O+P9+CBYU/h6eWOi7OU9agQ/YVjXFiz1SqLb8VELA+H4j+tBx7OhRhuQr36LqUEkGX4sBduEyJo0t6X/5PLGsXuoS1cWmEj622rznhF9cCniSlUGQq5efk0FzeuI+9rJVRT7uPDQXgMCKVhgA9usiIsunmFa8d3cXHZYYqsvYMaH9yiBlvYYqZonWCqjI8GShZhizGpiN244Dx4JM1C2xjX8BYXXiF3/0YurmiK75ZQ1fpn2TpNG+5/ezAPPuiOcSjzs7j08Tpy3Qfz51AvG9mjbe2cK7dlve+vZEvfcBr37kCDBi7G9ksOe15eyRMbT1hLbRV5YuUztnmc+Ind6WROkHQLffZp9qzcwMJ9lmNffZ5Yky2e3XoRH9mJln+6T56HJVQsk0m50WdSJC9288fTKMBNNn+15Vvu6zeMYLfjJPRNVu0rq7RTj+CYYYzp1pIH7leJVGvRqw3k9QX96S15daVDf4EjmzaQ0KA/n4R73paIlTI/tx8cxqthj+LvaS2UbYtYUEKK3dkxvgFR6WU9cISIFY9jQUAQEAQEAUFAEBAEHCVQt0Sso72ukXJy0iNNFmffmUeeeksbjTv1J0yidTt3q3DYGjFMnEQQEARqiIDfkDz2Rlzj3l99eCnqXvbbPa8QsTU0JOI0goAgIAgIAoKAIFAHCAgRW12DqGTPlfaUXb2S6+Z1pW44de6A94t9aNzQBcttcKrLGNGuICAI3BkC/yNx0WUGtLpF3r986B1Xz05YsRCxd2Z8xFkFAUFAEBAEBAFB4G4kIERsdY2aJpjGK6QMwvZPUJx/ioy3lpJfakud6jJKtCsICAI1TkB7i40rc3jCox5nUhryzLJ7bJggi1iL7bj0HNkdTuyNGrdYnFAQEAQEAUFAEBAEBIFaTUCI2OocHmUdalNP7lWthy28kYPux33k2FqLWp32iLYFAUHgzhCQhOyyPNjoyaBUWyYIEXtnBkacVRAQBAQBQUAQEATuRgJCxN6NoyZsFgQEAUFAEBAEBAFBQBAQBAQBQeAPSkCI2D/owItuCwKCgCAgCAgCgoAgIAgIAoKAIHA3EhAi9m4cNWGzICAICAKCgCAgCAgCgoAgIAgIAn9QAnVKxDZv3hydTmf8TxyCgCAgCAgCgoAgIAgIAoKAICAICAJ1j4AQsXVvTEWPBAFBQBAQBAQBQUAQEAQEAUFAEKizBISIrbNDKzomCAgCgoAgIAgIAoKAICAICAKCQN0jIERs3RtT0SNBQBAQBAQBQUAQEAQEAUFAEBAE6iwBIWLr7NCKjgkCgoAgIAgIAoKAICAICAKCgCBQ9wgIEVv3xlT0SBAQBAQBQUAQEAQEAUFAEBAEBIE6S0CI2NsZWqe/879eb3CrvR/FrkDGh9ybNOl2WhR1//AE3Jk8/K90blDI2b2pTDhhqJNEfNt0Ym7PAFyvpbF43Un2FNfJbopOCQKCwG0QCJmazKRgDwynU5g6biXpt9FW7a0aQmzSJLp4G8jYNpWYFXWzl7WXv7DMYQKNN1IY9QTFxeB0+STOH0XhdDnT4eqioCBQ1QSEiK00UT/+138vhrb3lrQgRGylaTpS8aluoUxo7w43TrJ4eRp7HKlUS8p0DurAS52a4nOf9LVDPs4fpM9WqweAT1uSXwxCIxWx9Xst6c/tmjE8fDB/95dayeO7D1KZnnO7Ldai+u2C2f6sH/nHUxmyL6+WGObOm6NCecwd8tNSGbKntthVFXgiWfR5GAFnU+g9dmVVNCjaqE4CrcOIffUFOvp54OqsnEjP0ff6E7dPfeIQ4jdNoqO79G8ZpPSOoU6Obrd4Nr/eEa3UzTo3h5UxrMPjB4TEbWZSJ2zM4eq8kO5A24qIVU598wyu857hnpt3wBZxSkEAECK20tMgkaK4Adwij3pbZ+B88sNKtyQqOkbALGLz0pi74iRf2a3mzFPt2zOko0o0FuaRk/Ejybt+5atCx85XVaUeeiyEWSGNSzdnU6TejZ5YDyYP7cJj9c6xeE1Z41KC4I56YmWRWd74VlqE1nYRW6vEdXmj4MjvQsQ6QqlWlNGEMXNVJEFGYao+bIlYuBs9saFTVxPR6V7SFw6xEuX2RuAOemLVArqsCVJpcV3LRKx3CNGTIwhp3gitm6nDBl0maXs3Mn/1AXSVvEj+MCJW4eM5naKhEdzyBOddg6h36JtKkhPVBIHbIyBEbGX5NdxI4StP8L+Ty3HdnFDZVkS9ChDQBAWT3N0PrqUxa9VJDtuq6+TO5GF/pbOn+RO/RalKC5MK2GlZVPGA6fl55z4WndKTVedCZ/2YOzGY5uV+XKg0xKqt+IcUsTC6/2B6+4Hu6CcM/0pftUzvaGtCxN5R/BU4uWbUIrb0DcCQc4ikd5aQcrqysqECJ63hopGLPyesuW1RXsOmlH+6P5KI7TaJ1a+G0EgVDKUGlLGtNzErykdmq8QfTsRKEAK2URjxKByZgcvnlQRXOdyiliBgJiBEbGUngxxWIS7gygKsRD1FfNgNs3VmeJ++/D3AFX7P4cSB71n7s46zhaC5V0v3P7flWZd0xn5dk6GUssDLPcZb637hRCW6Xfur3GUi1hpoVXtOq7q9KpoASgj32d0bmFCnJqIQsVU0Raq9GdPLvivp6/swcWO1n+6OnOCuErHWhBRRW2nPq3WDtcUTqyFy8RbCmoP+dCqrFm9kp/EDiga/J3oSNuAFHkwbwsTVlZsyf0gRK96BKzdZRK0qJSBEbGVxVvkFLN/sc1Pot1zPpFfC6OhnXCUD+kwOrZtCwmeWX6017UKJHBpGl5aN0MpfFw152WQcTGLGP0tCY4wPVe+jLFiVz4AxITRyA903Cxi91Y933w4jQAv6E0lMnLKJkhWaHoS8Mo2IpwNpJJth0GWwa/lbLPnSztdzTRjxqyLpqNFxaOFoEnbnV5au7XrliVjPQNYMb49HcS6H1+9iVq4Dp3fRMrrHEzzdwhtNPaC4CMO1X9nz2TGWXy5SNWASaj7HUxn7oydv/q0DzT0l6EUYrmbw8UfHSLapjWWBV976VhveQftiQ9Vmym/0C/kLfR5pbLI//yLf7f6G6RmmhFBG4eKRxuLUQvr17YCPWxG6o18w9rv7mT70CZprIP/UASZ/kUOW3FuNuwfDgzvSOcADjYvk0S7CcEPHuaPf8O5xvRxyVbLGsizKlp5vG3XK895W+/gADorOdi0DGf1kW3yN4w4U5pH141GWH8jhhNq7bqe97t3+ytj2HnAjgy3JR0hWXR4adx/G9niUx6R1gk7ALT1ZPxyx0/b9fPfBF3zZuAPDg5viIY1RsQHdL98w74uLlraoBqc2iNjAv40jMrwLgT7KTUVP5slUkt5J4pCN24Wm3UDGj3muZP1kkQHd2V2smL6EA+bru0TEWt879TlppM6aStJPVrNUE8TAV6N5rpMfHvJw6jOPkvLPRDadUAwpuSdPPBJIfP9AtM6m5DtTfg1j+atd8HA2kL1vPiPeO2A+gcfTkYwf0JUg1ZpPKWTx6MdLmL85DZt3xWq7d2oI6j+e6L93xE/pqEFHxu4VvKV6RhiNt8HEkJdJWsoSEi3srvizSoHj2Mu+PJ7qIStDVJlEo7TmcgpH+08iOrwjxkdnkZ7MY5uYH59iSgg1ahGf9/Xh6LxV5A94mZDGrpB7iAUvp+D3TjxhLbWQl0bS5KlsOq/cDIMIHR1BWKcAGrkrD1k92acPkDSrZA6a+iXPaXs3xLyjJA6MwzxTjPYEWJQu0xtYA+ODgyLW4+lopr0UUnId27wupa7ZEbGtI1n0bhgBrgayD7xPTOLOkuvCoWtTats0T3yOJBJ1oA1vj+5BgDzHDbp0Uma9RZL1texeUQ+5/B4UrBp/fSZHt1peEyXzOor9gW8zqlcAHsZHp47MfUlMmKfqnzK1St3bpPmawpL3NpGm3CTk8cjZNpGjreIZ2FYLBRmkxE4hM3w5457wgIJsDvxzBInm9eQehIwYz6BngkqueWl8Mo/y6dL5qvubA+9HZRWp8nfg27RHVP9DEhAitrLDXuUXsHyzr69Hj9YsSs3mGTJIGRfDSuXhan442O5A9o6JjFhoynJofMj7ZpN9sxGNlLVIhmwydY3w81HqZ3MgdgSJx6W//Rg4ew4R0g2z1GEgY2sMMattZKRTP5RPb6L3uKTK0q1Uvc5P/ZXJHT0w/LiL/jsdULAaP+YOD6a5KjdXyYkNnN39iSo7sCwc8/Xku2nRSEJDfajFmEPhqlYJjSojYjNPcljTunTodHEuX63bxdyrsohtnEtOgTc+ytgX5pB13Qdfb6UDuXy1YhdzjSK8bHGa89VWoo5KArkGRGx1jY/17HJAxJoFqK2ZKWVYXqPKsGyjPXP9a+ms2XScj9VKxqcVy/p1wMfWPLyWxtxVqnXGSts39GjuK3191ny4vOOXqmbQHJKHBmIrms/Wy7vm2XiWv9YRDxun0B9JpH+8Igdk0ZOnQ6fxML08qo+cA8QNT+So+d9CmLRmPCE+tizRcei9ISQYXwjlezLZZNdvVBKGmJtJprsffkp1QzpJfSayyXS3NSWZsolFT9qK4UzdZkPGVsu9U0PPuOWM62SToGUSGk1P4pePo6OtooDuyAJGxysv4hV5VqmTM5UxVyxEamVEbCZHv9HSUXqptzqyD8QxIvGoLGL9yM4x0Ej5iIKB7MyrNPJrZK6VfWAqIxLTjH+XKU4v7mRi5AKjQK52EVtt42MFywERGzhqETP7Bti8jpHeU6bEsNL80ciGiFUJ2Mwds5mw8JDqw46j16bqWtPr0Wu1psRYFs9k9UeDEk+sIXMn82MXqD6C2ZuXgUQunklYc5t3LItEY0qEgS4XPLytyxtIXz+EiRtV131Zoc26QyQOSTB97JDHg5xsXH0amZnrMjPR+PmZ/zb8lESfCaY7kOljje07EPo0Vg6fSkpV+BeUd+CjM3BJFeHEjj8JRcmqJCBEbGVoug7gf89Pw/CIO847BlHvcFUsalc/7A1k7n6fGct3ctUzlGmzo42JMDK29ibGHO4SQuzKUXie/IiU1P0ckkJjNH70HD2Nl5/1wzXnAFOHJyI9ik1fqqWOZrNzykQKxyQT2lT6W8fReWNJe2YNke1cze2bXzalr5lr57Nxdyb5UtsDxhMRHoiHPo0l/aeSas3OfyAzZ0UQVF2e2HLGqmKeJmeGh/fl7/6uGC4cYfmnv7Inv8gYdtw7JJghD3vA77+QvPgYW4znlUWs9L/FOk58tp95v9yEBgFMj+iEr4uOw+u+MHl/KyNi1X2T65friTXacpOctEMsP5jDd0X1GR0WSm9/V3L+lULUoZsmT6yUBfj/Y+/c46Iq8z/+WRCS3xAywgopEyrqipasvyDXyEIrMSNTQkUpVAQxEm8U6mKxpKRiXlGSQCxcBS+hGZlYKmXoz7B1sRRT8bKQgqFjNCw6CP1eZ+acmTMzZy6H++U7/ynnPOd53s/lPJ/zvTz1N/D11uNQjpmsiotk2vBD9mGc/d9XMGNgV1z5cicWnmcKdMCi1/6G7pf+hf0/yXGyug6wssbzPiMw6+mesBV0i26IOzErgmEsSVcz9o/+ODInYrmM0ap+P46PLjNxzdbo26s3Fk4YBreHgIrvchB5ik3RqFfe88+8iDmMOrgjdJxQVyycFohnnJUoO5WPbacq8UMtIHV0xowxfnimly3K8ndhzg+sVwB/bN0pxo59Z7HnLvDEE09hkZ9MdWSR0Xjxhqx1TXhP+IaDCOyvRPHuGCz/uERl0Zf298er0yfDoyQMS/iufJJgrNkRCk9bxv0vD9nbM5FzWg6JzBf+QcHw7/opIlfoiVhVXeUo2r4eSVmFgPc8rFzqD5mtHAUrQpB4XN0Yn9gMJPi5Qlmaj8y0NFW5cPZBYFg4QhmGpbmIjExBKf9DIbP5i8qH16Z56my5qs16CiRvrYF/T3754UjO9sGdwznI/uo7FJdWq8oOfms+QodIobPZ5LNthrVT+9FAgZKvspG5PQeFlZz7pD/sP4tkxTpPhMmLkLk5BZ+fKEW1swf8X49Vv0/A/8gp5l3VEBHLB2PeVVz7fgOUNwqRzVibTivhNXslEsZ5aN+FvM19+VdLEFMThR3jmMVQLdLn/OSHbTO9YHspB2PnqfMg+y3NQES3Inx6IBfHjjNjVgLZC+FY+iYzrvhMtHVukDsxWzdjlliNSG7y/tGb4OZErHs4kjeoLajMHiVpex5KVGPqZUS9GQovKaA8l4nxb7OCSt8SywjYxEB42AkfJ2T53GTqzfvYUSdH0U7T8x6aZ6ut9OUXCpC7S72uCP24ukBZjqIDu5CyKw+l1VJ4jHkV4UEeKAlfosmWzf+IwYjkD5enI+9OdwT8fQ2ihtoDvDEF+CB2WwL8XJQozc9EegYzLwGpdyAiIkLhJ7NF6ReRiNxcqhGxjEBXnE1H5BEvpC5QZ7JWXsnBkk0SvL3WH67yAiSGJKKAaUhEMnYPvYPDB7KRd7wYzBIk9Q5G7AKmfxhB3VSu/HGoi5uFB/WlsNkeC6uyptgHN+ELh4rqFARIxIrq5iTUJTAZiRkRAFidy4TN3ndElWD8Yu5lr0BxVjxitmvPivOKzcAKP1dYlniAs0pov0JyL3nOesEtuMyiOGNxDnxYVyiu/OC1+xE6sBoFCSFIPKVb48CV+xE+pFpnU9hEABpdjCgR+5AHUucMg0t1MbZ9dAaf6SRbssWcqUF4/pF7OLs3B++qrN+sULtfgW8/PYK1N7XVnfhyEEIG3DNyVIyF7sT81lsqYmsrcXLfEawq5bk9D3oK+1/srTnehWPCWei4DM/VPx3GrLxKPMEeW2Q+TtKUUG0GEdti/WPenfgV/0DMeKwrtFZobWdJ3IfioyBPSG6ewpydJWqXbJ6I3XbfB7P+5gJUnMZHOy8anofrMACpEd6QXsrHjAM3dF1NOQYl+Ri//4b6oWzZSoPyXLBq7nP4S425zN2NnmYNLiAgcbdqQ8fEpKXouAMbFqlJAHQtF0uiUsycD8queXWGYQzqtUzJszp6IXbbCvhJi5EdEoNMHYuEDPPSU+HfkzsOhFuTmQ13NKLTSjUfBDlPF4sFizlx0GCqxm7kLE9KlB5Ygsgtps4eDcSKT8PhZVeOvIVh2KDjei1B4ErmI6c9yg9FImwj44HT8HeVZe7E/DZZKmKVKD+RjpjlubwMs3rvQk7Ecm69XJ9w1qlh7FE3FsSDmup3i8cEv5kmRWzL9Y85d2LZ3AykjnFVCSpm76AzfQbOQwYjqGqKkP7qEuSo2sezxC4shOd7wfC0N9zjqFGImZvM9Wz/Khl32mgk8cKXDOc9C5tzVX5KpvXYkJcgb2cKNnzBnyPaMV64bgbizYRGcXsqg/OMh8YiI9EPrvwxxf5f9wvZCFmYqcvQfR4yPvSHKyd6uTGq8cTjhDs3Vw33e8ZWBK6Olu0jLVyQHj+I2vGDUc+EMgHocsAd1j9YeC9dRgSagACJWFEQeSIWgFXJIdj8M1IlaBv/41zX9OJmmIKNvOAkT4Ui9jV/ndgrTT148Tf6L1X9jYTu4uaLuB1x8DXiVsaVr2sVbnzrm6IEUSKWta7ZXDyCSZ8bHlLKiT2tuDMuRtXXouVFrLl4Ui4m1l3ruqxfV8N2AhLnnljo54XHe0lhy76ctONKSCQ1g4htsf4xL2LV44rvcs0frQJt54RmVRXg4ADbO0VY+8k5fCu0TrAfHUyOf7511egHDnOW7aaYYY0sQ+KPuA/nwZd1Y2fiRItP5yFHZSHULVuzJul4nxh7vnGhYyiaTLn7cuVzllVDV0ht/KX6zFIhwcLF/Xo42/POQWXLtkAgNZIye7uYhDosE573jk4d2PeP1oVb/LuKK6/5RKwFsY767eBcNTnXdKEPDRJfhL4VCv8hMkjZI1m0bISf2fQituX6x5yINZ2YS2jMacWgosoe9g5MONISRGcIfVQRMzeZXhAz7/VnlRQ+E0IRPGEkPFXuv/qWYbZsvoXTxMQ0Pq4F6hiWjINBRtx9NUsQa1k1GJP65QmJWE8ELAjXjePm1Z1EbNOssFRK2yBAIrYh/dA1AvUhb6P20Yea3p0YForYUXHY8ZavYLyYqkkNFrGWuX+1RRHLWcwsionlRJKR+NlOK2JdBmPbVC9I9WN+uXkiKJybUcQ2e/9YKmJv4OtN+dh0X3/BMC5iq4tO4KxsGIZ3r0PZt4ewqFBhmNTHEtfzjiJiVegk8Bo3DYHPecOTOatRFb9q6FooLoutmM2smI2yeBErC0tGcpCReEGmqS0tYrvy43XNfAS4kYfI8A285H7s9Z1WxPohbkesiQ+6LSxiW6B/LBWxRWnjsWSf/ngyJWJLkLcPGMnE0sqLkL5sCXL0k62ZjCfX/8DUWBHLlSfRup2jBDkTo5GuMi+b+XCg13RRItZUzGqjRawM4RuSEdjfyDlCgIUefRZsjK2WoW5JKB7UX4ZN2juwqiR3Yguo0SVNTIBEbEOBNldiJwtFrNqt1xaq+IsPMtl08bzFt8EilrMulCPvjTBs0CSSaiiolrtPMnAYtr3kAdvaUhzcehwfmUpewLpxMu7EH205g4M61eTcifnJlzqHJVbzIYAXJ6xG08LuxC3WP+ZFrNpdXC82lR0vGnfi68cRsrdULVL5MbH5wDszAvCEo36iMLYAMx9TDGZPe7bEGjSGyZy7FLHTvSDVSY4EmHRbNChHjIhlN9o2fJdHY2uUWBHLuSMD8rOZSNn8OQqYgDTm1+LuxFxdTCST0jQ7GGv2M/HHpch9IxIpOmu+1p24ZN9ERKcx7ekkltgJK7A/wgu2ylLkbUlC5iF1HLfqLWviLNimt8S2XP+YG6dcaJPiTAomxellxeDciXWyMOvOoQIuKZS8EBtmxSNP5x0tZm42lYhlyvFHQjYT687/KGHKhdtwvRAlYtm1wPZsOsYvVjtdG/2JtcRy7siq3AApSDlQoIqJZX5N7k5MiZ1abnNLTzJKgERsQwdHK4tYdZIUgHmZxLyfq0k4EDpuNHx6M0cF6MfEahdo0+7EgOzNVKS+JAMqi5GzM12THMAsqmY7JsLsk9kLeBlzayrww9ensOOqQnVOrFRij2ce458T2xWLZgRieHdAWXoKH33BJXZyQMiLfhjLnDt05wyWbSuGOsSjc4jYGeOn4hUPoPrsl1h0RM4mMOqJkOFeeMLdQXUExdo0XrZcFRs2HtNGibLvDmNlYRXKzLrYm3N/ban+MS9iNR9H9BI7PTFgIGaN9oLLQ0r8/MVeLOIsC/qJojRZloWErBTvzX4RQ+zuoazwW+w4wybTMjbkW0TESuC/lD2+QXUESaLeZtPS+ci/zg9xqaHofiFXm4hOldgpELHLwuHlwMWhsvcMi0VGvB9cmeyxZ3Kx6+NP1R/qmGRDk+cj0EEgsZOAlVNoc8nF5iqv5SMz61M2YY9Qm8SKWC4UQ4nSQ4lYvLEQcokMvqMDEci5LRqzxDbD2qmfmCb9AJOER51Ma8qcQEg1iZ0kCF27A8EDmSNnipC5hUvs5IPgN99A8DBX2Cr5McSdRMRybp9VRUh5ezlyS6vVicimBmK0twz21sKWWHU8JvuBmUnww6kIU9PGZExsy/WPORGLYXHYEc94gOkldnphGmIjAlTH9cmPxyNkBZcLXH8O8TJmCwhZy+emWBEbjhWZnijfl4PDp/+tTrimWn98MXJCqDqhm86HNAmC1+5Q9SMUJcjLykbOYUYQqpNYhYd5odQgsRN0M36rniD0gS0AK3ZHwctendgpcx+bmFNofIgVsSPisGOJL6TMh5fli7FBkwwvEK8+7alyiW8yd2IRe2DJC3HqI8nQTMcvNuSVRPd0CAIkYhvajSImsGWPELcxkEUkI9lYmnvmgY0QscyX9rjMWE3smkH99c+74y5olmMiLKPHXSV5ZADWvmrkuBLmGNUzuQg5qj7QVfLIYGwKNuI6Wy/HyewvsUqTwKk5Raz542p0j06x3H1XHc9peUys25ARWKvKRmrkZyQOl7NW6t+lU2+zrrOl+GzNcWxjC2mZ/jEvYgFbzAgap8pkLfRTlhzHO/tL8TP3R4FsxxJnD6wKZrJY38OVI7m8o5sAt0HDsNbfQ30+rMBPJ+lWi4hYNsEKe/wW/8gRcbORf7XpMAUmIUr0vHSeKytPSAs8VPCIHQtFLJgMq2uZDKlGWqMpR6yIteCoFWMitjnWTr0YZN3W6gkwzbEngiNcdTZudBoXxyjuXaUzClRJBIU2+9qrzB5Xo/f+sdjyKTYmVpOJ19ioFxaxRo+SErRQGp9ROmO8hfrHrIiFqWObwJ67y//oJeRi7InAlTJDiK8AACAASURBVEsRPkRqeL3Fc5PhJsYDw1wYgUC2ZH42Y4Nu0v3oJsoSy3wSNxN2oBGaYkWsmaMXmWa0hojlLPgqjMZi7xv+cqE7OzEBErEN7fxWFrGAFAELVmLKszJwZ9grKopRsO8Y7CdEwdeu4ZZYtcLzQvDcKLzsLZDQwpiIbYZjIhrUPTb2mOXnjeF/cYH0IfbQyPtylJ3/CbuPl+LbWm2pEufeePfFx9DH2UEtIuqZQ8HP4eDhYuxRa1321zlELGCNscOewsRhPSG1sQbq61BdWYKT+SWQjHoRw22NZL+1ssesF5/Csx5SSJj72F9jRKxqGDZ7/1giYpma2OKVp4dh/F97asdUdSV+PnUCK88oeBlRjZenEeVQ4OcvD2HRBea8XfVP2qM3FvvzxiFv5LW8iAWYM1q3sUc5oInOfJY+G475k0fqJKJTVpWj5Hgmlm/O12WoXoTgNWk+ol7xgYxb5FRHY+Qjc1UK75xHMZtZFqyzH6IWhcKvv6vhmdyNELHMuhn693kIGMLG+9Yx60kRju0qgeeCYHiW5WDsHPXxLTq/5lo7hdZxRTmKvxFgPjAQcXNfhY9MqklIxbxT8j9ejpRv+MeQdBIRy8zLl+Zh5dSR2vHHsDuZg2NdAxE1wl7A8qYet76z38NMPw+4OvA+fDVGxDLFtkD/mBexRtqnlKP01OdI2ZiNIiEXYX1PC2jPYFVW5OPDOUlabw+L5iZTDzHznonFD0fwS0/C00UKW80Zz0rIbzDzcz3Sdca48XWCSUhX+FkK1u8u0uQ4ECtiVWv+s1FYOt0PQgngGi5iAcmQUCxdEAAv7ixkpm/OHEPWdU/Mn+SJ0n1jEd0Ux7qK2QMz5xxvZY8nqytB9svRyDRcBel/iIBoAiRiRSNjb2An8B/nPoLt7sSGlkL3EQEiQATaIAEuTgyQn0hEyHLVCYT0IwJEgAgQASIAeOxDbej/AqeWw+ageVXs/95uzPNm/M15Z9oSRyLQSAIkYhsMMAl18cyZsVXosnc5rM/tanBJdCMRIAJEoK0QkMh88XLYTHUsJMqRnxCGJL3zottKXakeRIAIEAEi0MIEui9D/ZRQ1PYArA9PQZcCE5mJmbwA48Ixc7IPXG2B8vx4hCVxMdMtXG96XIcjQCK2wV0qwx+TjkA5+CFtCSW78FBmbINLpBuJABEgAq1JQDceUYny/A8RnZRneDRQa1aSnk0EiAARIAItT4D1QNTkbbx3GbbrnsOf7hmpChfTy/7ZwHW85VtAT+xgBEjENqZDrV7BH2PexoOhMtQzMRYkYhtDk+4lAkSglQmoRKy3LRSVJQKxkK1cOXo8ESACRIAItB4BTsTWA1a3zsH600hY3So1Xh/uOCGTuQ9arzn05PZPgERs++9DagERIAJEgAgQASJABIgAESACRKDTECAR22m6mhpKBIgAESACRIAIEAEiQASIABFo/wRIxLb/PqQWEAEiQASIABEgAkSACBABIkAEOg0BErGdpqupoUSACBABIkAEiAARIAJEgAgQgfZPoEOJ2PbfHdQCIkAEiAARIAJEgAgQASJABIgAETBFgEQsjQ8iQASIABEgAkSACBABIkAEiAARaDcESMS2m66iihIBIkAEiAARIAJEgAgQASJABIgAiVgaA0SACBABIkAEiAARIAJEgAgQASLQbgiQiG03XUUVJQJEgAgQASJABIgAESACRIAIEAESsTQGiAARIAJEgAgQASJABIgAESACRKDdEOiwIjZy2CFM7KXbD4rzqzD+wjHDzvG8jyPxNbic7IjIgnbTd1RRIkAEiAARIAJEgAgQASJABIhApyNAIhaAbHQN9kX/ij/DEbtiHRBb3OnGATWYCBABIkAEiAARIAJEgAgQASLQLgh0WBGrQ7/nZnz9Nw8YtcSqhGw1DsbchoPcCcvDJUhTtIv+o0oSASJABIgAESACRIAIEAEiQAQ6FQESsbzunrxYjqSRv6Pq/3rh8XjrTjUQqLFEgAgQASJABIgAESACRIAIEIH2QIBErE4v1SFr9y94qpsDDs13RCS5FbeHMUx1JAJEgAgQASJABIgAESACRKATESARq9fZT0XfRVZAFe7/qycGLOnSiYYCNZUIEAEiQASIABEgAkSACBABItD2CZCI1e8j+/s48mkF+v3mhOWTJEhr+31INSQCRIAIEAEiQASIABEgAkSACHQaAiRiDbr6D6RuK8WYng44FOmIyGudZixQQ4kAESACRIAIEAEiQASIABEgAm2eAIlYgS6KW1+OWZ5dcCLJGVOOtPk+pAoSASJABIgAESACRIAIEAEiQAQ6DQESsQJdHZFQiaV/A4nYTjMNqKFEgAgQASJABIgAESACRIAItBcCJGIFeuqtpFuI9rIiEdteRjHVkwgQASJABIgAESACRIAIEIFOQ4BErEFXa2NiP3vVEXMVnWYsUEOJABEgAkSACBABIkAEiAARIAJtngCJWP0uslfiYFY5BteYzk4seSEOH831hRRyFGychcSvqtt8Z1MFiQARIAJEgAgQASJABIgAESAC7Z0AiVi9HpSFVuG7kLv49Vs3eCdaGe1fr9gMrPBzVf+9Ih9LZiShqL2PBqo/ESACRIAIEAEiQASIABEgAkSgjRMgEavTQXXI2v0LnurmgM8iHTHX1PE6En8kbJ0HHwcAdSXIfjkamW28s6l6RIAIEAEiQASIABEgAkSACBCB9k6ARCyvBycvliNp5H9RVeCKx9+zNtu3/u/txjxve0BegMSQRBSYvYMuIAJEgAgQASJABIgAESACRIAIEIHGECARy9KTja7GwZjbcJA7Y3nw/yDNFFWJDL7jwjFzsg9cbYHy/HiEJRU2ph/oXiJABIgAESACRIAIEAEiQASIABGwgECHFbGRww5hYi9dAorzqzD+wjEDLDLfe8hafAsyOGJXrANii02QG5WA3W/5wJ69RFmRjw/nJCGP8jpZMNzoEiJABIgAESACRIAIEAEiQASIQOMIkIhl+Hnex5GE+ziX6IC55rIzsSLWtqocJcczsXxzPuSN6wO6mwgQASJABIgAESACRIAIEAEiQAQsJNBhRayF7afLiAARIAJEgAgQASJABIgAESACRKAdESAR2446i6pKBIgAESACRIAIEAEiQASIABHo7ARIxHb2EUDtJwJEgAgQASJABIgAESACRIAItCMCJGLbUWdRVYkAESACRIAIEAEiQASIABEgAp2dAInYzj4CqP1EgAgQASJABIgAESACRIAIEIF2RIBEbDvqLKoqESACRIAIEAEiQASIABEgAkSgsxMgEdvZRwC1nwgQASJABIgAESACRIAIEAEi0I4IkIhtR51FVSUCRIAIEAEiQASIABEgAkSACHR2AiRiO/sIoPYTASJABIgAESACRIAIEAEiQATaEQESse2os6iqRIAItFMC9g+QlVqFrvulmLDnTwKNGInEFxZh2MP8Pylw6qsgxP1uos2Ocah/NRh1bg6otwK6HHCH9Q/tlFGnrrYDFs14EcMda3HlSC4WnlV2ahrU+A5IwD0cyWsD4WErR8HGWUj8qroDNrKjNykC9QuWotYR+JPiV1jnb4R1YabJRkcOO4SJvXQvUZxfhfEXjhne53kfR+JrcDnZEZEFHZ0lta8pCJCIbQqKVEbLE3gmFP2jvSG5lot/v324gc8fDbc9AXDm392o8hpYDf3b7N0xN3ESnv+LC+xttX+8tPctRKY00TOomJYjYP8AH6fcxkiXP+Fyzp/xXGoTiVirONQtmoUHXbVNIRHbnN0qw9qYEegLoOzrnZhT1ITPchmMHa95QcIUef04xu8tFSjcAe9EBOAJB96fqoqwNu0cvm3CqogrSlun6qJchHxdJe72Nn11OJIPBsLjSg7Gzklv0zVtF5WLSMbBCR6qqipOJWFSQr5AtVnm/L+0B/5s20r2jUV0WrvojQZWUiti1QXcR5ec6bAuOmG0PDEiVja6Bvuif8Wf4YhdsQ6ILW5gNem2TkOgw4lY20XLMcjbAaguwoXpW3FP05U2kCSuRP8BNsDvp3E+LBP0rbsJxvm0BfhrQB9mW4erMUn47T/aMm0WxmPwcCcAV3F54joomuBxmiI6rIjtjrkf/x3jHzWE1TIith9W7JuNYd2MdNblQxg16+um7EmzZY2Pfxthw21wbs37WPKV2cvb3AVvJf2KaK96XM7pYUTAMlVmLbH4Hu9/9S6OWtIKryNQBvYD7vwLNtuX4k93zllyF13TYAJaEXvlq51YeFaoIO01Qn+tPpOLkKNCQs8SS2wbF7FG29Zg4K18I4lY4Q4QEJq8C40KVIsssc0sYp39ELUoFH59XWFvp660Ul6KoiNZWJ+RD3lDR1ynEbEsINvJ+GPsUtQOdcAfZYfwUFqkZeR6bsbXf/OAUUssANnoahyMuQ0HuROWh0uQ1qQbR8uqSVe1HwIdV8SiCmXJS1HJfaKWjIbbx6zVjURs041QjYgFKnNjUPZJLVv2ADhnzIGbyj2yrYpYPgbWKtvaltgXQnBgyVDYKy5jd9IO/PO735tW/Jvt+bYnYmd/9AEm9fsdp1YktDsRKwupwpHQu0CJCyKjHoKAAxXbI+JF7B+jf4TS1wFddrvDmvSr2ZHd+Asc8M6sADzxMHDly51YeL4pRazY2rGCFq1tiQVmTZqKsTJAXngAM77tSDtOErFNKmLFDnE0Mf9RsciY6wdXnncTv0qNsqJ2NhGrAvcW6hZF44HyBGzXTYGQf5FBl1sgYpl7Ji+WI2nk76j6v154PN5a9MihGzoPgQ4nYu1Xb0Q/pzLIrdxgW7wJl1ZdVPfmtAUY4l+LypsD0ENKltimGuJqy3cN5L+4oFttLs5yrr0qS2kfVF+0QY8Bt9uoJbYNitioaBwNcsfNo+sQsvyXpuomEeWwIhZnkDhhB46IuLO5Lm2/IrYeH+8ow0hnBxya74hIk65RDRCxY3+Echhgk/o4rG40F30qV0uAs4RW4Yd/5mJZhQkRa9QluKl4th0ROyNoKl5xB4xbp5uqzS1dThOLqJaufrM9r6W4NOVzJAjftAeBfQHFpVxs3ZSFvEuM3VUC2VP+CJz8Kh4tCkFMRgOhdUoRy7oWo+lFLFCHrN2/4Klulrw7G9hndFuHINBBRexpXL06GH36nGPdhh3Qbf1yPHJ7K8ocZqJfbz3LoNMAOMyfiJ79XdBV9dGnFsq7V1H2yVZUfVfD62i1tc7u9CZcKhiAntNGwtnRBlbMHXfP4/qGrVD8xFki2duYst+eArfeTrAV+qCkY/mzgfWEIPQc6w0pW259bRV+K/oCZZtOok4/D4LEBXaRU9HLuw/sbdTPq/29DBWff4LKfQI7rCdHwXnyCLj0coKNNVBfV4v/XjuOsoz9uMdqfW1j7WAbMQ1uvv1hL+HaeBGlekzUIvY2rh62gfvoWlyZvg6KaqDrO6swwOk4Lt78GwZ6A2Vrl6LyJFu62Hpz1w91w/90VdeFqTusbWClw8+4NVVdT+ha53WmsIWW2KcD8MiUEXDuYQemO+trb6PyWBZupBkAbNgCwYpYs67D9i54LWYSxg93R3f2y7Lyt19wZs9OJO6s0LHePpcYj7jhUFkyV9eNwYooP/Tv3gXAA9z5+WtsePtrHNcYUMSLWPu/Pom3o5/HsEe7q8d4XQ2uf/85Nq74Hmf0DDP2f30cs2eMwTO8eF/lbxW49M0+xK+/jDssNXWddbIcGfL8jS+0n0fq0THoL+DuzG+/xh2ZtXjj5BaMWw/MfW8SxvZj63/nMvavT8fG7x7oPLP7qDFICPfFYFfOD+0OLh3ajSW8euvcEFKF66F3cf9fPTFgCcPb1K8NiFjVRswFhR9E4pjne4h4wQNSZmzVKSG/kIOkf2SiSGcNksIvbD6mPOcFmepC9trSQny+ZT2yz3IX+yEhOxY+lTmIOeWJhEmesLdWomTfEiy+FoiP5vpCaq1E+dH1CPuAFycn8ULw3Ci8PEymrgcTS1daiJzNSbyy9ZgOi0JqbABkKEFOXDTSLzRsGgrf1QwidsgI7H9BpvM4y8SgZSJW4uCCOaP/F0/IpLBlFs4HCpT9eAof5VfgbL1+K20xdtgQvDLUAy4S1USG8vcKXPjuNFadV8BYGp62IGI9X5qH8CBfeLrYqxulVKD0XC4y389EgUDFJUOCMX/2y/BhuKiaqoT8ymGkLUtBfiXHRSuiJn6kQOybgfCRqctXVBQhd9USZBqMLyn83lyK0Gc94cpVRV6Cwx+9i5RvtM6q4ZsOItC5EBu2VmPybD8wS4r8xAbM2ivDyvcC4WEPKM5mImZxNrjoaMmQAIS/Hgjf/q6aXAnKqnKUHM/E8s1GXGElgUjYGg4fSVMmUxInLv3idyN2GAtDTQ+FH0xCvNmYCcueI302Ckun+/H6Xo6Sr9Lwrg4Tdg1ysPTZ3Bhg+3OEB1wdNIsQCvemIGl3kXZOaETsRKT/FouoIB+ohkqdAuVnc7E6LhP63zANx6ACpadzkPJBtnadHZWA3W/5oGJfDAoHJCB4sD1Qw6xti1Ea9BHmPSUFasqRvzkMSRqelq7LjV0bm1PEAk9F30VWQJWF78/GtoXub68EOqyIPf8x4B49AHLGpfhaANzXjEBN2iL894WNuiJ2wGi4/SMAzqwI1O3IWlTmvo+yT26z/80Kneoa1EjswG5ltbfouylLBsF5/Wy4OZoYHhoRZgPbRfEY6O2gEmn6v/q7p3FhfiaU3AvZTNnVp7fg0iqev5v3RPRdNAL8nCDcM6oZUc5ZrFX/6QDJsjh4DLQTqEstKg8koGy7Oq6LE7GXp5+D48cBgMqleBB6fDwTdgVLcbN7rK54FFtv5vo1s+HGhNYK/VpQxFoFzUb/yYMM+535eFCyH8WLj8JgX2jByqC2NJq5kC/Y7D2x4uOZGNZd+J47J7dielyxRshyIu7MyTsYPNwd+t5UyvP7EDSngL1epIh94WXsiHkWjwi5aN35HolBu3nWXNOuyje/eB8ha9QytsVE7L/P4OZfhqK//mRWXkZG0Bb8kxXh7q/PRPIMT/C3Yhx95c+fI/KNb3Bdrzvi1pdjlqcV/pXaAxNyzA2EtiJiPaBQKGBvb9hSg1g3XqIWg9YpipA+YwlyVOsVu4FEOcq7umrd+SpLUeogg4wbO8piZI6PQbaqMD/EbpsPPxehgSVHwQchSBTYBPM3zPLj8QhZUWgOfBP/nY2JtdQS25wi1mUAUid6w+UhgSbeLcLarboJoSa+HISQAUK8S/HZmuPY1sSkmqo4yZQ12PG6p8G6xpQv5CIqeSEBHy3wgVSgArpjnBVRVXLIJVJI9T9CV+QjfkYStCNMhuDVaxDKCA2DnxIle6MRnaGWpCoR61aO8nuucOVeyspylMpdIXPhbi5HflwYks7w5pDQCxxA+aEYhG0UcPXgz9FL2Rg7z3QmWcv6xDJxyZXVnCJWNmUN1rxuZF2+lIPoeensRwCtJVZZmof1cRt4HyuMtdoT4ZtWILCv0JwoQc7YaGjSfbGcFZVy2Dsbjqzy/HiEJfHWIlOuzfICJIUkQvU5jxWxqCiHrYurZozLS0shkck0/1ZeyMT4heqVExavy5b1tvGrWBFrdQK2a5rWnVj1TPv7OPJpBfr95oTlkyTo0PmyGtsVnfj+DiZiB8A5bQ7crBl34f+DQ8YcOP6UhCvV0zBkWKnKKmvLuBtrLLEOsF8dj369bVD7y1GUJOfhXkkN0KsPJOEz4fGYA6xqz+PnqVugtsfystnW3caNvVtxa28ZMDQAsrdHw8mmSsfiaBURi8dGu6Hu1mlcS9+D6jM1gIcXpNGhcO8FHTEILlERqnBz11b8+uVV1Ffbwep5f8jCRkFqA/z2bRKuJpepasIlsKq/W4SStD2o/r4KcHJC18kz4THSDTaowPVliZCzyUds3l6OwU864Lfv1uF6OlM2VO20e+UlOHc9jNK1PEti0BwMnjwA1nfP48rOnVAcqwIkDrANnAr3cYMg4SXNsl+5Ef08GMv2JmD1GvRR7sGPJwdg0DQH/Gf6Oijn6FpARdebTQ5Vf7sIJRlsO2EHqwlT0X+qF+xaSsRKRqBn2kT0sKlCxYGdqMg5j/pqG1iNHAGXqePh4liDG2mLcKsBiZLFiliNwLvzIzLW52A/Ezf75+4YO2Ma5o7pBVtU4Mjbq5HIHrWiIwh/u4z9qTuQceh32I4LwUfzh6I7I9jGbME/VSPLtNDUtRD3QtzOBXjO9QGuH92FLalncOpXoPuTQ/FG1GQ892gXXD+QgBnruTNi+iFh+yR0//FL7P7sAo7/XAPYP4yxUeHqepcXIGbqPqj2bLyfZe7EDbPEqrabdb/j0he78X56Ma7bPY4VH07DsO4PcG7bYkRvZ16mvkjeOwGDbX/HuV278cGOYlxXdIH7GF+8Ff4yBnevwZn17yDmAL/WdcjK/gVPSR2xy98BsWZfMiJFbPdlqJsWigcOpbBZ9TSstBnszD7J6AX8zU9lETI3JiH7NOAzdyXixshgKy9AYkgiNCcfRCRj99A7OHwgG3nHi1FaDUi9gxG7IBReUiWKt49HTJbeBpwRt1H58No0Dz7MhlxZgpzFKZC8tQb+PeUoWBGCxOOAT2wGEvxcoSzNR2ZaGnJOywFnHwSGhSPUTwbb0lxERqZorFSaNjGbwzf94NosllhL0JpK7GTKDRkAK2ibxhLbFQunBeIZZyXKTuVj26lK/FALSB2dMWOMH57pZYuy/F2Y80Md26ieWLvAD33vX8SeT85gRzXz/9bo26snpo90xtV/nmmzIjZ8w0EE9leieHcMln9cokrOI+3vj1enT4ZHSRiW8F1EJcFYsyMUnraMW2kesrdnqsaWROYL/6Bg+Hf9FJErOG8AfpIhOYq2r0dSViHgPQ8rl/pDxhwVw45XBqJGTMuLkfPxemR9VYpqiQz+k+cjNMgTUkURUiYtQS4nYpk01yhH3uIY1M7egYDezL/lKFw3B0XPbUP4EFuU7B2LaFX9/RCXHoHu5z5FTu4xFDCusEzZs5bijRdksK3Ix5IZSTBImO0ejBWrQuHVHJZYwelg2tKpFrRoGkuspi/lKN6bifW78lBaLYHshSmYPz0QnlIFijZPwpIv2IoODEdyYiA8mA+WjIX0QgFyd6n7X+jHrUFQlqPowC6kqMqXwmPMqwgP8kBJ+BIDEasqR16EzHWm1k4fxG5LgJ+LEqX5mUjPyEFhJbN2BiIiIhR+MluUfhGJyM2lGhHLvKcUZ9MRecQLqQt8VB9TlVdysGSTBG+v9Ycrf222eF22ZD0zfc0fk65DOfg+rL9ejS4FaTD7Fd/CmFj1U/9A6rZSjOnpgEORjoi81vj6Ugkdj0DHE7FMMqHqozgbvR9dGBfSRy+irNYb0ptqa2PX+FUY+FgVrsYk4jeMh/uaUZAyouzNrbin43bkhG7J8ejjWoObnyxCBfPm4URsbQWupyVBfkzrOixJXIP+A2p03FXVgs0Ot/bG4MYu3uAZPRMDI7xQx7OAqutlB/nXCbieyll+2XsCZmLgNC90LVe3qx7ecNkeike6VuBqXCJ+0/FktUHX+OVsWUtxPVVtMeUL6isfZqFG3+2ZVz11W6pQuioBt0/rDnp1PWs1Yl0Vg+xahAuvb8U9Nu74RrEMPR2OqOJjrSLjMOR5B5ah2HpzyaEMMx9rRH9LidigOXh88gDUnEzC5bXqDwmaX8BMDJrmhdrvN+HS6ka6FZt1Jx6KNV+EYKhdBQ7OWY0PdJLLdMGktfGY/Vc73PwiASFr1OKRE7GK858jfvE3PBfffkjYOxsjul/H7lHJ2KK6WoSIfWICdqz2hZOOJZel0udl7Nj6LB75+XOMeuMbMysnK0B13IO1tzSriFVcxj/fTUfGv7WuwyPei0fC0w9DI9hfn41DM/pB8c06BCXoxSkHTcOhqMeh+G4Lgt69zGunEkfyykV8RbZQxD5xBPfHqc32f3pQBev9c2H9o/F0UaJeWayIVVbk48M5ScjTrIfBWLM/FJ73CpEUHK+2EJj4cZYXrRWMc+VjXIijEZ1WqrZE9dVakNT/5jbAXojdtgJ+0mJkh8QgU2ddlmFeeir8e+pZQkQ1tDkvbiMi1mEAUiO8Ib2UjxkHbui6Aj/kgdQ5w+BSko/x+7lgainem/0ihtgpcCX/KJadUTQ8U2tz4hUoOyBxN6KG2qtiHVN03IENL5ZEJGPPBA8or+ViSVSKgYun7h2siK0zdMUNXrsfoQOVOmJM/X/VKEgIQeIp3ZICV+5H+JBqjejlxj9n+eXmDCNUZizOgQ/rgms+2RBnLbZsbjZN15jKTtyCInbKGux/3RPVQh4XE1Zgf4QXqk8kImQ578BRLkThKZnWsi4vQd7OFGz4gm/J5rkfr5uBeHNn2nIfACsLsOGNRNNr59BYZCT6ofuFbIQszNSdm+7zkPGhP1wv5WDsvHStiGU+9s2LRvp1jn058haGYcMFy/vfcF1ugtFgvwx1M0NR152RnIzrwy48lGnik60oEQuovZm64ESSM6a0hQQdTYCMimhaAh1TxN5mzw5lrZt2uI1fWEGmExsJ9VmjXS/uwY9xxw3IclbDyty5KPuE+bO4mEvrefF4/Gkn1N46iStr96OGsfJ6eMNp4RTIethA/rVWZKrEYO/buL4sQWM91VaIfa7GXZn9963j+PHNPeC+pWuuZzMG67oJO8F+ZSz6eqhdhOuqK3C7+CQq/3kcyl/4cbysNduUCzQYK/JclG0H1Im02ERZbAbo7qhF5d7FuLGrVpVQizmCR81QbL3Z6++exLmILOhEGwsesSOuf3Q73HRMLGfJNjX96kv24+xis4E+pmewWRHLCj4jVkuw9yuYWM84tajiRKzZOFvV1SLciSOjcXSyu+n23Pke8UG7wc0u+6efRdwMXwzl4mf5d7eGiLXgyCBO1JpsqIFYv48jeWJcocSLWNTf5e2lZgAAIABJREFUR5evl8O6oClcBLVuaIYbZ84dWH+j7ImABeEIHMaLF+NBMhSxWuGp3sTr/5vbAJs+wkP9CF0rWNO+FhtTmkh3Yv6jmtISO+gp7H9RZdoz/rtbhFVbz0GTquCRwdgU7AWpKumAEvKKEvxwshg7rt5r24JW4o+4D+fBlz3wmzkypfh0HnK2qy1c/J9mI6+xcJoCZNxt1tCi6Iu4HXHwFfJR5s8J9rm6H20A/fKEBIfkqVDEvuYPLy6Ol1/1qlYQsQ04v7UpLbG+S3cgjokJNfXjxKDBNVL4TAhF8ISR8HRm3IXVMfrRaZyQZfte3/vE2LOMJnYSWDvDknEwSH1ertEf91zWndhew1p/TAqJWEvX5casc+y9zSxiIxIqsfRvIBHbBF3VUYvoYCJ2FNz2jIezxjrHWvKUJ3FutloECYlYm58ycT5Bz+TIc9ltqIiFxAs9kmeip0B+Gv0YV7WIrVBbiHlnraoHnhERq7HM6g1PQRHLXvP0CDiNHA6pp5smGZTi+y24vJoz6fGPxjE+7NUilu++zZy7awP71WvQr9dFXIrYhGrGgiIkYi2utwnR28IiVnP+sImVoEVF7C/fYMbrnxvEYbaoiGUFs8nFkS9iX5iEvUuehJFQXqCNiliL4nNbSsSqYMsAt6V48PoY1Nk2vTuxZSJWhvANyQjsb+S8Cp14RM6qQSLW5FxpShErEGtr8Gw9Eav6u1VXjPXywPOPeaCvsz1UXzxrruGzT05gm7HMTm1idySB17hpCHzOG57MGaCq+FV9YcKJRVueq7upyosRsdwYNw2Dcw8WLWJHxWHHW76CcbyqJ3ZCEWsYayvA3qiI5a6VwGv2SiSM84AtE4IwMRrpqnHO9r0xN239R4kRsaZiVrlyGyxixazLjZ24MvwR/B2UnvfR5eA7sC7c1cTuxMBbSbcQ7WVFIraxXdWB7+9gItZ8hlkdEXt3Ivq+MwIOvBhPbV9z7sT882bFWfqsXl8Az3F98ODubVg/rM5OrM4IfAz/WZ0LJc9rWO3CawP54aW4nqZ2Adb8WHdi22vcETYj0HMnE58p4GYLrTux7rmtAqP46fFwj2LibXUtwKYFNb8cVvDCxJFFOiJWbL3Z6+tYd2XNo3lJsITcifUttwOGw+XtKXjEUe/sYB0kZsYO2w6+9bxZ1gWzllhfJB9i4jN/wf6Z67DxKr8WWnfiS3sXIzJF7SLbbJZYNsOv7b93YMxC/UhWQzqT1i5TuTor//MNNq74GgeZmFjVrwndifUsvxj0JNa8NwlDu+udM8udx2uBJZb7MMB30Tbf99wRAc0UE8tEDDX1ETtiNmKc2xuYWMEUpBwoUMXEMj/j7sSWilhWENgUIf3VJTCbE8t8Z7TgFW3EEusyGDte84LNT4cxKU/PHGkpDauumPjCSIQ8JoXy4hFM+lzwTCFLS2vB6yTwmrQUsdO9INVJFgbI5mYgdYyrKr6Qcds1rcvFiFg2WVPfcuS9EYYN+lne9FovVsSq3ZFtwSQl+vCDTPZ4GKZQy91Jm64DxCV24j+3KS2xXAKj8kORCNvI5XBuSCv9kZDNxOjzXaEDseLTcHjZcW67ZsoVs3ay1lXbs+kYv9jM6ibWEitqXW4IK/49zZzYiRcT+9mrjpjbkY6gbix6ul9DoJOKWAfWvdUNTltiIXMClP85iispXGKnQXCInobejOvtba0VV6w7sUoMyspwfcNOVFXXoO6sXqwrfyBOnoPHgwbAWpUwKhOVbGInm6CJcAv0RjebWtziXHRhA0niSpXo1Ul45OQGSfg09PZ2gU0tzxrK5KZJXA5p1VH8+tlp3LvAiuRefdBt4Rz0eVQ3lpeLn8Xt87iydx/+e7JCnQjK4Ge5iFW7Nl8VWW/10Uh9egHVP2XhygcnUefI6xumPjoilhPJVajYmYyb++7AaqQ/ek4bDWcJc3EjROyjTIbr0ZDW3UbFF/tx6+h51Om4YRtbVTwRvmGFymKlvJGPD+fxYw0F7jErYrsgbNNyvDaoC/Drj8hI5hI79cJr86fiteEusFVexj+DtiCDXfSbTcTicaw5MA1D7Wtw/WgOMvawyZqMoJj94QeY9BdA8cMORCecwXWFHfq/9CTCAv0wrM/DRi2xr21aibBBXdTi990vcfA/ukffqB/HifvfcSZ9C+J33obTmOfx96jn0V+VvakRIrbPGGzb+jzc6+7g3N7P8eGXxTgvWAfdhrfX7MQWWWJHxGHHEl9IlaXIW74YGzTJcQLx6tOekNrxM8OKtcQCXJyj8lo+MrM+xbHj6oQ9Zn/NesSO2aerrORrY0agr6XZiflFNqUlFlyM6z2UFX6LHWfkOKlK1mTk5+KJTaMluPDdBRwsU+CKKnbDGn37PIZlgYMhaUh7BB4leSFOfaQS4w6+cRYSzcUamkXuh7jUUHS/kKtNeKRK7BSI2GXh8HLQi50eFouMeCbxlxLlZ3Kx6+NP1YLQ2UOVgCnQQSCxk4DbrJAYk72ZitSXZEBlMXJ2pmuSnQk1QayIVSevAhRnUhDzfq4mwVDouNHw6W1v3BLbBo7Y4be/SUWsexRSPwyArE6O4n2ZSP/qOxRzX9IMoIdjRaYnyvfl4PDpf2uuk/b3xcgJoepkcTofPCQIXrsDoQOZDGAlyMvKRs5h5kMdc67sywgP80KpQGIni9ZOBGDF7ih42asTO2XuYxN1CQ0UsSJW1LpsdnKZuaB5j9iBvRIHs8oxuMZ0duKmX1May4Xub0kCHUvEDmEtqzrCRhenQZzryFD0j/KGSuPo/+puoyz1fVRqEjiJs8TaLVuDvwwUPLtHFZNa+e1O3MzgTGlOsF/9d1WmZKGfsiQXPy8+rI1/NXk0UA0qc5N4RwOxsatGQqTq757EhYgsKDUPHgCnLXNU4l7wp4nNZUXjPfOWWE18rsh6g82UrE9FWXIVNR590E3vnF1O3OvXW3G7CvZOuufEmnUR1jsyyXZhPAYOdxI8AsmoQOZeQqoKWXBGnVkRC2DQ80hdOwbCnpw1uLR3HSJTuBNXm9ESC8A9cjZSJ/cTPN6CaTE/Dtc9KhqpQYZH/Gj6yog7sf3rs7F3hsAzdK7vgtc2LVeJXf3fnV9/R/c/q8/J1T8n1t4SSyxjzY7/O+KeNeYIrSeQ2QrIQqvwXchdoNgVT8+3Ncykq1NRC2Niefe0qiWWOzbHyJEfTDUbHhPLDKxwJK9lM4kKLUJG4vHa1xE73Lmzxl/51WdyEXKU/eho1kVY9ygct0HDsNbfQ30+rMBPJwsya7kVfA9CiStf7sPC8yZEsIW7Fq/YDKzwc1VfbamrpsmyTbvxKnWOWWEKksB/KXu+pkC5gkfsWChiVRmEM2M1sbkGxfNcfsWKWFlEMpInMC6vRn7G3Ilb/Ygd8/HtfOFn1kVYr51+S3YgdoSxuFj++9ZcPQxdz8HPZmyAXfiIHctELCALS0ZykPH+1JQjVsSKWpctnLRGL2teEcu9P3/91g3eiUYWMQBNv6Y0lgvd35IEOpaIZeMkYXDuKQ+pjnsr+/9PjsYj055BdycH2KgOPq+F4pfT+GXbXr0svuJELB4LgPvS0ZBa10J5D+jS1cZAAOm6DzvBbmEoeg11w/+w16rEbsEe3EwTyHo7YDicIkfDpZfaVRmoxb1bl3Aj6xNUfce5arJtfMwL0skB6OHhAjtWEdbdu427Zw7jRupJ1OlbWiUusIucqlMXDUX9BFMmPhpwWYR1+kRMvWED66kz0SdgkCqGt772NiqPZeFGWm+47QngxT+ztZMMQrf3puLRRx2g6srqMtz87BNUOkzFXwOcBLJHm9iF65/7y9RlQhB6jvWGo6ONqnztz5iVl7HEJiCwv30TWWLZJw56Egkxz2OYJkHSAyjKL+Hr9J3YeFS375vPEquuS/dRY5AQPgz9//wwOw61VHSTSdlhfGw4Xhvlju6q3Zi6zt/u+R4PT5yGEXZnkDhhB+9cWa6cLhgRPQ2zR/XHI914IlVf9Np74q0NkzCWseoyP8UvOJW9E4mOk3AgqHujRCzQBUOnBmJu4P/Cvbu+UBYWsQDnUuyAQ/MdESlwjKOWVHsTsYBkSCiWLgiAlwt7LqZSjtIzx5B13RPzJ3midN9YRKsO9xNviVVxcfZD1KJQ+PV3hb3+7t1YUpm2csSORZbL5hWxDEJpj95Y7P8Y+jg7GIhZ3aN8rPHMYwMxyecvcHPsqo6FrVeiuvIavsk7g49uNV7AqvpU4o+ErezxSnUlyH45Go1NSyZ9NhzzJ4/USXikrCpHyfFMLN+cL2DBZ9yN5yPqFR/IpOzAUh25ko/MVSm880PFuROr2+eF4LlReNlbpvJG0H1FaJMviRWxgBQBC1ZiyrMycFVWVBSjYN8x2E+Igq+dkcROzXnEjkWJncyJR92zfMWKWOajhEFfaqDzRSwTMx2O4JeehKeLFLaas6mVkN8owrFd65H+jYCvh8AaxCQOK/wsBet3F2nd0cW4E7P1kz4bhaXT/eDhbG/w3my4iBWzLuuNT9H/bE4Rq313fhbpiLmmjtdphjVFNAq6odUIdCwR22oYhR7MJj2SlOHK++tQxT/SRuKArgtjMXCIg547bJtqAFWGCBCBRhKQhVThSOhdPHTNBdMjH4Lxw3AaKmId0GW3O6zPNbKidDsRaCEC/u/txjxve8DSzK8tVC96DBEgAmIIvIW6RdF4oDwB23VT8CdLbrXwiJ3Ji+VIGvlfVBW44vH3dM0FQo+hNcUS+B3zGhKxzdWvXPZc5kzZjHT8pokrtYPVcG84vzYePXvYQPcYnOaqDJVLBIhA6xD4A0nJtzB5wANU/Z8LxsZ3MeJWLF7EwusIlIH9gDv/gs32pfjTHVKyrdPH9FSLCEhk8B0XjpmTfeBqC5TnxyMsqdCiW+kiIkAE2hAB28n4Y/TbqPX5M/4oO4SH0iItq5wFIlY2uhoHY27DQe6M5cH/A5Uzj7EfrSmWce/AV5GIba7OlYxAzzQmg7DxB9RXn0fJu1tQbXCkTnNVisolAkSgxQnYP0BWegWeknbB5ZweeC5V6Js1K2J1juNS4NRXQYj73UiNreJQt2gWHnTV/r3LAXdY/9DiLaQHEgHTBHRyAwDKinx8OMdMkjtiSgSIQBsjwLoQO3LVuo8uOdNhXXTCaD0jhx3CxF66f1acX4XxFwz9kmS+95C1+BZkcMSuWAfEmgrBoTWljY2N1qkOidjm5M7Fofbujod48bC1v1dA/tNRVAjFojZnfahsIkAEWocAI2RTq4Cs7piSK1SFBohYphjHONS/Gow6NwfUWwEkYlune+mpZghwx4qYjFUlikSACLRtAloR+yfFr7DO3wjrQtNR7WJELDzv40jCfZxLdMDcIlpT2vZYaBu1IxHbNvqBakEEiAARIAJEgAgQASJABIgAESACFhAgEWsBJLqECBABIkAEiAARIAJEgAgQASJABNoGARKxbaMfqBZEgAgQASJABIgAESACRIAIEAEiYAEBErEWQKJLiAARIAJEgAgQASJABIgAESACRKBtEGhxEds2mk21IAJEgAgQASJABIgAESACRIAIEIH2SIBEbHvsNaozESACRIAIEAEiQASIABEgAkSgkxIgEdtJO56aTQSIABEgAkSACBABIkAEiAARaI8ESMS2x16jOhMBIkAEiAARIAJEgAgQASJABDopARKxnbTjqdlEgAgQASJABIgAESACRIAIEIH2SIBEbHvsNaozESACRIAIEAEiQASIABEgAkSgkxJoRRGbhLqEyXigA74KNqmPw+pGJ+0NajYRIAJEgAgQASJABIgAESACRIAImCRAIpYGCBEgAkSACBABIkAEiAARIAJEgAi0GwKtKGJ1GdWHXketB1li283IoYoSASJABIgAESACRIAIEAEiQARagQCJ2FaATo8kAkSACBABIkAEiAARIAJEgAgQgYYRIBHbMG50FxEgAkSACBABIkAEiAARIAJEgAi0AgESsa0AnR5JBIgAESACRIAIEAEiQASIABEgAg0jQCK2YdzoLiJABIgAESACRIAIEAEiQASIABFoBQIkYlsBOj2SCBABIkAEiAARIAJEgAgQASJABBpGgERsw7jRXUSACBABIkAEiAARIAJEgAgQASLQCgRIxLYCdHokESACRIAIEAEiQASIABEgAkSACDSMAInYhnGju4gAESACRIAIEAEiQASIABEgAkSgFQiQiG0F6PRIIkAEiAARIAJEgAgQASJABIgAEWgYgXYmYj0RvmEFAvvbQnEpB/Hz0lHcsHbTXUSACBABIkAEiAARIAJEgAgQASLQDgm0MxEbjDX7Q+Fpy5BWonj7eMRktUPqVGUiQASIABEgAkSACBABIkAEiAARaBCBdiZiAc/ZqVgxTgZGx8qPxyNkRWGDGk43EQEiQASIABEgAkSACBABIkAEiED7I9DuRCwkUUjdEwAZgJK9YxGd0f6gU42JABEgAkSACBABIkAEiAARIAJEoGEE2pWIlfb3x5Q5MxHQ3x5QFiMzJAbZ1Q1rON1FBIgAESACRIAIEAEiQASIABEgAu2PQCuK2CTUJUzGAx1mVbBJfRxWNwxBhm86iMC+3P8rUJwVj5jtlNap/Q05qjERIAJEgAgQASJABIgAESACRKDhBNqXiHVXQl5aiM+3rEf2WTLBNrzb6U4iQASIABEgAkSACBABIkAEiED7JNCKIrZ9AqNaEwEiQASIABEgAkSACBABIkAEiEDrESAR23rs6clEgAgQASJABIgAESACRIAIEAEiIJIAiViRwOhyIkAEiAARIAJEgAgQASJABIgAEWg9AiRiW489PZkIEAEiQASIABEgAkSACBABIkAERBIgESsSGF1OBIgAESACRIAIEAEiQASIABEgAq1HgERs67GnJxMBIkAEiAARIAJEgAgQASJABIiASAIkYkUCo8uJABEgAkSACBABIkAEiAARIAJEoPUIkIhtPfb0ZCJABIgAESACRIAIEAEiQASIABEQSYBErEhgdDkRIAJEgAgQASJABIgAESACRIAItB4BErENZe8ejuS1gfCwlaNg4ywkflXd0JI6531PHMH9cf10216yCw9lxnZOHm2w1Vavz8HAcQPQ5fZJXIjJgpKGeBvspY5fJduF8Rg43AkPSnLx8+LDqOv4TaYWtjUCj45Cz8Tx6GFzG2Wp76PyWG1bq2Hnrg/1j0D/D4DTljmQOdWgMjcJZZ/cbpUxUh96HbUeuo+2OrUcNgfTWqU+9NCORYBEbEP7MyIZByeoZ6biVBImJeRbXtKoBOx+ywf2V3Iwdk665fd1pCtJxLb53rRfvRH9ejPVrEJZ8lJUftvmq0wV7HAEBsA5Yw7cHmYadhWXJ66DosO1kRrU5glMW4C/BvRRVbP69CZcWnWxzVe5/VfQBjZhMyF7uj/sH7aBFdega7n499uHdZtH/WPY3c+Eon+0NyTMX4SYtdAAIRHbQqA76WNIxDa04xtjiSURC7AitssBd1j/YKwTRsNtTwCcjSzAtouWY5A32q7AchoAh/kT8Ujv7nioq/olXHv3Kiq+/QKV29v+JqjjWmLb8bjibdY0s6auFjW3L+Fm1ieo+q6moStam73PYkvskFHoGf0SnG7n4cfFepvcNtu65quYen10EHxAZe5clH3S2Gd7wWnzRLhaX8Sl2ZlQmizOBtYTgtBz7F/h8LAdbKyB+roaKC6dxI1dX+DeT23cstkZLH3c+8rDBXY26s6s/b0Cd07uwc20ln9fWUfEYvBoN614NSVim6V/2vmYRduwxOosC+y+jyyxjV176X6OAInY1hgLJGI7voh9Zjz6zB6FbuxmQH+YNc0msjUGb0d4ZgcTsZouqUJZSkLndXXkLA+taHVoS7Oj+UUsO49+P43zYaZErAMky+LgMdDOUJAwwMze35aodtC6jJyCfpHDYW8t1L7W8MThPDBqcOvAFpTnXEV9i4az0JhtlpFOIrZZsHbmQknEtkbvk4jt4CLWBvar16hccWtKDuN62hHcK2EsZDawetIL3QLHw+7cUtzY3hqDj54JtH8Rq+PSOHQEnMPHw62HDeqv5eKsvqtdZ+lyErHme5q15DfNRzQLRSzXL7UVKMvZiTtfsoLEyQldx46HyxP/xc35WWYsueabRlc0kMCjo+C2cjycbYDaW0W4vm8/FF8z8ZPc+2oErA6uw+0WDSdhx9at4/jxzT0tHwdPY7aBg8nMbSRim4drJy61dUSsKp5UhuLtIcjp9h5mjvKEqz2AOiXkVw4j5e8pKOB/dWNFH5jY081A1DsRGN1XClvmq6G8BLmbFyPlBP8GCbwmzUfUKz6QSW3V3atUoPRMDlI+yEYRe6nk9TXYMcUTtqW5iIxMQaneQPBZsgMJI6SQH49HyIpC1V/94ncjdhhTWe6nQOEHkxB/1MgokngheG4UXvaWQWrHXsNkJmHqLhATK302Ckun+8HThX2GUo6Sr9Lw7uZ8yHUeEY7kg4HwYMpYVIjgt6IQ6C1Tf0lVlKJw13rEf1qsc4fkqVDEvuYPLxnLTsX7GLI+3IDcC8L193kzFXEvyYBLOVgyLx26JTZi5jSjO7H16PHo8cpwOPewU2Gur63Cb8VHcWPtUdTqf82VuMAucip6efeBvcpqWot7vxThenoWavRc3NQxokxc3ibUTJgCt1e80E1iA6u6GsjP7EfZqpPsy5b7iizyC/Zjw+E0YzRcezlp3O1+Y8rddBJ1OvXmibB/FMFuzjS4D3VDV8ZFr7oMN3K2ovKAehMiSVyJ/gNsID+8FNfTqvQ6zA1OW2Ihc7qN0lUJuH2a+TM/BpG93KylhHO78oajow3L/DYqj2XhhoEbmh1sI6bBzbc/7Bl2Khfriyj9ZGsLusI2TMQ217jScYuvD0DPaSPh7MiwqUV1SR6uLTusHbesCDGIyxsZir9EecNOqK8sHVeqst1wa9di/OowE7Jn2D6qq4XiWh6u8+vBjaSnA/DIlBHauVZXi/9eO4b/rM6FUiCPiOUM2T7ij1hBC6vAdQLLkoFoY10ne/Z3Uc0bZt4r715FmcA4tHjeT56Dx4MG4E+/HMZP83NRr1cPm4XxGDzcCYqTSbi8tqwRi2cjbhUQsV3jV2HgY7UmwzLUDG7j+rIsWM/nYpSN10NnfHIu8GIs5M2xLjegfwyt2Ras6QZuucbfKbB0bjaiy83dyo3L+lsnURybZfiOFCrA4nmvnp92TBxxwQDe2sas++dxfcNWKARdyU2v0VyVRPcP0zdvT4Fbbyf1/lH/x43RhoxZWP5us3jN956CfouGw766CBemb8U9/fqyYxoX9+DHuOPqvwqEnJj9aCVmzIqYmwZ8ScSam470d5EEWlHEekAhl8NeKjWosvJCJkIWZkOzb+dE7NlCVPT3gQcnBrk7lcXIDIlBtuoGCfzjP8K8YYblqi6XF2LDrHjkqa4NwIrdUfCyL0XuG5FIuc6vig/iMhPg66z7N1EiVuKPuA/nwdfZSK/oiVjZlDVY87on+BJZ08RLOYiel84T2qyIvVaIAnsfgWeUIz8hDEmn2BKGxSIj3g+uAlUxnpjKDwnZsfBRhVXJUZAQgkSuPJEDzdhi1uQxsUFzMHjyAAh58Rou5AMg3RwJ9x5CVxtuVtQbuTLc+N4Ork86GbjGVX2XhCsbmM2p1hJb+8tRXFq2X3BDr8PEhPtx/d2TuBDBt1SwL/j/nEaZxBtuTvp0b+P6qgTIGVE6eiYGRnjBVmhjzb4g/0fnb2JFrA1sF8VjoLeDgKugPkNTLlq1qDyQgLLt+kK7sQNN6P4GiNhmHFfchqbi9G1IvfuA/eymqXjtxT04p7dBMRCxATMxaJoXbO+exLmILGgiDMWMK04g362CnaNhf+rUg/kON20BBgb0EZxrqL2Ky/9YBwU/lE4Uw2YUsQNGw+0fASrLk+GvFpW57+tk8rR83nuhx8cz0VNSgasxifjtP/zSuXlVhqsxSXp/a44xbqRMARFrPS8ejz/thMoDc1Em6B3iBunmWLhLL+LS1MOw0yTaMl5vnfGpSTBThZs7k1Gxr8JMg5trXeb6R6gPuA96un8TLZJMjS19ES9mbjbbEBkA57Q5cHOswc1PFqEi1/yDxM17dh5X16BGYgf9rZuOK7lQvL9BdXTfKaL6RzIIzutnw83RRBu5PhI9ZsW92yxf8x3Qbf1y9OlVgxtpi3BLJ9Sf+0j9QPdvYkWsmDELcXPT2L6PYmLNzzO6wjICrSpimSoqKwqRnZaOz0/cQfdxsVg52wdSlCPvjTBs4EQl537L3FCnQMmhrUj6OA+ldgFI2BAFH6kSxdvHIyYLgOZaOYq2pyDlQAFKq6XwGBOK2Nn+kNkC5UeXIOyDIhUhztpafigSYRt5tli2HNsL2QhZmKkV1DyuakELo5ZYrmxUFiFzSwo+P1GKakjhMSkWK6Z76WYnlgRjzY5QeNrKUbw3E+t35aG0WgLZC1Mwf3ogPKUKFG2ehCVfcBVgRazqn0qUn8rGh5uzUVjjhahVCQjoa4vy/CUIS1K303fpDsQ9JUV5fiLiNzNMAInMF/5BwfDv+ikiVwhnV/Z7KwPzR7m2G0us/cqN6OdRg4p9Sbi5kzUFeXjBfmoAJNcSUcHbpNnMi4fn006o++U4rnySi5ozNYCTG+xem4q+T7vBWk/4abP1Asry07iesQfVZx7AOmwOBr7YBzZ81yfmxfBOAJy7MmO2BlWXTuJmTp76GQY/dpPYoxby77Jw45+nUctUfag3nKZNgayXviWVv8GvwW+nc1GWfhy191zg8I9Y9O1tA62g5jZnhhtr9YvUDrf2LsaNXUKJVdiNN0zEvGmESQ0qj+1BxS6m7kbc0Nhrre+ex5WdO6E4VgVIHGAbOBXu4wZBYuxrs2VrmYirxIvY5hxX/I1Y/e8XcW17JqoYNqND0T/CG5JaRjxsUq9BBpZYO1g9/xx6vjY6wXTvAAAgAElEQVQazhLw+p25WOS44m1+am+dxrVP9qP6+xpYvTgFHmFMlkveGHp0NNxWMkKwFvJjmSjdVYR6Vb//DX+OmIhHHIHaC1k4985JTb+IYajbmZZZZWCRO7ED7FfHo19vGzAfmEqS89Su/r36QBI+Ex6POcCq9jx+nroF3EwVM++NWlvZj0nW/A8SIkZsk10q5E78+gIMGdcHv329FNdTq4BHx8N9zSjYnd2KC8uY98cg9MiYjZ51eh9IOLd8Czw1bN/+OwayH/7q7l7FzW/zcCfnvGCcY3Ouy1z/yLm2cmDZsdOVb9HSg24+kSA331i33L171Gsc6zb9SN+ruJrAuWyJnJtNNgD0C+LeJRZm/hY973nvqrrbuLF3K27tLQOGBkD29mg42VShbO1SVDLLRANELL815vrHKiIWj412Qx2ztqUz7+4awMML0uhQuPeC3kdUG4gZsxD5bhO15rPW1rqfMnE+QeUupf5JRsPt4wA43z6Jc7N5Hy75UMyGD4gZs4DYuWkwbMkS22wzubMW3KoiVnEhG/ELM3VcVANX7kf4EFuU7B2L6Ay2WzhhqihG9vJ3kXlW61vJibOSfWMRnQZw95cfikHYRj132gkrsC3CC/Y38hAZvkFt1RwWhx3xvpBW5GPJjCSoJR/nNmyLorTxWLJPeHiYFrGcFVPAyisUEztlDfa/7olqnuuy5qkTVmB/hBeqTyQiZHkB+9+siFWWoyAtBolf8JyNw5JxMMhD5+gf2ZupSH1Jpv5osC4J2TyGrTL4m8mduOs7qzBwiJ0qFvWqEZdGdXt51oWITajWcdd1QLfk5ejjqvtiV29ma1H1fSaurOZGClPWKLjtGQ9n/c0c63bj9mQfSFjXpbq7F1G2JwvywzxfyyET0fedEZAIbaDYDWW3kv04u5jbALEbg9rbKPs4CZWHecKY3ZDW8I6B4DZuWmHL1JkVqDZFuPC6gJuSipE5EctZnGtx+8v3UZph+hw6SeIa9B9QxXNd1o48jUsjt6Fp1kEpXsQ257jiNjT3Lu7HpfeP8lzHOSsJbxya2Ogp9c9RFTuu2LLvXdyDS3HHdeLQ1P1jp7HWWUXGYcjzLrj3UyYu8DdWqmEzHu6JoyC9pzu2LGeo3/lNKGLZ+SRlPpi8uRX3dOa9E7olx6OPq65VStS8fzQA7mtGQ6q3sVTz+6/g2G/Woa5fuNCmdvgU9F84HODWjGkLMCSgD6w065kx/hbGxHJ1YF1Q/9yDTfDEhGGcy9ML82jmdZlzz9SLtVTPQRuT1khzIknzEYXhFp1p+lxtsXOz2QaJOBErft5z76oKXE9Lgpx3vq76fVBjxI3dwjnP42Kuf7QfbWNwYxfvRvYDU53Q0UkWjVlA7LtN1JovGYGeaRPRA7yPmUz12Xmq+fgkNEbMiVjuw58lY7YBeyYSsc02calglkCrilhOePJ7QzI7FXvGyaDzNxGJkMI3HURg33Lkx4Uh6Yx+P7PCr6oQScHxUNseZYhKTUWAjH8P62aMIqRMWgJjHjamRSz7LHkBEkMSwUlP1SMF2sOJcZMj81IOxs7jzpUVaoupuz0RvmEFAvuzzoqKcpScO4HcjCzkMWbZlv41k4gF4zK0ZrbGxbb2bhkqzxzFHZWFkN9IVniabDfvKzEA9WbWgpgogzLtYBPgD+eA4fizE7OB03NZZIWn5hw8oTrpuImK3DxyG2v+xo19cUNjbRF6qDkRy7lIWvIVnxNkpgeacZfGphyg4kVsc44rbkNjNm6J3bhw51VqidTit+9ScXWD3jEYYseVqQ1PWCz++qIbuDpqNoS7YnBjr37fGBkXFs9N/fIs3NBaYok1Y3ET6gtx817AxY/dhDrfEo6VbcqRbbYswT7W5ctsyN0lFajt5QA5cz70XfVHNmuDTb7IdYirXK9BsH/NH72G9oEdE8d/9zQuzOdEX3Ovy5x7JhPfmwD5WaZSrJsxjMQdsvU2J5I0XhLfb8Kl1WaOpBE7N812bEMvECdixc9743PXNE8L5zyv2eb6h3Obr711ElfW7kcN44Hh4Q2nhVMg62EDA+s8H6nJMSv+3SZqzQeg/gDYBbc06y03js2EJ5gTsZxnjyVjlvtYL2LPZHApWWIbOlHpPiME2pyIlc3NQOoY10aLWB13ZE3jhYUfl+BJYwV9aQV2v+mFWiGrKA+kRSJWz8Krul1AxBrG2gr0WKNErLo86bPBiBg9El6DZeByXslPbMCs5XmCLtPNNnPEiFgjGQpt/74cg4YKnRNrA+sX/SF91gvOvbnELTWozE3ixbpZkhCmqUQsR9FG63qMq7g8fR0UzPcDS9yoGiNiNQmetFZQ9UvRnGXIQhHbVe8LseCgEYi1FbiuRUVsGxlXojY0+u7EQ0fAJYpx3zWM5RQ9rkxseDgLjK6INWa5MvVxw5K52fwi1kbfNU9HqDhoxDrz3//P3rmAVVWl///zww6KIIoQIIE3lPHSRPVDy9RJnUknI0dNzUtheUnHS2oW6k+LMbXUsiwvaV5KmsTS0Cmq0Uqd0mzU/xSVl1S8gRcMRBHEzhHm/+xz9oZ9bpxzuAjIu59nnmeStdd+12ettc/5nvdd7+uZiC05h178A5E5HLAF2U7D9ivtLWvfscM5VuerQMkEe4Kg94ZQ5x+JXI8dif+PCzm2vwetJ8ZQYFdbtowiVrMqMJrg+SMJawQlZ2hvwHtZDc8s0BJsqT/oXXeRcMuVSNL2m3XEi5O59fidX1lrJIaQ9+JoUs+9M7Gle6wd7fvqI2LxjSZ4yUjCGtiztP4hpRTWDtes559tHr3zFXPUCAIfLVpL/WHav5Twd/Mo3BSxbq1Z7fiAiNjK2ozSbxkIVDMRq3lFjdZhvB54Yge/toW4Nt6kfzqGMcus8w37auHEx5MZOGG1TrSpntdru0mIm0eEOaQ500GyJ2vCpYvYwSzaEkfbwlRWPzKD5OJbdYmn9ImdzBmbI7E7m+t0Uj31xNp3FHD/JOZPUc4JO/Ncl2FFuXuLJyJWORNoF/KrnfW0Fpr2j1cy58bRcmi09dlCt8JprXvz+MusQxbq+bIGOo+u6h1y9sXavpsyfHm0+qIWav7iEpLtyjPkSsRqYdfKF6BZZKY4OldbYr2Fn6OkN+4umopqp4W4VY915dEXGkfZiYvLQZzg2PTXydMSCnm6rpx+4SlJLqIlf9G8GtccefK1cGI3zko63puVKGLVME5/h+evtXBi62gLz/e9+m7yV37cSeQWJTFLo9K9fBW1sl3142ytmccYmsrhVSYiJgZy7onXuf7sAtoE7+enveH8PjaQs8tncWGH/glleA/ZGqh6+ClOeuTOMYfyvpdVz+s1y1nCOuZQ72yXCbdcilg1udot57dzYOKW0svCeLo3XU1smf9eksG+8HQKB6duK9Vuz/d99RGxXo9PoW2fFly/lE2dBpbsxEUusqk7xGq3ZrUfutz/bPPonW82Qn0HB1s+swoeU45z+DtI9mRjsSsR68maLcN3Jjt+4okt806VGx0TqFIRqyQZeiXpBw6l5+Mb0YshT8fRv30AWIX7OvZcOpvQ4rI5hTmkri9J7NRhyGT++mgHQr2NHEoaxtT3rENoLUmYDOx7dQPe40fR9pTzhE7as0sXsZogh5wfE1k4ZwPHGvdi+LMjiW2t5h/Wi9hm41j5ViwRhTkc2pzI6i92mbk4vzwTsaNee58Ol3eQvGkruw4oCaYsiZ1GzXiOXs2NzpNTVWmJnZKkA8bT2zn22qcYz5isk7BYfRmNInDxQLyPbCV76wGM5tqsmEOGgmfGEdbAOuxVO6NnPP0NJzZtp2BP6Wc63f8y24OQFVEYU7aT+/0JChWbzXZE4RPb15w0yqBP1qOFs/kWkL1rI5kpOtsdLoCyfHlUv1h77+dgsoFWw9txyaVnyJWILUn04GXK5OznKWR9piT4UcYajf/oHhh09QW1xBpkH+T4ps1c3ZPpZgH7klD4vKPJJJS71FP1WlcefaFxJGJ1pZSsRaWWjdXNdaX2fXnXUk5vUtetEkY3diAt2wTqzkiWeAb8KCB7x3rOaImduvcibLglyZR1KRnP9qb1sncztFATqORy7oMVZCoJZOwu7ccvUN4px5driZ3a4T9xOM0jffCyOc/q/r4veZhlrYdw8cvvqPOnrvDlbE6tLOX90mYUS+b1J9I7j7SPE5i4qvzFzPwSZlL/uLYnDXh1f4iI0T0IUJLpKGHCurqflqiWXM5+709o8HeWEkHmL7gtuHTERHDUdQcZl7sStn4gwebkXmtIX+c4UZP3M1MIMaTy6+epXPtRZeDrT51OMQQ/2peQRtYJySrvvVwyP5Y8AQYylmyhzug4gk/rSpQ4+dB1KWK1s4sGpT74dk4nb6dgryV5neHBvoS3z9AldvJwbxbb5EuvWW8z6b4AyNrNG3+dp1ZaKMdX3OJMvGrCwvWfkm/+LPTBq1N7Gv5FVydWO1Ps9r6vPiLWvI8jMjj1xnpy8wso1NaiA3SerllPP9s8eudr9qkRBDkps7kSk0ALQykJnbR7XIlYj9asFtbsg7vfmcomYiv6874ce0NurfYEqlTEOqaTw77XnyLhC52A88ATC20ZtfRl+re0LVRheZrRWb1TVUT6nUzHt3kAh6wyAWuW6jMCO7Zef5bXd8gi3n+8rV3JDOPRNC62jiTUpsROtxnvE9/VSWkgbOvReihizWeFnazHnN0sHDZPPSOsb1PVJXaA7nG0HqdkRnV05ZKxfDZZxckiSg/rMaVt4dD07SX1G5v2IGxeX4KVDMKOLpuSCO5/mXUVEmcf+un1+ATa9ImyWyuaWdbnJcsiYsHyQetDzun6BAYecVx3zmWYm835V5tzjtYYbb8sRxG4YgIRdiWB1Luceu7UqAbzltZlIi/P67UarSuPvtA4FLG6ZEpKBuGZ87isHsnzaF2VOve2e6200kpQlL2Hw1OTdMltPNub+uydDqfZ4Vop+XHC9h6r/VPa3Bdmk7HyJd07pQzhxMrDdV8O0R8dcLZm1cR+liV+iMS+U9lQnvVdHAZt34nde1BponmXlGJqxZl7NZGqlNF1dGSgxItn+xR9iR1Xc2kXyllp72WdlWo4puF0Bt5NA8myK1+itHX1Hscq7Fy5Qyk/87tY+zJZ5ifbfJ54tDeLTY8m/p2X6RZi+Qd9BYKyLxcD3pPiad0lxHG5LPTvcU/3fWWKWM/mx2fOIn7XxmFdLQrzM8n6ej3n1p4wY/R4zeLZZ5tH73zd3CslvEKyM8hrGk6Rw9rvrkObbcuzebJm8XBv2q1JtzyxlfB5X/bNIXdWcwLVR8QWGslJ38cnKxbbZ871SMQqxNvSf8ZkHomJIEArTJZ3nkP/SmTusp3o8vjqpseXuNfeZ3Abb/MvnEpY8T67yfNMxCo1a6OfeJH4vm0t50+NOaR9sYoXlrXixc/6E2kjYs3tB01m3F86EKEdWC22oXwi1veOWEY93p/OrUPx0/R9QQ7p+z9h+ZsbSHXi9K3aEjvq4G0Kq1NooiD7KOeS1pG7y6ZkTZceBPXrSvBtJcXMTVcyubhnI+dWOUi2YVfkWzfpZRaxyrm/hwjqFU1gcCDe6udmkamAq+cOcH7zRvJs7VYeax7nvTQO9MdgU4i9IkSs/ou1tZdMN2ZPRaz5C3sIPmOGcttd4dSvZzDXizV/KdjtgLmDtsVPLyX8tO3YlbzcJ8Is8nNcnFV3+51bTdaVR19onIlY3Rcv23qubq8rB3NvDrc7s58z72yi4GfbcHEDhhEjiejSGr8GlnkvMmWTs38bZ1fu0WVZ1vax+3vT1ZdIq/qS+gmP6kTgmJ6E6Pa/8me7pFkde9Jk+B9K9lqhiTwn43T/xyvrlad5FAtdnVsz39aWcctfJra5eYVXTE3u2zsR+GRPQm8LNL9PiufmtT32IaNanWH0CY+0rKsGcHJ+HN8W+E8fSpPIEHx0+sDqi3JgFH6jehL8uxb4NjBgebWZMF65SM7+FC6sS7VfK5XyXtbPj06AOy1R4plIKu7d9j1eytpye2/qv6k8MJt3pnSw1JM/uoHekxLdfuWV2rBLLCED/pfAUO2z04TxUgYXvv6UrPf0n52e7PvqI2K5PZZms3oSUMeE8Rrcon5W6ZnkaMKwLGvWg882j975OgO1SgPmH5XsjlgpDT0XsebuPVmzHuxNu/XmloiFSvm8r5hdIr1UMwJVKmIdZSeuZnzEnMoi4NaZ2Mp6uPRb4wj4jmPlxlgiwLr8Vo0bSDU22FXoWTU2vfqZFoj/ov+jZVNnJUTsLdYy80Mayb0nouWhr35jE4uqlkAvZm+YRAd/yLEqu1e1VlXvp6sZhH0zOP7S6+Tqf5Dz9afeM/G0ucPfzltevcdUA61zU8Qin/c1cHKrxmQRsVXDXZ4qIlbWgJsEAlr3YsgE9Sy5Emo5bCobqqAqlJvm1txmImIrZu4iowkYN5SIpj4U2h5hcPiEACL/PITJI2KJ9APj4USGPbPhxmaLr5iRSy+VTEDJY/HwiJEMvicUb86zc/YIFv67kh96M3RfnPwuk1NrV3O5OB+Dcu43hqDH+hIWbNBlyb4ZBl0Nx+CGiJXP+2o4b9XYJBGx1XhybmrT1JeZ1RjTPqBuYvxNPWwZnGcELHWftXvyOJSUwNT3yp/0xjMraklrEbHlmmjbEGj3ynbYHFHJO8SGF6aSeLhcpsjNNyEB6zJ8Rs7vfIuJC29wabyaytXqjLrjQRTlHyTthRXka9nda+pYq5ndRXGnMEVaG+X177kYPltlZ6l83lezyasB5oiIrQGTdFOaKCL2ppzWih6U+UOtWSnn5Sv6gbW5PxGx5Zp9TcQWFRaQd/QbMhanYCw94Tmgilg38hOUyzi5ucYTMIvYGG/ystLY+e5clv/LcXaPGj/QyhrA7dEEPBpLcPPG1NWdh1VyZuT8vJ1MR+f4K8uWWtSvxyJWPu9r0eoo/1CrRsSW327pQQgIASEgBISAEBACQkAICAEhIARqIQERsbVw0mXIQkAICAEhIASEgBAQAkJACAiBmkpARGxNnTmxWwgIASEgBISAEBACQkAICAEhUAsJiIithZMuQxYCQkAICAEhIASEgBAQAkJACNRUAiJia+rMid1CQAgIASEgBISAEBACQkAICIFaSEBEbC2cdBmyEBACQkAICAEhIASEgBAQAkKgphIQEVtTZ07sFgJCQAgIASEgBISAEBACQkAI1EICImJr4aTLkIWAEBACQkAICAEhIASEgBAQAjWVgIjYmjpzYrcQEAJCQAgIASEgBISAEBACQqAWEhARWwsnXYYsBISAEBACQkAICAEhIASEgBCoqQRExNbUmRO7SyGwkMLZj3LdqsUxDAl/xEu4CYFqSOC/vX/CeI+/tWVpH1A3Mb4aWismCQEhIASEgBAQAkKgagmIiK1a/lZP75bwIfH3+On+LY99rw4iYbsjI7sxe0M8HfTfe3P3sXBwAjur0ZiqxhQRsVXDvWqf6j1tLu1irDYEGUtmkfW1I7t6Er4xliD9n06m8MNz26pkECJiqwS7PFQICAEhIASEgBCooQRExKoTFztjLXH31OXQm8OciMbKn2ERsRXFWBWxpXqyVBHjRLhYBBGliKCKsrUc/QRG4T95IE0iQ/AxWPoxXcnk4p6NnFt1pBwde3prNIHLBhJa5whHxyZi9PT2Cmpfk0WsFYKwJExj7qNIPLEVtDKkGyEgBISAEBACQuBmIyAiVp3RUUs/o3/L0jyfN3bqLYKWUjyxentUryziibVQqQUitvsQWo3phF8dR+sy9waLb/UHgSv7OTii6kSsnoRnP0KU/oPGjd35gIjYG45cHigEhIAQEAJCQAjULAIiYkXE1qwV65a1N7mIbdqD8Pl9CTKA6UIqpzZvIe/LbMCAV8doGvbvitdnr5PtMIzWLYAeNhIR6yGw0puLiK1QnNKZEBACQkAICAEhcPMRqFoRG9SNcdPi6NY6FD9vC9y89H0kL1vIhh/zrWlrbduEFnufjDlpbHv7BZb/K0fXdhRLPutPyL8XMmZnO158qieRAZbOjTmHSF7wAolq3/bhuw4m2OacqcVjm0Zy7+nsGxTPuAEdiFCOsRbmkb5/A4tnJ3NI343bdls/uzI8sb53DGby2IfpEBGAt+LBM9uczPJXN5BqhdvCMPJ4Mr2n7WPws+PoHxNh4Z6Xzr4PFpPwkdUo8b0vjvjHehFd3LeRnOM7SHrrDVIOO944HcavZOZDEXA0mRmTVltzK9deqzwRW6dnX4L/0omgYB8UHEWmXC4f2s7Z17Zjslmy+IbgM2Yot8W0wM8c7mvi2plUTq1OouBnk9UIrTyHRbGEDe9OUCMDXpjIT9vKyTnbivs3PJNA+06BFF3Yw6H4JPvnOmLXJZYmQ7qW2F1o4urJHZx+JQWjon+1a/gU7owNJGPJPHJ/N5Km3aMstheayDv6KSfmb6fQPM4ogtZOILxB6ROVv38pRxdooc06j+ffUvGZMJxmd4VTrw4U5WdwNnkNWR/rjQHUkOmw1iHmdgpD46UTZKxbQ+6uAqcPrxRPrC1DUzZZO5I4axu6/Yc4Wk+MAWXsq8H/uSFENA/EUAcKLx3h1KqV5O61nn+rgYiILdful5uFgBAQAkJACAiBm59A1YnYNqNYMr8/kap4tUKtiKcJq0v+qbS2GEnbPIOJqzRRpQqwvDzy/PzQp0kyd6gTpWUXsens+9aPDvcF2K2Q8zsTGLFwn+XfPbK7kkVsj3jWPt2NUEe8c3azcNg8XUIoleHJfez260Bnq+w3ip3n2Tl7BAv/rdp8TzxrE7oR6mC/5P17IYNmO0o1pU9MlcPu2cOYp/VX7n1XSSJ2wATaPxqFevzUysqslKfJWKf/pygClo2hWbCj1vbhvproytyfTUBMC2ynyXRkIwdmfmMRj6smEN6ogHPrppGZ4hpWneFTaBPbwqHdmE5w7G+vk6fpTLOIbcG1/AK8fX3ssjmXiNJyiNjT+8nwjSE80Nb2bE4tmE3OfvXfo3oS/rdYs8fZ/jKRlfISGetsRK/asKJFrNeAsbR+tB0+jixJ28Kh6dsp0v6midif91PQKoagejY3mY5wdPRS8m1/9NCaiYh1vailhRAQAkJACAgBIVCrCVSRiO1A/Duz6RYCxsxUUtYvJ+mLdPKDIunVZxSPRqUxYromYiMYtXQJ/Vt6Y0zfyluvJrL1aA6+EZ15ePw44u4IAOMhEvtOZYN5KlUBpvzfwhxS1y9mYdI+iJnE/Fm9iPDOYffLw5in6AHd5e6ZWEs7y43Gs/vYsGIxG/YbiR47n9l9IvHO3MmMJxeSiqd2W9tTsZ5YjbeR9J2JrF6bzL4sCIjpz+jRcXSL8Cb90zGMWZauGqFjiJHz/97AW8s2sK8gmnELZhPb0pvzO2cwYmGquX3nWe8z874Azu+cR8Ky3aTnY56fXgMG06veR4x52XG+5G7PrmVyj9Aa44n1m/8mrSILyNy8kHPrVfEUGY3f0Fh8T84j872SOTRMSqBtl0AKz3zD8XUpFHxfAIHh+Dw2lJZdwqlzZhs/T04pFj76pERFV45w8r1EcnfkQs84Wo+OwVcRPkOXko+WVfcExwa+Tp6r11fTnoTPV4SgiZwdiaR/kEpRthJ2fC+3jh5Ik0ZgOpzEgef3WHpSRazyf4uyU0lbuZ7878EwZiJt/hROnUt7ODA6CWs/orvhxPqMwAVc3p9CxupvMF0Lwf9v8bRsbiB310KOv5EB+OP3SgKtmhswndlO2pKtXEsrgNta4DtqJJG3++NlOsgvQ1fgyB9boSLWtythqwYSbMgl8+P1ZCYfpCjfgFf3roQM7UtIowLOrprGBS2xsSpifc3voFwufLWe8+sPUlQvmuD5IwlrZOLCB1M5u8nJ5ImIdbWq5e9CQAgIASEgBIRALSdQNSK2x2w+fLYDfrn7eGNkAludeSSUyWk2ibVv9SI0L5XVT84g2aptWyatXkSvMCOpq/oyY7NOxBrPs3PZRBZ+UXLD4Ne2ENfG6DBZkmci1sj5b1czdW4KJYHMqvDTPL0e212JIvaueNbO60bjwxsY9kwiVgg1O48m03uS9sOBOhbjeXavmsq8T3Xh2iOW8NmASPQe1ojxK1n5UATGzH1seN1BKPgN32SV44mt9/wC2tzhQ0HaNk7YhuFajTGcgGXxNAtw5HHzp+GSubQItRahmoi9dmQLR1/SQnaVTjXPq9beMxHrNWYmd/wphGs/J3J4tubiVI2N6kuzeT0IuJbK4cfXcE0nYk0XvuFo/EaMxYulK2HrBxJ8zVHyJg9FrCmbjHcXkrVNJz8fn8IdfVpQoIUfN+1Ls0U9CMhP5fD4NVyzWrSBNFySQItQ597oChWxAybw+0ejKNizkGOvKQJbd8WOpN3waEx7l3L0FdWdrYnY/CMce3UlebrQccNzc2nf0R97z72uTxGxN/yNIQ8UAkJACAgBISAEahaBqhGxo5fwWb9Icr6dx7C5u0snpgpe78OJ9H3G4mvVX1pIcNrm3kxcpROxtiHJQGneTc9ErBtZjD22uxJFrCo8SwWds5t5w+ZhmQ0bQe5yTbdl1Bsv07+1drD5PGkHviVlbRJbFbfsDb8qR8Ti246gRWOLw2BNlzLI+n47Fz/Yj8kqqrUH4Rv7WtcgtWOQS8Zrs8hSHaCaiC1V3Jj78EzEWvr1ceL500KCdYJa9cQ6Co82n4GlAkSsO1mMVSFY78hGfjKHUVtfrnhVpIjVhGdpy7gobQs/TlcLOmsitqx1Z0XE3vA3hjxQCAgBISAEhIAQqFkEqlTE6kNSnWLTxOCPq+k7PdmuWbUXsW7bXYkiVv3RoPJErKXngPsHM7pnd6LbR6Dm0iLn2zd4au5Wa+9vpe8RD0TshW/4afxGCm1F0v/Npd1djurEGqjzYC8C7o8mqLmWbKiArJSFuvOZ+rBZZ4Mtq4iNIeS9OJrUc+9MrOjy0uwAACAASURBVEXMGZycn63+ItbwcyIHbT3IwI0Usfb1Z+3nVERspW9qeYAQEAJCQAgIASEgBIoJVI2I7fcyW0ZH4312K1NHvVF6Vlo1FFYJJ14+aAbWeWy0cGK9Z1SXWVefHOpGe2I9trsSRayLHwLs94Onnlj7HgLun8T8KcoZ5PPsnDmChd/fyF3ngYh1mGQnnMAV8UQEWgtN+xEYqNMvjpZDo3VnVpVWqjg06MJ0XQzflSgrud2A77z5tI4yUHg6hYNTt9kJcP2j6kxK4PddArn24xoOz7GcYS6+tHBivWe0unhi7xhIy+e74q+EEz+hhjoXG66FEzuvh1uRnljtnHDOl7M4tTLX9UIWT6xrRtJCCAgBISAEhIAQEALlIFA1ItZ3MIvej6OtN+Qd3cqGD5LZ+m06+b4RdO4zipHR6brETh2YmTjbnCHXeHIrb72uJXbqxfBnRxLb2g+ydpMQNw9LTuCyiVjLeVk1edTc1U7DYN0NOwZP7a5EEUssL384jmg/S2KnxM072H1UX5bIdgV5JmJHvfY+HS7vIHnTVnYdSDd7XZXETqNmPEev5o7PICtPrNoSO+q51WAwnt7Osdc+xXjGZJ04yEpARRG4eCDeR7aSvfUARiXJkHJFxhA8M46wBtZnXLXzs8bT33Bi03YK9jjOoquRd1/EArrEQcbz+zm1/lPyzf374NWpPQ3/oqsTGzOEVtM64UcB2TvWc0ZL7NS9F2HDexLkC3n6s55lErHqeVlz8qg1pK9TEh85eiu5e3ZWuVf7IcEyP8eXa4md2uE/cTjNI33wyt7DgbG2SaYsz61QEds0lmaLehJQmE3mp1u4sP0ghcpacXbdEBHrS69ZbzNJyZCetZs3/jqv9NwC5fiQkFuFgBAQAkJACAgBIVDdCFSNiAXajl7Cy/0i7UqJmAHZnGf1fWA2b0/pgH1BG0sG4t1vPsW84gROZROxvkMW8f7jbe3tcVgn1o0zsYqQK4vdpayQknO/gMsQYaWW7USKczyPWMKSAU54A1Z9e3gmVp+x2c58u/I9WouqLrEDdI+j9bgYzFlk7a5cMpbPJmuHJlZKLyljsi2z0rQHYfP6EmxbXkV7js15SY9ELAa8J8XTukuI47I56D2UBrynJdAmxt+uXI5iSlH2Hg5PTSpJ4FQmEVviHbbF6LBOrDtnYpWOSpufwmwyVr6kmx/XIdz6c74uQ4RtbPR+JoE2nQIdMsSKt+5Hhko9ExtN/DsvmzO8K5dbRzOq26eP2CMEhIAQEAJCQAgIgTISqDIRq9gbcP84Zj3RjcggP7zrKILUSE76Pj5Rytb8aO3K8b1vHC+Odqdt2UQs+NJ57IuM7BZJqL+uSmc5RKwyRo/triQR65C37lnlEbG+d8Qy6vH+dG4dip+GriCH9P2fsPzNDaQ6ye1UtSV21MF3iaXJkK4EBfugLEEKTRRkH+Vc0jpyd9kUb+nSg6B+XQm+LdCyXgHTlUwu7tnIuVVaoVUd1MAo/CcPpElkCD62tU7LJWJLbA8Z8L8Ehmr2mDBeyuDC15+S9Z7eHgOGESOJ6NIavwYGsxArMmWTs38bZ1fuoVA/P2USscpCb4H/9KF2Yy2XiFWG2bEnTYb/gcaB/hjM7wgTeWf2c+adTRTosv6WJLxyvoHKI2JBCR0fQFjvGBo1MljWSvFlE9Z8Qzyxlh/J3pnSwVIL++gGek9KLOPHgNwmBISAEBACQkAICIGaRaBKRWzNQiXW1hwC7pyJrTmjEUtrGQG3sxP3YvaGSXTwx71M77UMowxXCAgBISAEhIAQuHkJiIi9eee2Fo9MRGwtnvyaP3Q3RKxy5vzhESMZfE8o3pxn5+wRLPx3zR+6jEAICAEhIASEgBAQAu4QEBHrDiVpU8MIqCLWyupjGBL+6ORMYw0bnph70xH4b++fMN7jbz2utA+omxhvN1atrJjlD0bO73yLiQtvdBmrm24KZEBCQAgIASEgBIRADSIgIrYGTZaY6i4BEbHukpJ21YOAxyI2xpu8rDR2vjuX5f8qLdN49RifWCEEhIAQEAJCQAgIgYokICK2ImlKX0JACAgBISAEhIAQEAJCQAgIASFQqQRExFYqXulcCAgBISAEhIAQEAJCQAgIASEgBCqSgIjYiqQpfQkBISAEhIAQEAJCQAgIASEgBIRApRIQEVupeKVzISAEhIAQEAJCQAgIASEgBISAEKhIAiJiK5Km9CUEhIAQEAJCQAgIASEgBISAEBAClUpARGyl4pXOhYAQEAJCQAgIASEgBISAEBACQqAiCYiIrUia0pcQEAJCQAgIASEgBISAEBACQkAIVCoBEbGVilc6FwJCQAgIASEgBISAEBACQkAICIGKJCAitiJpSl9CQAgIASEgBISAEBACQkAICAEhUKkERMRWKt4a3vn/fsVvfVpZDyLtA+omxtfwgd085ns9PoE2faK4JXsPh6cmYcy/8WP7b++fMN7jL+vkxqOXJwoBISAEhIAQEAJCoFYSEBFbK6fdzUGLiHUTVNU183vlTVo1V56fS8aSWWR9feNtERF745nLE4WAEBACQkAICAEhUJsJiIi9AbMfO2MtcffU5dCbw0jYfgMeWFGPUEXsLR83o87/c9Lp8CncGduCrJSnyVhn2yaKoLUTCGc/B0ckYqwouyqyn8Ao/CcPpEnzxtStZ8ALMF06QebXn5L13pGKfFKl9FUdPLFWAwtLwjTmPorEY18p8y2dCgEhIASEgBAQAkJACICI2BuwCkYt/Yz+LfPY9+ogEbE3gLfbj/hDX1qM7UFDg+M7HAtzt3uvnQ1FxNbOeZdRCwEhIASEgBAQAkLgBhIQEXsDYIuIrY6eWAN+rywyh+IWpG3j1KqvuJZWABjw6hhNw/598Tkwi7Pv3YAFcjM9QkTszTSbMhYhIASEgBAQAkJACFRLAlUoYgPoNn4Wcfe3JdTPwsaYk8a2t19g+b9ySmD59mL225PoEADn/zmVEW8eKvlbm1Esmd+fSO8c9r3+FAlfKFltRrHks/5EHE5k2KbGvDi6G21DLA8w979sOsu/tcl+E9SNcdPi6NYmFL86pdii9G72qqaR3Hs6+wbFM25AByKU7gvzSN+/gcWzk1Es7JbwIfH3qANzNvW5+1g4OIGdur+3fWgSowZ0LrYZYx7pB1JIfCmR3U6S9nQYv5KZD0XA0WRmTFptfn6FXJUWThxIvXEDCevYGj9fNYT3Sga/frmRC+tP2JvuG4LPmKHcFtMCP7PX1MS1M6mcWp1Ewc8mq/aWM6InODZwKQX9hhD+l2gaKs8oLCDn+y1kLNhDofkONdS5gYdnSbvE0mRIV4KCfVCWSpEpm6wdSZxdZRN6/Ic4Wk+Mgf1LOboa/J8bQkTzQAx1oPDSEU6tWknuXsV2A77z5tM6ykDOtlmcWpVrM/5wAlfEExGYTfqC2WTv19uua3rF1Q8FBur0G0BY7xgaNTKUbjs+eI8eTnhn3fxcOkL6ujXk7lKEfimXiNgK2XrSiRAQAkJACAgBISAEhIBzAlUkYiMY/Moi4to7EnlG0jZNZOLa9BKr74lnbUI3QjnPztkjWPhv5U9tGbX0Zfq39Ob8zgRGLNyntreI2MjcHHL8AwiwHbvxEInDprJBE4TFQtgRJCNpm2cwcVWJLLSI2HT2fetHh/vsei+2pSwi1nfIIt5/vC3eDkxJ29ybiasc2diN2Rvi6WBODpvD7tnDmGfmUwFXpYjYEtFmb6EiPl8nz+oPUQQsG0OzYEcxv/YC1CJiMzi714fQjoHmM676K3fXQo6/kWEWj5on1nRmO0fnbMGYXTozrwFjaf1oO3wcNDOlbeHQ9O0UaX/TROzP+yloFUNQPZubTEc4Onop+co67DmSNqOj8T6zjZ8np5T0odwSM4RW0zpR3+pvmgDX9VmqiDXgPS2BNjH+djzsE0L54ztnJpFtfBy0NZH18Wwy3rMV2jo7RMRWwMaTLoSAEBACQkAICAEhIARKI1AlIrZYrOUcIvndxSR9kU6+bwS9Hp1M3IC2BOSlsnzQDFJ0lrcdvYSX+0XinbObhcPmkTl2JS/3iYDjycyYoPc+qiJWudd4nn0frGH1x7u52DiW+PnjVI/uGEa8qYjkCEYtXWIWwsb0rbz1aiJbj+bgG9GZh8ePI+6OAFBEb9+pbFBtsYhYy38Yz+5jw4rFbNhvJHrsfGb3icQ7cycznlxIqs52d8OJR73xGf1bGzn04VTmvpuG4o8OaN2LR554lMi0EcxY63gquz27lsk9QmuIJ7YH4Rv7EnTtIMf+to48cwivD15/6kTQX6K4OnGFlYg1TEqgbZdACs98w/F1KRR8XwCB4fg8NpSWXcKpYyP8SrL1KtO/n1NrN5L//XXqjJhAmwdbYLjwDT+N32jxxkb1JPz5WIvALCwg9+geziVvtTzD9vLtStiqgQQbcsn8eD2ZyQcpyjfg1b0rIUP7EtKogLOrpnFhm3qjKmJ9lf8szOXCV+s5v/4gRfWiCZ4/krBGJi58MJWzm5QGmrc1kxNT53H5dMnDvafNpV2MDxc2TefsB9ZeZ0srN5JnDZhA+0ejMFBA1o6NZH6wH1O2FjbdFa/PXidby2qstq1z6SDH168nb0cu+Prj3X8ozfq0wzc/lcNPrOGas7eKiFj5xBECQkAICAEhIASEgBCoZAJVImIHv7aFuDb5Dr2G/edvYdQd+ex+eRjzvtGP3pdeL77DpBg/cn5M5bc7ognN2ccbTyWw1SrMVhWxeYfY8MJUEg/r+uj3MlsUj9fRZHpPWg3NJrH2rV6E5qWy+skZJFv105ZJqxfRK8xI6qq+zNhs6cciSI2c/3Y1U+emmIWm+hfVA2wfIuyuiI2d9yHj7vIj72gKy+csZ2dWJc++q+4rxRMbTfC7IwnzLSBr2xoybMNwrWwKJ2BZPM0CdF7L4r/703DJXFqEWntvLSLWRO7eRI6/ov8pQRXPth5LNVQ5vGMLfNVQciXcN2NjEjnbdK7ZARP4/aNRFOxZyLHXFE+u7oodSbvh0Zj2LuXoK2pYsSZi849w7NWV5OnCng3PzaV9R3+rjM6GZxJo3ymQEk+xTqAaUjn8uDPh6ErEah5nE9mfv0T62tLdzb7zFtE6KlcXulwyznoJC2hzu4mM12aRtcfJ4hER62pXyd+FgBAQAkJACAgBISAEykmgCkRsZ2a+P5PO9pG4VkNJ29SbibaeR935WCV0tuQcrP5WVcQeT6b3hNXWeHzHsXJjLBHa33rM5sNnO+B9OJG+z2i+1pJbtJBgfSivu4LUyiJ3sxP79mLmW5PoHGS525iTzqH9W0l+L5l9VSFoK0XEAt2H0GpMJ8v540ITeecPkv3lVnJSbMQhqvAsdZHnWokqi4j18JyruX8fDLG9CIrtxK2BSiitiayUl8hYZxF9mvAszZSitC38OF2toaSJ2JMp/PCc5p4t5e6msTRb1JMAvadYDTPmxzUcnqMX5Pp+XIlYLfTYUai2rT1RBK2aQHij0t8qWR8/TYazhFciYsv5SpbbhYAQEAJCQAgIASEgBFwRqAIRqz/D6dw8pyJ2zST1/Kf9eVVLb6WIWM3zaitif1xN3+nJdsbccBFrtsCX6D7D6f/HGNq21BJNORurq+kt5989ELHWHkTtue0IXjuWMEd1Yn1DqDe0F43vbE+gliTp2gmOz3mdvOIcST0J3xiLqumdDKaiRKzWvaEk9JgTHHvidfLywRLWaz547PQql4gtTvBU4gWt9/wC2txx1aFXtMQIN0VsvSMcHboUJ7nB1O4cnLV1MFoRseXcV3K7EBACQkAICAEhIASEQLkIVIGI1UJyz7P1ryN445S79muJnOBQUjI8Mpi2pJMyfQzL9SHDpYjYiPErWflQBEZNtN4Vz9p53czhxLZncJXEUZZwYuv6rpXqibVD4Uv0oFnEPxFNgM3ZXHeplaudByK28MhGfpppFf9dnJTI79IeDoxOwtGJTotuD8Hn2Ym0vt2f/1r1o4qqUsNprUdYdk+svh9VfOszFw+fwp2xLcj5chanVpaS2EjrxlNPrHKf6nm9bg5ZDiXkvThCsh0ke7IasisRq4VdF3Bu3SwyU5zOgrlXCz/7s7luryPxxLqNShoKASEgBISAEBACQkAIlI1AlYhYTUySdYjk9avZ+s0h0kt1EfnSK+FtJt0TgFEpnaOE/mqZfO3Oxaqe2LM7mfd6Ej8c0CWN6teWgDp6UdqBmYmzzeG7xpNbeet1LbFTL4Y/O5LY1n6QtZuEuHkU5z52NzRYNx+WM8Bq8qi5q9nqcLDdmLkyjsaHU0hO2cHuo5bTtgGt+xM/ZxTR/kpZn4nYBEib21RpiZ07BtLy+a74U0D2jnWcWacmPOp4L7eOHkiTRnBNHw77hyE0e7QhuZ9v5/KeIxSZo3V98IodSuTwaHxtwm8t3kgfjKe/4cSm7RTsKf1Mp/sitgchK6Iwpmwn9/sTFJ5RxV1kFD6xfc1JowxKBmHNe6mF+xZmk/npFi5sP1hyj6O9VxYRqyV48t7PwWQDrYa345LThE7aQ12JWNCSY3mZMjn7eQpZn6VauEdG4z+6BwZdYiev0fHc3jMcsg9yfNNmru7JpKh096316N0Usb4PzOTtpzsToGTUfvMp5pnLY8klBISAEBACQkAICAEhIARcE6gSEQvdmJkYX3z2085Mm/qpvv1e5p3R0fhZJWDyZfBr71vEoVWGYl12Ygfjz/n3Gzw1e2txWKXvA7N5e0oH+1I8yr2F9l+wy+KJdVo6x2qcpYdZG48mM3HSanSFh9TRVXGJHUor3wJFl/ZzeHIiRk2j6LP22s2PgxIuTXsQNq8vwbYlarR7bUSv+yLWVaiy9ZlY5XHezyTQppN92R6LKTbncMskYsEiIn3IOV2fwMAjjjMBq15h59vb5vyrbzuCFo0lPNDRHbbnh6MIXDGBCIdtAVf1aN0UsdHxa3m5W6jFIAcZvV2/uqSFEBACQkAICAEhIASEQG0lUEUiVgkhjWbw0+N4OCaCANvCm3pxV1zHNY/UVU8yY7POY+M7mEXvx9HWW39m1LGIVZIk7fvHchZ/mGp3LtD3vnG8OLobkUF+eJuTDRnJSd/HJ0r5nB+tPURlEbHKOdfOY19kZLdIQv11VWBtxHrA/aOY/Gh3oiMCLHYoyZ1yz5P2TSJzl+3UZUK2Xq5VWmLHbIoP3qOHE965NX6+BnN90SJTLnlp35GxOMWm/qoP3o8PJOQP0TRqZMA8zEITBdlHOZe0jtxdDsrbBEbhP3kgTSJD8LEtF1tmEWugzoMPEdQrmsDgQLzVfotMBVw9d4DzmzeSZ2eLgTr9BhDWO6bE9uKpqBgRS3EpH8hzlAlZeZ6nIla5R83CfNtd4dSvZ5mjwvxMsnZv5JxthmgHbYuHWUEiFiVJm3a+vTCNDQ9PJLG2voVl3EJACAgBISAEhIAQEAIeEag6EeuRmZ40LiWxkyfdSFtw50yscBICegJuemKVW3q9+KG5ZBY5u5k3bB67haQQEAJCQAgIASEgBISAEHCDgIhYNyDV2iYiYmvt1Jd54O6IWN8IOvcZxchHOxDqDed3JjBioXbqvMxPlhuFgBAQAkJACAgBISAEagkBEbG1ZKLLNExVxFrdm/YBdRPjy9Sd3HRzEvhv758w3mNTfsjZOlFrM/upKIyZO3lrwkK2Sl6nm3NxyKiEgBAQAkJACAgBIVAJBETEVgLUm6ZLEbE3zVRW5kDKImK93TjrXZk2S99CQAgIASEgBISAEBACNZfATShia+5kiOVCQAgIASEgBISAEBACQkAICAEhUDoBEbGyQoSAEBACQkAICAEhIASEgBAQAkKgxhAQEVtjpkoMFQJCQAgIASEgBISAEBACQkAICAERsbIGhIAQEAJCQAgIASEgBISAEBACQqDGEHAoYmuM9WKoEBACQkAICAEhIASEgBAQAkJACNQqAiJia9V0y2CFgBAQAkJACAgBISAEhIAQEAI1m4CI2Jo9f2K9EBACQkAICAEhIASEgBAQAkKgVhEQEVurplsGKwSEgBAQAkJACAgBISAEhIAQqNkERMTW7PkT64WAEBACQkAICAEhIASEgBAQArWKgIjYWjXdMlghIASEgBAQAkJACAgBISAEhEDNJlCqiB1zzz8ZeBtgzOH04U28euwjDpYy3u5jcnnzbm9emVqPxLyaDUasFwJCQAgIASEgBISAEBACQkAICIHqR8A9EavaffHAAgb9ssPpKEZPz+G57lcgLYQx4+rivGX1AyEWCQEhIASEgBAQAkJACAgBISAEhED1J+A6nPh/mvJgs1lMvLsp3gU/sPLz6WwsZVyjZ2cz695r5H4XQu+EW0iv/gzEQiEgBISAEBACQkAICAEhIASEgBCoIQRci1jzQJoytfPbPBiSxsbk8awsdXBFvJt4ju4hdfl2YRBDvqohJMRMISAEhIAQEAJCQAgIASEgBISAEKj2BNwUsWA5H+uOiAX+mM9P8dn4nw3miSfrSVhxtV8GYqAQEAJCQAgIASEgBISAEBACQqBmEKgcEct/eXP1Wf4S4c1/ltxKv5SaAUOsFAJCQAgIASEgBISAEBACQkAICIHqTcBDEXuaf2x+iiX/dT2oiDG57Op/idzvbuP3CXVc3yAthIAQEAJCQAgIASEgBISAEBACQkAIuCDgtoi9K/JdXokO5eKxdSw6kMS/C1303Pwau1ZeIOJsMEOerMe3MhVCQAgIASEgBISAEBACQkAICAEhIATKScBtEcv/9OL/7htNjxA/yyOv7OWlL15gu1MDjHz2yXnaFwQyd5Avq8ppqNwuBISAEBACQkAICAEhIASEgBAQAkKgEkVsIUkfnuE+RMTKMhMCQkAICAEhIASEgBAQAkJACAiBiiHgtoi9p1US8+4I4OLhVfzfLx9xzFU4MdfZvOUsdxtFxFbMVEkvQkAICAEhIASEgBAQAkJACAgBIeC2iLWU2HE/sRPamdiTIXQZU5d0YS0EhIAQEAJCQAgIASEgBISAEBACQqCcBDwUsW7WiQUi4nLZNUyyE5dzfuR2ISAEhIAQEAJCQAgIASEgBISAENARqDQRO2fxeeLaerMjoTFPfCfMhYAQEAJCQAgIASEgBISAEBACQkAIlJ9A5YjYP+bzU3w2/unBDBkl5XXKP03SgxAQAkJACAgBISAEhIAQEAJCQAgoBNwUsU2Z2vltHgxxJ5y4iHcTz9E9pB7fLgxkyFcCWggIASEgBISAEBACQkAICAEhIASEQMUQcC1i/6cpD0ZMY0xMJH4FP7Dy8+lsLOXZo2dnM+vea+TuDuX3L9apGCulFyEgBISAEBACQkAICAEhIASEgBAQAq48sZaMxCWcLh5YwKBfdjgFFzf5ErMezIW0EMaMq4vzlsJeCAgBISAEhIAQEAJCQAgIASEgBISA5wRK9cQWi1hjDqcPb+LVYx9xsJRndB+Ty5vRdZkVX5d/5HlujNwhBISAEBACQkAICAEhIASEgBAQAkKgNAKuw4mFnxAQAkJACAgBISAEhIAQEAJCQAgIgWpCQERsNZkIMUMICAEhIASEgBAQAkJACAgBISAEXBMQEeuakbQQAkJACAgBISAEhIAQEAJCQAgIgWpCQERsNZkIMUMICAEhIASEgBAQAkJACAgBISAEXBMQEeuakbQQAkJACAgBISAEhIAQEAJCQAgIgWpCQERsNZkIMUMICAEhIASEgBAQAkJACAgBISAEXBMQEeuakbQQAkJACAgBISAEhIAQEAJCQAgIgWpCQERsNZkIMUMICAEhIASEgBAQAkJACAgBISAEXBMQEeuakbQQAkJACAgBISAEhIAQEAJCQAgIgWpCQERsNZkIMUMI1CoC9UbTbMIjNKmXw4l3R5OZkVerhi+DFQK1loBfETOfy2Xw3Vfx974OaSE0G1e31uKQgQsBISAEhEDZCIiILRu3Srmr7p83cVdHP13feZxYPYDMs5XyOOm0BhDwnjaXdjH+ZKU8Tca6Mho8fAp3xrawurlc/ZXRDKvb7l7GvbGR5n+6sncBB/65oyJ69aCP0TR/4RFC9Xcc/4jv/r7Kgz6kqRCoHAJtZk/nmXsbcDx5JvNXlvEZY8bwdv+mVjeXq78ymmF728zFmTzV9reSfxYRW0FkpRshIASEQO0iICJWne+e9yxi0O3eHP14Igt+rZpFcPOL2CiC1k4gnP0cHJGI0RazKraqXGA5mH5NTJKfyuEn1nCtuI0B33nzaR1lgCtOxlWO5XTTitgq98TWJhH7MMFPDSfiloP8vPwFdPKhHCvTs1s1UQbX+M+SOaxI0d/fjelbH6Bl2hc8NW6nZx2Xo/VdMycz9N5b+GXxq6z+ynFHxXbnHeCtR9bzfXGzW+i++HmGtL0FLqfy2qAPOVwOW2xvvXlFrJGvtp6nFb78JzGAWe97caACuUlXQkAICAEhUHsIiIhV5/qx2EQeCr/KDx+NrTIRq192FkHLTeaJvQlELLlkLJlF1tfqbPn2JPzdWIKU/6yuIla/sKrxDwVV99pVBe1N64lVx3dpL9+/WdUiFkjfybOjviC3eMKrRsT2Xj6PvpFX2LtwvmsRi007v25M/+gBWipjqK4iVr+hVK9slXti/3CVn2Zm4X8olGaTvatuy8uThYAQEAJCoMYTEBErIvYGLuKaK2L9XnmTVoEZ5HiF431oKUcXHLFwGz6FO3qZyDoXRXBANfXEioh1scZFxFb2S0DzLGZl5RAUBLsSXiXxO+2p1VfEmoVu0FlO1wmj4c9reC7huNlow5gxLIu9zuGzLWkTUE09sdVRxP4xn5/is+G72/h9Qp3KXnbSvxAQAkJACNzEBFyI2IZ0vn0Sg+5uRXB9CwXTpVPs+PJV3sm6XIylfshUFv0lmkb8yo6/T+XtqyXEWredw/P3N8NwOZW3P1jEjiKg7RyS7g/j6BcTSan3LMP+V+2/yMSl0UG1EQAAIABJREFU9H/xztZE9irt9JehE0/eP4DOLW7FV/nsKwJTrr0tyi0Wr+opPl3xMt+3+CtPdo3mNsX+oqucOfgPVu76nKNA5y4rmHC7OjBnk3wllaXvL2J3eRZBoyEEx/bhtqYB1L1FscPI5WNbOZ68jN/sYmotD3LLE9voYYJ6PEKTqFB81R+1TbnnufDtOtL3OjhjGDyckJ5/Jrx5AAYvKLpu5MrxHZxMeZ0Cu7w6bfHp8hTNOrbF3w+8lLnPPc3Z7es492NZaZRRxPq2wG9CX0KjW+BnMK9CjJdOcG5jEjnbsu1npkssTYZ0JSjYB/NSMWWTtSOJs6tU4and8Yc4Wk+Mgf1LOboa/J8bQkTzQAx1oPDSEU6tWknuXpO5tUXE7ufEifa0aHFADYf2p+HiuTTJXkOG/0haNT/BsYGvU4wyMAr/yQMJax1CPfP3NYvdGevWkLurwN7u2zsR+GRPQm4LxFv9fldYCHXqYH0m1qk31QVf5YlueWJ98B49nPDOrfHzNVjm/tIR0p3Z7cHecDtk3nxmNoQTa1dR+OfxtAzzhqzdpK7YRN1Bc2gT5QeXfuDQ29O5Yo7ttgjRoIPr2P91YyL6dick2I9bvMCUlUbapmlcuuAseZSbIjZ0PBF9SvotMuaQuf1tTun3msd2q/DUd0RE8d7M4+J/PuLktiSu69+FWv+rR3MpfC4te0TSUNn7yjvl4Ecc3bJObd+dkKen0aJR6ZNjfx65MvY9FIfHfr6TWx7sRpNDnzB58ndYdpcTEet3K10m9af3vU0JMr/frnM1/QCbliSzK/W63cCCYh9kyKAY2oTUw/yaMF7h9M+7WD9vF8fVqS8Jay6Fi86zahGxqXyW9jt6R/6ihg03oO/q6XT7dT3bGg6lb+RpNvZayRdal0Et6TujD93a3kp98z6+jinnNF+sfJ8tO0oOImjNDdExDBnXjXsiAszvHvObohDz/7fynDr1prZk1Icj6UgpYtotT2w92kwcxJBukTTxUz6owJRz3KndHmz7kqYiYsuETW4SAkJACAgBewKliNgw+v3pBQa1ciTyTJzc/jwzjpRkHLqzwyKm/e+tcHEPCz58ix+UZ9UfwsuPPkhzw6/s/nAqSy+pBphFbDPyL1/Gt2FDO6tMaZsY+8XHFGthrR+HCQxNnPzXy8w4dKy4H4uIPcsPP/hy5532/V/4f4uYtC/1xojY8Bdp/0RHGihKwOYqLaGNaxFb+pfUrC+ncOzbQyVPDJpGm7HdaeSWHX40GLCe9u0chXulcfDF8bpQQE+2VVlEbDgBy+JpFuzgOQ7Cd70GjKX1o+3wcdDclLaFQ9O3K79/WC5NxP68n4JWMQTVs7nJdISjo5eSn18iYg++C80mRpGjhBSfjKXZoq4UrJrG1QfetBaxUT0J/1ssQeZv07aXiayUl8hYpxPg3YfQakwn/Jw4J6zOCVeqiPXHd85MItv4mMWr9WUi6+PZZLxXEgjqyewrbT0TsRFcumCkUbCW7MzIxdMXadQ0tNi2S19P5/BO5W2jhczmcMU/wH6/XTvEgVencMX2xzHzAFyLWK92r9O+f1t8Hewf05GP+H7DKsu6MotMT+wGwqYR9Vh3GtuuP0WbXtxN6tI5JedY1YRYBbl51PX3s5ujkndKWURsZe17nYhNTuDfbZWzpBf4bMwytpxUoDkSsS0ZmDicB0IsYsr6usKuhfNJ1J1jNQwbyeK4lhbxanPphWBZRexrK2FkfEt+UUKP0x5g1sp7yVoyh9O9lZDk02zptZLPlOe27cb0hQ/Q0mGk7HWOJy9m/sqcYgsNPfsxe3IMQU72/Y0TsQ3ovmgyQ253sAi5zvGNrzJ/9RVPt7t9exGx5WcoPQgBISAEhICZgFMRWz/yBVY80ArD5WN8un01yZlnueoVRveoUQz6QysaXTvIO4nz2VYMshWPxc7goXADl354i79+9ytPPjyDnrdhJzItnthm5jtNv6ay+asktl66RED4X5nVO5pGXr+y452pvG3OQBLGY7FzzP2azv2Ld77YxI6rl6lfN4ZenYYzqE1D+O0YH77zIptVWywi1vIf5v6/XM3myybat5/BtK7NMFzcw9wP37JKKFEpZ2K9htDs2eE0qQf5R7ZyfNu75F/MgXqd8Y0ZSoj3Jo5vd5yV1S0RO+opvA9v4sIP2/ktLwe8mlL3vlnc3qMphgs72L9iAZq/wvCnJP73vgAufj2HY1/vpkj5xu3UjtE0n/UIodcOcXDFi+QqfROAV9MBhPSMJH/19BsnYjsNofUznfA9/w0H5m/BdMYEvv4Yuvfg1u4+ZE1NKkkQ5duVsFUDCTbkkvnxejKTD1KUb8Cre1dChvYlpFEBZ1dN44K2aFUR66sslMJcLny1nvPrD1JUL5rg+SMJa2TiwgdTObspiqBVEwivo4QLf4f/2gk0+nkhx/OHc8c96WavrLfiqS32xPrj90oCrZobMJ3ZTtqSrVxLK4DbWuA7aiSRt/vjZTrIL0NXYPHHhhO4Ip6IQMj7cSOn1n5nGWdgID7jpvC7O2yyE1emiB0wgfaPRlHn0kGOr19P3o5cM2/v/kNp1qcdvnaJrcr+Ji11jeuyF2dtn86xa+O4t7cl0+qVva9z4Hh37hp8J4YjH7F3g5JRWJeo6dp5TqSs4tfDuynyfpgmo8bTrDFkffkUx7497cBgFyJW28feOZxJeZczP26lqMgPr/Ah3Nb3EW5rnMepxAGcUwSZx3Z3IGjsHFoFG8natY5Tuz7CpERnNH6E4D7DadnUm6xtT3HsO9VuXf9FWT9waMMCrlwEw70LiO7ZlFsu7ub/LZ2jeji1obp7Jray9r1exM5k/rFBvBIfDd9p4bn2Irbp9GeZ1T0AU/p3rFv5BXv3XYOgMDqO6sfw7mEYbM7VPrBkHgOjrvHThqWseSfH/ANo/aj2dH7yAdqkLWbJavtpd30mtiVxG0bSxUvxcO6ny4cjaZm6jPn5g3j1vrNmr2xL87laTcQ2oPfyZ+kbeQum9F2sXriD749cwxDRlC4ThzIkugEYfyHx4UR2mc0JI+798XQJgqz/fMLq5fs5nn4dggLoMnUMcXfbZCeuRE9s8Y8AOb+wce1mdm67gsmvAb8f3I+4gb+joV1iqzLs+6Ai5sRfJC76N9JTwuiy5H/K0IncIgSEgBAQAkLAQsCpiO33wBoGRV5l74aJvK55UFVqD3Vbw2NtrrL3w4m8flGH0ut+pg0ZyZ2+lzlwxEj7Nrdy6ec1TN31rxKvqtJc88Se+JgFWzeZQ3u1y9K3gZPb45ihRH/WHckbT95P8NWD/P3v8/nUypPSiqf6vUD3EBMHUkYyN8PSi0WQmrjwQxIJ331JiflDePmpB2mebx8iXCki9u5ldIyNpOjkJ/yQuKxYULqz+FyLWGe9OP7C6nXv28T0bErh2b0c3rSQ/Eul1eV8mCbPjKdZ/TzOb1vGSUehye4Mwq5NGTyxTRVvZ08CTJlkbFxN1uZM508eMIHfPxpFwZ6FHHtNXQxa69iRtBsejWnvUo6+ooYVayI2/wjHXl1J3s+W4EblMjw3l/YdNfGo2p2/nR8nbuEWpexN0yNkmGIIOGc5H1svYQFtbs/lxNR5XKYvzRb1IEARfOPXcC1fb3IgDZck0CK0gHPrppGpZGlV7fA5s42fJ6eUeIoBh9mJK1HE+s5bROuoXNIXzCZ7vzVqyxhNZLw2i6w9ZVoAVje5JWK1ZERhL9J+VEca5P1A6uLpFISq/12cjEld93mHOPD2FK7ol3fL+dz1mF7w2truQsS2e52YAW3J3/U8h7bvs75Z7dv47RwOfLm7RMS6a3ejabR5ujt+h5PY/6FNDaV6U2gV34vGxUK9RCSbzu7g57UL+K34fTiEZtOH0+Sqo+RN7orYytr3NiJ2pSUct3fIcZKGrGFHnq2IDWNI4ni6B2h/1yNvwMB3pvNAmHUI710vP89f767H1SM7WTH7Cw5nuV6f7ohYc5hu/i6effJzwpSyNy2Os8sYze/PWAR4x4XPMyr6Cl+MWcxGHmT2yi40yTvA6uHr2Wv1ig1g4DvP8kDYNf6zcg4rkoE/WsR8Q7tEV7a81LFUoojtvng2Q9pesTmrbHmuZYwmds2bT6KW0M41Xl2L3/hqayatLG9Wcn8O5Omp3tzooloemSyNhYAQEAJCoNoTcCJiY5gy5Gk62kfiWg2oWGjq/rX4fKwSdqc/B6u/UxWxJ/8VxwxdxKvSpH77+azpGkbx326dyupHovFO20TcFx/bAdXOter7KosgLcs9rmZXC508v+XPnPzRVWvrv7slYtUzrmHaWVt9F3aZSNviP3gBbaK8zSGI1/PO8+vB3ZzfmcRv1xwI2vDnaftEZxoqjZXzdmcP8uvXH5F1zOZLvEfDKoOIBeoMn8LvYltgPvpXWEDeyQNc2LrF4iXUXZrwLM2korQt/Dh9u6WJJmJPpvDDcyUxBfb3q3Znq+000Uk2Z1SxZxGbWDIXYzlrW+/IRn6a+Y1dd3bCVBWl+XqBrd51Y0Ws6nF2cY4y6+OnyXjPo4l32NgdEVscHquKWLSaspqotRWxjjIMe42n5ayHCXaafbh0EatFMZS6rjShqXpK3bb7jmV07BvpIHRb9zS9d1Xt/3zKnzn5H71Favgw5RGxSlBAZex7e1Fm6D+UV8a05+qOZfzf/CibEjtdmL71QUvmX6fXFWtR5fc74lbGmb2aymXKOctP+3bx2bpUTjsRtG6L2Cy19I8mOskpFnuW8GQsGY6xiNL6hz5h/OTirFXFI7Arm6OK0su71/Dci5aEUdrlsMROpYlY1eMcUPqePr5xJvMdeLRdvwn0IvYWfktrzNz4eiSW9juq606lhRAQAkJACNRyAk5EbCemDfsrdzYonY4zEftmv2jMIZq/neLTD57n77pET+YeSxGxt925iFfvvdVexB5OIm7n53YGVX8R6825TX04ddCzleZSxIY9T/sRnR2etTU/yVk5jdAhBMd0J/D2ppaEMMpvDd++zqEvt9ob6HUnPjH9Cb6zHbeqSXKKrqZxeMV4csv0BUQVg/WOcHToUqwclMrTR8Rz54Ph1kmMNKsCo/B9rCtBt7ejYSNLsqGi7D0cVsKJ1Y6Ka7mWgrpsIrYH4Rv7ElQsdtVxGPdwYGySOXTTkYg1/JzIwdk27kxH3lVVxObuWsjxN6w9yDdcxCp1fF3s+xonYlWPZlAZRaz9OV77BVZUVhGrCw92umxvpIhVjKjwfe/Is6iG0tZT6q+epZdVnVjVM1vqK9NGxJrb3kKTv3TnoT+15/ZILanSNY4nL7U6h6p161rEqmK6uH6tmkDJtJ+5wzajBHg7ErGG1A+ZHJ9qZ70zEZtlFvIl+SWUG2+0iDV7nF38aF12EWtBERFRyKyELP4ccV3CiT37OiCthYAQEAJCwAEBp+HEFs+k/myqG/y0BEwcY/M3EPunVnDmS+Z8kmgVMuxcxIbx5F/m07OJLjy4wV95Y1gnczix9RlcxR4tnNi6vmtZvKpluccVEa/73qXjn0Ip+GEVqR9/5Kq51d9diVifPh8Tfac3ptNbObjpXQrM51aVy93QQSB0Cq3iehFU7zzH3nyCLJuwcSuDvO7EN3Ya7e8MoEjJALspyaPxWBqr4q9BtoNwVQO+8+bTOsqAS5EUGEXA82NodpsBK+GnisGcL2dxaqUbyYfc9sT2JHxjrE7E2g/dSsReGkjL57vi7/D8qBZOrKs3q4ZBF9qKXt92BC0eS3gjx9mJbT23dfqMpOXj0fiWVq/WRXZicxbm5pmWsGhHx0fLMOvObrlRnlgtlN70wyq+d7gPXYQTq0LT+Zla3Qg99cSqHmVvp7bZ0KtsT6ztZFXIvncsyvzHjOHl/mGkvb8D72EP0NJWLHofYHXf9ewt05q7hSaDB/HMk+1paDxO0sNr7MJXXYtY16V/rERszsO89PK9BDk8P6qFE+vqzQ4bybK4lphsRa/f7xi1Oo6OAY6zE9t6boMGDmXaqPY0LK1erYvsxBYWv1rCos3JtirpksROlQRWuhUCQkAI1D4CTkXsbXfM59X7wuDSMT7duZ4dF45xxmFmTxWach720ZHc2dBkLp3zQhr0e2AJgyIN9udiVU/shf/3Jkt/PMjR365Sv+799O86gIdaNQSrsjbRTBk8lY6NwHTmX7zzlZbY6X4e7TGEns3qw6X9LNjwpiUjcvGZWGth62pqLWeA1eRR/0xix2+27mNXPTj4e3FGYCMX//MJ6Ts3WcSmdyQ+dz5DE7+yJ3byH/xP2kXBlf8s49Bnn1BUZEm8dOsfetGspR9eNp5Y/wFJBOVt59y3WynIVdVJvc40HjSNqOZGTqweQKbmDAh7nlaxjbm0fRMXT+9WooktiZ1aTaPt0Dtp4NSj5ZqR5cylgaLsVNJWrif/+wJzAqN6j44ksns4BjI4MXVhiYB6fAKt78zl3OdbubonkyLF66okdnpsLG3+FM41pTyOVrNVOz9bmE3mp1u4sP0ghUqCJGdXhYtY7QxtSaIm4+ntHF+uJXZqh//E4TSP9MEru8SLi2Y3uZxbv4TMzRfx6t6LsOE9CTKHNNiIWFX01rlykF9eW0PBCR+8h46kRc8WlqzM5RCxXqPjub1nOGQf5PimzSXMXU+txy0qRcSe3cH3Hybxm7LGlURnd0yhZWxbGnrlWa9xK2tdiNh642n17MMEYUnsdO7wbq47CsFX+vRUxKKdQzWaS2Od2asmaXNGs0wiVj0v620ka/syjn+rJKZy8IBK3PcOPYu0Z+xHQ7k75yznIsJoUixiofiM68nvWP/+Ln7+2pKsyfHVkrjVfWh4aAdffPILh49YytjUj4ombu4g7m6oyx6s68ByDtSShEk5R/uTklTJ6nJXxGoJmEoSNV09uYt1i7TETr/jofhB9I6qB1klXlyaK1mOu9GUK/znnTWs2ZCDT8/ujBvTjZZqQm6r7MSq6DVc/oXEeevZlebD758cysjYpphrCJRDxPpPHM+rsWGQ9Qsb//45//7m1zJG27h4DYiI9fg9KTcIASEgBISAYwKllNjpxJTBfzWLR4eXldCsz0PdXuOxNvXJP5zE0zs/t3zh8OrDi8MH0LquTRkcXXZiu76LLvPDP6axILPkK4vVOVvbG4ous/cf03hd174sXtXibMy2/ZerTqwfdf+0iuj7AhyeebMusaPLruoEuf4cnNfdy7g7NhJHBSjMt9uK2Mf+STsnh8zsynho5w0d2mHk/JYJnPyxjG46T0vPqJ5Dx0h03ky1gfczCbTpFOjkjKFNe3dF7B2qZ7WUs7N2Yb/d42g9LsYSVm97FWaTsfIlsnZoArvEC23dtICsk7kENQ+xDrEuzsJs03FhNnlXA/FDyaKcqGZt1rzfzl+B+fofAogicMUEc6Zkx/te37enr1UP1rjHYrD0vs0Zjf9ZEjLvMkTYZv/U7ZFEdBfH+xh0Atlju8HrjmVE94mkroPyPQphq/OvZRKxzkvnWL2DKnHfOxaxEDR5Mi89eKtlIelELM278MziB2njqFaWbVvUMF8n4bCmI58zY+Iuu4zqTsvyaGLwbtWzqrfLZsnbjsvQcxAvTY3GoSmFOexavJjEbZpYvoXui5VyQ7Zv8WscT7tCy8hbrevE+t3LM0kP08a2fE9hDll5AQRZ1YktnYkyjMvF2aGV/2pJ3Psji88U2+3s0gSyJ68BEbGe0JK2QkAICAEhUAqBUkSsIkLb0a9DHD3bhdHItkarTty1bjuH5+9vhsFBBuFicag/H+tIxBaauHQulW3/Ws3mK/a/uddvHMf0HvfRvHF9DOYDkSYunXXcviwiFurTsf2zDLu7GcG+umqD5RKxCnk/bmkzhaY9OtC4sTe3eEHR9TxyD+/gRMoyfjN7OZXLgy/45vYB+HRZQPMu6tnWIii4cIgz27bj9efxtPS2SfDS6GGCejxCk6hQfNUvQdev5XBx/8ec3pnEdSvPTAB175zCbffdWWyz4o7Nv5BG+scvcul8SZ3DMu2u2zsR+GRPQm8LxGCuj2jCeCmDzM/Wk22bfdg3hHrD+xEW0xq/BupZ2EITV8/s58w7myjQZRS22GKgTr8BhPWOoVEjA9blF8soYrV6slZiz2bkjsJ0O/akyfA/0DjQ3zLOQhN5zuz2DcFv+liatbYwMV06Qvq6NeRGjuXO2Bb254S79yViaFcCzOeDTVw7k8qp1UnUGb6IVoHlEbGKpzsEnzFDue2ucOrXszAvvkrz8rpcDB6scY/FoIO+i+C3i6c5s305Fw5rcRoWIz0VsY72cclwyydizf2EjieiT3eCg/0s7zfdVX4Rq7zLO9Oo72gidPtfeYT1D2mVt++diVj0wsxWLAa1pO+MPnSOurX4/H4xFpu29bt3Yejge7krIkB9p4Dp8q8c/uZj1iw57sSLewstxw1leLdImjTUCUlNsKmJnEpKATlY4A7CdA2duzF2zL20CWqg7vvrZKX/wGfLP2FXqo231+9WHpg9nL5tLXabco7zxcr32RI1nLf7N7UWscrbreeDTB1xLy0DFHuvczX9AJuWJOM/ZjZ9g5RSQB9y2GympyJW+ai6lS6T+tO7QxhBPjbCWkSsy7ebNBACQkAICIEbS6B0EVtZtpSS2KmyHin9CgEhcDMTcBESfDMPXcYmBGoKAdUT638olGaTbV3KNWUQYqcQEAJCQAhUBwIiYqvDLIgNQkAIlJOAiNhyApTbhcANIGDkq63naYUv/0kMYNb7Xhy4AU+VRwgBISAEhMDNR0BE7M03pzIiIVALCYiIrYWTLkOugQRmLs7kqba/lVieFkKzcbbnlWrgwMRkISAEhIAQuKEERMTeUNzyMCEgBCqHgIjYyuEqvQqBCibgV8TM53IZfPdV/L2vg4jYCgYs3QkBISAEageBqhGxtYOtjFIICAEhIASEgBAQAkJACAgBISAEKpiAiNgKBirdCQEhIASEgBAQAkJACAgBISAEhEDlERARW3lspWchIASEgBAQAkJACAgBISAEhIAQqGACImIrGKh0JwSEgBAQAkJACAgBISAEhIAQEAKVR8ChiG3ZsiU5OTnm/8klBISAEBACQkAICAEhIASEgBAQAkKguhAQEVtdZkLsEAJCQAgIASEgBISAEBACQkAICAGXBETEukQkDYSAEBACQkAICAEhIASEgBAQAkKguhAQEVtdZkLsEAJCQAgIgf/P3nlARXHtf/wTZVGeKwqClWLBhi08WywYNWqwl2eJmmjQKMSIsRuDysNIjDVGjAFrRMGI/u1RY4+NWBJi14gaFVtEUMRgWND/md1ZtrALuxTbu3tOzonszL2/+7l3Zuc7v3IFAUFAEBAEBAFBQBAQBHIkIERsjojEAYKAICAICAKCgCAgCAgCgoAgIAgIAi8LASFiX5aZEHYIAoKAICAICAKCgCAgCAgCgoAgIAjkSECI2BwRmTmg0tuEL+hMVdtEDs6ZSdCO9Ny29IqcVxO/BlNofG8BI64dJuUVsVqY+bwIVGZA5GCaOz3hyvoFfBUuKps/L/Kin5eMgGIIYW835NKR0cz5u+DulMqifZlY/z94OSmxLQxxv/jgf+slYyHMEQQEAUFAEBAECoiAELEGYG3wDhiIf+uqlCtho/smbgeth+42nIJhAezt6a7+W0pMGF0C4wpoil6GZmvi++8v6F9RSeLZrxl08SchYl+GaXmZbHinN7PG16OEZNPlXQwdtt8K61ry2U9tqfzwJHN7R3MhpzO1fRn1UyP4M0a/VVzv7Eccm/kVS/bk1KD4XhDIPwJK+wmEtWhFWS6z9qdPCFflX9uZLb3Rl/kdB+Jpq/czJURsAYAWTQoCgoAgIAi8rASEiNWbGc+Ro1jQpULWuTIlYv+HPLGe7t8zv35ZEs99zaALQsC+rBdz3u2qzEfRg2lUAv7+LYqRE8/qmlS+xejVnalhCw9/Wcq4oCtG3eXFEytEbN7nLrsWbCj3XmcGdnsTVwcbFNKhGekk3PidbQu3cOjk6x5FUrB0TbWutJ/Ksnca4Zh8jDl7p7D9WT7bUO5bdjepAg9/Z/mRGUSmisiHfCYsmhMEBAFBQBB4yQkIEZs5QR5M3+BP4xKpnF2zhNmR17hWcJFgL/my0DPPbgKrfFpRtqAexl4dEv8DlupELEZeUYWfH9/2cFMzMC1i84Inf0SsvgUaryzCE4sDHUKH061aUdMTZLXXPC/z/L91buMq3xNSrywp52bQ7cK+fB188+qr+W+tYpw71IURf+Vr06IxQUAQEAQEAUHglSAgRGzmNLUhfK8PVe8cZky/DcS+EtNX0EYq8a0fRX/3NGL3f8i4RKHqC5r4i21fIyZL3biFwrU4ZzJDcW3osDCYjmlXuF2zMiVMemLzYrkQsXmhl925NaZ8xuhmUoj1E67s3Ex09Fmu3EgHJwe8urWnW7XrBI0/VFDd/4+324qQthNorLzD9q0fMicfw4pb11jH555wdFdPAh/9j2MWwxcEBAFBQBD4nyTwYkWsswcjJnWnTfUyKNW5PemkXD9N9Lw1rPrdKMRNe6xnGZSFNcemJf7JtoUrmL83VW/yNGK0XEwYH+7xYPqwllR11OS3piWeJ3raCpYZt63+VhaxpkKH9Vp/JySIwCaGeXdHpwczcZeZ9SPZPbU3HTwc1cU3snwy+zPfv6ZPMOxH7/jRp3l/Yj96N6qgYZNyk6ORK5i4JtGgO+WbjRgX0IbGbrItGalcO7aF+dOPEWtKnxadwKoOrSh7ewuDYr7leraXiCsl+02lc4+muDoWQU08LZlLO2azdl4EBrOp7ErNMQG0auKBk5zTlf7wBrFrZ7M9apNBL2VDTjG0yV9s6RLKk4ljad/IVTPGjGTiDy0iIniBYduAsksY7d5rSo2y9pl2xJ/eyObgKSTojVPTNhyfXpftBvM3gw/29qFS3BqmDp0ADKH9hkAa3lvD3JgsRSyeAAAgAElEQVTaDOpXi5KF/+HSOn9WXxnCsDFNcSr8D3d2zWbR9MU6+02MM+X6EbbPm8D532+YGKfGll0Z39BrmA9VHYuoj3lwcRNR4z41sF17csNPwgns6AqX1jPx0yWcz9NtTBaxv+zncu2WVDkjhw1XbMuk8LdICD1IyYC2VP5jO0MDZOHj58ci2UOr7frK+kC+CjdnSFFqBPSmr3cVXd55RjoUtsHY+6tuQelM80970KFheZzs5Dx17fHZeBEt8sRq237LTV6H6fx94yzrQtfrQmx79GOeXy1U2Ql3mUHCvm/5/CtNZZ1/tWpOv/fewsvVAYV8v1Il3eLoxvWs/uEe+npG39aop23x92tODQdprOk8/GMf303czxWD61Nm2LIK5ZQaJqqkK+wKj2Tjvid6608bAp7OhcjpzI3Q+87c9GRhAqqHt4hdH80KA7tlr33CLj4JT2FgQHu8XIuqQ5VVKbc4unwpEVuz9ufUqT19ezegRhnNsaQ94vqZQ0SFHDIYo/n5k194ZM69zo7Pf3FjwnvVKVFYU1xsztWWBI9sgFPhJ9zeHUnQLL0QeEvmXmbUYWEI3apcZ+O7S4l9rweDe9XCTeKe8YTrx7cTFnSCBDM83dwWsayBGyl/fEu3M1vydHXqnyxEbL6hFA0JAoKAICAIvKIEXpyI9WxD+FwfquoVpshkaCwkszuWdC6tm4nfQq1gk8VdSiopSjuUxhPzMJaQ7pGoa73oFWcyP3+PDMSjVSJWWZPp3w+msWM2qyOvIvZqLAeVXng7G/eRyJ7ALwmJkf/etjORY96mnCneiccI6RmtYaL38aryPbPqleXOr0N5/1p2EtYVl5AfGdTE3sRAkw1FonII7b8PpKEZJg9iQpgfqBOCGqFpT0rKPyiVGlGn/7m6rh8rFx7R/emDHxnvWwtTwZNX11Vk5ULdoVaLWO6RYOecKby5d4P4Eq64aJmmnWWtT0dZSA7BO2osrcpmtRmSiZHEqp5w1tpyJuYvPJp4ZLH/ybnFzBweYjT6lgT/MJ6GauxJHA7uT8jRvNyJtCJ2KUvpzeiaV9SFlm4FfMLslkl8959bvCsVYNIXj1aJ2BxCW40LOymrMyB8AM2dzIwpTyK2Mr0iBtK2jF4Bt8xuHnFo5ldESBfEvzvz5fS3cNIX7kbmuH02lkmtinMhIoi5kdKXstAyafYTfgufTth63WsdrWA7/UsSVd5y419G56nOb2HkyF9k4VucVnNG0re2qRWezpW1s/lqieya+8iPRb3c4NYhxvpuJzmnpaGszkdLBtDIwfSBD3+J4POgi7Idsni0e8LfFOVfxveVtOtsDAhn25+6thT9BzNvQGWNeDX6GL/4sFrEkkSCnYPu2ky4xXX78rhlXptXWN15KZqgXgvnXrZRI2JvceywHY2aZYWj//Iiy8DeGEJYt//gkXKML3dNYW9Oc2Dh90LEWghKHCYICAKCgCDw2hJ4QSK2AoFRo3inLKTdOc3GiPWs2vGIFGdHOvToTP/qf9J/9M8y9OL4Lwqkt4cNadd/Zv703Wy7mIrSzZ1uIz9k0JvFIe08y3yWskp9hixipf/NSCQ2YgUhK29CIx/mTG2Du+0jDgYHEyQ1nwsRq78STHtIdUe4jxzF8i4VSLsTy6p561l1LBXH6nUYNLE/Hdzg0poQ/MK1sWC59MSqu0vldswO5s87zNHUMoyYO4puHjbc3vs1/afdBLS807m2dw1h4bEcvQeOjbz4eFgf3nGz4drmYHznGcal+TXYQS+3JA7u7EtwdpHEmcJR8rxGsH35bB7cc6Vo8z407O+Dzfo27JMFm1aUkvgba+fN5vyhI+DcChffqfTzcaUo99g3riEHf9VwzDxeCoi8uoOo4BDiE12pFBTGB/Xt4eIapn4seUs1n9rf/UmP6v9wJsqfzUv2qb20NtWHU+cjybPqzXo9D6HVIlYqvZtyltWDN+KxKJCG0r/T4tgyOgTlxOW0qpBMTHBddv0MTpOOM6y1M0+u72PDwtlcOnYWnPtQ1W843Vu7UvT6JmZ++ClaX5X+OHkYx/bwKRzfcQSbLlEMG9mUkgYCWbfGWo5dxsjWZfPHE9uiO7MCG4DkdTzQgFnj3TgdFE6q32c0ui55Zd00VYTNiUdZ0JrzxCoGDGZe/8ooUm+xKzyKH7cn8Tc22Nduy4g5zXEzErFugWOZ1MIBEs6yWipAdPgRKori9F4PJvjWokQeRKxGeDqguvELK8J3cez4E3AqT6OPujOwVXkUN/Yz9qNdJNOcz35qT+VMIVicXss/o639Wb77T5Q67aDOtM8IaAiHQr4i4oA0Ny0ZHV2d5J2H+PGni9xWh++Wp9X4AfStVxxJlH4y8pfMSTSoqvzwCtuWRPPjzkcoOvUmOKAeJdJ0AixTCCZdZO2yDezf+QiVsjh13uvOgF7VKZGis0vbrqU5zJl2JJ1ldajMWwo7HtiPj9qVR8E9dk2cx9rfNEJQWwRMClW+vjOa+eEXSXWox+A5vfl3CbiyNpCvlujWatvQEHpVe8LpHxawdLk09/CvarVo5tuWGpfnEap3rNUiVn1tXiTC7yg1Fg5QFydDEtLjoyk2fixtyz/KnB/L515ju0bEav7/71sn2bRwM/uOp1Nu2GAmdXVDcfcXpg3YYiZSxY0xzRbRvswdtm/+kDn5UEPL0a4vE5sPxEt5nU1bhhKaD22+tk84YmCCgCAgCAgCry2BFyNi2/Zn80QvlA9jmf1BJNuyE0iVOhO59G3KpZwmrN8Kog2OdWTsys/pUCGV2IWTGbNOmidZDKbdZc+8rwnR27/1/QVfMcgz1SgsVzu3loUT66+EnESs5ns7zq78jIDlemd2GcjmkXXAYGueXIrYtEQOLvyaoM16IdV+Aezt467b+qd+dyJnNaPUuQ30HG60x6uW78UttP5Y++JAsrUZQe9MxrvEZdau/wSz0aG44rXoIJ094OoGX1aGZlfAZCydfxyOl90Ndg33JuacPk1XKs3dzQdvFiH+x34sm6PxrmZ6Ys9FsGj4FN3WPvWXM2xWK5wyQ341bVWadZEP6hchRQrBnfIpd+6Zv3ZzI2K1nl+vRX+qxxz/oy/L5uxD82+t17krraK+wdvxLOt7duSMwZptSpOVUbStEMf61m04I5unP85ln03hQeY5A2i7bipNHOPY0rpNweZqy1vX/L39K4LmOatFSuXzJ/j7rercUefH1sN/Y2/+nWTGs5etiNXk1Xar8oTfQr8gbKv+vJjKidWKpFts8/uWjXoePcxssaPfYvbhxOXpG/EJrRyusLrvUvYZzI8sUstfZ+274eyiMgN+GEzzQvL2P8qWfPZ/bamMbvseXbhpONuy+6nIYWugv89vZ8akQ9zOtEfu20EKZdW03WpeMH1rPuJQ0GwidDpY3WujmZP5qJ4qU6xZJ2LlubW7x66R81hrEJduQ6OZE/moXlFuq9eG9LJLOz9PuBC5gLkRuuq4WpFo/DLDa/pkPv53Uf7+Yz9hwbu4YC4GF7BexKZzZf1svgp/lCk6b2+fTdC8JPnf2vmyZu71RWw6CYejmTb1rFp8az7yC44ctobq/+/N+FZMy3v+avlv2f2WrKbTkzh3dCoj7uYtgeC1fbIRAxMEBAFBQBB47Qm8GBEre0ATD4XRc0oO+6vKgtf23AZ8hh/OMiHa8N5L68bipw4VtVYMapvMfxHrNelz5rR2JO3OMZYFbyH6ouSJ9eLToD54l7Xh9o/B9J+TR0+sfni0ueUqi9psV3PiMYJ6RnMw8yC5KEnxnESsnC9awlCUme5LzjW9s4/5/Xx5YHzQsN1M6emBfkix5UJTbkw5hLZLA2kih1enJ97g9LFNHFR7hw07tLxt3Ri1QlIjWnXC0lDEzqDv3j5UzRa4zmsrHaYVscYhz8/1DiSLrPtyTmumZy7hBNP6b+C6VrhgZj/XbEWsVvRoxWFOIlYWtkknmPveBsO9Y/MsYmXxkS1cnefOQKT2H8y3vYpy+0l5SlyUvNNPNIK4qCETTe5nPWo4FZdzYvU6M7O/bfa5xNL5WlGb/arQekCtE7Eyb3NeRXludV5deT5NrQVz68AoPFzKET59/BDbVpzkupGgtV7E6oS+8UsFzb+1Ita6uZdIG55v/RWZb6G/+iI2I4W4379m7DWjl5LWmyfOEAQEAUFAEBAEXkkCL1TE6sJds2GnFbG/R+IzOmvN4JdZxKKsw5yVA/GSQtuMP4mxzP5Q3wttrfiWj7dExFoSNp1XEWunnw9qbj5lEXtzBzM/8M8Mpc08Oj9ErLoxV0p2H0uTdk2p6eEsFwKTCzEt1HmKC1LEqgtDvWoiVs6hzBRTslhUHfiWz0OkgkXZCBdprJaIWDv93EQtIFOe2GxEVZ5FbHY5q1qbdCJWI6jS2TdxNpffm8xA210sSW3Lx25nmNb/JO2kvXUTdjF02H71yfYf+TG9l5vJ3E/1AXkQsboQXvOLSyti7UeOZHZ7ZwtzYmUm5vJn80PEqk22oVzXVnRsU4vaVZz5l7rolaYQ01fhOm9uwYlY6+Y+P0Rsr7qb8fPIB0+smp8SN/sh/LfFu7gpRDjxK/nUJYwWBAQBQUAQyBcCL0bE9hzIjmF1sL35M8M/2IJBVKnxsORQWCmceH6XFWw0+F4bTqxffMlaMahtMP89se5+AYT3cSctMRHbEtqKwOkkxu3nuyk72GPgGZT7NxaTno2YM7U3Xo6GBaYyPc6WiNgcXgSYW0l+jXfQq0JOObHa8Nh/iF3Yhi3rDKvuGrYdSK8dQ6hpe4Ndg72Juar/rS6c+Oo6b1Yu1LRjudA0NwqpavI3DPjo31nySrXez0trKrI6M17aFacxUQzq6EpR4+rEJYw9r+Y8sbLn1vY3VnbsgcEwzZj5Unhic8hpzZuIlcM4y9xjl9881uqFBzv5+RHcww2FQVjmW4ze0pkaGWdZ0i2KY5ncbKgTPJaAt4pnEYP6aLMPJ5bFuK1x22YmR82lNL+FR5L+3mCc9gTx1b3ezPMrz9GJJ3Cf3pZSxyMYN+kioA1Hlootb+G70BOaLW2kTw7hxDl7YrVewawMTVr+Vne+DG6AkxT6PGc2S3Zmlzwp87Y1Eb6NLpz4yvogvgqX2smFJzaLkTaUe683o6X8Zr28X+kwrRfZMK/Whsoj/RjTvjwK4+rEJSz1xFo593n2xGpzYq+zacNQQp/ly+82+ebdzR9zRCuCgCAgCAgCgsBzJ/BiRKyyGaHrulPLVqrF8TOrIvez7dAjUpTF8e7eBX+veL3CThUIXjNKXX037erPzJ+pLexUk0ET+9Gtuh3cO8bEPtFoCrO+PCLWf9Fsele6ybZp0exJSeXar4kYbnqjP9/NCN0hMXlE7JIwgqLuU8qnDZ8Pa0NVdYnlPIhY6jBns1QIJJVre9ezbO0FDl7U35bI9LqztDqxtogRafeI3bCCfesXkHJPU1DJa2Q3lJmFnVypveAgPTyBe7+xNlRb2KkPNUeOpXMTZ4qmGeaRWidih9Dq+6E4nFvDkU3buXPxrHpgNtXH0v6r4XjpiVDp7yUnHWdEa2fSb+5g2Wh/7qBnh3RArkWsLjf3ydV9bIiI4OrPmiJT5j65FbH5usWOpSJWTzAYjCeH87U5kaobhwj9bDsXKE+rgN70fMtZ47U0ELHF6bbkMzq4Sn/ewNypJ0hwqE7H8b3pUE2uzJuHwk6Z+Zl//kJU5CHOHNAUGjL5adebWWPq8fD4SUo0dOawOkdXk0Na5c8rqGpWRqWXK6rOoXVI5/r2cObOu8XfyuJUbtecjv9pQB2nonnwxIK9VCm6U3lIuMjaVds5evAeyWZrChSnw8KxdKsibQfziAvbt7B6o6bQlMLVmdrvttXbJ9aGVvMm07emjWEhLakglXaOJKGZmUNsrYitzIAlXShxfh+7tlzkwh+akmb/qlaPAdOkQlA6ESr9PbP40q1fCB23JetaybWIBavmPq8i9o2BzO/UF88nojrxc3+6ER0KAoKAICAIvNYEXoyIBTyHBTC3pzumdnzBaIsdpU9/vh/vhcldWTISOThnJkGZBZwKUsTqVT42syx0ubnw/jdfMaiOqS08pEqadzm7K5qJodfkYkU2vL9gGoM8sx6feO8Rjs5m9om1xBMLuPv5E97HwzRvQN/uzKHZTSa6fTMckw4TuO8L+SWBiYEb5aEaHmG0xY7nDD6Y24dKJic+LyG/Uq/a3FXTk/Pk4hrmfzxBF8bcZDnDQlqRZQeX1Hs8wJmSN432ibXYEytVmJpB3wV9qGpnZqEYFaTKnYjN3y12zBXk0Y1Al9eqKTSkX6HW9DgNKuO+1Zkvg9/KyjvhOtcVbrgZ5Vea25Ll7z+u87CaG+UMRGzOYaIGns6KzRk9rz01zM2PftvKlkz6v7a4SUPUC7fVFFnS7Oeq215H50U0+8uR63BiqcXKDIgcbH7bIeMiQzXfYvS0ztTIsteYbJ2+LTVb8tnMtlQ2eW0ah/xaL2KzC4VW/bGdiQGHdNsAmVsrqUk8xIESt7Th28ZrUuutNvbM6gpxYc3c51HEKst8TXSzmqScmkzvuOP59jAhPLH5hlI0JAgIAoKAIPCKEnhhIlbi5djah+CPGlPVuTi2Um5URjqJ139jY+h6Vv1u6LdSNm/D9GHNLDj25RGxvOnD8lltcC+cTloq2NplFagGW9soazL2m950qFRcs5xSbnL0hyhCSvZmc09Ho6rKVuTEyoszC2+9RWtSxOKGX+MF9KqQRuz+DxmXmE0ZaWVXao4JoFUjD5xkYZCeco8Le0PZPC/C0AvpGUirMX1o6GZPUXVOHKTcOcvBJeM5vlfjPdV+rPPEgk3rGbTt3546em2nP7zHhZ9N2CFlmPmup1/3f1NWesjP+IeEuB2sn3IGL2kLnXt5ELHSAJwH0HBSAN7VnVEaC4N8EbGQn1vsZB+Cq5kRw6I5VopYyfPWqTujfd/ETSl5B59w/fh2ls5KpOOywTTKUiTIhnK+/QjoUV2z/2daEhd2rics1I0RWbb6sVLESoNxqky3iV1oVs2ZEsbzYyA0tZV7wWBPUKnIk3rf0yR1vuxq9dYz0qJypm1gfzrWk3M+M9JJuHGWfT/cos7o9tS4ocuflQ7PDJ2VC2rl+FuidKb5pz3o0LA8Tsb3FFOVctXHd6FtPTfKlZDvQWmPuP3HSTZG7CL2pN69tmYDBoxsSWNXB7kgVTp/373M/uXRbNyn3RBKstBaEQv/atWcfu+9hVdm26CSrs2Dm1kaeiWLJ9xpQD8CutainPraTCfh8iEigi/TfKF+DnIuRKxVc5+Xwk5ycbwC2ApHiNgcrxJxgCAgCAgCgsBrTuCFitjXm60Hwev88VbeZONnoczXF+XK4nQLGs2I+sUx9jq/dEzsJrDKpxVlU44xZ/cUtudTTtdLN05hkCAgCAgC+UigcZXvCalXlsSzM+h9Mbutx6zvVCNibTl3qAsj/rL+fHGGICAICAKCgCDwqhMQIragZlC7F660X21oBKt+vss1tSPTjqpv/5tBfp1pXNZGt5drQdmRD+22rr6az2s5kHbz/xh7dHH2hbjyoT/RhCAgCAgCrzIBpf1Ulr3TCMfkw3y55wv25vdgyn3L7iZV4OHvLD8yg8hUXWXn/O5KtCcICAKCgCAgCLyMBISILahZ0SteZbaLlPMs+3QpqywpX1tQdlrUbk38Gs+gVwVbEs99zaALP8l5vBadLA4SBAQBQeB/hoDyX6OY3/pd3LjM2p8+IVxVAEN/oy/zOw7EUy8MPu4XH/ylnbDERxAQBAQBQUAQ+B8gIERsAU6y8s06+Pv60MKjFEq93LW0h3e59vvPhM05Rmw2aaYFaFoumq6JX4MpeN2dwdgbvwsRmwuC4hRBQBD4HyCgGEJYyzc5e3ACoU8K7gavLNqXifX/g5eTUl1TQojY/4G1JYYoCAgCgoAgkElAiFixGAQBQUAQEAQEAUFAEBAEBAFBQBAQBF4ZAkLEvjJTJQwVBAQBQUAQEAQEAUFAEBAEBAFBQBAQIlasAUFAEBAEBAFBQBAQBAQBQUAQEAQEgVeGwHMXsZUrVyYpKUn9n/gIAoKAICAICAKCgCAgCAgCgoAgIAgIAtYQECLWGlriWEFAEBAEBAFBQBAQBAQBQUAQEAQEgRdKQIjYF4pfdC4ICAKCgCAgCAgCgoAgIAgIAoKAIGANASFiraEljhUEBAFBQBAQBAQBQUAQEAQEAUFAEHihBISIfaH4ReeCgCAgCAgCgoAgIAgIAoKAICAICALWEBAi1hpa4lhBQBAQBAQBQUAQEAQEAUFAEBAEBIEXSkCI2BeKX3T+P0Wg0BCefuzHs93jKHxx3wsYejVKhQ3HtVQqCVtnEr/i/guw4Tl06daa8iHdKK24T3z4lyTsUz2HTkUXORNw5Vm7DWT8awM2G0NyPlwc8XoTqL8HVZ04FBF+8PT1HqoY3StMoEh55g5uSeUiScT8sJ0Zt1+BsYhr6xWYJGFifhAQIjY/KIo2XlECbQjf60NVfevjdtB66O78H48kYIeMQ1UWbLb6UfjXFyBiWwygakADikmj+3Mrv4/bmf/jfBlaHDiKNztVUlvy+MQCLs34w3KrtIws5KOcNR+PisnEh04i4YC2m3a4rO2Ek36vFrZnuaGv4pGteNZ7Pqpa9rxxdBqKbYsLZhCejQge04bGbo7YFtZ28Yij04OZuKtguhStWkmgzjZUPWrxLPEIim/78oYZEduidSdGe9nDo7MsWHSSArgzW2n4S3Z4ofLMGN6S6n8dYfgPfxKfr+a5MneMN5WTTzJ38Vkyb29m+tDO1ZVdUYw+la+GFGxjZWoR+X49il07SLd1N7L2VdebjW1dNb8nsVvpvze5YO3JrvVMW26w7euDLDJ53bjyrPUG0t92hstrUESMf3H2ip4FgQImIERsAQMWzb/MBJ6XiHXlWbc9pHmBzeYcBGyDvnhMaIISeHpzJ2dGbs1HJ4UFnlhZACZsHUH8Cr25q9YOl/92wkmRTPzC4Ofg3dQJwaSdk7i2WO/BQY9RFjslk/PiiRUitoAv2FY8HRCOqooF10JuLFF6MWdlf7xKGJ/8fETsOyFBBDYpbth5RjqJ139jY+h6Vv2enptR5eGcOgRH9aBx4Thm9YlkTx5ayrdTleGkj/Hh6YMjKELNC1ipv0wRa6GQyjcbX5GGqjdsyYwWTlz8cR0TLuS30fkpYgvTwsuL/g0rUqa4rcZQVTJ3L58hcuefHHiRwTI5iVgrPLF1azdmVMuKJB1YUzBCXk/EbppzkOVmp9yVZx22oWpcwC8M83vJifYEASsJCBFrJTBx+OtKQBa0BeGJrbUNVe9aFr0VVYwOolaTdBL+dMSpYiJXx4Tw8PpzZG5SxFbDafFwXEqqSNj65XMKQ9aJ2Kd/buWUntfYdsI0PBvYq6GYFLF5wZUvIlbfAHkcwhOrg1IokIwJQ0kvFIdizjsUepKXCTM8VzksgM093Um7c4xlwVuIvpiaf41b0JJJEas9L+0a0aNDCTtnQUP5doh8X3sYS0j3l0HE9uHpJzNROSWjWNqBQvEmPF96Yy9Wz5vINq7w4CQzlp4lJt+4vA4NOTDVvz11Oc+isFi25fuQ8knEFrJnwsD2NHHMDIswsPSFezdzErFWcC1wb3S5ekT2q0Wxp3+y6esj2YhYyWj5WiudjCK8DoVuWTEQcagg8IoQECL2FZkoYWZBEygoEduHpwEzUTneQDGnOYVSshtHNZyWDcfl8V5OH3LBs2c1kndP4lr4cwxfyiJiFdhOCKJGA3tST4RxacZzegKXxWTazXhKVFBx5cOvSXkssdMwKnn7D96oVo1UY49xXpeJELF5JWjZ+fX3kNbFgzdiQ1FsnG3ZORYcpRGRdpxd/hkBKy04IZ8P0YrYS+vG4rdQatwGd582fD6sDVWVkBITRpfAuHzuNbvmXjIRW2cbaT1rWT7vWs+TuVDP50jyZeuqWI3GLO9YhaQD6/A7nlYA5uWHiC2Mb7fudK1iC//c5dT+3/j+YhJXVFCsiJI2b9aireI8ww89x984Y1KvkojV2mppZEL51aj8mvIsfge2i/0KYI2IJgWBF0vgNRaxtSg7ciZd3vagbIkiasrpKTeI/WE226M2GVJ3HkDDSQF4ezqjlF8WPkmMY9/CTzm+96zesTP4YG8fHGJCWLinNr2G+VDVUW478Sybp/lz5nejN8vKAdSeOIAW9T1wkqNopLZjIkI4uFk/L1LTdqW4NUwdOsHAvrIhpxjaBI5Pr8t2KaerbRQjJjYlaZ0vsdW/oUcde0iNY8s4X+69t54BzZ2xSb3BvnneHNTPAXszkFYBfWjiZo+NNM6MZOKPrWH99BAeGIgrPVtGH6HmxLG0b+SqYZNyg+ORU9i+Jvc5nco36+Dv60OL6mVQykzSHt7l0s8bCJoXR6Le6DUPhSr2jAvjUqf+9G7ijqN0TkYq145tYVbgMXSySvPA5n5uAz1/sGP6sLepVdZO3VpaYhzb5i1h/iFz4XzZidgKBK8ZhbdzKrHzJjNms9FFq2xG6Lru1CKOVT3DWKbPstY20nrX4o1fZ6HYvCD7q10WUBmHZnJliScu33fC6c5eTgVsNAwpVgtNF/5a8xn37Afj2qIqymIKCmWoSPnzJ659sROVWvDJH70cUe2fzHowjURs4YGjqCHll/65lQvjdpJhagS1m1DKtx1lK5RCURieZqTyMHYj8QtiyNDaoQ0BfnySCx8uJYvzrc9w6vSsBn+s5XTgQZBZpO7eSeE27cjYOob4FSpoN5gaQ0pxe8UdSg9sAMcWcGmWJudV30OrMdM4V9XI+GJlsPPrRwUvF/5VVEEhKYQ7QwWFFRQy5Tlt3olyfd/CsZS9epygIiNDQeHC2fVjoSfWAoZFg2ZQo7bKKP/WcEyaHN37XPsimCR1Xpodth/0okyLepQsqUAyWxrj3zdPcHP5Og/h6fkAACAASURBVFLP6Mfx6dn635PYDR+Iu5cLRaU5fRzPrfVLSdhsVAzMArtNL/rhZIwbR/q/bqCY0TzfvLGa+wU55786ezBiUnfaeJaR7/nppCX+ybaFK5i/19B7679oNr09rhHd+juO9uvDiPfq4K60MXkPyipiNaNXBoxic/cKYCLSw7G1D8EfNcu8VyGFH8ft57spO9hzT4/esAD29nRHJ5C133kwfYM/jdF6W+V/ZwmpNpyJrILajndG9mNQ66qUk8anvW+aYKIeU/O3CfRthpc291ht92FWhW5ho8l3XV15+sl8VE5WzHmOIlYWWiZErsYrBr+u2soXd/XGXkhJ/5ZetKldHgfNDYu0B39yYGcsC25mFYMOpSvy2bt1qe6kRH2TUCVx5eBBvohNIUkfqSwwkPImDz5laEdv2lRywFY658Fltm06yqIEwzko5lSe0S3rUcdVPi79CUnXTrJ212W26d/Ds1xEhRn6Xh86lL7M2gVHicySG1mYFrVr0LthdVxKFtXYLbV98zzbdp5nbRbNaCLcNz0D9YOCCcFUzL4Mw9v9m/oVHLBVL5UMSC8svbPBICfWsSbLfb1weJpAzMqdzDAaf5Zh5YKhxfMjdVaoKL2aNqTDm+VxKCI/7GnHabSGMkPZM41MzrqWpO/0cmZN3+ukv97AOPw3V3NvrYilKU8Hr0bl9g8231ej8FXzFjb8JJzAjq5waT0TP13CefOHim8EgZeGwGsqYlvhtSiMzh4agWn4iWNL6zbEav/oOYMP5vahkiymDI/9h6vr/Fm5UCvYZHGXkkyK0l6dt2jweXiERd37cSfzj31oFTUD77ImzMhyrPUiljv3UJZ1ln431J+E6zdQurlSVP53+rnFfDlcrgLaNoyhY3woa2qciUdY1FPfbtmWq0eIUTalibOx/fc4GNiQfbmK7cr+Aev2j1/Sf45OxmoeCm1ITFTg6Kgdqc6e23u/pv+0m/IftF6HRySWKI6jsdlpcSzrGcYqk97Q7D2x7iNHsbxLBdJ+j8RndObqUfegDWFM+XUFXcadNuj1We9rpNX6B5uIahS+nP11rxFhKm7MCOb+CQXKWXPwqHg3a0ixLDQfP0jGrqS9+vlE/6P6Yy1nJSGo/eRWxMZo8mAdH5/gwsgI0kw9VLXoRiX/1pRQZB3b0wcxXBiyGs1joT0l5k2jUoVUbq+YwN2t+sdrx5rKrcUT+EuqN6UVsVvH8KD2HCqjCSkuOnkG1Uod5Mx6R6oENAC9wk1WidhinjjN8cellJk5MRKxkpiv3qkSJm8T2YplC0SshQwLfxpEnealSNg8gniTXkYXHL4dj7vDH1zqtwD1dJmY+8wRSy8UPlnKk8x5lW29foL4Yg1MsLnPtRnBJJ2QW7DQbnOr/lmH06Q1tsdmc3MK/5p9WKn5K8cywWYgHj3bED7Xh6omJzOdS+tm4rdQdw/SiNibHD1kR+PmWe4q6N+DzIlY9zHjWN6xDFzcQuuPf84cjuewAOb2dDe9rozDjwtUxBbn/W/GM6iO5qWf4SedS2tC8At/pPtzk+5EhjSjnImjzXqbS35P+qhWZMTvoEi+eYWsFbFFGT2wBy0Mqq7JgzAh1lyqNWBGx2oUM77JSgL/8n5Gb7ylK6akFWAXTnLXvR6VjVH+c5nIhUdZqxWcjtUIH9iAMibazjHE1tWLyN414dR2+u8ykNKawWQnrB6fZ/miWDZlCl9bfLt1omsV7ZOD0aQacSlWrhYL3quHgwm7pTP1RWyTFu2Z0NCBtDM76f1TTgoWsJKhVfOTQ1gzz1PE5mXuzd8MTX+jjXrJtpheS4J/GE9DdZZOEoeD+xNy1NqOxPGCwPMn8FqKWKdJxxnW2hnS7hG7YRG7IhfzJKUWyo4DaPVeVa5+0IMzatZN8VoURWcPeHJ9B1HTQ4m/eBbc+lBzZCC93rSHtLOs9unIJfXxsriT/jfjHrERs9m+cg00+oa+U7tSyTaZmOC67NI+o7wdxYigppS8uY+FgVPUIhNlU5x8BtC2fRH2DfbVE7zWi9iSkmP098XM31mLEeObqkX1k7g1LJxXgn4LfCibeISFPfuRgFZM/0P83sWsD5/Ng3tg02gs3sOG4O1WhPjN/Vg274i8AvXGyT/ciVlD9LwpPEjtSsO5M2nvUYSEvZ+ycJqRR9ui9etB8MreOJ7eTvSmCxyUctaUxekw7CNG+FTA9s5hxvTbkPmSQT/HLOXibsLm/cy2i9B45EcEd3HHNvU0YR1XEK3uW69QU9pdjkZGE7bhGvcdvQic25/GjnD7x2D6z9F7GMu0OYdwYrPe1uKM+D6Ibm6J7An8khADYT+Ap59+gapkHLbB7/BGtnzkUGJOcG5QhFr4FRoyntrtXEiRPLPf6NWd1BMmqr9O8OeKjTw+lkqh9n2pMkiqPmxC+Gr7Nle4yfj77WE8aeKPS7GrxP33a1JMFviVRVNpFUmHVnNr1QlUkqPOqwGlBvbFtYICg6JMxt5WbZ9unXCf044Sfx3k/CdrUfsGPxhF3S6VSJTChRlF3XdVXB7yC8qwASh2jyH+al91pWV9EauPVyNoMeu11OQel+Lp/ZNcXraWx8ck14Qdhbr3o2q/etjpi9hi3pRf3IvSilTu74vi5pqTPJXGWaEMDuMCca+QF0+sFQxlJg+1IeZu3XCf0xq7U0u58MVJwJPSy/wpnxHD2SGrNRwHDqd63WRubv+Jv2Pu8lQSrF7elBnWi3IlVfy1Zgy31mnJ6VdVTuXhia3ELzmI6kkZ7P87nsoVFSRnrkUr7Da37qtsQDXg35CnkGJrRWxx/BcF0tvDhrTrPzN/+m62XUxF6eZOt5EfMujN4pB2nmU+S1kl260RsZp/pN2MZZVUoOmYCq+Aj5ne3d3gnpVFxCqL4929C/79vShnm87Z5ZMIWClHg1RqQ/h3kphO59qOSL5cfppL92xwb96YESO74+UIaaej8fn0mKZzi0WsPnDLwomVH/izztcD28TzRC+JZtWOR6RI9+X+vRnUpyaOKaeZ32UFG+WmvacGEdy8OLf3hvL5vGtcS0HNsMN77WlvtxvfYBMh0/X2kNbDgzcOT0axM8KiX4ucD7JSxDrVYvnAejjcjWXG2vPE/CPdaAvTxL0iverbsnHdeV0V3kJlmDHsHaorkri46zCh55KJfwou5VwJ6OBN9ZIpnIrezBTt+xetl0wy+mkyV/YfYO7JZOILOzB5QHvql0zj4pZ1TJDvpVqBd/eXzXwRk6Ju29IQ2/5detKrSjIHVuxkrn7okhZY3cZEVkthd8wldt1OU7ftULIMo/7zDnWN7NCGJdum3mD3pqNE3kxTe5hdilfhs6GNcTEQsUWZ4NuDJo4ZJJ3az6IDdzUMFbb0au1D/9pKAxHr27MfXd2NvLPZTao1DK2cn/rN2zO5sQMknidy0ym2JWbwmMJUrlqXL7rUNF+dOLPAmAmvvtFYLM2Jzcvc53xNGB1RNJz0iT45vjxqOXYZI1uXFZ5YqwGLE14kgddQxA6h/YZAGpZI5vjMjmzfkc0b/kphDFrqg0vKb6zs14OrBh66VjRZuZy2Ff4hdmF1tqgf9GRxl3aPg/N6sE+v7ZoL/qSXZ7Iu5Fc6vNI3DFraFZe0exyPmJY1jNlg5nMhYtPi2PJxG2KvakXnDXYN9ybmnPxvrbe3/nKGzWpFyXMRfDl8iuF60zK4uIapH2vDmHXjjFn4Ibs264VU++1mSh8PHsSEMD8wP7fIMP2wpc1xu/3zCvyCz6ObouKMXRlEhwqPOBgcTJD6xYHcRkocqz4LY5l+SFvPgewYVgdbI0+IDkbOObHdZn3BiPoKzq6cRMBy7YNoZyKXvk0pKYR5+GE9+6SWZ5IR1If05CPYft03exGrDpOtR4b+ljCySHH46yCnP1mrC+WVheiTP9ZyKfCgQYivJuTUzry3zkIRm/ooGbvi9iQfCOFKqH4snt7yqduLypO9KaYNAdZfWbLtJS5v5NRne+Vv6lH6+8GUt/2DS0MW8Fj2ABbyC6RuG0f+WvcZt9bI4a1qO8tqvLb72uHy/bs8PXYO+0b2xEv5saU0Aq7YmQjOBWtdgzoDshex8guD4vFcHTPTsHCWqZzYgaOo26kSaZliUdeP6S129EHk4Im1hmGTvlQd3UQn3GW7Cj3SvviwwOsrm6b1WhuGlcvnq+4T//1MEnbqhdXKAjpVuz6tsdvcL5zWM3d5DUXyaRuIHMOJK2mu13Ippwnrt4Jog3u+I2NXfk6HCqnELpzMGFnca0RsOrcPRRIw5bReusPbhO/tTFW9oknZFXZKPLSUD6fo7mFa72zK75H0Gx1reO/w7Ezkgrcpp/+SrgBF7PsLvmKQZzIHA78kyCjCpvfcL/B/M13vPguZkSl3Ylk1c41FVZeftTtNWjPJ8+5O4V/z67HHShFbpCILhjXFRXWXX386zNxLTzQRC6Y+1RoT3bkKj4+ux/eQUQKEuxfRPWvy+PhmfA/Ii0grwB5fZm3UUSL1Qna1okXfS+lSvyULWpYn7e5J1m4+ayLE14xd8hhKX96P7+Zb5u03cbopkaURmkaCXH2uiZxY7RhvZt3Sx3zbuRCxljC0an7smTykE/WVt9i2cD+LJOGt/ViQE2s2NN2IsaUiNtdzn6vLJpCMwKGk/23Bc0iu2hcnCQIvjsBrKGJlAZbphcwGrpxbqtQPu9U7XJOLas/VdRVZqS7SYYXQlNtRDtvNsJ4emhDfjGTuxJ3h+KYFxO7Qej21HVrRtmx3ycz8WeNzjUSsLDyzXWYGvIzOz+f1mSWXSr99oyqa2T2UdvgqiLGN9PPfshGiyjYs3+yDu9nqwzmLWJr0Zl1IIxyv78b3wx1cAxoHfc70t+1M58pKIja4D+kPcv7xkMJka9RFF06rZmJPidBpVCqrn+OoCxE1mdc6aDxvtncxX7XXQhGbsD2MtOb+lC+ezZY6srAxE1WmmdUHel5B6YW97AHVeWhdKBU2HteiRrmyajtLyZ5UTbhx5YrwLFMwZy/Yshex8rlGtqntNSFiMwWfiTDePItYqxgajrlYyBzci91FVcGeJGmf2gealwqFDfbGLUXRYb0o36AqyuKavF/9j0kRmymKs7nwrbLbXDvy9fE8RWzb/mye6IXtuQ34DD+cxTBT4cAaEWvZFj2mRWwqZ5d/TcBKQ5dZ9kWotB5mKRc3lDDJ0gITsR4Er/PHO2uktAGfS2vG4heu/ZMj/t+Nond1OWY25S6XTh9jU/hhtl03XXdAFz7+AkUsUL1uU754p6ImVzU9hbvXLvPL0QtE35Y8c7qPVnhm+/N3eT/dNsplXy0QQ4ZtGYXxPk7gyh/n2Xb4Brv1RZaRARqhVMjQC5zFSFs6NK5L13p6W9roHaMT01pxZ6rarQkRK4cpJ+mLd7ndfBWxFhTysm5+5LGYqnJtwbzlt4iF3M197h7FhvB01CRU5Pwckrv2xVmCwIsj8PqK2Dv7mN/PlwfZsZXFYNHfFzBzdNYKmfkhYtXdOw+gpl83mrxZCxe5EBT3jrBscD/iMz0BBShih+1mSk85Hs4cj+clYtv2Zt3ERlnzVbV2WSFitR6Co9ODmaguYJWNENV6YPIiYtGGDt9k4+CvmX9VLvjEMSb2iSZrComlIlb2UBYzv1h1YZzZi1iNV7NM3kWsFMZ7fQBVhzWgmMpMSHF2+ZbaoRgLRW3osHYPXLngEzEziZurC5lWjJtGrUZ64cBqr6MLCZne2nwQscYe7mxFrJ1R6K1mgHkWsVYxlD3IqZJn/ipOK/tSeFME6Z0GY39qJnEnWqtDrHUVm+1RfhWERxUTCcvy/ORaxFplt5l1rQ1zexEi1kRuu2RlfolYTfElqTJxe/478m3cbR9xdGYIE3foBJ4231/f66sj9XxFrLowVA6FoAxFrMZSx9bN+Lh9I7zqVNAU3AOMPc7aMb0sIlZtj0JJr8ZVebtqFVwyDT/JghVn2S3nimYt7GNiHedJxGracyhdBt96NalTs4ym0BQZJB3fzvADyVm9rIXKM2N4S6o/PMEXK/7AtENbryKwmUsvi4i1u0zk/KOsNTjevIi9+8t6/A4beqdNidiu7/bAt3ZRq3Nii1kgYq2bH3ksCSeYsuIP1DXvtJ8XImJzMffmHw9y+GYsGRMCSE8TIjbXCMWJLy2B11DEjqXzj8PxstOG1mbDXg6zdZLCibv0wLBwmzacWD9E2Aqhaa5b5wF4zwqklZtxXqkZD7JnIJ2nDsHLUc8Oaz2xOYj1rKYWnCdWIzztDPLRNP1nF05sqtpoHeZsHoiX8i7bBs9itnryzIvY7AozGfSfwz6xSl9/1n3gwX2poNSpNmweWYf7m4PxnWcqz1Z+A2qfQ06sHEpspqyGxjx9wWXWm5pd8SR5li31xMpb12irExd+YKK4k+y1VJgJ6TV9CSgoFvIVVaslqyvopnaVPND3s4T15pTTCnkRsd6Uj+pF6YyTXPhAv1Kybjsh/erE2oJKScbbHVXTFL5yUuQhJ9ZKhmrRXPYkFxarcA0oxe0PvyZ97AxqlD7B6WMu1OlUilsLJ/GXVItOG45OMrfXLOXe9quanFi9Ss65FrFW2m1yLWhzYo9PQ7E1f1ITcgwnrt+dyFnN1OHE+jmeGvu04cSGXtfceGL1Kwi7DwsgXCreZPSCzmvS58xp7YipgnBow4n1z5E9sYmHwug5RZdz6tlnIFP96uBoci9Yy3JiNWPUv5da/8zi2Lozc8ZLgj2RPeO+JMRYYdXfwz9dPChUEDmxxh62Yk5Mfa8ddUuaqSirPzyFkuH/8aFNBVsMxJnsdbx7YA1+x03WZTeEZIEYyomqQ+kqfNG7MS5FEjiweCdzjaoIa8JQnbj44zomXDDTWpEqhA9vTJmnSZz68SCL4jT5ttInq9DUFrq6xe4F+1mg5wGuXtebL9q6YqufEyuH8GJcqKmQPZN9O1G/pGHocGa+reoG25YeZFG2FZd1hZ0sEbHa4lWWzU8ZZox4h+rp51m+MBb9ah5tWrdnuJcDxoWd9Onmvyc269zlNPc5rR2z32tfFl7dRJHvR+S6GXGiIPAyEngNRawrNRfsppdnEUiJY1/EYo7vWMOTFFeKNh9CK7/a3Mgs7NSHVmtm4O0MT67uIGqmtrDTEBpODKB9dXu4t4+FfXzR1NWzUsT6/ciIRg85uD6C8z/v4InkdZUKO/nNYGhHV1IM8koD6bVjCDVtkzmzZDLro36jqM9Yug/rqt5fUNouxHiLHYvDiRlO581j8VL+w9W9i9m1djt3pAJWZj+5FLE1PiI0pAdV7NK4s/87Amb+lOVNsv93s+ldHVJ+jSQgOJZrKXZU7diIQT1a0rhScTDpibXhbFQY8zfd5NI9cGzkxcd+PXinkh1pcTvwG7pbHdqbKWJvHiZo5m5iT+sVJ+lZE8fC2YUEWhBOrO5DFs8ZsWyMq0G36nEmcut0YC2pTqwJJbYx6ekDOdy21H25arHOE/vw0AKur7tKxk0VVPBE6d+LyjVKocuRNDHBVopY0Am7jCzb7Gg9yKncP7SWu1vPknbZcHsSk0ssM/93Jw9rtsPxagQXjPJaLRaxZkJfsz9fK/bh8ZnVXJkdQ0ZJT+wDBlKxip0m5Fa/sJP2JYMqnmsLQ0k6BIqevXDp0UCuypwHEYt1DG0/n4anVzK3Yu0pW/oXzozcytNOg/EcWIkHf6goXS1dV81azqEtporn6qxQHsamQoVK2HV9l3JNPLEvipHHXn4xYEk4sZV2m1wHbU7wj7dzDtWJa/LRN9PpUdWWtFv7+e7TmfyUzYNwjiIW7XZZkHb1Z+bP1BZ2qsmgif3oJoXH3jOMrMiriIUKBEaN4p2ycE3/hZc2PYFUru2I1hV20ttXNvHnr+kZLFdf/8CfHVLxpYfnWRa8glVxdnT46EP8u7hrKuWbFLHNCN3RnVrq4lEr+O/C8+oiTMYf7Us+7p0nOmIr23++a/I47Xn+C4Jo/HA/a3/4jQPSfVb6aXNzxz/oYzpUSjW9xVGBVCeWxYkimVObdzPj0hMcylVkdOemVC6u+d002GLHszHLPVM4oFfwSF3Yyaspo1q6opK2x9krK0dt/ixSYadfWHYpiYvZhPlqK+taJMAA386dqP/4JBuP3yLmkSaUWSrs5NvVhzauT0xs5yIXVSpynkVhsWwz9/utLV6lusHuiCMseJAhF4yqQbf61XCwMxSaHdp2YWhdJWk3j7Lg/y5zgKL08m5GL68ymqrZ+iJWj8mprftM8DbOf5XDlaWqt6l3+XX3USKvpqj3iXUopqRFbaN9Yq15EWDV/MhbElWApDN7+HrXXS4r7OnfviUdqsj7TGTj/bVUxNZt1o6pbznBg/NE/t8p1j4w/fLD+rnPg3zQ7s2cbXViqDkklOndq2Cbcpn1UwJYYu4lSR5MEacKAvlN4DUUsVKRzhn0ndWHqqZ2C8Boix2fKHVlX6nSb5ZPxj1i5vRgV2YBJytFbLZhvMnETK/Lrsx9XPXEt5EhCfeScXLOuk+s5SIWivrtZkQfOTfXxFB1eb/Sl7kTsS2DohnfWP5BSD7OzPeC2G/UV6ZXwtxKNili1U8jWT/GW1DoVyc2cXhizFI+DNQVVsmuCIv6dJMPhdo8WE0CmdntJLT9yz8gnI/A9ofJJqxqQJmVAyhXWG9bFKOjtDmZKdqQ22xDOY1zWLVFjMzfOh7r51CaFLmlKBEaRKWy8PhEGJdm6CpmFfpgODW6VDOz9YyxSNLaoBXmmofMeCmf84ChfVK+Z9VqqdnsiWosuPQr65oeq4HXsedwavWphnGgbdrlq6RWqUQJgy12tJV4jdrNuE/CTQVOboZVkLNu9WN0npFItIqhnPMstajzDMueZWkwKv11lPPc59oTKxV1zdXca1n04WnATFT2Z7Gd3oE3suxzKR/XOpjosQ3l7cxSOD67N0HaOmEmpjlnEQtKn/58P97LdEpDRiIH58wkSC/sN+8iFpQ9BxI1rA5Kg4JSNnQICWRsEzP3t3vHmD04mm1a0amtkG68NVBGIokpjjhm7hOrD8aG9xdMY5Bn1u3JDO9dHgSv8Ve/0DX5MboX6ldsznJ84jFCekazJ8sX8pw73UMR2oBCFuy4Yv6upfumV+ee9K+WBQpJiY9xcDSqKJvd1jNPk4iJ2s4MvTp2LZq3Z7RU0dbkx0ggWyPAJBErV+412fSDk8xdelZXKVkSuDUas7yjmUJTBo3oCUczlhvu5Wpmq5/EP4lXVMTl2UnmLtbZYpL30ydcufGQyu5lDPeJlewuV425/2lAGVM7HgIG2wlZydCa+SlWrTHLO1fJ8luVdvkGSVVcKWMgYuXw42wWoAFD7XFmt84x3CfW2rm35DowfYwrz947RFrNnK+5j77ZRo+qmlbSLkTQbfQPue9WnCkIPCcCr6eIleA5D6DhpAC8qzujlH/f0hPjiFkfyr4oo61hmn9Dj2GtqOFsr97bm4x/SLh+hH2hUzj/u351YytFrLIrlYYNpW0TD8qWkO/gZtuWXmUPock3AbSqZK/e+zU95QaxP8xme8kApvQsnQdPrGY12bT+hi4f6Y1Tb5Hlh4hF8sRO7UEVpXlPrLSNSbfxH/F+a3c5hyqdlDuXOLD2GMV7DcTbLpaQ7pGZD0AmhWbaI25fPMqyaTvYc0//StHbYifzz+mkJd7k6PpoZkXdNagAmlsRSyUfli9tgzuJJqt5Gl672pDiGyjmNKeQsRdE7UWrR2FTFX61DWmLDd2P4az/alQmROzTDBV/3zzBzeXrSD0jV/hVn5+zkMlZxErNaENnVSRs/ZL4FdIeM/KneSfK9X0Lx1L2qFO69D4mi0/pbR9USDsmoxueJtf0KnG9vjaq+Kw90HhLIitFLAoK9xtMpU6eKBXwVHWfhH2rubW4Ii5rO+FktE8spepRanI/ylewozAqntw8ybUlq8noGJRlKx9rRax6RJYylNeLLYbFvjSiX2EYdi61W7s1ZT5+l9KlJbs140w6eZC7Nzyp3r0aSXLYuIaqNZ7Y3M+9+kzt3oW/zkKxeUE2P3eSJzaYHlWV+eSJ1XSlbN6G6cOaUdW5OLbqe346idd/Y6O0fc7vhoWJ8kPEgm5rH8O9rW3wDhiIf+uqlCshC820RK7F7Gb+nGPEGt0vlD6dCf2oGe7qPbPTSbl+muh5a1AO+4rezob3zkyoSndGhPSmTfUymb+F0ndZXsApy/D+mN50a1QBRzsj0WskYpVv1sHf14cW+m2mJnLtmGm7M23RznuetlUyWi6F7BneowVtXO1Rh1E8vsWve35hrl1DItuWMPRoFipKh4a1DQsepT8h6eZ5tu08b7JCcN2qNRnavCYuJYtq2s/85E3EFrN3wNe7IU2qOFBMe+P8J4n4339j0ZG7nDJ4sSN7EktfZu2Co0Sae+kj21bMvjwTujagrpNSY7MqifgzZ4i+U57h7asQvyuK0XqJoQ6uNfmiY11cihVWF7uKP32URftT6Tq4E/UxFLEUKkr/9q3oWs0B20IZpCX+ye4fT7CobFM2tnXNImLVJimUDG3ZgCbVy+BQRP6RkMZ67gzRB29wQPuTZaWIlZq2eH6kYz0bMKpNFU3usSqJKwcP8kWsA5PHeFM5P0SsVDisSk0CWhivF0MRa93cZ3N7zOmr8qtR+TXl2fVN2C7NIZS4xqcsm/suZaU2r6ynw/AlObUuvhcEXjiB11fEvnC0woD8IGCJZ0XXj6UhwXmzTPLkRI33wtYglDmbNmttQ9W7Fs+ubsI2P3JScgoJztvwnsPZCmw/D8LTy46ErcHErzBK/HoOFoguXiCBQoFkTBhKOnHYfv0ObxjtXvICLRNdFziBPjz9ZCaq0skoFnegUHw2W+AVuC2vUAeONVnu64Xtqe303yXt4io+gkBOBORrzUm61upQSC6ibf6smny6ZA7vlhee2JzIiu9fHgJCxL48cyEsMUHgpRKxSfrOigAAIABJREFUyuJ4d+/BpwPqqPNrD04PJigzHDy76WvKs37fk1a9CIVyyEuxaBG8yiK2QiWKDRpAlbql1NvvXBiymjSLBi0Oej0ItOLpgHBUVcBm/YcUPmm81djrMUoximwISN6hIU15mhaHIvSdrNEpAl4WApoQ3sfELN/ODMOdmgQtQcAEAVeeddiGqrE9bxyehmJnDoXznKrw7gfj+Vgq5EUa51f2Z8zqnKpwCfCCwIsnIETsi58DYUE2BF4OEWscppzOpXUz8VtoxdNEoSE8DZiEyvEfbDb7UfhXqXxsLj+voog1DoE2t21PLpGI014FAq141m0+Ki973siPlzmvwpCFjaYJ1N+DqosHzxKPoAjtaz4nWvATBAQBKwm4QrPVqNq5wuU1KCLGZ3u+QS0TqdbC0W8YGpy1KKeVRojDBYHnQkCI2OeCWXSSWwIvm4hNS7xmMr/WovFJQvZjP9g2kEJXs6sOnUNrr7KIzVCRYjJ31yKC4qBXmoDkHdhARqHvsdmaXR7sKz1IYbylBCQhW/0sih9GQA45npY2KY4TBAQBTc0BVa2zKFblfG1pRWxa0g2Ob1rIvOiTWfcnFlAFgZeUgBCxL+nECLMEAUFAEBAEBAFBQBAQBAQBQUAQEASyEhAiVqwKQUAQEAQEAUFAEBAEBAFBQBAQBASBV4aAELGvzFQJQwUBQUAQEAQEAUFAEBAEBAFBQBAQBISIFWtAEBAEBAFBQBAQBAQBQUAQEAQEAUHglSEgROwrM1XCUEFAEBAEBAFBQBAQBAQBQUAQEAQEASFixRoQBAQBQUAQEAQEAUFAEBAEBAFBQBB4ZQgIEfvKTJUwVBAQBAQBQUAQEAQEAUFAEBAEBAFBQIhYsQYEAUFAEBAEBAFBQBAQBAQBQUAQEAReGQJCxL4yUyUMFQQEAUFAEBAEBAFBQBAQBAQBQUAQECJWrAFBQBAQBAQBQUAQEAQEAUFAEBAEBIFXhoAQsa/MVAlDX3kChYbw9GM/nu0eR+GL+1754by0A3BrTfmQbpRW3Cc+/EsS9qleWlMNDatGqbDhuJZKJWHrTOJX3H/57a6/B1WdOBQRfvD05TdXWFiABFxWk961KIVXdOeNlALsRzT9ahIoUp65g1tSuUgSMT9sZ8btFzAM5UwyBjfljdV9KfTXjRdggOhSEBAE8pOAELH5SVO09YoRaEP4Xh+q6lsdt4PWQ3fn/zgkATtkHKqyYLPVj8K/Pj8Rq5w1H4+KycSHTiLhQP4PLe8ttsNlbSecHp3g3KAI0vLa4MBRvNmpkrqVxycWcGnGH3lt8fmc32IAVQMaUEzq7c+t/D5u5/PpN9e9uPKs9QbS33aGy2tQRIzPdUvZn2iDd8BA/FtXpVwJG92hBXWtFtAoXutmXb4n/YNWPH0ah82371DIrIh1Ze4YbyoD8bujGH7SCiqONVnu64Xtqe3035VkxYmv8aGFyjNjeEuq/3WE4T/8SXy+DlWeq+STzF18ljz/dNT1ZmNbV819OXYr/fcm56O1Fq4reZ1mEIciNLt1mo+miaYEAUGgwAgIEVtgaEXDLz+B5yViXXnWbQ9pXmCz2YSAzRRd8VwdM5OH13XkFKODqNWkFHCVuF5fkxsHx3MRsQ364jGhCUrg6c2dnBm51QrHXD6L2IL0xPYZTp2e1SgMPDm1lAtfWPMUntMVYYEnVl4rCVtHEL9Cr71q7XD5byecFMnELwx+jt5nV5512IaqsT1vHJ2GYtvinAZp9feeI0exoEuFrOc9FxFr4h4BpD28y6WfNxA0L45Eq0eUtxO8/PwJ7FKR+z9+ht/CvLWVL2cXGkvGmADSbSwRBjqxcWVXFKNPWW5B13e74FtbRczy7cx43tAtN/O5Hlm9YUtmtHDi4o/rmHAhv7vOZxFboJ5YK9aVy2pUg5vy7MERFKF9eUNEkOT3whHtCQLPjYAQsc8Ntejo5SYgP6wWxINxrW2oetcy763S8xwmbB1D/Apt+Gs1nJYNx6W4RO7lFrEasZ1Owp+OOFVM5OqYEAMxnv3c57OILbCFpqBYyFdUdYsnIbkSTvYnufDBUp4UWH8mGjYpYqvhtHg4LiVVJGz98gWEIffh6SczUZVORhFeh0K38hOIB9M3+NO4RCpn1yxhduQ1ruXmTU6uTTItYrXNJcYs5cPA87l6uZRbk94JCSKwSXEurRv7EohYV5713kNaLTMv6LIM0p7JQztRvzhc2R7F6HMWUihSkQXDmuJyuyA8jhba8NId5sBU//bU5TyLwmLZlu/25bOIzXf79Bu0cl21PkHa284F9uKtQIcqGhcEBIFMAkLEisUgCKgJFJSI7cPTgJmoHG+gmNPcZJid7YRpeDZIJelmGUqotnJKG0aqDi+txOM/FJSudv8l9sTKYvvxXk4fcsGzZzWSd0/iWril4WKviIgt1g6X7zthfyaCS486UqvJv7i9YgJ3tz7HSyiLiFVgOyGIGg3sST0RxqUZlqqCfLa5/GpUfk15Fr8D28V++di4fF3eOcyYfhuIzceWLWtK7v9hLCHdI9kjneRcgfdH9uP9JmWw5RrRXUIJe47C+qUSsU7fkx7QiqcWz7s9k4d0or59Mr+u2soXdy2bhfrN2zO5sYJT6zYz5Zpl57zuRxWr0ZjlHauQdGAdfsfznIRhAtcrJmKtWldDeDpqEip787/Lr/v6EeMTBF4HAq+xiK1F2ZEz6fK2B2VLFFHPVXrKDWJ/mM32qE2Gc+c8gIaTAvD2dEYpxQlKoYKJcexb+CnH957VO3YGH+ztg0NMCAv31KbXMB+qOsptJ55l8zR/zvxuVCxAOYDaEwfQor4HTra6tmMiQji4WT8vUtN2pbg1TB06wcC+siGnGNoEjk+vy/ZdQNsoRkxsStI6X2Krf0OPOvaQGseWcb7ce289A5o7Y5N6g33zvDkoHa/9vBlIq4A+NHGzx0YaZ0Yy8cfWsH56CA8MHsL0bBl9hJoTx9K+kauGTcoNjkdOYfua3Od0Kt+sg7+vDy2ql0EpMzEXnqd5YFOxZ1wYlzr1p3cTdxylczJSuXZsC7MCj6F7bNc8cLqf20DPH+yYPuxtapW1U48+LTGObfOWMP9QupnrNjsRW4HgNaPwdk4ldt5kxmw2akLZjNB13alFHKt6hrFMn2WtbaT1rsUbv85CsXmByb41IvY+V3cqcG+n4sqHX5PyGIpOnkG1Ugf54/Zb1GgA8XMnkRAjN1G7Hg59OlG6ShnsFJq/qR7dJTFmLbcXG+aAmgwnLuaJ0zx/XEpC6h9riQs8SEamdXbYDhmIS7OqKIspKCS1/eAPbqxYSvKh1KxjkHM5Mw7N5MoST7XQc7qzl1MBG02EFMttN6mKsrim7acZKiisoJB+TqxarJUifmEUGT0G4irN4/0YLozZie3k8VSuYgePznH5v2E8lsOvNRzt9ewznwesZR73YRQZwwfi7uVC0cKSLak8PBbFtbkmwoQHjqJuJxcS1ozh1l+a/FXFmQjOBZ8wYKJpW8W1LxbwpM0AKjSohFLx/+3de0AU5f4/8HcgCD9WFLxgChJ516Q4XvhqampqaF6Qg1CaGpliBp4y04yKH17ygJdM+Xm85D010eOtvKR4KVMy85AZoQmZihqpoAgHXEC/v9mZWWZ3Z5flprC+959zjJ1nZl6zO7vvfZ7n80htJ+9ARmySwvr/d7IreuLlhkyGC8t/MAqx9mPeRhth/u8fX+Hsu/sN25W3eaor6of1R+Om9eEgn6NwHPFJKM6TniQPB887jbOvqvQuS8Oo8dsWnIk6qvI67oZ7YzehsNld1FrTCvYXKuvj0dofl2rBb0QQJgX9Dd7u0rxZ7R1cPLUXi+b8gGTle7LfSOya7gckLcWQhcCkGSEY2MIdjsL9LSsNOwzuEyohVndqbTFn+1j4172DE3NiMF15n23YApM+GIa+7Tykz5MiaLP+wJ4la7HokPL9I/UyQxGQZbaJkTgU7F3S2yr927LqRST0WYyliidpnumCdyP7wr+ZdH7SfdPERLeNOwKnDsPw7i3xuEY01N6+gpTd2xD92UXV3ub7IRehbV+Wa16eECv1ON5NxszVqThlgCAFrYtHEbjV8LO3Z59BmOwH07Bsp8HIXn7o+1QTuIlvCGhv/YFv9ycj/oppGHRr9ATee8EXrRtoIN4Ms/H70aOYmZwLw5m5imPZdh3De/0PAjs0gYtAmXcVpw4cx8x0w/ZdGjTB5F5Po4OXGxyFtosKkH3xNLYcSMce+b2petHtMf6lUAxslI4t8SewwWRIrD16PtUGIZ1bw7Oek3jcQttXUrFnfyq2mPy+aI+efn4Y2fkJeNSRPpSLiqH7oqCYExsWPAJD3U4j/qtCDB/WCR7Oxcg+uRcRp+pi5qhueNIFyPv1CKbtzdTPzxWvg+F92dwPGOJzb2PnJyeRq/QrykXGqaP48LtsI3MZpxyvq67fQRvgZfGzWde6/0QsmzoIXkjHtqhIfFbpw7Yr617Jdijw6AnYaIjtDb/lSzG4hRgwDR9p+LJP35Jf9NvFYtSCUPhI923D597Fha0TsH6JHNikcJebg1yNq27+n8Hj9nEsHzYCf+r/Yyh6b4xFj8Yqh2Hy3LKHWPx5HZrGDSGXOrlx6TI0zbzgJO2u6NcV+Dhitvivfksx/p0ANFY7z6zjWB6sPG7pWC4cR5KmG7o2ND7+6zga1RmH5UBVpveNPDxQfaNruz/GyPklE57EEFsLWVkOcJe/nCo2vXboE4ycdUX6L/IXzjvIqlsH7sa70KZhVfBSfK7aa2L5y7L3W29j9ZCm0P60AQGTDfuDNBMjsSvYG7mn1mLIu2cM9qr/kreuFezT1c+5JFCloN6aQYBuSHE7NFozFs7HPsA196loJ4RYfWEm5TBj0zazE2NwcVlJZVuTEKsIsHm/bMLvMcpQ5QqXmVFo3sZZ973H8FGIG7tikLHe8BuQHNoux8bg5o8O0MydjxZPZKoMKa4PzT/FAGraNgCTEOuJnL/y4dpI/gJUiNtXclCnaX399jlCcP5ULGdS9hDrjPw8wNlF+hVAf7LCsNwYZKxVnqd0Xk1/w/lx8cjLk66Bg+mQYvE4HJB3qxZc6hm3DSiPWbfL8obYJHEerHvejzj71jpo1b709gyEz4Q+qGt6GLh3Kwlnx22SCmm5ou7CWfBpmq/Suyxf03xcXTENf5mrN9XxILRDWlR8iJ5VgU0ZHmth4OwoTOmqG3dv+shKxrxXN2CP/L6XQ+xPybjW2g8txd+5Sh4G9wlzIdYP83ePhJ/zHRyNiUH0N9Lm7fpi2YIAtFT9PCnC+a1xCF8i39+qOMT2G4wN7zyHx1Xv+T9gdnCC2LOse9TCK/Gz8Fo7ReEs/d9Mw7H4pygUR41HUdF/4Bg7DI+p61f4v3p27IX4Xk2QcWQzIk6V/NQmNlzWEOuEyWOC0LOBymGpFDDybNUJsS+2govKDUubfgSTd1xVFFOSjuVyCpJc2qCru/SLuLyrezfw7dr9WCBffvdWWDamEzxU2i618JGXHzaEtAXMFblSFFEyOdO8VKxenoyd+uDriLDAQRjaXP7mYLSFcYhtcgOZ+Q3gob8tZyLjtgc89aY38O2K/Vgg3T7LHmKdkHcHcJHDtP5wtPj9wHZM/tn4NVDOl5hdHIo/DEVRznE4fvKy2ddvr+gETPUXv+1lH43GyDkny7lDbkYBClS2gE2G2AYfnMTEPg0B7XUkb1+OAxtWoCC3PTQvjkbvl1riwqgg/KKT7Aa/5RsxuAVQcGkfNs5ZjIxzKUCzULR9KwrDn3EFtCnYFPAizuueL4U74f8WX0fyunnYu34z0OVTvDxjKHwcc5AU44sD8hea5zZiUnQ31LtyGEuiPoIQMqHphgYBo9FvQG0cHhumCLxlD7H1hI7Rn1Zg0f72mDS1my5UF6RtxpKFdTEiPgCNs45jSfAI3IAcpu8i49AKbFs2D7euA7W6TEGPiePQo1ltZOwagVULj0uvL8V54i7+TNqMhIUf4Vb+UHReEIcBLWrjxqF/YMksox5tq16dLRCzPgTuZ/YiYedZHD2XD2jqYODE1zEpoCkcjYYNykPnhKZzzyVi6cJvsOcc4P/W64gZ4g3H/DNY+uJaJOj2rZi/ps3EiQ0JWLr9Im66+yFqwUj4uwPXdsdg5Pw7KkdaSo+P2d7WOpi0JhqBzbJwMOpjzDYI9qNx7x8zUVgvDY4xz5v9kNT8cxFaNBfmvMYDc+fDR7sFZ5Jaod0YV1x69RNoI4RQZBRiF78Mh9TduPl1CrTp+YCLKxzHTEDL3p5w+Osozry5Rd8rZxBiT7VDg/kT4FkfyP1hKdLmGg0/DY5A+9BWsL/1K37fuBG5h3PEtoNGwHtIO7iY9NRJYQ4llYXtxk3FU/09kasImDpwqTfvsYIMXa9udqIQtB1g1+ZFeM3sAzeTECtWGM4+PBsXC8bgmQGeun/nCcNmU3ui3ah2qJW+Az+/d8jkeopBUmlm+BRl4NVeOoS0BbuhveUMp8lT0cbXFfeM25WGErv/UTLcW+gpb+NbC38JPbNbS9pXtp2fvh8XVxxEQTrgMG4CWvX3gUOBhbm05go3yc3Lf9+7FAVdJ8DT5QLS/u8nyFUtwOwJt/83Fd6NCpH93SZc/fxHFArkfp1Qf8zL8GrqgOz9H+DiCunbprne1maD4D2/P+r+dRSpb26B2QWLnJahaHoAijP2oXZFhhSXNcRKoVSDO0hevQaLtgvzZp3R8sW+eD/yOXg7AtcOfIKRc6Qfu/TPF+7jd3B+dwI+/iwVF507YM6/xsDfvQgpq99D5HrFPUUxnNi9dQe88lYIAls7A38ew/QR23FCd33qYMLyKIS0qAXtpW+waE4i9pzLh6aZNwLfehWvPVMH0KZiVcBKfK57fhlCrOLla91w4qaI2vg2nm9chIuHNmPpsmScuA64d/HDGxND8XyzWri4KwZhC+V74XNYdmgwWuan4vPJG7FKuC9DMOyCCS+1wPlRKw16eHWH02gTCt/shvvnNsNxY1VVpnbCtLAgdHVJx4YlJ7DFpMexjCG2QXusHvM03DKTEbslFUl3AdjZo6v3Exje0RE7tqaWVOG180DsxOfR2iEb5w4cw+Jfc5BxD/B83AuRA3ugdb1c/JywCx/pO4BLigvhXgEyTx/D8qOZOFXshPFBgzDQ2xGZ329D+DFxFn3XngMwrbMbMr/fhZlJubq2XWpr0PeZ9ujnkIqI78xPxxg5JBjDm+cYhmLlLc7XHxta5SIx6TwOXNPq2nar54G3//48fOtpce7LrZgm3TPkYcmO+ZeRuPMENlzR6no7Pes0x3vj/eFpHGK9heEzV5G48ii0AaEYKBQcvpeNU1/sx89/G4qwNk5m5zub7R2Xjl0ZeLWXT2D5znQkFtpj4PMDMN7XFUg/gsAdlTXpvhvujduEQs/LcJjTHXbmihv0mYpVb/ZCY/bEWvUNj0+iwIMUsMEQOw4Dtkehc90cnIx7EXv3WVgLzGcpXlsZAM/c/2D9iCBcMOih642u61ejX9O7SF7SGl/qvqRK4U57HUcXBuGwou228X9geLuckiG/wtN9PsVrK4fCU3sdJ9fNMh3GbHClyxFitWn48o2+SL4gh87LOBDRA0m/Sv+We3s7rsbEub1R79d1+DjiI8PXl2xwbjNmvCEPYy45z6Qlr+LALsWQ6vBEfBTaAreSZmNRVGVWIlXv8RC/sDnj2jdrER6jLKBSB1PWR2NgU2VPiNRGbho+f28pVinzWfAY7JvYAY7nvkSfN+RfGZQUpQ9bDJw7E5M6OiBl/QeIXC0NS/YZjA0rn0N9YQhzxDGjIXdxKI4u/ZdeXchsLAUbYcjqC4W4muqFJq4HdfNj7cKj4NvX1Yr5l+pzS/UhVhiaGzwW3o2A29+txIVPTedPusyej5atciD2qhq+VJyiY9HmqULDYc39x6LNuKdRrFzKplkgvOf3gZtBmLbUm6dy3HLvpBxs5eVnhBD95koUdJSWozGzFI21IdZkKLXvcDz5YQ+4GrUrB/MsZeGtQWPRbszTsDcaYivu2xk5SSvx+wKlsSvqLp4Fn8Y5hoZKZitDbP6dHDjXcUXOt7Px+2IzEwulc3FRGwIsXaO6BmH9aV3vfxNHubdZPDDx9eeOv7a+h6ubLa25K/XM/ddyz0bZPuBKf1+GLJiJCc84w3gUh7AfTfAYbJzYAZor3yBs1JfQTaeUQ6xwn/joM6z6qWSKQY8Z0YjpriyaZKGwU/5FJLy7GEvlSyzdCx7PPYOlI9YiweDzxB1T1r+PgU3zkbzkQ7yj+zypwhDbcRg2zH1W/b4kH6fBvbAD5u8aAz9NPs7vWovp1lRdfvogtEGV0PNu6QUh9ThqT2xD2HdqKaOMIVYuEFWYiVNfH8OC8wUwO2q3lT8SBjdHntq+vf2QENwWeSd3Iexb+UJLx1J4A0nbDyL2sqLHsF037BjwhMHSMnIPszbzNLbsSlEZ4msGRjqHRulHELbrqvnjV9lcDonKytC6IcLexoFc2Nh0Tqz43JIlcuT28n7Zj/Ff30BHaeiwucrT1obYvN+OYMaXV3FOPgfXVlg2rhM8VIaNl+1+YvhscaRUVRSkq8hRcVsKUMBaARsMsVIA0/dCWqCQ5pZqlMNuFU8X56K64sLWJ7Bet5RBGYKm1I5mYiImBrcQh/gW5+DPtF9wcmc8kvfJvZ7yDsvQtnTc9fTzZ423NQqxUvC0+KIw8DLa3tpXk5XP03R/DlFhz8JPnqel3E5ZQAWAGGJhOu8MwMB/RmNKF+XfLHzh1fTF6l0B8DZbfbj0L8voGoKts7vA/VIiwl7dp/tC7B/9PuY856w+VxZxKI4JRdEty1/qdSGzvtSTKff4oRA35NCgFmy69EGD0B5o1LS+OJdP+TBab1UMsYXIvwM413FA7g/xSJur1nUnV7m1fCFv7JqEDF0vlThvt40vjIaZymHtJi7OjEG2bhkNeQi0WpVl8yFWv86rFGIhh2U51FYoxKr11ErHYtCuPNTWeAmkTvBYPxqP2/+G8yPi9V8mLQVox/dnoZ2f+R5ieWhxqXNi9y6FtvsENKljYUmdUW/Dd4iP+tBt+RLfSkKK0Bsh/Vte0qmkh9YT9ZdOhZeTmbmyBi8VqVgKHmyInbB8HkJaZOHgux9jtuGEyZLRGcr7ihxirapEbibEXjmG6MnbcfS6AkBq1/HX7QiIOGbyJjLtQa3CEBseiUOhQpeZhUfWD4gOToA8w1kTEII173SBbhRscRGyrqTi+68SsWrrFfVlhDoexN0hLWBXRUsrAfYICx6GoV43sGfJESwXek1NHmUMsQBa+3bDzOefkOag5iLzYjq+P3EWCdeKDQKh3FNq0dCgZ7CshZCMhvHm3cDvv6Viz7HLSFQ9V/FIxCBoZ9QLbHyUjhjo74uhTyvmuCqeUhIypbmkmj+w85PjWG3QjLkQW1KUyziUqoVkZZPWhViVecwWho1b+bVD9Wn3B56B1h9VUFW9IkfFbSlAAWsFbDfE/nkYi0aE4ZYlCSkMOv0Uj7jJ80yeWRkhVtdow9FoGx6Irs+0h6dUCArXj2PV2BHI0P9aX4UhdmIiPgpuUcoXGnnosfC0Kgyx/UKwdXoX0/mq8tGVIcSKPTBFioBrIYjKvQ8VCbGQhw5fwY6xn2DRBangE37A9NAEaUihktmaECsFR3t5OK7x3MuSOZP6YNPzZbSM7AoXc1dUNcTm4OreFLj27wrNvQxcWPgJbv9g3Ktmea6tvLuSECv13Jk9EOX8T6ltJ8PAJ7ZZzUOsNJzWzew7qNBgSLGlEKvvzdbPbzZq1MqeWN1r4dJotJzYCS6FZoYUq8y1NTkFoxALeeiwvNavVPAJSXFIWyDOPTb/mILiaZEo0j6MEJuJPWPnYp5JQSmVER7lCbHyfUmoTDz9dd3QYG3aPkwen1hSWE4OsSrz5gWzBxpirRmSbRRidddV44HA1/tiQJc2aCkVxYNxj7P8AqjqEOveFqvD/ODy20GEfZlppsex7CFWd/gOGgz3b4nnWjaHp65SoFDU6zTi16YgURqybDqXU+WVX6EQK7bn1sgDYU+3RYe2HmKhKUjFkr7NMT1nuyaIjeiF1rd/xMy1vxkVuZKPzx5hgcMwtLnqxGzdk0xCrHM6Niw6gS0Gp/gIhNjA36D1u8sQW8qdnX+mQHUVsMEQOwWDd0fAz1keWmuBXhpm20AYTjwkCIbff+ThxMohwmUImuZ223A0esyNQu9mxvNKzfQgt4vC4Bnj4OeuOI6y9sSWEtZND7XqQqw89E85Z0zcv6XhxGo9sfLwN+WXV/Mh1lJhJoP9l9I7owmbgK2jWuCmUFDq577Y9VYH3DSYW6bUlMv4W5oTazqn1OR6GAUbMQg5o/DKIaQv/hoFwpxY3aOU4cRCcLK3HHzEXlu1okwqL2hpKLGZciDiBvohxfL8TNO25Qq7DipzYqtDT6w8lFi1GJXEUqwYsms+xMqh34JvWULsWkC2s7+lUtxJ6q1Wq6Bs/q4orYXbKkfXi54/VOhpv4kL78SVvu6vPCf2wk7UXjOpkj7zSh8h8Ur8P3UFiQzneIq71w8nTtuHIeMTxeH+FQmxulbl4nRCoabZCF8izSuVhvAKw4kXDVmLHQYC8nBiZUEquR2jwkkab0yJfwMDm9VSXQvWqjmxpQRqqy6OxgOvzJggBna13mV5WaUqmhM7sN8QjPctRNLqvYgtqfVndOhS0Lp1GrErU6AvSeDSADNe6g/felYs5eOgQcTfA9C3qeGcVUjFkTK/3Yzwk9YUEyprT6zpVXBr1BwzQ/zhWduwOJL8THEIcgOc270V08xVya3dHMsi/OFxLxs/7z6K5WnifFvhYdpTKhe6uorE+COIV/QAt/btgZn9vOBoMifWVnpiFXNiY7rDzmS+tVXvEj6JAhR4iAI2GGK90DY+EcPb1QZy03B43Qqc3LcCFcb/AAAT6ElEQVQZBblecOo+Dr3Dn8JlfWGnUPTeHIseDYGCC/uwMU4u7DQOnadHYkBrV+D6YSwJDcMN3UUqY4gN341JXW7j6LZ1SP1mHwqEb1BCYafwWIx/0Qu5BvNKozB83zi0dczBL599iG0b/wOngCkYNnEoWuoK41UgxCICg3dNgZ/mLi4cWoEDW/biT6GAldlHOUNsm9exeHYQmjtr8eeRfyEy7muTX5In/GseQloDuac2IDImWSrA0gWvBfWCv08dQLUnthZSNi7Fop1XcF4uThIehOd9nHW9IeHjE8W5bnIQFob6xSUi+cwd5ApFo0aG4LXgtnC3V1kOQ29Q+pdl8alSeC5Oxo60NghsnaYy/60EtvTqxNaHWDnQiYWggLyf1yF9wY+4l+cMu75d4T6gD5o0czVcqkZ4yemCaclyM/rQqNKDJwc23PwVv2/djv8mZeKemUlj5gobiWcvDUOtf1M/v1Z8vhi+z8/cAS084fL6GDzRyQO64rnVMsTKQ4mVQ6MVbxyXHmiyYjgaoWQeqVydOHP7YmR+nYF7cjGlV4ajaTNn3P/jK6S8u19l+SGVXnfj96iFdWKLTZbZkUNzPm5+twWZX0lFwEr7wNHPc96P2237w/3COpw1WkZItYkOe6ANbl9qdWKXflFYPulZuCEXqQnReGd9qoUjKv19Kf+w5FicheR1G/SFnfxHBWHSSD887lhkOI+9wiEW0IyagK1hLeBoEFjlpbgA7YVvsChOLuzUFq9NHyEWgrquHLVRUnzp2oHPEDknDejyLN59azD8G4tVgs9vnYJw3VSWkoffB+9jfh93IOsMVsUl4PMfVJa9ku9TmnxcPLQNq7ZIRfTMSfcLweqwOkjZ9g12fpOmu8/qCjsFh2C+MKdY9ce9KqxOLPc4/nUcEV/8oagAbHwCHoidJBRfysHPuxIRe74Abo8/gcmDu+FJXbFqoxDbzh+r2+XiW0XBI11hJ79ueLuXFwqTv8LIQ1JBJXn+LITCTt9j1flsnLMwzFdtDqmlt1rY4EHomHcaO05eRdIdcSizUNgpbGgA+noVqKyjKxW5qp2K5UuTscdc43LxqsLLSFx3HPG3iqWCUW0Q2LEV3JyVPbGA+GOBBtorJxD/73R8CycM7/EshvsJ6yALhKexYEWKruCVOCfWRkKs3UwUTx+NotLm8Mvfaxxzkb4rGpErLN2vSru58u8UoEBlCthgiAXQLhYvzw01XTpBJ2e0xE7ARl1lX6HSr8mj+DqS5gfhgL6AUxlDrMVhvDlImuOLA/r1BRXh2+hAblzPQYOGpuvEWj0nVpi7GJ6ISaHS3FyVUy2Z9yv8sXwhVlmKHjknEfdSNI4Y7ct7YiSWBXuLH45qD9UQa2bpDO1FJExWFFZRVidWaTsraSVejSopDqWsfGzNscjPEefBigv45AprTUalmX9PSl/skboOjl98qPK8HmiycTgaFZRU9zV5khRc5BBrN+ZttB/kA+OpsPrtzAwnLlmixwEO4W+jVV9P2BdcwO8zldVtW6H+0gh41TdzSvq21eeDKreSq/TmykNROw3Hk9N6QLlioPD8ezcvINvRB/UVFY7luaHW98RKvdAW7o7Keabme0uN5sSqFqlS7kQuWFWoL3xkutSP4vkmPxyUPoRbbyA0o9pTWx91F0fDp7FUuTm2pJiU3agItBnSyuz7TX3urfwDhLBD82vtGlJ74f5L30Hb9jocFneCnfirn+rj9fg9CHpS+tPv2zAw4jMLV630ECusbzph+VRdVWC1h/bcPkx+w3TYr3owM27B3BI7cs+qUPG8ZFkwTcBIrJnqpz5dojgLR+fHIXpfSSEp/w/exxwhkBo9tNfvAA3r4KJKiEXXYdgw+1k8brKVYY+ud/gELAttYfbaGwRkZcVmk3aLcH7zbIQvM67qLl9zoNbW7rA/Y6GIooUrrPanjt0H4EN/F8s9jtKGwwcHY2Qr40+UYmRn5cHN3Wh+paWlZ+5lI2njXsQq6qT17D4Ak/3NTSQw7uUtW0+sXCRJlebWaSxYKQZH+SFXEVYtNGXQiLxmqnl0g8JL5pb6yfoDGQ5PwPN+RUKsomKzmcNRHov5ObPmh42X8aVV8nTps9nu6FTUStxsvpnXFmNPcHPx79pUrAt8B1+Ue6fckAIUqEwB2wyxglDD0ej8QSR6tG4Ijbx2d1YakrYtxuGNRkvDdP8UQRN7o01DV93a3ii+ixuXjuPw4o+Q+pPyg7mMIVYzFD4Tx6Nf1xZoXFdas9Zs20KX2Th0/TQSvX1cdWu/FuVeRvIX87C3XiQ+Cm5UUvm4rMOJpVdMrT6fYsjrivNUvJIqI8RC+MVyRhCaa8z3xAq/7gdOfR2v9PGGOBWpCLl/nse3W35AneFj0MM5GbOHbdCvX6gaNLV3cO3cCayatQ8HlYVVVENsEbRZV3BiWwLmbsw0qB5c3hALnwCsXtkX3sjC0aiPEW1xvVx5SPFlOMzvDjuTNWrVCgkZvcWNixrBGU4TJ8Czuw80ui7MQhT8dR6ZXyXBbtBYeDkbBmKTdWJ1zTvAcVo02nRyBfJ+Q/rH8cL/iA8XDziHj0BTP0/8HycHw8JAcog1U5nX4Mjl4ks3k5AyQSoe1P9leI/ohLrC2qzF+bidvAMZ8TfhtjgCntUwxIqVeT2gD+Jqd1+hovQgH9yXhhSrhdh7hTnITf8eGQu/grZkCV9FwSvzt/XSQ6zQjLhmbAMHYY3bj5GxVrGT7oPw+Mv/A/f6rtBNuVM8zBWQ0g+hVl47S5888tDSSzvhuNLyUOLK7okVD8sdIdEjEdKlKdydpTCbm4mUQ9sRbVxptxJ6YnW7lNsxWn9a070v5kx8Fi0b1hGLrglFki79BzsWb8PnikrI8nG/NncsAp/xgEZ4rjYL5/clYHqKP9ZM98M1tRAr/E4bGoJ3h/8N3gZrZ5uu5+reJwAxr/uXHIviGhr28jrj+fAgvNKvQ0mbxUXIvX4eiZ9txKJDar29AOTrnrEPjhVZVsngteWGGRMGwPduMmauTjUz71OxgZ0rIoJ6oq+XK3Q3q7yrOHXweyxw7owN/eoa9mjaOWFg56cMCx4VFSD7Sir27E9VrRDs27ItxndvC896TmL7+kfFQqyLqxvCenRG1+ZucJHfmHezkfHTf7D8eCZ+Nhjeao/xL4ViYKN0bIk/gQ2lDH11cW2CaUM7wbeBRjzmwmxk/PILEv5sgogBzZFxYCMm6wruiQ83r7aY+aIvPF3shS8eyDhzAsuP5GPo2EHoCFsMsYrP5VgLy+vodNriH5/NxwtNhP+fjm0DI2HpZzdLt0n+jQIUqFwB2w2xlevE1h6SgKXqxKaHZE2vTcVPROht2TjVD44GQ5kttNt+DwpD2uP+hZ1wrLS5ghU/D7ZQNQKlLe9TNXutzFYd4Ph+NNr5OePGVzHIWGt+vUpxr6G492YcChvkwGFFB9hV1jKOlXlKbKuKBLxwP+QgtO1rw/6rV1Hr5OEK70fucfzryGZEnLJmLmqFd1n9G5CKXDn+vBcjDwiruPJRIYE+P0L7XEM8dmwWHPaXvlRg27dXYX6/xuyJrRA6N6ZA5QswxFa+KVusRIFqFWI1ddBjWBD+MbqDbn7t0TkxiNYPB7d00t1wf8QaaFvXrsLlKCoRnU1VSKBGh9imPnB5bTSa+9YHbiXh7LhN0FrU8ML9gXtQ6O9q9RfCCuFy4+on4BSH4rdDUeSYA4eVA2GXUZFhxVKhobrW9ThWP4yqOSJxyHReKUWuqmbfNteq5yYUju2G+7eOw+HTl/GYxRN0Q/OA0Zg64QV4OQLas+swcvIXZVqb1+b8eEIUqEYCDLHV6GLwUEwFqkeINV4rUqhKGofwJWZLZpqeiN043Iv8AIXud1FrVzjsT1W8x4Kvl+opUCNDrPFyPOaW7TEg9wKe3YTC/l5A+mY4rJtaPS8Ij6rqBaRgcE+bBofFz6tMm6j6Q+AeKFCqQKNlKBobgGJY8TrtE4OEKZ2hq6spPLJP4tPx0fjaTKHDUvfNJ1CAApUuwBBb6aRssDIFqluI1WZdVJ1fa9U5C0H2jXBgzxjYXbBUHdqq1vikaipQo0NscSFyr/yIK6u3Iv8X43WEVcA7HkRh+xQ4fD4J6uWWq+lF4mFVvoDnJhQNBexXvIzHLHffV/6+2SIFrBHQxKF4XEc8tvpV2N0qZcSAHGLzs3H5xy+xZNEXOM0Aa40yn0OBBybAEPvAqLkjClCAAhSgAAUoQAEKUIACFKioAENsRQW5PQUoQAEKUIACFKAABShAAQo8MAGG2AdGzR1RgAIUoAAFKEABClCAAhSgQEUFHniIregBc3sKUIACFKAABShAAQpQgAIUeHQFGGIf3WvPM6cABShAAQpQgAIUoAAFKFDjBBhia9wl4wFTgAIUoAAFKEABClCAAhR4dAUYYh/da88zpwAFKEABClCAAhSgAAUoUOMEGGJr3CXjAVOAAhSgAAUoQAEKUIACFHh0BRhiH91rzzOnAAUoQAEKUIACFKAABShQ4wQeWogN99+H4U0BaLNx6exWzEv7N36tcXw8YApQgAIUoAAFKEABClCAAhR4kAIPP8RKZ5uVEouQc4cf5LlzXxSgAAUoQAEKUIACFKAABShQwwQeWojVOT3WDAO8P0Dk35rBMf8nLNv7HrbUMEAeLgUoQAEKUIACFKAABShAAQo8OIGHG2J159kM7zy7HAM80rFl25tY9uDOnXuiAAUoQAEKUIACFKAABShAgRomUA1CLCDOj2WIrWGvHR4uBShAAQpQgAIUoAAFKECBBy7AEPvAyblDClCAAhSgAAUoQAEKUIACFCivQDUKsZewc/t4LL5f3lPhdhSgAAUoQAEKUIACFKAABShg6wLVIsT6NV+DuU83RlbaWsxP2YQTxbbOzvOjAAUoQAEKUIACFKAABShAgfIIVIsQi8dewPvdxqGPh0Y8hzs/4OMDH+FQec6I21CAAhSgAAUoQAEKUIACFKCAzQowxNrspeWJUYACFKAABShAAQpQgAIUsD2BahFi/VtswmxfN2SdXYH3z/0baRxObHuvNJ4RBShAAQpQgAIUoAAFKECBShCoFiFWXGKHhZ0q4XqyCQpQgAIUoAAFKEABClCAAjYtUI1CLNeJtelXGk+OAhSgAAUoQAEKUIACFKBAJQgwxFYCIpugAAUoQAEKUIACFKAABShAgQcjwBD7YJy5FwpQgAIUoAAFKEABClCAAhSoBIFqEGKb4Z1nl2OAB4cTV8L1ZBMUoAAFKEABClCAAhSgAAVsWuDhhtjHmmGA1zSEd2oOTf5PWLb3PWyxaW6eHAUoQAEKUIACFKAABShAAQpUROChhVixInHJoWelxCLk3OGKnAu3pQAFKEABClCAAhSgAAUoQAEbF3j4IVabjUtnt2Je2r/xq41j8/QoQAEKUIACFKAABShAAQpQoGICDy3EVuywuTUFKEABClCAAhSgAAUoQAEKPIoCDLGP4lXnOVOAAhSgAAUoQAEKUIACFKihAgyxNfTC8bApQAEKUIACFKAABShAAQo8igIMsY/iVec5U4ACFKAABShAAQpQgAIUqKECqiG2hp4LD5sCFKAABShAAQpQgAIUoAAFbFyAIdbGLzBPjwIUoAAFKEABClCAAhSggC0JMMTa0tXkuVCAAhSgAAUoQAEKUIACFLBxAYZYG7/APD0KUIACFKAABShAAQpQgAK2JMAQa0tXk+dCAQpQgAIUoAAFKEABClDAxgUYYm38AvP0KEABClCAAhSgAAUoQAEK2JKAxRAbt+QSQpsD0GqQ9n0dzJrtgMO2dPY8FwpQgAIUoAAFKEABClCAAhSoUQLWhVjdKdkj51hjdJhhX6NOkAdLAQpQgAIUoAAFKEABClCAArYjUPpwYs19jAu/jXf756B2vjsWB2owz3bOn2dCAQpQgAIUoAAFKEABClCAAjVIoPQQqzuZ+1i2+jICmtTD5hdcMbUGnSAPlQIUoAAFKEABClCAAhSgAAVsR8DKEAuI82MZYm3n0vNMKEABClCAAhSgAAUoQAEK1DwBhtiad814xBSgAAUoQAEKUIACFKAABR5ZgTKGWFfs/Hs9TMp9ZL144hSgAAUoQAEKUIACFKAABSjwEAWsDrFD38vGot7/Rc7phpgV54jNNx7iUXPXFKAABShAAQpQgAIUoAAFKPBIClgdYqEpwpqF2ejtlS9C3a6PWSEuWPFIsvGkKUABClCAAhSgAAUoQAEKUOBhCDDEPgx17pMCFKAABShAAQpQgAIUoAAFyiVgdYgNjcpCXM985JxshEkLHXCYw4nLBc6NKEABClCAAhSgAAUoQAEKUKD8AlaHWHGJHRZ2Kj81t6QABShAAQpQgAIUoAAFKECBigqUMcRyndiKgnN7ClCAAhSgAAUoQAEKUIACFCi/AENs+e24JQUoQAEKUIACFKAABShAAQo8YAGG2AcMzt1RgAIUoAAFKEABClCAAhSgQPkFrAyx97Fs9WUENOFw4vJTc0sKUIACFKAABShAAQpQgAIUqKhA6SFWcx/jwu7g3UG3UDvfHYsDNZhX0b1yewpQgAIUoAAFKEABClCAAhSgQDkELIZYsSKx3Ko9co41RocZ9uXYDTehAAUoQAEKUIACFKAABShAAQpUXMC6EKvVIO37Opg12wGHK75PtkABClCAAhSgAAUoQAEKUIACFCiXQOnDicvVLDeiAAUoQAEKUIACFKAABShAAQpUvgBDbOWbskUKUIACFKAABShAAQpQgAIUqCIBhtgqgmWzFKAABShAAQpQgAIUoAAFKFD5Av8Lz3m7mXYRag0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78" y="713169"/>
            <a:ext cx="5223266" cy="392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912432" y="152478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Kontroleri</a:t>
            </a:r>
            <a:endParaRPr sz="3600" b="1" dirty="0">
              <a:latin typeface="+mj-lt"/>
            </a:endParaRPr>
          </a:p>
        </p:txBody>
      </p:sp>
      <p:sp>
        <p:nvSpPr>
          <p:cNvPr id="7" name="Google Shape;806;p38"/>
          <p:cNvSpPr txBox="1">
            <a:spLocks/>
          </p:cNvSpPr>
          <p:nvPr/>
        </p:nvSpPr>
        <p:spPr>
          <a:xfrm>
            <a:off x="203931" y="3510336"/>
            <a:ext cx="44075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dirty="0" smtClean="0">
                <a:latin typeface="+mj-lt"/>
              </a:rPr>
              <a:t>Decorator: </a:t>
            </a:r>
            <a:r>
              <a:rPr lang="en-GB" dirty="0" smtClean="0">
                <a:latin typeface="+mj-lt"/>
              </a:rPr>
              <a:t>@</a:t>
            </a:r>
            <a:r>
              <a:rPr lang="sr-Latn-RS" dirty="0" smtClean="0">
                <a:latin typeface="+mj-lt"/>
              </a:rPr>
              <a:t>Controller()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dirty="0" smtClean="0">
                <a:latin typeface="+mj-lt"/>
              </a:rPr>
              <a:t>Primaju i obrađuju HTTP zahteve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dirty="0" smtClean="0">
                <a:latin typeface="+mj-lt"/>
              </a:rPr>
              <a:t>Pozivaju funkcije servisa koje obrađuju zahtev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dirty="0" smtClean="0">
                <a:latin typeface="+mj-lt"/>
              </a:rPr>
              <a:t>Vraćaju response korisniku</a:t>
            </a:r>
            <a:endParaRPr lang="sr-Cyrl-R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4098" y="2238785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Client Side</a:t>
            </a:r>
            <a:endParaRPr lang="en-GB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3119" y="2238786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+mj-lt"/>
              </a:rPr>
              <a:t>Controller</a:t>
            </a:r>
            <a:endParaRPr lang="en-GB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3118" y="1345219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Controller</a:t>
            </a:r>
            <a:endParaRPr lang="en-GB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3119" y="3101655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+mj-lt"/>
              </a:rPr>
              <a:t>Controller</a:t>
            </a:r>
            <a:endParaRPr lang="en-GB" dirty="0">
              <a:latin typeface="+mj-lt"/>
            </a:endParaRPr>
          </a:p>
        </p:txBody>
      </p:sp>
      <p:cxnSp>
        <p:nvCxnSpPr>
          <p:cNvPr id="23" name="Elbow Connector 22"/>
          <p:cNvCxnSpPr>
            <a:stCxn id="9" idx="3"/>
            <a:endCxn id="13" idx="1"/>
          </p:cNvCxnSpPr>
          <p:nvPr/>
        </p:nvCxnSpPr>
        <p:spPr>
          <a:xfrm>
            <a:off x="6100214" y="2488817"/>
            <a:ext cx="1452905" cy="86287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0" idx="1"/>
          </p:cNvCxnSpPr>
          <p:nvPr/>
        </p:nvCxnSpPr>
        <p:spPr>
          <a:xfrm>
            <a:off x="6100214" y="2488817"/>
            <a:ext cx="1452905" cy="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9" idx="3"/>
          </p:cNvCxnSpPr>
          <p:nvPr/>
        </p:nvCxnSpPr>
        <p:spPr>
          <a:xfrm>
            <a:off x="6100214" y="248881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Elbow Connector 4095"/>
          <p:cNvCxnSpPr>
            <a:stCxn id="9" idx="3"/>
            <a:endCxn id="12" idx="1"/>
          </p:cNvCxnSpPr>
          <p:nvPr/>
        </p:nvCxnSpPr>
        <p:spPr>
          <a:xfrm flipV="1">
            <a:off x="6100214" y="1595251"/>
            <a:ext cx="1452904" cy="89356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06;p38"/>
          <p:cNvSpPr txBox="1">
            <a:spLocks/>
          </p:cNvSpPr>
          <p:nvPr/>
        </p:nvSpPr>
        <p:spPr>
          <a:xfrm>
            <a:off x="6188559" y="2247293"/>
            <a:ext cx="670999" cy="3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sr-Latn-RS" sz="1100" dirty="0" smtClean="0">
                <a:latin typeface="+mj-lt"/>
              </a:rPr>
              <a:t>HTTP request</a:t>
            </a:r>
            <a:endParaRPr lang="sr-Cyrl-R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8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912623" y="178791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Kontroleri</a:t>
            </a:r>
            <a:endParaRPr sz="3600" b="1" dirty="0">
              <a:latin typeface="+mj-lt"/>
            </a:endParaRPr>
          </a:p>
        </p:txBody>
      </p:sp>
      <p:sp>
        <p:nvSpPr>
          <p:cNvPr id="2" name="AutoShape 2" descr="data:image/png;base64,iVBORw0KGgoAAAANSUhEUgAAA7YAAAJLCAYAAADTgQrrAAAAAXNSR0IArs4c6QAAIABJREFUeF7s3XlcVGX///HXjYIgAwIioIKooIlUaG65VZipGZqaS4ppmlumlksuXxd+at4uuW+3pmmaSyKpqZmaoWlqmmslmIIboKAIyBI4LP0ew8zAzDAsg2ign/N43H/czHWuc13Pc4Z8cy3nPzVq1PgHOURABERABERABERABERABERABESgjAr8R4JtGb1z0mwREAEREAEREAEREAEREAEREIFsAQm28iCIgAiIgAiIgAiIgAiIgAiIgAiUaQEJtmX69knjRUAEREAEREAEREAEREAEREAEJNjKMyACIiACIiACIiACIiACIiACIlCmBSTYlunbJ40XAREQAREQAREQAREQAREQARGQYCvPgAiIgAiIgAiIgAiIgAiIgAiIQJkWeCqC7esB/8fkVx1Q/rWfMR8eIqRM35LCG+/W7m929s9i52cKZoUWXl5KmCjg9ZCfAlIJW2bH0OMmnivFRUAEREAEREAEREAEREAEnrhA8YKttQ/vjhpOp2Zu2FsAmUriI35jz6rFfPN7yhPuhCezdw6jWSXVZW8S2GYZq55wC57k5dzapbJz5D2qZNqxbZIt4/MLti+2ZtcbbkAE+xYd44usJ9nK0notNxaObU1tIPLQFkZcNN7OHGPs2Da+AOPS2k1plwiIgAiIgAiIgAiIgAg8YwKmB1vr9kz+38e0tAhn75fz2PBjBLi1p/+4D/Bzj2HHxJGsvWyg2LwnQbOa4qD68a1DDHh/PzdLELrgEVvd4FvQRctAKFZksHPDbV6yKELg0gm23y04xnrDrms+v/bjFsb8bvihLVMH+9GIiyxcc4mjJXiv/t2qcoOt8X7nts6tXQr7xt7HNr4ynw2yZk3yv9tyuboIiIAIiIAIiIAIiIAIiED+AiYGWy8GLZ9NN/uLLBkSwAG9wdkmjF8/nRbxG/Ef8w26HzUL+D9mv5rO1bDK1PG8z74PPmf+9Sd1W56eYDt5cQxDvCBshxOvr/5PwYBVfdjcxxvrrBt8t+iEBNtsLVumDvGjkQ1c+2ELYwqZs95rYjzzfJNI/LU6LwSUe1IPrFxHBERABERABERABERABETARAGTgq3b4GUs6+rMxfk9CQjOeyXrwcvY/paSjV3G8k3Ox5pgmfwzI4Krs/A9T+5/Px3/BUkmNrWkimuDbhkYodXt8st/c2Z6LFVuO/H+AEsOF8bh7M3mvj5YJ+Yz6vpMjthqRqJtEzm7aS8zYwpDzGRrYBQtKtmy/xM7hsp65sLA5HMREAEREAEREAEREAER+FcETAi2TZi8cTpNYr/Bf8xGvRHZnJa3nszmST6E6QbfN/zZPakhScGL8F/sxerdHagT9TMD3tujPx15+EiCu1fn0vopBNr1Z9gbdaiqKA+ZGcSFHWLJp4c4pjcdtC2rgztQR5ctbD9thhwqBLJowdahzat86t+ShjUcsMgerMtAGRfFqR2BfL4lBv2ZqeVp2KcXo3q8gHul8kaun8Sp2dOZ9KPmI4U7Ayd1pmMjdxxUa5Sz677BoY2BzN8dZ7T9kxdHM8SrHOeWVaHr3iI8K48l2FrQsdmLvN3QA2drFUomyqQYLv9yhrkhyXmeCWtbZ0a0e4lGbvZYmKm6mUzkH6f44kgMv+ut+dVMEb55jC477tHjtZfp8kI1rFWUKbc5++MJZoYr9TttpsD/tYa0fb4a9ublICsTZcINjh48z/Iog7I5Z5oabKHFyAS2+iXy8Fw16k4ydm+LcC+kiAiIgAiIgAiIgAiIgAiIwGMVKHqwbTOdwHE+RHzdhbFbrWk5bA7D3/LAXpVvUpWQeIJJA+IYtK8b7OzIyDXqdr8+K4DJzdM5Nvm/BJwsz7Av5tDTMybvdOTsYOtOclwSCgebPJ1Whuyk+4jjOoHycQZbI3XntCiV8yunMzYoI+cn9YePZGF3d7IzqtFDN9hWZ/KW0bzuYqTgg/PM6rqZn/L2nn17ovHOdGBZFwXzS+KRKMaIbY9O3fGva6yXEeRZx+tcl9U9GuNcwUhjEy6y8EvdtbuaYBtxiZPW9WjuYDDtNyuWoxsOsjAn81sypn83XnE0Und+I9TFNVM85KdvY/B8UJnPelqjeayLW5ucJwIiIAIiIAIiIAIiIAIi8BgEihxsfcavY/ZrKezoOJKtvRew+T0vvSCnvLyRLmMULNMLtprRUXIDm/sno1nfuTp3VCO4n0XldkkTbFU/UEafZ9PK3ez6JZXKXXuxYGRDHDAShnPO1gTREhuxbcvqnV7E7T/C1z+EEnIrA6pUp++kQQxsYIMqZHcYoX0PzAss2N2fhopUru7ewn/XhnITG1p37cbHA17AIe40s7oH5obVV3sSFNAUh6jjBEzewzFV3QobWnd4jb5vWhH4gU5Zbf9e+Zs/Jsdie8UF95H5x2eTng+Tg201Fo5+jdoPr7B9w3k2p2QC5ahdvRrv+zpyfdN5nXW82uCpJPLUEdafiuVsOtjbOTKgw2u8Ut2CyCPbGHFWVYfqyN3Uiaw0Yi4e54tjMZzNtGRINz86ulsQ8+sOhh5PUxd39GZ9fx/sY84zd3soJx8CZuVo7l6THo0s2BUUWoIbXv3D6vURdKhmy/6hdgy9YZKyFBYBERABERABERABERABEXgCAkUOtoOW7KOb7REmDdhKy9Wr8XOL57cVIwgI78e6he3hyCQGzmuiH2w792f3Jy/AyVV0nhym7k6tTmz+8lWqRh9nbJ+dnNd2UjtiG7KTiSOO672LtufCmQxrYMXVbeMYutqYSkkH23zkNdOqFXoBWnPte8eZ1Gsnp3JOtWLUVzPpUsNgLW+tDqz/si3uyhhObdzIrDzTmo1ce1AiN3sklOwmRiYHW3tmDHuTF62SuXYkmJnnk4nP7wG1rcvqwY2xv3qEAbtv609RruDB6hHNcA4/Qpddt/WDbXosJ3f+xNwIbeAF6rdg15s1STm/F//gRHX5CjVZPrwFrukxnD1wnIVX04xPjS+hL5B6Gnh5TsxzpHfe4fQSuopUIwIiIAIiIAIiIAIiIAIiUFyBIgfbyZv30SRmI12mOrB6ux9u13bQY8RaUnovYNd7HoSrpihHqtbYtiQuqCMj10GXz2cyqhGcXzyVsbu1TbRh3NcBdKwex0+f/pdZZzU/1wTbq0HjGLpSvzuKkaPZ3bU6xj5Tlyz5YFu/cyc+fPcl6lSx0ayx1WmTXrBtybL9XfG2SOXStrXM33xTPWLr78+nvTxRpP7Bqrc2EKhzut7U5cxU7oRd5th3u9m0P8lg7a7mpKGJ3Oz2bwdbsK7qzfJ3fbBXrZfNUhIfE87Zk6Fsvp6mH3I1YbTAhzLhInO/vMTJ7EKaEVsTphE/92ILZr5eM2ftbszNcH49dZnAO5klHnIHT49lystIsC3ubxk5TwREQAREQAREQAREQAQes0CRg+30b/bhFTqPnsd8CRzXBE7No+f0I7ScspnJLR5yZPJAVjRexvauDhyf7c+sY9opuvn3QG86cgHB1n3sp6x/y/mJBVv3oSNZ3auANbMGU57rfzKa5Z2rG+loBleD5jF0pZENoap40ndoS15v4IW7g2ZTonunmf9BIPsM35n6GIOt3hTfnB5oXovzj5Edlc0s6ejjQdvnPajtqABVyE29wXcbTrBe+46nnHfoFvD0PmKwza7ZXEGPZnV4tY4HrupduCDuIss3XOKQ3uZUj/YtGjfvLiN9zCTYPhqjnC0CIiACIiACIiACIiACj02g+MH2zBIGBHkwZ4YfHhYR7O2xGPMlC2jvGKp+3Y9mGrKioKbrTkfON9jaMOqrALrUUG3aNJWxQcYqLMkRW+2IMsRd2MmSxafU62BVh9GpyJ5MDxpGa0UScalWOGh2RVY+iOL89i1Fm2pcxZNxnw+iY43yedceq677egp/jL//WNbYKo1NF3bwYv2AhtjrhU8j7maW9HjDF//n7VFe+YmeezTvz9HsyGz+50F6HogtwsNr+ohtnkrNFYx4pwNtqxusxy3C1QsukrvG9rt37Bhl+EeHR65fKhABERABERABERABERABEXhUAdOD7Vc+rPtfe4xt6qtqTPL5lfScvFczDdmcS+snMvJrw2ZWZ/q20bSuEqfZLRnQBNs7wauYtfFG9oZNihpe9B3blZ4vOEC+Owar6i7JYKsJqg4Z3Px+GWMXRBGn2dypZ4+meFexAt0RW03Y5WwgAd9E8fBejHqzqfyOocMIaprEoR2H+OHnGG6qgpKq/qGDmPxWdZS665Fz6lCW/K7ImnWwzllpRJ44xJzfEonMAlcHZ4Z0fZ0X7SDl9x/w/1GzktbZi+XtrLn8y2X2RSZzLV3VuHLUrvU8M7t5Y616VU9QhKbF2vW4aUT+dpTN5+M5mb3ZVH6HicG2fjPW10/m6Mmr/HhHmd3u7M2jGrZg9GtupOuux33Ub4hCyb6t0Xinyq7Ij0op54uACIiACIiACIiACIjA4xIocrAdv34fLeJVOx/vof2UL/i4hT2kRnNk3Q7Mew2npSMkRxzhyzHzOJDSkAXf+9OwXBjrOqxik5HWq18DZEPcz4voPj0qJ9ga72gSp+bNYtL+3MCoPT9fmHyDcOHvsS20bt1g26gTmz9/larGGqJ6B++tcwQuCCQwRFNAZ/fnvKckcWz2dAK077vVKTBzcTT9vODSZhc6biyZx6FtmzcZ0dDeeGUJF1m+XmdKr/a9uEZLK7n2w07GhOSGV9f6zVjY3kO9BtbIce3HLYz5XfuBicG2oKnOWfGc3PIDczWDx48q5dYvkV/8E7h31JXGs/LpzKNeRM4XAREQAREQAREQAREQARF4JIEiB9t3F+6in73qXbXzuFjYJbv3Z//wFyDPu2d1TtRO6713mkm9AjllLPBpguGuZTvYdEF/FLTQ8PkIwRaFMwMD+tGlgTMK1StVs9vxB4c2R+I9vhPet/bTZsghTWfK0+XzAEY1sgJlKspyVnk3m0r+g6WdN7BLdYbCmS7D/ejRvA5VNdOW1fWfw1g/c8S005FvO/H+AEsOF3YPivR5OV5p2BD/Zh44W2veHZueSEz4n2w+eIOj2aOy2qMcrzxfj55NnsPVzlK9tjZLSUrsDX4+cJ4v7uYdkbV3qsnE9s9Ty9E2T8B9pGCrWufb5Hne9qmJs41mbW1GGvFRoew7GMp2zebJRSIosFAmWwOjaFHJlu+G2jFKXvXz6KRSgwiIgAiIgAiIgAiIgAg8BoEiB1u3j1az+i3Y++FQVt58DC0pYPOox3C1EqtSu9GU8uwG3v/0D3S3iXJo2oEFM9ribpHEqdnTmWRkJNaUhkxeHMMQr3+I+M6ZViv/Y8qpUrYYAr0mxjPP928Sj7vwwgxN8C9GPXKKCIiACIiACIiACIiACIjA4xUocrDFfRDLlnTD+fclDJh2oMRfqaJdY5v/K30eL0Rxax/2xXx6ekLyhZ18vvocx/5Kza5KUcOZV7r1ZFhndxTcJLDzMlY96sZDNZX8tCwaTwtrTiyoTO+DxW21nFeYgFu7FPaNvY9tvCOfvVuRNYWdIJ+LgAiIgAiIgAiIgAiIgAj8awJFD7aA1+BlzO7qRtypb/hy3R6OR6RgX6clvn7v8o7bRfzHrC1+R8roiG2zKf/H7DYOBfQ7gzs/rsV/dljxbXTOzAlcSju2jbdlfGiJVCuV6Bq3TGPrxLu4IcbyYIiACIiACIiACIiACIhAWRAwKdiCNT49P2H4201ws9esbcxUEn87lNO7N7Lk+0dIWWU02IIVrw/tRt836lG1ks76WtW62ahQjm4MZGmwehS3pA63dn+zs/8/fPWxNcuL8jadkrrws1KP10N+mv6QS7NsGVXogvJnBUX6KQIiIAIiIAIiIAIiIAKlV8DEYFt6OyItEwEREAEREAEREAEREAEREAEReDYFJNg+m/ddei0CIiACIiACIiACIiACIiACT42ABNun5lZKR0RABERABERABERABERABETg2RSQYPts3nfptQiIgAiIgAiIgAiIgAiIgAg8NQISbJ+aWykdEQEREAEREAEREAEREAEREIFnU0CC7bN536XXIiACIiACIiACIiACIiACIvDUCEiwfWpupXREBERABERABERABERABERABJ5NAQm2z+Z9l16LgAiIgAiIgAiIgAiIgAiIwFMjIMH2qbmV0hEREAEREAEREAEREAEREAEReDYFJNg+m/e9hHr9D/OWxdEi3J7ei82IKKFapZpcAd+hiSx9yYLPx1qyMVlkREAEREAEREAEREAEREAEjAkUL9ha+/DuqOF0auaGvQWQqSQ+4jf2rFrMN7+niHSBAm1ZHdyBOrplwvbTZsgho2e9PiuAyc1tdD5L4tTs6Uz68d9m/oeZi2Pp55XOveNOdJ1RPp9ga8vUwX40soWUi3vxP5T4bze8VFz/lTZ+jGloC0mXWP7FRYzffRg8MZ5PfZMg3JmhwytwuFS0XhohAiIgAiIgAiIgAiIgAqVLwPRga92eyf/7mJYW4ez9ch4bfowAt/b0H/cBfu4x7Jg4krWXdTtZnoZ9ujGq20u4O5RXf5CZQdytc+xatoNNFzKenEijV1k26U287x2izYf5RYnH3ZynI9j6fpLAV2+mkPirMx0D8gu1KkudYHt+L/7BEmxVKjnBNvEiC9dc4mgBj93g6feZ8nJaEawf97Mr9YuACIiACIiACIiACIhA6RQwMdh6MWj5bLrZX2TJkAAO6A3ONmH8+um0iN+I/5hvUH/kwLD/jabnc1bGe1/ASOVj4XrDn92TGqJ40tfNtzOakFvE9qhHb/n3R2xfTuXM9HtUia/MZ4OsWVPIFNkhPfvQ0Q3if9vNgKMyn1b1OFj7tGZzWzdIuMjcLy9xssAHPouvNt7B17kCJ+Y50vunx/LtkEpFQAREQAREQAREQAREoMwKmBRs3QYvY1lXZy7O70lAcN4+Ww9exva3lGzsMpZvgNdnBDC5lWoabSpX9+9g0zd/cOxWBlRxoGO3Tvg/dwP/MT8/OTwJtiViPXNxNP28ynFudRW67ii8ygHd+/C2O1z7cQtjfi+8/DNR4sXW7HrDDW4eo0tQEVYnv57CH+PvY3vbifcHWMqU5GfiIZFOioAIiIAIiIAIiIAIFFXAhGDbhMkbp9Mk9hv8x2zUjMgaXKb1ZDZP8iFMFXxPt2RZUFe8LTK49PV0Rq5PLbxNCmf6ju1Jl+buOKjW7gLKB1Gc376FWVti0B3rU49exhHYOZDkSX3o2bQ6inKqac6p3PwlkLHT/yAuuwYjU3+NtORq0DiGrtR8oAnAnFxF58UwakZPOno6YKGqPy6MXYvXsvQX3SnURqZbK5O4efYHls4+zfl8Bykfx4itFa9/0oeBbepQVaGe+q2MC2Pfyg0sDda/B7ojwJ9ndmD28Neokz1dPIO4vw6x5NNDHDNs+0upnJl9jyoRTvQeZMmJwu8qhQZbTcjLG3w105gxMl3XTIH/aw1p+3w17M3LQVYmyoQbHD14nuVRyjytsneqycT2L/KcowLMgPR4rh07xszzycTrlnb2ZnNfH1BNmz6WxZC3WtO2lj0WqnMSwtn33Sm+iNWv/rnqHgxs461TdyKRoefY/NNtTmblA2RqsOUflq69zdtuFpxbVoWue4sAL0VEQAREQAREQAREQARE4BkRKHqwbTOdwHE+RHzdhbFbrWk5bA7D3/LAXhX2UpWQeIJJA+IYtK8b7OzISLORBPdyh6ifGfDeHm4WBqrwYvZXH9DMwXjBuJNf8v7k0Jxwqw5lViQng0IT4HLPzOBq0CyGrkx6tGB74Tx3nmtIHcOZ1Mow1nVfxabs0FeejrMmM05vgyedPsSdZ/77m9lnNNyWdLC1oe+S8Qx8wdjU7wyubpvF0NUqE/WhDbbnT8bh3dwdzd8Scj5Xhuyk+4jjen9QeHtiPEt9k4j4wY1Wi/9T2F0t2ucmB1tLxvTvxiuORqo3smbVtW5j5r5VF2tVODU4lOFHGLPrNpHan2uD7eWLxLj7UNuQ8mE4m1eeYrsmsFrXbcb6Th557FTVlfQItdvQRH7plkDir9V5IUD1xZNDBERABERABERABERABERAJVDkYOszfh2zX0thR8eRbO29gM3veen9Y155eSNdxihYpgm2u2qqd/NNVo16Tg4rVDtn99+4P1i3eAe7fkkiWTVleUB/RnWojgUx/PTp58w6qxvK1LsFK6//zNLpP7AvzoouAWMY1cgG/tpDmw8NpjkXdSqytpyq8swkrn4fyH/XhnLT6gVm/68/zRwyuLR+IiO/BnLKJnF+/Vcs3XmTm8lW1HmrLf838lXcLeDOj4vwnx1lxKBkg63ivWEEDfDEIi6UwLWBbNqfRLLCho7+PRnYywuH5D9Y2nkDuzQt0dtx+UEYu1ZvZt3+JCw6+/PFJw1xUAX4DqvYpNPyecui6FXXkhOzKtO7oB2PCr3jOgVMDbaO3qzv74N9zHnmbg/l5EPArBzN3WvSo5EFu4JCczdjMnNm7vDXec48nr9+PM6ykEQis8C1qhsjO7bmObtkfg/czTTtbGBNsLVWNS8rkWtHjrLwYiKR5eyZ2u9NGtkp+WtPEBOuqNs/oEsf3vZI468f9jInRJk9+mtvbU+XFi9RK+onpoWYAlFI2Zpp/LL6Lm63neg9oGij5SV4dalKBERABERABERABERABEqtQJGD7aAl++hme4RJA7bScvVq/Nzi+W3FCALC+7FuYXs4MomB85oUM9g2ZMH3/jS0imHfiM+ZrxcGytNzYQDDGlhx5/vp+C9QjzhqQ1lyyE4mjjhOzimNurL585ZUNbYhk6nBNjmMTdPWsk5n5+bWMwKY3soG7dTlngtnatr2X/wXqCc/aw9F9/5sGf4CinxHrUs22PZdPoeB9RM5Nvm/BBjsRqRuZwbHpk8nQJP3cw33EDDxZ50p055MDxpGa4ebBLZZxqqcHmWy9ZsoWtjbsa29LeNL6rE2NdhWqMny4S1wTY/h7IHjLLyaZnxqvKp9dZsR2MmDlFM7GPBLmn6L3RsS2N2LFN1NrbTBNiWc7VtOsVlnE+fmr7zJhCb2eiOxHd/ozJAXFaSEn2D19zc4ml5SKMbqUbJvTzTeqZX5rKc1ax7npaRuERABERABERABERABEShDAkUOtpM376NJzEa6THVg9XY/3K7toMeItaT0XsCu9zwIV01RjlStsW1JXFBHdnmYMmKrCXjRxxnbZyfnDQGHjyS4u7ve6G/+OwQXEBZNDbZF2K142Bfz6ekZx0+f/jdnNDm3+Zq2PDjPrK6bybuZbUkGW20YLfjpu7ptHENXq8tog63e+uICT89ka2AULSr9y8EWeO7FFsx8vaZ67WtGMjE3w/n11GUC72TqhVxtGC2wW+FH6LLrtrqINtgWdVMnM1sm9H+T5g7ZC7xRxsVwOeRPvjsXy9kSD7kafyTYlqHfsdJUERABERABERABERCBJyBQ5GA7/Zt9eIXOo+cxXwLHNYFT8+g5/Qgtp2xmcouHHJk8kBWNl7G9qwPHZ/uzqemnrH/LuYhrbDUBL7+RzVIfbGPY98HnzL9ueMeebLCdvXMYzSo9G8E2u5fmCno0q8OrdTxw1e42FneR5RsucUizBjbnfbEFsTxKsNXU+6JbTd5uVJd67o5Yq/bfykrj2k97GfN73o2siv+9zmDnrtu8pJRgW3xDOVMEREAEREAEREAEROBpFCh+sD2zhAFBHsyZ4YeHRQR7eyzGfMkC2juGql/307wnQbOa4kASp+bNYtJ+3V2EDSlbsmy/agflKHZ9sIilegExdyry1aCJDF2prqe0jNiqp/+W5+bu6QxYnLsxk6qNOVORw/bTecghvU2Y1AIlOWIL6tHj/EJ23sfX9BFbmLfyFr08rB/LGlvD99w+59GQiZ29sE82siuyYXfMFYx4pwNtq1sQ8+sOhh7XTDvWTHOOObqNob9lFv4dNnXE1kiNL9ZpyGg/L+wzw9m89BTbC79q0Upo19jecKbV0AoU4SVBRatXSomACIiACIiACIiACIhAGRcwPdh+5cO6/7XHJZ+OJ59fSc/JqneR2DDsi8n09Cyv2YBpB0t2hBJyKwNFDWdeebODzntsyzNw+Wf0rV8e7v3BumXazaOq0/eTPvRt7oyFMoxN3VexTrO7cLGCrXb9LaqNntYy6+sozSuBDDpT1CnLqvA6YBhB73likRnH+Y2bczaPavZeN0b5N6Rq9uuOpjByvbFgX7LB1v2T0azvXB3uhRK4cS8//BzDzXxfNVScqcjwWHZF1qyDtUi8wuZtZ9ieXI62Ps0Y8FpN9U7Ghjsd12/G+vrJHD15lR/vKLM3g8rePKphC0a/5ka66lU9wZrFsdr1uKg2j/qVdVfj+Uu12VR+h0nB1pYJ776Mw/Vz7PoznpMp6uBsb+3I6D7teNE2gu8WHGN9Cf2ScOuXyC/+sityCXFKNSIgAiIgAiIgAiIgAk+RQJGD7fj1+2gRr9r5eA/tp3zBxy3sITWaI+t2YN5rOC0dITniCF+OmceBFI1Q/ZYsm9MVb0U+YrprWOu3ZfXCDtQxfOdM9qmpXA1axNCVuZszFSvYUp3JW0bzupFUbuw9tooirLEFB4Z9MV4d4I0cyr/2M+bDQzmbW+ntRGzsBL31uIW/g1d/fawn07cNo3WVfLwN1voWZ8SWl//mzPRYqsQ6Mt6/IttK4sug3bm4gkFlWfHEJ9tjb/geW+07YI1dOyuek1t+YG5M7oevtHqTMc3s82lpImc37WWmtryJwXbqYD8a2RqvOs+rhB7RaubiaPp5WXA4wIH3f33EyuR0ERABERABERABERABEXiKBIocbN9duIt+9qp31c7joikACmf6ju3Kmw1qUrWSJvwpk7jz1zm2r/+BXTo7DlO/KdPHtqVZDQcssl/TmUFy9FUOrd3C0uBUvasWL9hC3muoqy1+sFWd7UDPAH96Nq2Og5Wmj8kxXAreScDiML0nvn7mAAAgAElEQVRR4ccbbFVDyCrvnnTRbYtWriSCLf8wb2UMvTzKcW51FbruMOVhyL+sdVUP5nZsjKtdOcjKJOXOn+zadwlFuz68bW8wFdnMko5Nnudtn5o422j+EpKRRnxUKPsOhrJdZydj7RVfrOPFkFZeuNpZgt77bB8l2IK9kxsjXnmeF6rbY5F96zNRJsVz/bcTzDmfnP36nxI5Xk/hj/H3sY1wovcgedVPiZhKJSIgAiIgAiIgAiIgAk+NQJGDrdtHq1n9Fuz9cCgrbz41/ZeOFEfg5VTOTL9HlQeV+WygNWsKmO5cnOrlHEOBLL7aeAdfZ0tOzKtM77zbawuZCIiACIiACIiACIiACDzTAkUOtrgPYtmSbjj/voQB0w7k/97QZ5rz2en84Gn3mdIyhYfhzgwdXoHDz07Xn3hPB0+/z5SX00g87sILM7KnMsghAiIgAiIgAiIgAiIgAiKgI1D0YAt4DV7G7K5uxJ36hi/X7eF4RAr2dVri6/cu77hdxH/MWsF9ZgRUU5Lv0ssjg8RfnekYUF526X0M977fJwlMeTMR5A8Ij0FXqhQBERABERABERABEXhaBEwKtmCNT89PGP52E9zsNWsbM5XE3w7l9O6NLPk+9GlxkX4USeAf5i2Lo1GoPe+vNJNgWyQz0wr5Dk1kqU8FpoyvwHcy5ds0PCktAiIgAiIgAiIgAiLwzAiYGGyfGRfpqAiIgAiIgAiIgAiIgAiIgAiIQBkRkGBbRm6UNFMEREAEREAEREAEREAEREAERMC4gARbeTJEQAREQAREQAREQAREQAREQATKtIAE2zJ9+6TxIiACIiACIiACIiACIiACIiACEmzlGRABERABERABERABERABERABESjTAhJsy/Ttk8aLgAiIgAiIgAiIgAiIgAiIgAhIsJVnQAREQAREQAREQAREQAREQAREoEwLSLAt07dPGi8CIiACIiACIiACIiACIiACIiDBVp4BERABERABERABERABERABERCBMi0gwbZM3z5pvAiIgAiIgAiIgAiIgAiIgAiIgARbeQZEQARE4FEFFFlM/jSRd1/6G1uLDAh3xn14hUetVc4XAREQAREQAREQAREoooAE2yJC/VvFKnQIomFThc7lk7m+tjsxt/+tFsl1RaAQgf6jaeBXS69Q7N5RRG4wdl5dHNeNwNVG57OkM4QM3IiyDEFPXhzDEK+HuS2WYFuG7p40VQREQAREQARE4GkQkGBbwF1s12wBPZ+34Orukcy99+/c7qc/2GqCDfmEGU1Iyj8Y/Tv3Rf+qVlgM7o9r8zoobMwxA7LSE0kO/5XIxXtR3n9ybSz33ghqtatF2qGx+QTJJ9CWZy7YKvnpQDSeWHNuoz1TNptx6QkwyyVEQAREQAREQAREQARyBSTYFvA09PXbyFuuf3Ph22H/WrDVbZ465PKUjdiW8WBrXR/HBcNwrWz8QUo5s5yrc688sd85FhM+o35jW0rNHwJM+sNEIc/CE1M08UKv/M0fk2OxDXXB/RMLE0+W4iIgAiIgAiIgAiIgAiUhIMFWgm1JPEePUEdZDra2KOYE4OlhDukx3P5hL7H7LpKlGqGtXgurt9/C0fIgEQsl2BYtaJfRYPt6Cn+Mvw+/VueFgHKP8F2QU0VABERABERABERABIorUIxgW4mWz39Mz5c8caqovmx6wk0OH5rP+tgHOe2o6DyWBW/7YMc9Dm8ayxd/5zaxjtdMpr7qjvmDi3yxbQGHswCvmWx9tRpXfxzJXstx+DfS1J+VTkLEz6w/sJHTqnK6h3lzBrzanZa1qmCt+vdkFqQn5m2L6hT16OtNvl81m/O1PmRAax+qq9qf9TdRId+x+pcfuAq0bLWKEc9rOpafatJFlm9ewPHiqqvOs+uNk19nqtewp0J5VTuUPAg7wLUdK3iYz+LCIo3Y2nXCsc07VK3rgrVm8Cg9MZq7JzYQcfpw3hY79ce5XQdca9pjbgZZGUqSrh3mxt5FpCYbFvfCqtUQ3Jt6Yasge8pteuItbgdv4M7vxdUoZrC1roViRBdcfGqhMM9+ClEmXOfO9q3EHzQy97eVH1V7t8bRyYrsRyX9PrGHt3J7jUHofKUfdUY2BtVI61qw/bQ3bjUrY14OMhOucHPNahJPp6thGvfGc0JzFNwnYuF/uX9S8/OCnovKdbH9pAfV6jhjmZ2B1O2O3PAlib+k6pypcbm/lwsbknAc1IWq1dVtz0yJ5PaWZdw/qClvZOpv3iZcJ6zHIrS3VD2yC5HLphCb5Ue1/r442qmmUaeTEn6AGzMPkp6iU4u1M1ZD+1C9sdYb0pMiidmzgdidMfn3+HGM2OZpSzppURe5uXYrqX/q3wPF50vxrKnq+3JSu/bG9W0fKlmbY5aZSvz5XUTOPUnmo3yPVedKsH1UQTlfBERABERABERABB5ZwMRgW42ubafR09NY8EvnRvBUJl3J3dWoQZMFTGhUBeJOMjfwf1xQNbdib2b3epOa5vc4HjiW5QmaPmQHW3dSHjzAulKlPB1LDw9i2I+7ycnH2nqMbjyazo2fZzMpNCynHnWwvc2FC9Y0aJC3/rtnF/DxbxefTLB1nYH3+02xUSVDgyPp9Fwu7TcSQIHCg60vzqMmUMvO+HMRe2g0YSdCcz90nEC9Yb7YFakdCmy6b8G7vrGpluGEzPiIxGI9jsUJtq7YrxiPu5ORCxrZeMis+zDq9KqPlZHi6eG7CJ0YrPqbiPrQBts/z5Dq2RhHS4OT0q9wdfByUlLA/NPP8G5qi/LPjYRMP1N47+u2w/X/+eGYHcQNj3Ri9/6XyA3aUK5xsUwlFSusDM9Jv07YxEUk3wIeIdjGnLmPfeNaGN7V9CvbuTT5mLqRqunWi4fhms9zlXJmFVfnhhjvf4kH27rYrxiKu5MxxER1UD+a2xR1sI3k9mkrXJpWzv5jjO6R+Ms8ri2JLPzeFVRCgu2j+cnZIiACIiACIiACIlACAiYF24oe01j1hifmD8L4PngtO2Ju87dZNXzrDqLnK57YpYWwfuMcDuY0zJO+fpN4y9WchAv/48Nf7zGg0yTaVSdP8FSP2Lpnn5l+7yI7f9rKgYQE7F0/ZEpHH+zM7nF4/Vi+yN54tBp9/WZm15t+52fW/xjE4b8fULFCY9o370/PepXgYRiB62ewU9MWdbBV/5/s+g+tZeeDdLy9JzGhtTvmcSf5LPB/epu+PJY1tma9cR/Xn6qWkHLlANcOfkVKXDxYtsS6cR+cLYK4FvwIwXbQECwuB3H3QjAPk+PBrAYVWkzh+TY1ML97mDOr5pKhMTFvu5VGLeyJOzqTsKPHyVKlu3zbMZiaU97BJS2UkFUzSFTVjT1mNbrj3M6DlLUTn1ywbd6bOmOaYx19jEtzdpEelQ7Wtpj7tqGKrxWxY7fm7qhr3Zpqa3rgZJ5IzO4txOwIISvFHDPf1jj36YKzXSq310zgrvah1QRba5VRZiJ3f9pC9JYQsix9cJrzAdXs0rm7bSy3g0AdmijielZbFJ8H4FnTnPSoYMKXHSAtPDV7yrL1oA/weN4Ws/QQ/uqzCvU4rO5uwancP7yBqA0hZNk1xmlmP6rZQOzuUUR+rf9boKhrbLXlVGdnJV3hxtcbSTycCO36UWdwY6xVAb7PclSDttqyWQkXCV+znZTTiVC5Mpa9PsDD1xVzYrg5cxbxvxv5jVTCwdb84wC8WlUmM+oY1zbsJfV8KlR2xapvH2q3cqVc1EH+/GRvzh8qtPdI1TJl9BlurttOyvkMyg0cQb03a2F+9xh/fLS9+KO2jlnMHB9HP5+HROytRqtl/ymBX8tShQiIgAiIgAiIgAiIgKkCJgXbrm98SU+Pvzn9zUgWaUdaNVd867Uv6Vvvb04HjmRRnE4zzF5lQu8PaGD9gEtXlHjXq0LCn18y9pefc0dfVcW1I7bXdzP3QFD2tGDtoa7bnBvB/Zikmjla4QOWDHgVp79D2LRpDt/rTVH2ZEjXafg6p3Np7wd8phmMUYfUdO5e2ErAr4fIbX5vZg95k5opeacXP5Zg+9IKmvp5kHVjDxc2rsgJmUW5cYWP2OZXy2BqTnsHl4TTnF86De1LScxe/oLG7WqQefs0l4PmkZKQZ+6xToWdqDrmI9wrJhN9cAU3jE1rLkon8pQpxohtDT/cF7TDPj2GyO1rC54K230EL/SqS+rJeYQtNBiZ8/uA+v19SD+9nKufa6Yka4NtyhXC5q8mWWdqq3aEVrte1KRgW6ML7gvaYJ9ykcsffUma7jRfKlNpWQC1XFK5s2ECMXt1g20qd4PmcXtb7vTqch8H8EKrykYDtanBNu3KLq7+N5jMnPbUxXHNCFzttFOXG+P8dT+qWsZwffIsHujN3DbHMuAz6j1vRfyhKdxcbWTMvkSDrWak3j531Dz3cbKl0rLPqOWiP+VafY/SSTy9kWufX9R5+trgur0LjsV+tdBDfjoQg2d2jeYk/lmZUWMtMP4nqWJ9MeQkERABERABERABERABEwRMCLaNGd17FE3zzuLVu1xO+NT5ac56W9U8QN11tbpnaoLtjZ/7MUlntqyqSEXvOXzZuho5n1UZy9p3fLAID6Lfj7vzdFe7Tla3ruKE1OKcU5i99vU90bs6cMPYCFcBFRQp2GrWzFbTrt3Vrc8g2IIXtu/OpV5di+wpmhnJ0dwLOU70ka08TDMScl2n4vV+Syplv89GyYPbIdw7+i2xYb8V1u0CPi9GsAXK9R/Nc37qKbRZmakk37jE3QO7SFaNOuoc2jBaUAOzwnfx+8RgdRFtsL2xlwuf5s49MHa+ScFWU6/lle38oZ3iq1Np3kBagEsBYdHUYFv4pk7tcN3uh2N+I5uatuS7+3OJBltNGC3waUskcuEUYk+qC6nvUd4pyo/wwGpO1Q225XkY7sBn4y3ZWNDfhh79olKDCIiACIiACIiACIhAPgImBNvmTPD/kAY2BVvmF2yXdvUhe3rnw5t8v20qm3Q2k8qusYBgW73BAua/XCVvsL28lX5HfsjToNIfbC24E9SZm/ksS8xPuNBgW20q3gNbGl27m11nnmCruZJLb5wa+1L5+RpU0iy2fHBiEaGHDuRtilkDrBp3w6lBfao4KSiv2nDq73Aur/qIxGL9o167ljR36qveRQeOp8Gbrsan+1aui3Xf1jg+X59K2RsfQdb9k1xWTUXWjEDqTrnNz7W4wdYyYG72aGWR1thqgq15PutxS32wjQ7m95G7ctciazGfaLDVhOxSEWzVjXBzy2RKQCwd3DJkKrL8Z1YEREAEREAEREAE/kUBE4Ktdmdh3bWuRWi5dpMnwth5DPzaekLUIWbu2ag33Tj/YFuNAW/PoV1VnanFNh+yxL959lRk/TW9qvZopyLrv3+2OKOvxTmnMBGzFl/RtK0LqRfWcHH3t4UV1/u8sGBr1Xk3Pg0sSL91gJCgr0jNXgerOoxPRTZ6cZfRePZrj6NlNGFL3yfWYMq53jlmDbD2m4B3A3uyQjZwJmirSf1RF9auJb1PxNzp3Nfbg8kc61lzqFPX3Oh6Ur2LVa6L/dShuFc3R29DIE3wyneqrGGLTRixpdcIXuhel3LpkVz7f/NILOitPi/2oPbU1tiqpiK//yVp+o3XTEXWHVksLSO2ram2RbVGOZLrY+fxQLVZVc6ROxU5du9YIjcY2RW6REdsNSbmF7n8nqGh8Ufv8Y3Y6lxPNo8qxvdeThEBERABERABERCBkhUwKdhWf3EO81tUg4Qwvj+yhcN3w4gyfAWPbvtU62t7fUCDSunZr/GZFg5d31hGTw/zvOtsNSO2d88uZfnvIVx9+DcVK7xKt9bdecuzEui9YseH0e+OpakdpEf9zPqftJtHvUqvNr1p514REs4w95ul6p2Yc173ox92C6NUrynWbFC1fyuHHxoOMxdWg5HPc3YiVhJ3bg8RR4LUAdTCA6sGY6iqKP7mUbbv7qd+XUg6t4LQfXvIylJv7lTllfa411ZgZjBia9t9K47Jwdw5cYDURE1isWyJQ88J1K2p5Pra7sRoN7muNhVPPwcSgoOIu3VcNRNZvXmU5wS8+jTA5tq3/LppTTFAwHrWguzwmnX/IuGrt5CSvSGQ7uZEBqHqvRHUaZDInR8O8PfJGLJUo7OqzaP6DqNeW1fSVK/qmatJmdr1uJn3ifl+F3eDQ8hUbTaV32FKsNXZ4CkrLYbb320n7vAV9XtsPepi1b6dzntsXam8ajxulUF5K5hrK7WbR9XHdmR/anpYYXb/JJeGbUXduuIFW+362+yNnlZqLI30tahTllXrR7V/XMi+P6rNl7I3j3LFelB/ajZ2xlxnp+g8lyrRYAuWU+dS70UrlLeOcT0omNSTRl7tpNMICbbF+krKSSIgAiIgAiIgAiJQ5gRMCrbQnNHvfpgdKI0eeuGzIm+9tpC+9SqScnkro478oN4syqwzM/p3p04Fg1fy6OyKnKfurAdc+G4Cc2Nyg6Xeul3DE7IecPq7CSzSKV+c0decXaAN63+k99gqqNB2DT4t7PO8ekR1Gf3X/WhGWgt4rKL3duDGOXUBs5dW8JKfB6rX4ho9DINt3/3Ur228aFbccS4un5mz0RTVZuA9qCnGZ6Irid41ghu/6w3nFf3LYNJrcAp7vU3e9ZQWYwKo1zzvq17UDTQob1KwBXx7UGtwayoZfYUP6K099e1HneGN1VPyDY/M+0Su/i+xh7Whu3jBlsY9qD2hNbZ5LmDsPba2RdvRucD7k0rs3nl5X1NUwJIFPZNCX1Wk325qtKHarC44Gb6GSdtfg7XREmyL/jWUkiIgAiIgAiIgAiJQlgVMDLaq9FSfrk360a5+NewM3yGrE/jqeM1k6qvumBvZuTgnMOqutzUWbDPTSbhzkYM/r2VnUt7R0ooO/ZjYpgU1HSpinr3AMp2E28bLFyfYQkWaeo/D/yV3nKx1kssjBVvV46KgfL3R1GjTBAcHC/U61YxkEi8f5vreFTzMHg1VHaYFW9UIqlWrudRspVkrmwWpd0OJOhiMWYePqG2hvysydp1wbPMOVeu6YK1ZW5uRFk/cmd3cOrKVDL3ReHsqNBhN9RYNctqsGrZNuRtOxO4ZJERrpz0X8+vwfHMqD2iHS/XKmJdT1ZGOMiGSmH1buL8zRr9Sa2cs+3elWuM6KGw0a2sz0/k76gxR64NI1dnJWH2iOeW6dqdax8bY2ZmTXX3O8YjBVlVP5brYDu+CU11nKlqq25OZdp+EP48RszYYpe6gYtN2VO3/Cg6VbdX9zEwn2Wi7ixlsVRtrde5NtU6GfX2EYKvqY93mVB7aDufqlbHQ3J+0u1e5vXUDib+oX1CkPnRfU2T8WXikYKv1/qQHVT2c877fV4JtMb+AcpoIiIAIiIAIiIAIlG0B04Pt4+pvAZtHPa5LSr0iIAIi8MgCmjW2tqEuuH+i+QvRI1cqFYiACIiACIiACIiACJgiIMHWFC0pKwIiIAJ5BJT8dCAaT6w5t9GeKZvNuCRKIiACIiACIiACIiACT1RAgu0T5ZaLiYAIPI0CkxfHMMTrYW7Xwp1xH264VuNp7Ln0SQREQAREQAREQARKh4AE29JxH6QVIiACZVlAkcXkTxN596W/sbXIAAm2ZfluSttFQAREQAREQATKoEDpCbZlEE+aLAIiIAIiIAIiIAIiIAIiIAIi8O8LSLD99++BtEAEREAEREAEREAEREAEREAEROARBCTYPgKenCoCIiACIiACIiACIiACIiACIvDvCxQ52NauXZv4+Pjs/8khAiIgAiIgAiIgAiIgAiIgAiIgAqVFQIJtabkT0g4REAEREAEREAEREAEREAEREIFiCUiwLRabnCQCIiACIiACIiACIiACIiACIlBaBCTYlpY7Ie0QAREQAREQAREQAREQAREQAREoloAE22KxyUkiIAIiIAIiIAIiIAIiIAIiIAKlRUCCbWm5E9IOERABERABERABERABERABERCBYglIsC0Wm5z0+AW8GNp4Gs3uLWfUzeMkP/4LyhVEQAREQAREQAREQAREQATKqIAE2zJ6457uZnsx4KWZ+NdUEHdpEQP/OiDB9um+4dI7ERABERABERABERABEXgkAQm2j8Snc7LdYNz7dKJK3B7OfLOmpGp9AvV0wmlIf9zKh/Dnymk8fAJXLOwS9d2/YmkjF+JCFjHwsoTawrzkcxEQAREQAREQAREQARF41gUk2JbUE1BtBt6DmmJz7Vt+3VSWgu1gak57B5eE05xfWgqCrdUENnXwxSXxNAuCp/HDPyV1g6QeERABERABERABERABERCBp1VAgm1J3VkJtiUgqWBAoy34uys5f+R9Po2TlbUlgCpViIAIiIAIiIAIiIAIiMBTL1D6gq2FL3Z+/XGr64K1BZAFqZGnCds1j5QEg6CjKetezwWr8uqyD+PCub5jCgnR8To3Tz0qaX16Lpcu1Me9W3ucHS0wA9JjQ7m6ZSqJhnWbtcS2XX+qN6hBJU07VHVH7F1O7K1QTd2a0c5CHpPovR24cU5TSBOAUbUlGOy6DcHD0x5zM8iICycscAIJd7X91NRvZBS4QocgGjaF62u7E3PboAGFGvriPGoCtewKbniSqo37D+cWMmuA9WvDqdFUY6LyS7xF5P6VxFy+oFeZXvuyPso1z4KksD1cCVxBepbB9S0nsKmjLy539jDw5ApuPfVfP+mgCIiACIiACIiACIiACIhASQiUrmCrGEzN4e/gYmmka4bhrqCyKIneO4Eb5wwCaHIyKRUVWKsSre6RZxpuExyHzcTTyUg79Mo+QrD98zQptZviUtHgGmmhXJo/mqTs0FeMYFskw2IEW7P2OA8fTS0H449d0ulFXNp/IOdDbbCNOh2DY2MPKhiYp4ds4GzQVr3KGnp8xec+LkSfHULfmxJrS+ILLnWIgAiIgAiIgAiIgAiIwLMgUIqCbW6YTL99gav7V5IYeQssPLCqPxi3muFc2aVdu1oD277LqV/bgvRbBwgJ+orU5HiwbIlNuxF4NbDHLC2UP+aNJiX7LuoE0Kx4bu5YyJ2Q38BhNLWHtMfJIp7rq3oTc1dzy52m4j2sJTa3D3N20wrS05LBrAbmtd+h2ssKojfNzLvJUlGnImvLqS6Vlcydg2uIOHOArPKdqDrkI9wdlNwJ6szNkOIEW1MMtY930dbYqoOqgqy4C4R+s5KkWM29aTqB+m1qYJ4VTdjy94lNUNerLZ/dzYRwruyYS4LqftacgXffpthkhHJpzmiSdL5lQxvvp0eNeI4d7M10mYX8LPz+kT6KgAiIgAiIgAiIgAiIQIkIlJ5gqw18qhHR5dN4aDhNVbe7lqPxHN8ex+QLXFw8kVS9sl44DFxEXVclEZs6E3VNJyCmRRO2ZQSxkbmpyab7brzrK/Wn9Fp+hOe4Tjgqo7m+e3GeabZG5U0NtsmhhKzTnwJt3nYrjVrYkzt12cQRW1MMczpRlGD7DtXHDcbNMpori99Hf+mrAqvOX+HTQEHsoSGEnVCPtGqDberlrVwK2kBGzj1qifOIqdRyCCdkxkck5rSjJQGvT6V1pXC27/iI1SXyeEslIiACIiACIiACIiACIiACz4JA6Qm2L63gZT8Pkk7M5NKh4wXbawKcVcgGzhhMZ9UNVcUOiED5l1bwQkf1FNqsjGQSr4Vw+5e16lFkY4epwbZIuyebGGxNMTQp2GracfcwZ1bNJcOw/9rr6qzJ1QZbvfXFBd5VX2a9MYFmNhJsn4VfPNJHERABERABERABERABEShJgVIXbBOOTuTyEf2NiPJ0WBMiLS6s4fzub/N8nDdUmRgQtTVa+GLTqj3O9erjoNlsKiv2OBdXzcw7olyKgm2RDIsTbCMPcHrdItUeXfqHBNuS/E5KXSIgAiIgAiIgAiIgAiIgAiYKlJ5gW3sODfs2wDzyAOfWLco7KqjbMbsJ1Bvli51qKvLCiaTqdVo7FTlZZ3pxMYOtbr0Wvjj2GY1nDQuMBsfHGWzjjnN2+UzSte1RvEP19wfj5qDbR8AUQ5OCbW/cJ/anavlbXJk/hLg0XZjcqcjRe7tz45x6mrfpI7YwtNl+elSXNbYmfoeluAiIgAiIgAiIgAiIgAg88wKlJ9ia9cZ9XH+qWkLKlQNcO/QtKaoNilSbNtUbRK26ETqbRzXBafhMajvCwxsHuLxDu3lUe+y6DKZuXQVmscc5u1IbBk0Mti8uwvvFJCKObiU5MpQs1RClqh1Np+DTrgaphq/BUT1G2rCdFU/EjoVEqTanMnYUNQBnn6sJlBbJRAV+RsTlMMxc+1OjeydcbFWfGwRbkwy1jdNeQ0ls8AqunTig7q/eocCm5xa861mQFXuB0EDt5lFNsGnzEXWbumCuDOXSPO1uzsULtrIr8jP/+0gAREAEREAEREAEREAERKBYAqUn2Bqsa83TG8M1qa4z8H6/KTaGr+5RnZgVz/WvBhOTs0mUicFWM7XWqKiq7nW98747lvxfEWTsPbY2RVpjq8Cm+xa866tepKt/PIhNppJj3vfY6q4NLtQwu0D+19B7j21BrxHKUhK9T/f1SsULtlhNJfDNljjEH2fy4ZmcKtYjLSeJgAiIgAiIgAiIgAiIgAg8awKlKthm47t8hFtnX5ycFJirQmuWkgc3fuPW3kWkJBi8A8bpI9y6FKWsicHWrAFWLfrj3tgDW1sLspuRoSTpVj7t0D41indw6tKd6jXsqVA+91EqfrBVjRS3x6HP+9SuaU95M8hIvkXEvpXEVBzMy37O+rs5ay9piqHqHLOW2SPdbnVdsNbJ0HrBNjsDG/QvC1LvhnJz9wwSouP1vjvFmYoMNRjabDk9qis5f+R9PtXffvlZ+25Kf0VABERABERABERABERABIooUPqCbREbLsWeUgGrCWzq4ItL8mkWHJrGD/88pf2UbomACIiACIiACIiACIiACJSYgATbEqOUikpKoM1zWxHwm6IAACAASURBVPk/b3uUUd8y7tQaQkqqYqlHBERABERABERABERABETgqRSQYPtU3tay3ikvhjabS4/qFsSFLGLg5QMYTEIv6x2U9ouACIiACIiACIiACIiACJSggATbEsSUqkpSwIuhjafRMGYu4yIuSLAtSVqpSwREQAREQAREQAREQASeMgEJtk/ZDZXuiIAIiIAIiIAIiIAIiIAIiMCzJiDB9lm749JfERABERABERABERABERABEXjKBCTYPmU3VLojAiIgAiIgAiIgAiIgAiIgAs+agATbZ+2OS39FQAREQAREQAREQAREQARE4CkTKBXBtnbt2sTHx2f/Tw4REAEREAEREAEREAEREAEREAERMEVAgq0pWlJWBERABERABERABERABERABESg1AlIsC11t0QaJAIiIAIiIAIiIAIiIAIiIAIiYIqABFtTtKSsCIiACIiACIiACIiACIiACIhAqROQYFvqbok0SAREQAREQAREQAREQAREQAREwBQBCbamaElZERABERABERABERABERABERCBUicgwbYkb4nlYNxHvENVy3iufzWYmMjkkqxd6hIBEXgKBFwCfmPIq1VI+2sbKz+cgPyWeApuainogtl7I6jXuS7l75/k8titKFNKQaOkCSIgAiIgAiLwBAUk2JYk9ksreNnPI7vGpNNzubT/cEnWLnWVsIBt3/3Ur53M9bXdibldwpUbrW4wNae9g4vuZ9e+5ddNa57ExeUapUJgMG/unEyTSqrGhLGnTVvOl4p2SSPKuoDi86V41lT1IpHIZVOIPVrWeyTtFwEREAEREAHTBCTYmuZVcOlSMmJbvsEi6rTzIvVQB26cK8kOPl11SbAto/ezSj+aTBlJa88qKKzUfciIC+P8jxv5cfVGMkp5t57aEdv+o2ngV4vYvaOI3GB4E+riuG4ErpwhZOBGlKXxHlWui+0nPaha04EKluaYAekJ14k5+j2xX18pjS3Wa5OM2Jb6WyQNFAEREAEReMwCEmwfM/C/UX2FDkE0bKogeq8E24L8n3yw1W2NZvRWRmxN+4q8sYohYzvgYmH8tOtBNfl6pWlVSukSEijLwfaVLtQa1oZK5sYtjIf1EnKTakRABERABERABEpEQIJtiTCWrkok2BbtfkiwLZpT6SnlRsMvjtHJE5L/+o7AxV8Q+dclwA3LVr1o4t8Plwsvsn116WnxM9WSMhtszVF8viB7Gm9q+EFurvmJtPBUwByzpj5U6tYFq0tTuP31M3U3pbMiIAIiIAIiUOYEnpFgqx4dcwzZwJmjDrh18cXZSUF5M0iPDSc8aAIJd3W2cKk2A+9BTUG1TjYY7LoNwcPTHnMz1ZTHcMIC9ctrg2Tu3c9n3ebzi2jczQuzW3s489UKsgweF/M2W2nUyp4Hv0wlNPg39admDbBq0R/3xh7Y2lpkT4/LUiaTeOUw1/eu4KF2Tp/O+t78n8JwQmZ8RKJuAbveOPl1xq2mun9ZGcnEnfuWGwe3kmHYQBMeb7UJ6vWrWR/h3q09zo4WmGVBUtgergSuIF2vfnsqNJ1GrVZe2CpQTwNU3ZsdU0iIjs97ZZfBOLdtQ7Ua9lQor0KBh3G3iApeyd3LF4yU/wi3zr44OSmy+6kqr5qyWt7MyL2y8MXOrz/u9Vywyqk7nOt52qJ+rqxVz8mF+rl9zG57KFe3TCUxIb+tgQoasVVg03ML3vUsiD04hLBfbxn0pwlOw2dS2zGeayt7czfWhBuTXVSzzpMTfNG1D9G6pw8/xLTunuQd+fTFdfw4OrbyxkWhPiHjQQR/fL+GPWs35m1Ag8n4juxF8xq2lC8HZCYSeXobO2bPQp9kLu8F96JW2DZmjDmB16RxvNnUDYXqnOQIfts8jR+2adeqa9enJvLb7Bf54cei9bt8myV0HuRLPRdbVLcTZSJX989n+2KDactvbGHUpBZwchZLFz+kyYxxvOGpbr9qqvOPiwfw2y8RQC98t82ldZWHnF/8HHt2G7RDMYMeQf3w4hI7ur/Fn9mPgKafukVVfR4yoYBOuGHXZwadurXAzaFCwW3HG5dP5tG5jc79UbV55cf8FqwK/0YO625M/3IQTazjOb50CLN+fMTdhooZbMu164LT281xdLJCdduz0hN5EBrM7YXBpBs2ydoZq6F9qN64Fors0dV00qIucnPtVlL/TNfrpHrN6XXCeiwntWtvXN/2oZK1OWaZqcSf30Xk3JNkZp+hmSZtY+La1FZ+VO3dWqfd94k9vJXbawymLb/SjzojG8OZ5VxdC7af9satZmXMy0FmwhVurllN4mlV282xnjWHOnXNiT84hZtr9H5TA65UXjUet8r3iZg7nftndNuu0/WkwqZ7m1Oua3eqdWyMnZ25xjyftmOFxeD+uLasg0Jllz09+woRG74k8RdV+JdDBERABERABEqPwDMVbF0S4kmytcdG9V9n3SMtlEvzR5OkDVraYPvnaVJqN8WlYsHlixxs6UTVMR/hXvEWV+YPIS5Nt15NWHHQ/yxv3bnnZEUe4Ny6Reo1hcUJttUmULevLw6WeR/IrLjjXFw+k4fFfFa1wTbqdAyOjT2oYGCeHrKBs0FbNbXXwKbbQryeV2T/w0n/UBK9awQ3ftcNd0Y2Yco5KZmITe8TdS03UJZ/aQUvdMzbBvUpBsFWMZiaw9/BxYgJKIneO4Eb50I1V9O0IzmZlIoKrA0bn3Ca80un5WNYyFTkmnPw6dcAq8gDnF63SP+PIJrn0zqfP5AUfstMDbZueC0/RI/6FYxUbWQDpIKmC8ed4IvuumFaE/iun+CkogXNqxhe4h7HJjfh8EnVz3NHbNNu7Wfjp8OIvldwby3f+57hA7zRZHH9r/1f21j64QRyvobaYHvhBPeea0EdzfrdnJOUl9je/S1Ck8Hyk2OM7+xG8tn5LPx0uX4jBnzP/73nTZreZ6YGWzdcZ33PwOa2RjpoGOxb4LVkFT1eMFb2IVe3DWDr6hN56xm8jH1d1ZvdcfUbOn5s5A8UhT9MuSWKE2y7j8C7V12MzQDOO/23LvYrhuLuZKx03lCqDraR3D5thUvTynl+tyT+Mo9rSyKzA6V2xDY9KpirM3ehvF9wx826D6NOr/oYPiKqs9LDdxE6MTj3O6sNtn+eIdWzMY6Gv1vSr3B18HJSVCG+3QfUG+yDRdRB/vxkr/73vnFvPCc0p6LeZ9pQrtPeAoOtORYTAqjX2NbI71pDQ1usZ07Go56VkbLpxO6eTuTXhuHblAdGyoqACIiACIhAyQo8W8FWZZcWzfW9a7h3+ThZFp2oOugj3B0g9tAQwk5owpMmONioymclc+fgGiLOHCCrfCeqDlGVV3InqDM3Q/LeDL2RSiM77WpHZfWup6pGc02ry1s5E5i780qFtl9Ry/YiESd2kxIdDigwcx1M7T7tcbSMJmzp+8Qm6LejaFORm+A4bCaeTkpif9nAzV++JV01+uvwDk6d+1O7Rn6jhUV7AHUDeVZCOFd2zCUh8hbUnIF336bYZIRyac5oklTV1V9Eo+5elIsL5fKuRSSqypnVoMKLo/H088Lm7wtcXDiR3PGBwbiPakLa0W+5f/k4GWnJYNEEmw5j8GpgT5ZqZF4bms364z6+N1XLK7l7ZAU3Th8gS9VPSy8c312EZw3dYFsD277LqV/bgvRbBwgJ+orU5HiwbIlNuxHZdZulhfLHvNGoB5J0AnZWPDd3LOROyG/gMJraQ9rjZBHP9VW9iblrzKywNbb5j8pa+QXh85IFd4L6cDOkOC+LMTXYzqV3cC/qpF5ix5jx/Jk9/dcbxVv98H23Dtff68afOV3she+WubR2eUhk8Bp2rJ5Pwj0o33QcrYcPpnWNCkTu7sO6xdqgpRv4HhJ9chuBi6eRkPo2TRbO403PCsQGf8zKz75TX6H+XHp/3ksdOjMfEh1ymMObl3H1tJFRScVkegQNxssikdBty9izeQ1pyW5YdhhBp0G98HIwGHHVBFs71XUyE7n6/TJ2rl1DmtUI3vzfOJo4QOj6mmxXTUnVjspmnuPrt7pxPaf/2vCtG8gN77/OKHV+I7bvfc/4Ad5Yohpd3sgP61WO2inXHSi/oy2HtSPW2rJxl9izdhbn958ARQtc/SfTrZc3dsnn+Lqzbhs17XF/l9lz++HzL47YKuYsxdMjlZid87izRZMmPXxQ9PHD+sYsYnSm/5p/HIBXq8pkRh3j2oa9pJ5PhcquWPXtQ+1WrpQzCIO5uwSDMvoMN9dtJ+V8BuUGjqDem7Uwv3uMPz7arh61rdsO16l+6tCZmUri1ZPc2XFAfQ3Dw7o11db0wMk8kZjdW4jZEUJWijlmvq1x7tMFZ7tUbq+ZwN2DmhM1wdZa81zd/WkL0VtCyLL0wWnOB/x/9u4+oMb7/x/480O1rCMkxFQoPsomTDZ32zLmLpaE0dxOWMrMvTX6xpq5N+Ejt5PJTYmluR/2MUxssS0Z5abcFClLFid8fr/rnOuq65zOqVMd1fQ8/03X9b7e1+O6NM/zfr9f7wY1c3Fn+2TcihQOkEZl03B1cjD+kn2fZzb9Czi3rYY7kTNwa7vm6LT6SgYU6Mr7IiEH6UcjkLb9LHLvSVOuO6PK3qW4J1VTFo+tev8CroSHI/toFmBhCTPPIbDv6wyLh+dxccT6/C+GDPtfA4+iAAUoQAEKPDeByhVssxMQv+ZTPJBngSZfofWHrWB6aSdit4nbrkjBNjsBFzZoTic17boVr3eopbcwU1HBFtaz4OTbETXuHMXZ1fPzKriqzzNDyrd9cfNK0c+7sPWhBgXbmtPRfIIbFFpBWnVl80/hOK07rOQmRXdJ4wipDzkXtyI+cpNsWnNH1PObhcZW+dOiq3tFo4XzQ53Taqv1jYZLq4eFBETZZaXnJi/I1GYl2rk74PGvK3E+Zo9GHwsYivdtnX0O55fNQI7GVGknWI1aimYNlbJnJIbTR6lIDPdDumzfYvU9KQvZSqioYAtUeXMN2r5nhwfyqenoj1em+MD27xP4ZdVc6PrnbdGPqrjB1g99oqegtSILl6N1TOGVX/D1jfBd6IaaF8Lwpd9sza40Xo1R63ug4Z/bMedjaQquGPKUd3Fq1QgcipYF1LGHMXuQI+4LU4MDZFsiKd6H02R/dOvkiJrC3FWxKvLxsGAcj5ZtsTX0e3w2sgXu/zgdq4K2a/bFKwrTfNvg0U+zsXy2OFIpBdvseETNHoc/zgnTjtUf6zm/wbeTpWyKti1eXXEcns6ysCscqJiPodGD0PjmfiwYOk7PP/qLCrb5I9NXd43E5pDCtw1zWnENA5x1B+nGS/7E0FaPcSqoJQ79WPSbUaojSjBiaz5rPpq3rKZa23p1YUwhI6UNUWvlNNjXko1u5nXWEjVCvkBjG2Ha8dK8fYHVwTYXWbFhuLLwvOzWuqBhhAestUc2xWnODds1hoX4XglThW9EbEXmQdkQrpcfXhvUDDmnFiBxiTDiK/u4fwTn4S7IjV2BywvFKclSsH14CYmLQpEtmzJtOvULtGhnqVFJ2nRSIFq0r438EWWhfTG0mp7HxaH6wmRRwVYamc7FvX1fImVD4cPSFsGL0bRZlmzac/59mgfOR/NXc3FjyedIV82m4IcCFKAABShQ/gKVK9jqqkBbZTyafN4HdeU/0xWQDHxWRQZb2MFqxBo0s5OPtopTlKE9Mimsse0Iy/eG45WWdqhurl57mv/RvZbXoGDbciXaeTjomGImaz7jBH5ZUbLwZFAfVJeSgm7hwKm7e+Dab/nHmNh9ivo9OuavmZWfLnuWef3QOl84vECwlUbN5SO+snYL3pP+cFr0e1B0sIU02qyUvRfiOu37OtfeGviSlmSNbY9w+E7uAGvVetnHSL8Zj99jtuNU5HbN7XXEMFpoTzJOYpXXEKiXBosh7y8d632LvJ0WqOnljy4D3PBqHWGa9GNcjRyHzavUQVAKo4U2Iw/ZUrAtcu2r2GLfKEya2AbmF9biS79g1R9KU5Q1R6W1e1BUsJXWEiciqktX2Wi4rjsZhm6Rc9DeqnCsy9sbYevzLqpVgmALC2dYLx6HhrXV/c+9fwPpcUeQoRpJlN+TGEYLvc0sjaClDrbFXDerar8aTN27w9q9PerUFqbh5iI95kvc2KTukBRGC+vKs6Td+G3GEfUhUrC9FoNzU6Vh3ELOtnOH/eL3UEs+oixOUcZv63Fxrjyky9spKthK05Y1vwDQ3ZNmsF7rh4aq6Qv6P+nRE3CDRbWK/E3FAyhAAQpQoGwEGGylUboyC7YAxHDyUBqJE9dTKjVG5oQXwA31/Kajsd5/tJYi2BqyJrdMgq0b6k2YjsZF/ANKHmyrtFyJ1h4OOtflqf7aFAi2wrTdglPH9QVbs3NrERe9s8DfwDIPtsI/sVXTjoHrYV64fU0sKtUkCfELZGvCi/27orgjtuIFFO+j8ehBeLPdq2gsFWLKScSeqV0RJ03LF4tPFdolowVb6Sq2qOm/EWP6OcIcidjTtyvisgGb4N8wRucaVVnvShNspSJSNaQiUR3Q/ptwdLORF43SJWFgsK0Wj4gevSGt6NZtKoXgwl+Csgy2miONUr+cUXfDODTQuY+tKar27I5ab7vAulE9mKtGS3OQHrMgL0wC76FhhDusC71NYwVb6SKm+dOWcRWJI5Yi+yGgnhKsaz1zfudKFWzzikjlj5aqR7b/1jl6mn9VA4Ot+SVcHrJCXE6hD1TH2l0dhzLYFvuXL0+gAAUoQIHnKFDpg6003TNXHmae64it8DTFEdpH6umkJsJ025apBQtKidOkX3qUjMRt85GeLKyxVX9KPRVZvEd9Ia6075zhI7bSvaTi0oIRWgW1dPXCDlaj1qBZQ+DBuU24dHAPcoU1tsJHx3MzeecbtH3LRnMNtXBsXpEo2ZcD4vTsmsJUZI01vcIJ0lRk+ZcJz3nEVrisOHXdQhhFjrGC45Q+sDhXcFp18Z6XnhFBxTC0XxGAbnYv6aiKrHUFYTrwnLkY0MoST2QjlhBHPc3PrcCCSYsM6FZpRmzlzeuomCyG7BvfD8GGxTqKJ2n3rrgjtrIR2oTNnRFxLEA11bqmroJSGtcqKth2QPvN4ej2ymPEreqKPZH5U6J1gbZecw19HFNw6KPOOJW/2NcAeyMfIo7YPr0Ugd8Djms2LhY+Utw/hXifrYVMoRcq9g5DkyEusBCKKuUFMEOm4mpesuQjtvJ2xEAur5gs3mfm4c9xPdSA4knFHbEVLi+O0D5RTXe2Qb3Nw1Dvno6CUhq3XFSwlaZs5+D2ps+RFlP4Qga1X8G1vkZ+a9gcBShAAQpQwGgClSvY3jqKuB1b8TgrvzhRE3cn1NDe8uW5B1tAXUTKFFfXbYXJEB/UT9YsGqV6wtJ04fvncH7NF8gRApyiOyw79Yd9WztY6NqqRtjCRgxzzzLOISF8Ph5k6NguJ69CsxJ3Tm7CzdgjeCwUSjLSpzjBVvpyAekJuBizBtk3EvBM71ZD0tRlJe4cnIsrP59RFZoybdIfNl3dUL+uGarIR9+l6sLClwNh05GeCpg6f4rG7u3EatDyoCoVbAIeXzuAi1FS8ajuqOnhg2bNFKiSLl/bWgbBVpq6bpOESydN4fiWGRKXjUBGSWpG5T3b9+EW/jU62wA3Ds1G2LwwoN0cdJs4CK426srHGtv9dNuIUSPr4nLUdsT9GIZsVSXiFlB4zcUo3zaoqTF1V1qP+xhXj6zFoYh9SFUVm9L3KU6wnQ/P7a/ibsR2xMUeRXayOvCZ/HsYGg/wQb8utjAXKhdLo5yNv8ao9e+j4dO7+CNyEw7u+y7vHJ29KUGwzSsilbwdS/7sgEm9zWVVnIu450KmPFt/fga+XeoAyruI27UJR6NWqNxN/u2H1hM9oJAVj5KmP+NuPPaEhSDhx/2Qvusp9K+zsbf7aTkATWZ1hiVycO/oJtzcJBZVavcm6vgMQP2awCONqbTNUHvZAJhdOoB7B+KhVO0dC8ChLeoGDEOD6ppTZqX1uMrk47gaeQQ5pwpfI2p4sO2CequbQRlzBFlxV/H0phj4HJqhmruHqjCVqTxkS1OFn95D2ve7cefIhfxzdIGXJNhKRaTMzuJClCkchzvjvt6iUdJFiwq2gFSAq0puGm7ti0H63vN4JjA6uMDSpwtMZcWjqvhMw6vvNQTuXcCVyF34+1QanhmyI1Tz0QgJ9oSDWTaSogPhv7bwOQdG+l8Om6EABShAAQqgcgVbPQ/8QexSxO8/kP/TYgXbwraeUTeZGtMD137Vurj5eNXom2lyMswbWSFVNdVU+xgfNJrYHzZm+t5UPfvlWk9H83FuqFlg7xzNfWyFKb0uffVtg6On3wb+pSlOsBWmXNf1nY4m+uYZam2bU9gWSKruaayllqo/a3X8WSZSk01h00jca1eqYN1wDlqMaFdwSyjh9GeZuPqND9LyikQVL9gW2W992wOJU9dVW+pe2YnYb2WFlAx8HtqH5QUnrR88upsF1LHE7chG2LxK/KG8WnCB6xXcTsZ87GFMGCRMC9b90dwjt3jBVrXnrd571lxjKxxmE3gGY94usIeQ2ILWtjklCbYAGi/8E0Nfu4Ord23R+Ol3WDDikwJFo4qcFq29xljhg27rA3RsfyR0XXu7Hx+4bQ9AZ323qW/9srG3+0FhW8kAz+6fxcWJYVDmhaPCp7sW2DbHrgsaBHugrr4XS2sNq+HBtqhpzpprbIUnYDYpEM3bF9xCSP1iaa3rLVGwBdTBshoyk19G7dqXdFcgFkeP9f8a0FpPq7WmWfM87fXIzVB7tR9sxfXPBa6hb1uhwYuxe6gTVP/bUiYgzGMytpXw9xRPowAFKEABChRHoPIG22fA44xk3DyyCncuntM0K4tgC3G9ZHMzQGMUUOvxNfoUTXq5wdraTFXo6Ul2KtJidyLdrD9cOin0Vt01aTYLdl1dYWVlBpO8gKsZbFVXshkP275uOosw6QzkBr5dxQu2QpGsVrB4xxd2bXUUydIOfFVawbLXRDRuaYNqqrSnxF/XzuHm4STUGjEY9W/sxM/y8GfWB3WHDIddQwWEw3NuxCJx9wI8efMbtG6nFWyF+6s7HrYeMhNV+2eQHLMUD+/Lh0rLKNhKo+sKJW5HDcH1P0o1XCs+QTe8unAB3mtVBwphTaNS2FZmESLie8B3ZgdkyoMtWsBmbAC6dXsdtlYvqQyFAlLZdxNxfN00nDlScETWpMvX6DvaDc3rWMJErDArvTolD7a2qNkvAJ3f7wAnG0uYS1/4KIViVr/g1JZgxBXoiy1qDpmDPp4d8vue9w4bJ9ii/Ub4Brup1n+qpiRvLDh1uNjBVuijWP3ZrZ0jrMUNU59k38XFIyGIXhamWbRLx7F5t6kv2Bp7ux/VBavBzGc4GnZsCoWFqep31rPcLGQn/Ywby3RUPe7UBdb9OqPuK7VhJr4nuQ/SkHEqArfXilWF5b9zajeD5cQBqO9QD9W0t7MtcbAV1vj2hnV3F9SuWxtmYrvPcnPw9+14pO6KQPZP2tv+CFOmvdCgV1vUrGkKzVfcOMEWedsKAdm6KjALLsUNtsI5YvXnV1o3xMvm6mf09GEa0k/oMNdxbN7j0LtfrhN8V82DeyPhL2gmTgR5I/i0gf/j4GEUoAAFKECBUghUrmCrqypyKfB4KgXKREAxHk38+qDu37GIWz4bj8vkorwIBShAgZIJWIwLRURfWwBJiOrlj3Ula4ZnUYACFKAABYolwGBbLC4eTIGyFKiFKnYj0Ghgd9R9WYnU3X649ltyWXaA16IABShQDIFacOgxGBNHucNBASgvhsF70rYiKjAXo3keSgEKUIACFChEgMGWrwcFKpxAwS2QCqwDr3B9ZocoQIHKLTAaIXs94SAhZCdg2+zJCLtYuVV49xSgAAUoUHYCDLZlZ80rUcBAgfxgq1pT/dMmpMQeNfBcHkYBClCgPATEYJuTiZSze7Bq+TacN6SKcnl0ldekAAUoQIEXUqCSBNsX8tnxpihAAQpQgAIUoAAFKEABClAAqCzb/fBZU4ACFKAABShAAQpQgAIUoMCLKsAR2xf1yfK+KEABClCAAhSgAAUoQAEKVBIBBttK8qB5mxSgAAUoQAEKUIACFKAABV5UAQbbF/XJ8r4oQAEKUIACFKAABShAAQpUEgEG20ryoHmbFKAABShAAQpQgAIUoAAFXlQBBtsX9cnyvihAAQpQgAIUoAAFKEABClQSAQbbSvKgeZsUoAAFKEABClCAAhSgAAVeVAEG2xf1yfK+KEABClCAAhSgAAUoQAEKVBIBBltjPmhzH9j79Ud980xc/cYHaTeyjdk626IABV4AAZvAMxjzdh08+nM7Vn08Hfwt8QI81ApwC1WG+qF532YwuXcKFydvhfJhBegUu0ABClCAAhQoQwEGW2Nit1mJN90dVC0+iJ2P+P1Hjdk62zKygOWH++HcJBtX13kh7ZaRG9fZnA8aze4PG/nPruzEz9+uLYuLV8xr+B7GbC9HXI1shM2rKmYXjdsrH/TcFQDXGkKridjTpSvijHsBtqYSeA8NI9xhfS0G56YerBQmioXL4dhIuNUs3Aj5HOn/rRS3zZukAAUoQAEK5Akw2BrzZaggI7YmrZai6XtOyDncA9d+NeYNvlhtMdg+z+fpB7fwMWhf9Q9sGDQEqfouVZJgW2cYXD/3R2fHOlBUUzf8JCMRcYfCcCg0DE+e520Zoe1KMWLbdjAcp7eHAsCzmwfxx8QYPDOCndCE+aQA2Lc1wb3VQYWEtxIE29rNYDlxAOo3ssJL5qaoAiD3/lWk/fd7pG++ZKTeP79mOGL7/GzZMgUoQAEK/DMEGGz/Gc+pWL18qUckWrdTIDWGwbYwuLIPtvLeiKO3L+yI7XwMPTIIjf86iTX9jBhsu63GmMk9YGOm+8lWnpHfYv1KKPODTScFokX7J0i/ZgXrRhm4OjkYfyUbpxvqkcmi38KAOAAAIABJREFURiWLGWzf8kDjcV1Qw1R3H9NjJuDGJuP0n61QgAIUoAAFKPB8BBhsn49rubbKYGsYP4OtYU4lO+p5BFtbtF5zHH0cgew/v8OOZWtw4894ALYw7zQIrt7DYHOuJSJCS9ZjnmUsgWaw3uCHhg+P4PefGsLZqxmyDn+O66FZRrmA8YOtKRQLF6um8eYkHcT1tT/gUVIOAFNUaeeCGp4eqBb/OW5tNkr32QgFKEABClCAAs9JoJIEW/XomPWFTTj7XyvYerihXl0FTKoAuelJSIqcjvt3ZCVcGsxBi9HtAGGd7BGgpucYODjWgmkVYcpjEhJ3aB4vBcn8Z6Rn3earS9HW0wlVkvfg7DcrC0zNM+2yFa93qoW/fpqFhCNn1M1VaYVqHYbDvq0DLC3NVNPjnimzkXXpKK7GrMRjpXhV2fpe/e9KEi7MGQ+Nf17WHIy67n1h20h9f8+eZCPj1524dnArnpRi7qDaBOr1q8/Gw96zO+pZm6HKM+BB4h5c2rESuRrt18JL7WajcScnWCqgngYoPJuoz3E/NbPgLdn4oF7XLmhgVwsvmQgowOOMZNw8sgp3Lp7Tcfx42PZ1Q926CtV9CscLU1ZNquh4VmZuqOk+HPbNbVAtr+0kXC3QF/V7ZSG8J+ec8+9R1fcEXA6fhaz7+koDFTZiq0D1geFo0dwM6QfHIPFn7aEuV9T1nYsm1pm4smow7qSX5LdDC9iMDUC3bq/D1uolCLeJp4+RnnwSR0NmI+FcSn6jeqcLi+tFIY3KyteP6u/T/VPBWB4grivOa7sz9tyfD88POqChMH/16WOkntuO8KmzZcWVpPazcGZeS+w7ZNh9m3T5Gn1Hu6G5jaX6PpVZuLx/ESKWaU1b7haOCTM7AEL/lj2G65wp6OZoCZOq6qnOh5aNxJmfBJdBcNs+H53rPEbcsn9jT7RWPxRzMCByGJwQjyiv3vhD9QqIQV9+aOJ2zBkzvZCbsEXNIXPQx7ND/jPS13e0gM3EBejbpQVsBD9xevahVZ/gzBEh/Ov4WHgiaP1ouFpk4sTyMQg+ZKRqQ28NQ1P/tnj60wJcWeeMht+4wzr1CH7z3631O0//qKrZ9C/g3BZ5a0XV/21Z+AN/cBYXRoVB/StR1vamB7Ae7YEGr1RT/V55dOc8Ur5ej4d5s4vFIF69qFFgrct3ckf9wZ1hXbcaqgq/UnLvIf3oVtxaqzVtWfTA2RW4vA6wnDoYto1qw7Qq8PT+JVxfG4qs2FxVkLYI/gpNm5ki8+DnuL5W+4uAhqi9ehpsa99Dyvwg3Dsr9Efqu6xvGg66yExRtZ8XGvRqi5o1TQvvO6rBzGc4GnZsCoWFND37ElI2rUfWT0L454cCFKAABShQcQQqVbC1uZ+JB5a1UF3414388ygB8Ys+xQMpaEnB9o9YPGzSDjYvF368wcEWfVB/0njYv5yMS4vGIOORvF0xrFhp/qxg2/nnPLtxAL9uWKpeU1iSYNtgOpp96AYr84Iv5LOMEzi/Yi4el/BdlYLtzdg0WLd1wEta5rkXNuGXyK1i63ao7rkETq8qVP/w1PwokbrbD9d+k4c7HUWY8k7KRsq3I3DzSn6gNGmzEq/1KtgH9SlawVbhg0a+/WGjwwRQIjVmOq79miBeTexHdjYevqyAhXbn78cibvlsPYZFTEVu9BVchrVCtRsHELthqWYgEN9PCz1fkBj0yMRAqfPY7F+xeYgnrkqEZRBs79+9i5p16hToTvqR6Vj1xXbxz/NHbB8l70fY1HFIvVv43ZoP/R6+I1uo1npqf4SqxMs/no68v4ZSsD13Enf/3QFNxfW7eecp4xHh1RsJ2YD5xOOY1tcW2b8swpKpKzSbHvk9PhvaAo80flbcYGuLhsHfY1R7XWFOO9h3gNPXqzHgNV3HPsbl7SOxNfRkQQCfEOztpy52h8vb0OuTMINenaIOUofQXDF8SaOhaTqmI5dBsH1wD9kv14ZCSJ6yz7M7x5EwPgJCnBQCpTRim3vzCC7P3Q3lvcLvsorXODQd5AztV0Q4KzdpNxJmHMn/OysF2z/OIsexLay1f7fkXsJlnxV4KHyv8N5HaO7jAjNd65LFdcsva/ysuMHWFGbTA9G8raWO37Xawd4SFnMD4NBc/YWA5icX6dFBuLHZOKPwRb1T/DkFKEABClDAEIHKFWwFkUepuBqzFncvnsAzsz6oP3o87K2A9MNjkHhSDE9icKguHP8sG7cPrkXK2QN4ZtIH9ccIxytxO7Ivrl8oSKwxUqmj0q40KqtxPaEZ8ZrVLm7F2R35i7le6voNGlueR8rJaDxMTQKgQJWGPmgypDuszVORuHwE0u9r9sOwqciusB43F451lUj/aROu/7QTucJQh1V/1O07HE3s9I0WGvJaAfJA/ux+Ei5Fzcf9G8lAozlo8WE7VH+SgPivPsUDoTnnpXjdywlVMxJwcfdSZAnHVbHDSy0/haO7E6r/fQ7nl8xA/viAD+wnuOLRf3fi3sUTePIoGzBzRfUek+DUqhaeCSPzUmiuMhz20wajvokSd46txLXYA3gm3Ke5E6w/WApHO3mwtYPlhyvg3MQMuckHcCHyG+RkZwLmHVH9PT9V21UeJeD3BZ9CPbYlC9jPMnE9agluXzgDWH2KJmO6o65ZJq6uHoy0O7rMilpjq39Utpp7JFzamOF25BBcv1DCzWJ8D2PC63dwPCoMCT/uh0Bo0m4Oek4bhtZWQMLGRoiQpl4aHGzl91m8qciqMzN+RcSCWUiIBWpOXg3f3rYwyTiJVV5DkDco7TwfgxcOUodOYVT3wlEc3RKCy7E6RiUVARgQ6QMnsywkbA/Bni1r8SjbFuY9/NBn9CA4WWmNuIrBtqbQl6dZuPx9CHatW4tH1fzQ8z9T4Cp3kUZln/6Kzb09cTXv1qXwfRfHA1xx9JSuZy/aFDZiO/R7TBvZAuYQRpfDsG/jIty/K0257gGTqK44Ko1YS8dmxGPPumDE7T8JKDqgoXcAPAe1QE3hi4q+8j6KfbL/APPmD4OLUUdsxaCF/NHTKj7T8Op7DZEtjOB+fUMGYniwlSsWayqy6sQs3N6+GmmRN4DW7rCd+h5qm2bhxpLPkS49n2bvoeEsd3XofJqDrMuncDvqAHLidIxKWnRGg7UDUNc0C2nR4UiLuoBnD01Rxa0z6g3xQL2aObi1djruSMWYxWBrIb5Xd34IR2r4BTwzd0Hdrz5Cg5q5uLN9Mm5FCgdIo7IFvwhQf2FQDXciZ+DWdnUk1/wUtC9wiJcfWgxqBlPkIP1oBNK2n0XuPWnKdWdU2bsU96RqyuKxVe9fwJXwcGQfzQIsLGHmOQT2fZ1h8fA8Lo5Yn//FkGH/a+BRFKAABShAgecmULmCbXYC4td8igfyLNDkK7T+sBVML+1E7DZxeqQUbLMTcGGD5nRS065b8XqHWnoLMxUVbGE9C06+HVHjzlGcXT0/r4Kr+jwzpHzbFzevFP28C1sfalCwrTkdzSe4QaEVpFVXNv8UjtO6w0puUnSXNI6Q+pBzcSviIzfJpjV3RD2/WWhslT8turpXNFo4P9Q5rbZa32i4tHpYSECUXVZ6bvKCTG1Wop27Ax7/uhLnY/Zo9LGAoXjf1tnncH7ZDORoTJV2gtWopWjWUCl7RmI4fZSKxHA/pMv2LVbfk7KQrYSKCrZAlTfXoO17dnggn5qO/nhlig9s/z6BX1bNFUecivlwCjncJvg3jGlvqbn9TlkE27snseGjIcgnDMCA/T5wytFRfErxPpwm+6NbJ0fUFEfihKnCx8OCcTxatsXW0O/x2cgWuP/jdKwKkkZ9xZv3isI03zZ49NNsLJ8tjlRKwTY7HlGzx+EP2XRs6zm/wbeT3MUWr644Dk9nrS8BFPMxNHoQGt/cjwVDx+n5R39RwTZ/ZPrqrpHYHFL4tmFOK65hgLPuIN14yZ8Y2uoxTgW1xKEfjfee6G1JHHF8Kky7nS9OybXzgP3iLqh15zh+Hx+Bp3knl0GwfXoPN0K/RPrR/CBoEbwYTZvlFNwSx6Ieqo0dgobtGsNCfK+EqcI3IrYi86BsCNfLD68NaoacUwuQuEQe1AG4fwTn4S7IjV2BywvF+5eC7cNLSFwUiuw/8vtiOvULtGhnCXlxKnXhrdrI0vgiQAytpudxcai+MFlUsJVGpnNxb9+XSNlQ+LC02ilLNu05/6mbB85H81dzNb8cKIPXi5egAAUoQAEKFCZQuYKtrgq0Vcajyed9UFf+M10BycD3qMhgCztYjViDZnby0VZxijK0RyaFNbYdYfnecLzS0g7VzdVrT/M/utfyGhRsW65EOw8HHVPMZM1nnMAvK0oWngzqg+pSUtAtHDh1dw9c+y3/GBO7T1G/R8f8NbPy02XPMq8fWucLhxcIttKouXzEV9ZuwXvSH06Lfg+KDraQRpuVsvdCXKd9X+faWwNfUtVhbmg4bQp6tXeETY2XCpyoUV24DIJtwWrG2ut3dd1bC9T08keXAW54tY5wD49xNXIcNq9SB0EpjBaq8ud2zPlYXOcqBdsi176KLfaNwqSJbWB+YS2+9AtW/aE0RflG9BBsWKZj+q/qqKKCrbSWOBFRXbrij0JvYBi6Rc5Be6vCn/3l7Y2wtQyKapnPmo/mLaE5YglL1Aj5Ao1t7uH63CBk5v09LoNgq2MfW+31uwXlqsHUvTus3dujTm1hGm4u0mO+xI1N6iAohdHCxJ8l7cZvM46oD5GCraF76tq5w37xe5pfBIhfGOC39bg497yeSxcVbKVpy1eROGCpbO26ruaawXqtHxqqpi/o/6RHT8ANFtUqzi9eHksBClCAAs9RgMFWGqUrs2ALQAwnD6WROHE9pVJjZE546m6o5zcdjfX+o7UUwdaQNbllEmzdUG/CdDQu4h9Q8mBbpeVKtPZwgJ6dOYACwVaYtltw6ri+YGt2bi3ioncW+GtX5sH2/0cg9bRj4HqYF25fE4tKNUlC/ALZmvBi/4LogFf/sxGe/y4YaKWm/hnBVuqtLWr6b8SYfo4wRyL29O2KuGxAGn0ulKc0wVYqIlVDKhLVAe2/CUc3G3nRKF1XNzDYVotHRI/ekFZ0674Pwwp2lU2wdUHdbz5CA9WcW90fzVHIihpspb6bouooPzTv2RimuIrEEUuR/RAwpJBVqYJtXhGp/NFS9RcGf+scPc2XNjDYml/C5SErxOUU+p6UjrW7Og5lsC32L1+eQAEKUIACz1Gg0gdbabpnrjzMPNcRW+FpiiO0j9TTSU2E6bYtUwsWlBKnSb/0KBmJ2+YjPVlYY6v+lHoqsniP+kJcad85w0dspXtJxaUFI7QKaunqhR2sRq1Bs4bAg3ObcOngHuQKC0SFj47nZvLON2j7lo3mGmrh2LwiUbIvB8Tp2TWFqcgaa3qFE6SpyPIvE57ziK1wWXHquoUwihxjBccpfWBxruC06mI9r8arMWp9DzREFuI2BuPQru2qNbbCp7CpyPfl03YFwkFRGDW2DWrq3Ku2eGtsSzZiK79rHRWTxZHmG98PwYbF+kZPZW0Ud8RWNkKbsLkzIo4FqFxr6ioopfGAigq2HdB+czi6vfIYcau6Yk+krEK1jgfdes019HFMwaGPOuNU/mLfYr0SRjlYHFXUWXdNuoDGdGQx2N4/hXifrfnT6pu1R72pg1G/pu4qxcVaY1uiEVu5hjPqbhiHBvKKycM/RSv3xsg0dAuj4o7YCpcXLZ+opjvboN7mYah37yD+mBhToJp+fm+LCrbSyHkObm/6HGkxutbp5remdtZV9MsobwsboQAFKEABChhdoHIF21tHEbdjKx5n5RcnauLuhBraW74892ALqItImeLquq0wGeKD+smaRaNUT1qaLnz/HM6v+QI5QvpQdIdlp/6wb2sHC11b1Qhb2Ihh7lnGOSSEz8eDDB3b5eRVaFbizslNuBl7BI+FQklG+hQn2EpfLiA9ARdj1iD7RgKe6d1qSJq6rMSdg3Nx5eczqkJTpk36w6arG+rXNUMV+ei7VF1Y+HIgbDrSUwFT50/R2L2dWA1aHlSlgk3A42sHcDFKKh7VHTU9fNCsmQJV0uVrW8sg2EpT122ScOmkKRzfMkPishHIKGHNKNXjfTscEwI7oKYyBYdmj8MpofCS3SA0/WAYur3dAtbVoLnGVlyravJXPCKCxiEh0RYNR8/BwL6O6mrDOoOtuEbW7DFu7F+E8FVC4SYdL1expjnPh+f2V3E3YjviYo8iO1kd+Ez+PQyNB/igXxdbmAuVi6VRzsZfY9T699Hw6V38EbkJB/d9l3eOzte8BMEWUhGp5O1Y8mcHTOptXkjRKOmqRQVbwPrzM/DtUgdQ3kXcrk04GrUC2XeFe/VD64keUMiKR0nTn3E3HnvCQvKKgRX5V9nI2/2oRxVNZIWQ5D3QtVVNZzQIF4swhYfg9q4MVHHrjgbD34O1atRXd7BVr/00haqC8cLvobypK6AVZzS4C+qtbgZlzBFkxV3FU6k9h2ao5u6BJp0awlSoXCyNckpThZ/eQ9r3u3HnyIX8c3ShlyTYSkWkzM7iQpQpHIc7477eolHSRYsKtoDpJ4Fw6lQbVXLTcGtfDNL3nsczYYa1gwssfbrAVFY8Sir6hXsXcCVyF/4+lYZnhuwI1Xw0QoI94WCWjaToQPivLXzOQZHvKQ+gAAUoQAEKGChQuYKtHpQHsUsRv/9A/k+LFWwL23pG3WRqTA9c+1Xr4ubjVaNvpsnJMG9khVTVVFPtY3zQaGJ/2Jjpe5p69su1no7m49xQs8AeDZr72ApTel366tsGR0+/DXyxihNshSnXdX2no4m1nsa1ts0pbAskVQsaa6ml6s9abT/LRGqyKWwaiXvtShWsG85BixHtCm4JJZz+LBNXv/FBWl6Fo+IF2yL7rW97IHHqumpL3Ss7EfutWOTMwGdR8LCip69qjKDmVRfWaunpXaRn14F13j628p/bwmnFYQxwLjjdWfc+to2weZX8fF1rbHVsmaPRJc01tsKPbALPYMzbBbcRUp+mtW1OSYItgMYL/8TQ1+7g6l1bNH76HRaM+KRA0agip0Vrfzmg8EG39QFor7Pr2tv9+MBtewA667tNnV88CEW9jbndT1vVqGL9qvqnuUpTeLPzii7l79uq/Y5m38uConb+PrYaP8+r7Kt1lr59bKdK5YnVxxdcYyuGYL1/nzTX2KramBSI5u1r66lRoBXISxRsAXWwrIbM5JdRu/Yl3RWIxdFj/b8KtNbTWjjDevE4NKyt6wztLxKaofZqP9jqPBaAvv1yBy/G7qFOUP1vS5mAMI/J2Fbi31U8kQIUoAAFKGC4QOUNts+AxxnJuHlkFe5cPKcpVhbBFuJ6yeZmgMYooNbDa/QpmvRyg7W1meofUU+yU5EWuxPpZv3h0kmht+quSbNZsOvqCisrM5jkBVzNYKu6ks142PZ101mESWcgN/DdKl6wFYpktYLFO76wa6ujSJZ24KvSCpa9JqJxSxtUU6U9Jf66dg43Dyeh1ojBqH9jJ36Whz+zPqg7ZDjsGiogHJ5zIxaJuxfgyZvfoHU7rWAr3F/d8bD1kJmo2j+D5JileHhfPuxYRsFWGl1XKHE7agiu/1Ga4VrxAbaagz7TPPCajaXKBMosXP1lHw5dfRWjhrRASqRW0OyxGkNH98hb752dfBL7lk2Hue9x9Kmjo3Kx0KZiGFyD/dH533WgkH05U/Jga4ua/QLQ+f0OcLKxhLnUpvIx0m/+glNbghF3RHvbH1vUHDIHfTw7wNbqJfW95n2ME2zRfiN8g90gfC+jmpK8seDU4WIHW5WfuvqzWztH1Si68HmSfRcXj4QgellYXkV11Q90HJt3m/qCrTG3+xGrAVe9FIHfA47r/i0hBbx7pxA/Tpx6bOGMGnOGwM7OEkIh4qcPb+D2d5uQbjkErdxrF6xcrGrZFKajPoJtp6ZQVDfND5clDramqNqzN6y7u6B23dowExfvP8vNwd+345G6KwLZP2lv+2OKqv280KBXW9Ssaarqu/y9uhHyOdKlbXNKGGyRt60QkP9lgBZtcYOtcLpY/fmV1g3xsrna7+nDNKSfiMDttWIlZ+kyOo7N64G+YAsn+K6aB/dGwl/QTJwI8kbwaQP/x8HDKEABClCAAqUQqFzBVldV5FLg8VQKlImAYjya+PVB3b9jEbd8Nh6XyUV5EQpQgAIlE7AYF4qIvrYAkhDVyx/rStYMz6IABShAAQoUS4DBtlhcPJgCZSlQC1XsRqDRwO6o+7ISqbv9cO235LLsAK9FAQpQoBgCteDQYzAmjnKHgwJQXgyD96RtRVRgLkbzPJQCFKAABShQiACDLV8PClQ4gYJbIBVYB17h+swOUYAClVtgNEL2esJBQshOwLbZkxF2sXKr8O4pQAEKUKDsBBhsy86aV6KAgQL5wVa1pvqnTUiJPWrguTyMAhSgQHkIiME2JxMpZ/dg1fJtOG9IFeXy6CqvSQEKUIACL6RAJQm2L+Sz401RgAIUoAAFKEABClCAAhSgAAAGW74GFKAABShAAQpQgAIUoAAFKPCPFmCw/Uc/PnaeAhSgAAUoQAEKUIACFKAABRhs+Q5QgAIUoAAFKEABClCAAhSgwD9aoEIE23+0IDtPAQpQgAIUoAAFKEABClCAAuUqwGBbrvy8OAUoQAEKUIACFKAABShAAQqUVoDBtrSCPJ8CFKAABShAAQpQgAIUoAAFylWAwbZc+XlxClCAAhSgAAUoQAEKUIACFCitAINtaQV5PgUoQAEKUIACFKAABShAAQqUqwCDbbny8+IUoAAFKEABClCAAhSgAAUoUFqBihVs/9UdgW+PgOL3OZh6L6G096b//H+1gve/fTHA0Q4KMwA3d6Lr6bWy490Q3G063qgO4O9UXIhfi89STiD7+fWILVOAAhSgAAUoQAEKUIACFKBACQUqVrA1HY7lboPhbJGJ0z/4ICDreURJBbzbhGNkIyHRip/Cgq3qECUST/lh3O3kEjLzNApQgAIUoAAFKEABClCAAhR4XgIVK9gKd2nqg9Xd+8MRSYg4MB6huca+dR+s7ie0n4m4E0sw784ZZOi7RFVXeLeYhJGOtYC0Axh1YikYbY39PNgeBShAAQpQgAIUoAAFKECB0glUvGALQFF3KXZ0clJNER53eq1xw6RiFna81xGKa5vQ69etBuj1x8KePmj9JBZfHpqNIwacwUMoQAEKUIACFKAABShAAQpQoOwEKmSwBeww9o0VGPCKEnHHRmBqhhGnJFefg93d2gEX5sPj4lEDpMX1tmCwNQCLh1CAAhSgAAUoQAEKUIACFChzgQoabAHU+Aq7320Fxe09GHVqpfFGbRlsy/wl4wUpQAEKUIACFKAABShAAQo8T4GKG2whjpQqkhCxezxC/2ckhpIG23/FYvHB2dhnpG6wGQpQgAIUoAAFKEABClCAAhQwjkAFDrbAgJbRGOsIxB3ri6l6KzwVA0IoBvXqdIx0UCD57BiMSjasFJR3m2iMbAQk/7oS/3f9AJKNFbKL0XUeSgEKUIACFKAABShAAQpQgAK6BSp0sG3t8A0Wutgg8eceGHerNI/QB6s9hUrIAP4HZFzdiv87twkXDG1S2Ibo7cFwthRPKLA9kKEN8TgKUIACFKAABShAAQpQgAIUMLZAhQ62aLASh990MG6wBZB98wAWxS7FT4aOvDLYGvu9Y3sUoAAFKEABClCAAhSgAAWMJlChg62d/TfY8LoxRmzVXgqT7hjrOh4965sVYyqyAiNfD4e3PZB4dj6+TDnBqchGe/3YEAUoQAEKUIACFKAABShAgdILVOhgq15jq8Tpw14IyCr9zapaYPEoI0GyGQpQgAIUoAAFKEABClCAAhVDoAIHW1cEus1F55oVpCoy97GtGG8se0EBClCAAhSgAAUoQAEKUEBLoOIG22qzsKNnRyiub8XAXzYh21iPrqQjtgy2xnoCbIcCFKAABShAAQpQgAIUoIBRBSposLXD2DdWYMArSsT94IWpfxnxnhlsjYjJpihAAQpQgAIUoAAFKEABCpS/QIUMtoq6S7GjkxOQvBPjzq6FYbvNGogpBluza5vQ69etBpzUHwt7+qD1k1h8eWg2jhhwBg+hAAUoQAEKUIACFKAABShAgbITqHjB1tQHq7sLe84mIWL/eIQ+MTaGD1b3E9rPRNyJJZh35wwy9F2iqiu8/z0e3s1tYJZ2AKNOLDVuyDb2rbE9ClCAAhSgAAUoQAEKUIAClVCgYgVb0/5Y+JYPWltm4vQPPgjIMtrKWtmjVcC7TThGNjLL/7ObO9H19FrZMW4I7jYdb1SX/kiJxFN+GHfbqGPHlfB14y1TgAIUoAAFKEABClCAAhQwvkDFCrb/6o7gd0YAv/oi4K9M49+t1OK/WsH7374Y4GgHhZBvCwu2f6fiQvxafJZywngFrJ7fnbFlClCAAhSgAAUoQAEKUIAClU6gYgXbSsfPG6YABShAAQpQgAIUoAAFKECB0gow2JZWkOdTgAIUoAAFKEABClCAAhSgQLkKMNiWKz8vTgEKUIACFKAABShAAQpQgAKlFWCwLa0gz6cABShAAQpQgAIUoAAFKECBchVgsC1Xfl6cAhSgAAUoQAEKUIACFKAABUorwGBbWkGeTwEKUIACFKAABShAAQpQgALlKsBgW678vDgFKEABClCAAhSgAAUoQAEKlFaAwba0gjyfAhSgAAUoQAEKUIACFKAABcpVgMG2XPl5cQpQgAIUoAAFKEABClCAAhQorQCDbWkFeT4FKEABClCAAhSgAAUoQAEKlKsAg2258vPiFKAABShAAQpQgAIUoAAFKFBaAQbb0gryfApQgAIUoAAFKEABClCAAhQoVwEG23Ll58UpQAEKUIACFKAABShAAQpQoLQCDLalFeT5FKAABShAAQpQgAIUoAAFKFCuAgy25crPi1OAAhSgAAUoQAH6SiWIAAAgAElEQVQKUIACFKBAaQUYbEsryPMpQAEKUIACFKAABShAAQpQoFwFGGzLlZ8XpwAFKEABClCAAhSgAAUoQIHSCjDYllaQ51OAAhSgAAUoQAEKUIACFKBAuQow2JYrPy9OAQpQgAIUoAAFKEABClCAAqUVYLAtrSDPpwAFKEABClCAAhSgAAUoQIFyFWCwLVd+XpwCFKAABShAAQpQgAIUoAAFSivAYFtaQZ5PAQpQgAIUoAAFKEABClCAAuUqwGBbrvy8OAUoQAEKUIACFKAABShAAQqUVoDBtrSCPJ8CFKAABShAAQpQgAIUoAAFylWAwbZc+XlxClCAAhSgAAUoQAEKUIACFCitAINtaQV5PgUoQAEKUIACFKAABShAAQqUqwCDbbny8+IUoAAFKEABClCAAhSgAAUoUFoBBtvSCvJ8ClCAAhSgAAUoQAEKUIACFChXAQbbcuXnxSlAAQpQgAIUoAAFKEABClCgtAIMtqUV5PkUoAAFKEABClCAAhSgAAUoUK4CDLblys+LU4ACFKAABShAAQpQgAIUoEBpBRhsSyvI8ylAAQpQgAIUoAAFKEABClCgXAUYbMuVnxenAAUoQAEKUIACFKAABShAgdIKMNiWVpDnU4ACFKAABShAAQpQgAIUoEC5CjDYlis/L04BClCAAhSgAAUoQAEKUIACpRVgsC2tIM+nAAUoQAEKUIACFKAABShAgXIVYLAtV35enAIUoAAFKEABClCAAhSgAAVKK8BgW1pBnk8BClCAAhSgAAUoQAEKUIAC5SrAYFuu/CW7uMJyFja0sUDEiRmIyC1ZGzzrnyHg3GAl/s8uEctPL8VP//tn9Jm9pAAFKEABClCAAhSgQFkLVLxga+GCDyb4os8btqhlBuCpEpkpZ7Bn9TJs++1hGfl0ReiRHmgqv1rifnQZc7iMrq//MgrL6Vj9lhtsniUh4tB4hJZZsG2C0Ts+Qrsasr79dR5LBu7AxXJXeVE7oEBPhxXwd7EBbu7ElNNrceFFvVXeFwUoQAEKUIACFKAABUohULGCrUV3BPznE3Q0S0LM+gXYdCgFsO2O4VM+grt9GqJm+GOdmKLeDQ5EQPvqmrf+9Akykn/F7pAofHvuSSlYKmiw/Vd/LOzug9YmSYg4oCPUjh2LNZ52BUz+Sk/CiY07sPvoo1KYVMRg64qAsCB0tBZuKwUxH4/Fquuat/hO4A5Me0OhZaJE5q0ExH6/DeuizyP/65LRCNnrCQehte/HYuzKlPzz3gjAlsCOqAUgaVcv+K8VfpR/vG7YbJxZNBCBR7SOTYnB2LGrIGsd6n5CdrzUogI9m6/FZOdayLiwFKMuHkB2KZ4iT6UABShAAQpQgAIUoMCLKFCBgq0TRq+YB89a5/H1mEAc0BicdcW0jUHokBkG70nbVEFEZ7CVnpDyOnZMCsFqowxviSG33EdsFfBuE46RjYDEn6dj3K2Egu+jrmCbd9QDxC5ehHUHSxP4pcbEkItyHrEVw+bjK0mwauKAjP1jMWq5PC5CDIxawVYml/nbOnwxIwpqTVlQvRKFAX7r8kKvPCCXOtgiG+dXDsTM7/M7oj/YCse44rO356JL7WycPuSFgAcv4q8i3hMFKEABClCAAhSgAAVKLlBhgq2tTwhC+tXD+bwRLs2bsvAJQURvJcI8JmObLNhejpyCsauEY01g36MrPvPtiqYKIPvUavQNSCy5TN6ZFSTYVpuFHT07wirtACacWKp7SqoYbP/6eT2mBl5R3cHLrm9iiH9PtKtnAiQdwnjfYyj97OWKEWzVYTAbByYdg91XH8Ap/QDGjv66iJFQC9i26ITuQwbBvbUNzKBEUqQ//DekAF2CsGOKK7JTUmBjq0TUAH+sU33B8g6Ctk2D460EmDZ3QlreiK389VIf42qZhKhe/lhX4M0TQ3NWJjLNa8HiyjZ4TwrTCs66RmzFhqrPwe5u7aAo7Pkb4W1nExSgAAUoQAEKUIACFPgnClSQYKueUuqarvmPfQ3QzgHYMtMFiWLwlUZs84Ot+miF/6eI7vcKUGCE1QSth3higmcb2FuZqA9WPsD1X/Zh+bxYxOmd32lYsLXq0gNBozuihU01se0MXN6/AzOXJSJD+81Q2GPUzL7o9bo9rIR1xHgCZcY1HA7bgUXRBY5Wne3dJhojGykR94MXpv6l51XTEWxVR743EAsnu6CGjjWxL7t1w0cj30TzeuYwFY59+gTpST8hLOgQLqbre6UNC7amLm0x2PcdvGFbC6ZVhbYfIfnMPqxfeBa3Sz2fVgySOccwc+RKuK6IgGeTVBz4eBS+lk1H1j8SaoHugWvwyRu1gDShjQU4LwbbtP0xMOvhDuWuAfBf+xDoPQ87xlvh2NpUvOPjityTwfD+4oQWjqHB9gxikpzg3jobx4JGYcFpdTOFj9gKR9jBv/0avF8/u/B34J/4W4h9pgAFKEABClCAAhSgQCkFKkawVQUKF6Rs9sDkrRboOO4r+PZ2QC0hDOUogayTmDkyA6P3egLiaJm+YGs/eSo29q4H/LkHXT7+UeQxQa/gAEzRXpMr4WXEYdGILdirM2wVHWzth36EkJFO0DXhVfnnHoz9+EfkZ61XEBD+Kd610fHk/opDcL8t+KHAjwZjeZ/hcH5yDqH7ZiBC30PXF2w9h2DZ2BZ4OfMslnywK6/Yk/XYsQjytFMHWu2PMhm7p4Vir44Zz4ABwfbdngia2An1VcFd66PVjxK9w2IIzT0eCO95Z6Aa0e/ngFSt6ciFBkb7T7DhP91hI6zPHTAWq95Qj9im7RqA8y4R8IR6OrJb8A74Wh/D2O31sHiKK3B6AQYGHdPqtuHBdsFSJXwCO8I0bhUGBsQYGGwBRYOV2P2mA7IvzIfHxaMlYuNJFKAABShAAQpQgAIUeBEFKkSwdZm2AfPeeaiawrl18GJsGeoEeR5SXgyDxySFqrCP3mCrqI7O/fpinHdr1Dd7gviNn8N/s7ietJs3ome2hgIPELfxGyzfdR3Xs6uhae+u+Mz/bdibAbcPLYX3vJs6nnERwVbRESGR/dDC7AHit+/Aoi0JuJ4tTIvuiCmj+6CFVQ7ils3C5Gix6bcHIjKwHaxunkBgwB4cT34CCH3v8Q4+7FkNOz7aUTDYKmZhx3sdYZW8E13PqqoW6f4UCLbmsO7ZGaNHv4MmCiD96Ep89tUt9bmN3sGMkG5oYvYEyQd3YPWmeKSnm8CyY1sM8e+DNrWA3D92YfzkszquVVSwbYDBYePhVu8Jko9GIWzdeSSnC9OiXfD+WE+42ZogOeYrfBFS8sWiBQKrvS9C/+MOW2n0Vex14SOhUhgVizw1CsFeLwdVcagZUE993+Z9Ak5ho6HYPwD+SdNUwbfUwfaDdXBcEQLPhimI+sQf664bMmIrzLb/FN/27Q6btAMYdWIpkl/E30i8JwpQgAIUoAAFKEABCpRAoEIE29Ff74WnpTAddCs6hobC3TYTZ1b6ITBpGDYs6Q4cm4lRC1x1Bltd95zx03qMmJ2QVz124JK5GNeqGm5//yW8F2tO9VV4DUe472tQ3PwRI4fukY2sSi0XEWyHjsP+kY7I/nEpvIK0grHXcOz3fQ3ZP62G12xxvW/jHti4vivslWk4HRaG4PC0oqvc1l+Jw+0NGKkrpHjU35cO4Qv/Y5BmF1tOnIhFPevg7/M7MHXaec11t049EbSsE+rnxGOdRzhiCyAXEWzb9MGX895EjYQ9mDjxZ822G/VEUGgn1L+0D2P8fyrBKyuc4o55O3zh8uwMFnwQCPXYqS0+WReK7g1ScSxgFBbEqZsuVrB1CMHefrY4v9YDMw+ORkiEO5QnE2DbQYGDwnpba/UIr9Vv6+AxI0qr78UYsRX6rJre7AJpxLnoqcjC5cSR+0ex+PLQbKiKLfNDAQpQgAIUoAAFKEABCqACBNuOCNgSANe0MHjMskJohDtspYq0gxdj91AHJAlTlG8Ia2w7IiOyF/w36KuKnIP4jUvhv1kzvI5bswgDHTPww9QvEfyL9lMXg6veacCFB9vOcwIR1Elr2yHtS2hMiwacff2xxMtePSr9NAe3Ey/i+HfR+Hb/A90ht8FKHDZkCqrOYPsEt49uwvyvruBvWb+aB83ApDer4WJYIJZs0e6wtLVPMnZ3D8Xe4gbb0WOxZoDWtkPabZRmOrIYCiGbyquKthM2ILSHDVJVX4ScNyDYdkfQtk/gaimO2KqCbT1xyx0LjFat2wWUF6W132IBqCtR6OWnXR6qmMEWTvhk3WJ0t05AmPdkpE7Rt92PHM4Nwd2m4w0w2PJ3NwUoQAEKUIACFKAABeQCFSDYqgOBU8ICDDzupjHVs+PnWxDQ4bFqBG5lW2ENpRVOzPNG8PH8YKsuHiVM/e2J/5soTCt+gNMLgjFzf/62Nupgm4a9Hy3EoqvGDbaFbjskXUor2Kr+uI4jPhzbEe+2csovZnU3Fos+2lFwrW8xg61UFVmoiDxssjCt+AmuRC3DV6GZeTevDram+DV0LlZrDz5Ka2hrlDDYFrrtkNiFUgRbd2HNa2v9W/jkFYMqasQ2b29adSXjBNX7Zpq3l6x63a4tErZ6Y/JmoTyyMYMtYDF0MbYMdkLa92Ox1Xqxnn1s5e9rfyzs6YPWTxhs+WucAhSgAAUoQAEKUIACFT/Ynv0aIyMd8NUcdziYCYV9lsH0a3F0S+92P4C9rz9ChZFQrdHXD1d8hVHOJrgeHYSRyzTXdeZNRU7cj75jDusYMS1iKrKvP4542eP290HwXlzCNaN1HDFl4Wj0sjPB7SNL4f2F1pRmaauXYq+xFfZFGoiF01xQQygG5R+KvdfUj99uxhR87lYLf/8ajokz4zX/VkhTkXVUUVYfWMRUZPGapud3YOI09cip8T7iNORCci2QPx1Z/xRfcd/kJmZ5I7Kuqu2DCtlyx8jBVtpGyFV5AtuSXPBBodeWrbG9tQceP68segq78dDZEgUoQAEKUIACFKAABSq0QMUasf3GRaxSq9ssWzb1VHdV5PyKw/IQqxg5DpFDHWH2NANxYVvyike9MdQTE6RiU5s/h//G/FHe/B4UEWylNbNPMxAfuQf/2ZeAC0JBKH2fseMQ2e4BDkcdxr4f03BdqMQsFI8aOxoBvV+BUuf+u6WpimwCt2WzMNjJRDPEvtkPXwa1hTUeIflgVH7xqPfc4DtWLDb135X4LFgsNqVxP0UVj2qBcTuHoI3iEZKPRiMy6k9cvPTIgL8IFuj++Rp80qEWkJWAbf83GWEXtU4TpyGbqQqKCTsaa35cZ25BUOdayBSrJRcItha2cOrcHcO83OHSQJgMnokTi7wRfKSo9bjCdaS9aOVre6XrF3cqsvo82/GhCO1dCykpgK1tYaEaUNRbih0dnaBkVWQD3iUeQgEKUIACFKAABShQmQQqQLB1wbSN89AhUwgqe/KDTU4qjm2IgukgX3S0BrJTjmH9pAU4IMwIFQYigwMR0L46CuxjKxWDyv4dq4dswg7VFj5WGLdmGgY6ivvXaj1h5Z/7Menjw7gg/nmR04u1RoTfDfwMAW9b6XlvHuD0vCDMPCT+WBzh1X3wAxyfF4RA6di8gxQY+Xo4vO2BCyeGYEKank1g9W33I43A4i4OTVyGCNUWPiZ4LWgK/N/Usz44/SxCxu7C79KlipxerDlt2XL0R5gzoAle1qNyJSoAX4Vq/1AMjuIfC9WJ/bWKQHt+tRujWwIJqq2hdDQubgOkSD+BwGHBsFCNwuoZ3n2ajYQdgZi8Wb2n0QdLdmNYc2XeVOSCrWsHW83+FjxeXLurqvKkJxRbeGLextFwUXVRfrx2a9I78BDH9w1GUE5l+jXFe6UABShAAQpQgAIUoEDhAhUg2IqBopawV+0CGDpxVV+wBapj3JoAVYjVnNZrhYGB3hjY7hVYVRMDbnYa4o/sQuCyRMjLTRU32AohsfUQT0zwbJO/XjbPXSvYKurBw9cdA9o3Rf0aYj+ePkFG8q/YHRKFb8/pGe2VpiOnHcCEE0vzQrjG49UXbAGo19RWR65GpWITNPEdguHvOOT3RZmJKz8fw6avz+K2PD8XM9gK/XrZrRs+Gvk6mltXh6mwJ7HsozvYFjVi64l5O0fDpWoCtnlPRpj4JYdmy9LIaSZOBHnjRI+CwVaZlYqUhJOI2bAVB1LyGxm9Yi88m6jX22qXhlJfQ2wb0oitEYItAGmUudBgKz3/23sw6tRKbvXD3+wUoAAFKEABClCAAhSQCVSIYKuejgnEfDwWq67z+egWUMC7TThGNgKSz0zHqBT1KCM/lUHAFZ+9PRddrDJx/PBgBJVwKXdlkOI9UoACFKAABShAAQpUToEKEWxhPxohX3ui3m9fY+TsA9A5EFc5n4/mXZv4YHWP/nA0zcTpH3wQkKVnSjKtXiABBXo2X4vJzrWQET8fA/88+gLdG2+FAhSgAAUoQAEKUIACxhGoGMEWgJNPCOb1s0XG6W1Yv2EPTqQ8RK2mHeHm/gH6256H9yTdk0ONw/DPaUVhOQcb3m0Hq9wkRBwYj9Dcf07f2dPiCijQyX4JPnvdDri5E1NOr9U9Bb24zfJ4ClCAAhSgAAUoQAEKvGACFSbYAhZwGTgRvu+7wraWUK0WwFMlMm8lIDY6DF9/z6m30runsJyFDW1MseX4bHz39AV7I3k7GgLODVbiS9sLCIpdibj/EYcCFKAABShAAQpQgAIU0CVQgYItHxAFKEABClCAAhSgAAUoQAEKUKD4Agy2xTfjGRSgAAUoQAEKUIACFKAABShQgQQYbCvQw2BXKEABClCAAhSgAAUoQAEKUKD4Agy2xTfjGRSgAAUoQAEKUIACFKAABShQgQQYbCvQw2BXKEABClCAAhSgAAUoQAEKUKD4Agy2xTfjGRSgAAUoQAEKUIACFKAABShQgQQYbCvQw2BXKEABClCAAhSgAAUoQAEKUKD4Agy2xTfjGRSgAAUoQAEKUIACFKAABShQgQQYbCvQw2BXKEABClCAAhSgAAUoQAEKUKD4Agy2RZi9G/gZAt62gvLP/Zj08WFcKL7xP+oMheUsbGhjgYgTMxCR+4/qetGdfakBlnz0Dpq8lIlT2/Zh/u2iTzH6EaY+WP22Ky6fnITFf2cbvXk2SAEKUIACFKAABShAgcooUPGCrYULPpjgiz5v2KKWGYCnSmSmnMGe1cuw7beHZfyMHDFv1zi8UUO47HXs6BKC1WXcg7K8nMJyOla/5QabZ0mIODQeofqCbcvO2N3NFkAK9i49jjXPnlcvbbFkcmc0yTqPJWvj8d/SXiav38DDuBh4H8kqbYuy88W+ArhxOBx+53U3nWeMJEQcKMTYiD1jUxSgAAUoQAEKUIACFHjRBSpWsLXojoD/fIKOZkmIWb8Amw6lALbdMXzKR3C3T0PUDH+su6j9SF5B0PZP0bmO8Oc3sfujpVh+1XiPrfARW3nwLeya/4BQ/K/+WNjdB61NDAhcsmD73eLj2FjYrVs5YePI1qilejwn4bftGm4Y/HiMHGyf64htfrC9cigck37Tf5MKyznY8G47WGXFYvGR2dj3P4NBeCAFKEABClCAAhSgAAUooEOgAgVbJ4xeMQ+etc7j6zGBOKAxOOuKaRuD0CEzDN6TtkHjR+0HIjK4HR4nXkdtR3vc+z4I3osflNHDflGCrQLebcIxshGQ+PN0jLuVULhffRdsGdICFs+u4bulJwsNtq936olZb+TgynVrNLFPx+EVx7DisaGPx8jB1tDLlug4S8wa447XqwNX9oVjUhFz1t9w+AbBLjbIvjAfHhePluiKPIkCFKAABShAAQpQgAIUUAtUmGBr6xOCkH71cH7RQAQeKfh4LHxCENFbiTCPydgm+/G7wYEIaP839vqdhP2Sfmhx90eMHLoH18vlCUtB9x8wQiv3qTYLO3p2hFXaAUw4sbTodcT1WmDLhy6wKHKKsCVm+bjj9YenMf1Xa8zt7YDM/27H2DNPDXw6/7BgK9yrZRZ++TYGc9OKukU3BHebjjcUqdgXMwKLX7T1zEXdPn9OAQpQgAIUoAAFKEABIwpUkGDrioCwILimb4P3pDDNEVnpZjsHYMtMFyRqBF8xSOacwOQhe/DGmq8w0DENez9aiEUa05G7IvRID9hf2AWvbdUwz/dttLCppmpZmZGIvcvWYflPT2Ss6uObyqET96PLmMNF0BsWbK26vI2p3h3R2s4KZlWFJp9AmXETp6N2YGF4GjRLCpmg9ZBBmDDgNdjXMNFx/Qc4PS8IMw9JP7KCx7R+GNCpKeor1Mcr/7qJ+O+jELjuulbb6nO820RjZCMl4n7wwtS/DHi7DA224nHZP0dh7Kk6WPJJZzRJOw2/8CQd05Gr4q3WreHt2gj1qguLqwWWp4BJVUAeoFXToGvgl/D/4uG7XfFWPXMg4zxWbLoM277ueN/BHMhKwJawOESII8NvdXHHpNaWshvTHz7Vx/6F75aeQfY7b8LjtQawEBifZOPGL8cx66dMZOokEkO8wcEWsLNbgw1t7ZB9aSU8/thjADwPoQAFKEABClCAAhSgAAV0CVSMYNslCDumuCBlswcmb7VAx3Ffwbe3A2oJoS9HCWSdxMyRGRi91xPY1Qv+a8Vb6eaN6JmtofxxKbyCbkLh649oL3vcLjAdWQyqfz1ARo3qsNKWUCZig9dqfJuXKJ9nsNXRdl5/chC3KgiTI/NDtrOvP5Z42UOMekUEWxN8uOILjHLWFYD1jSIPxvI+w+H85BxC981AhBH/nqhD4lOc2rgP8zOAkV5D8L79LR3Tkc0w0kMMpbquXyDY1kNa+iPUs5bCqhJpN7NQ7xXrvLPThDB94pHqv4sfbM3x8AFgIQXsvFaVuHJoFyb9ZuiIcxGY//LBao/+cMyOxZeHZkPHRAUjPg02RQEKUIACFKAABShAgRdXoEIEW5dpGzDvnYeI6uWPrYMXY8tQJ40gp7wYBo9JCoRoBVv1NGTkj1g27oGN67vCPlUYwd2FuLznJguTyjSc3rIDq3ddxz2r1ghY4o03rKAjDEsni+cabcS2K0J3OSFj/zFs3peAC8lPgDqv4MOZozGqVXUoL+xCD78T4sVfw+Lo4WityMHl6HB8uS4B11Ednft54pORr8EqIxbBXjvwQ959vo3QI33QNCcB304Kx4Y/cwBUQ9Pe7TDuA0dcHrq+YFVnxSzseK8jrJJ3outZ6RsDY7zw4ggm8isaN3z9Hax4pwHkoVO4kkXzN7CxtwPMclJw+LvT2HJTqRoVbVjdATPGvIGGBYKtUJEZSPspCjMeuWJjV/V/Z8bFYNL1Zgj1aAazpGPw2H2rwI2oQy70TheWh2Blymms+S4Jh3Orote7PTGmpSWgp92Sidlhcsc16FkvFfuiR2CxfNJAyRrkWRSgAAUoQAEKUIACFKiUAhUi2I7+ei88LY9h5sit6BgaCnfbTJxZ6YfApGHYsKQ7cGwmRi1w1Qq2Yuh7GofgflvEcFcdUzYHotcrGfhh6pcI/kUrnGYn4tsZq7FBXtjHazj2+74Gsz/3oMvHP+p4CYwdbPW8Z+Los0IjQIvXvnsCMwftwum8U6thwjdz4WGnPQorD8KbMHNZIjKKeq3rr8Th9g7GL2Jk2xpbBjoB8m11XnJAqN8bqJd+FrM3XYJUOFg9kpuN33ZEY3aKvMM61thKFZmlsCtNi36YgI1r4vBdHXH97/Xj8IjUaEzVsKHB9uGlY5iz5xb+lLpj2QyhPm1RT0+7RTHr+7k0Dfz0IS8ElFXNs5J2ludRgAIUoAAFKEABClCgggpUgGDbEQFbAuCaFgaPWVYIjXCH7ZUoDPBbh4eDF2P3UAckCVOUbwhrbDsiI7IX/DcA6Dsc0RNfA37ZhL5Tf8/jtZ88FRt718PtI0vh/cVN8c8LCaeKrtgY3QP2ekdkjR9snfv2wccftEHTOtXFNbayt0OjHx0Rsr8fWpjlIH77Oizacl09YuvtjamDHKHI+R2re2/CDtnpih4D8c3kdrASpnE/fYKMmwn4OeYwNkTe1B1yG6zE4TeNH2x7deuLMS2hFVarwm/IIHStn47/rj2IJaptZMWRXYWuCsv6g23ePrRisM0L0FLQLVWw1TWiK/bFyMG2S/NIfOYMMNhW0N+Q7BYFKEABClCAAhSgwD9CoAIE23cQtG0anBIWYOBxN+yY4gqcXoCBQcfQ8fMtCOjwGMcCRmFl2xBE9LPCiXneCD4OeCyciwmvqwtA6fxoTEcuJJw27oMt699G/TIKtvZj/RE6qJA1s1r9cJ74KVb0fUXHLT7B5cgFGLtKx5isoh48RndFz3bN0VQskoWc69gxNQSrtbeheS7BthbmjOuJlhb6H0/+dGQx2FZLwpblp7XW+L74wXZAy2iMdVQy2P4jfl2ykxSgAAUoQAEKUIACFVWgYgbbs19jZKQDvprjDgezFMQMWAbTr/8fe3cCFmW5/3/8fRRIfowoaOKGaIKmZoq5ZGQm7oqmhpjiEriRieWeoXLQyC1X1MAFlxQVyD2XMtPIPJodUlNcUBNXSiERDzog/f+zwcwwbEI5wneu63ddJ+d57ue+X/cz/OYz9/LMp3PlOO3jfnRTbvNi1Z+OnHuwdfpwLGt61kD5y0a6jMtelZtdcnGO2OqmSkPSL9tYvOgYMao1tqqXyanIzgRF+9FGcZ+kNGvstbsiq3Y5jo2KIDjHDsomPBQODJzhZ2L9rvbY8jPY3rEliuJcY6udhpxHroWs6cjlGDekD29UzrmpVP2X2zCzoyNWJtbYlowRW90a2wR2bBtByF/m+mdC6iUCIiACIiACIiACIiAC5i1gXsF2bRPCP+9M1VzMUmOX4xWwO2saspXBRkvZJ7UK/JhZbe1J0u6WDNpweuMIgXMPEHv6PqmK8nTz9sLXswH2ZY0fmaNfgeIMttqgap/B1a9CGD//BkmK8rTp8iZefVvS6Hlr0B+x1YZdfsMd4Z8AACAASURBVI4kcPMNHv2RqNlsKrdXRy/W+JTnzNbD7Dgcz8U/VAda4+LpxfxRjTFcv6srpPh3RdZMQ7bi/K5oJl8wrmw5Jvv0obV9ctZuyZrjFShvHGPpl5f4nnL0beNGX1cHzSZiJTXY/msISzz60/Ch7Ips3n8mpXYiIAIiIAIiIAIiIALmLmAGwbYJk9bM4rVk1c7Hu+g8dQUfvGYHabc5FL4Vy36jcKsMqdcOsXrcXPY/AK8FM/FrasmZNR/h/4UJYt3o5x/HmdIvkmO6YJtLbyQdXc27AXFZz3jV7LZcPve+u6e/YZX+Yfk/xzbfsvWD7Ss92DivLdVM1US1fjbhv0TOjyRSN71Y126TNc/g4pZgRoYZ71CkwOeVCLyd4OyRAYxJNHyKbuFv4MrMGNWJly1MTS3WlKbbeTj52FZ8fngI9vUIG9IchzJGV0v6jeuWtan5V/bOymg3jyr4iK12OnMeDbn8TQTjtDtZ5b65VPGvsVU4LCTSrQGpp6bhFf9T4anlDBEQAREQAREQAREQAREQAbWAGQRbeGfBdgbbqZ5VO5eT+XaMK/O/8sa1bDwbPEMJN5nDdAEziZiATwk8aurZsRkok25wbGsk84ym9OYbPosQbFE44Bs4mF5NHVDoNnhKOM2BjddpNKkHjRL24T7igFbBgl7zAjVriZVpKMta59xsKvU0S3quY7v6DGvaj+zDwI6NcbLXPsv2cQapf1zkwKoIlhxUPf7HxEs3HTlxP2OOLMR4GW6+XaJ/gJMrkZ4N4OIhfHbe5IGpk3UbPCXFMnNNHKrNq+0cGzCz+8vUtCkLGalcP32MFYfSeGuoB6/oPTKo5ATbdgR3nEwrRQI7do0gRB71U6jbTA4WAREQAREQAREQAREQAX0Bswi2ju+HEdYddr83kuVX/44OKsx04r/j+k9Wpm6jKeXP63h34mmDXY3tW3Zh/owOOFnlNY26oNdV4N0sAp/akPDTZHyvxRX0RDnuCQVa1V1LcJOqJJ2Zg9f5756wFDlNBERABERABERABERABERAJWAWwRanYYQs7oPDqcX4TN9vepSvSP31bAZbvxWf4eUMqb9sY17Yf4k5rxlxVdRy4I0+Xvj1dELBVSJ7hhBa1BnEFsMJ7fI2zpbJHPt2OAEpRS2wSB1Wok9W2M4gvH1L7FOO8Om3MzlYolsrjRMBERABERABERABERCBv1/APIIt0GB4CLN6O5J0bDOrw3dx5NoD7FzcaOfxDm87nsR73KoiaDybwbbV1I+Z5W6fR7szuPXNKrxnxRfBJvvUrMCVfomo/e8Tll4sxUohegKK/xvLEvfO1EKM5cYQAREQAREQAREQAREQgeISMJtgCzY08fqQUW+1wNFOvRcuPFaSfDOO4zvXs/irokyPfTaDbfaa2RepVkFvfa1q46gbcXy/PjL3dbNPeIcobKcR3sySjTHT2fH4CQuR03IXsBxO6JtNORMzmZCHMiout4oIiIAIiIAIiIAIiIAIFIeAGQXb4miOlCECIiACIiACIiACIiACIiACIlDaBCTYlrYel/aKgAiIgAiIgAiIgAiIgAiIQAkTkGBbwjpUmiMCIiACIiACIiACIiACIiACpU1Agm1p63FprwiIgAiIgAiIgAiIgAiIgAiUMAEJtiWsQ6U5IiACIiACIiACIiACIiACIlDaBCTYlrYel/aKgAiIgAiIgAiIgAiIgAiIQAkTkGBbwjpUmiMCIiACIiACIiACIiACIiACpU1Agm1p63FprwiIgAiIgAiIgAiIgAiIgAiUMAEJtiWsQ6U5IiACIiACIiACIiACIiACIlDaBCTYlrYel/aKgAiIgAiIgAiIgAiIgAiIQAkTkGBbwjrUnJujsJ1GeDMboo58RFS6OddU6iYCIvDsCyjoWn8lPs9F8+9TX3L22W+QtEAEREAEREAERCAPAfMLtjZNeGfMKHq0csTOCnisJPnaT+wKXcTmUw+kM/8BgfbBgQS0Ls/F6AmMXF48F1TYTib0jXZUzbxE1DfvEybBNh/YelQOH01NTnDWdz3K4umGZ6iUTtSM8qDy/ZLSfm179Hvgt938MvHrZ6hPzLSqbwzGxb85Njk8G+DTbCbetRUknV2I77n9pJppE6RaIiACIiACIiACRRcwr2Br05mAzz/AzeoSu1fPZd0318CxM0MmDMXDKZGtH/mz6pyq0R0IO9gFl/h9uI84kENBE8zg2KwgpnxTdKQClaBwoNcoD/q2dqFaBQvNKY/TuHX2OFFr9rL9l4wCFWMOBxV7sP3X28zrPBxXi0tE7TcVak186ddBFFewedmd6v7dqXR3P6c/KkiYqEml0Ek4VlJV5DpXxs/lXkLx9E65cQE4NbfgbmgQd77PrcwnDLYvNcGunwdV6jpgbam9DR8kcuf4bn5fd5LHz8xvQ/98sLWa/AkNm9sadEjm43T+d+MEN9ZEk/ZrUX6NMbdga43VoL44vNGEihUtKav+e5VO6o2T3N4WReoPacVzs/8TpeQabFUXb8DIVnPoWwPi/zMZv5tx/0SN5BoiIAIiIAIiIAJPQcCMgm0Dhi2dRR+7kyweEch+gy/gLZi0JojXktfjPW4zD8wt2DZ0I2R2bxopcunBXAL4U+jvAl2yeIOtAu9mEfjUzuuL5T8QbPP88muCpXl/nCe3Jv23K9jWrkPKgalcDUspkF9+BynmLcG5dgrXQ6YWa7At2280zp71sM6lAnd2j+H6uvxqZy7vm0ewzdJIv0L8vxeSeqE4fLRte1ojtjYNsZs7FKcq2l8+jJtUXD8mFQdVQcrI77P9r/4s6T6Ehv+6RNTe9wl7dn5jLEjr5RgREAEREAEREAGtgNkEW8fhIYT0duDkZ14EHszZPzbDQ4jqrmR9r/FsNqtg60xQtB9t7IG0RGJ37iN062ku/gGKWk50e6cDXlXj8Rx3+Jm56Yo12FpPI7KrG/aJ+xlzZGEh1rk94Yhlbsr5ffk1Ok8zepfGlYDvsfl3X6rcPcgp/+1kFkMv/i3B9o3+uPi3xgZQ3j5Jwo7tpB64C1hSpmUTKvTojtWFIBK/KIYG/CNFPL1gm/0DgCVl2nWm+pBOVLaBByeWcnFOcSTbpxlsbVHMDsS5riU8TuH377fzx46TpN9Ih0qVKNetO883TSdx/KZnZ/p7AT7btaovI/TVuijjVzLw1JcyJfkf+QzLRURABERABETgnxUwk2DbgoD1QbS4sxnvcesxOVuyTQAbpzQhXh18n2wqcsOePXjvnZY0qqod01Le5+rpQ4QHHSbGePGVwoGB473o1doJe9VaXzJITThN5KItbNCbVuz04VjW9KwByqtEjgshNJ8dSnKfJp1Lm0xNcVbe59b5Y4R/so9v/9C/YfTKGHeagVMG4NWyBgrVPMPUGxzbuI4pW5IM7jBF05ZM9O9Aq1r2WKnnI6qmJIJqbmLONbb29JrUm76vu1BNoZlurbx3gzNfbSVw1VWTXxa9m+3Ep7aS2G89mXivMDe3qWBrS4WQT6hT9QrxfRfm8uVUe165C1wccAE71TrNfC6bcyRTW0ZaDKff3471vPk4107kyvhgo+nIuQcUTTAma1TW1DTXHNUyGCnTa//E/1Bu4mCc6tqqp4w+/vMKCRFLufedbmqsLRUWfUKdGpD+227OTfxa3YW5v/L40WDIWJp61CGHiYkpzun3E0k6GsWtlYZhz6DtmR5UH9KOyhUtKUM6Dy7t57eZX5Nu8CG3xmr4EGq2dkFRXnUcqKYAU9aSMv/g6KGuj3K03XcSTbvWhBwjrJaU7e1J9W7NsVO3DzLTU7h38iuuLz2ax7TvAgbbl1pTyacTVWtUwrKsyiSNe7Hbcym7EuVG9aV6SxcUNpq6pN+/zh8Hovg94kr2rdBpKC8Ob0I5Uri+PIg7WfdQLndLbvcDud1DOac45zWdW/Mjj+rzvJS03v2p+VYTKqjq/ziNZFVb5xw1vJdtHLAeOYAarjX5v3JG90qeI+A9mNflfVytE9ixawQhMmpbmD/GcqwIiIAIiIAIPBMC5hFs3YOInNCEa1/0YvwmG9z8ZjOqe13sVN/i05SQ8iNTfJIYtqcPbOuG/8rCB1vFID+ifZxRZ1SjV84A50xAxDDaV9WulTU4/j4xs4IIVK/dLc+ELwLpVgOu7gzCZ9H9fDu9sMFWN3pqsuAbhxk9aJfeKKjW5UosMQpX2jxvfFYS3wZ8SvBRzb8runixdnxL7HWBNk8XCwYu/QTfhqZMrhLpHkJojkr2Z0mPITTM+IWwvR8Rla+O/gGmvzjbBM/HpV4a1xdM5Y62HYbFtqF6RF+qJKtC6T2qPUmw1Y4A/XV0LvELrsOQsbzsUYd7OaYj/wPB1jKFVP7/KFs5I7z0C1wcvpQHqoBYqxdO892xK/Ba4MIGW+3x5U13YPKBIK6GqUaHNS9dsE08cRe75nVyfObSL0RxJiBGe3QlFLMn8UJda3UYy/Eyg2BbZmQAL3dwIPPSdk59pJtOYonV5EBebG5rst6Zf57g3IfrUZr8la4AwfaNXtTxc6eCidnCmX8e5dxw/RFVS2yCZ+NSz9TUYsMfgcoFzuHFl6x5eGo152aezP8TWdhgqz3eZMEPTnLu/dU81DPRBNvr3DxuTdWWlXJYpvwwl8uLr2uKs2lI5fl+1FSvezfxymdqt/uL0XzcUEH8fzzxuynbSOXf+XKECIiACIiACDxbAmYRbJtMCmfWmw/Y2s2fTf3ns3FQA4Mvw8pz6+k1TkFIEYKt3+ef4VU/jTMRCwlclYRq3NK+fmO8hqk2oZrH+LDsjms19WNmudujTDhC+PJ9RB5Pg+dr4DXSC1/3GlglHMDn3X1cxZX5X3njap3EtxM/JfhnVRnOzNrmR6sKejeC3hrbQgfbGRN5r8I5Irce4cBhVb0tcOrSlX9/2BYnK/3rqq6nDbbqS6dx6+g+liw6wrE0B8YsGEsvZwtuHVyI9yc3gBoEbRmrDr9JP29jccgxYhIy4Hl7Bk7yx/cV412R2xJ2sAcuaXFsGBdB+HnV5jLWuHRvid87zlwctDpnsFVMI7KTG/YJX9LhxMpCfjJMhy/LiZ/QqKUlt9ZNJnE34DGUhkOa8ODrqVxdmQI2nXBc64GdQQgBCjBdUVdB49FWanngNL8Tdr+rwnKU3ghSwYOtfuMLNRVZHSbTSf5uNdfWnSWzYnOqzBxM9fJwZ+cYrqumFmsNrPTrp2uv3oWzRyKfINiG9Mcy7ivu7j+D8lIa2NhiNcQPl3Y1sTRy0R+dzrx/gd++WE/KdynQaTAuw5tjowrlA5ZqZmb0G01jz3r86+F1rq1bTbJu+vSL3XGc6Y7d0wy2NrZYdu1FzT7NqWCZzu9bPuJmtHaUPMs3hVtbVvPH3itkPrCmTIfOOPq6Y2cJ976fy5UQbSgzuPvzC7Y1sVs2Cacq6ST/sImbG06QrvrdwLU5lYb0x7GGJcm6+11drjs1o3pR+eFZ4v+9jlRV/6CqS2sqv1WP//mHamc36GY8qNoynpvRmkpp7ke9CuqbFzrYjqb+yync2Luf/x1NJFPVya5tcBjVl2oVDa9rfG3l7RNcDY/iQWwGZX1H82LXOgb3luW4QBq1rkTm3ZNcUh13XLXm3ZoyvQfgMqAJ1vmtWbafzZ43m0L8Srqd+rKQf4/kcBEQAREQAREQAXMXMItgO2zxHvrYHmKKzybcwsLwcEzmp2WjCbw0mPAFneHQFHzntihSsO01byZjXrEm9fwBFk83nsKr3001CIgYS3v7eDZ4hhJu8MO+boRWN0KpC5L6I5bFG2xzu4H8VnyGl/N9o52ftfVRJhGzfCGBO/V2Nh3pz8F+TqQeDaVnQDx09GbnFFcUWSE9+0qm19g2Zv7OIbgq0ri4cx1TFsWrfxzI81VtGQda1yX17Bx6nfsuv6ON3s8lfA0ay8s965Ck3QhJF6Iyf9vNKdWjU7SBA+P1kAUOtk2osnYo1TP1HzOjCwR3uToziORTuqr+E8E2jTu753J9XfaIaNkPAmn8eqXs6cK6UTL9L/bFGmxz6zrT62B1ffLwwnYufnpQb0puPSqvHE3NirpRREsU6mneadxcOZnfDTarfnprbE21NvV4KPHzstcZ6EY+jUer1ed6DOXFIU0odzu3ddn5BNuX+/LCtDbYXIjidNbItrZW2tH5CgY/3GjvWZs07ny9mutGU8Oz26MbeTfcuKxYg20ut0pu07w1104n5fh6Ls/TH0HWhvWskK2ru4kdygv62S43mQ3d2lH1xpd0OFbYH9oK+edLDhcBERABERABEfjHBcwg2LoRsDGAFonr6TXNnrAoDxwvb6Xv6FU86D+f7YPqckk1Rfm6ao2tG0nR3fAPL/xUZBQNCFo9NGt6rjLpBmeOHyJyTSzHDNapakcm8+yK+8QEBRF4WHdsInuGzuMzvaVs6tN14bEII7YonPCd0pNuTWtgb208DTiXYHsvluDeG/k2rzaM8uegpxNJP4TiOT3e4MjcNo8ymLr8OIOkG3H8Z/cBwqNvmA651Zdx4NViDrYGwfV/6pEt2/TrVKiRzuV3F5LadTSN+9Uj2XgH4IJ++dWuQcRoqqZuOqrB1Ej+gWBr6jm2xqNo2rBfJpcglTNUFHbEFmjpTuV+bahSo1L2WmzdXWM0qprrWtUc96MurJhaM20uwTaN37fM5WZ09g8LqmZoApnxDx1GP3jkOtqcT7DV9Wden98/j3Jm+CayHkDUrj/OI1tr1tOrHttz+yx3D+wnebf+iLHuh4W07BkPBtcwYV7YEVu0a32bZ6+X1r+E8frlgs1eUJWgrZtxu1VvFfSzzXBC+7yNswTbf/yLhlxQBERABERABP4JATMItm8StHkSDeLm4hXTjsgJLeDYXLyCDuE2dSMBrz3iUIAvy5qHENXbniOzvAmO0Qbb20cYP2AbsUZS3WYHMqGlqefYWuDauwNenRrTyNlB8yWQNC5GL2Tkct34o/503ty6QBdsdTsiZ3Dmi6n4rzHakaTIwVZvx2WTVSl6sM2empx9gTx3RVZtZjWsA11bvoiLbhOutKtETjSxcdbfEWy1X3DtVKNZYZVwmt+ElJCfsfVvR3r0R9wsN5qmHpVyPkqngF9+y02bw4sv5/bAHMBg2q2ZBNvW/XEZ11ozxVe37lbvfilysNXbcdn0bag/uq1bY2ubcwOq3IKteqMv7dTkrGOeXrDVhC/VjsjdcRyumlacc6MlTSAztaGYXgh70mCb1zpVnY+pgGfjQLkBnbFv2ohKVazVG41lPrzC5ZnZjylSzF6Cc11I1a0fL9Zgq7fjci5/OoscbHMsByhEsLUYy4aenWXE9p/4ZiHXEAEREAEREIGnIGCewfbEYnyi6zJ7hgd1ra6xu+8iLBfPp3PlOMPH/ShNTRfWrR3Vhc/cVC1wHeBNwLDG2CvjCe8Sygb1odqpxFanCe2+jsh8OkU3xZnbxwkcEWm4u3KuwbY8F7dMYGTWul4L2oz3J6B7Daz0n3nrOYR9oxpjpbzBnpB1hH+lWRuseuU5FbkgI7aD/Njn4wy/bKTLOL2fBhQNmLV2KK3sTe2KbISh2jl6hh++TcujPLuNLqOPGB5QfgbbO7ZE8SRrbG06UXOtB5VzhAPtKN+Dg5w+UYdGbe9yznc71iGfUCslivMpnWnYPIXL784lRX/jngIFW92Uzrw6XX+ULpdRpHqtcZjYn2oVTT+rtmCjVIUZVc2ud8rRhVxeYDh1INdgW95opNSmDhWCR1OnhqVBKNVNu02/cZBLIft5qF7DmXuAK/iIrW4tac6AWHbIWF70qIPl01xjC5QZMpZGHnUoa1QPzSZmxmtdtSzaqchWuunxOW6nfEZstfeq5a/rORt04sn+34Jq9+AJ/ri8ZMtfelOaywyfxEudalJG9SOI/1IeGAxE5z5i++D4Ui7Oy979umzPobwwqAk2+i5Zm5jprzvWVD/vqcj5PdNZVYJ2U7jHJzk3aDUPs1T0NvEq4Bpb5bmF9Dq7/8lc5SwREAEREAEREAGzFTCvYLu2CeGfd6ZqLlypscvxClDtGKRdB1sVlFcOsyRoL3sSMtTPje314bvqoEXqaZb0XMd2bVgNWtsb+7MHiNxxjhj1xkeqzaNcCZjtjWsFw119dWFVeeUI4esPazdtyqVSDXuwcWlbqqmfH3qa7Rt3EakNoPa9h7DWvzEKvbDqOvVj5qs2prpxhHnjtvEtNRj44QAGtnbQbJilH2y162K5d5olH2xke0KGZsOrwW/SraUTirJFGLGt04U1qzvgxH1iV4USGHGXSl068PGoDrgoNG012C26oxdrfMpzZuthdhyOVz+nV715lKcX80cZtjFbqoC7Ir/RH8duadzZepA01YYwlWpiM9qPui/Zqh+xol47q/dF1nb+fF6wO8vNuy7Yp6xX7+6qnirc9n/8fqMmVaqeNfryC2jXLdqi+tIdSmK0iU19tNOQLU2tbVQ9EVa7eU32aJf2y7ZlCokRIdzalmTw3FNUj1QJmcqd7w3vHV0oUgXFi/O+Qql6hmiOV2GCLZQdGUCjDg7qR+rcO/UVtyKOagOoNeWmBfDiy/ojqHqbE30fxtWQC+oNfioP60XNKpqddfVH1nSjfA9OrefSghPaTZJaY9/Vneq1bHM8kqfgwRZ0I+Rqi5nbUVITm2FDqN3cAXVNcg22DRi2eBZ9XKxIvbiVwA9WEVfEP7Om662zwnDDJu2mV2Uf3+Vm9HruaDePsvTsm73ZlGoGwRZTfZvf5lHZa2bv/hBF4m7thl25te+N/jj1q0DK3oPcO3qBTHVYtaaMxwDqDmmCjX7gs2mOw7LBVLOBzAdXuBa9nXvfqTa+Uv1Z9cBpUSfDDbs8NVP7y94/y/kFq0m7Yo3VgKHU6VQH9bwG/f7JmjlwnSvzQrgXmwY16mD9VmeqtW6IbTnD+0p1esF+5FEdmf1Iqwe/buLyZ0d5XLEhtv5DqK3bUTufYNvKeRPBL9vJrshF/JzI6SIgAiIgAiJgrgJmEGybMGnNLF5LVu18vIvOU1fwwWt2kHabQ+Fbsew3CrfKkHrtEKvHzWW/dhRO0cWbtZNcsTcpe59jc4OZsk83NdjEhk565ynP72Lke4e5qvu3Om0JW9oDl9xmpOqHT6Chjx+zBzmjzYM5a6R/fOvebAx2Uwdhg1eaajTWHvsb+3AfcUDzVp0OhH3eBRdTzyhSH1CEYEtuj+9J42J8Ci7ODkbBVrvZlEnvDC5uCWZkmPHjjhT4vBKBtxOcPTKAMYm5PGLDxEZHmsuYDoZWH39CQ1dbzc7Put2Rs4Kr8XRhXYWzA4pxE3QhTjMyaWGwY6zBsbp63j3KGT/V+sbcH7OSejcFRaXs59galOM5mkb96mmCm/4rt+fY+q5HqX+cyXWPlbAJnkTderk8NscorFp+EEiD13M+XkV5V/XDgi0pemuUs0Ytc/sr9sRrbIHmfXlhchtUvan/yrx7hWSrOlQytcZYfeA7zN8+mAbqz4aSOPWjwnKrYMH+PddArtsMyuBxNZVQzPsY59qmHrEDyku7Of9R9vOE832OsZFhmUGjebFnPZOPJ1O1xmBKb66fH9WR6dzZGcT1L1Q7CGtf7fpSZ3gbk48S0vxZ0ZtabtOG6iv7ov29I7uMx3dJ/V8lFAb9k/djoXLUu1DBFsjlc6O8dIW0unWokGewbUFgu5m0UcSxcfdY1vxVsHtCjhIBERABERABEXh2BMwg2MI7C7Yz2E71rNq5FODJilm69u5dCBrmRiPdWs/HGaT+cZEDqyJYclBvR2DV6Kx7WyZ6u+Fayz5r8xvlvUQuHt5GoKkdfp93ZszU3nSo74DCOFgaBVtVhRRNG+Pn04U39I9Pu8+thHhiorYSqlefhj5DCOjdmGqqJKzahCn+EJ9Pj6fDCj9a/aEXbFX17tmD+YPdcLLXbhyVmsiZH/bxrXUPxrS1NL0rckGmIqsr7YBv8FC8GmpMlEnx7Fm+jiUvDlNvLGX4fF9r2o/sw8COjbPrkod3VifppiMn7mfMkYV6z9zV/5BYYzV8CDXdXFDYWKpHHR/+fpGb61aTcjzniJduIyf0HxtDdnB9nMuIK/VaU2lkJxyMNkDShITmOHwxmGplTa9T1dRW98X9LtfmBHFXNUvUpiEVZgygVi1b9ZrGxw+uc2vHOu7YDjC91lddjiWWvkNxfN1og50iBVtNuWW7dqeKR3PsK9liqV5Dno7yfhJ/nj/KnVUHUWZNPa2EzTQ/HBs5UK4sZKbf5c53m7h5/lVc/JuTZrD5ljXlRvlR8/U6KNQ5TtM/ibuPUsZjKI7WT7rGVnsPdOqP04DmVLCxhMdp3IvdzvWld7ELGU3NXIMtNPALY1ZPR3X4S44JxHvWT0X6y5v7SLMtinmB6hBruHlYJazHDaaGa03+r5zqvlX1fyJ3jkRxy2hn4sIGW3VDXvegWv9X9foyu3mGa1WtsRrUF4c3mlCxoqX6PlRtIJV29yK3Nq0j5QfDv4XqUirVQzGsO1Vfyq57Znoa//v9Anf37yZ5b2L2xdr1wnFAG+wqaj+bN05yddUmyg6Zj3Mlw77nJXcc3utMFd0a3/S7JJ+MIfFaQ+r3zrmpW8FHbLX3t2q02KOh+j7MumdX1qam6nnVeQTbWtWXEfpqXZQXltHr111Fuk/kZBEQAREQAREQAfMUMItg6/h+GGHdYfd7I1meNWxqnmBSq8IKKPBuFoFPbUj4aTK+14o6YbSw15fjS6yAzSjNLurAJfVu6SW2pdKwogj8qz9Lug+hIZeI2vc+YUZ7/BWlaDlXBERABERABETAfATMItjiNIyQxX1wOLUYn+n70d/zx3yopCZPLGAxnNAub+Nsmcyxb4cTkJLLlOQnvoCcWNoE7Fw603/0UDxUC8KVcaz3Hs9m+cNR2m6DArS3ASNbzaFvDYg/Ohq/WwkFOEcOEQEREAEREAEReBYFzCPYAg2GynUAdAAAIABJREFUhzCrtyNJxzazOnwXR649wM7FjXYe7/C240m8x616Fn2lzloBhe0Mwtu3xD79ElH73yfM1J46oiUCBRAYtnQPfV7QHZhK3KZAxn8hMwEKQFfKDmlA35enM9LZjqSzC/E9tx/5Sa2U3QLSXBEQAREQgVIlYDbBFmxo4vUho95qgaOddlHrYyXJN+M4vnM9i7+SL67P+p2psJ1GeDNLNsZMZ8fjZ701Uv+nJaAOtk5Kkq/9xK7QRWw+JUO1T6svzPu6Crq+uBKfMhH4nd2V9ag0866z1E4EREAEREAEROBJBcwo2D5pE+Q8ERABERABERABERABERABERCB0iwgwbY09760XQREQAREQAREQAREQAREQARKgIAE2xLQidIEERABERABERABERABERABESjNAhJsS3PvS9tFQAREQAREQAREQAREQAREoAQISLAtAZ0oTRABERABERABERABERABERCB0iwgwbY09760XQREQAREQAREQAREQAREQARKgIAE2xLQidIEERABERABERABERABERABESjNAhJsS3PvS9tFQAREQAREQAREQAREQAREoAQISLAtAZ0oTRABERABERABERABERABERCB0iwgwfZv6v2G1Zfx71rxLDm2kB/+MrqI5XBC27bg4o/jmP+/1L+pBlKsCIiACIiACIiACIiACIiACJQOAfMLtjZNeGfMKHq0csTOCnisJPnaT+wKXcTmUw+eiV5p6LCQT19rgOLPI8w/NJO9RsFWYTuZ0DfaUZVLRO1/n7D0Z6JZUkkREAEREAEREAEREAEREAERMEsB8wq2Np0J+PwD3KwusXv1XNZ9cw0cOzNkwlA8nBLZ+pE/q84ZOtq7t2WitxuuteyxKqt5T5l0ldhv9jIvLJ6kIrD3CpyIb2tLzsz/lCnfFLAgy7Fs8OhM1ZTjzD84PUeo1ZWisJ1BePuW2OdzXAGvKoeJgAiIgAiIgAiIgAiIgAiIQKkVMKNg24BhS2fRx+4ki0cEst9gcLYFk9YE8VryerzHbUbzlgXdpo5ljLsDqoHdnK/7HJsVVPBAaqIEvxWf4eVcmHJa8HHbmbjbJ3Ps2+EEpOQ9zbhV3bUEN6lK6tk59Dr3Xam9CaXhIiACIiACIiACIiACIiACIlAUAbMJto7DQwjp7cDJz7wIPJizSTbDQ4jqrmR9r/FsBpxG+hPWz0kdalPPH2bDxkPs+eE+qVjj0r0lvn1eRrk5hMCCjrQWQ7BVOCwk0q0ByviVDDz1Jfmvnm1HcMfJtFLcZu/ud5kvU5KLci/LuSIgAiIgAiIgAiIgAiIgAqVUwEyCbQsC1gfR4s5mvMet147IGvVImwA2TmlCvDr4Nmb+ziG4KiDp6GreDYgrQIgEe/cuBA1zo1FVa03hyiQu7otkyqLsKcvtgwMJaF0+79vhXizBvTfyrcFRTfm47Wzc7RPYsWsEIRkFu6Nq1VpBePNapF5YRq9fdxXsJDlKBERABERABERABERABERABEQgS8A8gq17EJETmnDti16M32SDm99sRnWvi51qzWyaElJ+ZIpPEsP29IFt3fBPHsK+UY2xSj3Nkp7r2F6ADnUaNJQQnwYoTByrPL+Lke8d5irwxMG23GQ2dGtH1cT9+B5ZSEIB6qQ+5F/DCe31Ns6px/n0m+mYGKwuaElynAiIgAiIgAiIgAiIgAiIgAiUSgGzCLZNJoUz680HbO3mz6b+89k4qIHBulnlufX0GqcgRBtsP7OdyJruDijPbqPL6COajhvlz0FPJ71O1Fsbq3AjJLo3jazuc2ZLJJ9tjONqqgVOXdyYMKwHjezTiF00jfE7De+BQq2xrbaMA63rknRmJl7ntXUq0C1Vi/FuK+jqcJu9O99lfgFHegtUtBwkAiIgAiIgAiIgAiIgAiIgAqVAwCyC7bDFe+hje4gpPptwCwvDwzGZn5aNJvDSYMIXdIZDU/Cd2yIr2G6vrZkunHo0lJ4B8fkH20F+7PNxJvXwQjyDbhh2q6dm9Df1h1A8p2vL0h5RmGD7ev1N/LuRHfH/6YLfzcLdOd7NduJTW8mxbzwJuF+4c+VoERABERABERABERABERABESjtAmYQbN0I2BhAi8T19JpmT1iUB46Xt9J39Coe9J/P9kF1uaSaonxdtcbWjaTobkTWDiTo9fIof9lIl3GxOfrQOJC2maE5Ps/X+V24v3fY4JDCBFv3F6P5uKHiiYKt5lwk2Jb2T6O0XwREQAREQAREQAREQARE4IkEzCDYvknQ5kk0iJuLV0w7Iie0gGNz8Qo6hNvUjQS89ohDAb4sax5CVG97jszyJrihPwf7OcEfx5nSL5JjRk03DqQFWjf7FINt35d3MtJZRmyf6A6Wk0RABERABERABERABERABEq9gHkG2xOL8Ymuy+wZHtS1usbuvouwXDyfzpXjNI/7qdOFNas74EQGZ74Iwn9NWt4jrdr1t7e+CsJ7fsHn+hZmxJbqyzjwalHW2CawY9sIQv4q9fekAIiACIiACIiACIiACIiACIhAoQTMK9iubUL4552pmksTUmOX4xWwG7DAa0Egfk1Vj+1J4+K+rWzYfJqYhAxQlGfC0kC61dLbPEoXhB8ncSZ6F5/vjeOs6th8XgOXzsa3oQXKhMMsmb6XPXmd88S7Ig9hiUd/Gj6UXZHz6w95XwREQAREQAREQAREQAREQARMCZhBsG3CpDWzeC1ZtfPxLjpPXcEHr9lB2m0OhW/Fst8o3CpD6rVDrB43l/0PtM1QNCBgxRDaV7XIpWf1gq3qMT6BHxPQ1r5Ax+oOUgzyI9rH2WCHZvV7Jp9j24LAdjNpY5dMzN7+BBkOIud69ykcFhLp1oDUU9Pwiv9J7lIREAEREAEREAEREAEREAEREIFCCphBsIV3FmxnsJ3qWbVzOVmoBljTfmQfBnZsjJO9NuA+zkB5L5Ezxw+wYflpYlN1BVrgOqAPY/o0yz4261qGITi7Cha08R+Cn7sL1SroBWiTwRZqVV9G6Kt1UcavZOCpL8m6dK5takdwx8m0UiSwY9cIQvIfRC6UjhwsAiIgAiIgAiIgAiIgAiIgAqVBwCyCreP7YYR1h93vjWT51WeZvQUft52Je6VUjh14l4CUvKNtq7prCW5SlaQzc/A6/92z3HCpuwiIgAiIgAiIgAiIgAiIgAg8NQGzCLY4DSNkcR8cTi3GZ/p+dLONn5pKUS5cfhqRHdywT79E1P73CUs3XZjCdgbh7Vtin3KET7+dycGiXFPOFQEREAEREAEREAEREAEREIFSLGAewRZoMDyEWb0dSTq2mdXhuzhy7QF2Lm6083iHtx1P4j1u1TPTTQ2rL+OzV+tide848w9OZ6/RTseK/xvLEvfO1CLv8PvMNFgqKgIiIAIiIAIiIAIiIAIiIAJPUcBsgi3Y0MTrQ0a91QJHOysNyWMlyTfjOL5zPYu/inuKTIW/tCrc/rv6WWb9vIxY40f4WA4n9M2mnImZTMjD/FfiFv7qcoYIiIAIiIAIiIAIiIAIiIAIlB4BMwq2pQddWioCIiACIiACIiACIiACIiACIlB8AhJsi89SShIBERABERABERABERABERABEXgKAhJsnwK6XFIEREAEREAEREAEREAEREAERKD4BCTYFp+llCQCIiACIiACIiACIiACIiACIvAUBCTYPgV0uaQIiIAIiIAIiIAIiIAIiIAIiEDxCUiwLT5LKUkEREAEREAEREAEREAEREAEROApCEiwfQrockkREAEREAEREAEREAEREAEREIHiE5BgW3yWUpIIiIAIiIAIiIAIiIAIiIAIiMBTEJBg+xTQ5ZIiIAIiIAIiIAIiIAIiIAIiIALFJyDBtvgspSQREAEREAEREAEREAEREAEREIGnICDB9imgyyVF4EkFFLbTCG9mQ9SRj4hKf9JS5DwREAEREAEREAEREAERKFkCEmxLVn+aT2tG+XPQ08mgPhejJzByuakqOjNrmx+tKui9dy+W4N4b+dZ8WvTUa6KwnUzoG+2omnmJqG/eJ0yC7VPvE6mACIiACIiACIiACIiAeQhIsDWPfniKtWhMUEQfWpWNZ16/ggRJC3yXfsLAhhZAGrGLpjF+p4nq/23BtgNhB7vgEr8P9xEHcly4fXAgAa3h2KwgpnzzFFmL+9L/ept5nYfjanGJqP0SaoubV8oTAREQAREQAREQARF4tgUk2D7b/VcMtdcGxYKOkCrcCInujUvCVe46O1Hpl410GRebdz20ITf3EVv907Wjt+Q2Ylsag60C72YR+NSG+P9Mxu9mXDH0uxQhAiIgAiIgAiIgAiIgAiVHQIJtyenLJ2xJ4YKtYpQ/Oz2rELs8lNS+Y2mjOE1o93VE5nV1CbZP2Dfa06ynEdnVDfvE/Yw5spCzRStNzhYBERABERABERABERCBEidgXsG2Yg8qu79NtXpVsbHSWKen3Ob3H9dx7fh3OfHLuGHbaQg1mtaigur4THiUdIlru5dyJ0E3qtWCKqNm8kLlVK6u9+TWb0bFlBmC06T+VCOOM3PHcj8TnusSjWvLRM5+spLHnUbh3KwW1haQmZFK0n/WEX9wl4kbwY7nWk6nzmt1sbW1ogyQkZrAtT3LSTz3S5FuHHv3Lswa9SYu9qrpvzlfhiOh1rT/cAC+7i5UU2iOVybFs2f5OpYcTNOebGJNq4lyU4+G0jMgXu8dC/xWzMarVjzhXUK5pZ72a0Hs8mmMj86jiWYQbBv27MF777SkUVVrTUWV97l6+hDhQYeJSTWqu8KBgeO96NXaCXv1fZhBasJpIhdtYcMvGQYH+634DC/nq0S6f86xAf0Y805jnFTuj9O4enwX8wKOGwZRhRO+U3rS7ZXsspVJv3FgfSSf7UwyiejdbCc+tZXEfuvJxHtFupXkZBEQAREQAREQAREQAREokQJmFGzb4TBmMnUqmna+c2As8T/qT8FsQWW/mThXMXH8n8eJXTKdR9q3yry6guadapH+y0pid35peEKzZbT0qMuj/y7j5G5NYNUEWysepICNrTZhZ52l5Pbu0fz23wS9chpgO3AODV8wPlZ1yCXOzniflCe8fRRdvFk7yRX7PM7PDrblGbh4Er6NteHN4JwMLm4JZmTYfeAJg62iA2E7u+B0dhueo4+Q2tGbnVNcscpvOvJTDraKQX5E+zhjqndyTo92JiBiGO2rmvoR4T4xs4II1Fu7qwm2Nzj2gzWtXs/ZS7cOLsT7kxvanqhBQMRY2lc10Zm5TgXvz5IeQ2iY8Qthez8i6gnvIzlNBERABERABERABERABEqygHkF22EjsDoXze+/HORRajKUqcVzr03lJfdaWP7+HSdC55A1XlZlGo383Ch/8zt+3rCM9Iep6uMtX3ib6q8quL1hZlawxcSorKZTa2H/7grq1bxNfOi73Lmj+VdNsFWo//ej3/ZzNnIlj5T2WHdbQJNmCjIvfMnxzSuz7gvLN9fi+kZVyjy8zdWvN5F4aj+ZmXaUqeWJQ6e6PFj10RMG2/KMWRtIr1oZ3Dq6iyWLjnDsD2tcunfgY/+2OHGVyPdCCL2iqUpWgEuKI3JVJBv23SdVUZ5u3l749muAfepplvRcx3aDO7rgU5E105CduBj9ESOXq3qiMfN3DsHVSjOCuyG3T8pTDrZ+n3+GV/00zkQsJHBVEqpxUfv6jfEaptqEah7jw7Ir3mrqx8xyt0eZcITw5fuIPJ4Gz9fAa6QXvu41sEo4gM+7+7iqPUUTbDX/obwRy4aQrWw4no6r/3vM6u2E1e0jjB+wDfUq5LZeRAe2xP7GEQIDdhGTkAGK8rTp8iYDu1oTOTQy5y7QimlEdnLDPuFLOpzIvudK8h8laZsIiIAIiIAIiIAIiIAIFFbAjIJtblUfTu3pb1PVaBSWcu/jPKEHlZW3ubJzUb7Tfa09omnSzIpbWwdw9Vft3NNyY3Ge1JmK5zZxInJdVgV0wfbB2U3ERa/LDtMVJ/PimHZUvPwl/9mgCxm6keZUroa/y63rxvNaC9sl+sdrR1YV8WzoGEq43lu95s1kzCsZBrv/Dlw6G9+GKcQEfErgUcPrei2YiV/TDGKCggg8rP9eQYOtLmRfJbJnCKHaZmrKteTMmo/w/yKXtj7lYKuxsib1/AEWT9/Ht3/k1ifaEVX7eDZ4hhJu0JXlmfBFIN1qqKYdhxBqEGwzuPXDRvynn1aHZs2rLWEHe+CiPxJbpwtrVnfASZnIsfXrCY5IJN+7pdoyDrSuS+rZOfQ6Z2I6flFuLzlXBERABERABERABERABEqIgHkF2ypDcOjUheq17HjOeCaocbAFLJoto3G3ujxXRrP+NeXyWW7+sIqU6/rThLU9VXkaDUa5UT5hFyfWLlMtx8XSfROvvG6ZY+2tJtjClVWeJN7U72ltyDYIttp/SzrCz0tnUryPFtVNXc3g1uEt/Ht5LBdVI7aePfj3sJZUs0pkz9B5fKYesXUmKNqPNnnNWQYubpnASL0RSihgsNWFMqMRSzyHsG9UYzi7jS6jj5j+WDzlYIuiAUGrh9LmeU31lEk3OHP8EJFrYjlmEHK1YTTPD/d9gx8HNCO29wv8eKGGo/xZ4OmkmRb9OI1b8eeI2bFTM7pu6rrVl3HgVQm2JeTvrTRDBERABERABERABETgbxIwn2BbfRqNfN0or9p1ydTLRLBVH2bVjvKvd8bhxYbYV9Zs2pR55wgnQ2fySJVes166accJXPhsBEkPtZtKcYSflxsG0icKtsZTpYupwxQ9hxDxYWM0E6MNX0lHV/NuQJw2EBVs3eyTBlunD8eypmeN3FulzGM68t8RbPWn+OrVqtvsQCa0NPUcWwtce3fAq1NjGjk7oCirOimNi9ELGblcN86qDfl59l3Rgq266OedGTjSjfZNG+Ck2xDsj+N8NjSSPcbpVoJtMX2SpBgREAEREAEREAEREIGSLGA2wda6506aNLUiPWE/Z6PXkqZaY6t+5TIV2VSvWLWj8oCxONey4s/vP+LcIaPdiF9aSPM+DUhVvffbOzQZ3JQHX48g/j+GI7yFC7ZvU2PCcBzL3ebCondJynduaWFup/L4fR6AV/10kpIssdeFoLQkLn4TyZRF8XpTX0Ezeqg/iluQaxVkxFY3DTmv8jJyn478dwRbpanpwjUI2jKWNs8bhs+ctbbAdYA3AcMaY28QyLU/DlgV4BFG2kILO2Kboy7POzNh3jC61bLAcKMp7ZHlZ7C9Y0sUssa2IDezHCMCIiACIiACIiACIlBKBcwm2Nq+s4+G9eD+f5cRt2dX1uZLz7/RGacXFJQxHrF9eSGNXr7Pte83kXo9jkzV6Kxq86iWU2nSqRZpx+dwZp/xmsQeVBv3Pk4Zx7lwuSH16sVzctFHpBmM7Oo2jyroVGQF5T0jaNTQisyUS1zeHUHS5SNkZiooU7kHz/dqQtoTbx6lDZ0JhwkM+S+pqUnEntc9sifnHZs1qvpHHJHrd7P3cCJX8w3aboTs600jqwyu7lvHv5fH5TxHNw05l1FShY8f0YOc1dOR1bslG1etWINt9s7CyiuHWRK0lz0JGShqOdHrw3fxbVoeDDbJciZobW/szx4gcsc5YrR+9vVdCZjtjWsFwzWzuvW4yitHCF9/mAOHNZtN5fYqVLAd6Ud0y/sc2Hogu29Um0eNHEZA9xooczxeSXVV2RW5lP5tlmaLgAiIgAiIgAiIgAgUQsBsgm2ZZsto5lEX009qBYyDbbNlvOpR13RTM5O5Et7faH2s5lDNulo79f++bzL8FjbYqrYjHk5tv7ep+n+mqlOUx/20JGSfF41MPadG9WzV2xc5oHo+7Q+6vaKdCdril7WWNEdtTD5SxoKBSz/Bt2FOed1zbJ3GT2RNdwfTI4qqi2gfA+SSNYqa/7Rog2fkaoNv7vetYfjM+xFI9zk2N5gp+7JNZm3zo1UF06Urz+9i5HuHs3Y5pk5bwpb2wMXUE5NURcTvw33EgazCChVs82xnzkcJaS6iwOeVCLyd4OyRAYxJzPeXikJ8/OVQERABERABERABERABESgZAmYTbMEO69fnUPv1WlRQBblMSPs9jhtfH6RMl/d5wcrw2bSUaYr1a0Nwal4XW1vt2toMJfcTfiJh90Ie/JlLANDtplwmmcvL+/O79hE/+t1ZuKnI2jOt2lHRYwiO9apiow2i6XcSuHZwOb+fM5oSXYh7x3X8WOZ3rwGPM1A+tsAqR8i9wfahC1mifeQPCgcGjveiV8sa2FsbhdXcnpWqcGJMsBcd6jug0CtfEz4TtbsBJ5ncbVnTFAv8VszGyzmDM19MxX9NbfIKk6ozihJsVefbu3chaJgbjapqE+jjDFL/uMiBVREsOWg4qm3v3paJ3m641rLHSr22FpT3Erl4eBuBRtO51W8+78yYqb1zeKjfK0qwVTjQa5QHfVu7UK2Ctm8eZ5CU8F+2qx4T9EvWw6wM7xDddOTE/Yw5spCzhbh/5FAREAEREAEREAEREAERKA0CZhRs/yHumjNo5NsS68tf8t8NK9W7I5vtq6MX0VNaorhygCkf7CNWL6srarkStFg1lRYuRk9g5HKzbYVUrMgCCrybReBTGxJ+mozvtbgilygFiIAIiIAIiIAIiIAIiEBJEig9wVa1/vbFUTj3aUoFcp+qbE6d2z44kIDW5VHeOMKSuQf4/rT2kTDP29OmS1f8vF2pZlXwR82YU9ukLoUUsBhOaJe3cbZM5ti3wwlIkSnJhRSUw0VABERABERABERABEqwQCkIttpdlbM6Ucnt3ZP57b/mP+qlGORHtI+z5pmnubxST2/D/4Mj2WtES/DNWtqbprCdQXj7ltinXyJq//uEFe9Dk0s7r7RfBERABERABERABETgGRYoVcG2ONa8/rN9rXr2ald8+zbD5fnyWetDVettU//4jdjd25gXkZhzF+J/tpJytX9QQGE7jfBmlmyMmc6Ox//gheVSIiACIiACIiACIiACImDGAqUg2JqxvlRNBERABERABERABERABERABESgyAISbItMKAWIgAiIgAiIgAiIgAiIgAiIgAg8TQEJtk9TX64tAiIgAiIgAiIgAiIgAiIgAiJQZAGzCLYvvPACycnJ6v+TlwiIgAiIgAiIgAiIgAiIgAiIgAgURkCCbWG05FgREAEREAEREAEREAEREAEREAGzE5Bga3ZdIhUSAREQAREQAREQAREQAREQAREojIAE28JoybEiIAIiIAIiIAIiIAIiIAIiIAJmJyDB1uy6RCokAiIgAiIgAiIgAiIgAiIgAiJQGAEJtoXRkmNFQAREQAREQAREQAREQAREQATMTkCCrdl1yVOuUM1NZLxVjrLrevOv1KdcF7l84QTKDCfzvZH8dWAiZc9/V7hz5WgREAEREAEREAEREAEReIYFSlmwtaGJ14eMeqsFjnZW6m5TJl/jpx3LWRR5kgfPcEcWS9VrriVjUDsyM+OxWNaeMrkF25fbsL2jI3CNPQtjWJFZLFeXQnIVsGXacA9esYUHJ3fjfSDF9JGKmTweOZgMRQqWq7tR5vo1MRWBf1CgHpXDR1OTE5z1XY/yH7yyXEoEREAEREAEREAESlGwtaHz1BV80MqSS/tWM3ftfq7hSOd3JzG0uyOJ26bgvzIu+45QOOE7pSfdXnHCXp2BM1Am3eDY1kjmRSRS4gYzy0zg8Xh/MizisQzJI9SqKPSC7Y75Mawx68+RIwvGt+EF4zo+SiHxyq9s/Po3vk836wYAesE2djfeB3MJtqpmKOby2L8fGRSgH8292SbqVzX4FCNa2xq+8/gRD+9d46etIXwXseMZbFVJqbIE25LSk9IOERABERABEXgWBUpNsG0wPIRZve05uXAEgd8Yjs22mBRO0GvJrPcez2bVWw3dCJndm0YKU12awa1vVuE9K/5Z7O9c6uzIX17fomwEFjtHUvbnfKaxVmvCxgGNsMn8jR0Lf3w2g61O4tE1dqyJYY2ZD9eP8BpAN0dI/mknPt/n87NKoz2kezXir0tbsFo/qQTdp2Ay2Oq18M+jwSwJWFmi2vzsNEaC7bPTV1JTERABERABESh5AqUj2DoNI2RxHxxi5+IVdChnL9oMIyTKA+UXvRi/qTx+nwfgVd8CUq+yfflawvfdh1oN8J0ygF71rYEkvg34lOCjJeSGqLyWDP92ZF7fh9XKkfk3yqERGwc2wSblJAtWnuH7/M94ikdoR2yvxtArWjs1t0xZ6ldzZGT313ihPHA1Bu/oa2Y9Fd3HcwBvOcHlbyIYdyo/ztfIHLyJ9LqPsFjfnrKXSs6UZE2whZ9mvczebzQOFvUH4zLYnx6tn6ccKQbv5Scl7xengATb4tSUskRABERABERABAonUCqCbYspGwlqdZvN3uNZb3Jkzo2AjQE0uTAXr912bJznRjUS2TN6Hp+d1Qe1Z8IXH9OtBqQeDaVngGrUtgNhB7vgEr8P9xEHDPTbBwcS0BqOzQpiivZLuPoAhQMDx3vRq3X2NOfUhNNELtrChl8yDMrwW/EZXs5XiXT/nGMD+jHmncY4KSzgcRpXj+9iXsBx1FVs7UV0cEvsU0+zpOc6thvdBwofP6IHOcPZbXiOPmIwlfovr6soGz3CYm09yl4pwA2Ub7DVTp1VnmB6dBJdu7bgFUc7rMoAD27y8zc/MvOS8Qq8srzh6op3q7o42JQFHqNM+o0DX51gxe+PDSulvT6qabkxmYzo3oYOdbTl/3mJPTuOseKO7hQTwVb3lm7k2Sig21VxZPQbL9G4hh1WFkDmY5R/3uTnH35i6cWHOQLwyy6NGNGuATXLa9ZtG75S+HnDbmYmav+1TDn6vtaCbs2qY2dZVl32g1u/sn3PGaLymGFcuGAL1NlG+rvN+CthB1arxxSgU/M4ZNQBpns6E7emDd9VDKVPx0ZUVc1mePyIO/H7iJz4AXeMB5GbBtDOvx+ta9lBKQG1AAAgAElEQVRioe7OFK4f38LWWcH8aXDsHAYd7Eed+C3MGPcjDaZMoGtLRxSqc1Kv8dPG6ezdkj2DwFSw1dTckRarY+haB65E1+aL5dr2KN6izqgRdGztTNUKz2n+UZnC7fPfsfOTD7j9h1G7nx9MixkTaOdsSzlVHYxfqnqOmJz1rxbui+k5rB0vVrVFdauoyr647zOiFq3H8JOsO8WGPjPWMKy5guQfFzPik/1F/0FlyFiaelTiekgwKfWHUqtdPRSWKvN0Ui9+xZXZB3mc9Xcvj/CpLqcOd3aP4fo64I3BuPg3J213EMnOY6n7oi08vMLlmUtRvvUx9VtW4l8PE7m2Mphk9a9bemVP/A/lJvbHsXYlVLf54wfXubV1NXd23s1p+roH1fq3oXIVa1Tkmel3ufPdJm6uvGB4rLY+nFjKxVVgq1/+nxe4ujKMlONmv66gaJ9FOVsEREAEREAERCBXgVIQbN8kaPMkmtxcT69xm7F5bRSz3/egrp3qi58SJUn8ON2XpKF76MNW3rtix5ruDihNBECVomKUPzs9neDGYXwG7eJqoYOtMwERw2hfVf012Oh1n5hZQQTqhWBNsL3BsR+safW6fY4zbh1ciPcnN4DyjFkbSK9aacQun8b4aP1DLfBbMRsv5zRiF01j/E799wJ4HDCCjIz/YjWnN/8qlg+LNthaJpNcxg47bZ7IKjrzDt+v+5oFSbp/KUvf7t3xftHU3G8ll/duY9xZvXCrC7bnTpLo1IQXVIPo+q9Hl9i4/BhR6k2t8gi2Tq5EejbA6s+TzFl9Bs0AfC5rctXvpXIqeifTr2ZfrP7LbZjZ0RFTkVZzlH6wtWXcwE684WDi6MxkjkbsZY4uABe5H4aTOXYq6bbxWM5sT5mibPClDbZ/JqVQ0d5ofSvw8OxK5o4Ozq5xx1BGjO9CVVMoST+ywnMAt7OO1gbbKz9yVPEarZ83bvgfxAS04Dvt7Ijcg+1rtP4igo414OKW2mwK05ST59TlG/tYMMgv+0cexXC6rg2gRc6PWXal9IJtuUFfMcqnEabu2ofnt7Dkvck8zNGPwwjZ04e6qn9/fInNPfxZX9S+1gbShw/SsLKxRvX7kf7rgSoIztGFxMIHW36/S7kqldShU/0puHGd52rURJWd1c24EMXpgJjsYGuZQiq2KMoZN+wuV+cEkXwi+9/LePrh0q8hxh9h1RHpl7YT99FBsm5dXbD99QRpzs2pbFx++gUuDl/KAzNfVlDU7pbzRUAEREAEREAETAuU/GDrOonw4Dd5EN0N/y3vMH/jYBrof+FWxrG+13gUSzXBdv69GgS0Lk92YDSC6+jNzimuKO7FEtx7I98WMti2mvoxs9ztUSYcIXz5PiKPp8HzNfAa6YWvew2sEg7g8+4+dNlJE2w1dVDeiGVDyFY2HE/H1f89ZvV2wur2EcYP2EasKnTnNipbpwtrVnfA6fYRpgzYxjH9JlXZRPr7r/HX+S1YRRTXeszszY7ITOXyoRiW/prMZcox4i0PujlZofz1a7z2a4ZVbeq1Yk2Pulj9eYEde2KJvPWYB2XK0qGhK94d62GXFseK0Fj26OqtGzFW/XdmCpcPfc+CkylcL2vHtMFdeaWikvO7opms/i5veipya6fa9O3YSj0VOfnYVnx+0EUQRxYMr03y0V+JvJjM+UeAZTn6urfD+yU7lBe+xWuXLn3aMcOvKy9bq9p4SFMHytLa+WVGdG+AnWokeHX2VO1X3Dox7dXK6n7cuO8CO/58rC77rVav4t2qOlY3fmT05t+4Xkx/rf7qdQGlK1isr0fZS0UoVBtsVSU8vP0ju5YvJe6Ha5TrPYcR/q9RkWt8M7QNR9Wj/f1oFzGHNlUfcf3gSraGfcaff4BFywm0GTWcNrWe4/rOAYQv+lFbIW2wVf/XI24f3ULkoun8mfYWLRbMpavzc9w5+AHLP9FsCmV6KvJoGg8bQsdXnqec8gxbPbvzq3ZUuOqMGPpUOMM3W7dw5fB3ZOBIuS4BDPiwCzWt/iBmYgu++1lTlXIfxjCpp6OmjYuCiTt+Bov6o2k9xZ92tVSB2YdNYdp6KwLoGz2cBlYpxG0JYdfGlTxMVZU9mh7D+tHA/hGxi+qzy+BHJM39+M7s+Qx+ubhHbOuo25B59ySXwiJ4EAuWI/15sUNNyv55lDPDN6EZyyx8sLVR9fuvmzj3vQv1RzVXh9D033ZzbuX/USvYnQpZ5WvLVk3vJ407X0dwc+tJMqmJ7UdjeaG2Jcpf13M2SJtsbdpQfWVfqlimkLgzgsStZ8l8YEmZdm1wGNALh4pp3Fw5md+/1t4q2mCrqo9qBsDv30ZwO+IsmeWaUGX2UKpXTOf3LeO5afCjXhHuezlVBERABERABETgmRIo+cHWN4Q9njYcCvBl02thhHV3JPnEckZPv8TgVfPpXPYQU3zm0kIbbHdavagOkhejJzBSN51Rv0uLFGxrEBAxlvb28WzwDCXcYEpmeSZ8EUi3GqppxyGEaq+pCbYZ3PphI/7TT5M1yElbwg72wCUrYKtOaMz8nUNwtTIs32n8RNZ0r8SZL6biv8ZogmSTb1H2ceZfxz7Bck9xbbqjDbbWdzga9TVzbukBPleXsNGtcNAbJe3bwxPveg84umYvc7IbqD7prc598HkpjaPr9jJHN71YF2wfXCIq4hgb9abwtn6jK5Nb2OmtRc1rBBaUiSdYEXGBA/mNaOquqb9WVxea78Qyc10c2nwElGXEO/3oVuMa2btGl2PckD68UeESUUuPsdHgemUZPaAfHRyKeTMu9xM8avs8FjudKJtducL/gdIG29Sz61kxerrBNPY6C84zqOlz2aOkr6xh1Lx2VDy7nk9HTze8Vp1QfFd3oeb5Lcx4TzedVxtslX9wdPm7fLPzTPY5Iw8wvZ8z+htC5b15VApxX3xA1Jr8n+HruuI3ejgbrsfVlR33RW2i9Lf67rmVcR82I0N/Y6pBX/GxTyP+PDyZ5UFbDNvpuZVJo5rx8IfpLJle5PHY/PtLO2Kb/nsMFydFocwasWxD9Yi+VHmo//idJwi26VeI/2ghqQmdqBnlQWUSuRIQzL0L2v++rytfW3a5u1xb+Sl3v9ObFlyrF07z3bHTD9meo2ncrx5pR+cSv8Do5xyPoTQc0oT040u5OE872qwLtg8uEP9ZGKm/ZpdvOfETGrW0zZ5Gnb+aHCECIiACIiACIlDCBEp8sHWbupGA5rdZ32s69suj8Kh9ia19/Vn14B3mbx9M3cuqKcrX1Gts3e5sZe1jJ/yaWv9NI7baMJrnTXSfmKAgAg9rDtIE2/s51+nmUkarwI+Z1daeqzuD8Fl0H6hB0JaxtLE2vfaWV77lUU9nyvwdwRZTm0vZMm2EB6/8pXtPweShPWldMe9P1uW9EYzTrXc2GTJzO99EsNWumT39UyxLf00l2ejU+jXq4uvegDqVbTXrgvVfBsHWgTlj2lO/bCrnvzlIyNlUzYhtw+aM7lgXm0dxrFkei2assToLxr7JC8blGRSebBjgi/rHRtu3xRVsDdau6urmH8P03o7Z61q1YTTPqif9yHLPAWh+p9AG23s/sqK3/hRl0yWYDLbqNbM/8s2aYK78YrRRlmIwL00ZzBtNnamcY76rYbCtOPUnxrg/z8Pb37Et6DMunleN2E6gTeBw2lR9jutfDSB8vmbEtvKMU4x6Pee0bINaGwT4onZmHucbr43NOtRUiH2CYPvbbn6ZqBo21QZZ4/82DrYmn2PbkCrhflTXe08XRvOSyby0nVMfHdQcogu2Wdf/G02laBEQAREQAREQgWdOoMQH2zcDI5nUII6573xHu82TaMFPzH0nkENtAtg4xY1Hh6bgu6wFIVF9sP8xmFCrDgS9Xl69xrbL6CM5OlQz+ukAV/bRc+iB/8feu8f1fP///9d1eMm79FbLGL00E0bDvK15i+Y8Z+KSWI2tEDOxYbyt0TfTTJtjrTnNIcrExyGnNqfI4U3bGmaGzChb3qws+eHVwe/yOuXVq1fp6FD351/yehyvj0evXrfX/URWqVyRdYmmir0m5RO26N2O9S7NuqRSHFyAZ7A6FtfoeeTC1oFZ496gVbZe2Bq4LRfDpdzCtoAgLXoixxZuzO/9QtExs0bjNGvTmbld65sYUMVve2KZdEqfJKt4y7F2gAoWth0Oc+8NZYVZbE0JW6vJCUztayBsDdyWi6RcbmFbMCty0ac5mh6bAmlfZMysUQZlm/H0XzuFNv80MWL6UVa+402q3sXZVD1d424ibA2IvErdtSN4PvuB9VgxbTYtXi3+ywERtk/dZwpZsBAQAkJACAiBx0agWgrbRSM303huMP1eVJASO4SFijDm9bLnrLrcj8VY4nydUaguE/NuGEsKZAnWuRLXw8AiqhOr6ScI8oxBnUJF87R4jXmzvGhjb2htdWbOlrG0U5xmSd81xJTg2EtrsQUL/MJn81aLTPZ9+Clnhn3ChLbpbB25gMWmMh7XX0/2mEqKsTVlsVW2IcqrOdZ/Hmd89EVNPKk24+8f7A2PJ1wd0/qwpywW2xIJW51L8POQ8fM+lsVf45h+PSbntGXayH60r5lJhsoKO01W5FxUt65x+sB/mV8gg7I+oZahFfdhGy3f69oY23tYLm+JWXkCd3VitbCwdaP96mh6NLxHUkQztqtjG3tEM2G6G1Y/hRM66YsSbKAsFtsSCludS7CVKoUDYTM5tlMdY6t9TLkiW43Zy4ShzuSkZ2LxT11WZF3m580zjTIo65gYWnFLsNnKaVIWi22tSyQPWfDArdy6Ef8MGU+jBpaFsiJbV4TF9o2RvDS6NVZp+zkVsFWbEEq37oy9H3N5aTEpwfXUxGJbOfdHRhUCQkAICAEhUEUIVCNhu4LWK5bS05RxTX2YWSeJ8JrODn2cqjrV6fXTrJwXw7oTd7Bp2JyxQd70aVQTVMms9FzCOo31pgNhcYNwUdwiacUSgqL/4tle3floXHeaaNKlFnQj9vhcLTRrorp0hJWRB9l7MN0gbrbwrSq9sAUGvE3s+y3h2F4utOxOk+QovCclFYiNfDBTZWZFPs/GdafYlakiA3PaNmqKb+82ONZUWzO3MOmUNtOxY9vOhHeuD+nn2fbdKfb8qSK1uJjXShO2erdoFanxO5jxw10yzMxRJ5ryeL01zdRpWA0Fsj4788/7mHvsb+7du6tNNlXE06fHAPxb2aBKSSIq/iKH/qfmUlnPUPICQsm2r7isyGn7ZxIdeYCsKynQcDRtJvvTv2UdKOBGPJ7+sVNoY3OPS/uXs2fjbtLOGcTNFtpuJQpbvVv03z+yduJELl1J0SSDajnCA/fXnKltXtBiqxG7jVI4MPsLTmdlkvXDAyFcaNmNFuH39UAcc6/z86Y1fLd7m5bLQ5/KKvdjUKYnfw2m3I4dsftyKk7PZZNxaCmXw85DG3ccRnng+Jw2z7FxuZ9SC1vLX0j+fCNZp9SlfWpi1r0nDd7uyrNW2dzYEUzqGp2IbdgPp3lvYJf7F9d2buV/+38h92ox5XrKKGytewSybEIH7MjgyGJ/QvZI2uSHXlNpIASEgBAQAkLgKSRQ5YVt66krmeOWocl8vF3/AcdcRVr8CjYr3mScm52mXmb88kmE6j7w2PTyYfXUNpj2YLzF8dAQpsfpbT8WvBU+G78Whcv3pF+/hX0dozq2jTqxNLw/TUzVt1BfIKN6uGUStvq4Wk3plIfF5yq5P+wwquZgsakj5qdL8uH8YTe9ePdi1eUEZmxK4Vz+MLZM8+1Ne3tThUPVFXOMYnUrTdjC6137MalNMe6RhsLWtilLR75KXVNxs3kqMlLOsHX3WbbpP0fXqM/8kZ0LlyfScyiRVflh7HWvO6wmJ6ALeWcjUXwzo4SdimhWrHtxJomhfdkd9+De6C2fhaq96IYvaPmtRGHbaC7DvxpKoyJrMRUUtk0WnePNlsa1qbSLzsm6zq97wtgc9iAZVL2gRPw7FapPpNulkZtzPtrKK/eTL0iLFbZgOTGI5h2fLVQWSPVXJjxrS6ZRHdtSC1tNVuTCjyaT8offYViVWjEpiJfaF16LtncmqWEfc0NTI7fsMbaavwGd62nHuKZNFniyfL8R0lsICAEhIASEgBB4AglUeWHLm/PYOtyOo4F+hKpr4pTwse/ai+BRHXCpp1egOWSlXWBvxBoWHzbKLGzTnCmLvOjTSPeJLusqx7+JJqS2F7Ge9oUTP9VxZsLHg+jerC42xh+6K0TYgtP7H7BqQAO4foLpQ2MKlvgxZqB3R06NQ7F8TAkJFdfMlLBVu+hmcCnxKJ8lFU7YhJkVQ9xc6fNKfexqGAncRyhs1evw6fY6fVo4YK3+rkIjUM9y6FAGLw3rTLM/EvDY9EDE9ek5AP+XbSD7LqpnrFAYf79x26hUkaUN/m+40amxHdaWRvusMGHrRt6I9WQ3vofF6qaYm3JBL80pmxK2ahfdK0c1Lr5njRM2ARZdFzFgVBdeqmOLhdE2H5mwVa9jwBLeHNGFRvZawaoRqIc3kFRzKMM71SBxTit26+tGv7IIv88H4mgOd+/cw6pmYZFbsFSRktres+g/2A2lfQ0KHn1Rwrbyyv2UVNjCs1jPGIvSpS5W5pCX/Rc3Dqznj3P/pknAq9wps7C1ReHngUPbptR+1haF7tyzb10j/dhG/lyur6VrePksMR/kSf0+r1K7tmV+rdyKFLZY9yT464m4qr+vqqjawaX5/ZG2QkAICAEhIASEwCMhUPWFrdM4ln7VD3aOYcyXZbBGjglg/1An/oz7FJ9Qo1o0j+SIyjKJBX0+C2TKazW5sCmEMRHq7MjFPUrue+1D5VID8x3vYJH48HIpxY+nE7YmsyKXZT9PZh99oqnsU7sZvyejgFuxXe3GfDKiHY6Wmfywbgef6EvfPoqtuOwi28sFzm3AsiJqExcZY/soNvOo5tAlmrJJYfd/vEk0FOs2bjQKWsLwtraQvIFZ/vpSRY9qbTJPeQn0nBXDxFdtIOMIIT4hFE4LWN4ZpL8QEAJCQAgIASHwuAlUfWGLklHhYQx2OMmikUF8W9rwKn2WYdVVdi1cwZK4Wyhe60Tw5FacCQ5jib4EzeM+Sd38Ng2d8Ajwwa+tPaSfIMQzhn0lWZtVKLkfDCVHkYnl130wSy3DlwD581QPYatNegW3f91HePwNjt3WOlla11DQvkU7fLsqsc5LYduiBFY9rE5uSc6oJG1sQskNGEoOySgWdOOZuyXp9JA21UHY6pJe1dYkmgoh8WAcdzUx9C7YdBqK+5gRuNajQE3dCiArQ1Q2AWslHQaMYuRQV+opIC0+CL/QxMqeVcYXAkJACAgBISAEHgOBaiBsgZdGEfbZYJQZiXyzfAXbj6Zw26ExHdz7McyzISd9JrOiSPgWeM0P0tS2Lfiksy/wU0KOPYZTMzXluAD2ezo9eEWd1XlSKYW343qyR7qRp0rGMqwbZrrSJqXfYfUQtm07vMGMfzsUg0fFtcPfMeZ4CTK+lh5y4R42geSO9CendkV8OWEwfHUQtjaBDNk0muZFxuOqE8ydYePEvpwtr2t3RZy1jPFwAl2DiZniiiaHH6C6Fs9X40NL/+Xmw2eSFkJACAgBISAEhMATQKB6CFu1Fa3VMN4f2x9XpV1+7JcqI4Wz328ncsEOzhZ7GPZ4hbzNW681wEYdN5Z1lX0RYYTkJ5B6Ak5SL2xzc0i/8iNbwzaz7iejWOCSLNNxPTkDwXz5mzyjL8Fakn4F2lQPYQvmvP7yS3i5NuO52lYo9Emkcu6Scf0Sx/aeYtn/DFPllBpk6TqYjSbvvTGw423MLhWXibh0w1IdhK0ayStTcPcdiqtzHWwMvsfK+fs6l37ayu55Idws85c9pWQuzctPQCdsFZlpXEyIZPaX8ZWYhbz8y5URhIAQEAJCQAgIgfIRqDbCtnyYpLcQEAJCQAgIASEgBISAEBACQkAIPKkERNg+qScj6xICQkAICAEhIASEgBAQAkJACAiBEhEQYVsiTNJICAgBISAEhIAQEAJCQAgIASEgBJ5UAiJsn9STkXUJASEgBISAEBACQkAICAEhIASEQIkIiLAtESZpJASEgBAQAkJACAgBISAEhIAQEAJPKgERtk/qyci6hIAQEAJCQAgIASEgBISAEBACQqBEBETYlgiTNBICQkAICAEhIASEgBAQAkJACAiBJ5WACNsn9WRkXUJACAgBISAEhIAQEAJCQAgIASFQIgIibEuESRoJASEgBISAEBACQkAICAEhIASEwJNKQITtk3oysi4hIASEgBAQAkJACAgBISAEhIAQKBEBEbYlwlSNGjmuJ2egFeZrBvFMVjXad5m3quT+G1vI/ccWLLaGlHkU6SgEhIAQEAJCQAgIASEgBIRA2QlUM2FrTWuv9xk30BWlnUJDTZWRQuK2CBbGnOR22TlWjZ6Oq8kZ3oW8vGQsvuyGWVHCtpU7W3sogRR2LUhgWV7V2L7xLl7v2o9JbWzh1hnCl51kr8ltduG+12KyXWx55vhsLHctr5owZFdGBN7AcWM/HH7fwU8ffid0hIAQEAJCQAgIASEgBB4zgWokbK3p+fEyJraz5GLc14Su/pYUlPR8Zyoj+yq5tmU6AcvPPjgOGyf8pg+gT1sn7DUaOAdV+lWOb47h8+hrVDljptkUcicHkGORjGVYMaJWjcJA2G6bl8Cqx3yJK2v6fGGbeZL5y89wqMiJupA3YinZjcEidgzmPxyorCXJuE8MARG2T8xRyEKEgBAQAkJACAgBIQBUG2HbfHQYcwbZc3KBP0F7CtpmXaeuJNgtg0ifyXyjfqlFB8I+G4SLjak7ksOfe1bgMye5Cl0gJfe99qFyKaEwe741Ud4uWOf9zrYFR6ussLVu7U5UdyXcPMncr89wrLgTNwskd5o/OWbJWM7rhtndKnQ9ZCsmCIiwlWshBISAEBACQkAICIEniUD1ELZOowhbNJi6SaF4BccX5m89irCN/VCt9WDy+lqM/SoQr2YWkHWZrRGrWRl3Cxo2x2+6Nx7NagLp7Av8lJBilc6TdMwPWYvDanICupCXGodi+ZiHL7yuC1Fvtcb6oZbMhw/1RLfQW6YvJ+CxKeXhS227D9UAZ55JCsNy6xcPby8tnmICImyf4sOTpQsBISAEhIAQEAJVkEC1ELau06MIbpfGNz6TiTQZSNuBwKhAWp8PxWuHHVGfd+B5rrFr/Od88YvhqdszZe1H9GkAWceWMCBQbbXtztL9vWiSHEdX/4JRmN1CgghsD8fnBDN9j8E4NnV5a7IXHu0fuDlnXTlNzMINrPspp8A1G7vsC7ycLxPT9SuOew9lwrCWONlYQO4dLp/YzueBJ9Assb0Xm0Jewz7rNIsHrGGr0WW18R3LpuHO8MsWPMcfKeBKfd/rMiqXe1isbor5pRLc8ocKW1tmjO5HW9X3zNyUTu/errRV2qEwA27/wQ97jvLJRVWBiaxt7fB1d6V9YzusLc2BXFS3MriUeJTPkrLIMF6WpQ3+fd3p7mSHwsLEmo3EqN1zL/Cfnq1o5mAD6nVkZ/BbQgKfmBpbP1xphS3jyf3wQ3L+kYLl3I7ltNqOpveWQFzvHGDx7GTaTB5K+4a2WJhDTlYKSVEz2b3ByOX5lSm4+w7FtVkdbLQh5OT8fZ1fD4YRuzCSgjcLLLouYsi4XjSyr4EphJc2vcDaCD0MF+q9H8qAri7U03ky5KQnsydiIon7z5i+NNaDCf56FK7WGRxZ7E+IkadECW5aoSaKabNp8epfJL8TTe74t3Fq44iVOeTl3uHvE9Fcnn/SoE/R4lM7DqSGfcwNtY/52x/wSr9nSY2IJnfw2yjr1YS/jvHr5O9QzJjKi41rwq1fuPj/lnD7inoKg7HX3MJhlAfPN6iJ+uZm3zxPyvKlZJ7ILrh+67rUHONNg1cbYWOpfimbu1dPcnnFeu78XLBtgfXl9aP+211wqG2JGdncvvgtv3/yHdnVPilAWW6Q9BECQkAICAEhIASqKoFqIGw7E/zNVFr/EYnHpG+wdhvHZ+/1o7GdWjupUJHO0Zl+pI/cxWA28+4lO1b1rYvKhABUXwKbcQHEejrB1YP4Dt/O5VILW2cCo0fRrZ4pKXGLhDnBBBmIYK2wvcrxwzVp19G+0D38c/8CfGZfBWoxYXUQHg3vkBQxg8mbDJtaMHbZZ3g53yFp4Qwmxxq+FkhuoD85OT+imDuIZyrkpuuErWUGGWZ22NUwGjTvBofWfMf8dP3/69rbmp782qFNjEk0EMJmtszw7Ufb2sUs1kDYOjZ9lbl9m2KtFrRGj+piPJO2/kFqhewb7vc5jaqdLRaxHTH/oQRW3iLn1QlbRSY3zW2prROqD5pfJyHQlQP5XgO69v80PWDqTl9WzjMQwr2imTDVjeIQPhC2bjRftIQhLU0d0D0ubPBl/dKjhSceHcauQY21/3/hG/pMjCw3Za3gq8md21DTWqMODZ5sbuwIJnVNpu7/SitsHcn83x1sn9PvM5u/r2ZSq8Gzmu9C1E/m4VB+W6S+Lbqxb/1F1j+exUataAss5TwXRodzO198NsXuyzE4PWe8Zs2oDwS2bgy9sL32/V/YvdoI4+PPPr+RM4EJ5eYpAwgBISAEhIAQEAJCoKoQqPrCts1UVoZ05vamPgRsGMa8qBE0N/yUqDpLpMdkbMK1wnbe3w0IbF+LB4LR6Kh7+BA7vQ02fycRMiiKfaUUtu0+/og5Xe1RXTnCyog4Yk7cgToN8BrjhV/XBiiu7MX3nTgu66bVClvtD6qrSawL28y6E9m0CXiXOYOcUKQdYbL3FpLUorsoq2yjXqz6ujtOaUeY7r2F44Zbem492e+5cf/cBhTRUyvoXhsI1bwsfotPIPznDH7DCv+B/ejjpED183d4fXtDN58t0976N/YXfmTrzxkcu50LZuZ0d3XHv2N9FDe+Z+aa85zStXZs25nwziVA8jgAACAASURBVPVRXTvJxh2/svFmLnbWdvj070b3BvDb7i1M+iVX29qsLnPHdaOZZQbn9hwh7JdMUvPA8XklAX3caVY7i1MxscwsjwY1pNZ4C9kj/gXldkc2FKqZXIhdxvaocLIYimvILHo71+DuT+GETtK7PI+mx1p/ap3ewNFtu0k7dwZs3HAcNxfvXkqs0g6w2NuXm5q1utF+dTQ9Gt4j7dgGYhbO5OZ1F2z6BuAV0AtHktn8bnd+1lvvh+9kqq8LVuln2L4ihKS4o9qxfQIZPNSF2lk/snbAYAoZ+52GMWfuCFpXuMVWKzxVV/aTPH8nqps1sZo0lZda2ZJ3cSun/rNfdyKlFbaNNP0yDoRw+e7bvNLbUfPz7e+XcOHs67QY3gKL/PF1Y6sbZF8jdXM06bsvkVf7VZ77fyOoXxsy9n7M5aVakW05MYjmHZ8l92oCv63ZwZ2kO/CsIzXf8ubFjo6YX/2On9/fgT7BuFbYaveZd+s8v6+NJPNAJrwxgiajX8U6+zwXvMMlk3sFvWPJMEJACAgBISAEhMDTT6DqC1u/MHZ5WhMf6Md6t6Us7ask4/sIxs+8yIgV8+hpHs9031BcdcI2VvGSRkhe2DSFMflumAYHXS5h24DA6A/oZp/MOs8lrCyQWrkWU9YG0aeB2u04jCW6KbXCNoc/D0cRMPM0+UZOOrF0f3+a5AtsdYeWzIt9mzaKguM7Tf6QVX2f5czajwlYZeSQ2nofqsHOFVyqRidsa97g2MbvmPunAb8ajVk6vh11S5KQCSXzJ7vzolEsrzZbsTXntm9g2nmDsZWtifJygaQd+OzXWe2atiOmf2NuH9+M72GjjE5ObYjxbM7txFh8D1VQnuvaq8n5oAu5FzdQI7I8XxTohG3N6yQsHMyBOAPl3WgJfl/3wjH9KBGe3ui/HjD9djSX4fuH0ujvoywb5E2appFubJszbOzRF4Nc4DT6/BzD294jcU4rdus8B5qH/86QFsYWYu1sjeafY/gr9zgW3Io9Byv/DVEv+O6c30hyYAK6ry+g1RBenOGObYHyO2UQtre+5xe/SFSvj6BJwKtY3z7Jr+99zd22up/zx9eNffs8Fz4N57bhPew3khZvtzYQwY7YfTkVJztjK66aly3/DJtNo3qXSB6yID9EQL/Pu+e3cuHT/eQaWH4dlo/HsXbB9pVPXmYQAkJACAgBISAEhMCTTaDKC9sOH0cR+GoakR4zsY/YSL8XLrJ5SAArbg9j3tYRNP5N7aKcoomx7XBjM6tznRj7Ss1KstjqxGixd+IWCcHBBOlEglbY3iocp1vEGO2CPmJOJ3suxwbju/AW0IDgDR/gXtN07C1t93FvgDNmFVqDVSdsMVUmx5YZ/v1oe7/ga9YO9ZnUuTUtG5iImTUStq06vMGsfzugupZE1JbzbLutttg64D+oM+3rKrh2aANjErWSp/3rvZnmqvY7L+a5GI/H1j8q6Dc1lNzgoeRUlLDFUJDql6gTpsavdZxFb18PWja01cSdFngKCNuBdIlehHu9e6QdXE50xBdkqS22nlPwHtWFeooU9ox055jGBDuCHptm0b6wF3yB4S9seIH1SysIYTHDFIqNzW9rSsSWXtje/j6cC3PPg07YYvSztbGwNVXH1voNlKv78Wz+a11x3OiBQ7F4Mkmd/zE3dK7lemF7Y8cEUtdUPleZQQgIASEgBISAEBACTzuBKi9sOwfFMLX5WUKHHaDLN1NxJZHQYUHEuwcSNb0D9+Kn4/elK2EbB2N/NIQliu4Ed6ylibHtNf5IofPVWj/rwqU4BozcS1apXJF1iaYqUdiidzvWuzTrkkpxcAGewepYXKPnkQtbB2aNe4NW2QbCtq4Lq7xbY2ciBlazWuPsy2Z2zBrVm1a1TIC8eZLwVWfYq/PpzK9F+6iErdVScqb3qjiLrUlhO4X+O8fTRmUgentEM2F6MTGzBYQtMGAzk97/F6YqWt08FsLiwOU6YsXH7uqxirA1uGANPXCa1xU7YxEswvZp/3sp6xcCQkAICAEhIASeYALVUtguGrmZxnOD6feigpTYISxUhDGvlz1n1eV+LMYS5+uMQnWZmHfDWFIgcFDnSlwPA4uoTqymnyDIM4b8dC4tXmPeLC/a2BtaW52Zs2Us7RSnWdJ3DTEluBiltdiCBX7hs3mrRSb7PvyUM8M+YULbdLaOXMBiUxmP668ne0wlxdiastgq2xDl1RzrP48zPvqiJmnTwJ6D8X3ZCtXV4yzb/jt71TG2mse0K7JjCzfm936B7JsZWNroLLw5d8m4/COrdv7OIcMEs7rMxoZW3BJgL3sTfYxt4mwsd+jFYVmGK8Iqqx5KL0qvxhE6fCxqB2utS3AN7l6JI3pOGKnqGFvNY8oV2Y2Xv1rF4Gb3uJleAxtdVuScO5lc2vMFG40yKLdZ9jv9nQ2tuGXZT8X0KZPF9uYxzoxeT/61aNqeuh++yfO1DZI2abIiN6IiLLZmo6fy8huO5PwcyS/B3wNNcVg5HkfLk/w6/GvNeT3sEYvtwwjJ60JACAgBISAEhIAQKEigGgnbFbResZSe9Yu4AlknifCazg59nKralHX9NCvnxbDuxB1sGjZnbJA3fRrVBFUyKz2XsE4TltmBsLhBuChukbRiCUHRf/Fsr+58NK47TTTmsIJuxB6fq4VmTVSXjrAy8iB7D6YbxM0WXlvpha1a+LxN7Pst4dheLrTsTpPkKLwnJRUo8fNgpsrMinyejetOsStTRQbmtG3UFN/ebXCsqeK3PVuYdEorYH09vBnYGG6f2s20fRmk5pnzYoP6+LRvTVsn20IWW19PbwY2+IO96//Lobt5pGjGL+Kp8QLh49xwRJ086r+svJDBuXuV+DbQ/XvuudepwKzIZ9g88wt+/eEAObhQ23MK/X27oL6GlzZ5szZCm4345a9+Z3AzuPlDOMuCv+BuljoZ1AjcB/fGtZEtFLDYasWu8kocK8N2czcrmZv5QrgwG6v3E5g6QAnXz7A9MoyzB+O4W5KQ5Eor92NQpid/uabcjt2pHz2E5ywzuRYdxp9b0jHr0pP6b7+Bg7W6YwUI27QEfvnyW1S/ZoK1LZa9h+Dk2Rob84KZjq1mzOWlVjVRXUng0qb93Dn2V7GXsGzC1pqeHy9jopsd3DjCondD+FZKAlXiL7sMLQSEgBAQAkJACDxJBKq8sG09dSVz3DI0mY+39whk2YQO2JmrSItfwWbFm4xTfwjMSiF++SRCdXU2bXr5sHpqG0yHFd7ieGgI0+P0SZgseCt8Nn4tCpfvSb9+C/s6RnVsG3ViaXh/mtQs4hoY1cMtk7DVx9XWKSysC8+q5P6ww6iag8Wmjpifroj0wMWX71FdTmDGphTO6Rbj2Mqd+T2UhUqa5K/VyBV5SF9PfF4qVP9G2/z2Dc4dO8qsk1n5GWNf79ibSe2KirPN5Id1O/jkWkX8Wg4lLyCUbNszKOb04Rl9itsyDV28C/Dd5A1E+E/L/7LCatxeJnk6m6xHq5m+gLANZHDcaF4uAmFW2hkSIsaSeFh/F0bTZUMg7pr7ZOIxdnPWN6m0cj8lFbaWWId8RpOmhUvsZP2Vic2zxnVsy2CxLQKJJpPyXIMi2A27Uj/Eg+esiuhgFKtbNmHbmqmr5tC5rnaONHWYRahhXd8yXUTpJASEgBAQAkJACAiBp4JAlRe2vDmPrcPtOBroR6i6Jk4JH/uuvQge1QGXenoFmkNW2gX2Rqxh8WGjzMI2zZmyyIs+jXRBn1lXOf5NNCG1vYj1tC+c+KmOMxM+HkT3ZnWxMRYXFSJswen9D1g1oAFcP8H0oTEFS/wYM9C7I6fGoVg+poSEimtmStjmorqVwaXEo3yWlGVkYTWnTzs3hrSrj52lOeTlcvvGRY7FX8S6a2/aK4ySUNk2Jty3HY5muaju5aKoWVihpcZvYPwP+TlzadWkOf4dm+NY24r8oqSaLVSgsG27D9UAZ5754XMsY8PLydG0sM35+zq/Hgwj1shdGFxoNHURvbs646DDoRaoiRt3YzFkCu41Cyahqj05gXF9lVjk3uNubg2sCiE0cj22GUjzyQF0ec0ZB+MvZYoStpVW7qekwhawbsE/Z3nTsKEt6nxaubdT+XPbGm7YevNKv2cf1I8ttSuyIzUn9uS5l5tiU6sm6msL2ahupnJtVzR/bTHxTcmzTbF9fwjPN65LTWOtXSHCFqx7BLPqA1dt7HQF1Q4u50WW7kJACAgBISAEhIAQeCQEqr6wdRrH0q/6wc4xjPmyDNbIMQHsH+rEn3Gf4hP6oNjOIzmdMk9iQZ/PApnyWk0ubAphTIQ6O3Jxj5L7XvtQudTAfMc7WCQeKPPM2o7FZUUu59DYMm1kP9pbp7BrdQLLdFV9NKOamdOnW2/8W9nC5QQ8NpXhvMu6PLNAcqf5k0MyigXdeKYkgZTFzlVMjG1Z16jvp0s0ZXNpGxETJ3LT0K244RT6LxpPm3+qXZ1fYK2pklflnV/6VyKBngR/MxFXW8g4GoLP7MIJ8CpxchlaCAgBISAEhIAQEAKPjUDVF7YoGRUexmCHkywaGVT6mDN9lmHVVXYtXMGSuFsoXutE8ORWnAkOY4mBt+FjO0WDiW0aOuER4INfW3tIP0GIZwz7SrIwq1ByPxhKjiITy6/7YJZaHlFYicK2rgtRb7XGOvsPDv3fUWL+VJGqcfk158XnHPDp7U5bBwW3DWvZlmT/5WrThbwRS8luDBab38H8pDbutXxP5QnbeiGn8G9vS87VOCJDI0k9rVtvnS7U6zWawT5uOCgyC9SyLd9epPejIGCt7EB/v5EMa1cPBWnEB/sRevxRzCxzCAEhIASEgBAQAkLg8ROoBsIWeGkUYZ8NRpmRyDfLV7D9aAq3HRrTwb0fwzwbctJnMiuKPAsLvOYHaWrbFnzS2Rf4KSG6upOP/SjHBbDf0+nBMtRZnSeVUng7rid7pBt5qmQsw7phVpIEQSY3XonC1qwuc8d1o1mNYojfOk/Umu/ZWJlJovKn78J9j8Vkt7HlmQqtBVx5wpbhO5nq60JR4Z7qrWWdXk7ExJASZfB97HdfFoCmrFk7ffEmdQ6BrwgI/TY/zlwQCQEhIASEgBAQAkKgqhOoHsJWHWrXahjvj+2Pq9IOhSYeDlQZKZz9fjuRC3ZwttiTtscr5G3eeq0BNuq+WVfZFxFGSH4CqSfgmuiFbW4O6Vd+ZGvYZtb9ZBQLXJJlOq4nZyCYL3+TZ1Ql6WCqTSUKW/VZ2trh6+5K+0Z2WNfQHSbaGN7UX06y+ug1TpUrcVNp9q3kfp8t5JqtxmJHeeNqDeetRGGLktqDAuk6xA3nOrZY5SO8R9b1FJJ2hHEgeltpIEjbx0xAI2xfVZB14yLxq2cTcbDIPOGPeaUyvRAQAkJACAgBISAEKodAtRG2lYNPRhUCQkAICAEhIASEgBAQAkJACAiBx01AhO3jPgGZXwgIASEgBISAEBACQkAICAEhIATKRUCEbbnwSWchIASEgBAQAkJACAgBISAEhIAQeNwERNg+7hOQ+YWAEBACQkAICAEhIASEgBAQAkKgXARE2JYLn3QWAkJACAgBISAEhIAQEAJCQAgIgcdNQITt4z4BmV8ICAEhIASEgBAQAkJACAgBISAEykVAhG258ElnISAEhIAQEAJCQAgIASEgBISAEHjcBETYPu4TkPmFgBAQAkKAUeG7GOyQSOiwIOKFhxAQAkJACAgBISAESklAhG0pgUlzISAEhIAQqHgCImwrnqmMKASEgBAQAkKgOhEQYVudTrske3VcT85AK8zXDOKZrJJ0kDZPLYG2+8humYxl5BjIe2p3IQuvIgRE2FaRg5RtCAEhIASEgBB4TASqmbC1prXX+4wb6IrSTqFBrspIIXFbBAtjTnL7MR3CEzOt42pyhnchLy8Ziy+7YVaUsG3lztYeSiCFXQsSWFYKUfR6135MamPLb3uimXTqidl51VpIic5Hyf2uW8jpVAcubsAycmqlM6gXcgr/9rZc2vQCayMqfTqZ4CkjIML2KTswWa4QEAJCQAgIgSeMQDUSttb0/HgZE9tZcjHua0JXf0sKSnq+M5WRfZVc2zKdgOVnHxyPjRN+0wfQp60T9hoNnIMq/SrHN8fwefQ1qpwx02wKuZMDyLFIxjKsGFGrRmEgnLbNS2BVKS51RQrbPh3fwOdf5vy6YTefXCvFIh7W1NIG/zfc6NTIDusa5kAuqvQ/OJ2YRPjPWWQ8rH+Fvm7HtOEdaGtxifBVZzhUkrFLfD5K7vfZRXY7W545PhvLXctLMnqZ21SksG0UlMig9nB2niu795R5SYU71hmB68cBuDvXwaam9uWc9GSS9kSyZ2kkORU41cOHGk+XaH/am//MyqHepD28Q+W1eLYBrt598ezsjK35LRIXfsLKCg6EfRKEraXjS3Qa1ZPeLRvwD/PLxHp8ye7KoyojCwEhIASEgBAQAhVIoNoI2+ajw5gzyJ6TC/wJ2lPQNus6dSXBbhlE+kzmG/VLLToQ9tkgXGxMkc7hzz0r8JmTXIHH8LiHUnLfax8qF7CIHYP5DweKX9DzrYnydsE673e2LTj62IStr6c3A50y+WHdjooTtnWbsnTIq9StYRrBo7c0K5k/2Z0XM08yf3kJhW2pzmcoee+Fkv1cJpZLW2L2R+XdxYoUtm2W/U5/50wS57SqOGHbYwn+k3tRT+vMUeh59JbmuQzfP5RGfx9l2aDHJGyfdaZ7QF+d0NMjqXrC1rLlywx4exCdnGthmX/yImwr791ARhYCQkAICAEhUPEEqoewdRpF2KLB1E0KxSvYhJnBehRhG/uhWuvB5PW1GPtVIF7NLCDrMlsjVrMy7hY0bI7fdG88mqnNOOnsC/yUkGMVfyCPZUSH1eQEdCEvNQ7F8jEPX0JdF6Leao11acSWbtSKtNhWhrDVjgm3Lx5l1Z4U9t7O1azc0d4Bj9f/jfL8Dqb98nBEFdeiDMK2tOdTfz3ZY9y4X9LzL+Pmnmxhq6TNsgT6O0PWuW3ELFxG6rkzgBKrjkNx9RlBvZ9asXFpGTdfpm6PX9gqP/wPH3WwB+6QlpjEjWZuvGxb1YStBZ3mzmKY+j0/9xbn9pzlH71eQ4kI2zJdW+kkBISAEBACQuAxEagWwtZ1ehTB7dL4xmcykSYDaTsQGBVI6/OheO2wI+rzDjzPNXaN/5wvCogYe6as/Yg+DSDr2BIGBKqttt1Zur8XTZLj6Oq/t8AxdgsJIrA9HJ8TzHRDd0mburw12QuP9g/cnLOunCZm4QbW/VTQ2XHssi/wcr5MTNevOO49lAnDWuJko/4AdofLJ7bzeeAJNEts78WmkNewzzrN4gFr2Gp0oWx8x7JpuDP8sgXP8UcKuFLf97qMyuUeFqubYn6pBDexhMLJ2rYu49/4F20b2KGwUI+bCznmYEGhGFtrWzt83V1p39gOa0ud+++tDC4lHuWzpAfuv3phXOwqTQhuu+de4D89W9HMwQbMgOwMfktI4BODscGWGaP70da2dFbgVk2a49/RBUetzzpkZ5L6cyLL4q9xyjD+WMeNpB34JOTh39ed7o3sUKjXc/Miu7YdZ9kN9QD6dRR/FrfV4+zPLNyohOfzoKMbeSPXk92wFHfgYdfklUC6BAzFtaEtVurjVLv05oKFOYVjbF+ZgrvvUFyb1cFGhzDn7+v8ejCM2IUP3H/1wrjYqU1YNy26LmLAqC68VM9WffVAlcmFuC/YaDA2jKb3lkBc/1kaK7CS2t6z6D/YjUb2OhO/KpPUHzaweU4INw3jFXpEM2G6GxwLYfHCe7jOmkIPZ1sND7Wr856FviQeTuHBOooHfFM9TmBh13HX95YS2FcJFzYzfeIKDIIrHnZipl939eAjv5ocjNjIkdMv4Bfpj2uVE7Zg6e3HzH9dZd2cbzn3Vzc+3NqTF0XYlu3OSC8hIASEgBAQAo+JQDUQtp0J/mYqrf+IxGPSN1i7jeOz9/rR2E6ts1SoSOfoTD/SR+5iMJt595Idq/rWRWVCAKrPyGZcALGeTnD1IL7Dt3O51MLWmcDoUXSrp/mIbfTcImFOMEEGIlgrbK9y/HBN2nVUW04KPn/uX4DP7KtALSasDsKj4R2SImYweZNhOwvGLvsML+c7JC2cweRYw9cCyQ30JyfnRxRzB/FMBV1E6+ddCB/WGju1aDPxFHTpLV7IXTu0iTGJKs0oZRG2jk1fZW7fplibWIvqYjyTtv5Bqm6Neout6upxwv/vIoeyiwfSvWtvxrdRXyYTz82TmrjYvXpxqxe2v57kmlNrXtTFcOb3vHeRqIjjbMwrp7Atyxm23YdqgHPFxNr2imbcZDccdILWeDkFXXr1gtL0olN3+rJyntY1vizC1mr4Tsb5umAqquDuuQ0sfncadzWjP7DY3r0SR+SHY0m7XhxIJY4hO/Frb2u6UfpRVr7jTape3OqF7U9Hud7MjSbGZ686w0bPvpzNKp6HfjLTwlb7XueqWVIGR4J9CDlelstQVB/nKitsC+5YhG1F3hoZSwgIASEgBITAoyJQ9YVtm6msDOnM7U19CNgwjHlRI2huGEOnOkukx2RswrXCdt7fDQhsX4sHgtHoKHr4EDu9DTZ/JxEyKIp9pRS27T7+iDld7VFdOcLKiDhiTtyBOg3wGuOFX9cGKK7sxfedOC7rptUKW+0PqqtJrAvbzLoT2bQJeJc5g5xQpB1hsvcWktSiuyirbKNerPq6O05pR5juvYUCn3WfW0/2e27cP7cBRXRFZca1YprvYNrb55JxKp5lh65x7B5gqWBI1174vGxjZLG1Zdpb/8b+wo9s/TmDY2r3XzNzuru649+xPoob3zNzzXmMkyiXyBXZrC5zx3WjmWUG5/YcIeyXTFLzwPF5JQF93GlWO4tTMbHMVBvL1I+1kvlvu2tFZ95drp0/ya4jv7PtptYlucCjt4zmZXBqZwLLkrNIzTPnxQYvMGlQOxxrwLXDmxlzXCud0LdX/zsvk9/iDzH/ZCap5nbMGNGbtrVVnNu+iWnnDWcpgytyWd49rJaSM70Xualx1CiJO3qRcwyly4a5uNeBGz9EEhO2nBtXUqBOF5pPXcSQtsZZkUfTY60/tU5v4Oi23aSp3X9t3HAcNxfvXkqs0g6w2NuXm0bzlSjG1iaQIZtG01yRydkNYWyPWs7dLCVWvcbTf9RQmtvfI2lhM7brv+hpMZc3Px+qFZ2590j75QAHosK4cELtkmz8PqC1wNYmk6RVIezZsoG7WS7Y9A3AK6AXjgpI2zORZXO2aTvqhG1t9b9zM7mwM4wtK5Zzt+Z4en81BVd7OLvqBTauNZyn9K7Inaes5P2u9SrOYltg2yJsy/KrJX2EgBAQAkJACAiBR0Og6gtbvzB2eVoTH+jHerelLO2rJOP7CMbPvMiIFfPoaR7PdN9QXHXCNlbxkkZIXtg0hTGmSpKUS9g2IDD6A7rZJ7POcwkrC6RWrsWUtUH0aaB2Ow5jie78tcI2hz8PRxEw8zTp+feiE0v396dJvsBWv9CSebFv00ZRcHynyR+yqu+znFn7MQGrjPK6tt6HanAFWer0a9MLuKtHGf/N7/nWUPXLpYuxLV7UlUjYNm1HTP/G3D6+Gd/DOoGpX6dTG2I8m3M7MRbfQwaHYWbFEDdX+rRVYqc3rN+8yN64JMKvai3H6mdgz8H4vmyFoUVZ/5q1UxuWeTbH+s/jjI++qGWg53L7IhujjxNl4EXc/vXeTHO1M1EG6REJW3SW+//vKIoFb5bdcq8XcFe2EfrORJ01VEuldDG2xYu6Egnb4Tv5yNeFmwenERG8oeA7qudmpo77F3cPz2TxzMgHr9kMpPnkAHp0dKa23oU6PZmEyBASYh8kVWs0/xzDX6mBoUU5fxDPzUwa9y9srsYROnysloGeS9YZNs8cy88/6b9JAYdZpxjX0VQZpNIL28r9s/G0CdtRhO0aTONCULJI/MKLoP1F0RKLbeXeIxldCAgBISAEhEDlEKjywrbDx1EEvppGpMdM7CM20u+Fi2weEsCK28OYt3UEjX9TuyinaGJsO9zYzOpcJ8a+UrOSLLY6MVrsWd4iITiYoIPaRlphe6twnG4RY7QL+og5ney5HBuM78JbQAOCN3yAe03Tsbe03ce9Ac6YVWS5F125mQxjwViMsLV2qM+kzq1pmR+Pa7DBIpJUlUTY6gVjscgvxuOx1VQ6YHPaNnoBr9db08zBSm0z57c9sUw6pRW32vlvcGj5d8wvFOpqQpDqhe3lBDw2PRA2xf9qPyphO5q8Dz4mm3IK23F7menpzE1jwVicsO04i96+HrQ0iMfNZ1JERuCSCFu9YCyW77kNzHp3mokmLtT2DKDrkC68XEcdP3uPS5vGsjZCK261818n4UNXDvxg3N2EINUL2+QNzPI3NZ+pVYqwLd+fPRG25eMnvYWAEBACQkAIPF0Eqryw7RwUw9TmZwkddoAu6vgzEgkdFkS8eyBR0ztwL346fl+6ErZxMPZHQ1ii6E5wx1qaGNte448UOk2t9bMuXIpjwMi9ZJXKFVmXaKoShS16t2O9S7MuqRQHF+AZrI7FNXoqUdhe++9mxhwpaCU1abGt68Iq76LjcSmHsC1RTG6RwvYBq1at3fm4uxJFXgrbFiWwKk8vbP9gb3g84WpX6wLP0yZsp5A7LYAcVcUI2xv7JxIxW+eGq+Ni0mJr6KJr6veiHMK2RDG5RQpb/WKU1A5Yhf8gZ6xIZvuA7iRl6YVtCntGunOsUMI1EbZl+TP4JNSx1a5bLLZlOT/pIwSEgBAQAkLgcROolsJ20cjNNJ4bTL8XFaTEDmGhIox5vew5qy73YzGWOF9nFKrLxLwbxpICH1p1rsT1MLCI6sRq+gmCPGNI0J9oi9eYN8uLNvaG1lZn5mwZSzvFaZb0XUNMCU6/tBZbdcphv/DZvNUik30ffsqZYZ8woW066Ww/UAAAIABJREFUW0cuYLGpjMf6Ui8VGWOrc//l5+/w+laT5lf7mNkyw7cfbWsXzIqsd+lVJ2xatv33/BI76oQ+xdVwLYnFFp31+NqhDYxJNBEnW4Iz0DaxZYZ/P9rWepAxeUh/T3yaKkiN38D4HwqOne+KfDkBn00paJJxP8kWW32M7aVt1Fg9ocRUCjXUuf/m/BRO6KQvHrxsM5reqwM1saSGyaP0Lr3qhE3Rc8J0JXbU3SrAFVlnPU7d6c3KeUfLvicTGZObh//OkBaQGuvNyoVGY+tdkQ2ts2KxfSh/EbYPRSQNhIAQEAJCQAgIgWIIVCNhu4LWK5bSs34RNLJOEuE1nR36OFV1GtXrp1k5L4Z1J+5g07A5Y4O86dOoJqiSWem5hHWasMwOhMUNwkVxi6QVSwiK/otne3Xno3HdaaJJxVrQjdjjc7XQrInq0hFWRh5k78F0g7jZwmsrvbAFBrxN7Pst4dheLrTsTpPkKLwnJRUo8fNgpkrIilzjBcLHueFIBqd2HGDuhbvYPf8Ck/q78WIt7cyGWZF9PbwZ2Bhun9rNtH0ZugRM9fFp35q2TrYUZbHVC0uNIN5ykb2FrKaAwVrO7fkvKy9kcM5UO82q6jPr7fr879Cv7PkjK7+dnbUNr7d5FZ929VFkXyRq8XE2qvNMvdSOVX0bozBKHtW26Uv4v9GaujVUnNu5iWm/6miXSdjWZe4EdfIrFamHv+OzRG3yqwp/Wu5C5elS/qzIjRbh9/VAHNVJlVbMYHv0j1j1msKgcQN1vw8Fhe3LX/3O4GZw84dwlgV/oUvANAL3wb1xbWQLRVhs9cJSI4hnhpCqTlBl/OjXknudnzet4bvd28gy1U7Tby6DN7zM9Y0bSDpxIL+dRbMRNBoymkFdlVipMxf36qstoeO7k4+Gu2CRe52kyC/yk0fVHh6Il48b9RRwdq07G1fp1lUmYRvIkDh18qt7pMZ9QXSEOvlV8Sdf4eV+Ckz3tMXYlvW3pOQWW+segSyb0AE7dRbqxf6E7DFZT66sC5F+QkAICAEhIASEQCkIVHlh23rqSua4ZWgyH2/XfwgxV5EWv4LNijcZ52YHWSnEL59EqO5DiU0vH1ZPbUPh4jo6oRoawvQ4fRImC94Kn41fi8Lle9Kv38K+jlEd20adWBrev3C5D/2hGdXDLZOw1cfV1iksrAvfDSX3hx1G1RwsNnXE/HRJYz+Lv2V60VmgVd5dfkv5mxed6hYQto6t3JnfQ4lhsuoC/YpwRbZu2o5V/RsX7mfU/vWOvZnUroiSPBjWrNVZiIvcWsEYW1Dg6zmAgU6mV666mMCMrSmc049XJmELJlkCRdaxLcUbgLap/g5cxzLsVcwMjOylHgolzcP3MqSFrq5r/gD3uJCcSRPnOgUstlbj9jLJ01lbX9bUU4SwZfhOpvq6oI58LvAYta8XlIh/J80vgonHsGatzkJc5IYLxthCF9osW0J/Z+N9agdQlxKKeHfagy+TyiRsi2IJj6zcT+c3mft+G4ooaqTZ62+xU/l8ZelvinGPx2qx9XuPrwY4FbOJWyQu/ISV8QWbaP6+dK6n/c9r2kSEJ8uPQkYQAkJACAgBISAEykCgygtb3pzH1uF2HA30I1RdE6eEj33XXgSP6oBLPX3ByRyy0i6wN2INiw8bZRa2ac6URV70aaQzR2Zd5fg30YTU9iLW075w4qc6zkz4eBDdm9XFxlgTVYiwBaf3P2DVgAZw/QTTh8YULPFjzEDvjpwah6JcpV4MBjazwqd3FwY2tUNhlosq/Xf27vyeZfXc2NpDaZT915w+7dwY0q4+dpbmkJfL7RsXORZ/EeuuvWmvOMn85Wc4ZOLs2rd+lXfavUDdWgYgTQjhVk2a49+xOY61raBAPVtDYQutlI3xdG/KSw62KNRrUT/Zd8n44xyHDv3Kqv8ZuzMrGNixHR6v1Meuhq797RucO36Uz5KyyDBccxmFLWY2+Pd2o1NjO6z1a6pIYas//yvbUHxdDjdk/V5tBvJyyCcMaGGLhTnkpCezJ2IiiS8t0iSWKljH1oVGUxfRu6szDrojzEo7Q+LG3VgMmYJ7zaMsG+RNWqGzV+IQsITBXZ2p908DcVlICCup7T2L/oPdUNrXMBLQhsJWSe1BgbgPdKN5PVus9NdJdY8bV3/gWFQISfuNy/50oUlQID1ec8ZB9zaRk3WdX/eHEbswkgLvEmUStuoaXiNwDQnAvVmdAu8VpoUtVHi5HxG2uptnWthi3ZPgrydqawfnXuSb/gEY5Ngu4V8baSYEhIAQEAJCQAhUBIGqL2ydxrH0q36wcwxjviyDNXJMAPuHOvFn3Kf4hD4otlMR8CtvDAv6fBbIlNdqcmFTCGMi1NmRi3uU3Pfah8qlBuY73sEi8UFZk8pbo4z8ZBAYSt57oWQ7ZGK5vCVmppJDPxkLlVVUcQKP1WJbDrY9Z8Uw8VUbyDhCiE8IhVMOlmNw6SoEhIAQEAJCQAiUmEDVF7YoGRUexmCHkywaGcS3pQ2B0mcZVl1l18IVLIm7heK1TgRPbsWZ4DCW/FJi1o+koU1DJzwCfPBraw/pJwjxjGFfSWa2CiX3g6HkKDKx/LoPZqll+BKgJPNImyeIgJL7fXaR3c6WZ47MxvK75U/Q2mQp1Y3AUydsrZV0GDCKkUNdNTHVafFB+IUmVrdjk/0KASEgBISAEHhiCFQDYQu8NIqwzwajzEjkm+Ur2H40hdsOjeng3o9hng056TOZFUUeiQVe84M0tW0LPunsC/yUkGNPyFmOC2C/p0GMmDqr86RSCm/H9WSPdCNPlYxlWDfMHpKo5gnZuSyjTASU0GE92W8o4eIGLCOnlmkU6SQEKorAUyVsuwYTM8UVTX5AdYXra/F8NT609F+cVhQ8GUcICAEhIASEgBCgeghbdQbbVsN4f2x/XJV2KHShkKqMFM5+v53IBTu0mU6LfOzxCnmbt15rgI26b9ZV9kWEEZKfQOoJuEl6YZubQ/qVH9katpl1PxnFApdkmY7ryRkI5svf5BlVSTpIm6eWQNt9ZLucwXLdBKiMTMtPLRhZ+OMg8DQKW0VmGhcTIpn9ZXzBePrHAVDmFAJCQAgIASFQzQlUG2Fbzc9Zti8EhIAQEAJCQAgIASEgBISAEKiyBETYVtmjlY0JASEgBISAEBACQkAICAEhIASqBwERttXjnGWXQkAICAEhIASEgBAQAkJACAiBKktAhG2VPVrZmBAQAkJACAgBISAEhIAQEAJCoHoQEGFbPc5ZdikEhIAQEAJCQAgIASEgBISAEKiyBETYVtmjlY0JASEgBISAEBACQkAICAEhIASqBwERttXjnGWXQkAICAEhIASEgBAQAkJACAiBKktAhG2VPVrZmBAQAkJACAgBISAEhIAQEAJCoHoQEGFbPc5ZdikEhIAQeKIJjArfxWCHREKHBRH/RK9UFicEhIAQEAJCQAg8iQRE2D6JpyJrEgJCQAhUMwIibKvZgct2hYAQEAJCQAhUMAERthUM9KkfznE9OQOtMF8ziGeynvrdyAaKI9B2H9ktk7GMHAN5gkoIPF4CImwfL3+ZXQgIASEgBITA006gmglba1p7vc+4ga4o7RSas1NlpJC4LYKFMSe5/bSfZnnX77ianOFdyMtLxuLLbpgVJWxbubO1hxJIYdeCBJaJKCov+YrtX6LzUXK/6xZyOtWBixuwjJxasWuQ0YRAKQmIsC0lMGkuBISAEBACQkAIFCBQjYStNT0/XsbEdpZcjPua0NXfkoKSnu9MZWRfJde2TCdg+dkHcGyc8Js+gD5tnbDXaOAcVOlXOb45hs+jr1HljJlmU8idHECORTKWYcWIWjUKA+G0bV4Cq6raL5WlDf5vuNGpkR3WNcyBXFTpf3A6MYnwn7PIeKT7tWPa8A60tbhE+KozHCrJ3CU+HyX3++wiu50tzxyfjeWu5SUZvWq3qTMC148DcHeug01N7VZz0pNJ2hPJnqWR5DzS3Y+nS7Q/7c1/ZuVQb9Ie6dxGkz3bAFfvvnh2dsbW/BaJCz9hZQUHwj4JwtbS8SU6jepJ75YN+If5ZWI9vmT34+QucwsBISAEhIAQEAIlJlBthG3z0WHMGWTPyQX+BO0paJt1nbqSYLcMIn0m8436pRYdCPtsEC42pjjm8OeeFfjMSS4x5Ce/oZL7XvtQuYBF7BjMfzhQ/JKfb02UtwvWeb+zbcHRqiVs6zZl6ZBXqVvDNILf9kQz6dSjPFEl8ye782LmSeYvL6GwLdX5DCXvvVCyn8vEcmlLzP54lHt7wubqsQT/yb2op3XmKPRc2vQCayMe5ZrnMnz/UBr9fZRlgx6TsH3Wme4BfXVCT7/3qidsLVu+zIC3B9HJuRaW+UcswvZR3naZSwgIASEgBIRAeQlUD2HrNIqwRYOpmxSKV7AJM4P1KMI29kO11oPJ62sx9qtAvJpZQNZltkasZmXcLWjYHL/p3ng0U5tx0tkX+Ckhx8qL/wnp77CanIAu5KXGoVg+5uGLqutC1FutsS6N2Hr4qE9EC19PbwY6we2LR1m1J4W9t3M163K0d8Dj9X+jPL+Dab88yqWWQdiW9nzqryd7jBv3S3r+j3L7j2wuJW2WJdDfGbLObSNm4TJSz50BlFh1HIqrzwjq/dSKjUsf2YKAxy9slR/+h4862AN3SEtM4kYzN162rWrC1oJOc2cxTP2en3uLc3vO8o9er6FEhO2jvO0ylxAQAkJACAiB8hKoFsLWdXoUwe3S+MZnMpEmA2k7EBgVSOvzoXjtsCPq8w48zzV2jf+cLwqIGHumrP2IPg0g69gSBgSqrbbdWbq/F02S4+jqv7fAeXQLCSKwPRyfE8z0PQYv2dTlrcleeLR/4OacdeU0MQs3sO6ngs6OY5d9gZfzZWK6fsVx76FMGNYSJxv1B7A7XD6xnc8DT6BZYnsvNoW8hn3WaRYPWMNWo5th4zuWTcOd4ZcteI4/UsCV+r7XZVQu97BY3RTzSyW4Ug8VTrbMGN2PthkJ+HynYlKfdrR93gbMgNt/cGxnAnNTtIJR/1jb2uHr7kr7xnZYW+rcf29lcCnxKJ8lGbj/atxs/8kP0Ye43a07r9e1gvSThK+5gHJAPwY2toLMs0RFJrHx3oPx7Z57gf/0bEUzB906sjP4LSGBTwzHRrdu20x+WLeDT66VgIXaM7tJc/w7uuCo9VmH7ExSf05kWfw1ThnGH+u4kbQDn4Q8/Pu6072RHQo1l5sX2bXtOMtuqAfQr6P4+W+rx9mfWbjRQ8/HuIsbeSPXk92wFHegyKWNpveWQFyvb2BWRCa93x9Km4a2WKhderNSOLZiLAdi1YLR4HllCu6+Q3FtVgcbHcKcv6/z68EwYhcauP+O28tMz+dIDA3jrs8U3BvUgOtHWTlyOXU+X0L/ZjXg7x/ZOGkwZw3usUXXRQwY1YWX6mnXgSqTC3FfsNFwbHTr/mcmiXNasdvw97XIvSqp7T2L/oPdaGSvM/GrMkn9YQOb54Rw0zBeoUc0E6a7wbEQFi+8h+usKfRwtsXCXOvqvGehL4mHUyB/HcWf/U31OIGFXcdd31tKYF8lXNjM9IkrMAiuKNllNm7l6sFHfjU5GLGRI6dfwC/SH9cqJ2zB0tuPmf+6yro533Lur258uLUnL4qwLdudkV5CQAgIASEgBB4TgWogbDsT/M1UWv8Ricekb7B2G8dn7/WjsZ06dFKFinSOzvQjfeQuBrOZdy/ZsapvXVQmBKD6jGzGBRDr6QRXD+I7fDuXSy1snQmMHkW3epqP2EbPLRLmBBNk8KFaK2yvcvxwTdp1VFtOCj5/7l+Az+yrQC0mrA7Co+EdkiJmMHmTYTsLxi77DC/nOyQtnMHkWMPXAskN9Ccn50cUcwfxTIVcRJ0wq5nF7TwbrI3derNT2LY0gVX5wrN4IXft0CbGJKq0K9MI27pcu3GXug62utWquHY1k7oNHPJXf+2/mxlz5K7mZ8emrzK3b1Os1QLS6FFdjGfS1j9I1f2/3mKrunqc8P+7yKHs4oF079qb8W3Ul8nEc/OkJi52r17c6oXtrye55tSaF3UxnPk9710kKuI4G/PKKWzLcoZt96Ea4FwBsbY6gVgzkyxs84Vq/pJUyWx/tztJ+cJTLyhNLzp1py8r5+lc4zXC1pkbaZk41NOfPaReuY5jwzr5A9zYP5GI2ds0P1sN38k4XxdMRRXcPbeBxe9OQ3tLHlhs716JI/LDsaRdLw6kEseQnfi1f7COAq3Tj7LyHW9S9eJWL2x/Osr1Zm40MT571Rk2evblbFbxPPRzmBa22vc6V82SMjgS7EPI8bJchqL6OFdZYVtwxyJsK/LWyFhCQAgIASEgBB4VgaovbNtMZWVIZ25v6kPAhmHMixpBc8MYOtVZIj0mYxOuFbbz/m5AYPtaPBCMRkfRw4fY6W2w+TuJkEFR7CulsG338UfM6WqP6soRVkbEEXPiDtRpgNcYL/y6NkBxZS++78RxWTetVthqf1BdTWJd2GbWncimTcC7zBnkhCLtCJO9t5CkFt1FWWUb9WLV191xSjvCdO8tFPis+9x6st9z4/65DSiiKyozroEwy7tL6tG9fJaYSYalHdNG9KaVLfy2O5pJ+dZwW6a99W/sL/zI1p8zOKZ2/zUzp7urO/4d66O48T0z15xHE9qanxgJrh3ezH/uurKquzpDM2Qk7WDS5aYs9WiK4mI8Hlv/ALO6zB3XjWaWGZzbc4SwXzJJzQPH55UE9HGnWe0sTsXEMlNtLFM/1krmv+2uFZ15d7l2/iS7jvzOtpsFLcyatnrLaF4Gp3YmsCw5i9Q8c15s8AKTBrXDsYZ2jWOOa6VTfnv1v/My+S3+EPNPZpJqbseMEb1pW1vFue2bmHbe8M6VwRW5LO8eVkvJmd6L3NQ4apTEHb3IOQyF2T0uqS2jEcu5az+F/ovG0+afcGHDC6zPd+kdTY+1/tQ6vYGj23aTpnb/tXHDcdxcvHspsUo7wGJvX26q59MJW/U/U+MmEnlnCh8N0p69WuhFnPJg0hgXrM5tYNa708AmkCGbRtNckcnZDWFsj1rO3SwlVr3G03/UUJrb3yNpYTO267/oaTGXNz8fqhWdufdI++UAB6LCuHDCyMKsnlAnVGuTSdKqEPZs2cDdLBds+gbgFdALRwWk7ZnIsjlagf2gvXrsTC7sDGPLiuXcrTme3l9NwdUezq56gY1rDcGW3hW585SVvN+1XsVZbAucswjbsvxqSR8hIASEgBAQAkLg0RCo+sLWL4xdntbEB/qx3m0pS/sqyfg+gvEzLzJixTx6mscz3TcUV52wjVW8pBGSFzZNYYypRDHlErYNCIz+gG72yazzXMLKAqmVazFlbRB9GqjdjsNYojt/rbDN4c/DUQTMPE16/r3oxNL9/WmSL7DVL7RkXuzbtFEUHN9p8oes6vssZ9Z+TMAqo7yurfehGlwRljrDC6sTtjZZnNsdx7RfddZWtS7t8Aaz/u1AyZIwmRB1emGrj+/Vi8vbZ1m1LIltdXTxv5cT+P/bO/f4HOv/jz/DhnYb08RXNmFkVqGMHBbzJefTmvPXynFaRjmmyX6ThTlEk0NONTlr5FyEcipTUiGxxBCRsSbsoN/juu/72u7jdt/3Nt2b9/V49Ef2uT7X+/P8fK7rvl7X+/Dpuj4JajVibaca3Pomnv779QJTNbVqfdYG+3IrYRP9vzKYjGKl6N7En/bPeuGhOtZvJLJrx1HmXsweS5c2QfR/shRGHmV9325V6/NBsC9uv3/DsJWJOo9wlq2JrFv5DSsMoogbP9+Ocf4eFrjcJ2GL3nP/90Fc3+2dB899dkjvyeUjWLcsuxBZuQkJDG9ZAduKMFkQdaqwVYspqeIy9TuW9wnibGNduG+5M2uYNGQc9NvKm/39uPHlOOZFrTF+ogbHMzbsGe7sn8h7E+Oy/6bpgu+ocFo386GcEhGvr4q8Ly6afZuyx1Jt1in61SuJkUdZ7SU4npFhz6C5uIOYfkN1HuEsW48TP3EoP32vfkkBz0k/ENbM3QIX+4Vtwf5sFDZhO4jYbUHUMIOSSsKMHkTutkZLPLYFu46kdyEgBISAEBACBUOgyAvbphNWENHgMnFdJ1J+3jo6Pp5IfPdwFt/qxcyNIdT4VQlRTtLm2Da9Fs+HmVUZWq90AXls9WI0x7n8i31RUUR+qWukE7Z/mefpWumjUeSbTGlennOboug/+y/gMaLWvE5Aacu5tzz7BXc7+1AsX7d70QtbLFTy1QtTU2Hr5lmZkS3q8tRjHriaRmkbFqnSn5+VX2qYt6rkm6riUS9sVcGYI3LVu2vWqDjPVnucHs/X5QnPUorPnF93bmLkDzpxqwtbvsZXiz5nllmqqwVBamKbbbf0/RK2g7n3+gTSySdhi4VKvnphaiZsm02iXf+uPOXtTim9mMxiY1gRWH9+VhiuYd6qkm+qike9sFUFY46cVe+uWSM/ygWH07J7IE9WUGLp73J2/VCWz9OJ2/of/EYnn6vsG+PPnm9NT7YgSE1ss23uRdjaxslaKxG2eeMnZwsBISAEhIAQKFwEirywbRG5lrG+J4nptYdAJf+MBGJ6RbI3IIIV45tyd+94BrzvT+y6IMofjGaBayuimpXR5ti2HXbAbDZ13s+KcHYHnQfuItWuUGR9oakCFLaoYcdqSLO+qBRfvktwlJKLa3I4g7Ct6MeyPnXxsJADq7U2D8L2+ZYdGVnfSh6kisKqsM1m9XTdACa08sL1XhKfztnHsnuqsL3Errl7mWtQqEp3VmETtqPJHBdORtp9FrZZIb1Wboo8CNtK0T8wxFoOrHo5q8JWbeBFufBlDOnmQynOsLlzK46mqsI2iZ0DAzhkVnBNhK0jP4POsI+tzm7x2Doyf3KOEBACQkAICIF/m8ADKWznDIynxrQoOlZ3JWlTd2a7xjKzbXlOKtv9lBjKjv4+uKadY+0rsSwwemnVhxJXwsAjqher1w8TGbyWfeqM1mnIzEk9qF/e0Nvqw5QNQ2nk+iMLOnzEWhtm316PLZRgwNzJ/K9OCl+MeYfjvd5m+LPX2TjwXd6zVPFY3eqlIHJsbfTYqiG9SsGmDzb/lrXFjkVxaKfHVs3JvfLVGkITLOTJ2jAHuibuvDWkI8+Wya6Y3L1TMH1ruXJh7xqGfWtS5VkNRT63j77rk9AW43Zmj62aY3v2U0p+ONxmKuYN9aHINnps1ZBepWDTyimx+i12lF6thyLb6rFVc3IvbO3D0pkH8z4mg4rJvnN/o3sduLCpD0tnm/SthiKrIdHKlcVjmyt/Eba5IpIGQkAICAEhIASEQA4EHiBhu5i6ixfSprIVGqnHmNdjPFvUPFWljOrVH1k6cy0fH76NxtuXoZF9aF+tNKSdYWnwAj7WpmU2JXZHN/xc/+Lo4gVErvyTR9q24s2wVtTUlmI1DiPuOl0RmqVJO3uApXFfsuvL6wZ5s+a22S9sgc4vsem1p+DQLk4/1YqaZ1bQZ+RRoy1+sq9UgFWRbRS2/bv2oUsNuPXDdsZ9kawvwFSZvo3r8mxV9zx5bCn5OHPDmlAFpXjU1yw9ncwpM++qSqMyk16qzB9f/czOS6lZ7TzcNDxfvwF9G1XGNT2RFe99wzqlzlTtRizrUANXk+JRz9aqzZAX6lKxZBqntq5n3M/6/h0SthWZNlwpfpXGhf2fa4twKcWv8v14ahtpwX75VxXZRmH75PzfCHoCbnw7lw+iZugLMIUQENQO/2rukAePLdXmMGBJF6pkXuWn9R/x+fZPST2fndtqzHAaQWue5Oq6NRw9vCerXYknQqjWfTDdWnpRSqlc3LaDbgud/lt5s58fJTKvcjRuRlbxqHL9IujRtwmVXOHk8gDWLdNfzyFhG0H3HUrxq7tc2DGDlUoRLqO8fPNVkO/b/RhdorDl2Dp6l9jusXVrHcEHw5vioVShfm8I0Tst7ifnqCFynhAQAkJACAgBIWAHgSIvbOuOXcqUJsnayseb1ZeQ4mlc3ruYeNfehDXxgNQk9i4aSYz+pUTTti8fjq2P+eY6eqEaE834HWoRphL8b+5kBtQx377n+tW/KF/BZB/bas1ZOLeT+XYf6qSZ7IfrkLBV82q1O6Dklp/rxT+99pPmCyXWN6P4j9Ze/O1YVeo+rDYK2ypPBzCrtReGxaqNrpaHUGSln+ebtWNkIytb8mC4Z60+fNjqUI1zbMGV/sGd6VLVsuVpift4a2MSp9T+HBK2oHqGTc2yuo+tPVOlbauugau4xDagmHYvXUcP+zy2pcJ2MTLYR7e/rKUjL8IWqBSZwJDm2VsBGV/CcM9avYfY6rCNc2whkPofLKCTj+leVroOlK2E5r0yLvtjkkPC1gvfubvoXsf8Gvdtu58WvZn2Wn1yCub/ddNYpi91dL1kn/evemwHvMr8zlVzGMRfJMx+m6V7jZtof19aVNL94xVdIcJjeUchPQgBISAEhIAQEAIOECjywpbeM9nYz4ODEQOIUfbEsfEo37ItUYOa4ldJ3XAyg9TLp9k17yPe229SWVjjy+g5PWhfrYyu99SLfLN6JdHlerApuLx54acKPgyf0I1WT1Q03+czX4QtVH3tdZZ1fgyuHmZ8z7XGW/yYMlDDkS/swDVPW72oHdtbPKo47Rs1oXujyni4FId7mdy6lsihvYm4tWxHY1eDIlT2hiLrTXq6pi9DmvlSpVwpMMrlNRS28LRXDYIDalHb0x1XxRblSL9D8qVTfPXVzyz7wzSc2ZUuzRrRtV5lPErq29+6xqlvDjL1aCrJhqwdFLYU0zCkXROa1/DATbUJyDdhq87/+U9xXZKXMGRlsPYJW/Cj2tg5tGvpg6f++0Dq5eMkrNtOie6jCShtUITKzuJROvRelOsziU5BTfAqX9JEQBsKWy/KdYsgoEsTfCu5U0r9VpF2l2sXv+XQimiO7jbd9ieQmpERtG7og6fKiNrHAAAgAElEQVT+MZGRepWfd8eyaXYcRk8Jh4StsodXCP7R4QQ8UcHoWWFZ2EK+b/cjwlZ/B1sWtri1IWrJCN3ewZmJrO4UjkGNbRt/baSZEBACQkAICAEhkB8Eir6wrRrGwvkdYWsooe874I0MDWd3z6r8vuMd+sZkb7aTH/ALro8StJ8aweiGpTm9PprQeUp15JwOL/7p8QVpfiUpvuVlSiRkb2tScDZKz85BoCf3Xo0h3TMFl0VPUeySc1glVjx4BP5Vj20ecLeZtJYRDTSQfIDovtGYlxzMQ+dyqhAQAkJACAgBIWAzgaIvbPFi0NxYgjyPMWdgJJ/ZmwKlVhlOu8i22YtZsOMvXBs2J2rU0xyPimXBCZtZ35eGGu+qdA3vy4Bny8P1w0QHr+ULW65cKobM13uS4ZqCy5L2FLvgwEcAW64jbZyIgBf/tN9GeiN3HjowGZfPFzmRbWLKg0ag0AlbNy+adh7EwJ7+2pzqy3sjGRCT8KBNm4xXCAgBISAEhIDTEHgAhC1QexCxU4PwSk5g9aLFbD6YxC3PGjQN6EivYG+O9R3FYqtTUoIesyK1e9saH9f5IuIdog85yVyGhbM72CBHTKnqPNJO4V1lFekDm3Av7Qwusf+lWC6Fapxk5GKGQwS8oOkq0l/wgsQ1uMSNdagXOUkI5BeBQiVsW0axdrQ/2vqAyg7XV/Yyf1iM/R9O8wue9CMEhIAQEAJCQAjwYAhbpYLt0714bWgn/L08cNWnQqYlJ3HyyGbi3t2iq3Rq9ShPj+iX+F/Dx9Ao56Ze5It5sURnFZBygpWkCtvMDK6f/46NsfF8/L1JLrAtZlZZRUYXKL6oNw+l2XKCtCm0BJ79gnS/47h8PBwKotJyoQUjhv8bBAqjsHVNuUzivjgmv7/XOJ/+3wAo1xQCQkAICAEh8IATeGCE7QM+zzJ8ISAEhIAQEAJCQAgIASEgBIRAkSUgwrbITq0MTAgIASEgBISAEBACQkAICAEh8GAQEGH7YMyzjFIICAEhIASEgBAQAkJACAgBIVBkCTiFsC2ydGVgQkAICIECJhAWFmbXFebNm2dXe2ksBISAEBACQkAICIHCQECEbWGYJbFRCAgBIWCFgCJsY5fE2sQnfGA4ImxtQiWNhIAQEAJCQAgIgUJGQIRtIZswMVcICAEhYEhAhK2sByEgBISAEBACQkAI4Bzb/chECAEhIASEgGMERNg6xk3OEgJCQAgIASEgBIoWAfHYFq35lNEIASHwgBEQYfuATbgMVwgIASEgBISAELBIQIStLAwhIASEQCEmIMK2EE+emC4EhIAQEAJCQAjkGwHnErYPtSGy+ctofpzEmD9P5tsgH8SOivUbRu3OtSjx5yF+HrWKtFsPIoW8jbl2xGhGPu/B37/sZHL4Xq7lrbv7drb7oIFM6l6dh68dITZ0Az+m3rdLy4X+BQKmwlZTsg8RdbvzzCMaXIvB6W9bM+SyzjApHvUvTJBcUggIASEgBISAELgvBJxL2Lq8xHuBvanjlsw3XwwmIkXeyB1dBZrp7+HzuHJ2ChdiJ3DtK0d7elDPq86gtQNpWFYZ/3k2tlnItkKCov28aLrWUIz9i8MxU1n8RSExXMx0iICRsH2oD3Nb9cfPNbsrEbYOYZWThIAQEAJCQAgIgUJGwLmErQLPZTAL2ryID4ms++xVFqbff6Ku4yZTp4G78YUz00n76wJXtq3kzw1X7r9Rdl6xUHlsQ0P5IMjbZIQZpN9M5ud9m1gS+yt/2zn+/GjuHB5bP0LiOtGo+K/E9l3LzzYMrDB5bHX3GlY+vrxAlXUd8fxtC9+P+dyGkT+YTYyEbcX57GngAynfsyRhCh/fuW4ERTy2D+YakVELASEgBISAEHgQCDifsAU0j77L2ma+cPEThn6ziPP3eSYsClsDG24dWcDpaSfus1VF4HIPNWXUc69T89xbDL1kEGpuUdhmjzc9cSeRYYUnFDh/Z6oFb3zWmuo3jzGrh23CNn+vn0+9FQvhXv8x/PP9cIp/uyer00ItbDURZPZtx0Ofh1Ls7PFcQGloVnUWwx85wJSjH3H0n3ziChgK2wCfNUx6QsPxbzowzELsvAjb/OMuPQkBISAEhIAQEALORcAphS14E9poLt0fS+Po3pcZc/3+hiRbfNmuUQu34O483qAiLhLea/8qdnmR6c8Ppn5ZuP7LIkb/9En2Bwu9sP01PoKpC3Vdu3hV4MmuQbzU0ZuHgV/jI5m6MMP+6xb6M4qAsFUE4MAhZJSHYt/G4rJpRtEQtlVWkTGwCZmkUCJ+OMV/zBbs5svOl9AG0+ju7Ura1T3E7p/G9nwSt4bC9r81NzChFnz9ZTfGW3hsirAt9A8EGYAQEAJCQAgIASFghYCTClug7FQ2/rcemt83M+DQ+zl4bd0ImrSMQQ00JB+cw5DJn5HXOknWvUguuM+cSXVvuLZlOBc+0lHV5bOe5Uz3udzu1psqXepS1s2FYpm3ST66kQvTDpFpOAGP1ML9te5UrlmRUsWVP6STduMsFz5aQsr+2/qWtfBcOowqf27hxyPV8elWh9LFb3NtSwwXzr9A9dDGuBe/zc2vlnA29hfjc8oYXOyvI5wYEEeatVugYUs8ewZQ8bFHcCkO9zLT+fu3fVxYupE7ardZ55bGdfBLVGlaE40yPsXyG7+QZGS3+YU0D7/Oey3b4O2axuVj7zM08TOM3rktCFu1l6cmv0G4fxlufr2EMZG/ZnX+cGAz+vR6jvpeHlq7IYP05Et8szGeVauvYhzBXoL/9ApiYJAf3mVLWCBhmIuqF5KGrRJ3MiRsr4XzdG0f+XoJkXtrMDS0GbU9dP2nJ59i45SV7DxmLMZts9swv9f6s8uYiYVzcvHyPhzYmoH9n6N2xVK4KJfJzOBa4n7ionbys6G3Tzs/HhyOmc3+On0JeaE6nkoOp9L+5E5iI/fzu7VvT48uJGNgWzJL3aX4l9MpsXuR0YAc8ti6VUMzrCuV6lZDozVcd//8vm4VyZ//aQ6sWUf+0zsAz0dLoyyVe+l/cm3PKi4tMlngz4dQM7wBHJnL6cXgPqY3Xo/r7ovMG79wbtFCUg6b5EYo4+vflsyHLY/P2Bhfuj85kdBaHpB6khV7XmdZPqRaiLCV33chIASEgBAQAkJACIDzClsCiW49jkaaRNZtfJWFVr0bg4jdFoS2Vk5mIqs7hROXx5m1/rLtTtnYyVSrBNc2DefCct2FdML2ApcOl6ZSw0e0gs/wSNkfw69zLuj+qdYLVPm/jnhqX8hNj3SubXmHCx8pL+d6YcufpJR6BHe1/Z8XSHavgof6/+m/cLrPXL2Y159jq7Bt0J3q4wIwySbWGnVLebmfZvji747b2xHUqF3abHyKsLi2KYoLy1PMRlTnkan8X7N6lC+WyomDbzH8ioVq1zkI24YxbzGobiluHljCmEmqsLUgPrOufIfvFk5hQXy2oPQMDSUqyFsn3iweeRO21VPv8LemlNazbHSYCUtb7S54YZsjk7TzbBy7kG3qVOnn5+/UOzysKWVG0PSjQ1aDJzaQ0euZHD2a9gvbKni8P5aqj1qYSAsfcYoFD6VmzzqUtnS3JW7k5Bu7uaf+TRW2Px3htk8DPE2Hqtxrg+dyy/TLmaFH+ngcLmvfsrrSQBeS/Oaz3rimXWb3V8N4J49F8kTY5oBb/iQEhIAQEAJCQAg8MAScWNhC96c3EeoDR/d2ZoxxDRSDCfKi19SZhDxdwB7bGnXR9OlI1acr4mLygptdgRjSLh/h3NJ13DqaQfEBw6jdrhouf+zjx1fXkYk7mumR+DzuQvrF3STGfsadxNvwWDXcBg2kxpPuFEs/wak+C7itCltFpN46walRX1Fm+lAqK/+ffpYz/xeHS3gkVSulcGHWBK4dMl2zqjC27rF1GTMZv4bu3Nz/LucWn+We8sL+WDVKd+mAZ6nPSZplIGyDh+HXsxbFb5zg15UrSd2TAm7uuAb1oWrnOrjdOsbPLy/hTpYZGup7TSO6QQ1c03N5gbcYiuxN/R7t6POCEoqczP7IGcR9rXbegpFrnyDl8/1s/ewUvydlgGdlAseG0LtuGdJPbubV19TGfgz9pA/PaO7w65a1zFt2ihTKUL1LJ14J8aNs8hFm9dpgpSiTXojm4rGtrpiVmcx3K1YSt+IS+Ldm5MQWeLv+xf7oqcRlVaS2x+7ssdqfY6sXxljJy328BW/Etqa6awbnP1/Lgo+Oc+1aCdybNqBPeCee8YD0nzbw6qgjOiMMc6CvHWfV7Hj2JID3awMZ164yLmYMvcD/Q9Lb+3Av7Souy7tR7EKSxYeq3cK2cW9qjmyM2+V9HJ+6kfSL6dp16BLYkgqBpbmmbG2lXsktgMqLuvOoSwpXNq3kSvwJ7t1yoVhgABX7dKViudtcWjSOP9S6VHph66adzxT++GIll1ee4F6pujw6dSCVy6Xzx5pRXFpvYSjaHOIJpHuXpNj5HbgsCyVbMZu3137web4e5Unm6Fd5295MFbblS/UholF/nnE7z8bPBzLHQuS+hCI/ML/tMlAhIASEgBAQAg8cAacWtvVrfMj0upU483Vbhl66f3OTc/Go2/yxPoZLa7JDHnXCNp2Uw3H8Ov2YgaEtqbKuK56qJ8m7K1VntsRDEYGvLuGOkefnEcrGRlKt0m1+/2gcV7ao3lfFixvFhY9S9J5hSN4VxbmFf+r/39p2PrkL22KDx/LkC1XI/OMIv85fxe2frMdFukXPpGatFJKmRfGnXu+oAy0VOY3aT6YbCGwPutSeR3gdfcjlV2+x7E4OedI5Fo/K4Pc9K5k89ZRJeLGF9fDfHkwfW5eyRkJUL06vfc3kvpsNQtpL0XXxW7T3ymkrHxuFbdpV9sTOZdXn2UoicHYUvX1v27bdjkW7C07Yur/2GjPaVeDvY2sZM/aYMVffdkTNbsZ/bh9ncdeVHDYQtulXvmZB2GaDfXGfY+TmTtS+bSig/fin/UekN6oAKcdxWRLKQzcsi1qla7uFrXdHqs58AY/0K1xYt5hrOVUoDx7GUz1rcftQDGdm6SMmVKwdB1LnpbqkH57L6en6DziqsL31C2dmLCTV4H5QPwIZpiCYr8BA/unxHul+7nD9O1yWdOOhHJa9xn0cC54PpJJrGue/ncbwcweMQ/RtfOSFDVhD0A3tvlSQcZ3j30Ux7Krl4nYibG2EKs2EgBAQAkJACAiBQkfAqYUtld9n13M1nELY3ktPITXxCJfWbOWOiQDUCVsb9ovVvziX+mUdP0bsM1ssqqDWvTyrwlbJ3X1X+8Kbnctr+P+OC1t4BM3UsVSvoQsvzrx1hT9PHuLax/tIUzxhWUctPBcNo0q5nNd3dni2gbC9k8inu8cRa6+wVfI3k46zZ/Umdu7J9gOrFnh2bEfvHnWp7VlGn2NrYJuRsNWLL9c7/LzuIxavPq/z2PbqwfDu1XnYUMCZDc9GYWvBo1s76g1GPoeZsLXd7oITtjrbSvNzXCSzVpgOWg2DNhD8VkPFLXmGDYTt32cosfBliuWnsAWKv/Q6T3SshpLmey/zNqm/HeePzzbqoggMDlWM5rRq7yVu5Ic3duuaqMLW4e2FAvmn63uk17dR2BrknuebsL2XyumfZjIyab9FkSzCttD9RovBQkAICAEhIASEgI0EnFrYelf9kKXP/lseW2t7a5qTtVfYuvwUx4koE7dnlvfKXV+Y6n4IW/1YmgXwSGBjPHyr6IvxQOrhBZyZrnp9LOTuWlhghnnHSi6hYSjyvn2vE3Uz2fKyzCHH1tIJ7oNCmdI9h5xZE6HpGf4q73SsbKGrDH6Nn83UhVbsIn+Frb126wx2pCpyzqHIOmHrwncL32ZBfH4LW6U/k1Dk1S9Z3Q5H9zGntOUQX7cX8PqwI49YEpqP1MLtfwF4PlmHsuV0hczu/XmIn5VQZH0kRG7bdimW5puw/ddDkZdRtcwQop5rR1UXCUW28fdPmgkBISAEhIAQEAJFiIBTC1tdjm0a3+wKJsK8LlGBTUPO4ZF5ELZPd6f6WwG4m+WjKn2qociqB/Y+ClvDITXrStWwlni4/Mm5t6NI/kH3R514v8LZUdHctGNj4bwWjzKnXYbuy96gdWW4eWwz82OP8KuSY6scFkN6qxOyeiDN3P7i2u3SeOqrIqffvMTR+LV8ZFZB2fCK+Sls7bVbtSP/ha33G6OZEOjB39+t5LXxJvuvqqHIhoWv7PLYGvCzuXiUO6mWwoV7DuOp4Fo8ZOhVtXTXP1ILj7dCqfqYC0aF2l56nXodq5G8awLnFtrwAHHUY6sUj+o/hAxPKGZr8ahnvHPPPbfxCSfFo2wEJc2EgBAQAkJACAiBIk3AiYWtP5GBbxNQLreqyPdzux/La8Fmjy1VeGTBWLwegbTzu/l1nlo8qg7u4S/xuBIS/Ochjg9dRXpW8aiCC0XWRE/GI2U3Vz89wp2f9S/+j1Wj7MhhVPO+zYXYCVzTFz5S83H58wS/rt/A34eu6IpN2XDkZbsf8+71QtUjg/PbFzJr9iX+1pSh+gvN6PBiA55SStkaemz1YpfvNhC77hLpV//QFZuy6chPYWun3Vn2qaHUSqGnlby38BS5F9HNpXjUc914J6oBntzh/Ofx2cWjXggkLLQF1TVw7av3eTNan9juqLBVxpDLdj/o82CLZ/7JpfVL+GO9kgtbmmKt2uA1QPnAAsmfT+DcIv367DeMmvVS+H37Z9lrUCke9b+h1G5VhTuG1bzVfNzMP7mydSN/7D5BplGIvckicETYlnuPzNAuZNi03Y9J7rls92PTXSiNhIAQEAJCQAgIASFgCwHnFbal32Jtu6Zozq2ix7cf5VBU5X5u95NXYQsEhlAzrAHayqumR+afXFj4Dtf2KPmtDnhs9R4q6xOfLZKVNobVnE3PuXfjED8PNqgwSy0eWTBMK8otHrntl+vyItOfH0z9snD9l0WM/umT7EJOdoYi60JpDfc0MrHIUNg+046oKc34j0XeSh7v92ybvYH9+q1tcu3baAsf68LXUo5trn1brL5cgsDZb9Hb13z/XaNtdnIswKUM3rBIVgmeihpNuDWG144QG7ohu0hUXoStdqFFkDlwCBnlodi3sbhsmmEwG4+gmf6mtlK4pSP9ty38PObz7H2gc1zj5vnmriMjqd3YfAsu3bVM2tsrbKusImNgkxy3M8oeky+hDabR3duVtKt7iN0/je1WtzCz5dGd3UY8tvbxktZCQAgIASEgBIRA0STgpMLWm9BGc+n+WBpHvwhmzM2c4N+n7X5yMMF2j62+k4Yv8J+Xnqf8I+66wkeZ6aRePMLFZesNKhMXvLDlybp49OzIozUqUlqvKzLv/MmNo59zaeEhMk09sm4VKR3ah8fqV+HhUrq8xqwjN2GrNHyoKaOee52a595i6CWD/WztFLZoKtA6oi8d6lbgYS0/tdDUJZ4a2Y7aSTsZErZXb1oJ6k8ZzyvPlIK0O6QXL2VebCr1OPNfXMlRIFfxmQdha5/dBmw13rSPCiKwVgXKKhWT9IfjwlbpoATVw/rwUosa/Ecfnk1aMr9+vZeP5hzhd8NqvnkVtsrltDmoY/jn++EU/3aP8d2krqsG1bJyvK2uQ7eKlHqpG5Ub1ERTRp9bm5nO32b3j3oJF4p3C6Zy+waUK+eCslyyjzwKW0Ww923HQ5+HWs0hzr6Wbv/a4Y8cYMrRjziaT6JW6V+EbdH8cZZRCQEhIASEgBAQAvYRcEphq3n0XdY284XznzD0yCKDLVrsG5y0FgJqwSYlnzRy/HH+NkDysMF+s4djprL4C+ElBAofAXNh68rxbzow7Jr5WKQqcuGbX7FYCAgBISAEhIAQsI2A8wlbl8EsaPMiPiSybserLLQ1HdK28UqrB4xA+3nRdK2hKzS1ZPH3/PyLbusgF68KPNk1iJc6evOwEqb74kK25bDn6AOGTYZbiAgYClsqzmdPAx9I+Z4lCVP4+M51o5GIsC1EEyumCgEhIASEgBAQAnYRcC5hq+ZhuifzzReDici9So5dg5XGDx4BtQKw9ZFn8Puuj4ic/uuDB0dGXCQIGAnbh/owt1V//AxC1k9/25ohl3VDFWFbJKZcBiEEhIAQEAJCQAhYIOBcwvahNkS3eBm+CyPC2p6nMo1CwC4Cpag9qDNdWz2Bl7tBfq2Sl3vpFIdXxLNxj86LK4cQKIwEjIStUqurZB8i6nbnmUc0uBYDEbaFcVbFZiEgBISAEBACQsBeAs4lbO21XtoLASEgBB5wAqbCNicc4rF9wBeLDF8ICAEhIASEQBEmIMK2CE+uDE0ICIGiT0CEbdGfYxmhEBACQkAICAEhkDsBEba5M5IWQkAICAGnJSDC1mmnRgwTAkJACAgBISAE7iMBEbb3EbZcSggIASGQ3wQUYWvPMW/ePHuaS1shIASEgBAQAkJACBQKAk4hbIOCgjh58qT2PzmEgBAQAkJACAgBISAEhIAQEAJCQAjYQ0CErT20pK0QEAJCQAgIASEgBISAEBACQkAIOB0BEbZONyVikBAQAkJACAgBISAEhIAQEAJCQAjYQ0CErT20pK0QEAJCQAgIASEgBISAEBACQkAIOB0BEbZONyVikBAQAkJACAgBISAEhIAQEAJCQAjYQ0CErT20pK0QEAJCQAgIASEgBISAEBACQkAIOB0BEbZONyVikD0EmjaKZVj9sqSf287b21dx2p6TC03bQB4NG0f18mlc3jaO376T6uGFZurybGgLIuLG0tQzjcQN4wlfVETnvlpzFs7tRE3X6+ybGUPkjow8kytSHVRZRUaXUhT/qBsPpRapkclghIAQEAJCwB4CxQZz75VQ/tk1huKn9thz5gPRVoTtAzHNRXWQjRnX9xXqlVHGd46tC97iYyceasm266nfEM4uDubKJTsMrTwJv0EN0Q7z10/4+uNFdpwsTQs1gZZRrB3tj0Y79/G0H7a48AxHU5Xh0T1o9URFNK7ZZp9eP5pQ0610w8LZHVxV2yj10AI6R5wpsHEO/WAGPXz+4pspUYzf6dhl/hsdSURj7R2pP3LqrxULd7elpuGlzuyg5ZBdtl28yodk9Avk3r0zlHj/vxQTYWsbN2lV6AjU/+A3OvmkkDDlabY7eG8WukGLwULAXgKat8kMDSFDk4LLkvYUu5Bkbw9Fur0I2/ya3jK9mdShFTVv7qL39lX51av0kwsBmz22BTk/5QZTtU8nKlzfzJHV1kWnw8IW8dg6fiO4UbfHa4R18aeiuyuuxYHMVC7/fID45YvZ8sMtx7u+L2cWVo9teYZ/+CZdvc0hWRS299Fjm7OwfYyoNa8TUEGx+yIbB77Le2fNx3DfhG2x0WSOCiejxBlcYp1Z1A6m3YYI/MuasEq7y7WLB9kTO5GT38vL1315ZBTii+SbsH12Gt3Hd6Xm1Y2888q4fCTiRbk+k+gU1ASvsiUpof09SeHyiYPsXBbN2fu8xsuFbqVPZz+Stz7OKtOPhfk46iLbVYUQ/CeEE+BTAU1p3Sgzrp/h6M44di6M4/7GDQ0jcOUQGhf/iaU9+3A5N+iaGDLDe5KBs/825DaQ/P+7CNv8YlphFItfrIvbhe303iLCNr+w5ls/BTk/qkc1F2+q48I23yg8YB150Wv6TEL8tP5O8yMlgZhekex9wKjcl+G27sum8fXRpJ5hbcwKPt7/F87iaMxR2Dbuwfrohtw9c45HfKry59Yo+s78K0dkOpGLjR5gvffWJo+tF//0+II0PyixKZTi3zpzyJkVYZtFLoWEmA5s3yHi9r7cf4X0IvkmbFuvZPj4JpQ7s4ZJQ/JL2DbBd84Cuj/lbpnuzYN80M0GQZKPc1Mp+geGNHbn7PrHWS7C1j6yrRcwZFRbKhlEExl2cP+ZTqPf7p5Us2cd+W0jvYcf/ySuwTVurH3jL8KtRdjm1+QWpHDKLxsf5H4Kcn5E2DrnylLDeNMuk7BmCYs3HSBJcdB61qBN50EENUplVWi0CNuCmD19aPHvu9+l7+SLBXEFh/vMSdjqROrfbBt2kKqzuuF39Uv699vMuRyuVmDC1vNDMsIDuXdhB66LQh0e7/05US9sMXy590PTvCcBoT3xr1QS7Hlhuz9Gy1WcjIBTC1tVLKddJWHFDPZsWMMd5WtdhUCqBIXzQuObbHu5f+6etnxkLsLWUZhe1P9gH518IPXUp6yd/QEXTh0HvCjVrCf+fUOo9P3TrFvoaP+OnOeAsKUJ90JWkV7jLiXi/kvxRPlwqJB/YITt/zrG0aGKkoc5haPVXqF/QF0eexi49zcXT3zKwv3bjQsPFatDN/8QXniyMuVclHZw68oxtu6ez4a//tav2t5MGdqOx3NZw799GcJ4fc2Xps0WMOxJ+P6ToUy7aniivi8Tj69ddvu+zarmFfj+k3Hsrzia/zWqqrc9nRu/bmfu7vUcv+fIDac75+Eyrfhfo3Y0rFoBN4UJkH7rKr8dXc+snw5xQ/mHkgOZ0785j+bkudaLTNfE9YTs3GR731mmW+Bu8Xr2z4/tdAbz+MQXqZTLCZe3tOW373SNsj22g7lRZTI+rWpQpgTcy0jm2t4P+fXgZ8a9PfM+z3WsYfRvhv2ZX9qX0s2GULWhL+4aKKbMT8p5Lu3+iN9/OGD70ExbDo5lW7caJG5oT7hRpHULolaPxR9zz6dbkxDG/q8Ndb089OG/aST/uodV8+ew5WfTC3jQ4tUJhDT3pZLeuZqWnMjnH0xk3pfJxo31YpVvYujxPoS9NZgXquuvkZzIlvffYN5BfXix3m67clPd6tJreBidGnnhof+Sm5qUQPz7Maw2CVseNHcbQdUTiW//Bgk9xhIW7I+XYn9mKklHVjM7Kh7ltnfrN5MVvX1xTdpCaOg8TH96/MevICrAg+R9kfSdkqAbr2q7wejN+Ztw9GxB2LgQWtSslJXTas12t6d78drQTvhnzY9iczzzZqzmWH5EZ+uFrUTwm1oAACAASURBVMWwYwOz7Qnp1bW9ztrOa0kd34ceDR9Dow0FvM25/WsZFfUj102QlG/ZlqhBjahZoYxuHSrBZZkloLilnFgfpmwYSqPbBxjVZzONPphKD58rbBs4nRkWwpHVSxWUsP2nxznS/O5S4sNaFLd2/bBdTAz24eSyAPaUW0BQaz/dPZR5l2tndrB2zAiumbrK60UQGN6Txt7uWaGUFw6vIX5KNDeM2upftBSv18iD+I4fTbuGXjrmqUkkrJjI9jWqF9mSsNUT0syh36YuVOMMm1u24qgKTtOFamFDaN3Yh0plS+r+NS2Fy6f2sGnyCC4b/T4qAiIE/0mjCfRxp5R2Lk0OE+9ciZZz6DwokNqV3Cmh7/v0jhmsm30fQwztnh8/KoVG0Lr1s3iVL6mzW5nL81bCuTVddPPyrJdRHnsWGdOPCTbPveM/F7aemTU/FfTrULk7M6FEcfMc2xItp9G6bzue8s6e+zvXz5AQH8uelZ/qL6lfr7kYYOaJUxiOCiewsQ+e6jP//EG2zx5nHD6vn0vs8QJb6DvjZhJH181ge5bdOoN1IhVtfvHOzDl0D2tLzfK6++LGqU9Zqd7Lqh05jtPkXrN1Uhxop7P7DzZ3juWO4TMiM4UL+z8gLmqucUivrfe9dpyPkhATy52+owl4rCRcPcjSgYuoMH0BnZ5QPpZ9x7qRQZw0eD7adt+rESb25HNnh6FX08+L8ry68G1enp25RbroJuTGoWjei7CS5lZtA+kvP8M/5z/Fdclw6zPoFkTUkkH4uyVz4L0hRO/Mjx96BxbMfTjlARO2l/j+ezfq1TNNBII/vp3JiIRjeuSNGfbiIJpW0Ks3w4m4d5PDG8J5V/uja79wckzY2mi3VthW5datv3FzU1S78XHrp/kM2n/IwWVlWKjJvIs/vp7EiO+Vgi+dmTQwmJp/H+HdVe9x2NLVakwkrrUPyd9OZUTCCcDWvtXOCrOwdeWva+Dm6aoVntlHGr+v78O5EwZvlnYJWw1lglfiV8dSXE0iJya9SoqDM6+KLJuFbaOxLI1sYVH0pyqCNMow+DencOE0EteHE77UQAqqwvaHBK7U9KeGPi8ma2hpJ4nrO4rVyjM7q/BSMsc+jGHy2mPk/Chvwdhlr9GioiWGyRyY0Zfo3dkQdcI2iYSDGvybeJjRvbw3kgExilDtyJS1YdTVJLHllVDmGbn//ImIi6Kpp8nf7BW2tQcROzWIGpZMNy061XIsS4e3sByClXyAmL6OebF1ntBcFtnNo0R3W8EX+mb2C9vSpKaCRqN95Tc4Mji9PprQedlhw3XCwpkVXBXLkWYWhK0+fDrty3cJjrqIJiycTcFV+T2XcOSCEbYRZEYMISPjO1yndeMha1j1L7k3rqdQrrx5iOSdE4uIGRadfXZO4XfXD/JBsGEopV4onD3IIU0TGmvzjg2Pq+yL8GeP9iclB2FbbQEDlrSlCmeIb9mKn/RdqN4mi0O7uINZ/YZmh69rBtPuwwj8y+ewvgwER6l+Wwnr76crumZy3Dm1hvdeGccdR5+H9pxn7/zkJFpSv2N5nyDOZv1EBFL/gwV08tF/FLBkl6GwtWvu7Rmk/W01YbsIC/ahlMVTTcVGToL1LkfntWLzeuU3whFhO5iAlaMJVCIKzI4UDikiUy1ipXpsSeHo4rfYbCJMzU7PZc2aihVV2P506A98GpuzybqXnVLYupOaeheNxpzj2fV9WD7vYBYem+97/TivXU7Bs1L2s+3C+atU8c5+GF3bPYJ5k3UfN2y/77M9tnfO7yBuzFDzD2lGE+pFleitDGhsJQz9+kGWvtyHC1n3pq3PznwQtgzm3usTSHc/g8vb/6WYNeeV4TvF6dW0HxFn/41bSM54wIStblbSrx5jw67FbLiZjp/feMYFVMXl+iEmr52PEoxQz38m456tQPrvh1izdyVbb94El7p0eKY3PetXxuX3XYz+NA6jADsbQ10dE7a22Y1e2Gpb3zjB2u3z2XAT6j09npFNKuNyMwexmeuCbczrL/bB49dtbDl1kMN/34RilQmsO5z+jSob8GvA672H07DkCT7+cCpbgQ4tlvC/Wlf5/KM3WHYXHvabypKAyvy2O4TxvygXtrVvS0Za9nSbtbRxfnLFYKmBXaHIulet9POf8dPqRdxNK0/p9rOo+4yGe798wmFrxaf0Ite6x3Ywj094kUp3TnJiwSRSUhVPpwfFvIOp+EINbi1+474J26YTVhDRxIPLe6OJfF8X/uvm1ZQ2wb1oU+oTQqdkC1u33jNZ0c8X1+STxH84m1U7k7jl5kWbnq8REuyLR+ox5vUYzxaVu2GV4MxUEncsIebDz0gq3ZGoOWH4e6RxcnlXRmnT3N1oM+EDRqiiMzmJhC/iWbzmM11IssnhP3YpUS0qkZa0l7hFi4g/kgye/gQNGERICy8zj6tO2Oo6SbuUwOoFs1l9JI26Q6cS1bkGrlf2Mr5/DMrnMtUre3lHKAPeMxfqrj+vpu/IOMvC26rHXB2AP2OXRdGiIqRdOcaWlfN0HPUh1z1rJTLgDbWasto2jaS9cSxeGk/CNfBoEMTgwSG08HIlaWsooe/bH9LkiLA1nILcBKKhCE47+yXvRW1n2/XSdI0cyfBny8CpzbR85Utdl5qmxK7vhp/rbc7tWMs7y37k9FXQeFdk6KQxtPc2F7Zm16/WlmVLWlH1suLB3ZDtaTRZN7nZbdzcxhzbR1eR/moT/jm1BteVOeROGbzk3rl8kM3z5nJyfxKluk1jSHgTypHEzoEBHNJ6NHoSuHIaAZXucmH3IuIXzuDGVSjRcDQBYYMJ8C7JhU19WDpbfQk1FAp3uXxoDWtnT+TG7S74z4qhnU9Jsl8qrYQidwghsG9X6lcqScaJON4ZNjELR6VJ+wgqe5yd8Ws4++UeMpQwwLYR9HmtLVVcr7JvjD97vtU1L/XaPsZ29kI7xtnRnDx8nBJPDKPx+HACveH0mv6sWqi3WxNB9/WD8XVN4eSaWDavWMSdVKXvYXQa1BPf8nc5OvsJNuuChQr2sGt+gLBdDH/2D/bFx3Hyyx3aUNcSDSfRbmwI9cvDyWWPs2653uTO8Yx87RltHvv2eRNJ2HEQvHvi+1oE3eu5c2N/NO9NVL089s59AWLRTKL7+hB8Xe9ydkcsG5bNJVVxFHi3JWDSAgK9zYVt7w3PcmPHRvZt/5TU80lQoSe+43XjzDixiHcMP94optuYY+s5IYGwlhW4c34PG+bN4PTh49q+a4YOo1tLL0qd/5SYl0foP4J4UWVSPAOa6USVrsjQGvZo15c5rywBd/071s2ewcn9B3Vhy/0n0aetF6W4yp4x/uzTr3EjwXfzDNsX6ua0ROeVhL3WhHJpx1nXtoM2Ckg9nCEU2dDuO2d3sDIqmgvXvagWuYB+z7rDqTVMMijgZfN9b3DvXNgxgrjbo3mzm5d26MpHgXk/dGVkqB+l1P7tve/rTKP39J7UVD6OZ97l8ok97FkRq1sDpofhR41l0ezUhqH7oekQTo9w5XkFl3eO4IMplqIHcnt2qhdzJBRZd+4/XX8hrT6UiKtF8UQr927VXkyZFkJd8dhmA6pevTrJycna//L7CAoK4uTJk9r/CurQhfSm88f3q4j8epcubFZ79GbKkHY8fusYc1fM5AB1GNbjDZqWOcOGZZNYa/T1ozJDuk0lsMI5tn5gsrWMjcLJMWFri92gCtv0q4dYtmE+e7Js13tR76hjzE/KemH5V3bf/2sXR4eq6vY72d7Y374cyviTf2Odgald5n2bW174hO3dXz7hx9WLssNzyo2j9vBAyuVUfCpXYduJ/4x8laoPp3L58/f57XA+FpqxMxTZ69WFLOzgRdqVBFa/ax7CaziHvWZtJKT2LQ5E9SX6G+PZDZq6kUFP3+LAlL5E79P/TRW2qSdZPXkicQbhwaqgNvUsezQPY8LLLfCtqPffKKHCP2wh7p04DmQJ3LqMXTaFFh4nWd13FHFGwteLEYsX0qayEnYcjioRdcI2jcsHFzNq8hayn4yDiN0WRA3D4lSNIlgR2RQPA7GrjKhF5FrGNnLl2KKujN9g5b7MTdiqTFISmDMwks9yckvXH8vS6BaUtySkq45g6fw2VDodT/sRedxWyMZQZMMR5yYQVWGbemIDbww7gBLroT2e7caK6U35j0FBJtXbmvrtR3Qe86MRWMs5tk8xc9NL1M809CiXYfTySNo/dp0vxrxDtP4F1HSWcrPbuL2NwrbuF6QF+fDQN5Nx2ZbD9l76l7/UE3F8MGyiUYGuarNO0a9eSU6veZxVSq7Ys8sImx5IOROBqbVP9aoavYTqX7TSrnJo3svs3GTwwhe6i4k9fQxC5HLxPKQeJ/6NDvyUNWnWf4Ms5VmqL88nlz/OumUG5+rFXYZhqF6/rbzZ348bX45jXtQa4wsFxzM27Bnu7J/IexPvg8fCnvnJ4WfZooBRPVq7xzFvssE4K8xhwJouVDEMmbV77vPzHcGkL5XJtzOYNWau0R/tyrHNSbzaJGy7ELhyDgHljxMf3IGfjMRpExovX0nrx4yjDBRjdaGubXlS9fJm3uXC92vYFDXRIOx/NJ22DqN+6SR2DgvgkNG696LarF3ae/PC1j4snan7IKPOsXIvL31jokFaQAit10+icXnz8GJnErZmzyD9mvO0MXTbbO5VYatGHahzqkYuNDYpEObIfa8PFW/dzIdy+vQG5YPFvrho9m3KfodSn6UXtvZn6UyTd6vgeEaGPYPm4g5i+g3VfwSx59mp3gKOC1taHuFu8wqU2FSV4lZ+pwrwjna6rh8wj+3fFnJbLYgpRegax4maNLrJ4bXhvGuY0FWgwtYWu7OFrWFOr85wvbgkb8L24fLBhDdpjt9/yuJimuNkIGyNhOudV5jT14f03yvwWOZ2Bm5ZRZvWS+hR45LRvrO29m1+BxU2YWtpH1t9vm6ehC1Q5S18X25KWWXt3kvj5qUTXP3qE66d0edtOvr4sVPYgi+D5kwhqKaasHSZxOMH2bJ0FZ8ZuUqbErEigqbmUbxGliaub0/4Uv0/qSLOgT1d3bza0HtAEC800OcJJicwZ4gqBPViNEdGyUYiWydsU0mY0YNIgxBly114EbZwIR29LrM3YgAx2kRDfYgyJl5p0w5yE7b6vycfjKbv5FxyqQfEsi3YOG/bzN7kA0T3jSYPWdlQYMLWUvVhc7GoiuDTa0YTalIAxKKw7fwSm157CkyEcNVRY1jWoSI5FcEqEGH77Bfc7exDMRuFrcUKnuH7mNjNK7tiql6M5rjErx9kXnAfrmkb2fOiZVnYZty8ys+H1rB73gyT/F3Fqx7Ck+NDeL6eD56mKQUYe+3KTUhguOJZu7yHDVEzOH1K8diOJiByMAGVjAWC56QfCGtmJWRQHbyJF8nRR2Ou5+lfzm2aH21ngVQZO5r2hnnHBhcx6kf/Il8i9TibY6I5qngEvXtSf2wEneq4c+f7ucSMnKE72+65z3VkDjdQxVjWBxeDnqwJW03nBbzQqwm1DfJxs06zJJxsErbT6L27p/H+0majSuFQ1NPs1AeCGP3ZezD1Q3sS0FAviozCUfX3zuU9vNenv4EjRd+DGqJu8EHGEZHqyDkOT5yVEw1zg433HjbI0TesTG3rfW/KSD+nqMxM5jhv970f5YLDadk9kCcrKOHUdzm7fijL5+lErG5dGkeRZOOw9Jy059mp9uTIOfpz9b8XImx1PETYmt2stuTNPoDCtsJw5ndrQDlrgt9A2Oo8x5U5vXMgC8vMZEatM8z9uSrD/P/WesFd28fRoayByLanb2vzlds2SzZ+eHDooW9XKHIBClvF+GL1KN0giEfr1aHCoxpKFFPqoyXy84JXSXF0vxW7ha2OokfzXgx+IZC6ftmFmJIPzmHI5M/0Ibf64lO5vIPml7DNmltPNWwZsnN+C1rYZheRuqUWieowhbWv1iXdsGiUpQVoo7C9vHc8A2LUOgFWVrKF3F2zlkVG2Jbm+LI3CFdDN/UDtSRsu05/m+HPmqmrbDQ5hCM7q7AtNWofYzsYCFtbcvPyKmyNqiLn9DQdTOv1ETS2mjNrEo6qGUan5aOpb14eA0zy23LM4VNNcgJhazY/NOHJ+csIUoriWDmMBXIg/h8uo52FvaJJO8Pmka04qnoK7Z57h34JbTopy/tuGFatP9OSsC0VuovhPa3l44LFYk42Clvt9io5Wp2DsFXPqzCMdvNHa/O/s/Nm9SLFyItncKEHVtjacd/bKWzz5773olz4MoZ0U9bbGTZ3bsXRVFXYGqZ1GC4aJxC2Tfdz9wUv8djqp0WErdlDTe/ddMnOEbXpaW2jcNJ5Mx82yC9Ven+YhvUmMuy5yrhYrIr873tstXmytV1I//1Llu1czx4lx1Z7WAgX1rO49fUkEqpMpMWN+QxKqMOc/k24uXMxt557hXopuxi4OQ6lvrRdfYuwzaqynOu6LFYPt47j8Kvnwb0TH3FkvYP7K1vxCPq+OIUJA+viYcN+sB7NRzD19TZ4uRp6LEHn9bzMZ68MYE5Oe6qog82Dx9aQl9vQhazr7EV2xWS9yHY5xuIXxxOfK1zVdls9tkqHeg/tnQNEhkTjpQ21vmKhoJTJxXMTtt2msHFwXVwvfcaoQXOMcrDMhqHn5/rDYrq+YcsobQBhqcm/7LGtP+FNZrYsb174qU4rFs5qS01XwxxbfRiyle2OdcOzHo5cIMK28irSQ23PsTX3CDah8Ycrae2tFNd5gs3rs/MOSxl68nKcXns8CDkUj7J0DX1IcKm0JPbETuTQViXHVnfkJG4yrqdQoqy+Mq6+8nP8RJMKyvoXYsMwTwdXcd5Ps+qxtTA/WUW2UjialcenM8GiZ04v3krdTCGjtLuuKnLmXVIvfmte0Vdta/Pc533o1npQve9m81NnGv1m9aSaq+FHDTUkGG58H8fK2Yu4puTYKkeeQ5H1a9b1O5Z3CCKHwue5w9BHR2SL7Ai671DyvC2JoexQ5LPrA1g+TzceR7yvjpyT+2Dsa2GXx9ae+95OYavkpysV4vN+35tXTPad+xvd62BSg0DPSQ1FNoocsOfZqfJ25Bzduboc27u4LHqKYhfsm7+i2FqErYVZfaH5Avr7Pkz6xUOsObSNA9fOmYeSmJ5XRgm5bcyj925y/IvFzE08ZvEcP/+ZTFAKU105xMIt8zlAXbo1CqHbkxXQ1mB2UmGry5uFWyfjiNy3i4v3yvJ4pfb0bNCcelUeBkOPbbEQZgxpRbkzx7hatSa3dgxl8kVdfnKz9DNcrOjDY4mrCNm7XUvRrr7N5svGUGQb58ehm1zNkb2XTFL8LC6esBz6m73dTzBXLhleKR9CkSu/hU/H8tzYvZ7r5w8okci64lE+4/DtU48y1sKclWq60UHUKJ3G5b3zCY9RvakG9vWeyUalwFPKMeLemczqxPK0eXksAzvU0FUdNRG2g2atwP/mHuLXf8b+40la76xSPGrQ+DG0eTzNKHRXzcfl2kniVy7ms30nLRZ2yrLGDmHbYvxCersmEL9pD4ePJupyYN288A1ow6B+Qfh6gKGXs2P0WsLqa0j7bS9xqz5hzz79OVYWhX2hyLpOdEWkXEiYsRrXVwfhey6HolHqdXMTtm69mLlCKcYCqac/Y/WaeD47qCvC1bTzIAbWTTIoHqVWaNYVj4rbsIcDp22pm2BQiCvlJKv/bxRxZts2GYD6l4Ut+tBiTdpFtsUsYMZuaNQviOF96/MfbYS8gbDVt3U9sYG2w8wDsBtFvsmU5uW5rq+WbLocCkTYYl9V5Mu7J7Iybo+usI4SIjlqCJ2eqmCyd+wwOm0aTX3NXc7uXsTOddu5rN270dphz4uWncJWDY29+R3LR4zg7PkkbTGop0K66kM7jT22WrFbLYk9k2fwY2oKqd9mC2Ez66vNYcCSLlTJvMpP6z/ic7XgUK4P9+wUitTT8USOWJzzR6Jc+9MVg1Jetm2an+YrGR6pFAlKYufEoRxSith496RmrxBaN/fThmsbfsBQBYVSoXffqbvcOaUrNmX5sHfu1V4M7vtrB5jzSnTOOfy2MFGLXikfNWKGsm83lOsXQY++TfSV2g3nXs0vhbNbx7Fq5hoyNE3wbBvC82rYqKVQZDW/U6lgvCya7cvXGG85o7ez2vRT9Hu2JHfO7mFDXJy+iJnlQVSK3EVr12/ZE7+Dy+r60zRB07wL7forRckwKKbmxZNz9xFUB7j6Heti1eJRSnGv0XRqXIFSaca5vY6IVPUjAUqBqpi3tEXVcjzU33vXVBI3RRK+KO91bewStvbc9/YKW7vu+2kErXmSq+vWcPSw/rmp5E8/EUK17oN1hcMMi3X138qb/fwokXmVo3EzsopHGa7bk8sDWLdMLbpoz7NTnTH1Y8hdLuyYwcp5louSmc9vT+6Fx5BePpeqyG5tiJg/gqaeYBw5Z8tNW7jaiLC1NF8lezOldzset1yL3kx86rqoy7Aeo2hqIbTKKOe13CvM6dGYR01Deu/c5AZlKXdtO723ZHvWdEWv/n2P7WO+bzOleVWd+LZ0GApbmjOu30DquQF3sj3fqqhXTv8ja6sfsK9v9MWnzLczyjLLyBb1X22cH4fuX388h76Nz6PmJ1vex9YWYRtIxeHjqFbOukF/HZ7G8R36QgZqOLTF5mlc3jiM3344b/ZXXfEivavKmufVQDgZdZCZTPItDzxM9rE1rBZsdkGz7WRaEBE3VvuwtXiY2mSPsDUcm6XOjXJsgaqDiJ2liHwrtpjk9ToibKkaxsL5HdH8loTb4x6cfL8H45XS4UZH7iHaptsm+Q6OZUq3Gpa3tjGx22tALLHBVtqChf2KFeOMQ7Vz3VPXJmGrz43N4Z4z3AfXuoC0VJDpMSJWvs5/TTeazrzO6fMu1KyWnavbY9bbDK3nYjFsWWuafhsgzdXDjO+5lm9wxO4y1kdpsgWSrqEX//TaT5ovlFjfjOI/WqlSnWOIaQoJMR3YviP73NzCOo09v/a8nNkpbKtNo998xTtnDYuxsK055xS9n7IcopuRepWfd8YSH5tdDKpSZAJDmpvtT6S/mLW9K3sxc6PuAxEYVld36EdBd5Jd85P71h+G81NufALDW1sZY1oKZw+tYUNUdFZBMfvmPvt3U1tUr6Lu/21Kd8gVl1qh2aRh5lVOny+pvTeVvVzVfM1cQ0wtFieycg2MPw5QbRq95+or41qy26DvXO0w3fIlywNtqeO7nF4/lFX6HE6lhSPClsbLCIsOxPzn08o+tupHau0SP0lc11GsznW+cm5gl7C15763V9gqDG2+73PbGso4x1bJfc9pay1lC7F5r4wzKN5nz7NT5euF79xddK9j/pzLcR9bzw/JCA/k3sk4XFe/ZX2yAiJYMb4pupImxpFzeVwCTne6CFtrU+LSmP7Ng2latQJupmrOWj7nw+14vWV76psUVzIt5lTT5w2GNanDo4o2u5fOjaQv+XjXaZr1eIV6N51T2EJZXqg/nm7PVKacwuMe3Lp+hsOHDuLWNISGLoaFqfTVoytCeuJ6Qnbq91VQvaaka/NvJ2aVJbenb0eFrRLxbdv8OHSXal7k0a7BPObtQUmDLTbvm7DFg5L1XuexJvUoX95Vm1uruG1v/ZFI0qZJ3LhsxSunfMGdFEQNTQ4eW8XR2XoEs15ug5e+0FNqUgLx78egGbKOIM8EYnpFom7i4/Z0R61HtGnNSrrwOOW4nUzSkc3Me281x0yr9rrVpdfwMDo18MLDVFTmQdji2YJBr75IE18vKrlnv0GnpVwm8Zt44j7YYm6LZwvCxoXQwtB2dUHkh7DFjZBZK+hV2xWu6UKSzf379gtbxUS1+nMNTw2uSnG3zDSSkxLYrGxDZFA92mJbg0VvWbQWhMfWEYFoW/Eo7XAqPEXU9B4EeCuLKoPU8z+ydvYafu8eQURjtZ/6zNzal/rFz/Bx8AKWWvR4+TBlw1Aalb3Ovoh3iDzkiN32CltADUe+sAPXRaGWH0uWhJMSonv+oDbE9+T35oJYV9U10GIhnvsmbBXvSOcF9A4JpFp53YucVqDuX8PR0j3p17ykkbih3hwGTO9CleJw5/ZdSpU2f/kz3qrIi3J9JtEpqAle5UtivOuxNWELvkMXMqWzl/YDUXJuue+2/FDYOz/1JtFpbFeequSus1kRqN9uZ+fZJxnQx4+k9Y+zfJ7+wprRdFo5jPoayLh9F0qbjhNSTSoP2z732YNzax3Fstf9ddE5+bX/ZYVhBE4fQmNv3ThTzx/Uhk8nd9/KkMbGwhZNF56MnMAL9Sqg0T7XlPX9LYdWnMFnbAi+59cwybA4kWp6nQgCR/XE31sfuq7/d7Ow/Qoh+E8IJ+CJCtm/V2ofhqK5Qgj1XwvBv44XnmWzWd+5eZUz1gqkWbAh9fJx9i0eS8JuY++qQ8JWqcHWcxndupuucyvCFl/C5k2h4+PaFW5xNwJblrVhG7uErT33vQPCVvkgaNt970W5bhEEdGmCbyV3SqmvB2l3uXZRWVvRHDWZH0Xc1oyMoHXD7GJ32mfW7lg2zY4ziQhwRNjqCur5R5uvRevCtgn3QlaRXuMuJT6sRfEc4+ndCJq6jEFPK3eyPSlU9q6If7/9AyNs/33UYoEQEAJCQAgIAVsJePFPjy9I8ytJ8S0vUyLBwhZeOVXdtfUyTt9OX3BGk8T2N/qQYCjWNU2y98u0cVuRHIfrFsbCdR1Rdss0KlrnKKMCmx+10JSyJ29vNhtuxYQf5UYtIKyDFyXUrVIctV97XhuiVo/A310JYbSh8nqeriUnFzSBrPoSGG9fV9DXlf4LgIDfNtJ7+Gn3CnbJab9z9dIvTmHjwLq4isdWR6Sw72NbAEtKuhQCQkAICAEhUHAESsWQ+XpPMlxTcFnSnmIXTDywBSacCm5IdvesFgnSFpqKJuFLNZfUD03zngSEhuBfybAird1X0J7gwy2WaQAACJ5JREFUUbMNvYcNpGNNjS5Ms+8oVue0J7Qtlymw+VFDKVP4adkMPt8RR+pVxSAvSj3VhafCw2nnU9JyxWBb7Na3UWojdBowkF6NKulehqMGEGOy37gd3UnTf5WABzXa9ua1AR2poSzxn+PoO3K1foeCf9UwubgjBDQxZIb3JIMzuL77Xx66k1Mnbng16UTYqyHUVaLuruwlsn+MhWgxRwxxvnPEY+t8cyIWCQEhIASEgBDQEaiyivSBTbiXdgaX2P9SzDBcusCEkxPB10TQfb1SYTYHm1KPs25EB046WNrWuC5AKidXRTJqed4L66g5thb3sc0TYus5pFndpl1lz0x/9u107EJG9RfIOVXFsSvIWfePgMl2dqknWT0xlwKA9884uZK9BDQRZA4cQkY5Kx88jfozmfu0ROLfCGdxTsUf7bXHydqLsHWyCRFzhIAQEAJCQAgYEaiyiowuUHxRbx7SVjzXHw+CsFWGWm80Af174u9TAY1BHn7Gzauc/X4j22dGc8PRfbqV0mjKtmNVreekO7waC3J+9Dmfjet54WmQc5xxO4XLJ/awLcZkGyQ7B6EVtg1cSb2WyN4PJzPvS1uqp9t5EWl+nwjoxU1OtS7ukyVymXwgUGww914NhS0vUexsLpWw1cKPaalcPr2XuGnz2HstH2xw4i5E2Drx5IhpQkAICAEhIASEgBAQAkJACAgBIZA7ARG2uTOSFkJACAgBISAEhIAQEAJCQAgIASHgxARE2Drx5IhpQkAICAEhIASEgBAQAkJACAgBIZA7AbuEbWpqKsp/+X28/PLLNnVZ64maWe3eHB9h0znSSAgIASEgBISAEBACQkAICAEhIASKNgGnEbaLVy7OlXRM1DQRtrlSkgZCQAgIASEgBISAEBACQkAICIEHi4AI2wdrvmW0QkAICAEhIASEgBAQAkJACAiBIkfAIWH7999/5yuIsLAwYpfE5tpnbMx7WW1eG/F6ru2lgRAQAkJACAgBISAEhIAQEAJCQAgUfQIibIv+HMsIhYAQEAJCQAgIASEgBISAEBACRZqACNsiPb0yOCEgBISAEBACQkAICAEhIASEQNEn4FTC9pVndtLjP0Dadc6dWcf0s+s5bjAHEopc9BekjFAICAEhIASEgBAQAkJACAgBIWAvAecUtvpRXD81hRfP7M4akwhbe6dX2gsBISAEhIAQEAJCQAgIASEgBIo+AacStlrcD3nT3iuSEU9543rne+Z/MYa1+nkQYVv0F6SMUAgIASEgBISAEBACQkAICAEhYC8B5xO22hF4M6bhEtpXOMPara8wX4StvfMq7YWAEBACQkAICAEhIASEgBAQAg8MAScVtqDLtxVh+8CsRBmoEBACQkAICAEhIASEgBAQAkLAQQIibB0EJ6cJASEgBISAEBACQkAICAEhIASEgHMQcHJhe56N2wYy5x8dLMmxdY5FI1YIASEgBISAEBACQkAICAEhIASciYDTCtv6jy9nll8lrp9dRszPK/nmnghbZ1o4YosQEAJCQAgIASEgBISAEBACQsBZCDitsOWhdkT4D6FVBY2OVephfupQJovbayNedxaGYocQEAJCQAgIASEgBISAEBACQkAI/IsERNj+i/Dl0kJACAgBISAEhIAQEAJCQAgIASGQdwJOK2wbVVvD1DrluX56IW+cWc9pCUXO+2xLD0JACAgBISAEhIAQEAJCQAgIgSJIwGmFrW67HykeVQTXnAxJCAgBISAEhIAQEAJCQAgIASGQrwScXNjKPrb5OtvSmRAQAkJACAgBISAEhIAQEAJCoAgSEGFbBCdVhiQEhIAQEAJCQAgIASEgBISAEHiQCIiwfZBmW8YqBISAEBACQkAICAEhIASEgBAoggScVNh6M6bhEtpXkFDkIrjmZEhCQAgIASEgBISAEBACQkAICIF8JeB8wvYhb9pXHs8r9XzQ3Pme+V+MYa1+yLEx72UNXvaxzdd1IJ0JASEgBISAEBACQkAICAEhIAQKLQGnEra6SsjZLK+fmsKLZ3Zn/YMI20K7zsRwISAEhIAQEAJCQAgIASEgBIRAgRFwTmGbdp1zZ9Yx/ex6jhsMXYRtga0D6VgICAEhIASEgBAQAkJACAgBIVBoCTiVsM2Nogjb3AjJ34WAEBACQkAICAEhIASEgBAQAg8eAYeEbX5jevnll1m8cnGu3cZETctq8+b4iFzbSwMhIASEgBAQAkJACAgBISAEhIAQKPoERNgW/TmWEQoBISAEhIAQEAJCQAgIASEgBIo0AacRtrZQrvVETfHY2gJK2ggBISAEhIAQEAJCQAgIASEgBB4gAnYJ2+TkZJT/5BACQkAICAEhIASEgBAQAkJACAgBIeAsBETYOstMiB1CQAgIASEgBISAEBACQkAICAEh4BABEbYOYZOThIAQEAJCQAgIASEgBISAEBACQsBZCIiwdZaZEDuEgBAQAkJACAgBISAEhIAQEAJCwCECImwdwiYnCQEhIASEgBAQAkJACAgBISAEhICzEBBh6ywzIXYIASEgBISAEBACQkAICAEhIASEgEMERNg6hE1OEgJCQAgIASEgBISAEBACQkAICAFnISDC1llmQuwQAkJACAgBISAEhIAQEAJCQAgIAYcIiLB1CJucJASEgBAQAkJACAgBISAEhIAQEALOQkCErbPMhNghBISAEBACQkAICAEhIASEgBAQAg4REGHrEDY5SQgIASEgBISAEBACQkAICAEhIASchYAIW2eZCbFDCAgBISAEhIAQEAJCQAgIASEgBBwiIMLWIWxykhAQAkJACAgBISAEhIAQEAJCQAg4CwERts4yE2KHEBACQkAICAEhIASEgBAQAkJACDhEQIStQ9jkJCEgBISAEBACQkAICAEhIASEgBBwFgIibJ1lJsQOISAEhIAQEAJCQAgIASEgBISAEHCIwP8Dw7QAy8rTs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8" y="946155"/>
            <a:ext cx="6006467" cy="371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0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860061" y="355955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Provajderi</a:t>
            </a:r>
            <a:endParaRPr sz="3600" dirty="0">
              <a:latin typeface="+mj-lt"/>
            </a:endParaRPr>
          </a:p>
        </p:txBody>
      </p:sp>
      <p:sp>
        <p:nvSpPr>
          <p:cNvPr id="9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280792" y="2248593"/>
            <a:ext cx="557399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Decorator: </a:t>
            </a:r>
            <a:r>
              <a:rPr lang="en-GB" sz="2000" dirty="0" smtClean="0">
                <a:latin typeface="+mj-lt"/>
              </a:rPr>
              <a:t>@</a:t>
            </a:r>
            <a:r>
              <a:rPr lang="sr-Latn-RS" sz="2000" dirty="0" smtClean="0">
                <a:latin typeface="+mj-lt"/>
              </a:rPr>
              <a:t>Injectable()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Servisi enkapsuliraju biznis logiku aplikacije.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Repozitorijumi komuniciraju sa bazom i</a:t>
            </a:r>
            <a:br>
              <a:rPr lang="sr-Latn-RS" sz="2000" dirty="0" smtClean="0">
                <a:latin typeface="+mj-lt"/>
              </a:rPr>
            </a:br>
            <a:r>
              <a:rPr lang="sr-Latn-RS" sz="2000" dirty="0" smtClean="0">
                <a:latin typeface="+mj-lt"/>
              </a:rPr>
              <a:t>osiguravaju konzistentnost podataka</a:t>
            </a:r>
            <a:endParaRPr lang="sr-Cyrl-RS" sz="2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1973" y="1367382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Provajderi</a:t>
            </a:r>
            <a:endParaRPr lang="en-GB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4474" y="2894721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Servisi</a:t>
            </a:r>
            <a:endParaRPr lang="en-GB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61420" y="2894721"/>
            <a:ext cx="1408707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Repozitorijumi</a:t>
            </a:r>
            <a:endParaRPr lang="en-GB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6098828" y="1867445"/>
            <a:ext cx="1097499" cy="10272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7196327" y="1867445"/>
            <a:ext cx="869447" cy="10272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721526" y="15219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+mj-lt"/>
              </a:rPr>
              <a:t>NestJS</a:t>
            </a:r>
            <a:endParaRPr b="1" dirty="0">
              <a:latin typeface="+mj-lt"/>
            </a:endParaRPr>
          </a:p>
        </p:txBody>
      </p:sp>
      <p:sp>
        <p:nvSpPr>
          <p:cNvPr id="95" name="Google Shape;806;p38"/>
          <p:cNvSpPr txBox="1">
            <a:spLocks noGrp="1"/>
          </p:cNvSpPr>
          <p:nvPr>
            <p:ph type="subTitle" idx="2"/>
          </p:nvPr>
        </p:nvSpPr>
        <p:spPr>
          <a:xfrm>
            <a:off x="5996524" y="1770646"/>
            <a:ext cx="250353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sr-Latn-RS" b="1" dirty="0">
                <a:latin typeface="+mj-lt"/>
              </a:rPr>
              <a:t>Osnovne karakteristike</a:t>
            </a:r>
          </a:p>
        </p:txBody>
      </p:sp>
      <p:sp>
        <p:nvSpPr>
          <p:cNvPr id="101" name="Google Shape;806;p38"/>
          <p:cNvSpPr txBox="1">
            <a:spLocks noGrp="1"/>
          </p:cNvSpPr>
          <p:nvPr>
            <p:ph type="subTitle" idx="3"/>
          </p:nvPr>
        </p:nvSpPr>
        <p:spPr>
          <a:xfrm>
            <a:off x="3288568" y="33255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 smtClean="0">
                <a:latin typeface="+mj-lt"/>
              </a:rPr>
              <a:t>Aplikacija</a:t>
            </a:r>
            <a:endParaRPr b="1" dirty="0">
              <a:latin typeface="+mj-lt"/>
            </a:endParaRPr>
          </a:p>
        </p:txBody>
      </p:sp>
      <p:sp>
        <p:nvSpPr>
          <p:cNvPr id="92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3205440" y="173705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+mj-lt"/>
              </a:rPr>
              <a:t>Instalacija i pokretanje</a:t>
            </a:r>
            <a:endParaRPr b="1" dirty="0">
              <a:latin typeface="+mj-lt"/>
            </a:endParaRPr>
          </a:p>
        </p:txBody>
      </p:sp>
      <p:sp>
        <p:nvSpPr>
          <p:cNvPr id="98" name="Google Shape;806;p38"/>
          <p:cNvSpPr txBox="1">
            <a:spLocks noGrp="1"/>
          </p:cNvSpPr>
          <p:nvPr>
            <p:ph type="subTitle" idx="6"/>
          </p:nvPr>
        </p:nvSpPr>
        <p:spPr>
          <a:xfrm>
            <a:off x="813723" y="328990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 smtClean="0">
                <a:latin typeface="+mj-lt"/>
              </a:rPr>
              <a:t>Baza</a:t>
            </a:r>
            <a:r>
              <a:rPr lang="en-GB" b="1" dirty="0" smtClean="0">
                <a:latin typeface="+mj-lt"/>
              </a:rPr>
              <a:t> </a:t>
            </a:r>
            <a:r>
              <a:rPr lang="en-GB" b="1" dirty="0" err="1" smtClean="0">
                <a:latin typeface="+mj-lt"/>
              </a:rPr>
              <a:t>podataka</a:t>
            </a:r>
            <a:endParaRPr b="1" dirty="0">
              <a:latin typeface="+mj-lt"/>
            </a:endParaRPr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483177" y="1818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+mj-lt"/>
              </a:rPr>
              <a:t>Sadržaj</a:t>
            </a:r>
            <a:endParaRPr b="1" dirty="0">
              <a:latin typeface="+mj-lt"/>
            </a:endParaRPr>
          </a:p>
        </p:txBody>
      </p:sp>
      <p:sp>
        <p:nvSpPr>
          <p:cNvPr id="99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49981" y="2612074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04</a:t>
            </a:r>
            <a:endParaRPr sz="3200" dirty="0">
              <a:latin typeface="+mj-lt"/>
            </a:endParaRPr>
          </a:p>
        </p:txBody>
      </p:sp>
      <p:sp>
        <p:nvSpPr>
          <p:cNvPr id="93" name="Google Shape;817;p38"/>
          <p:cNvSpPr txBox="1">
            <a:spLocks noGrp="1"/>
          </p:cNvSpPr>
          <p:nvPr>
            <p:ph type="title" idx="9"/>
          </p:nvPr>
        </p:nvSpPr>
        <p:spPr>
          <a:xfrm>
            <a:off x="3769286" y="842038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02</a:t>
            </a:r>
            <a:endParaRPr sz="3200" dirty="0">
              <a:latin typeface="+mj-lt"/>
            </a:endParaRPr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13"/>
          </p:nvPr>
        </p:nvSpPr>
        <p:spPr>
          <a:xfrm>
            <a:off x="1364012" y="870445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01</a:t>
            </a:r>
            <a:endParaRPr sz="3200" dirty="0">
              <a:latin typeface="+mj-lt"/>
            </a:endParaRPr>
          </a:p>
        </p:txBody>
      </p:sp>
      <p:sp>
        <p:nvSpPr>
          <p:cNvPr id="102" name="Google Shape;817;p38"/>
          <p:cNvSpPr txBox="1">
            <a:spLocks noGrp="1"/>
          </p:cNvSpPr>
          <p:nvPr>
            <p:ph type="title" idx="14"/>
          </p:nvPr>
        </p:nvSpPr>
        <p:spPr>
          <a:xfrm>
            <a:off x="3841698" y="2604798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05</a:t>
            </a:r>
            <a:endParaRPr sz="3200" dirty="0">
              <a:latin typeface="+mj-lt"/>
            </a:endParaRPr>
          </a:p>
        </p:txBody>
      </p:sp>
      <p:sp>
        <p:nvSpPr>
          <p:cNvPr id="96" name="Google Shape;817;p38"/>
          <p:cNvSpPr txBox="1">
            <a:spLocks noGrp="1"/>
          </p:cNvSpPr>
          <p:nvPr>
            <p:ph type="title" idx="15"/>
          </p:nvPr>
        </p:nvSpPr>
        <p:spPr>
          <a:xfrm>
            <a:off x="6671944" y="842038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03</a:t>
            </a:r>
            <a:endParaRPr sz="3200" dirty="0">
              <a:latin typeface="+mj-lt"/>
            </a:endParaRPr>
          </a:p>
        </p:txBody>
      </p:sp>
      <p:sp>
        <p:nvSpPr>
          <p:cNvPr id="13" name="Google Shape;806;p38"/>
          <p:cNvSpPr txBox="1">
            <a:spLocks noGrp="1"/>
          </p:cNvSpPr>
          <p:nvPr>
            <p:ph type="subTitle" idx="6"/>
          </p:nvPr>
        </p:nvSpPr>
        <p:spPr>
          <a:xfrm>
            <a:off x="6043814" y="33868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+mj-lt"/>
              </a:rPr>
              <a:t>Zaključak</a:t>
            </a:r>
            <a:endParaRPr b="1" dirty="0">
              <a:latin typeface="+mj-lt"/>
            </a:endParaRPr>
          </a:p>
        </p:txBody>
      </p:sp>
      <p:sp>
        <p:nvSpPr>
          <p:cNvPr id="14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6680072" y="2709055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 smtClean="0">
                <a:latin typeface="+mj-lt"/>
              </a:rPr>
              <a:t>0</a:t>
            </a:r>
            <a:r>
              <a:rPr lang="sr-Latn-RS" sz="3200" dirty="0" smtClean="0">
                <a:latin typeface="+mj-lt"/>
              </a:rPr>
              <a:t>6</a:t>
            </a:r>
            <a:endParaRPr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830525" y="13228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Servisi</a:t>
            </a:r>
            <a:endParaRPr sz="3600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26" y="1197272"/>
            <a:ext cx="5196948" cy="336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830525" y="13228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Repozitorijumi</a:t>
            </a:r>
            <a:endParaRPr sz="3600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2" y="1408290"/>
            <a:ext cx="7986198" cy="231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8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203824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Middleware</a:t>
            </a:r>
            <a:endParaRPr sz="3600" b="1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1076" y="3867180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Client Side</a:t>
            </a:r>
            <a:endParaRPr lang="en-GB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009" y="3867180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Middleware</a:t>
            </a:r>
            <a:endParaRPr lang="en-GB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5697" y="3867179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Route Handler</a:t>
            </a:r>
            <a:endParaRPr lang="en-GB" dirty="0">
              <a:latin typeface="+mj-lt"/>
            </a:endParaRPr>
          </a:p>
        </p:txBody>
      </p:sp>
      <p:cxnSp>
        <p:nvCxnSpPr>
          <p:cNvPr id="7" name="Straight Arrow Connector 6"/>
          <p:cNvCxnSpPr>
            <a:stCxn id="15" idx="3"/>
            <a:endCxn id="16" idx="1"/>
          </p:cNvCxnSpPr>
          <p:nvPr/>
        </p:nvCxnSpPr>
        <p:spPr>
          <a:xfrm>
            <a:off x="2197192" y="4117212"/>
            <a:ext cx="12358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 flipV="1">
            <a:off x="4869125" y="4117211"/>
            <a:ext cx="16765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116252" y="1781526"/>
            <a:ext cx="67844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Implementiraju interfejs NestMiddleware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 smtClean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Funkcionalnost koja presreće dolazne HTTP zahteve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Vrše modifikaciju ili validaciju zahteva pre nego što dođe do Route Handlera (Kontrolera)</a:t>
            </a:r>
            <a:endParaRPr lang="sr-Cyrl-R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7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4" y="900536"/>
            <a:ext cx="6341594" cy="347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879;p39"/>
          <p:cNvSpPr txBox="1">
            <a:spLocks noGrp="1"/>
          </p:cNvSpPr>
          <p:nvPr>
            <p:ph type="title"/>
          </p:nvPr>
        </p:nvSpPr>
        <p:spPr>
          <a:xfrm>
            <a:off x="724665" y="-45964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Middleware</a:t>
            </a:r>
            <a:endParaRPr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8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79;p39"/>
          <p:cNvSpPr txBox="1">
            <a:spLocks noGrp="1"/>
          </p:cNvSpPr>
          <p:nvPr>
            <p:ph type="title"/>
          </p:nvPr>
        </p:nvSpPr>
        <p:spPr>
          <a:xfrm>
            <a:off x="724665" y="-45964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Middleware</a:t>
            </a:r>
            <a:endParaRPr sz="3600" b="1" dirty="0">
              <a:latin typeface="+mj-lt"/>
            </a:endParaRPr>
          </a:p>
        </p:txBody>
      </p:sp>
      <p:sp>
        <p:nvSpPr>
          <p:cNvPr id="2" name="AutoShape 2" descr="data:image/png;base64,iVBORw0KGgoAAAANSUhEUgAAA0EAAAIGCAYAAACS14S5AAAAAXNSR0IArs4c6QAAIABJREFUeF7snQlYVOX+xz9XBEEQZRFcEFzQFCuX1FxvYe6hqbnkkkuKmkvlXrn9rSw1t9zS3E0lFbXU3PKKlVvmdclEU1xQRFQERBBjgPt/zsw5cGbmDMywKOY7z3Ofe6+85z2/9/O+c+b9nt/y/svX1/d/iI8gIAgIAoKAICAICAKCgCAgCAgCzwiBfwkR9IzMtBimICAICAKCgCAgCAgCgoAgIAjoCQgRJBaCICAICAKCgCAgCAgCgoAgIAg8UwSECHqmplsMVhAQBAQBQUAQEAQEAUFAEBAEhAgSa0AQEAQEAUFAEBAEBAFBQBAQBJ4pAkIEPVPTLQYrCAgCgoAgIAgIAoKAICAICAJCBIk1IAgIAoKAICAICAKCgCAgCAgCzxQBIYKeqekWgxUEBAFBQBAQBAQBQUAQEAQEASGCxBoQBAQBQUAQEAQEAUFAEBAEBIFnioAQQc/UdIvBCgKCgCAgCAgCgoAgIAgIAoLAP0AE+TPh2768Vh4uhc5l8OI4MasFTuB/zFwQR+PLbvSYV4QbJvcLHJzI/LoOfDnakbVJBW6MuIEgIAgIAoKAICAICAKCgCBgEwHbRJBzLd56byjtX66AmwOQnkr8jd/ZsWQe3/2RbNON861xy15s/6gOLlKHd4/zUfdN/JZvnT+pjlqw9EAbqkbsofmg/VYY4c8X24bwcklV0/unmNZpPf+x4mrbmvyPT+fF0qeGjruHvej0SVEzERT8YTxjAx/AZW8GDy1GmG03EK0FAUFAEBAEBAFBQBAQBASBAiVgvQhybs2Er9+nicNldq6YyZqfbkCF1vQdM4Agv9ts/XAEyy9ItmpsyE2GcCl0DIMX59e4nrAn6KVXWPBRW2re3U/zd60RLNaMu/CKoMAPEljdNpnEY960m2IugJTRBU+9x8SGj3JsZw0N0UYQEAQEAUFAEBAEBAFBQBDITwJWiqAaDFz4BZ3dzvDVoCnsNXL61Gfcqqk0jl9Lr1HfkfzYRVB+4shFX4onymqvjTX3sFUEqfuURSgF4AlqmMKJqXcpHe/BZwOdWZZtqFsGq9feItC7GEdmetIj/11S1oAUbQQBQUAQEAQEAUFAEBAEBAEzAlaJoArBC1jQyZszs7ox5YA5RefgBWx+PZW1HUfzncmfh3wzi27+D/jti6l89NM/cAaeIRH06bwY+tSw4+TS0nTaasVcvpbM2XH3cI32ol9/RxEWZwUy0UQQEAQEAUFAEBAEBAFBoOAJWCGC6jNh7VTqx35Hr1Fr0cz8aTaB9R/VIkJDJOUogoaO4EAXd377Yib7a/bl3Tb+uOvzjdKIC9/NtAk/c0rlcXht2hQmNCqhSSbp6BI6TIgw+5t78zZMHdiEmmWcDH9LjePSnk18NC8CrTIKLrUbMHZEC172dcfBTrYl4iBfT97Df+5KHciemhzmxzTsz735K4zt1YQ6Sr+kkRp3k9+2buLLDbfJGmaWJ6jD4kQmfNCel30NtqfGRbBr3nLmH0qzcHfrPEHmY0wh8vgO5n9x3Ih35k3qpnDii7uUvuFFj4GOHLFqbf6P+cujeaOCAycXlKbTTqsuEo0EAUFAEBAEBAFBQBAQBASBAiWQswhqPpVNY2px49uOjA5xpsmQ6Qx9vQpukjhISYXEI3zUP46BuzrDtnaMWGZsr3UiyI+kpBRcXGSRourCVNjYKoL83h7Agv41DIUTTD6pf+1g8Ls/E6n6d5c2vVg9rg7uGu2zbMmNCMrumhROLZ7K6FBF2Mht78cR5+KOu8Ra/UmNYGWXJazTDEezQgS1bM/60a9QVhKbpp+440zrssmsoMIbH8YzP/ABN3ZXoOm8f1m9KCsMTuRQ5wQSj5XnhSmmA7G6G9FQEBAEBAFBQBAQBAQBQUAQyDcCOYqgWuNW8sWryWxtN4KQHrNZ/3YN1Hvn1Atr6TjKhQV5FEH6Ed09y8rZm1h3HF4ePYSpr5fHIe44U7ps4tfshqz3Jvlh5glyacKC0E7UdHjAuY2bmLX+PJFJRfFr04QxA9tT0z2FU/MmMXq73Hlme0j662fWrdrPpuMpuPj60e6ttrR12k//qSaeJqvD4VqwdFsN4vYc5Nvd5wm/ngaly9P7o4G8U7sEqeHbaDP8sGyISjCl3ua39ZtYsi2Se+51mDCnFy+7w60fp9Jr9gMNKjmJoPJM2DCS18qkEXlgI0uWnuK3u+DeoA7vDu3Oa75Fidw+lf7zjPueueAm3as5cmSaBz1+sWH9VXzEoaV3qBDtRY/+1nqQbOhfNBUEBAFBQBAQBAQBQUAQEARsJJCjCBr41S46ux7ko/4hNFm6lKAK8fy+aDhTLvdh5ZzWcPAj3plZP88iKDXmMPMHbWNXpnejCQv2dKJmihUJ/pZE0NtD2NPfn6Sf59Jl6k1jNF36smfoCyQdWkKXyQZh4zJ0BNu7+JF6dQ+jBuwn3BqYVosgC51pXi+LoKQI1n24hJVqQ2S7Hf7aQfN3f7ZdBL3UifVfNsEjfBtdhh9WheABldqzfsUrlDXrO52Q727S2K0UG1u7Ms4aLpltUtm1I4aaKR581s0ZE0ehTT2JxoKAICAICAKCgCAgCAgCgkB+EMhRBE1Yv4v6t9fScZI7SzcHUeHKVroOX05yj9l8/3YVLkthclFSTlAT4kLbMWKlsVnWhsOZl83OyaOhuo8FEdTskylMbaqdP5R5tWrDr4TaXdo4hsFLrcRrgwgK6NCed9+qS9XSJQy5RuqPUXW5bKrDubRg1fY2+FmsRpcDt8EjONDdL/vBmXnf0gnZdJPGJXMjguRrESLIyhUlmgkCgoAgIAgIAoKAICAIFDCBHEXQ1O92UeP8TLr9GsimMfXht5l0m3qQJhPXM6Hx3xyc8A6L6i1gcyd3Dn/Ri2kmcWtPUgRllz9kWQQ5cW7Vh4z41kryVoogv8EjWNrdzyiUMFciSPHW5FYEyYIx29HlqwhKY9v30dRNFSLIyhUlmgkCgoAgIAgIAoKAICAIFDAB20XQia/oH1qF6Z8EUcXhBju7zsP+q9m09jyfuxLZ8qa8IDxByH1bzp8xpus3eiyrXvcm6fR6eo46ZRwqZmkirBJBJRjz7RTalYe409v4at5v/CrlBEmf7MLhNISO3wcjWdWhPKmn19Nm1CkNq3LwBMn3c7B4vfZAZy6+TvcqzrnPCbrmTdPBxbhRwAtadC8ICAKCgCAgCAgCgoAgIAjkRMB6EbS6Fiu/bk0ZCz0mnVpMtwnmNZCfpCeISm1YtaIFfulxnAvdwddKQQJLVBp1Yv20JpQljVv/3c365cfZ9VcKlHanXa9udC2pURhBzrEpywNOrVrOtG9vapTd9mdq6BCauacR+eMCRs++SZxLCZq1eZVuXRtQs7QTaIXD3TzMlJn7OXX2AUlS+06deb/PC7jbZXfuUk5hhC8we3tf6rikEHlgKys3X+BXaYw5fHJdHa5PIod6iepwOfEVfxcEBAFBQBAQBAQBQUAQeHwEchRB41btonG8VAFuB60nfsP7jd0gJYaDK7di330oTTwh6cZBVoyayV79IULyJryk5UEYeX0K0hMEvDblYya8olXwWrLPVEwUpd0n4xjTVLu99jlESrU18/Gqx5ljaJ6WCLKAMO7oCvpNOJ/lqcoxxC2STc0XsETuz2/wEJZ297cYmmfulQMaPuTE1FhKx3oyrldxNlq5Rg0HrDoQNsWdfsesvEg0EwQEAUFAEBAEBAFBQBAQBAqQQI4i6K0539PHTToLaCZnrDKkcIkgKEqdnp15r3Nd/NyLmoxAy6Oi0T49hVvhh1n5mXJYqkk3AQ2YOlp1uKr8ZyMx4eLNO1P60LG2Ny7KAazXz7J/fRQ1x7Wn5vU9NB+0X76yPN0mtqBtbX/KlnSSiyhYOlgVlLA/y9NjLIKkdoYDZF/WLNKgKYL4HzMX36Z7FTtOLi1Np61WLIbXkjk77h6uNh2wakW/ookgIAgIAoKAICAICAKCgCCQBwI5iqAKw5ay9HXY+e5gFqtPFc3DTfP7UpcRI9neqXw2Z+fk9x2f0f4apnBi6l1K3/fgs3ecWaZ5WKvCJoPVa28R6O3IkZke9PjPM8pMDFsQEAQEAUFAEBAEBAFBoNARyFEE4TeQBV91xvuPr+g/eS/6iLcn9vFn6ooWPNi9m817Ig0HnzZ9mfc+6EQd9zh+nfA5U44+MeOeiRsHT77HxCbJ/H3Zm8FDixFmYdTBU+8xseEjEg+X4YVPTOuBPxOoxCAFAUFAEBAEBAFBQBAQBAopgZxFEFAjeAFfdKpA3G/fsWLlDg7fSMatahMCg97izQpn6DVq+WManuVQu9Sz2+jyvsnhn4/JqmfrNlJY3B26V0kj8Zg37aYUNav41ueDBCa2TYQchNKzxU2MVhAQBAQBQUAQEAQEAUGgsBCwSgSBM7W6fcDQN+pTwc3BYHt6KvHR5zm+fS1f/Xj+sY1HOnD0/T5NqKrk9yTd5tyBbUyZF6FRle2xmfWM3eh/zFwQx0vn3ei3uIiZCAocnMj8WsWYOK4YP2QbMveMYRPDFQQEAUFAEBAEBAFBQBAoFASsFEGFwlZhhCAgCAgCgoAgIAgIAoKAICAICAJ5JiBEUJ4Rig4EAUFAEBAEBAFBQBAQBAQBQeBpIiBE0NM0W8JWQUAQEAQEAUFAEBAEBAFBQBDIMwEhgvKMUHQgCAgCgoAgIAgIAoKAICAICAJPEwEhgp6m2RK2CgKCgCAgCAgCgkChJvCa58NCbZ8wznoC/4ktbn1j0fKpIyBE0FM3ZcJgQUAQEAQEAUFAECisBIQIKqwzY7tdQgTZzuxpukKIoKdptoStgoAgIAgIAoKAIFCoCQgRVKinxybjhAiyCddT11iIoKduyoTBgoAgIAgIAoKAIFBYCQgRVFhnxna7hAiyndnTdIUQQU/TbAlbBQFBQBAQBAQBQaBQExAiqFBPj03GCRFkE66nrrEQQU/dlAmDBQFBQBAQBAQBQaCwEhAiqLDOjO12CRFkO7On6Qohgp6m2RK2PmMEquGxZDgVPFKI3TmTqDX3nrHxP/7hOoyaQvVGHqRd3slfH+4j/fGbIO6YDYFizUOo1dQN3cUtnP1uGWmCliBQCAnkXgRVpf6CoVR2T+He7tnsXyee+U96evMqgirU0jFzxH1eKveQYnYQsdWX15Y+6VGJ+ysEhAgqpGuhWJtQ6jRwUVmXxNXlXbgdXUgNLnRmVcNz5XB8Slwloutckp6kfX1HUjuoEsknFnJpxkXrLfl3H6qOqIezdMW1nZweu8/6a0XLXBBQ1ox0qe3rxuXL+fhXTCRqwURif8nh9srcms6rvFbUV8fufI+oNbkYzj/ukkC83xtPpVLSwC4T/skwEh/zGMVz+TEDf0pvl2sR1PRt3ni3Lo7SuCN3sfHjn2wg0JIW69vh8eAkYUO+5U4OV3qNnkpgXVfu7R7J/nVK46o0XDIUvxKqi63szwZDn6qmeRJBLqnsComhpkPWkIUIKlzTL0SQxny0enk23Z534NL2Ecy4+2Qm7J//Y5u14Xz0xwoufHomC7RzM8ot64qXPbYLh8xeCloE2WPXqQvl2tXGtYQT9naQkZ5C0qWjRG/8kUd/6rLGk1sRhA2eII9quH7QlbJVvHGyN9xa9+A2cUc3c2uZDcIrz8u9Fh6LulLG7iKXhqwlNc/92d6Bw/jPCKjnCslnuNBvBY8yu7DHedp0qlazhwcnCH/H3L68eIKECLJ9rmy94kl7gv75z+WsGSlaey5VW9UgZX8brp20dabyo/2rfLi3JZWlrm4cZMzAn4xEb/WpHzKqIRyfOZ3l/8mP+1nRR92mjBrXkip3wxg24qCFC17li70t8QDi909m36oHWe3qdidodEP9iy1j8ZElQnLvCRIiyIoZtLlJnkTQwEQiuyZAvDtrZ7sw6Xebby8uKGACQgRpAO4dtJbXfR5yesuQJyaC1GYZfnj5h3mCVG/dTTekfUfyYlAlilBYRZArzp9OoEp1J72NZh+N8eTKE2Ttlz+wB/6DG+Fip3WBlZ4Ja++VY7tW+GwOwtOCyMjx8nxokCmCMBm7cyt8VgfhKd2jAOzLFxGkHr8snoUnKB8WRQF08c98LmeBUgRfzM5CIIJ4xMkFn7JkZ5Z9T0QEvdaNL8fVouTlnxg0NGcRJHlzQj/+KTOsVvG+SKPQFkF5Waj5IYLU95e9QljnWcqL5YX52ryIoD6T7/FpEx3n1pah3frCPMpn1zYhgoQIekKr37BZdroZhV15V2IzQ4jscflyNpVSL5JQrRqOtoaQZY6mAD1BSiiT7jZRWzcQt/sqGcmAhweO7Tri/dJDbn0QkuUFybUnyIqp8W2Oz/SOeNqD7s4ZIrd9T9J+KY7cniINalGyczOK7JrLvZzCs6y4lXVNnrwI0osRjyjii/jgcF4VgiiJ69Y6Ym9Vw8tN2xNk3Ri1WwkRlBd6T9+1QgQV9JzJnqD78cQ6uVHy8g4++OAYio+90Iqg17oxf1wtUqOjcC2Xxtngrwh/KLEyiArP25ew869KslEYWn6wFCIoPyia9pEXERQ8NZaJDeHITE96PC5vZUFA+Af3aYMIKkmT59+nW11/vIobiOgSIgnbP4tVsfczERX3Hs3sN2pRiruErRvNN/ovv+FTtcanTHrFD/v7Z/hm42zCMoAanxLySjku/TSCnY5j6PWS3H+GjoQbP7Nq71qOS+3UH/tG9H+lC00qlcZZevudAbpEc1ukSwxenUh+XPIFpyq9S/9mtSgv2Z/xkJvhP7D00G4uAU2aLmH48/LALE34gzMsXD+bw3lZEKV64BXUgfK+bhQrKtmRyv2IvVzZuoi/LcQOWfVjW6o9ns3fpGy1MjjL8ae6xBjuHFnDjeNh5hZ79cW7VRt8KrphXwQy0lJ5cCWMazvnkmKWQFMDp6aD8GtQA1cX9N4PXeJ1og+s4dYfuaUhi6AT+7hfoxUllc2qbxB+s5uRsuw/OAQH4X75e/748ECW/U2b49mpGV7lPXDQez50pCZEcXvXBu5tu60apwURVK0VPv8XhKe9jvuHVnD1q/Csa5y9cRrck/L1KuGiDynT8ejmGSKXh5CiEd5mdZ6Opgiyx2H8FKrrw7YucvnzhdJ/GT425IXYj5pCzUYeZNw5yvlxIegkMZbT5/lGePRvRZnyHplhfPdPfU/UwqOkq6/X2+FB1IJpJD43AN/AagYu6TqSLv3I1ekH5PbqXBrLNzfPiXLCIbgvPk2q4uJsb1hXCRe5sWYFiYdSjDuShSeSKF4OrmN7UKGiwf70hItELltK4nHD9sgggk5w9WpNKlU6J4e9uVJy3meUvbeCKNcB+FdU5/zIwk19x5xysJoGUbZHQ9w9XPU2SGslPd0eOzsNz5uyrur4UNzRMM6MdB3Y2VMku/tk4wlynDKD6s/rss0/Moiye0R+OpX4PyQbnXB4uyve/65FqVL26B+d6Toe3jzBzVWhxmscmYlk3/+dwWl4X/zq+OAohX0mRxG9dQWx202Stq1dVzmtT7O/B1Nx8puUUf/7lS0cW7fMpKWcMxS3hROnA6jRsQbOpBKzazzX7nShep8mlCqSStzBuVw8ZHgmGp6tSUTMn0FK3ZH4NvClpIP0PEwi7mQI1/ZssVh8warncpHaOL86NLNf6bcqJeo4Ed/PJDkh60Hr2nsPAe7HObU1Gb+3AnEvDvePzOX8MV/8Br1JWRdI/mMN574PkbqQP24UazCZSk1Vz+XYy1zeOpGEmHgVmywux3Ym4d3xTSr4uFC0CKQlXef61vHcuSa3r7uIhkFVcpghjXwsm35PrF0Aigg6w67Lz9GubgphU2YRcsxwvSURVDywJQP6N6S6tyP6x3hqPBf2bWXJgiuotiOGTlx8aTm2LYF1ffHU/26moYu/zsF1W9m8U2GoCsvLxvQrWycwXUp4l0VQcthPFAlsScbusexflwYt+tO5vzuX1t2hcu+6cGIxP8yVdh/SRuV9uretaNR79p4iJ7z69+all6vhWkLaSEjP5TSwKwoaOTx2AS9Tt09L/Mp5YCdHDKSno//flu9jnSfIrO/0FOLP/MCxr38jUQHetj+de79I+snF/DBbHrMpS5lB8pFZ7Fx0U/9X+8av8lKHpvhk2p1GekIUkXu/4+T220aFawI+n8sLftc422sRUR160LD9i7gVLwqyPYdn/4bRz2NxbyoPfIuAuhVx1i+UNHTRf3B6VQhXwrNKrggRZO339elsZ6UIKkenFpPp5q8lEnRcOzCJjy5mZezXrj+b8S+VhrijzNj0NaclNsV78EX3tlS0v8vhTaNZmCAD04sgP5Lv38e5ZEkzirrLoQz5aXvWw0vpp5gWcB3Xfv6Cj85HZP7RIIKiOX3amdq1zfu/89/ZvP/7mccjgnw+oWa/BpTQiKF6cHwG5/ZoiJXMH+rswuHUCcPmXGL3jyTiyPmsP3iOp/qQQEpZZYcLJbpsoGaAKrMvs6e8JCcrImghkfQh4LmL+s1qWvA4nm9yj4v9buAphVUZbRI1NquZtqRwa81Ebu9U3hNqiCCVAIrfv5DIpVdVsKrhtmgwflIiktnHZGObWbAgkVsbFnDbSHxpXG4mglQCKOEMl75cQYo6bcdqEVQNz2XD8SkljX08t1WhIhYfR//uSKUhzSmpMcyMhKNcCDb3YD1KTsHB2Tz0L0vU5EYEZRdSqCN2+1SivlWlvSsi6M8TpPjXw1OfOaz66C5yKXghyclZIih8NfiNqEa85GW8pojr8TxsKYmD3Isgu74jeS6oElrfCMxC8ALwnD0EHylBQOuTSxFk9/4UXmjqQez294j6VqtjH9wWjcPP7SKXei40/PhrrKvMK6X8qWEreJS5S5C/a9dPEOVcT8P+e0TOmEr8CbkHW9aVzb+VNoogYkgoXoZSygTFXifWxTdrzaSe59z0kUiZGgYh48CDOCjhbj6jCb9M4sJB7UD+nEVQIJ4DR+JfTmOlZMRzdWWPzEI3ehHkE0PCwzKU0hd+kDbvMcQmlMHTSwEWQ8T8fsTqfzt9KdF5DjWed9EIyU0l5vvhXPvjunyh/PtQPInkDBecTb87qZcJnzeMRCl5LjciyKbfE1smP0sEzZmjo8/UehQ/uYEPPjqn70RLBLn26sMnfZ5Dc6dycTcfjTikyisqR4+1wwj01rDp/hnmdNvEBf2fcimCdo8lOuBLXsAQElf2w89p4nGIH37woPW7dUEtCGwSQR4EfDqaFyo7acM0EUF2r3Sn7YCGhhfGGp88iaCmHWg7MBBXrZ/NhGOEDdtoKNDwwpsEfdgU5ys/sHGSdhih27CJtGpcktuhYzm4TbpI9mxpWp1C1LrJHN6dJVYMIiiKyBNO+NUzf+CqxZXklas9bxDPlZYFpNE9Erny9RR+P2T4RyGCbPnOPn1trRJBxatMZklLf+zvR/DjgeVsvR3NwyLlCKw2kG7/9qfUo3BWrZ1OVu0qf3oHfcTrPvYknP6ad4/dpX/7j2hVHjORYvAE+enJ6e6eYdt/QtibkICbz7tMbFeLUkXuErZqNN/8LbUoR++gT/X96m79zKqfQgl7eJ/ixerRulFfulUvCX9HsGnVJ+i/Q5meIMP/1ve/fznb7uuoWfMjxjfzwz7uKJ9t+hrDY1V9TT7nBBXpgd+YvpR1lF787+XKvtUkx8WDYxOc6/XE2yGUKwfyIIIGDsLhQih3Th/g76R4KOJLscYTeb65L/Z3wjixZEbmG037FiG81NiNuF8+JeKXw2RIrxYt2hFMxYlvUubRecKXfEKi1DduFPHtgnerKiQv/zB3FZoa9aDqqEbo3+wfbUjVEZWImzGXtL6f4RUlhTBVNOSWmIigcitrkhp2gPgD4aTf1IGHD87Dh1DleVf+d3EzZyf8Ks+iiQiSBNCkIDwdtctN278/hRpNPUi/+StX1uwk5VSKvm+n3j2p3NQHu5v7+PODnfJbWHscxn5M9QYe+g1IesJVbv2yl7it4YawONOPkQi6mnkt945yYXQIqdl5b7LNC1FEobWVzOSNsZeO+EMhRK87gU56mV+nHh59e1ChvD3x+yYSuUwWH6pNc8a9M1xeuoHkU2A/eATVW/hgl3CUc8EhmeEphmFbGQ7XZTg1u1fDLiGcKxs2kBSWCM6uOHTuiV+HAJxNixqoK+WlJ3LnPxuI2RBOhmMtvKYPoFwpHXc2jiY6VBaGdlK42zFcVw6n1J8zuZLclxdfvqEX2g56D4klZioPiFY1vsyiHSncC9vAzY1nyJAYlvfGbewE/MobC+ZMT53Eb+Vmko9LbJ0o0qknVXvWwimXIoi3R/Jih0rc3z+RyKWJ4NsRv9nNccosMhKA18ohlEtXzVHf4Tz3YiI3d+/l4dHbhrVapxneQ7tSNpOfsnjVLxxSuH9iJ1HLf0X3yBvX/xtH5Yr2JB6ayZWvogAb11WefidlQZSdJ0gSEUmnObswDNehI/FzBR5dJnzxQhzemot/uXiuLunB7TuKCDJU4Uy+uIOInRv0nnD7Bp/xYpsq2D88zZlZH2Lil9S3z0kE2b+6mjr/LkP69TAubP/G8Lx3qI9z02CqN/XF7voOTqxepH+m6EWQVAEgI4aIhSNJ6xBCdckxIIml1UNJarCGF553IOb7NlyTvHoBc3mpSw3s4s5z4fu5JEZdNzzzXxyJf1ANSkh2z1HsVr0ky0jlzsFFXDuylwyH9pQdNAy/UmT1q5oba3OCbPs9sWXyVSKo224qLx5DxwrRfD9iKbuuaYggl4aMCmlPdYcHnN28jTXf/UViUlFcWzWk7zttecHNJK/o3534ckI9SkYfY/rk3Vy5kQYuJajcqikdWzuya/A2WQSpbLYmJ2jgYL7p6qv3sITxPl1a6Dg59BheC97GKWws+6/10FeAMxJBaiyyILIkTuy6DKVTp6rYPYrir3WrORd2Dx1FcXyuHf+eHIibkQgqT/0FY6jsDslnt3B07THKs53KAAAgAElEQVTuRaeBuweVB71H/RdMq8OpDcnJE1SeuvPGULV0GvFHQvg95CTxcWBfqy4v9O5B1XJFVYUhXqXF+jfwuB3GD6O284gS1J7zCc+V+IPDwauQniJlx03l37Xgyvwp/P6bZEdLXl0SwKOfwwj/OZxEvd3lqfruIOoGuJIesYXQKbJSkb4SehEk7/Vun+TsmlAundHh2mcYrVpXxO7uIfZ9sAX9DkYvuDxIjz7E7+t2EXkmRd+3X4+3qN/YB7von/hh7C59UZ3ciqCa9VP5cmwMNUu68sPgUrx3zZa1L9o+LgJWiaBOLVfQrcpDjn83grmKB0e28PVXV9C7+kOObxrB3DiV2UVeYXyPAdR2vs+5i6nUrF6ahD9XMPrQz8YuacUTdHU7M/aG6kPTlI+hb3uuHejDR9Kb8mID+Kr/K3g9DGfduun8aBQm58+gTpMJ9NZxbucAPpO+VZkiSMed0yFMObafLPN78MWgtlRMNg9xK5DCCHUX0SCoChnXdnB67SKbzrfI6cfW8mKRNwwJxzk1fzJ6HQkUafgN9Vr5kh59nAuhxmEZ5n21p+yoYfgVTyJm3yKuaYXW5Wa1ypvaVP0mroy+nLXrX0dJr1eTZH1+UD28v+1D2YQD/DHie1UIiMbNNMsNq0TQhBO4ftwVL+cU7oTOJHqj6dkLqrfmsjch6y6ulFzwGZXKaGya9SFRzSjtJXtJJLf7ub1EzzlgHJaWKYKWEPmoE1WbesOdX7k0bnP2AkgyIj9F0ItdqTypGc5GYlEeqbyJLqkOP5TvrTOztRnlNnTF65FWXo11Ish52myqVkvkxoyp3FO8CbIpmaFecyYSe1T+R2WOky8SMWspSarwRPuxn1GzgSuGAgLyvCcb1k1RqVKc70WidPVwu2XIDzL0n8jV0dO4r7wsz5zwHESQXLQj1bSioRKGZ1QiW1mDUVwdPdP4XpZKZKuXd3Zzr36JIJVdV4qJZBZ8yGEcqvsohSSMCzDI1+vuEbV6JrH7VDJAFmApSr6eresqN8+LzGusEUGpxOwczrWT1zPFheINN4iNrOMGFE9QwqFFXDiwV2WZL+7vfEM1nyzBZGp29s/l2ngOmY5/qfOcmzmSB0a/VXLf5S4T/pmhzLcigpSIAEWApJxexpntW2TB5YJSpKBEl+3UDEjmyuIe3Ik1tsypw3Zq1U7OFHogiyDXJG59P4nIP7OiAoq+upp6/y6T2a+6J2tFkG2/J7ZMvloEbeJCUE/mjajJw18W8fG0aHNPUK8BLOpTmfvy343u1Lkn8wbXRHd4BWM/uWL4U8WWTFz6Kr6pdzm+fj1rvrtr8kJHw1ZrRNDgwXzTuTRR6z7m8M8tabGsFWknwnGv58oFKT/IvQNtZwTiFP4tW6dplN3LVgQVJeDzL3nBL4WoVR9zeL/aRo2cIKXktmpTr1yhXSJb3V8OIkj27jhGbGHblEPGZ6r5GMbomun5qUr9RUOpbCcXWSgucWmHB4lEfj2FY4cUESOFs32FKkjdfBKUMZmUEDeIoDSST3zL3rl/qOZSFmCZ4lAWb6UucXLoYi4ZxUjK4sz7Gqd7fcVfuRFBgxOJ7CzvNNOdOfedO+3W/suWhS/aPkYCVoigeozs8R4NzCPJjMzMFCqqf83MD5Jel6vzgNRXyiLo2s99+EgVsSU1KV5zOiualSPzb6VHs/zNWjhcDqXPT9vNMCl5Peq+ciNocnNNTnOW+YOivMnL6QLV360SQXJMdjkl10jdv4kIghq4vjWD6tUc9J6MtKQY7oYfJuZgCH8/0jhRx2cSNfo1oaQ+mSGV+9Hh3P1lC7EReaj3KG8CU+QzUJSNWMa9o5wfInkX5A0kxhttu1Yd8XqjnioXQzVQo7fqygY0hZQHTjiVkEKsPifqW63D55rjs7mjoWqYxU8iUepNubpd+QBceremfJ1KOEk5EwknuPDB2iyBo4iJB4lQwhX7hKOES4UTrMnfyU8RJG9eNSvaKeNRe3cs3lt7bgxdWCOClDC+7L8ERqFe1ogGfXeybffkc5Xk65y4x01ZcBnWGhbyabIXD5mCQSMMzbwwgtyXlsfMmvFYM/fympdEpZ/zbXTlXQ3hfwkGwWtnVFjEA8ehXSlXryouJQy5SeqPpgiypoqerevKhmefeVNrRFBWmK5BXJj+f1MRpB1qXKxdqOQktViVM/vnsuxBz/bLliWwtMVZ1r2NBUkTvIdPopJ79iAzvUaKCML4ZZj+ajn8TasCnLUiyObfE6vn30QE4UbXVWNo6XmFkB4ruDXWuER29ckfMqqJ+oAbjRtd3M2gEVneA8/Bg5nY2dcQPpf+iFuX/+LQjt0c3PdAWxBZLYJKyZt7RbSg91wYxIIsViydA5StCFLO8cnapGeNUkMEyX09UucfyRfkWQT1eJ/uQcZ5TGbEVSFxWTk7XxHeaShdgpxIfOSD0xUpT+ihwavkaFyJzrlFB14Kegkvd9fMXKbMe2iKoCxRZXmZyaIoh997xSNlsyfISAQ5EbHPg37zinDD6nUvGj5OAlaIoEaM7/UutXN4tlgSQfM71TIc9vh3JD9unMQ608zEbERQ+dqzmdWwtLkIuhBCn4O7zTgVfhHkwK3QDkRm+5rDfPpzFEHlJlHznSaauUb63sxEkHyPMj3wqheIx/OGZGDpo0/G3a9+Iyq3LVIbp3qd8aodQGkvQ1JtxsPLXFgyjMTcnEQqb5zilIMg5U3h/47OJGKO5MYz32gXeXskNTpUMiS7an00RdBVIndC2aBKFNXKv9H3k12ukXKjbESQ0sRDCc0yKe2teIJO7STeNwgfDx3mOUkWxpTtRlj2ljlamROUXU6IcvvHJYL0B9lm/6jLnQiSBW3mWpDXUepRzunFNeRdBDnJoXfG9lsUQXd+5eywzcZvSvMsguRxpUh9X8Xz2x7Y/bCWtKABuP4xk4gTzfUH7SovGcAVl+lT8K9i8dsje9KUMVkjZuW2tq6rPP3CPT4RZPCopOZeBJkWczAbd25FUPY5oMptHp8IysXviVVrwFQEgX2fAczrVZlbO6cT6jnM6JwgQ46QbSJIb4ZnZQIHNqRJ7efwdZNzRGJPsGDwNs6a/rZZIYIMYux/mR4Ou97v06WtD7e3fcTBUCmHJR9EkOMlTvZbbBQ5k9mvOhxOo9iAgj7PIkgjj8lsWlUiyHA/HZemf8a9Dp9T32EXx1La0aT8GfaNOMlz0iGtcVkHxDr2eJ+goIr6Ai6an1yLoOxyjbJ+73MtguQuGrdKYeaIu1RwEOFwVn3dn1AjK0SQUmFNnZtjhbVKAQMi2PYrBLXwh5v7+XTHWuMvrkURVI7+b0ynVVlVeFuJd/mqVyN9OJxxDpJkjxIOZ5zLkxuvTm6uyYlIkcaradCiDEp4Q07t1X/PSQQZfqwd0F3fS3joalL0eTvSRzscTvPeZUbi36c1no7q5FsLVkoVj4LGU7O2GxnhazgRGmLLcAxtczwDxVQEKWFpkPznZq4tP4ZOygmSPjmFw3WdS0rfkVQPqoSdqZdG34F8L/szXHhbfbim7cPinXHUbuuDUeU4dU7QwqJ4zhuCTykdsTs/J2qNlmdKdd9sOWUd/pl+fSfho/cZb7RNzZc52f+5lvCpJjFoWkMtME+QXLyg4m0LIWkaxlgjGvSX5RwGlhcRpBQkiFdycRRTM4tuqHOC5LDBdNN1lVUYI7fV4aTb6kVXmTNcWKajwggPbvWbS9qYGVT3OsHZ4z68EORB9OKJ3JFSDeVwRzcSubVxBXeVsu6ZolAJJ1QGZIMIsnVd5eJrlXXJ4xJBchiwSwwXZ/YjLuvE3UxTsn8uy0LFwXJOkRqDbZ4gJXzOsm3GiGVbCswTpDGhtvyeWFwP5iIIKjNw0wAa6E4QEvEcPdSHperD0Hy5tXs6U+apDii1Zb15Vqbr9L60rFCU2LBFfDw9q+CTvhtrRJBejGWJIPPb50UEKXk4t/lr/HROy2H/0j2ce79P27YVsVOLIMnj0qUqGaahd8Vr0PDLQfp8sFwXRpDD0uwshfWZDlwvmryJWreK9DeG4nJoLPvvvU3n3uW5Nv033D9sh/OZb/hhphQSpISlwaPwLRxaJecySX1mGw5njSdI9qbZ/8GxAauIzGF92OwJUvUnSmTb8uV7Mm2tEkHlX5zOrMblICGCHw9uIOxOBDdNy1ar7ZfygboPoHZJnb709eTL0KnlArpVsTfPC5JF0J3/zmfhH+Fc+vshxYu9QudmXXjdvyQYlaWuxci3RtOgFOhu/syq/yiFEV6he/MetPIrDgknmPHdfENFusycINuKHBhyoOTiC3tCCPvbrLCm7bOVWUEnlbiTO7hxMNQgVhyq4FR7FGVdcl8YwfWtPQRUkypjLuL8rh1kZBgKF5T+d2v8KrtQxMQT5NolBM+kA9w6speURDkpwrEJ7t3GU62iyZvPcpPwD3In4UAocdcPS9FwhsII/uOp0bM2JTQTlK3AY60IKqHk4ighVDru7Z/LjaVR+kR6+8DmeAY1orSHk0m5YdPqcOqKbCbhalJdiEkzqP6iE6nXf+Vq6AFSjloWJw6jRuJtf4a7u8/w6A+5nbMrdo3q4dW9I96lUCWNZwm+zGpqqip1OQqhnDipCgakxpwgcsOPJOttd6JIo5qUfEN9TlAtvFYPoJxzCvcObeb2znOkXtZK+ZbnL1ciSN742+uID1vBjTXaxSKKSFUAW/nAvXCuhG7LStS3tHTyXQSZbvpNNv+WCha0GkD14Fo46qKIXLyA+ENg36UrPp3ryRX31CLIUJa7UnlJuIdwZdZR0ksF4DqiLxWryHlkuS2MIImXjz8joE4i0adcKeN1zFC4I2gAAX0rkXBRh1e1tCyRKecQOeuiuPrlAu5LhT/KV8LpjdaUbRSAqyO59wRh47qy4vFguUlBiCAHbn4/mZsXThueb+5v4hXUl4oVHci4soWT65Zp5iTm+HIqKJRadV34+1oYF/eFkhxz2eKwbBVBSh4Osee5sPMbkqLOGwrcaH5yJ4KUfKGMuNOc3zCDB1JhB42PTb8nNs29lggC1xHDmBXkzvUbOnwrwPGZ01kuncGi5Pikx3N2625C9/7FLanYgaXPwAF8Wf8B+74P47df7xoiGqTCCAP7MLptOR4eW8HYKXL+kNJH3fZ8/kVDPHnAybVrWbs+2qzstsEjZYUI0ihlbdi0GMplWxInPlKVuRecSI8O45cvtnOH8lTt/za16nobvCbqfn3a0WpGS6SXH1EbF3Ns+z3sX2lF094t8ZBL6OVaBPEiTZb1x6d4CvFHQjm9+zx3rmTze/LK27wxqC4pZ07iVMuLK+NnczaqLk1WvI1n1CXS/auSHjaZ3cslASvnEJVKIz5sHmHLb6IrXgKPVwKp2a4hZd2dkA6i3fjxT5mzawi3s0YEgcJQd+MQ/912kOjfpOIS2h8hgmz60j51ja0SQdCIkW+9qxcfmh8joVKc11+dQ+/qxUm+EMJ7B3cbHhJFOvBJ3y5ULWZSxlpVHc6s74z7nP5hPDNuZ4kQozwj0wsy7nP8h/HMVbXPjVcnsxqeaf95OifIhWItllGrsZtGSVMwLpGtURLWxBZ1DHeRuouoG1QFrWKP+stMRZBSiUhjMjPiDnNm4aeZRRQo9wk1BzZAO8jAtBSr9es/s8SvEg5ndql5iWslH8PiXSyEw0V0nYshqsEDpykjqfq8K2aV2XybU25aR7xMy8cqN1P1nZMdlnKCjM7JadARvw+a42ZvWq0u53LTxuft2OPw/jh9sQXtQCfjamVF3h5O9Q7VLJR3NtkI50oEZXmnTOfJ2O5qeCwZTgVLpaNNc1GsFUFykr5rNuLCtBBATvOJkS1KJTST0aXfI/amPZ6+JrlGchU807lJvXyVlCqVKKm5Zi1/j4wYKl5HIMszpYhQqRymqjy24u3MJloo1zlB0uPdlnVl/WNC31LJTbF4WebzTQkTszUnyFAdzuyjryinDve17bmMYzB+w9+krKXj51QvkGwVQVKxA6+h46lsKZHR6JmfOxGExdLXxkcjZFa2s+b3xKa51xZBuNRiyJpu1NVP24MsESSVzZ4whlH/drNwF+O2yJ4j7cYPODRzOmvNDri0XFZbOScocN5UetR4mBkOZ96/ae6OkudjGc4jdTntum8SNLqpIc1A/Ym7Rrx9RdxQ59UUperUL6jrb7o7SOFeZCIeft7GYivHEDfjwgWOPYbSLqiqxRB1I4FVvCWtlrVDPzuZVeKg6tQvZfvSVOWxQQnXs0glDyIIn1d5deobeFv6vVf1LUSQTV/ap66xlSJI+pULoFP9PrQKKEcp0zN6VOIg80BUjQpumeJCnR+kJYLSdSTcOsO+n5ez7YG5F6a4ex8+bN6Yiu7F9Qd9Ih2sGq3dPjciCIrToOYYetX1w8twipbhkycRJHXgQtHqI/FtXh93dwdDXk1aEokXwri6U31Yqo0/trjh1HQGFZvKuT3SgXx3znNz3wGKtBlGZQeThFiNg1XTHsUTd2I71w+GkGb0RtGNYrVHUr5x7UybpdelyXcuc2P7JyaH8lm//rMPSTL0Y8ixUFVlc/bGZdRAfGp66w9t1B/aefMMMduicB3aEa+bcjK8/moLh6XigcuXH+Nf0R6zqmce1XD9oCtlq3jjZLprVW9WParhMrAVXs9VwrmE4dBJ/aGtD+KIP7GTO2vOaBw6Wgmzw0ID+1B1aD2cUVets1UEycybBuHd5SU8yhgfInvnlx+J/VZ9CJEUTmB60GfWvBlthHMlgqS4jEq4ftjTjKPZ+DUOEc36rplUnrNWBKkPVZWqpml9TMZlmwiStHQtPCb1pFx5J+xUB+qmvz5Fo+CCPXY9B1ApKEB/0GyG7h6xYSFEL9MqAW/j3Ou9PrVwQH0gKhgq79nrKxAa5SI93xzvd1vj5SXZbbAl/syv3L4RwHOdqhFv9ELChnA4hbG168r6x4S+5eMWQRmpSSReNH0mS5bY+lyW3HWBlArqSwXVIdaZw8+TCJJ+k+WDWOv5UsLRcIh15ic/RBBQtNokfFtk/V4Z+jc5H86m3xNbJt+CCJKiOyeMYaJe7JgIG4pS9q329O1YmwpuRU025yZtXUpTZ3BbOr5chbIlsw4cjb1xml2Ld3DojAUvUo169PngVV6u4CYflGwYkyKC2i2eRscq2VU5M626ZqMIkg4RbdGdwO71jA4DPfZ1HAFzhuJnJIKkClPePDcmmBf8DQelpidc4q/1qzhbeZC5x8lGESSN275xOxp1e1mzeIGxl8ng9fGRjglRHYiKHLJnxz19vtDJs/Iakex+rz81A7wNnNPTSI7+g0vbb1B20Bt4R+feE6S/g3tVXhj+JpUre+No+nsvRJAtX9Snuq31IqighplNYYSCuqXoVxAQBAQBQUAQyCmkTRASBHJD4DXPfAihz82NxTX5TiDvnqA0zq0tQ7v1+W6a6DAfCAgRlA8QRReCgCAgCAgCTx8BIYKevjl7GiwWIuhpmCXrbMyLCGJgIpFdEyDenbWzXZiUh1NFrLNWtLKVgBBBthIT7QUBQUAQEAT+EQSECPpHTGOhG4QQQYVuSnJtUJ5EkEsqu0JiqCkfQSIZEbHVl9eW5toccWE+ExAiKJ+Biu4EAUFAEBAEng4CQgQ9HfP0tFkpRNDTNmOW7c2TCAIq1NIxc8R9Xir3kGJ2QgQVtpXx5EVQYSMi7BEEBAFBQBAQBAQBQSCXBIQIyiW4QnhZXkVQIRySMElFQIggsRwEAUFAEBAEBAFBQBDIJwJCBOUTyELQjRBBhWASCtAEIYIKEK7oWhAQBAQBQUAQEASeLQJCBP1z5luIoH/OXGqNJEcRVLlyZeLj4/X/ER9BQBAQBAQBQUAQEAQEAUFAEBAEnnYCQgQ97TMo7BcEBAFBQBAQBAQBQUAQEAQEAZsICBFkEy7RWBAQBAQBQUAQEAQEAUFAEBAEnnYCQgQ97TMo7BcEBAFBQBAQBAQBQUAQEAQEAZsICBFkEy7RWBAQBAQBQUAQEAQEAUFAEBAEnnYCQgQ97TMo7BcEBAFBQBAQBAQBQUAQEAQEAZsICBFkEy7RuOAJ1GBwvcm8fHch70UeJqngb2h2h2LNQ6jV1A3dxS2c/W4ZaU/ABnFLQeCZIFBpBj0Wdqeqw12Ozu7MT3tuPBPDzn6QwQRunECz0n9zKXQIIYvDBJPCRMC3OeWmdcTL/h5RSz8nNkxXmKx7QrZUw2PJcCp4pBC7cyZRa+49ATtcaPvcMvoXC+X//thCeEFZ8K/a9HpuKF39fXFxAG5uocVvy4zuNvjlPXQtD6TGc/1CKLMiCtCeghrnM9KvEEHPyEQ/HcOsQf+6n9Krogtx5+byzl97n4AICsT7vfFUKiURu0z4J8NIfDrgPZtWlvuEmgMbUOLKFo6tM/4hKiggxdqEUqeBi6r7JK4u78Lt6IK641PWr0sf6k8bQbPnShs2CfLnamhFvl1sMpah+5ncxV//jwlHpzF/wuOZw0JNtOUG3vuoMfpHUMRGPhk0vlCb+88wzh77dwZQoWlVXErYU0QZ1LWdnB67z3iIfUdSO6iS/t+STyzk0oyL/wwEeRnFv/tQdUQ9nKU+tJjlpW+rr1XtH8Ln8s6Fgtg/uNCr7gb6V1Q92LITQbLtcedm0O0v8TLD6ql8jA2FCMor7FLB+PVsT+m4HZz47mn6AW+P16C+VCgazp+LJ/N3Xjnkw/UBfquZ/1IZ4grsAWadkYXDE1T45sc6eo+5lRBBjxl4TrcLpNHqVbT0NW+nKYIKxBNUgVI9P6F958ZUKFmMonZAeiIx4Uf4adU0rp4u7N6mZ8ET5IRDcF98GmWJjgxdIkmXjxE1byepj9mRYBc8jpqtfLLET3YiqKA8QU2DKNujIW4erjjo16yOpJtniNm2maRDKTl98Z7w3wuDJ0hCUIPBL8/Qe2Eijo1nSPT5fOYSzJJOb+JPPKcOz+GLO78TZ+kO//Klrd9ERtT1xSHlNEt3f8jmfLZGdJd3AkIE5ZXhE9iE5dVkw/XBVJz8JmUSjnNqfiEQQU7jWdcmkDKJx5l9YDK7/5c/o3x6eylk81NYQT7h75/BK4TwBCnrQ/FiJJ1jx8xpnDp05DGvnMbU+GoJXV9w1b7v/SN806knMY/ZKnE7FQHnADxnD8HHQ5vK4/euVMNz5XB8SqRwZ/sSYrZeJSP58c6Yw4gJVP23N/aat71KRNe5TyAq4vEyyLe7/asH81/vS8C/LrN59zCW5mc8u8skNrVqgsu1NbQ7GWKFyb6MbvINbb0vs3nrMJZacYVo8ngJCBGUV95PeBOWe/ML0ybbhf4vbaCXXyqnDvZjbNyTyATKPcmCubIwzU/BjDBfen3C3z8hgkxmUQ5viz3wPos/+yFfptimThQRlnqX39fPImzbRh5Jj5PSgfh0HkGrRvfZ1a+/EEE2Qc3Pxq64TJ+CfxV70N0mevdOYnedIUPy/JSvhNMbr+PpuI8bcx5niFkrfDYH4XnnV84O20x6fg7Xmr6cW+GzOghPUojdt4HorTIPZ1fsA5tT+g0fEoMXChFkDUu5jW+5RSxpWIXUiGX0/mNL/rEr8Qnft2wA4TPoeMG68DZDfpAQQTZM32NtWnhEkEMgpYL6UqFaGZylcMsMSIk6TsT3M0lOMNkUy239qpfBqaih7d9xl7m6dSIJMfEqgIaNpPPxGZw7HYBf59Z4ezroXd662PNc2jCJRNO+izTBtVVfytf2paRsh9T3jZ0Lib2uuFblDWoOUxWzsw3XTsqN5M0aki0HoFTnQVTxd8O+CKTFXSZi03gS7ijjlPvXyHPIdtOVI0N1votl4x9INu5RfcGL1Mb51aH4NpCZSPwSrxO1ZzG3L5w26sjIvoxhWcwz4EHEDi5uWoQuw+TejuNZ1y6QMrd28M7RRVy3YJqh7yQi5s8gpe7ITHsy0pKIOxnCtT1bjIoYuPbeQ0BlKa9nPA+rj6Niuwa4u0CRjCRiT5i215hTzTyT+ngN/ZTKnklEru3CrWsmxhbpi9+4HpTlPOdmjuSBMtYywXi3aE45XzeKZa7Z69w8sJg7mQxzOT+4UazBZCo1rYGrND79+r7MZbPvg63PFtU63PA7zq2G4l/XV/+dy0i6TuTOudy+aBJuUKoHXkEdqFDRsLYNc7OFa/tCSDOd91Lt8Wz+JmWV77x+XcVw58gabhzX+IFR1mE9X0o4GsaZIb3lKwpFzObKhaLVR+LbvD6e8nc+IzWJuNPmthjW1W3CP1tGunqMku3H1hBxYIdFcNl+H5+fS73ONShyfQcnVi+SHlNGH/vmIbzU1I37hyZx/sDvtk5OVvvSfag/0TgHJ+n6EXbPG895k9Cvos2/osPAQKqXcZWwQfrfxEbsYevk94m5qzJBL2a8+P2LHpyq+RWd2/jjKT0PpfbhG9kwYTKmj0791bII0gx9U3VfZtofDGqk9tYk8vsXL7L7JwsYpDF+MoZAf1ccpVAh04+SO6PkGNmSS+PyBjVGjyCwkTxGwBK/Ot9co71/BDua9+dqzxl0fqsxPlJ6WPrfRB1fy6YJ0wwbrv4/8vHbNSl6/Qdm9nufRyb2ek75naGvlCb25/EsnrrR8FdVfpTSPCeO2DD31J5A4IjuNPJ1zQwRjDq+ka1fTNOeS6D+sKVMeL0CXNrKR+8vJ8/BRfV64D++ES7c48acz7l31IqiAh7VcP2gK+WqestzryM14SpRa1aQaBQmZhAzTlKezuFqlOsbiGcpQ36PLiGcyK9WkPSn1v1kEZRDLovD+M8IqGe8ZqMWTCT2Fwtr1tkbp+F98a3lg5OWi+fBCcLfWUuqkk+j/H+rngRyOGGTqrg4K2O8yA0zJmCwG/S2ZgSpuOhIvryXa5/uQyd5vpS5ST7DhX4rzNYs3YfzQpdqcHEzZyf8arBSlR+lmB278z2i1mQ3CPNQyPTkKG79sIbYbbeNL5QYDu5J+XqVcOo7/wQAACAASURBVNEz1PHo5hkil4eQojmXyuXt+bLNMOo4XeeHHYNYkF/eICGCrFqdT1OjwiGCXIKpOPRNyjhqoDPd3GTXllRido7n2kkTsZKURHJxF5wzsx3l+5iFgtXHc8in+Htp2GHUNg8i6M/jJFduQJniJvd4dJ5zs5RNcy5EkFUMc7HJLtIa76EjqeSuvawfHJ/LuT17M/+obApvHr+NZ70qFDNhrgtfw39Djd3Idaqs5staZYj57yB6R1qSQGDo24EHcVDCXZWYqEznL5O4cDBrM2kQQdeJPFKCCo3dzOK9E4zaWyuCoEjDb6jXype/Ty7izE6TDbK88dUZ/S279ZLEjXX9uHlF2jrlYn7wpUTnOdR43sU8nl36Pnw/nGt/WGaa/cNKtvvaca66NKCSp0nrjBgilvQjNlb+93LjqdY7EHeN73FG3GHOLPxUlXuW/Vhj948k4ohqyyWtwyEjzW1QTDJ6TrhQrM0yajUwn3OpeUbccc5IeXCyKlHWVXIiOLuarivpmTKcaye1GWbvCWpP2VHD8HOJ4eLMfsQZ7YTl8bte5+KsQSZ/s+EnJGAGb8/pTiXzr4NZUr3L0P0M7eKP1mOW1Ah2jGrBKaWkkrwhT0pKxMXFPLRMXcTAIAxysNkkDM0mEeQSTNvVE6hv4Rmkv7MiejKLCiRyavkkdmzIyRsVTLMNYwgsU0xjAIkc/eJFflIJM8NYb/D7IUfqNy1tdk3sgfEs/kwSNcNpv30MdVxu8NOAZhy9qm7ancCNM2hW2uRvtoogG+aelksYNLoNZbTWSdwRvumiFSL4KlO/G0d9/fTHc3hqL6b9ZsPa1GhqP/YzajZwJfXPtYRPPZFzZ9Va4fN/QXhqxonpiN35uaoSmSxmklNIcXbCybR3tcjQ2LybG5NoEA6yyLFNBHng8uXH+FfUDnDT30uxJ9MTpCM+bCmRi3Pygrni/OkEqlR30njm64jdPpWob7PK+Sgi6PaJe7jVq4TpEtBd3Mw5vahxpeS8z6hUPoXoZeO5Y1QPwh7nadOpWi3N+G82i6DsuJiG/VXDbdFg/Ly0GBrPjdZCal49lI8DXIg41oUh0fkUXZJrEXSdH7YNYsEzH+af81f+cbcoBCIoS3jook9zac9iEqOug0MVnAKCqVDxMhe/VwoO+OLaeyEBlR3QXd9LeOhqUpLiwbEJJVoNp0ZtN4o8Os/ZmSMxhPSqNp8Z8URuncOt8N/BfSSVB7XGyyGeq0t6cPuOjN1rEjWHNKFEdBj/XbcInRRHUcQX+8pvUq6hCzHr1Js4ZeNnZXUqJWxHvwtL4ta+Zdw4sZeMou0pO2gYfu6p3ArtQKR+E2KrCLKFobLErAu3UiphZcSd5vx3i3kQK89Ng/EENPfFXtoIL+xHbIKhX3XlrIyEy1zcOoMEaT4rfkLN3g0okXaec9NH8kC10gfX20NX33h+3deDqdk8q9R9J1/cQcTODaQkgX2Dz3ixTRXsH57mzKwPUVJIDSLIcKO/o48TsXUuD+J0FK03g1rtqmB/J4wTS2ZolMC2zF/fmeLtSTO+H7jg2juUgMrxXFncgzuKOCAYv/fq8+iXLdy7cJg0aV051KdEm1H6NZsRvoYTJsLQ6pytgLm81KUGdnHnufD9XMN3p4gvxV4ciX9QDUpITOZkMbHtAaP+/qQSdyKEqwdC0KXV1ieeV6/sQMIvH3LhoOQNVNZgKrGH1hB5aAu6VMD9Tbw69KWyrwOx+wYRcUwRE4F4DxyEw4VQ7pw+wN/S91iyu/FEnpfWlcncKF6TjNjTnN8kr0PcKFJ9PDW71cZZLYKU71pGPDe2LuTWhcNkZLhRxLcfld9qjacjxB34kIuHDF5M9br6+9pewjct4+9Ud5zazaFWXRcyLm7huIWiJzmFw1n09lScTq0+tSmq8VLA+jnqTuCGGTQrA49iTvLT2lmc2nMkM/Sr3XOX+GaUXFms0gze/loSS38TtWcBm1YtJOluBRybBtPygz7UcYdHZ5cx8/1phturN+R3T7J59iTOH4dSo5cw9PUKFI07wuIuPZGWeG5EkHqMBkGERU+Q4we/Mq5DBR7FHGHHvGmcP36Oos8Np9FHIwj0hUsb+xOyVMk9qoDPJ1t5RxYoaXERnPppI2HrlxnC4kw+nhN/Z2jz0jy6Hsa2xbO4dPwclO5O1cHD6dS8Ao4mnhz1WB/dPMKOBZI9iZQasYpBnfxxjAljfs/+SI9DxdsT9WNPVs5W5UbJQs0lfC2fD5+sPd05etRsmHuUtn8TdWAZW5fOIuEuFG0whmZDg2nmW4yo7T1ZOc88f+vVMSv5oHmZfPMEuXw5H/+KkLO3QMLiisuXU/RCQnfzAJcX7OXR5RR92JzzwAFUed6VIrpw/uq5RH7myyJIujT9HtGhK7gTGgV1gqgwthUe9olEzZlI7FFtD4b5RFjeaBt5V7Q8Qa0GUD24Fg7JV7kmeWfCEo3sTjm+kEtfZokdu74jeS7IIFAykm9z9/heYjeeQKdVIKLLcGp2r4ZdQjhXNmwgSerb2RWHzj3x6xCAs4knRy3eMh5c5Nq3aw32tOpD1eB6OOsucqnnQsOeSfb2pJuKVEWo3TvKuSEhaPrvZEGU3dzavz+FGk09KKIPhdxG7NZwMpKdKNKiEZ5vVOPhiCWZoWtK2/Sbv3JlzU5STqWAhw9OvXtSuakPdjf38ecHO8087Jnz6D6dXa/WhohltPtji/WPVUst7erT6/nx9K/iwvUTg3jnunUvF5WXvHERa5h9LoTfHnu8Zd6H/k/u4cmLIGXDInlaFma9ndWE7jgS/3Gt8Uw6zZl5H5JiFF9SA/d35lLNJ5Ub6zpw84rUg7yJexRDxIbhxEZl/QqW6LKdmgGpxgnNjsPwH9Mez9QYrm6fZxbqpWmTtTkJSruk84SvNA7Ds28RwkuN3cgKn7NRBNnCMHMQ1oigNyk/JpgKjjFcnNcP41QdF5w6rKZWbRdi9w8i4ojhgaBsKFMuhHAudI0qBKoJ3sMnUcndtOx0E6a8NolmJXOOmVXe2CccWsSFA1neJ/DF/Z1vqOZjLGoNIiiVhCPLuLBf7bEJpuLEN/VFGLSLQuQggnChRLcN1KyOSrhK4iiYih+/SZnovRxfOdfyw1mZg2zXjjXzA4Z1nGwiugw3cOqwnVq1k42Fvk1PM9kG6fvw3UhuX1OFmr64iAYdq5CshE6WGk/19wJxuRDCiU0msRDy99Y9GzGRZZbWuLPxmmgwNIzbATNvknSTytOp1bs2TlFZc6Ss2eTwEM5La1YxRh5TqWzKb+ckglCeKXGH+e/iTzM3D8rcGItlmyYHFK/H/SOsfLsnqsebWUeOo39l3OsVSDq9kDmjZhn/PWAJ7yxsg0/KSb59vTN6p4W8CX8UE8aGQf1VfU+g655gaqRYKDCQ4+bdfIw5iSDFa3T+24psXqW6vsNWRn1QlzSN0tqGsL82PK94eKRwtdMb2T51MrGZPwNvELjhK5q5n2Nrl9f500gkNabRtxtoWT6Crc1b8Kd8W0UExR6axTeTF6peoMygx4HuVFV7vBqtYui0QDxVwkjqxjCeYpxa/Bw7Qi3MeU4cbZh7XlrF0C8DKaUluiot4Z0VbfD5ayOfvFvwpbhtEkG+HfGb3Rw3aVM/bAWPjIoVeFBywRQqlUnh1prx3N4pcZRFkO42kctmEq86v8d52myqVksx8uxkkbcuHE49UzmKIFkQJB2aScRXUVmXegTht6QVblqhd883wqP/65TzdcUQ8SmFq/3KjZXf80jlHDKMJZEbM6Zyz8SZ5jhlBtWf12WJPZRwOFceXfyeS58fID2TYzU8lw3Hp5TKA+PcjHLLuuKFShhJpvQdyYtBlbi/fyKRSy0cGpGjCFIKUCQSvXgqd7I9X8kHt0Xj8HO7yKXghSQbzb0rJRd8RqUyORSMUMLsNUpY2/akDWZJZ6kiHPA/iLsawv+dXmP9OUT/as3HjYNp7i0fq/DgOJ//NJkDthkhWhcQgScvguouomFQFR4c+ZRz+w9nP0x5w+Ok+eY8awOeazEhpRfUXcQL7QxhXFI+Q+KVcKIPLTe8Ydf62CqCrDrPxEYRZAvDzDFYs8mW21jymCj3VeUQKRtKo3yobGc1kGktx/NyCWtFkHYlrmLtQqlTz/hvBhGUmzNcchJBgPwm3161FpUwuTgjj4dh8EV9R1K2TRO8vFz0uTJGH801Yc38KMIy+69NzPdtuPZHbp4g1tgg9yuLItOhGd1VEgILs4QAXn3xbtUmK09K3Vgr/NT0eqm9xvfPMO8xRMzP8lBmdW0+JstCJud1kKMIyhTMqVk5ZLIn0TtGO1fI6pmSN8oJhyYzf/LabC/LFBKrKrL5W9OmwbTdNoH6JaVclxackv5scRMut+XxiaBSE3/nPclbExPGtqmzuPSX5AkaQ7MpwTQrUwwzT4t6eL7B1BncnWYN/Ckl7SzjjrCynyIYZeGSLblEjk59kZ9+NjQyiKAc8pcy+2tMo9UbaOl7l1/H1ifsv9If5DA5TvJtB1lwat0/JxFkw9wzeD+Tu+cQr6jy7Fm9/nLR0CYRJOfKOKpzUFT3VDwcWZ4Hy2Ime9FSACKoy3Be6F6NfyVf5MritSQdN3iCXIYOoXI1J9KyCweUvB3dgyjbKABXKXZVd5WI/5tLkl4IKcIle/ix298jSv6em3PK/lrHSTOo/mJR7mwcTbRepCthclFcHT2T+5YcIDmKIJlzwlHOBVvwJmWa1hyfzR0xjcA2tlzl2dMckixe8lMESfmCN/cy6/hcDlkb2iZEUC6eFI/vkkIjgrLCarIZvLzhcTi9jFPbzd2b5htwG8WEcmuHQEo0bY139QDclaTq2MOcWfJpZh5BppWFSARZxTDTcGs2uHIb1Vtzo9kpRCLI8Gbd2LNXoCIIuUCCq1IAwRf3ft9QrYxJQQTJQfTiIup0rGKh/CmQaxFkXQ7RYxFB8lrI9tGlFjHlJlHznSaUsKSatESQlhjPRgSZ5+FI1j1uEZQlmFHyxPR5Y1W4u7UnkcbuB9ue/DZUYsve+1C4RRAuw2n/7RjqlNTAYyRqssFXejhtvx6jzyvKymeawdsHumM49tLSJy8iKKtAQoJSAEH2Xj1SF0TIgwiyqgqfRq6R2S0fkwgyeCqcrMsJkkWQvQXBUKhFEB64zptC5fIak2skarJZes7euP7fOCpXtCfj2k7+0B/aqnhTCk4EKQUSnBTx6RuE3+xWuFoQo5mWWCuCrKrCpwptzOa7mRneqNWm6EjWdWhNmTyLIEPnLkVbM7j+MNqWdbApHO5l/xCmvehG3IVlfPzXFiJEOJxtv3MF3PrJi6DK06nTuzb2UXs5uXKuRn6GioASniKFw5nlOSjhcOo3/7kUQWroDoF49hyJv686/0HVoCBFkOmbb5c3Kd8vmAruJt4NWxjaJIJ64PdhX8oW1UrezgqHi9nZhWsnDbEktnuCwFBC0tqcIC1PkHYCesGKIKVAQhluS5vZiGB9qKazWbEEJVQPHpxew8V9Owy5ZtInH8LhFK+H9oY/r08Pa4SyfI8cXlCYWqKErBnl9ukbad1TXocaOViZBRBUQtIQImiagyRbIIfDFbuyhePrDLmGBesJku6gEszT52IviWX3vORqyWPpspVxQ+vieHMPc94ekm0ZWMWbkvTfWcwZu9B4OpRwOHUoVyHyBDkO3s973f1Ji0ukaEm5OpylqnbZLfkRvzK5UwVVwQhZ/DmowgBz+MrY5gn6f/bOPC7qav//r1BGiBGDSNwABTTREjWXDO2CWaipGS65lDviRck0c4mUq8Z1ya1crvtCuYRKpl731DQ1l1IrxQ0XUIMiJ3G46qh8f7/PzHzgMzOf2XAYB33xePRHcj7nvM/zfc6H8/qc93kfoTL9zs/tPZj3Tl+Un3EW79X/QyZZglHD1naC7PC9GDbpcWIOphqHQj7sK8Le5/VnTsrcu4qL/5qKPEs5AOp1QfDYFvCWzVYmhsNJz+240E7Qq91RM6EZFLf+wn2PZ3XZ4R7cw+3sk8i0mtlMAjWqF56PbwRPSVIH3W5aDi59mGx+V0ZShb07QYU7PxV1oWi3301EvVbeMskSjJxvVQQ1gv+XvVDZIweXEpNx02L+B73Ycz+JM+/JZKqzZdzpzwRpzsxEx9PS8HlbHjZThokRHgKeaz766EWQW3cEjeiNyh5A/rntuLhrPfKFw/dCQoLaA1CjVpYkMYKYnhgQDjCfSRMTI0TjmY6xqFVLCbdcaey9nSKo3kzUrXcLWftWQ301HQXCmSPBjiafIPyNQNw2Th0t+FQUZtpD2DNwTUi8IPdjq1jSPqtf9CnUuJb6KbLOXIBbtd4I7NwelbSZeoxEkF0MRePENjTI3T0XFw9u1/XX4Ec8+6KAwYF04VB/y8Go1aQS3DWGOx/FEUH2Zoe7tmEcrp05gQLx4H273qheXYGCi+vx81eLCs/ilLQIEhMk+F9dj58vRqBRq3IyZ3PEkDUN/tgxERd/PFqYbKNSqyhUrqiQSe8sHQOW/FOUqQ656TizeWHRuHXI+8YOEQS9EH1ao01xfe2IPtmBGTu8u21DnVrArZ/nIn3LJn3igs547tVoBAUr4WawE6TfZQvUCcmzm1fjvkIy54U2pLtp+gx9ZbXJUOYgR58Ywb3OMNRo1wS+Hhr8LtmFKXkRVCSY/9h1AGVbRgG7jbLfFcdfykR0WReLMAWgPrsNm1am4LxwOanyFfi9PQQxDbKKEiOI51NwF5e2zcY3YmKE1iPwdvxbqKmEbLpm0xTNzg+H0wqPGlnY8+k0/KrOg/qnPWY/llVK2oXXFT9hT9o2ZIvllK9A+Y+30KbvOwjzBaS7JzU+O4v3XiqHO5f24JuUFFz63nzdgovsF0FigoRyODopBWU/GIIXL1lIiCCOA2siyB7fF2aqu4tLuxdh59qtyD57yqYR5/AU2ZKdjII7Obj+7Vrc2HNOd09QSC14Rr8huSeoGp6dPxIBzwKazN24OE9MjFAH3gm9UT3EE24GB/VdRwSJ4Xe/r5qP3Ix7+L+MHPMXsL4nhMhl4/cth3D3F7GcJ9ya1YXPO90RUNUdDyS7MG6xI/HCG9WAv07j4rpv8L9DFuqWnAmyLRmFfljoxapq83jcapSEGu4WEiKII8mqCBIzzLmjIP8SstZtwM09wsW07nBr8jJ836uLO5LECLqwPE9oMvfj0rrduH1ILkuE+WEs7sC4RnY46+H+Nk1IFnI4gUcvgozO4Zj00DhUqNoE1O3TRD6MpkCFS8tjkVN4QthOEWQppEeoe2l35Fw3ttB8Wm25e4LK23QmSInynVdpv2Yb/9zMVaOCn+luiPQsk1WG2gLm2zC4J8hS6u0CDbK3SFOSF28nCJ5jkdomAr6qA0jcMxHmsrBKs3iZ9PFOBk7PG4w8yeFme0SQxbqFxkzSqess8Gy3DuEv3MAfuYHwuy9/xsNq3bJjwkb/IAoV40ch2FzwtBm7bXuT2COCdGF/4R1M06KLbUnng1vDuWjYLkR3V43cj7Hd+ix4xslS757LQH6tEPgaMAyD97tTtFkk5X7unluPX9csKlxI2yeCJBnzzJguex5OzCioTf+UgdP/How8k48OtnlFWspi2muDu3ICUC35v+hncDePpKY/D2Jpf0lyhRLdCbIehiYVXzU/P4vuL8qlsAbuq//EmZ2zkTZbdybKNPW2EVPj8LkaU9B9zjuoaZJPWf+c0X1DxRFBqPE5+i15Cx6XsqCsURHps57Hpo3GvhZDEs2PAWlacu0b3FLKcyO7xd002fTo///cu/x9RI5Pka3tXVQX1IhtgQpmskfnC/f8TNFvE0T1Qs34RvCSw/LgL1xd8G/kFh6wL0kRZD08SyoyyiQkou6r/jIprIGCe39BdWwHrs84pLuY1Vq6bpPwuVp4dv4QrTiU/TG6b8j+nSCh1nBUXN4f/n9dhTqwGgp2fIIri4wTIlgPzTPwpVCtkPJ8bDtthk7TH6NEB4EtUSW5IyqaG7QW73VqjKSoiWihTMfKzcOwzNbzO9ZewcXeCaIIsob2Uf3eJUSQ7q/XYAR0iCo6OF6gwc3LR5G5eabpZakVByOgoy1l7RRBbvXh+UpvBDUKgbe37lLVgvsa3Mo0Y4foNWUnVOzYGVXFizD1/158ESTsQEXDt0cfBFf3QVnhQlV1JrK2zEPO07F4uZ2/YVY70Q57GArPuEVod9AKL6jV12NyWapx/4SLbP9Ix5WNE4wupy2mCEIg4prOQZeqGhzf2wcfGaahK5wbcmJCuAAz79weXNo8F3eFnSHJjzNEEPzGIiw+AhVguLtgYIhbfXi3/QA16omX+wpj+wSu7cqAT5/uqHx1PX7Uh2YZPmejf2QuES2sx4kiSHYeSzpkKA584Nl8Cqo3L7qUWBhT13bshlvrwQhWGGfuU6JsvYmo2TZMe4lxgUaFnN0LceVIqPZC5EomQjIMXi2HIVBysep9dTZyfjC9iNUpIkgUzA2VuC+XQe8h/gIUXoD6nHgJ5l3kZh7EntnjjC5LDYBfwnzEtAxFpQp6UaHJw6VDX2PTdKMLM11IBKH+5+j32VuoVga4c/suPDxNBVFhiufneqHBB73QuE4A/CqUKxTZd27+iQuHvsbuedNMLwaVuXC00B2OEEEIwAtz9iOmDoA/dWFxhdnzCxuyXwQJj9rue5mykjFn7lJWR6fILmxSuAA1viMq1vLH0x66yz4f3PkLf/+2HzmLd0Mj/ejf5A1U7v0qfJ/1hruQ3OLBPaivHcO1ZeuMLsx0HREEr3D4z+2Pyl7AvTv34Obhrs/4VgT9zi9LcGbiScDLHx6928G/QS0oy3vq+ijkQ7jzF/LkeAi/FC8RbVCtkF9hzQ4RQYD78CTUbfYsIKTQNsnQJrRWDBEkPKa//LZyiH/hJbL3/r6E7C2r8JfxZakyZQv7aUEEBVaZi/kvh0Bzbi46/mb+smu7X7sUQXYjc/UHXEcEuTop2leyBDxH4avWUaikPoLpu8Zhq8yXG+uZuErWRNZOAsUnEIZnek1B7epGafmLX+ET8mQsXl+XiGbKLGwd3QNHT2QV9Vv5Cmokzcd7L3mbXAz7hMBhN12SgDeUk5MQGiJcOpqMP3aIN9cJxnrCPS4BtVtVQxkjseKSXSmNRj3VHV+82Rt1kIG12wZjQeGdBw7ojF4EKS6vQNufDS99l689EB9GLEQbf+4EOYB+iVRBEVQiWFlpcQi0fH41Pq7rA8219RhxeJFJHn6KoOJQ5TOPnIAyGn4xgxFcXYEH59bj+Jqic2uP3DZXN0C8D0eThT2zk3H0+236S0/rQvmPd9AirhcaV5JmfHP1DtG+x5+AGDqXh5yvU5AjnnmCO9xq14Gyfw8EV/eUZHx7/Ik4r4dhiGs6BV2qAhcODcGg32270NR2+2Ix/23hziAVjh+YgUl/HMUNcw8/FYg2AaMQ1ygEytsnsGDraKy1vSGWdBIBiiAngWYzthAQX2AK3Dg9E/3ObDfIeEURZAtDlnEVAsbhmwU3juDkPCsXQruK8a5ihyQBgFmT1KewduibSNfe8sofEnjUBPQXfVa0YIdwoev8ZKj2PWpbH6f2w9Cl3jjEhfrIrh8c01MlejZchb7VJedNZVJw6zLeFrV449QUdD27xzEmsBaHEqAIcihOVvbwBMIQ12gcGuRMwYisExRBDw+UNTwiAqII0l66fEb+3NojMq10NVt/BFr0fQeNQ5+DUpLA4P7NP3HpxAZsNT7PVLp6R2sfRwLP1oJywJuo9ILhmR3h3FPeuZ/w+7zNhueeHkcGTu+TEm1qL0Jft1UYdHqT+R2ah7Xrqfro+Xw8uoQGQiloIUsiSKNC5pl1mHZhvUlky8Oawecd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gAQcQ4AiyDEcWQsJkAAJkAAJkAAJkAAJkEApIUARVEocRTNJgARIgARIgARIgARI1nesgQAAIABJREFUgAQcQ4AiyDEcWQsJkAAJkAAJkAAJkAAJkEApIUARVEocRTNJgARIgARIgARIgARIgAQcQ4AiyDEcWQsJkAAJkAAJkAAJkAAJkEApIUARVEocRTNJgARIgARIgARIgARIgAQcQ+DJEUEesQga0gmVPVS4tDwWOVfVjiHIWkigVBKIRGLKSET4aZDxzRgkLEovlb14fI2OQsX4UQj21SB7yyhc/pn+sdvXQQMwe0YMQhQqHPhiIJJ35ttdxeP3AOf94+dTW3tUC8/OH4KAZ28jd/NUXF3xl60Puk65p6KR9I8+UP46AR/9xXei6zim9Fry5IighnPxcrsQraduHZmCU9v2lF6vPfaWx6L6uE6o9PcRHP9iHO46pb/6NqVtXVyPH79a5JTWnd5Iy/FIHdEYSqHhi2loO2Sx0014Ehos13odGjQBLi3ujJzrdvS4ygTUHdAE5bX+eYzHoR1IdEW9EDFoAvpHhqCSt6LoabkxHDsbW97WvfPVh6ei6/i9drf22D3Aef/YudTmDr3aCzUTGsFLeODyZpz4aIfNj7pEwaei8XHzwWjpB1w4PAqDrlMEuYRfSrkRT44IcpGdIM+WyxHapBz+SOlu36KolA80+8ynCLKPV3FK2/BFWL+IzPimLRKkWrD2AMyerPvCfnTmQCQ9iV/Yn4lFUI/2eO7GJhxbY14oF1sEgTtBcqM6bPACTH8zwPRXciKoRHaCvBDe9QPEv9UY/t4KKMoAeKBG9pkDSPtyMTb/4uq7TTbM++K8TkrxMx2TPkK/Zu44Nf3fGLPzUXYkHM/O7YJKZc7h/KAUaBxuSmneCVKiS73liAtV4MKPFEAOHxpPcIVPjghyESd7v7sNdYLV9n8ZdhH7nWPGoxBB0p7p23/Sv8DLiqBIJK4ciQifJzyMTtypsTJGii+CnDPTSlcrkRi/ZiQae6uRvu5zzPr6ALKcqjkC0O2z6ehVV7t/avqTdxRTuyWB+02la1QNWjgNXUNv4fCk8faLIPdO+Kx5Z2h+ikVi3sOG2L+Bamvbwe/WMZzuVxIiyAX8IvBq2h7qX4dh/E2VzQYpK85EavMw4Np6jDi8CKdtfpIFScAyAYogJ48QiiBbgFME2UKpxMuYiCAvRCctxNCmPlAd/hwDx2+HU9egJd5hOxqgCLIDlqOKDsDsLTEIydmLMX2n4qSjqrW1HjGUTJONo18vweKNehHmF4LoDgMQ01SN1XHJFEG28nSRcsUVQcqnh+GLltEIVGiQeWwi+mUefcgePf4iSOk9FkujIuDrpsbpg2Pxfo4tIW2NkRQ1ES2eycbWzX0w/d5DYubjJCAh8OhFkPasTgB+X9cD15+eiJBXw+CtBNwKNLh5YTsupM7FvQKJxfrFB4RzPbuBZ2IGIiTUB+5uwP0bGbiQOgp//1H0RUb3JVb65c7MLswLM9EoJgxumZtwbPlcSJsUWndvuRovNffBzR/GIn23/mXnVh+er/RGUKMQeHsr4AagQKNG3rk9uLR5Lu7q97NNbZAZg3LnXyoNRkCHKPhXVKKsm1C3Cjm7F+LKkYc7z2TwdbpgMIJiouHvp4BbAXDrwiacM2YOH5RrMg41mut9A+BebgYy0j7B39nGX3N8UK7+MFR9pT58fRU6u+9rcCvzKDI3z0T+38Zfy/R1vyJheB9AWcBNjokiCs+0642g2pXgWVYADty9kYFLJrbohJSXME5O1Cnqo9b2dJxfNRZ5JraIfrG0E9QYFeMnIthPjSspnfH7ZSNfuvVG0MjuqIx0nJo6DLeMB5JNrx8fRPb7AN1fC0eAj/7cwwMNVFlHsWn+LKyRhtxohUoA0r/sibQKE9C/ZRgqCcNdKH9xB+Z9PA8HpEpFck5CNMUk3K0Qg+5Mhfj7sNjZmCScsbiYhjFDFkPuz5dXvW74YFB7NA7wKQwVyjqWhnnT1uCkaEfTRKxMioCP+iTmdR2DzUZMvN6bjpXdw4Aza9BzeIoLCS2Zc2My/sze3BqXf9b9omiuxeLvap8itFUIypcV5oQKuXuX4+LB7YY1SM4uir+Q1mfaXBg8mw9EUBPJ3MzLxPXdK/D7LwdsGm0WC/lFIn5UL0TWrASlfiiqs44ibe5Uw3EIwOcf8fikTyTC/PXvW/0YXDRxHvbmSlvRiRn/w1MRt7cOJgx8AyH6ca5RpSNtyjikyIaV6UWQlTNskUmpGNnU8J1/dFpXJO0201Ohj2Nj8UawfswaFxPbE+eOPWfovMLR7f14tG8aAHEqm+OnsxsQbJ31IN6Ai+r85qK5XJz5Y8+8F/tvh+9tmvfFHY3PheL9CV3RNtRX904x/rmwDS0H7ir8V9+WrTF+QATqVvLU/ZvmBs5vS8WYWRdwQ1/qteQkJDbTnrgz/3PzOJLfXonvZErUeXYy/vVqffjC0mL+WXjEd0GVJjWh9HLXrg/u3bqKP3etxR+rLulrrQW/pUNQzYop+cfm4PyUc/pn9GJJONfzr5PwHNIbQQ2qwaMMUJB/FdfTliB3oyTpQe9hqN+uhkEvcje/j6srZDqmLfssrs5ORt7z/REYVQtKd+HvyT2oz/8XlybvxgPjL1/N26FK7yg8+4w75Nxj3JZWPEZGI9BDg+yTczEoYzss7qFVnIktzcOgOTcXHX/bVNxRxOdIQJaAi4igENy6oYKXr4/2RSH9uXd6BX5at7ron0QR9NsR5Ac3QaWnjR64k45T04oWnzaLILRH5eGDEfR0Js5NG4gbd6T16he+voa/syRuCq5ux89LZ0JYzxdHBLnVmYm6MWHwMgYivEjPrcfxNYtMhJqtY1xcmF07kgO/RiEoZ9SGIfNAlI+ZgbAXlCa+ATTI3jAEl3/JLGpaZhFX+Ev1CZycNRq3C4VBGLy7TUHtWjoBafJjLIKUsage3wmVPOQKa5C9WZpFS79gVauR/7TSlKPFpAuWw+HcXl6IRm8E4t6JRTi+cb2hMQ3nokm7ENz9eS5Obi7mC1tmwVLE8CQW9x2DNPEPkb6sWqWC0sfHBIzmTAp6Dl9TJCTsWQxJd4L2688B5R/F5wOTsF1uC6jlSCx9PxKVJOfVCw1SHcDUnuJX8gDEL1iAdgEanFzUEWO+kZrthQFz1iImWI2Tc7tizH9tHdWScpb46YsV76B8cUWQArdyAS/hQ4NBdzTajz9XTkuWAHaJICXKd16FunXkgGfg9ITByCsGvsJHCs9+yVRiJAREgSxnCTQZSBudgMVnxHr0Ykathlqp1CXnkP5Iw8ps8CWg1goHUeTYJYK8ojF+4VA0Np06RRaJfS1MKqDCyeVT8WnqSSsCPRIjl32ASH/ZCYED03oiWSLMRBF08nAOwpqGwPiporkszh+5OeKFXjNWolttjeH8sWfeCz23w/ewed4XYzAqwzBpeX809bXwrEQEBb3XH7P7hpmOKUELnd2EuH9+jysAii+ClGgeNAMfNwyE4l42du8bgn/LhsG5wyt5MmrWEhSE8c8lXOgyU7/wfwgRlHkMV70aodqzxvX/hStTxkN1TP/vdougGriTfxsKL0+Tv8uGYgxAVC/UjNcnWzDjIlnBJYTFvRqLBhUA9eXV+PjnFWZD3Ho23Ii+1YHjezvgI1HFFmMo8RESkCPgMiJIMO7e9SM4t2ExbuXegFvwSIT1aILybtk4N7VPkSiRZk0qUOP3HYuQdWw7Csq2R+WBgxHkKywsOuCKTNCotfh8cbcnd9dAXDgoWdjr2/Q8sxrHUos+n5RrtRw1vE8i6+BG5GdnAFDCrVosgntEw88jGxe+6IPcvw2x2xQO59YdQSN6o7JChWubl+PaL9tRUCDU3R1VO3ZCVV8zuxA2jnGpKCv4OwPn0qbg76uZQPUJqPtuE5S/n45Tk4fhllBfnZl4qXMYytxIx5kNM5EnlHMLRLl6wxDaLgzl/3cCJ2eMxm2x7YZz8WKdv3Bl32qor6ajQBA8vt1RtUdvBBj7Rtx9+18mLqZOQW6mnqF3LII/iIafgVAJhPe7c1AnWIF7mdtxet1y3FarAI8IlH9jCMLq+8DtTjp+nTpMvzCRLFgLVLiSNgO/nz4K+A5D8MBoVFSocGl+d+T8IQfNypkgs7s9gfDtsxC1qmXjwvw+yDX4+m2jc4RisbOR2uAGdmxcg+3707XnHnwadcPIYb0Q7qNB+pcd8aH4XUCyuNHkHMWaRYux6eAN+HYYicmDGsMH2dj+z374XPjLb/xjLvGBWE78/cbPcaPFUDT2Ml7MSitsjJHLxiPSX4OsvSlYvDQNR3MFu2MQG9sLkQEKZP03DnFzs7QPmd3tCYrHgv+0Q0DOXiT1nYpiBZjYsHAungiS9NeucDjdMl8Yt7+tWYS7Gl94tp2B8IZKFJxbjyPmEivoBZH5naBYVP+kEyrdScfp+ROQJ8wH+MAtsDP83whB/uLRDyGCRH8CmpyT2LxqHlbvzEK+PvTrnVoZ6Ddan1FQSEDwuZAoQ4Osnf/B1C+3IyPXCwGvtEf8YGHMAppTKej40Ro9QL0IEv7vgQonV83C1NVHgUZDMfmTaAQIKa0n9UTyft1cEDO8mZ9BhiJIWk66uyK3ExQweAEWvBkA7dyZOwtrjqngUzMavUb8E9EBQMa6BCQs1Y1ZITNd9CcLMfQVvWJSZeHod2lY/PV22bNJjUcuxfjIStBk7UXKokVIO6YC/Bojpt8A9IoMgCJrM+Li5kGs3UC85WVg85KpWLEzC4o3x2PO4Mbw0aQjpeOHECgWzp9fFqPj6LSiLnsNwOy1MQjJPYCkXsny88favIcdvi8sa9u8t+MtqC0a9MEwLOtQFZrs4/hqVhq+OnIbvs+/iH5jeqJtIHD+62TELdD+pQKUEZi97m3UVdzCqa9TMW1lOq6oyyKodQRGDGiPur63cXzWWHy40dAK28PhfPBW7XlIqOMDqNOxcs8wLDMbmtUS1dZ2hN+d07jwrxVQZwh/IT3h1qoZ/N6qhf8lzJfZ/bA1HE5fTtuN27h5bDOuLt6Pe3f84f2vkQiu7o68H6bi4udXTXHrBZHlnSDdrlHBXyeRsWAV8o8D7nEJqN2qGsr8fQinYldD121vVJj1KWpUvYebxzbobPhL6GM0Avq1hA8u4cLomVBLllIGBj0VgQ9fHoU2lRXQ/L4d//5xJn74P2OTI5D02li08M7A2m8GY4G9A4jlScAKAZcRQbfPrMap1BXanRPxx7PDRoTXVyB7Q2tc/kX/r+LiQ52O00sNQ5rcW63GS6/4wNyiwZoIgt9YhMVHoMIfe3Bs/pRCW3TPKZD1VQdcu2h9TFkSOjaJoDoz0ahzGPKloXdis8GT0eDd+tAcnIhTu4oX7iKKIC3zdStwv3BnJgL+Q8aihm/RV+TynTeibp18XJzXHX8YLep1/sm3ICaKWIltFvlGCe9312mTRJiGlcmcCfIYhtCR0fAz2U0S2giDb7+ZqFVNI/GRvo472biwaghyJfdC6fqksZCcwnpiBM926xDeUIHf03rgym/6L/l6G58xEsvWR4xtJcRFkkH4mrgTdGYNkoanGISoxUzegAH1FMhY1xYJS2XasLYYEuvOU0PprUT27jHoN83MSYwGI7E0ORK+ciFsQUOx9D/RqHQ+DW2Hiqm422FSajzCFelY0/NDpOh3lgLeX4oFrX2RvronPvzShU8c2SmC7p5bj1/XLCp6vz0zCrXfj8IzlhIrWBVB4u61Gtk75uLyQ4bJGowQcdcj7yg+729m50//gM5nlaD+ZTH6jk4z3B2pPRRLZ0Sj0u2TWNxpDHTLdb0I0mRj79wETJVkF+w2YwN61dYY7OwU2WVbOJy0H9ZEkDin0le3xYdfSp58cxJSB4cDMqm1TcP+1Mj6ZTNS/p0iCT0Nx8hlkxDpYzi+dS0EYOjiBYiukoG0tgkQZ4Roi/rMGiSPTSkKH0UEElcmIsJHUt6rF6av7IYwFAkjoWav2NlY+3YIsrfFod8XorwymvvW5r0dvofd8962d51YSrdj44lTX45GwjLJsx16Y+MHLwKH5qND4gXdL94bhG19Q6H+fiY6j79m2FDn3tgW/yLUP8xH53H68voSNomgp+oj4aUJeCtQAc2fB7Dg4ER8+8BSX8JRcXl/VPG6jdwdS3B1kRjKZukZO0XQvb9wdflU5O4o/AQJvDcM9TrUwG2D8DlJmzaKoHt/7Mf5kWuhKXwFt0CVVV1Q8Y40aYN+F+vpczjfbY7BvPcYOwW1693D1dmfIHefpT6HoW/DiehZXQncPIEF+0ZjrYGwjMX8tzshVH0E/945DuYiWu0bVSxNAkUEXEYEyQqXRgvxcttAQ1Fj4+JDzslWRRD0X/IDpbs4+oUGjHY8hAbcIuD9Rm9UrReI8h4w2jqWP3tkiwgSxZylgWrxC7KVEW4qSMw9IIoiyxUaiFTozyhIzklJny7ycxT83x+FGt4ZOP2pcdiOjAgSd+NOr8AxaXikvnLTPpkXMtbHgXURJArm8pIzZLqdRHf5s0J2vXXC0G6YcNDa6C4UfR1yIkjuXI/XoAVY2yGg8EyPiQnWFkPSnaDIoWjsbSEldr/Z2NJZdyeL2R/VAST3TIYo3RuPWYnxLXwkO0SNkZgyHhEe8meF7EJY0oVtfA+ZH2s2jDGrIghAtbEI6xOBCroDibh5/TT+3LceuReKtYdWRE3ve9XBZPT81PLHFt3iXWG4Q1lYk5jRTbrgNy9mLIsWx4ug8JFLMUnYrck5gJR/z0PaeWEnKAbxH/dChL/CopjwCohG934xeKNRAJTCYQiVNFRUsttlfkIU7XgBkP3IYWEct0tORXwDKXcxTC4Lm/8Zh3lyu79CfTbOe1t8j2LMe3umZoNPPsb0lr7QZB/B0vGbkHpW2AlqgKFJ76BFpbL4/b/j0XO6bieoxYQkjG9u5XDN2U1o+c/vDUywVwRBdQSz942zIoKEULHuCI1rphsbwpma7NP4a9d2qDbL7NBoLbJTBBUni5yNIsh0p0gveCAVQdXgM3ckgirew81Dq3FlxTEUCDtB7ToiqEczVHDPwaUPk3HT3E6Qts9h6FJvHOJCfcyLoJhOCL1FEWTPvGFZ2wm4tAhye2U5mrSq5EQRBEAfolW4C1N9MsJ71YfGZFcmCv5DRqGG2Vjl4osgW84QOUcE6YXKM7aKoEB4d5uDOrVkTwZoKzERQU9LQu8KmzEvghRy53Ak566K6i9hESQK5mriOTH9uTEcwE/zJurDBWyfiEUlAzDg89mIqWmeoa0iSPxCb2viA0siafTl8Vg4TAjJMRMSZ0vYkpEIghj6JoYF6Q98Y38Sek56iEW8DbY4NxxO7rJUB4kgwWlCgpZGMahYvw6eE5Oo/C8DZ+YPRrGz9uoZZu8dg35TLedhE0WQ6fkuwTjXFkHwaodJS+IR7i0zVw1EjYW57NcO4z+P154rKhpXJS+CoJ8vXuLuq34++VtLKGKjCLLF9zaFKxrPe3tei8oXMf3L3tqzIyY/N45jWp+V2KLfiLfpnE9xRZC2caNwuH1jseyOlbTYXv7w6BEN3/p18WxFT23igII7l3Bx4kyoTTaHSpsIEnRbfzwfGw59CgoDF+Ufm4/zUywks7YpHC4W8ymC7JkxLGsnARcWQeKujDTECYCNX2DlOFjfARCe0u/83NEtZssKIV/1sk2TJejD0srdycSFNeJ5Fl2rDx0Op/8CbHI2yU7nmitu+06Q2Bejc1nmKhZD1gpUyEqbg9/PHNCdCZIVKfXhN2gyQiua1l224VyEtwuBu/RMkBg+JITDSc8gaWsXw+GkwrOkRVCRYFbvG40zl7tpxXL+joG48KPFT1+WvSiGjkGFk1/OwzwxDa+5L8VmFzSWkg/oTbBxMWScHU4htzjUh9AojM8oWOyteIj7BvYm9sPpzsKXbZXlr9i2zIEnTQRJmbjVh1e7Uahb3wcFZnZNbUGItydhQ2w4FNe348MBn8tmAhTrEXdT1MfnoWuiUa4/MRzO4A4d19kJCug3G7M7h0CjUkHhLWY01GVWNM1qZ56cuOsqZE5sO0QIcNOLP3dpGKBl8vbuBAlhddoEI/66kLs9/YWwRKX1hCLW5r0dvkex5r1NI1BbKCguAQveCYLmxg0oKuizwz24jxsX9uI/47bhuz8ldcUnYHfnIIPdIVtasmknqLAiWxMjyLTs5Q/PEQmo+YI3/u/cWvyaKBx6k/6UNhHkDeXkJISG3Ef+32Xhoc8O9+DOX/hr32pctxQCqL1fKRYNhA8HFhMjRCH59VFoquSZIFvGMsvYT8BlRNCNfRNx8ceTuC98WfGIhnfbPqj9go9pmuQSF0FiOmx3XFq8GmV7xKJypmFCBC3menPRpGMI3P4+gZMLP8VtwW5lNLybd0JQo0B4ucnvBOnOo+gO92sPSct9SfIYjNAR7eEHXWIEQUxouTjoxx4RJGZCQ246zmxeWJTsQM6WimNRd1AEymsycW7hKNy4oUtc4NWoMwJeDsMzT0t3ggDduRqljsWqmbiLxijfcjBqNakEbU4dg8QIYmpq4O7l7TiTJiZGiMYzHWNRq5YSbrnSXRgniCBRMN8/gnMX66BWrQtG2e+K4bAWiVg5JgI+mixs/3Q0Pj+mgldABKI7x6BT8zD4eMIwvK3wi30yPlt9AulZ+dCG6bzfCzF1fQBLFzhaWwyZ/L7oniCNSZps/Rkfpe6AdMo3e3DgvA2X4RWevdiMjLrtEHJR5lxJMTCW+COiKNcK/hm4JiTdkPkp0XC4KmMR2s4Xf+9ehxuZB4RoOF1ihNBRCOtRH+XNnTcSMn8lxyDEU4Psvf9BwlSZ+568umH6yl4IUwDq89ux5us0bD+YhXyvAER0GID+4VlFiRHElM0wSozwem+MjG2HECWgMtjdcx0RNGDOFsQEZWH71HnYq1Yj83gGzI3ayDEL0F1xFGkb9+CIWM4rAGEtojHgvRiE+QDS3RNduJoSmst7kbJ6PfbsN1+34Dn7RVBRgoSsbz7EhabTEa2wkBBBHJ/W5r09vkcx571wfun1RCx8PwI+UCM9NQkffmmadF8rUGpcw5ZPU/Gd+jau/HSjMM21yXSr0RrLlrRC0IMbOLVuE/6zNR2nM6WnjOXfCu/OmYx+dcpCk/k9vhi3FVtseMZqiuxXuyPonQrI27obNw+dQ4E2Y7UQKtYDIb3D4SWkt/5oh5FB+nM37veg2rMEWStOo0D2WKStYkmmvw4Nh9PZ4XNtN84uPYYH+X/hgTYBhOUfpcdgTGvZHqE2pshmdjhrRPn7hyHgMiJIthMFKlxaHoscyaF2+3aCrKe0lT2LpBch7pmZ8Kjui2y5+2A8YlH9g07y6YC1nTFzH5E+25pJ4kyjlM3lWq5GeHPTlOE6TmbqtnEk2COCgChUjB+FYD8zlRvYbT18zoC33yjUHhSFZ4zyYxfkZiBXEYKKBUdw/ItxuCs2XW0C6vYRMgbK2GIyVuwTQVZDEM2k1BYzCgoW3RLuJNr2cHc4FYUPmXemXDicfGnjMzxiaJL5ug3CxGQXS2EYung6oqvA5MJU8au6uUA++bA8/Tkg7fgyn+XLxqHtxGKN4TdoIkIrmjYpf09QZ+Rcl5aVG5/W54/BGJNmyjQxQyZ9vb6MYRayo5jaLUn2gk+Laa8NUmQXiWNZB+QewOf/TJakVS9JEWQ9DE06Drt9tgG96poZsepspO9egnHzD2gPfZum3jbqrfEOqZA1b4YgNs0MS6M048URQdCLkLDcLNyoHoB7kgyMRa3aOe+FvXX9nWCyZIzsLt68B7QCNFhvpZm7l979fDL6vShcCCfzo87BqZ2pGDP7SmGmtdeSPkbiP8zFqN/C4UnjMWanYV3K9wZhXd9Qk5TksHBPkFCDxctSX+2FmgnmUkffQ+7G8bj6pXECe/NptWXvCbLpTJD1FNwGdZsVSXJngpqh8qru8JfLAo57uPPHeVxfsQR5R4oyHRTnslSl/0ykRoQBV1aj608rLN8p5MS/AGzq8SDgkiLI4uWadu0EFVMEQYnyXVehbm0FYLC7YOT06sMQ3DYKfvr7P+6rs5FzZD1yFZ0Q3lxpJvuYEu6NJiKkedHloNpaTRbZSpStPQyBLRsXXjpa1LozRZDuzIFXZDwCG8kkgDC2+5neqNq1PSpLLnjNPbEb167XwYsdw5AruUhS25/qYxEaEwFfIYvwfTVu/Lwel3dk41nhvBWMRJBQvuJgBHSMQsWKSu0FudrD4JflLmJ1jgiCuGvnppLNoFec14RXvV74ZFg7hIuXTmpUyDq+B6uvhOGDrmHI+qYtEhbpa5YL/TJ3sWrh+YyHEUHSO0Q0yPhmDBIWFX3BFTNnhfgpTS42NHc2SUxTLMw1s2l9iwOypJ9RdkLFjp1RNdAH5STrNKeJIOESY6OLiYX5kP9HBrI2TpC5yFgPRNgJmhCDEKWFnSB9URN/mh1bXogYNAH9IyXJPIRxe3gT5n0huShXW6/riCDUG4oFydEIKANobmug8DRd9hemdveLxIDBnfBKWAAqeReV0+RlI+NwGlIWbpZkdNMDlLlwtHBYOkQEAWKCEWjkMtEJrdkvgoSnbPe9TFnJ3DM3723ZCUL91lj2WSsElbkPzW1Aob0h2/Dnysbx6DtLnyYbZdGgRwzej2mIIF/jsvIiSLiZu0VCbwxqWROVK0iesSKCtFZow7o6Q/NTLBINDuB5QvFeF/i/Go5nxEtEH9zD7b/O4/fVK5D3g5kdE68a8B7dA5VD/OEpEReuKYKAMnEjUadVNTz14B7uF7hDYSKIruLSh1OLkiMIvJq2h/rXYRh/04ZIAS1kMSQuG1s398F0s2nJS/qFz/ofRwIuI4Is34r+OKJnnx4LAsLuVL8m8Ly4Hj9/VfwLbIvNwlpoS7ErdtaDXoiesAxDGymQ8U0CEhaZSevrLHPYzhNEIBKJK0ciwisLm8cNx7xfJLFHXgFo9/F0bThb0TmfJwiNS3Q1FOPXDUIL5TVsGD0bX5yQhLbs0K97AAAgAElEQVQpy6Nj0nC8/1J5QHJZqkuY/aQY8Wp31ExoBo/MHTg9bjMeSEP3qjZCxYm9UKU8YPZOIjs4KSvORGrzMOD6Joz4ca7Zi1XtqJJFSUBLgCKIA4EEikPALRDuteMRGlMfFaDCpaXdjcKdilNpMZ4pxSJIOOvUflA8egmnY1UHMLVnsmxYVjGo8BESsE5AvA9HuK9o/mdYrb+YWDhXFdIiGr36dUNjf4Uk45v1KlnCgQRe74mNYxpAqcnBd7NT8NX3ObiiPRrriZr/aIh+ce3RtFJZqKV3BTmweVZlmYBi1Keo08gbD7L34/zc7bhzRh/e9+yzUES9iWoxjeDtnmfDXUG2kA5EXKM56BKowI3TM9HvzHaGxdmCjWWsEqAIsoqIBUhASsA4xFKD7M2jcPln00O9TuFWGkWQcQifubTbTgHIRp5YApIEAGYZqNOR8tGHWGPuzp0nFp4TOq6MwOx1b8PckS2tBep0LB26BF9dcoI9bMKQQOchqPtOLV0SIzM/t8+sxfmx+1F4H/vDMHwqGskth6FpBQ0u/DgKg64/or+5D9MHPutyBCiCXM4lNMi1CRSJoHu5mcjaPQ9/nDnx6EwuzSLI7PmSR4eTLT9ZBLzqtdNmdosIrgSlJIGBcM4n6+QOLDY5z/Rk8XnUvVXWfxGD+rbGq6HPQik5D6S5mYMrJ77H/OlHcNxxiVMfdXdLWfvuKNPmTVRs1wg+z3oXnQHVnn26hNxda/HXNzmO7dNT0Uj6Rx8ojscj0eYzRY41gbU9XgQevQh6vHiyNyRAAiRAAiRAAiRAAiRAAi5OgCLIxR1E80iABEiABEiABEiABEiABBxLgCLIsTxZGwmQAAmQAAmQAAmQAAmQgIsToAhycQfRPBIgARIgARIgARIgARIgAccSeKQiKDg4GCqVSvsff0iABEiABEiABEiABEiABEjAGQQogpxBmW2QAAmQAAmQAAmQAAmQAAm4DAGKIJdxBQ0hARIgARIgARIgARIgARJwBgGKIGdQZhskQAIkQAIkQAIkQAIkQAIuQ4AiyGVcQUNIgARIgARIgARIgARIgAScQYAiyBmU2QYJkAAJkAAJkAAJkAAJkIDLEKAIchlX0BASIAESIAESIAESIAESIAFnEHiCRFAAZnzYAsEAru5ahSEnnYGXbZAACZBAcQh4Y2xsO7zkDeSf3Iyeu/KKUwmfIQESIAESIAESMEPgiRRBF3euwvBfzI8JL29/DHmjIV6q6gNFWQAFD6D5+zp++uEo5py/g3zto0WiqqimB9DcUuHS0YOYfFwNg9uP/Oti5bvh8DLTbP7xzei523Sh41W7KZa9GQIFgPxftqLnTqM7lazUW9jclf3ouC5L+7+vtmyH4Q28zViSh5++2oyJOcWfMz4Vq2N09Auo4eut56eBKisd+/adwbI/HhRVXK8FNrweABN/eAVgRt8WCHZX4ac1WzHxd90jlu0GIOljca23zfdA38498FaQuVay8O30/VhmPE6uHcSQNZdxVfKYrk8oZG65XvFBqY/kxqGkAQMmRQtrA8vvqnD1xM9YeDAHvxQUl5zkOd8wLOvbAD7CP8n0WVtS73uD1oR5li8/f0rS98Y+EG3yqlwXc7qFw+deFr5dth/LdBPfNt+7eWNsf0HEqPHLuo0Yd0WGa7kAzIhrgeAy17Fr4V7M0devKykRQWbeDQ7wFKsgARIgARIggSeWwBMkgrwxdmA7vFQeuLh1FYaflvf58/VewcTXqkPhJvd7M4tbmaKq45sxZHeeXjABKKYI6tmhM7pUy8HF/AAEe6Vj2bzj+FbanouJoFebvoYhzf21os30R8qvaCFsKIK8Map/OzR7RoOLOzdi+C+awmpKciEsNGK7721cCGstl4oUNX5J3YhxOi2q/XEJEaS3RXNlP8auy8LZh3wdvtS8DcY2vY2LV/wQHJSLXXP2Ys5do0rlRJCkiLEtJel7WRFUrgpmxEaaCHHBRFsFsFetpljWPgSKv09ixpJT2GeE4K3oDuj7ghI5P6Yh7sAdE+oDu/ZA2wBAdXQj+u5TP6RX+DgJkAAJkAAJkICUwJMlgrThJRZ2OvzrYlmPcPi4AfkZh5G67zJ23XiAfJRBcNUq6BPlh0tfHTf8wp93EjMW6Rc47h7o0iICXRr4Q1GQhW8/349l4pd1UazYs1vhFoAZQ1ug2ukdmJLfGGObeuKXdWnyX5VFr9rQjrigtLYjZvdU0dsbDDUu7t2POb+pcPEeALcyaBZUHV1a+uHXJYf1/ORFUKuWbTCkgQ9MRKSxMfpFtLkdNLttt8v34kLYll0zvQi6pYLKwwdel/ei78brheLY3C6EaL9uwW2pHX390nFotvPi7oJEjLqVQavwpugbWR1ebrb0xxpZfRv5hzHqZz9MfDMEqn1fI+6oZAdQqEJmF9CrnALN6jTS2wLTHUKxaQf73tQHCvTt3EG702csxItEkC2syqBvx7fxVogCOfvWIe5okaAXPopo3zXqU5iz5CR2yezAiWLL4fPUmgv5exIgARIgARJ4AghQBEmcrN11qamA5vxexG28bhjOZjIYzC0+xR0no0WSDeLEuAmvei2w8nV/nN20DqNu6sLp3H/bga7bc80PTRvaKTERJLZt04LcdCH8fL0WmPh6gDaszeqOhIMXwvb5vhgiKO8ktlwOQdsX7mDfih2YcUPnwkcugvQjSdx1eOgFt34MqIXdjUPPaUV8cM5hDFmVYRAGKCeCxEHdqlUHDAlXwqzAdbDvjX1gTYhbF6aS6elVHXP6v4JqyMKWJfuxUBvypsCQHp3RqrKFUDnJjtND++QJ+EPGLpIACZAACZCAvQSeIBFkDU0VzBgWiWC36/LhOzaLID9MiH8D9TxVOLRiK6aIesUGcWLchHaxVSUDa+ccxsoC/Rd2d5mQOOmDNrRTYiJI3Aly0+DqD9sw9rDRuSjjDkp3AzL054Bun8ScZadkv4wbPO7QhbC9vi+eCJqxvgB9+zaAQnK2yzVEUBkM6fEOWlW2HCpqbQYViboHOLRsK6bcEDnJzClz58EAvBUdg74veJgPA3Oo7w2F6Aw33TkgryzzQtwuEQTgpYg3MPZlP2jOfYe+m3IAfZgcMvZi+IbrhuLQFsgsQwIkQAIkQAIk8NAEKIJEhPbuYohnPSS7Hj5ePujyegu0DVECuccwccU5/GRcvxmXmXztFQVF1n70XJelDZ9q+3oHDKyn0O0MnTNTkR0iSL4Go3M7dg4xg3M1+bk4e/xnpP6ci5+EsDhzImjXZqgatcNLnoYH0C027ciFsN2+t3IuxGAnTLpjeAYhnd/GW1Vy8O2C/Vh214E7QWZgGe6mmIbDeZVTom1EU10I590MrJx3GGuLnRxBXz+KQkSrvRSJOZFVTM+9yIbDKdGqfj10fUUIzVMVCilz48ZRoZCFQnTDSfi0aYFgK0Lc4pkg2V1Q8ZybsDu8D+igG+tFO0N2TjIWJwESIAESIAESeGgCFEEPK4LkXHD7Mr5dcbAwm5S2iJUEBsYiSFw8Gvx7UAOkdg4Dzn2HrsIXZbmfRyyCBJN0GdYao1mANyAkmCh4ANWlY1i7MwNbpBmwRCGTlwcvb2/kHEhD3I+mB8Rl+1kqRdAp7AtogJVdw6A5nIa+P9xxXDicXSJIpnCBCofWbMUUfSa+Yr1Z9H2DNJtZuRAsGNIU/rnHMG7FORQmZbSYGEGDnB93YPgBSWIRqUGO9H1hSKIb8vM84eX9AGc3rsOo8+YJ2C+CAK+gBljYOQxeBQ+0Z+TMJUMoFnc+RAIkQAIkQAIkYDcBiiBHi6CcY5jy9TkcMt75sEGcFHmvDAZ2ewdtK1/Hlnl7sbAws5Y+1K5sBlZ+cRhrH1IElfhZA3cPvNXwBXR8qRZ8PAHcNdrpEXcDhJ2gJu3wktIwJbbF0ezIhXCxd4JsORxvfHZMfx7EV7frkhNpmCLbuM/WQ6+KkxjBqJX8DKz88jDWGqRotvtdot+phFEGPDHULhf7Fu3ADDELvJwIun8HqmtnTVOpG5viSN9Lz2Vt+A3+b76CakJSE0lKbPt9Is+uS/vO6FlLAZjJFmc/cT5BAiRAAiRAAiRQXAIUQSI58Ys1inkmSMgM1zIKPV/wgWyqYXtEULnqmBP/CqrJpukWDNaYD4mzoZ0SOxNkbhS6eWBgTDu0DVJokx6I4X3Sw/Fj/5S/k8XswHbkQthu3xfzTJA+i6B499Mfe79GaoU2BvcE2b/gLo4I0oc8CpnhGrfAwOZVtGmcbTqLZdYhPpgwqA3qmbsICzDc/bBwJsjqy8yRvjdKTpHqr0vOYYmHdWFqpgcOttsqJxYgARIgARIgARIwS4AiqBCNB0b1jUEzX90N7QN3mQnFKSwvt/gUz1wId9x8g+G/SNIC2yBOxKrFUDhL41Y4ZC0bEmdDO04XQUJHKodjZY+68JKemTBaCIvZ4WxakDt0QWmv7x9OBBVehHn/ONZeCUEXyWWpThVB2sbKoK9wTilIYT4bmy0vUH0onAUNpD0nVxgS56IiSLgkWMwOZ+7eJIogWwYEy5AACZAACZCAaxOgCJL4p1q9FpghfAXGA+09Qcu+y8KhWw+Q71YGz1eugp7W7gkSzsOIFyTmp2Ph/OPYItZvgzjRFdWHwlU1Ch8S63GrgilDIvE8xKxxRgPMhnZKTATVaYBlNfKw4WgWfsrV4Kr2gH0ZBFf0QceWkXi1qkKbIatQvMkshK0tQAt761ARBNjn+4cVQYBO6Hrj6rUCVKsK/PTVZggLcOeLIAC+tbCgdyP4wzj80vaXl+WkHaLIlCQ7cGERJKSw1t0TpJC9r8r1RJAXoj9ZiKGv+AC5B/D5P5Ox/SFDG233PEuSAAmQAAmQQOkkQBFk4DcFerZvjS61lGa8Kc2cZi4MSbwDBIYXJFpJjFCY6crcQXKJRbpFmAZn/7sOo84UXwTJd9KWcy5m8Fg87G7hTNDOVRheeGK+iJ/xhamieDM71ey5iNakEnt8byU7HGwYJ25+mDDwDX34mHnm1hfc+nFoDooBE5nLUvXPvRXdAX1fUCL/tx0YuD238DJX215r1s+qib5T6RNCWLonSK7NkvS9bJryQv8Iu7obMfyXootOLSZGMPC9UU8cLNyLag/HyGWTEOmv+5fsvWPQb+pJ21zHUiRAAiRAAiTwhBKgCJJxfL2aYejzcgiq+XlDoc1upkF+7mUc2vsblmXd0S8QLZzFEAWPNOWwjSKoWuNIzHm1CgoXizL26S5RDdBe6tp343XDBasdO0EOF0FuHmjbOAxt69RAxWc8dOzwAJrbefjjzG9I3Z+FfdKEEeZ2A7z0dwaVM1yAluRCWGRhm+8dIIKE+2Oat8HYpj4AHr0IQrkAzIhrgeAyuQaXudr0XhSzFsqNR7ECcVzeOI6Jy9Lxk507QSXpe3N3NXlV1p9Tg2HCDtcTQYDX6+OxbFhjaD/fnF+DtkNTbHIdC5EACZAACZDAk0qAIuhJ9Tz7TQIk8BgRiMb4NUPR2BtQHUxGz08PPEZ9Y1dIgARIgARIwPEEKIIcz5Q1kgAJkIDTCHgFRKB9v/7o1rQSFMjG3vH9MPWw05pnQyRAAiRAAiRQKglQBJVKtznDaCtnTYxMKDzT5AzTrLRhOVzJ6GFptjoXsN01TKDvXcMP1q2ITErFyKbiGUYNsvf+BwlTt9t5pst6OyxBAiRAAiRAAo8bAYqgx82jDusPF8IOQ1nqKqLvS4vLtCKokQLq3AzsXf4p5n2vKi2m004SIAESIAESeKQEKIIeKX42TgIkQAIkQAIkQAIkQAIk4GwCFEHOJs72SIAESIAESIAESIAESIAEHikBiqBHip+NkwAJkAAJkAAJkAAJkAAJOJvAIxVBzu4s2yMBEiABEiABEiABEiABEiABiiCOARIgARIgARIgARIgARIggSeKAEXQE+VudpYESIAESIAESIAESIAESIAiiGOABEiABEiABEiABEiABEjgiSJAEfREuZudJQESIAESIAESIAESIAESoAjiGCABEiABEiABEiABEiABEniiCLiGCHoqGkn/6APlrxPw0V/pT5QD2FkSIAESIAESIAESIAESIAHnEnANEeTeG19EdUcdLxUOfxeLxDy1cymwNRIgARIgARIgARIgARIggSeGgGuIIAG3eyzmR3dCKDKwdvtgLLj3xPiAHSUBEiABEiABEiABEiABEnAiAdcRQQCUFWcitXkYcG09Bh1ehEwngmBTJEACJEACJEACJEACJEACTwYBlxJBQCDims5Bl6oaHN/bBx/dYFjckzEM2UsSIAESIAESIAESIAEScB4BFxNBACpMxobX6kP5+yb0OzTXwm6QF2ImLMOARkqoDn6OgZ9uR77zuLElEiABEiABEiABEiABEiCBUkrA9UQQopD8+ig0VWZg7YbBWPB/5sgOwOwtMQgRfv0gA2vaJyCllDqBZpMACZAACZAACZAACZAACTiPgAuKIKBLvY2ICwWO7+2Aj26YgxGAbpOno1c97gQ5b7iwJRIgARIgARIgARIgARIo/QRcUgQ1CFmOz8Ir4cKPrTHoeumHzB6QAAmQAAmQAAmQAAmQAAm4DgGXFEGoMhe7Xg6hCHKdcUJLSIAESIAESIAESIAESOCxIeCSIigwaDmWvsSdoMdmlLEjJEACJEACJEACJEACJOBCBFxSBOnOBGlweFdnJOa5EC2aQgIkQAIkQAIkQAIkQAIkUOoJuKAIaoykqIlo8Yy17HBeiP5kIYa+4gPkHsDn/0zGdubILvUDkh0gARIgARIgARIgARIggZIm4HoiyHMsUttEQHllNbr+tALmr0uNQOLKRET46BBl7x2DflNPljQv1k8CJEACJEACJEACJEACJFDKCbiYCApEXNM56FJVg+PfdcZHNy3T9Xp7EpbFhkMJQH14KrqO31vK3UHzSYAESIAESIAESIAESIAESpqAS4kgZcWZSG0eBmSux6Bji5BptfcxmLR+AMI9uRNkFRULkAAJkAAJkAAJkAAJkAAJaAm4jghyj8X86E4IRQbWbhuMBfet7AIFRKD94Hj0qifEw2Vj7/h+mHqYXiUBEiABEiABEiABEiABEiABywRcQwS5d8Jnr8aigbcKh7+LRWKe+ZNAQncGzNmCmGCxYxpkfDMGCYvS6WsSIAESIAESIAESIAESIAESsErANUTQU9FIjuwD/ByPxJsqq0ZrRVCQBurcDOxd/inmfW/9GauVsgAJkAAJkAAJkAAJkAAJkMATQcA1RNATgZqdJAESIAESIAESIAESIAEScAUCFEGu4AXaQAIkQAIkQAIkQAIkQAIk4DQCFEFOQ82GSIAESIAESIAESIAESIAEXIEARZAreIE2kAAJkAAJkAAJkAAJkAAJOI0ARZDTULMhEiABEiABEiABEiABEiABVyBAEeQKXqANJEACJEACJEACJEACJEACTiNAEeQ01GyIBEiABEiABEiABEiABEjAFQhQBLmCF2gDCZAACZAACZAACZAACZCA0whQBDkNNRsiARIgARIgARIgARIgARJwBQIUQa7gBdpAAiRAAiRAAiRAAiRAAiTgNAIUQU5DzYZIgARIgARIgARIgARIgARcgQBFkCt4gTaQAAmQAAmQAAmQAAmQAAk4jQBFkNNQsyESIAESIAESIAESIAESIAFXIEAR5ApeoA0kQAIkQAIkQAIkQAIkQAJOI0AR5DTUbIgESIAESIAESIAESIAESMAVCFAEuYIXaAMJkAAJkAAJkAAJkAAJkIDTCFAEOQ01GyIBEiABEiABEiABEiABEnAFAhRBruAF2kACJEACJEACJEACJEACJOA0AhRBTkPNhkiABEiABEiABEiABEiABFyBAEWQK3iBNpAACZAACZAACZAACZAACTiNAEWQ01CzIRIgARIgARIgARIgARIgAVcgQBHkCl6gDSRAAiRAAiRAAiRAAiRAAk4jQBHkNNRsiARIgARIgARIgARIgARIwBUIUAS5ghdoAwmQAAmQAAmQAAmQAAmQgNMIUAQ5DTUbIgESIAESIAESIAESIAEScAUCFEGu4AXaQAIkQAIkQAIkQAIkQAIk4DQCFEFOQ82GSIAESIAESIAESIAESIAEXIEARZAreIE2kAAJkAAJkAAJkAAJkAAJOI0ARZDTULMhEiABEiABEiABEiABEiABVyBAEeQKXqANJEACJEACJEACJEACJEACTiNAEeQ01GyIBEiABEiABEiABEiABEjAFQhQBLmCF2gDCZAACZAACZAACZAACZCA0whQBDkNNRsiARIgARIgARIgARIgARJwBQIUQa7gBdpAAiRAAiRAAiRAAiRAAiTgNAIUQU5DzYZIgARIgARIgARIgARIgARcgQBFkCt4gTaQAAmQAAmQAAmQAAmQAAk4jQBFkNNQsyESIAESIAESIAESIAESIAFXIEAR5ApeoA0kQAIkQAIkQAIkQAIkQAJOI0ARZA31U9FI+kcfKH+dgI/+SrdWmr8nARIgARIgARJ4XAlUb47hs9qgtkKFH2bNQsqO+87vqZPWJUqP7hjzUic08FNCUQa48GNrDLru/O6yRRIoKQIUQZbIPhWNj5sPRks/4MLhURh0nSKopAYi6yUBEiABEiABlycQF4eFMYFaM2/+uAQfJV10vsnuvfFFVHfU8VLh8HexSMxTO96Gp7rjizd7o46iqGqKIMdjZo2PlgBFkFn+SnSptxxxoQpc+PEJFkCSF34hqgf3cTM3AweWpWLDnjuPdgQ/ytYbNsfwka8j5M89GJyw91Fa8ti3XXv8aAx/ubxhPx/cR27WCWyZtwk/nHwEX2Mfe+pPTgc7Jn2Efs3ccWr6vzFm5yPot+Q9m7l5Mj6dfUtiRDAGpPZHE5zEjK6pOOMk8wIH9MegdoHI25qEyQssNCr3N6Kw+C0cmToZi79zktHFaKZB4gfo8XJZnJ01zTY7XWEnSOineyzmR3dCKDKwdvtgLLhXjM5beqTyXOxqFgLcPIFlB6dg5W2VgxtgdSTw6AlQBJnxgbLiTKQ2DwOurceIw4tw+tH76tFYYO0P3PRpWPwowgEeDQ3DVl/ris9GhqNCxk4MjKcIKkmXyIogsUFNJjaMXIAt3KgtSRc81nUPWjgNXUNv4fCk8Y9cBEF9Cv/ptArHC4k/GhEkzrmLaYmPtQhqOy8ZHUNcX6zJTUDpOmXQ4UXIdOAsbf78avyrrhdO/9AB7//hwIpZFQm4EAGKIFlnNEZS1ES0eCYbWzf3wXRHf2FxoQFg1RS9CJJu+z/d+GX0SGiDJv5lgYydGBy/F08kIoogq8PHUQVMF2Rl4f1GFOLjIhGsfIRhKY7qIOt5pARcRQTdzFXhab/yyFg5ETNSxN3N0iGCrIqlR+ph842XZhEEBCKu6Rx0qarB8b198NENx4XFtay9Dh/XAQ7v7IxE6caki/qRZpFAcQg8ehEUn4DdnYNwft0IxM2TdiEUk74ZhKY4juS3V8JgN10ZhH5jOqDtS0Hw1car3ofmxmXsSknFtI03TDj4tmyN8QMiULeSp+53mhs4vy0VY2ZdgGlpABVnYkvzMGjOzUXH3zaZ5dpg4WW0D72ATS374lKPKYjp9gqqKQE8uIurR1KQmpgMg1eS8i2EfZiAqGah8NPH2aozD2LrrFFIP5Fl0k7Zlp+jw4Ao1H7OG2XL6OpV37wLKO8ifXpjbJUJ22g8eAES3wwAzqdhzNDFeOiP4zIiSGvoG13x2YfhqHDTNETDPbwRusdHommAD9y1dt9B5tGtWPLZMfxu8o72QO2ErujeIgSVK5TV++cWcvOBCg8uYnbPovAP3UIYMuEVkRi9/XUEy+zIPB31Ovr3fRm1/T3grvW9Cmd2pGH+7Iv4nzFxZSBe/6gNohoG6v1zH/dUmdj7VRrWbhZDAfRtWZltzlsQTMF7u99BjQtfY8LwgwgbMwJtmgRAKXBXZ+HoynHY+vUeQ2vrJyIq4R00CxTHVR6uHvkaaZOS8beJf6JQbeQItG1eF5WEsS3MtptZ+PW/i7BpcYo8Ba8YjF8yAI29VDjwxUAk78wvzrvJ4BlzX6Xd4wdj7ltVtGLceDfO8b4XTNL5PyB9Ez5Y64FBcS0Kx9Y91UX8d/YKbDlgFJrnF4yOYzogMuw5PC34BbpxtXPBSqNwUv1iN3cnBi9Qo3dCGzQI0I3be+rrOLxsCVI2G4ef+qDBh+3R8ZUQVFbq5s+9m9fx69ZNWLIs0+TjhH1z86HdZqaCVliwuzUqH5qPPt+FYlJ8JGr66mzX3EhH6qcrsPSEEUOlP979sCs6Nit656szf0XqrK/xlaRsnfgEzOgcBIX6V8zvsQKpheO5LNomJ2JEs/LQXNiG4QN3oXJyEhKbGYVYGlt8U+bvj1CmaTwWjGyHAGQgLTEBix82Rq3wPbsXGS9EomH+j/i01yb9l31zIkj/7oyU+F510WRcub/RFf8W3tX4Ezs/mIW1kj8KfnFxGB8TCHfVScwekIpfexaddzHv/UxsiF6ALWIBve22vfPMv6vl3u+6f1NhQ6c05H3UFZ0bV9HNIeFvyoE0zEg+Zfoeh+nfFGH+HF+bihVr/tTOCYs7y2K/jP62mT5jZfdI+RyaD41B25fFvye6uXk8rcgOXVPFmfcS71SYjA2v1Yfy903od2iuw3aDKIJK6v3Hel2JQCkUQVWRuGoYXqskg1HmD1bQe/0xu28Y9Os3g4c0Zzch7p/f44pRVT0bbkTf6sDxvR3wkaxK0j2gE0FZOPqDBxo3f87EoNzdozDv06/1/x6LFqtGIKpSORnD83BoUj3slIgaZfwuxHcOhYfsaMnD0Un1ZERQJMavGYnG3sJDKhwY3xPJhx9yuJkTQTE9MCuuLp5WHcOMbt8Uxam/1gbjP2iOypLDlIUWGJeFD9rOHoKOteR7Cdk/QraLIO+evTCh1/N4WgbBvXNbMSbhB53GvC4AACAASURBVOQV/q4KuqcMRpS/3LiSCj0XFUGXDuKQ8hU0MxmGf2J/YmPsOaTv1+vzMfDD1qgk558bB7Gwcw9kFyIIQNicXehSR27MCuK/lSRkR8Itdja2vB2i+4fza9B2qBmxZMfQNCeCvD/4ANPaPAec24qBCT8U1lgyvheq1/v/5i3crFAeFYz7oLmI1d2XYI+4+A6LxOipryNYjjfu42LaLExeIAps/WLI8w7+Bw88bfyMEPaXsABbLouNlkXUrLHoHqb/eGBgi9FCVfidXXPTDufYXVQngmqqb0Ot9DR9N5u8x0ORuGoAXqsk189b2D9pPJIK351l8e6cT9GvTlloTn+DzkMOaD9EKVv3xPKRDeCruYClnefjKzXw2kOIoMikVIxsqvurotqfhJ6TjtpNweAByXt2tiYGn7zqiZ9nT8T8zUIpORFUHlHTP0D3F+Tenfdxce00TF5c9Pk+cPQIfBLlA+RIxFXh2FRhT9I0rP4RgMXwZ9FiZ4sgT/xPDTytF/lF3IT5Mw2TF0i3KXzQdt4H6BhieU6UuAhSPo8Bi3uhiY/8sLj5Ywo+Tjqr/0hh77w3rjMKya+PQlNlBtZuGIwF//dwQ1F8miLIMRxZi2sTKH0i6B9dsS6pCXyvHUBS4ibsz7wPKMujRetIvNvGE6n9U4t2jZQRmL3ubdRV3MKpr1MxbWU6rqjLIqh1BEYMaI+6vrdxfNZYfLhR6qQIJL02Fi28M7D2m8GwdB5UJ4J0z965dhCbZicj/UgenklYhoFvh8Ijew++6NEXfwPw++Qo4ls+hzuZe/DNvGk4f+QU8Nw7qBk3BG+3DIBH5reY2mcotN95lRPQZV0vhCnu4uq22UhdNgfqPwEEtkaLCfMRFWhOBAGRI5big5aVSnAnyAN+bVpgwABdGFLunrn4eLKYM1MUEveRuScNKYtPIjMXeLpxON6Ki0FUQFlID/269+qPWT2D4a65jp3zVuG/W1X4H8rC+4XX8f705gh8GBGkfBnDV7dHbcUt/Lr2G6xYcxZ5aiGE6mX07tcGL/rckSwyALz6Nj5LbIQK13/E5HFbcTFLN66C32iOjtEe2BInEXricHGJcDj9TpDWprvIPvQ1UmeNw9+330LjGVPRJrQccncPxbxPvwXwDqJWTUGLSndxdfcipC2Yhr//BMo2GYEW8bFoEVgOVzf2wNJZB/U9nILuu99BzdunkDZ8JH47ewpAXSjf7IWobjVx6b0Y/Cb3fgvqhklTeiG8JHeCBN+81Qa9u4WjsuI+zqRMxIyV+t2DEvW9RARr/sSRNWlI/TYTt33C0fuzrtpFz+9bJyNplrAwK4+280ZoF2T3sn7A4ql7cPzcHbgHBKJ5Qg90Dy8PaM4ipX0KdPJNvxjSKqs7yNyRii8WnNXW3X96VzSsAFxcm4jJi0XozTF6exsE3z6LtSNTsfOc8PYQ5mcjdO4ajIy+KSj6rmLf3CzZP1t6ESQ08uAGjqesQPKX14AmrTF9QisEKW5h//jxSPpeZ0XTTz7GpJa+0GQewNJ525B65DbwXFV0jeuKfi2rQpG5C337bCv6mKUMw6Tl/dHU9z7Of52MuJXVMOnL/mha4RYOT03GmG2mSTTsDodrORJLB0eiksN3gpbgo2WBGD37dQRk7cSY+L3IkxFB7j37Y1avYLirzmLt0m+wd8ct3FOWx4vd3kavLs+jgsm5oiJxcPPAEnw0QYW2Cz5Ax+owEuJFnnfImSCTSIHi7ATpduv+d/kHLPl0J35VeaJJ4mAMaFje5ONHodjT/Imfv92KVdr3vrk5oetrccLhzEcl6OosFFmqU1g9exN+OHAL9/x80KB3Dwx4owrchV25MbOw9ufizHvT2dml3kbEhVr/cGvrvPb17I4xzXujgTIT324aiNnMO2MrOpYrZQRKnwiq0RrLlrRCkCYHh1NSkLwqxzDkTOqA9wZhW99QqL+fic7jrxm6pnNvbIt/Ef+PvXOPi6pa//87FdQDkXAwzUJNNCXPiczI8lJoKWlqincpSgMx8pZ6UA4mB5VMylsqeUsL825oapppSXnLsMzKsBRLKdPyy5hi2ij0++2ZvWFm2AMzMCDKM6+Xf8isvS7vtfae9dnPZeXsnk/viccsvotkfs9eNM75nJe3T+TjIiZUE0Fnd7/GwolzKXhOqJvHP/aysKfyZv1J2q+YTTufw6T2foJvrVyOWvPQshV0vP0YqR0eM28qo3cwsXdjcr6ay4zRr1n1wNymfRHk8vVXxJvBP3/YzpThaZzVGr2vGy9PfZBbFFehUZ9Zu+I07EzCgrbclv/GvhpdkhPo4X+ZLxdMZX6q5VNWe9tu7WrnlDtc2HPMC2/EH5/O47+JNgcbqFasK6bNgJretGFHJiwIpr6ysV2+PN9tokieFUkEGX9nX/KzbN+oCBX1E7WDif0ac25fIq/HLYKWS4l+tT21vkvh5WETrYd253wGv/k4d3y/mknPj1O/G0a3jWNp4XmeoxtfY+2sFIs17vKVVmSFRb25PbsnhfhJ2lvV/299KtO5V9dmznFWTniTnZb+ppp1VFvj2prPOcziZ1bwudV9702fpWPpWE9Z/5OZn2q5GbrMkeVzmZFSkI1J29xZuxw1Z+i7A7nP8zLHNy/ndT0XzxLdm2U9t6oIMp7ho1kzSbQQJU/NfYXBd1+ySFCgWv59jvFO7/kssWJ4M2OXxdPl9hOs6TCH+Zbdvvsxls54nAac4OCxW2lxtxtH1yURlaxv2ndaBLkakY3FvcXUl3j+vkvsjn+NlM8KW4Laz0pgQMAF9XvrzjyQ9BIRgVfYnfgKKZ9afKdYJ5aE88AtF/jy0GXuC6yNtUXCup6KJIL+zNjElFGfFfqt8bVyg9VeIlzgcycS9rheBAUydENf7qtZ2P0QqvFAUiwRgTUsXpZo/Xb0vi+8+Fr4v8WrgXVLf45PvXnseFC14l818N3+SYw4U2qnelffLVKfEHAZgetPBAH5ft8KhtxL/HrsCLve28g7H1ywEkTtJsWT0LYYn+/vN9HhefWVowlrJPNDe9H4gqMiyBFBooqiIqftPPsS7mH7J1A38WuGPOTF0dUNWWljiqoYIugqv+58m2mv2MTVRESxsI/5/AS7n3yXOO3Bf5K1IQss3lgrV5ZeBDWbOJ7RbYqZexsXKsU/fkJofbP7XO5lfs38nt2btprfsuoNqCKJoHzBXQR7VRQVOT/Ze0nuPbBgs/H4CqLHtMZXjUk7+8thvtm8mn3rVperINIXQZc5kjKXGcutU7eW7dzbf5ONZzAT3u1IfW1jpq6Pf2Rs4oVRiq9RcZvMIgLg7cRduHXqScKo+9X5ucrZU99zcEsa76eeso6VcOredNnvi52KVBF07AM6DNlhVcbsooaFCHqEBR93o0mRXbK2HGlFLX8ntDgge1k+K5oIIqAzCbPa4mt6ofQbz1ilyG5E+KrnaGvH1Uobv7XV0PzXgvggxY9PjQOyE0vvrAgqu5ggR12g1XuzkNt10evZ9SJI7Yel66FlFwq5mDt/3xcakSpeSn2Oj6UIys3h2FczGXvC7FIqHyFwIxK4LkWQaSJqN+apqDY8em8ADdSgWn7/nNeeW8MW9Y51yOe7nESQKXi9yBVUWARlLG3I2mXWF10rEaRlh1Myw4WP6cZ93rbxDA76k9uKoJrHWdntTaxD910ggvTOlbHlbyOCTF/7NqJ9xIO0ubcp9b1Vv/KzB5gTtZ5vbH8JrjcRpFoYnRJBSmHPJ7kzoh8PPvAv7qzrhYnKpWNs+s9jHCyn3PHWGzLFrbEjI4a3pb574be+Dvn7l3juixBBmuXHRgS5HVrDqJhDZSKCTJV61qbFoPa0D2qKv5YA5NJJNsRapA13JNbDyc1jyX8QnRFBFq5zdhu0I4KGv8iMnrdjCq3KPshrzy7P/22wrarCiSC0eK/f2BK1Fd8ky3OCLN0m7c9CsSKomNTy160Isic+7KAqMxF0ajdjB221iDtVO1AGIqh+g7dY0tIFliDzA4X6XpH87+EQ6ruJO1zJn3Ny5fVAoMKIoGwbt7S7+z3DpKh/42MvO48l3dqNGftqBF3qV+PXj2cSNkV1fVMzz/36fgJh0x3N8WgRZOhQTJAjlqBIOq+PI8j9S5Y9EcqPxayMWhPSGdGhtkUsh3rB3dN4ekY/7nR3pE0XLT+9xAja5t82UFv9u71Nn3WPtBgFAztjX2OlyTfa/MnPWGQnO4/1j3s1Go2KYkznerhZukao/S6IzygBD99G9HnlGTr6VbOJfVLrut5EUMcVjIhtTY2v5pJk42bpMB0lw+GkyfS514ur3y3i5WGJDl9amoJ6GzKvqCimKpmtbOMOynTu7Ysgr+Ev8FrXevypiR7VPdS3UHyGQkJzh7PMMOWCN8JKRqqJzxEeeDNXLC1QTt2bpZkpR651RgSpWULdv2H+E2+zxpHqLRMhnN7D/O8CGNrBh5zP32Tg+Azdt9oVTwQpiSzM55Bd+XQTxwO7WR2Wat64/872qFmszU+UUQwcLRECx1m5FnqHNYKfthMfZeHSbFFFmYogW8EdcD9D43tyn7d1xjWnXKApyg3NPhvXi6AHGb1JiUc9xZaoeWywmp8Cd7jjqcohtIobeOnve3NMkJH9O3oTV5Dtx8G7Rb+YJEYoFT65+DohcO1FkBq34/5HBksS3uadYzXpEvEsQ7s3MGcNshVBUUNZ98AFdqTuYOsnZzhhSv1zM+2iIoh74naM++bTPU6N8dHih3KzObxuE29szeA7JZFCMR/nssM5JkjufPV7nm5Zncs/7mR9Sgo/frLTvjtR91RGj7oPT2MWO5OGsutjqPV0HH3DWqtZvey3WT4psguyUv355QpGxWpxKAUxCid3bmRd6vccMQVr63/Mfu81TEHjc8Zv5Qj1aD+8L70frG1OZ22zudXiIq6c+ow5/9lUuLylCNJifHINfJO6lXXbvudXJdmBvU/Ec7wadIEPN+xk/67fOa+uq0YR4SaB9ednb/KfeDV+SKtD2+RygS9TUkhZbuOCVKitACJmTyW0iTs5R1OJd0UKc9TECI64w6HF+PzFjx8vYvvarZw2JTuw8+m4lMGDbuVo6moOfpJiTs6hJEboPZnB0fdRS0nLPUSLH7Koo9xSZBdk9LNMuEGZzr0qgk59xozpaWR+WxCQPiC0Kb5VLTdx9Qhf/gJtfc1B3W9P1xIjNOWJmL50UbIinj3AlLD1xaRCLrCyWrkcPdqTCc/czPcbdrPz0+OcNQXn1cA3NJRxUc1tDvF17t4smE0PQiYsZGRrbzi7h9nPJ7Kt1BnPnRFB0OPVyYxoWRPjj3tYkvIJOz7J1j/aQOv03Y+xYMbjNHHP5qO4l0ncp2UUvWo3Lsgci1QN48lPeH3iVrYU9ztRZimyLZ8zN9Nj8Xi6eJ/iZG496lMQI6kJbs5+z9p3thY8s+zdy/nZyrQkIuRnFrQXF5SfZEAJ7p+eys50O89yp1JkawLhAt8sfZP5qwzUtDjvC0ojgiyyJeacZPvyrWz78KQ5IU6b++kbcRcnrJKFmGGZ46vMyUvmJ2znm6J+J1S+RSdGsOjH2cOsTNYSI1j8vlllkSytCNLONZTscMXt7eR7IWBL4NqLoPwMbjZdy80mO8cHH9tzglTrjv5U2qZLhUfj/0vcIz52Zl7/hHDPOjNZ0yYATqyk7xdv2/WHdco17c5pDJjbjybqUUWFOmS1odSyeNmWOs+PP8Kdd3LtU2SrPuu32Zw94RXxHJP6NNJNS62MxmoT92A3Xk54EF/bYRpOcrJKfasffVMRe+UvGfgDb245ZX1WTLO4sYx+2J7jvM0ZD0W6C11gd9IrpFgdVqV0yH5abX3/+P5M36Bk/VOuNZKxrAdjVpb2oeSMCIIaUTsY0c9e6nX4cV1DlmnndamWo1q6XfyLo6sHsXKBlknOolA5psh2Cx3Iq0qqdpvkA2U390WnSLfdUFrFYNhyzDWwe9YsUj504FBMvY2mZonUnZ/CaZKdujfz6wwkZulUgtXU8afTYhmcVNi1z7lV7JwI4s5HWDC3WxHPTsvYIh/GLvsvXW6HX99/mbDpaiKEh3qyPLENt6GfIc7z6aGsG9TY7Dpn+bHjiVCWKbItX7bkr2+lT1YvhRoRvvw5k8DW/ViVLbA+KFbK/8QcMsc45mdR1HFtLup5S2lSZNtP63727AV8fa3jf5yzBAGKtWtqRxrp/s7qpI1X4qS0THuF5t65oxGsnvlFpsa/zPHUuYVT41uI3PyuOCIwa77Ems5t8Cxmv+LcPQpiCXKWmJS/HglcexFkcl3oxpyINmpsz1W0Q/A8o1+hb22bw+o869Ajuit9HmpScLhm7lWyT37JhjmpVgfnmSekGi0GhjIi9L6C2KH8mdIXQaC5xJ1m6+Znma4bFa+dE+SYJcjUZO1wgiYMp13T2nja/travlWvPYz2rw4xH2ipnHt5+jC7Fsfwa6eVDH7AnggqjxTZBctcc5dQ3G4ss8GZD6lsSTPfm82HpVp8bMXBP7r2ZPSge6mvnAGhJCPI+IyVU0/SNjncyv1Dq8I3fCDDn2zObaZDaa9yNnM3KQmZtE1+jgfO2h6YWY3b+nfjmR734uddzWxdspj7z5NeYbEmbJS4iqjO9GhlcWirUn/WV2xR3uQdsmNFCrif8FEWB8Oq9dsLEg4YuoCp3f1Mmy2XnC/ilCVIvSNsD+G1oGIlgmhO3ag4OnZsiZ9PdXMskHJg7+/HTGsx/WM7VqTySJGd3+eCNNTW6drLau71RJBy+Okp9m9IZaV6GKPlSnNrE8zQqAcL7ge768rZN8I1aBbRnR6PNS9Y37lX+eNsJnuWrrE5iNXcI2fuTW0MHh0TWPpikNky75Jzn5wUQaZnZ2NGTOjJY03r6Dw7NRFUcCAqv3zCsKc3YRmypqXa1o8Pqka74c8wtIPF74rSrj137LJMkW1lcS6wJtpaxpVYMNNhnEH18K1pcy6OhQjKdy/WyVKYLwDsxAf59ulJRC/b52dpRJDyg9+UPtN7Etzw5vyDgE0Hmd4SyrxQb6vDsJ0WQcqcqYcTt7mrNreov7PK4cT27k9lj9AoeiDPKIfOagd2m+a+FCJIub7Qb8NV/jyTSVqhe9PZ+97y6VKfqFZz6XO7kYMf9eY/f1j/3pbmfyKCSkNPrr1eCFQIEVQRYXneOpM1bQPg1CbGfjbP6sf0WvbXKevTtexoqdrWT4xQqiorysUe0SxYq5w0D5nrujB8SUXpmPTDMQJFJEZwrILrsFQICatGmg5hNuxNJGzKnutwDNJlIXDjEcjfp5x8l6EHFqluta4Zp1kEufPd7u6M+M01dUotQqCiERARZHdG6hN1/1z61Hcn+7uZDD6yrUKkiRQRVNFuIcf7490khAHDnqNrE08wZpASNoZVpY6vcLx9KekKApVLBHn4taHb4Ofo36ou7pwmLWEwSftdwVHqEAJCoFQE3CKZH9KLxmSy9oMXMOVYcOXntnnseMgf/viKpXunsfyS9VEErmxK6hIC14qAiKCiyN8UQmKHF2l1i5Fjn41j6Klrf2iYiKBrdauUrt2IuVsIbaTVkUPGynjGLLv266l0o6qMV1ceEWQZ96LEsJ1Oe4PhSdsQ3V4Z172MuUIRcOvFqw9H0sLLwP6PIokzZfJx8eemAbz+xDPcbeG6X+pziFzcRalOCJSWgIig4gjeFEL8I8/ifjCauD+u/ZsQEUHFTVjF/N4kghoYMWSls2n+LFZ9LVvJijlTxfWqkomg+93JOZtJ2ltTSP7k2j//ipsd+V4IVAoCygva4Gfhy7Ldl3jWGEBsy1608PXEvSqICKoUq6tSDVJEUKWabhmsEBACQkAICAEhIASEgBAQAiKCZA0IASEgBISAEBACQkAICAEhUKkIiAiqVNMtgxUCQkAICAEhIASEgBAQAkJARJCsASEgBISAEBACQkAICAEhIAQqFYFrKoIaNWqEwWAw/ZOPEBACQkAICAEhIASEgBAQAkKgPAiICCoPytKGEBACQkAICAEhIASEgBAQAhWGgIigCjMV0hEhIASEgBAQAkJACAgBISAEyoOAiKDyoCxtCAEhIASEgBAQAkJACAgBIVBhCIgIqjBTIR0RAkJACAgBISAEhIAQEAJCoDwIiAgqD8rShhAQAkJACAgBISAEhIAQEAIVhoCIoAozFdIRZwgExy4npp03xqOpxI5cTIYzF9+gZf0Gz2FOb3/cz+5h9vOJbLt4gw5UhiUEXEzg7y7fYGzlZVVrlf1TcNuyyMUtXV/V3XF3K2aE+ON+7hBz3z7Mjrzrq/+u7m1e+Amu+FvXKuvE1ZSlPiFQfgREBJUfa2nJZQSCSVgVQ5Bpz5JJapfhLHZZ3aWrKGLuFkIb5ZD+Wl/iPy5dXc5ebW5bueratO9sf6V8KQlEzmFLT38y13dheAXdqwfHryGmlWeF7qMyC86LID9mjGmHcrv9vGMFww6Vci4r6OWDeg/kyQZK587zxTubmXymtB314qXIrrT0yuK96btYWtrqXHT9wx26MrqFF1w4zNyFh9hhp14RQS4CLtUIgQpCQERQBZkI3W7UiqTBwG7Uzt7EgVUVdJdzjfhVVEtQ0SIoiLiUBNr4KtCy2Px8FMknXAeweEuQKh5JJ6l/PGn5TXsQEr+Qka28MR5PJXaYWNZcNytlWJOIIJfBNYsgcFvwb6qccqTaAhF0fPsKRn/tyDXXXxnXW4IquAg6f4gZiw7zqSNT1fIj/ureGLEEOQJLygiBiklARFDFnBdzr+pNonnEA9x8/F0+e0dEUEWeKq1vRYqgVnEsj2/DX8cz8WnkT/YHUQx+Pasch6UvgvLFkyGd2UPixY2uHGekVE2JCCoVPsuLnRdBXrw0pCstb4bjW1cw+juXdeUGr6hiiiCPwHYsf8wPzh1i2puH2efILIgIcoSSlBECFZqAiKCKPD0igiry7Oj2rSgRZHYNymHb6DTqv9KfgLPbiIqYTfnJIB0R1CyCOa+E4q+4FY4fzuIj1x3yytthEUEum/sSiSCTW5er3MRcNpQKXlHFFEHc044NHf3gxC56rHPwiSwiqIKvNemeECieQCURQd5Uf2Aid7b2x8vLnSrA1ZyTZG1J5syRr6wpubenVtdnaNCsLjWrAXnwV3YmP6ZO4Nxpg0XZSBpO7IXH59M4/NXdNAgNoY6vue4rZzM4uuIlzp/Lsa67Shu8Oj3D7ffW5xb3grqzNs/l7EkttN9cb91i5u705sf56cviJ1ivhHkzjiluZVZuNJOGdMLfW+kQGI5uJvm/yeyxCqr3JviFCYQ/EkBdT3ONRkMmHy6cSPInlky01jwI7DuK6CeD8FPrxWggc/siJs5Lw/oKZ+qOYM4WZcNu8TmeSpdhthFBmttZDofm9SX2fRsKHuFMX96fADJYFTaGFG2sHoH0HxFNt1Z+aN3OyUondV4Sq74unGXA+5FoJjwbjL+vJ+5V1TZygap6MTmqALmURuygeQTNXUtoo9Nse34ws61c4izKTTtG1xG9CPLzNtefk0X66lnEv2uZBsIyPkrtw3lbdzdt/DYiyCOEhIUjCfI2kD5zCPHb9TIpODI/HoTPWE7/Zu5kvR9F1DzbTYQ2Hwb2JISRuL9k67bMruq4ghGxrWFfIq/P+ougSWPp2NiLalXhavYxts8aRPpu6zFV6zCb7hHtaVbXC+UxgfE8Rz94jbWzUrhq21HPJwkYM5z2DzTGt6b5y6uXznPuUnVq/b6Bl58fV7Kh5YugPiz+I4bo3kH4Kfdnbg6nv97Mq3EphRKGeNzTn1FDuxWsqdwcsg6kkvzaKg7ZTL/HPV2JeDqUNk3q4ml+PGA8f5rMXSlMKXQfQ6G6lQtM9wO6MUHa/RNQJ/+hov+M6JDAmrFBsD+JvvMg+qVIOjVS7wlDJpvnjSd5r3XnA54YSUTvNhTUnUPW4c2kvJxi82wzj8vlIqiKFy8N6krLWnDm03VEpRsL5tjDjxmD2tHIzcAXq7Yy+deSTb+HlzeD2gXxkL83Hm7KAyIX4wUDP6bv5ZWDORbPWVV4GA8wcV02nTsH0VJ5pig/VhdP8cX2vUzOtOgfmlCx6JczbmJFDseOCNKYVDdy5rMPGb3nPPkzWqUGfVoH0eW+engr48zL5eKv37Jhy2HWntcaq8G4QaE85JPD12s2MtH2EVSlHtOGBdOUTNbO3c9y2wQPZSiCgl5YQNwTfiBJfEq20OUqIVCGBCqBCArA66lp3N1I/RW3gpnJd5NeIP856hlJw+he1K2hR9zI6c3j+OlLG7GSk8PFf3jiofygWH7Ofc7B1yfyV/7fgvAdOpnGt+rUbVW2/ETQof1nCGjljy0Z45EUwkavUn+E/Oj/6nTCm6sbFavuG8lcN5zhSyx/cQriSwqP1FYcOFu3oyII/F5YwIIn/Mg5mEzfuM1WXfF4ejrLBwRgtPoumJilowiuo7dODOx5LYxEi0QHAZFzmNqzMDtzQzoiSN3IXdkVT9jUdDwi57C2pz+nC7nEqULFzYChqne+GCsYwGnSEgaTlC8kSiqCkqhuigPyIHN9LMMX6eXXc2J+npjKmhcC8TylY91Sx+6ZtZmoqOQSWL50xlhocZUiQYYmgr7ay+9NW9NEFSr5TRgPs7b3E2So7zRqPP0+0YOao3dHXP5+Na8/P47L2sWekXR8M46Hatt5ih9bzaQhpRNBOWcNePp6F2rgdFo8g5PSC/7eIYYlI4Kpq7vE95AUlmgRJ1Y089MfjGHw6wVrxqNjHAtHtMFbexlg0xvb5A1+A6Yz/ekAXYZKxsfhIxcXrBNNBH2dzpkmQfgXmp8MUsLGsErdNXsMmM7ypwMKPdeULtlLIuG8CHLgV9nnLhY8cz91OMunb3/IjGzlGncG9e7Okw3cOfNZKlF78leKAxVaFtERKhZfWwsvtazyTKnijXd1m6byLPunfFfOIshCAP386QeMPN7gaAAAIABJREFUS88pEEB4MfqpTjys91zOM7BvxVamqcka7mgZzNzgehi//ZC+285aP/Pvacfyjn5c/HorYdv1Xtw5iV8p7pAlyPI+qqAvgUowdLlECNwoBG54EeQW/BYtHq5LlcunOfHhSs58vY28PG+q1O9NnU7+XFw8XhVB9fF6aq5JLF05uY3v1r3FpRwD1GjDzZ2GEXCvN1UuZ/BN0ovqA9pCrOQZOJE6g1+/SwefF2k0JIRb3Q38OH8AZ35Tl8qtL9F8aBtuPrWTL96Zx5XLOVClPm6NelHvQU9OvzPZQjCp15SRO5yWscnUyvlMNr+ZxNvbs3B/IoG5LwThbcwgpccYVgH5GwpDBqlvzWLl9iwuevgR0m8U4b0D8M45RHLfWDSZUbABySFz+ypSlqWSftYDv9YhhPYLwfO9qHwx4Wzd1jedKoh0LUFKx1VrT+4hFveKJTX/Yg8iTFYY6x+koJglJATXxZiVRsqiRaQeMIBvEKGDIwgP9sPdcgOv1e1uJGv7GyQt20bmWfDwCyBiwnRC/AqLIEvrmylrXINoFrzRFb8zimUoiYLkUpY/mjlkvv8ms1ZvI5Mgov8XR9dG7hi/XkyP8QUjKuBiL/GBVqLg+8Uf+RDe05+L+2czJGGbxaajoDbn5se+tadr4hqiW7iTsSyMMStLkre7fERQLWXouec5+v4c1i9exOWaw+j8xliCfCBjaUPWLgM84+izLpIA9/NkrJ7DpuWLuJzjR43Hh9Etoh8BPn9xcFZTNm00c/SNTyf6kdqQ/SVrZ71Gxu69QHM8B05mSMR9eLpABJkaMhwiZWYSqw5A0IhXiHvcD3fDHhLDEtljKhBEzNIEgusYyUpLYfES5b4E7/tDiYwMJ9jP1ooXTNziSHwOv0vq5p3sOWpQFjghQybwfEc/3K3WbUHCD8PBFJLnb2JP1kXw9af/i1MJb2GTHc6jP9OXhxPgbiBjXYppfWdd9MCv4wBGPRtKgLeNBVcT0ab5ySHzgzdJemsbWTW7kjA7miBvIxnLejBmpZl5xOwthDYxkrFmDFPeyjRZRLybhNDr2X74Zw4mdknhn+8yEUFA03vaMVnhde4QM948zJnAdkxWYk9O7OKldVl8X+KdhBfjnnoQn6NfsuFbA/su5kKVqjwW1I4hbevhfvYAE9/+AXO+BgtRk5fD8bRdzP3WwHFqMOTJrnRp4K4rHMxdU6/FiYQBRY7JxhKkCKBn2tGo+mWOf7SZ0V9bWqSgZZtOvPSgL8ZfDrL8gx9471wuuNXgyVYPEtaqHu6/7GXYqp/4WWnTrrWnKkP696PLbbZir8TwzRc6JIIgeOwSRnWoK5agUuKWy4VAWRC4wUVQe+qMGMedtXI4seRZfv3Zxj3NkmiNF2kcE4JvzlccmjWeS1bm8gB8Bs/krjuMZL3TnV+OKxeqIujyaY6tGMZZi7pv7r2R5ncb+XFxb85omYZqvEDjsd3wNZ7mx42zCrvh6c1uGYugnCOrSHwpxcINpg1xy+No413wVr3/jA2EN7uo68YU+soGIu65yJ6pYSTuUgagCQwjWRtjiZpf9Ok9ztVtC6gYEYTmooXVBgmPCOasDcXfymIRSMzSqQR727jHmZr0Y+TiBYTUK2CiWXH0rEz6MUFdmbommsA8Szc1rd7TpMUNJumgNj51w1/jNHvmDSfR0kWtwUiWvBFCXavNrSUXB0VQlRxyanriqYjd8II36LaEnZ0fzfpmUK1d5vpCmfpuBIEX9xAfnoiFXaIsnmclq1O1BNXKOUzqxKF8+1WBZdN30tdEt/Xix3UNWZb8/00JT7/Pfwc159wn40hOWG3dXu9UYqLv4/Luibw+McX0jOi8Po6gW7LYPqwd+yyD57U2XSGCCp0L1Z/pG8IJuGyx3lrEsCQxGJ8jqwgbnWIterV1dTSVLiOLSzav3neWLpdFWPp0U2QPmM6GpwO4aLVOVJQ9p7IhMpCLexMJm2KWb2j152SwaspEUixcU9tMWE5ca28rC49ZdHuSo7j2Tk4mzdoooLtGykoEKY099lhXhgV6Yfg2A+PdAdQ5f4i5S/XO3LFv3XE8A52atc7KfU2tt+ZZ9q39kGmW7nfV/VkwrBV17CYEcEQEOdNvCxE0P5NmYcE09cjh+60fMO6ItQCCGox+JpSHb9FzYavKsIH9eKzOT7w3c29+qu0uHbsz5B53vn9/HeO0+EZ1jN5H0xi08ZTuC58SPTgcFEElqlsuEgJCoFwI3OAiSBUq2Xv4Yu5krhSFVBUcNb97mwPr1FeKFuWrP76OFg94UhCLo9atk7nNXBZrEQRUu28e/+7iT/UqkHc1h/PHv+PU7sWc//mkfs/KWAQVf76IJoqKXouZ67ow3PR2VXtj74hrkrN1OyuCANVFy/1ICj1GK3atAjc569gVHTe7QkM25Iu9/I1d/rgLCuuKILUf2Ljm+Y1YwoLH63I6LZbBSZotqCghE0LCqpEEFUpxbSOgHPh+cVpdwrv7gd2U2CWYH81CZiywDmquh2d0Y4XK5RlXfCNOCBJNFBVZ6fermWSK85nG0x/3487svST3HojVXtyJNu22ZTcxgs4aGjyHLb1tTnm0rdhGXHu0DifmqRACtZg0y/KWIkjth8FSuKhl9USQJlyKZGgpyDQRZM/qa1uRRwhxb4xUU9Er8YtZZBzYRqrJKq3falmKICzig8grKg7IGTEBHr71GB0cyL9v98bdFJhm8dETQbrWHDXL3d/2LD1lJYJyuHjeEw8vI8e3bWT0t7YCSBlLPWa8GEwjW1dzq4Ea2Pf2VqZp8+oTwNJBLfC2sBC1bNuZl1q56ccKFf90sF9CRFBp6Mm1QqBCEKgcIui3nRyYP61wwLLlFKiCw/2rRRzc+G6hyXGFCDJV6t6em9uGUKfZ3fioiRTyzu7h0PzJ/GUbrHnNRZAjbkhQSATVKHCns7/Kna3btqbiLEFKedVNx0uz8PgRvWABXevYWnxKIoIU964CFxytd3oiSHszbZeFlWtRUSJItapccTDxQaEGLeteReO5Uwlt5I5B1yWuZPNjHitqQgrVGtco0zoBhdOPPkf64ojwttOwE4KkbuLXDHnIdEqv/Y+tCDq9k9cHDuKc5RVOtGm3IWdEkFq2yH5biqAOcSwf24bCkUZqDToiyFrMm8vpiSArd1x7HSqNCDLV6UFg92cIffR+AhrVxdMUq2S0G/9W5iLoOSWTnLkPx7dvLOT25fQtUac5SwcG4m1PIDgsgnyZFN2Je66URgQ50/sCS9CO7bk8/GhD3M9nsHTVQd4r5ClbcBaT/RZsRBCa69sptiSnsfAvNWECB5m8NIMvnOlqcWVFBBVHSL4XAhWewA0ugnpx+9hI/Gqc5odZz5JdhDcctcbRbER7ainucDPGc8lq6jR3uBwL647zlqBCq8G9Pb4DX6RxfXfOfTqeI2k2mequuQgC86ZeL4uZ3trWXLxyOLRoELHri47/cK5u2/YcEUGa5acOGSvDGPNphMmdzLNQsgQtGYFt/JD+/RsYs4SpwXULJzXQ0k27W8YEqa5welH0+dVbusQVIYKKSj5g3nKSsCrGcUtRfnY4/c1hieZHPQvJQ7G+zfYxxT156ySncO7JWHFEENE7mNi7MT+/P5Al05X4nqI+cfT5IJIADrP28ScsMrX5cUfi+wxWxJQL3OEKW3R11oFqTXG3G09mPQ6zq6s7xqxtvPFaCtuUmCDTR8cdTnVvw7bu/PVlk5BAFWSFk4LYYemsJahQNUq2ygnEPBtoFe9oWazsRJCWCAG+f38vPBZM0ypZbHlzFwtLEh6ndvrJkFAG/asGxl/2s3DTT+xQYoJMnyLc4fQsQX4tWN43AI9f9zNsRaY5tsbq44glyJm72TomaK9FzFRhF0EtoUMGS5MP8p6DzXg0a8XSJ/wxKIknTgaYxmdIW82wLzRGDlZUXDERQcURku+FQIUncIOLIE9u7r2C5ne7k3c+k+ObV5B9fA95eZ5U8e1G7R6BXMpPjBDErdGTaeQLf/20jSOpWmKEEGr1iOSuuzypcnYPXyRrbnVOiqB7ZtL8ngtkfbqSnJ8zyFOsPkpihAcmENipPpeUVNsf7LReMJowyzOQlTqDX5TECy746Prp26lXi/PgbAapKxazbVcGSsyzvY+WYADjaQ5tXM3ijeakAUpg8oBhoXhbJEZwtm7rNh0TQfkJEn5OZcwPrZn+eHXd+CbNWmP8KY2Ule+yc5c5oFr3o4kRYxbbZo5n9icQNGAUz/cLUjNvWYggHZc8yzqDYpeT0M6bgjgaTZAp8Q/JbDqo9MOboJ6RRDwVjF9NRbAMZ/givbMsnBRBSkfyhVvhNNklmx/N2pbJtt3uhHRwY9vowcyuyOcPOWOVuXM2g998kjtyf+fbdW/z4db3yDlp71yR1jz01go61odzXy0iZWIi53wiCYodTuemqjXJnghS5iUxFP+aRk6nvcHwJJ3kFc5YgtDEuDkxQsp6NdmBnSVuTi6AKbvimJc3k3XRG//HexHevRNBDT3B0hKkJfnAwKG3kpiy5hg+HZ8hJrIr/qr4txJqWvlcAxnrU1i8fTcZRT1UnBJBwcQtCMfnyOaChA6mxAihxEyOINBL32JYViLosQ6dGdbCG+MPHzFo0xm4qxVLu/mbEiXoxwU59oAf1GMgT/pjynY27iMDP+dVpdHt9Qh7KJCWDbxAzxLk9gNr3/maLeeNGKhKyzvvYlDnFtxRU7FOrWf013oioWxF0FIlZkplpBxUasvEHOPjiTHrIMvTMvn0N6XvxX28mTS0M/fkHmLLT/508c9i6cKDvGfraVFcNcV976AIys8kmpNJ6kQ5i604rPK9EChPAje4CFKyOUXScGgv6v5DD6tNiuw7JtH82Qe4Wc/FIM/Aj29FciY/AYKTIui+eTzY1Y5PvlL3kgEFSRTyu2o/rXbpzwmyydhkd9UFE5cSk+9fX6iY7Zk0Nv741uVts6Y5V3exbjR2zscxCZzmBrLO+uGXaydNc4MI5sxQNp12QFjFI2iZtmzK5hrIzHLDv6H5DCYlC5z5jbpNcgbLy7QN3lktcUDRVg+jbQxPsW5Olps+fZHk0XMqSyMD8TTaHpjq3Pxow9LigEyZmI+n0mfYYtcFI5fF09EZEQTUjU9niJLxTfdznvSp97B1u/rl0+8TM6g5tln3Lx87xrnGjalrRwRZZ3C04/7olAgCv8FzmNPbXlp3a2uNX+Qc5thNAa9klbTskwf9ZywnvFmhZPtkHs/Gv1HdQqmpg2OXE9POnrOdzXPCSRFksoba8VgslH5bnaayEEEeDVqwsHcAHhczrDbhfbr1Juwud4ylyBB3xz3tmKFknbN3P+iJIHtMbPuhnZlj917L4r3pu/KTETh3S+qdE+TOkyGPMuhf3pB9iLlvWySNqF6PGc8F08jec9nO4abmOCDz+rp4cDNhH+cfhOFcd4sq7aAI0l4oKFUpx09o8amu64jUJASEQEkJ3PgiSCGjHoDqd1ddPNRfjStnT5L1cTK/2R6WeusL+PVoz623euKmiKE8I3/8lM7JzTO5aHX4qZMiqMq91Gz9DA3uLziwNe+qkQsn9eq2mE7PXtzaoze31/emukXwa/mJIMW9Xj1E9H4/vG1/jPSEh175nNNkfKJzyKITdZdUBKG6aHljNLvFLbNjyvINJnpcOMEWh0Pmz4RtULZvV+ISw2ljOp1SOcfUfKjq6Z5L8w+ijf9YjeGpqpd1TqtZEz1aym59EWT3kEoXiCAlfiLEdGaQNxjSmT0knm22B8g6OvemYRVYHYrkXdKnlquvc1IEKS5HtQZOoltoa/x8qpsPS83/2IggpWzEfAb2bo6v8uzJPc+Pu1ezKflWuq1+kjuLsgRNCsXf01WWIHMHdQ/4Vftu7VbnTdcXX2HAIxYHB5/JYM/6nXj2jKZNTRth5hFI+P9iCG1mPsQ0/zDluyaxpae/zvk8Ogcq5zMsjQhSxhjBqH7trRI6FHXIq9Ksy0VQ/tk3OXy9biMTLQ9ErlKHadGP0rR6aeKDqtKlVWv6tLI4QPRsJvvSMvHo0JmH3C1jfPQSLtg7WBUodxFk+pHOPz/JeOYAC1f8wA7NcuPmyZBOrXkk/1BYi9vNjgiiekPmRrfmjioG9i3dyjTTGU0u/jgogmg2kiUzQswHoDua3MPFXZXqhIAQ0CdQOUSQzL4QuG4IFOfSdh0MpFk0C17pip9liubroNvl2kWnhVe59q7SNeZyEVShCLrapa1CDU63Mx63BbJwYHPcTuxi9LosnVgnF4zBURFEACMXTyeknliCXEBdqhACLiUgIsilOKUyIVBaAtezCFLiRsKJiQwxxy6tG87wJfbiZUrL6Tq/XkRQhZpAEUEVajpK3pkqVXmo8T0MeSIAbwzsW7GVaWdKXl2RVzoignz9CXk6xnzAsOKJUOIDo8toDFKtEKjkBEQEVfIFIMOvaASuRxFU2IVPP+12RWN9DfsjIugawi/ctFkEWQfNVNk/BbctiypUP0vWmcpgCbJNp10aV0P7lPPCT3DFJrTX3jqxdd+WZ2LJVq9cJQTKkoCIoLKkK3ULAacJXOciyF7sl9McbvALRARVqAkWEVShpqMEndFEUC7G7FN8sTuduUcvuzwhS0lEkHJYb/p7ycxac8jl/SkBKLlECAgBCwIigmQ5CAEhIASEgBAQAkJACAgBIVCpCIgIqlTTLYMVAkJACAgBISAEhIAQEAJCQESQrAEhIASEgBAQAkJACAgBISAEKhUBEUGVarplsEJACAgBISAEhIAQEAJCQAiICJI1IASEgBAQAkJACAgBISAEhEClIiAiqFJNtwxWCAgBISAEhIAQEAJCQAgIARFBsgaEgBAQAkJACAgBISAEhIAQqFQERARVqumWwQoBISAEhIAQEAJCQAgIASEgIkjWgBAQAkJACAgBISAEhIAQEAKVioCIoEo13TJYISAEhIAQEAJCQAgIASEgBEQEyRoQAkJACAgBISAEhIAQEAJCoFIREBFUqaZbBisEhIAQEAJCQAgIASEgBISAiCBZA0JACAgBISAEhIAQEAJCQAhUKgIigirVdMtghYAQEAJCQAgIASEgBISAEBARJGtACAgBISAEhIAQEAJCQAgIgUpFQERQpZpuGawQEAJCQAgIASEgBISAEBACIoJkDQgBISAEhIAQEAJCQAgIASFQqQiICKpU0y2DFQJCQAgIASEgBISAEBACQkBEkKwBISAEhIAQEAJCQAgIASEgBCoVARFBlWq6ZbBCQAgIASEgBISAEBACQkAIiAiSNSAEhIAQEAJCQAgIASEgBIRApSIgIqhSTbcMVggIASEgBISAEBACQkAICAERQbIGhIAQEAJCQAgIASEgBISAEKhUBEQEVarplsEKASEgBISAEBACQkAICAEhICJI1oAQEAJCQAgIASEgBISAEBAClYqAiKBKNd0yWCEgBISAEBACQkAICAEhIAREBMkaEAJCQAgIASEgBISAEBACQqBSERARVKmmWwYrBISAEBACQkAICAEhIASEgIggWQNCQAgIASEgBISAEBACQkAIVCoCIoIq1XTLYIWAEBACQkAICAEhIASEgBAQESRrQAgIASEgBISAEBACQkAICIFKRUBEUKWabhmsEBACQkAICAEhIASEgBAQAiKCZA0IASEgBISAEBACQkAICAEhUKkIiAiqVNMtgxUCQkAICAEhIASEgBAQAkJARJCsASEgBISAEBACQkAICAEhIAQqFQERQZVqumWwQkAICAEhIASEgBAQAkJACIgIkjUgBISAEBACQkAICAEhIASEQKUiICKoUk23DFYICAEhIASEgBAQAkJACAiByiOCqg9g6oDONHT/g8/fG8fMM39e+9mvEkne81H8veM/VP1+57Xvj0t7EExcSgxtfI1kro9l+KIMl9Z+vVYWHLucmHbeGI+mEjtyMULlep1J5/tdvcNKAtt6c+WHd/lm1SKuOl/FdXDFdXjfeyaR+1xrblo5gCq/ZZUd41px5PXqT+4dXuRVgWobG1D1i7JrTmoWAkJACAiBoglUHhEUMJmVjzQw0bj47RtE7N5XzNr4Bw80H0vYfQ241cOtoOzPWxmweWXp15UigCL/w5W6UG1zFFW/uMFEUIcE1owNwlMhdTyVLsMWl56Zi2qImLuF0EY5pL/Wl/iPXVSpQ9UEk7AqhiAvpXAmqV2GU3GoODQABwtp4zSSsawHY1xwuzjYcDkUi6ThxF7UPf4un72zyIn22lNnxDjurGWe++8mvcB5J66+bopW4PveLsM73uLq0+3J5Rhucx6lSk4Z0K4SR+64IVytUVC3iKAy4CxVCgEhIAScIFB5RJCTlqAm97zCpNb1CqN0iQjy4+8eH2FsobwNvAEFkIlaxX0jXLQICiIuJYE2vsoYstj8fBTJJ5y4o4opWrwlSBUQpJPUP560/Po8CIlfyMhW3hiPpxI7rCJbkTQRdC2EZsnnqmaHt2j8QHV+SxnAmVP26impCAKxBGlMI5izJRT/Qi9HAoiYO5XQRu4Y9s9mSMI2LpZ8Op278o6VXHmuNX+f24vbnAHclOfc5cWWDvwIY2hjyP4St2UTuCn7cLGXSAEhIASEgBAoWwKVRwQ5xfEhxoU9z703/8nRtMUs+OEAv7jyR7H5Fq70bQ6Zq3FLiXGqZ1K49ASKFEGt4lge34a/jmfi08if7A+iGPx6GbrIFBqOvgjyGzyHOb39cTekM3tIPNvKbXdYEt4eRCevpWvD60sEeT31AXc3yuHHxb3LRASVhOSNeY2+CAqesJyY1tdQ5Hc4gPGR2ty0fwpuW5yx8hU/S393+gZjGy+qrWlAVdE/xQOTEkJACAiBciAgIkgX8gCmDu1Mw+x9TFnzBq79zepH3vAkrvhk4Ta9bdm4XpTDwrmemyhKBAXHryGmVQ7bRqdR/5X+BJzdRlTEbMpPBumIoGYRzHklFH/FhW78cBYfqfj0r53LYcnZiAgqOTvnriwsgjw6JrDwxSC8r6nIjyTvxQlc8XL9s/nvLt9gbAVuC/5NFbtWRucoSmkhIASEgBAoHYEbXgS1aTufYf/6hwWlP/nq3aFM+70ocKoIconrm007zbdg7Nucm754FbeNc+12wrwZxxS3Mis3mklDOuHv7W4qbzi6meT/JrPHyhrgTfALEwh/JIC6pkAcMBoy+XDhRJI/Mei040Fg31FEPxmEn1ovRgOZ2xcxcV4a1lc4UXfkHLb09LdqL3N9F4bbvlhVLS7eOYdI7hvLZpseejw9neUDAuDIKsJGpxS4xXgE0n9ENN1a+aF1OycrndR5Saz6urB5xPuRaCY8G4y/ryfuVdVGcoGqelYKVYBcSiN20DyC5q4ltNFptj0/mNlWLnHmTZzfkRTC1vkwKTKYgDpm6Cbm88aTvNeyL+qmz3KMduOkbESQRwgJC0cS5G0gfeYQ4rfrmYAcmR8Pwmcsp38zd7LejyJqnq2s09wADexJCCNxf+keLNeLCKr++DpaPKDeMPaGfO5zDr4+kb9M31u4w23OoU6PXjSo70kV4NLprzi+YjwXrGJK1PJWc19MPNGtz1Cn0+Pc0dAbtyqQd9XIheM7+WnzTC6VKl7Fm+DBoxjwaGDBPZ9rxJCVzqb5s6zvH9N97EfGsjBSb5nEcx3U54pS/viHhZ8/jt73Jg42IsgRke/Qfa+t4RwOzetL7Pu2D5Vwpi/vTwAZrAobQ4rerfTQboyP+xX7fHb27hAR5CwxKS8EhIAQKHsCIoI0xhaJE+xjd0RAFT1pf/c9gbH5X1RLuYuqmfbLaiLo0P4zBLTyxyx/Cj5GZQM+epUqDvzo/+p0wpvrbeaMZK4bzvAllpvegviSwj2wFQdO1u3wZsiP6AUL6Oqnt2HRNuxGm81MMDFLRxFcx5aGMgoDe14LI9Ei0UFA5Bym9izMzjxmHRGkBnVf2RVP2NR0PCLnsLanP6cLucSpm7jzBgxe3njbQjRmkBI2hlX5m6ySiqAkqpvigDyKyLDnxPw8MZU1LwTieUrHuqUFtGdtJioqudSWr+JEkPn7ou4Vy/mxTChh75qSJZoosQg6Z+APL29uUdSPxSfvt50cnD+NK/l/c1IE+Y6j2dD21LKpV6nuwufTOPxBKRKo6Nyb+d3MOcTiQbGkamtWLZtjMODpXWiFY/38UbShgy8/TA1aiqA9ahzQxSJEvuP3vd8LC1jwhB/GrxfTY3yq1dxo93POwWT6xtm+dlGLVkki96V+XD2/F/eZA7jJRb/BIoJcBFKqEQJCQAi4kMANL4IsWZmtQuhbgspFBIWTN3IyV2odwz3h0SJ/YM0iSBU15zPZ/GYSb2/Pwv2JBOa+EIS3stHuMYZVgMeA6Sx/OgB3Qwapb81i5fYsLnr4EdJvFOG9A7C1tuSXJ4fM7atIWZZK+lkP/FqHENovBM/3ovLFhLN1W61NdWOkawlS+q1Ze2w3LB4RzFkbiv/ZPcSHJ5KuVhoUs4SE4LoYs9JIWbSI1AMG8A0idHAE4cF+uFtu4D3Ut77uRrK2v0HSsm1kngUPvwAiJkwnxK+wCLK0vpmyxjWIZsEbXfE7o1iGkjiUPzgLUWM8TfrqN1m8cQ/ZPl2JeSWaIG90hJN2sb2gcO37AkvQ4o98CO/pz8UigsSdmx/71p6uiWuIbuFuevM/ZmXpA47MIsfAnqlhJO4q/MSqKCLIsmdOucMpF+YZyEqdwS/fpYPPizQaEsKt7gZ+nD+AM7/pPaWLT6rg9thKWrb2JvvTyRz7dA95SixijTZ43D+QOu7rOP5x6UTQmhbZfLhxFdt2ZZB1Ebzv70/Mi+EEettk8rMQNcYz6axatJhNe7Px6R7DK0OD8EbPQqqOuZj7vkAEbWb2722KEflQovu+kLVHe+lymrSEwSTZtXS2Ji9yJVfuyMJtaluqXHbBr63PZHKfCeeq4mY3zUV1uqD2ziLvAAAgAElEQVRbUoUQEAJCoLITEBGkuwLKyh0uidx4x94yaiIo58gqEl9K4VD+vrQNccvjaONd8Oa7/4wNhDe7qOvGFPrKBiLuuWixGfUgwuTmZSRrYyxR84s+qca5um1gFrcZ0oQKBYJOqUHfAhNIzNKpBHvrubL4MXLxAkLqFTAp6q2vvpWiK1PXRBOYZ5mVTav3NGlxg0k6aCNkcjJYNXEMKZYxOj2nsiEyEPejqXQZqZcA20ERVCWHnJqeeCpiN9zSqmTN2Nn50d6UG1Rrl7m2UKa+G0HgRWvRWZqHY8TsLYQ2KZl1pjTtluZap0RQnoEf34rkzM8F/mk3995I87uNRSRWKF4EVXlwIfd3qk/uqc85si6Ji+dK5f/mEA7tWWP1skKzBB1ZRfzoFKvzrMzPFHcy13Vh+BKdJoq77zVL0Pkccrw88Sz0ksGyTufue+XKfEG/Mowxy9QHZ4ORLHkjBB9b91qd7put9edLH7/T8iP+6t7Y1MJNV89TdcMIqn5TChHr0GxKISEgBISAEHCUgIig8hZBCf24eq54VwvdjYluXzVRVPSUF2xYNNciRzaoztbtpAiy3LDknyejvbG1TU+t41JWaMgFlod8fjobNV0RpLqKYeMq4zdiCQser8vptFgGJ2m2oCKEjEc0C9Z2xc9uzI+DIoh0FqfVJby7n+mcJf2U2CWYH014GgtisTSL3BndWCFHHyXW5cz8z1xXZyE5JYJ0zgkyu9ZRKhEEAXj1n0azu9xNcUZXc07z+3d7OJ22kr8ul1YQBdD1xQhCW/lT16uwS6meCNKz4noMXcDa7n7Ys/BqrnF2v893h9vM7OxgRt7vWURKbOfue9Mq1OINLSzDQbHLSWjnph8rZLPEXea6ZiGCyPuLajumUHVPSsluKLlKCAgBISAEXE5ARNB1L4IciZfA4q2tWr6GtfVFf2U5W7fzIkjbsHhob2hVF7Q6hd7YOrcZMm/CFfeuwod16okg89vjIgLkrd5WFyFk1DfOdV0ggpL6r6JxkeemlGx+zGNF3RCq8VeNMu0Hi5fgsVOcCLru3eHKTASpsOsO4Nb72/PPf9XnFlWv/LF3Jhk7tpVgNpRL/IiYPYfQJnrxdOYqHRVB2ouB0ougVLqMy1ITfxjtxL05d9+bR2L7IkV1A8UxS+ffPX7A2OKv0luC1L5wxwSuPv04ue7iDlfCxSuXCQEhIATKhICIoHIVQVoKVsdjguy/TS3ouHlDWYSPvtUYNRevHA4tGkTs+qLjP5yruwQiSNuw1DG7ue18TrG8eOq8sVU3/G6HWNwrFuuQ58KTGBizhKnBdQvH5miZqNwtY4JUV7gik4RZusTZF0FFBWabe+m4Jch0WGp+djj9TWKJ5kd9U+5xJIUes31McU/eRQWLl8GjR0SQE+fQ1H2RxuEh+NY4zbHXn+XsuRJMiCbOMXBoWTLJG/eYYoKUT1HucIWfP5rAMHJoUQ9i1+v0xVF3OO1FQf49qZcB0bn7XuuNZt3MViy4h/ubEoIYHLJ0WsQEJbSliovOh3OZdakEUy+XCAEhIASEgD4BEUHlKoLAuexwnvZdTiz6rW28OZtB6orF+UHP9ha9FmiM8TSHNq5m8UZz0gDvJiEMGBaKt0ViBGfrtmqz2M2QubS2YclaP4ZjraYT4q7/xlaz1hh/SiNl5bvs3JVpk8rbonUtE5oxi20zxzP7EwgaMIrn+wVR1/Qy3EIEqWXdFVEwWkk1Yf0xu9J4UxBHowqZU2kkzlzJV4ctElH0DMBbN/22VqeTIki5rIhNYsnmR93I1slk2253Qjq4sW30YGa77PyhIGKWJhDsa2DP60NI1E3rXfEeyeaYHneunNzGt6sW2XE/sx/X4wp3OK/eK/HN+Zhf927j0vmTZkg12uDTdxx3NbQXb+RByISFjGztDeczWPU/mzg1pY52cSyPbYO3cj9MGc/sAwY8/NoQ0juUXm0D8K6pbwk6nZbIqyu/IiPrIh5+IQwYEU5oc6Udy9g5m7ks9r4v4pwgY+GzsJy67/O7UhDjtzkzgK5NMq2z39lbflUmkxsbztU/i3dZdmYFiwhyhpaUFQJCQAiUD4EbXASpCQ6KYPnTJ+HEFsoNUFaJEYB/b8HYuzlkpOC+6iW7PXM8JkipIpi4lBja+NqpznbD4hFC3Bsj7ZS3zZrmTN3Fu2fl7E+ib0KaTUfNG5aAs1lkN/Tjir03tg0imDMjFP+adsZp5YKmbsTr2JTNNZCZ5YZ/Q/MZTEoWOHOgN7quc6artfTR+dnqinbRMdhkc7PK9KfXdav50TksVRGKPaeyNDIQz0KbRGfmp6BxTXia9ODxVPoMW1xwFlNpnz1aTIYiNXXnu7QNlNH1d8+kZe8A3Gyrt3dO0DvW1hw9EVRsCm6rusEcl6Q/vrzsPRyaO1k9r8iyjPV61LceF39v6rnD6ffE1mJTfN3W60D/RUDAiCVMf7wu2B6Y6tR9X9Bj7eWF8heH16H6fK6yK4ZqO1a7bKGJCHIZSqlICAgBIeAyAiKCylsE4dip5M6JIGWXrB4ier+f6a2u1Ufvra1e+ZzTZHySwhTbw1IdrtvZzZDOhsVYxEGGSnHfYKLHhRPcpC6etuENtnE4vl2JSwynjZ/Zz007VPV0z6X5B9HGf6xmRqtaVLvauLSDRPVFkNGQRfp7ycxac8hKULhCBIHF2U62m0SH58dyVWgugEYyLLNoueTRcn1agsATt/sn49/WHy8vc2IC06ccRRC1uuHboRe33VUXD3V9X71sIPvARk6mreSqrnuWA5Yg5RFxTzgTXuxKoHqwr3I4ctbBnaw8EcCovgFkWR5qrHemkL2DVXH2vrdnDQ1Qzwxyx2ibDMSZ+16bNy3FvXKGmEMHAFs8m12cylpEkEseLFKJEBACQsClBG5wEeRSVq6rrPkWrvRtzt8/vof7WyNcV6/UVE4EinNpK6dulKaZZtEseKUrfpeLcGsqTf1y7fVNoFiXtoo/PI+OCSx9MQj346kMH7a4+AOAOxzA+EhtbtozBbcPnYjZcgCFWQR5UW1NA6oeduACKSIEhIAQEAJlTkBEUJkj1mugNX8PfAtj0+pU2T8Fty2u/cG9JkOqVI1ezyLIG//Hw4mJDMGvppHMdcMZviSrUs2eDNYBAtezCPLwo033aKIHBuJd1cCe18LyD3+2O/I7VnLludb8fW4vbrMHFHmQtQP0ChcJ/AhjaGPI/hK3ZRO4KVuUUIk4ykVCQAgIARcSEBHkQphOVVUlkrzhE7ji8xfVNkZR9Qs5RM8pfte08PUoggq7LNnGLl1TpNJ4xSJwXYogWzdVe2m3bVDfuoCrzz1OLsdwm/MoVUp7HJPeTFaJI3fcEK7WKPiy2sYGVP2iYk279EYICAEhUJkIiAi6lrOtCKHno2DLM1T5Ud4MXsupcK7t61wE2Yv9cg6ClL6RCVznIshefJ7ulHkmkRvZkpuWPkuVc2VoFa0VR16v/uTe4UVeFRARdCPfQDI2ISAErgcCIoKuh1mSPgoBISAEhIAQEAJCQAgIASHgMgIiglyGUioSAkJACAgBISAEhIAQEAJC4HogICLoepgl6aMQEAJCQAgIASEgBISAEBACLiNww4qgRo0aYTAYTP/kIwSEgBAQAkJACAgBISAEhIAQ0AiICJK1IASEgBAQAkJACAgBISAEhEClIiAiqFJNtwxWCAgBISAEhIAQEAJCQAgIARFBsgaEgBAQAkJACAgBISAEhIAQqFQERARVqumWwQoBISAEhIAQEAJCQAgIASEgIkjWgBAQAkJACAgBISAEhIAQEAKVioCIoEo13TJYIVC+BPw6/cn6Z/JYP8WTxIzybdup1gL+4qP4SxybU4uoPU5d6WThxsQte4ZHb4ej62YSlZzt5PXXsvjfJM3JpnWmNwNmVSHLble86VB/CkP/5Y9PDeDC57y8fSIfX8uuS9tC4Log4MW4QZ15qNYVjn+0mdFfG6+LXksnKyiBmyexoeMDeP4NOdkZfJT+EnP+zLHfWc+rrFxwnhobvOm59qYKOijXdktEkGt5Sm1CQAioBPw6XWL98N+pnVuL1bFexFRgEZTfV2qxOqYM+9oxjI2xLfBUGP3+ObH91rD/ulgxfzN51lnCA67w+55b6Tmpml0R1Mr/LRID6xaMSkRQBZphL16K7EpLL7h4aDNhO85XoL6Vb1ce7tCV0S3gi3c2M/lM+bZtt7U6zVn+VCAeSoETu+ixzv6rhvLtsR8zxrSj0flDzFh0mE/Lt/FK0loZ3JuaCNIIGjNZ+8ELLLhqB2mAkS1Tfqe5Zw32Tv8nAz688dGLCKrIc3zzACY98RhN/tjBgK0rK3JPpW8OEOgR/x8GP+TG4ekvE7vdgQucKNIiaihx3Rvyf++PJyrZiQvLqqjnVda/fYr73B0UFR7NGPzGYIK8TL/+bOwxj622ffO4lTbRfXg8qAG+7sqXV/nzt2PsWJLC1s/0nuo18ev+KL16tqapdzXOpy9kXOIxuyP263SRLWP+Dy/DP5kS4cGiIl6YlRzb9WkJaj/qHG91vsj5z+rQJd6+AII2xD/6Eu1uMXLyy3n878Q2Tv5dclpypasJWGy0Dm4m7GNbEaR+j53N7j3t2NDRj+PbVzD6a1f3zUX1edVjWq8HaWpIp8cG+yKiQoogKqolSESQi1ZnEdUUd2+WvAc+NQcQ2/oZWtwCp78YwlMnTtqvTPGKSDpD47J+IVjy4bj0ShFBLsXp4spqj2Fxr0A8ft7KgM0iglxMt9yrG7rwNfo2vsD+qQkuF0GPJsYT99DNHF03tkKIoLhZZxgSAMdSb+XRBcWZ1avxyLRJ9G9aTZ0TPRF0O93nvkDnO7QyltN3gfQ5U1nykSaEatL0mT706vQv/EyvVM2f4kSQUqbfeANJ7S9w/rPb+Xd81XJfIxWywQcvcSDhd2o7JA4jmd+zF42zd/KfT6ZxsEIOqHJ3akjfgXTxA0P6RgZ9aqv0bwARpFlTirGkVEwRVFHXpoig8piZou/NUvbA5xW2BN+L8btp9Diys8jK/MLO81H4Oapn1mFAdHX2lrLpiny5iKCKPDsigiry7Djdt0ojgh78kwMJZ6l96laeHVSDoh+34Dv4BSZ2bwDf7+Wr21oT5FVYBPlGj2Vyp1vh8i/sWLSEjR9dgDua0X18OI8pwui3vbw8ZIPZRSuoN5PjHsAX+PPXg6Sfa8wjATc7JIIgl5VrfqH1LV58MKoWURXYhc/pBVjCCybPOk14QFW+XFCbnqnFVRLJ/NBeNP7lXR7bv6i4wvL9NSAwqPdAnmyAHWuOiKBrMCXXQZMigspjkoq+N0vZA9U1DgdEEPxNUvIZ+vk7+twvZd+u4eUigkoB/6muKTxxxwnenz+Vg3c+z6B2gdz+DyDvT3757j0W7N7KUcv6q9xNz6BwOv2rHrXclHJw8cwh3v/4DdZf+FMtOYCpQzvTsJh+/fRJOLHaBi1gMisfaYDV30zXP8S4sOe5l0PMXT4dLd67Tdv5DPsXfPXuUBb8Hc64xx6hodKhPDiXtYOl21L4PE/tgKnu2nz17jh21xnLU60aqH2/wrnjW5n78ToOa2WdZjmNpz/ux53HVjNp9F4CYsfS+QE/PJUX8DlZpC+fyNbVNltozycJGDOc9g81Vl2iIOfkXrbOGkfGV4VdHzy7z6dT/9Y0q+uFyYZgPM/P32xgY8JEzpbS3enu7t14vv8DNK9b0zxy4wVOfJPGkoRP2KXWrVloikTzx0ESey7no/xCNXk0KpSnOv6bBj6q5SP3Ktknv2TDnFTe+Uq1eEQP5+PeDYqhfoI1HeYw31SqMVPXD6UVtu0Bal2FLUk+9IjpSZ+2TbjN09wX4x+/cPj9VOIXn0APYdys0wxRNs1zatNzczHda/oo/5kcQqOLB5k3LJ0H3hiiI4IaMzhF+butxQfwaM2opT1o6p7NJ/97hVVfKe3dTv/XB/CPT1NYtu43GsW9xKggR0UQtB5+jpVdz/PXl/W4K1bP8uT4Qi9q/nP2zad7XGH3PM+2jxA3qA0t6vvgrtwLytwf28M7czax4Tubtj3r8NSYvvR4qAE+JhdB8/wcXLuCxBVnLOZHnfvfP6B78nniRnWjVX113eb8wq7F84nfeKnwwO67xIGpv1M761YGRNRw4I1gGYkgj0D6j4imWys/vNVx5mSlkzoviVVfX7Tqd8TcLYQ2yiS1y3jS+8YQ3TsIPyUIKzeHrAOrmJWQSr627ZDAmrFBsD+JvvMg+qVIOjXyNnM3ZLJ53niS91rW70Fg31FEPxmEn9YRYw5ZB1NJfm0VhyyLOl23OgyPUBLejCDIw8Ce14eQuN16fI6vPv2SrhVBqmgy7CLsQyOju7Si5W2eUAW4eIp97+9iWlaudUeq1KBL0L94MrAhdW5WJ/PKec5kfsvyD3/i0ysFxe1ba9RNeb61R/1/MXAs3fgK6t7KJ/XuZ9DD/ngrt/vV8/y891PGpZ/Hlvw9TQIY0rY5d2g325Xz/PxtOgvTzvC11e+gRf9Sf6dP8IP0+Hc9PJT6L57ii+17mZxpkfRAdTO07L5dl0PLuCG98epYwDy86jCs03209PPGXZmbqzn8/M1+nX4rFVbl4RYtCAuymJ+ruVCtKpQ2JsiJudeGlt/3271xV/jlGTH8eICl71uvFXN5nb4rvD/6jBlHL1vPZ5Ua9GkdRJf76uHtVhXycrn467ds2HKYtTqhck1v92dwh+Y09VXXtzL3GV+y/KNT7Cu0B3KnS6t7eLKFP3U8TA9xjBfOcGT3AaZ9l1NoXWljrTgiCOiaww/Ds6le7LPfg9BJS4m43xPD3tkMmbLN7vhK++wqi+tFBJWCqlkEneKrrzy4995bCtX02xfTGZl+SP37QwzrFUGb2or6sfnk/cHn64cz83fl7+Ungg5/+zt33d0AN+WhaPG5krmOods3YpJlqsC6ePFPPDwUhWf9ufjtG0Ts3ldCiqoI+nEv+zxb81Bt22p+Z1dcEDvzq4+k3YqxtK9bXae98+ybeg/bLWNtnn6fmEHNURJU2X5+XNeQZaWInfF8eijrBjVG/Qm3qt5SSJRIBBUlbnK+Yf7At1mjqI8yF0HVeGruFAbfrScELMWV5fCNbNl0mua5Pszp4clrRa4MH3q9MZ7HbrvAnlmTeSdNEzs2lqD6XYl//WHqWlp7ALc7mtF5VB8ea3wzyl11fGMMry4p3GBTJ0UQnn/x0btnaPzHP5nS14PS2DOcFkEP9WR5Yhtu0+FWSDR5BjD1redo5aMPOXvfmzwbl6EKIVUE1bxEDjXxtF24xhOseX4O83+0ruvJ8QZeb3+BrK1+tJ1VnFujcm1ZiKBgYpaOIriO3t1mYM9rYSRapJ4zi6As0vd6EtTauxCc02nxDE5KN/9dEypfp3OmSRD+qi7Mv8iYQUrYGFaZdsMehMQvZGSrwnWayhvSmT0knm3aztmpui26GTmHLT39zX84uoouI1NK+HwtyWXOWoLU8jVzuJjniYfto/lKFu8t2MXSvwr6YhYfpuC/wp9f9zNuRSbfq9+UvQhyx5AN3qY0htbPse83rWPcDwV/e6xDZ4a1sDP35w4xd+lhduRvhlURlHWYfR7NeMjHxrU27yyfvv0hM7TkkC4UQYb0zQz61GIXX+cuFvS5nzp6P5vnDjHjTctEB+4M6tGVJ/31fjUVn+LSJUZwZu5Nd9xtzZnbPxBvmz2K8t3FQjFt7gzq3Z0nG+g9J7J4b/ouluZPpxejn+rEw3rPlDwD+1ZsZZpFsgyPu1qxtJu/7u+9nljt0603YXc50o+S3KMlvEazBB2ZSY/vtjlQieYVUYvVvbyIsfvSOII5W0IxPbFyM1nVbTjl+cRyYCBFFhERVAqCZhFkruDK74dYv2Mx6/+4QvPmsYxr1wC37H1MWfMGh4F7g6YzrmVtrvy6j9VpK3j/jz/ALZAn7htAvxb1cPt1B2PfS+EXy/446g5XIkuQKmgunODDHW+w+swp3G8fw9QnAqmVe4w1b05ivdIXtW5Tt859x5qtb7D+D7j3nlhGt66H2x8HmLnydT4vEUdVBJmu/YvT+1azZtZEzl16kqAZSXRuXJ2zH48kecp7phK+E9KJ7lCbyyd3sj75NY5+fhhq96NJ1DB6dvCjxsn3SHp2JJfVvvzrjZ8IbfoX364YysbFO1HsJ9WaDuPfEYr1qR2pC0rUadNFQ994jb5NL3F4xUziF2ej/Jb5NP03fSMep8mxVxmjU7fD7nDRQ9nY8gJbUnew9ZMznMgBnwfaEBfTkxY+Vzm8dDzDl1n33bGYIGctQY+w4ONuNLmUwTujV7Dke8VSUJMmTzzA0P6NOfr0m6qFyaIvD//JN3Fn8fqhLg2G6/0IFJRtOv4lRj1Yk6z3X+PlRQpBOyIoeADTRrWg5vcbGDFuL/yzMY8N70Hne2/FUpbbi/lxWgTxNwuWZvF4PS8+iKpF1E8lXye6V6riVc8S1G5SPAltb+bXj+fw31knTHPvWb8BXfp3pnPNHQxKKLAc5Qus7G9YMiuVDbsvkFPbhy6DnmHE47fjzhk++s+rJH6h9EKde9O7mkuc+GAF/0vO4P98WpAwO8wUMHt09ViibNZt0pxf6HdXDfYm/pMBxaWEuqk+nRtNYnhgXYw/zKPHt5tcAi4oZgkJwXUxZqWRsmgRqQcM4BtE6OAIwoP9cM/aTFRUcn62OrMIMjdtPJXOqvmzWHXASODQV0jo7o/7mTRiByVhej2lChVTtr7cnP/X3r3H51z/fxx/sgPayPZVhLUKlXNLWiw5C52QJpSzjUJJTk38nMKKckhGcgo55PQt9I1MQviWTki25Bjlu2kmucz8bteuw65ru7Zd19iua9vjut2+f3zb5/q835/7+7O5ntfn/X69Fb95vqIXfqYTpR7X2OkvqH6AQYeWtNMQ45JM67GJ+n7JbM3esFMnLgaoSutuGtbvUQX5Sme+GKleb5m/+HLl3LZSwc9q0pRuqptHT4KyH5RchiBjpkn9Ryd3bdHkfUlK9AnQ8G5tVKeM9OumZXrF5gnmI480V8/Sv2ndvhP68g+DEiVVvq2KRjwdqsolzunLef/RNPNneOdDkM1VubQmyBTGDKf2aO7aeG254qW2zdsowtjx+Fi1W3fadGLLOVMT9cOnOzQ3LlknU710V6U79Ep7Y7+ls1+tUeQey78+Nk+mUv/R2e93au6Os/rmaklFdHhcbYN9dfbrNYrcaTnepv+5KT7hF6RpPRup8pkden31CWuIlErqle4d9Eg5g07uidWCPef0zRUpoGw59WzdRI9U8tXJ2BUa8I3paZ3fvaFa8FgV+V46oS3r92jpKfP4lK6iERGhqny9IciFsVfx8pryQnPdU0K6GL9HK2N/0/rzV+VXwl8t7quplj6HNOCr9LBXL6yVXn+onHT5rH6I3ae5B5PMY1RRPZqW09EP91tDkOVYw6n9Wrr5l7Tzyqekngp9SF1DK8r31C4N+Og3nTQPS892XfRUlX90eNMnmnzQZBLgF6B2De/Xnae2arTdE/qKmja4ie66/ItWLdqvpReNtsZ7JXM/bsgfSKdP0lkznuiuGteOa9OXExSTdNzhTA7b070a/YcG1pW+jbk1m6nQQXp28lR1q8OTIKeHwnLgXXfdpcTExLT/3ehXXp7b0ldTCLqiP75brjFfb9F560V01qSINrrjomUaWg0NCB+hsNJxWrtgnFbaPTqtqIj2k9X0lmP6dO7r+tAWIo9D0MWjG/T257bT2R7Q4M6D9ODNxil+5r6YQ9CVP3drwdr3tM3a9yc1rndHVfvHfqqda+NoDkGGP7V7dg99vsEYF82vyC0a3amqzu+eqBlRxu/in1LTZdPVKPCA1nR8TD/ZfSvRUA2WLFPLSnFa06yFfjKf4s43D+v5eiWUfHi9lo1+SWfSnrTdmFe7N8drUL1SSj68RdNHb9ZWJ87tdAjKoovZBZ28CUG1NXVDd4X4X9KRDYs08p24tLCX7atPko49cz7HwgI+zTtrwsAQlTr6mcYN3qpzaSfNPgTp29XacKm+nnwoWGXMX6wmxW3Vkl/v1YutKmW55sf1ECSZpvR5a1d0OXVOn6eY09U79/NsQlDwy4O14MlKMpzZrw+jV6RPfcx05hBN/bSrQkqd1cYBb+otu3+EvRU+bYz63VdKv386Vl2nXrAJQZd0YMnbGrggfSRDRr2mqc0CHRTVuKrlH51Sw4CyWvFoGQ3L8uqaamLL4QotbTog+ew2xeyaok03pCpcXQ1bMElNAg7po65DtNhuflKQXno/Ro9WNE59G6j3zf0zhSCDzux6X0MmfJL2gcX0Mn9jmbRP0c+OUazxP1mCSvIhfTRhtBbbTK0LG7VUUQ0DFL+2rQbOkzpMXqc+dXx1ZvMQ9Zphv1jMr/0kLehbV/6nP1Nkn+mmQObCuZ27cfLjqFyGIP9kHd60WcN/Tp/iVSeslcY9VM7pSnKmqUBJdiWr8yMEGeJ36PV1NsGhzN2K6fuAyttMK3vq0Q7qWaukzn65WpH77Pfu8QsO0dyO1eX3+x4NWBZv/uBsDkFXzmn32q32UwJrNNS6Nnc4eJJhHl9XQ1DxMnq95+OqZ5z2bvc0SpL5WgKOxKrnhtP205RKVFHMgFCVtwl7pjFI1g8rN2i03ezyvF0T5Gjs/eo00tKWQTKc2KXXV/5mE+wc/R5YKqsl6Ztln2j879n9rpiD4c3xWjVrj5bafR7z0oAundSi/G9a//Yua2hq2/JJRdTx18X4XYpxOA3Ptr0AjevXRnVKJevX2C80fn+yzd+g/PgdzrqNGuXf1v+FVpdlln3c163Vz5zzHb3LMhMgbs3tan4dXxq796qzb50nQdcxOqYQ9Hfa2pop2X4INociB49005v/S3tXDtTbtp8y8zgEZV5D5ADDxadMrnGaQ9BfuzS3fRedyfbNU9T5i06qlu0xSdo9tjGfO24AACAASURBVI4+324+yL+vWs6Psk6zS0k4oR/3rteOBW/pvBOhJdum/Ktr7PzeamSewmdIOKUDe2O1csF+7cni3M6HIPM6nAbVdNvNmaeiOaoAlzchSPJvHa6FQx5U2mwO49qUU4f09Sdb9MHqU44DUWSSjnXIIQRZymGXjNNHPedqu/WDbfYhyHYCTdLxvdowb512/pgi9XpR7z0ZrKSv52r45MxrbHITgvqOPadRDynfQ5AUqH7vDVb4PZb1Omd15Me9Wh+zUxuP25YBb6GYL1qr2pmdGtJlbeYqbJmClqtPAY13v810CBdCkBK+U8zOEVpls7bDtb8LtkfbTLXI8iSJ2jmpqybuMEedtBCUrH1vhWtMTju0WoLKr2vUdoAlRjluyBSuzig2qpeiM5W9yyZgOXHu3Pvc6HfmMgQ5Kqmd1Yf54v7q2iRELWpUVECJjBUY8zsEOdonKON6I8n0Id3+KVW6vKOAcB2hwaUQZJ4CVuGs1i/YoQUZFzGZA1e2d8n57zVl/gHtlnns/e0DgOm913E9to27PPZlMj1JdHwt5v5ZryW7KzY/qcn281iidi/apCmmb+ek4mU0vHsb87TGqzIknNXPB3/S+m9NT9Yyvuym8RnXMJ2N1ze7D2np0X/cGohcDUEy/3tOCCqAT2vy70mQkyEox2IHhKCcQlBaEQVXQpD5j3fZ9q+qQauGql71FlPRBV3WkdX9tHx2TnXLcvqA4a2Q9i0U3qq2alYtbz73JR1Z/bYiZ2d+ZuJcCCqtfu9FKdxaLjpzH/IzBKW17l9e7fq0UJsH71U1SxGIS8e0cuhMzcm4UN+ZEGSe3pbFqgC7C05b5/NtO43/v4bmam8/adOyVdqyI30Rf63Rr+vF+0vr17XD9OaizF65CUGmaQDF3RCCTP0PbBam/m0eVEjtStaCBwlfzVeP0ZY1PuYQdGq7ej7/bx3LeNn5GoLMjXvVV9ear6hn1QAl37DpcJ4Xgj7r30vTM4EXshBUKl5LZ+zRqgz3lV/dRlrawnafoGxCk8MP82U0vPfjalA2q7+tnhyCTmvLrFjNslnflHVAuI7Q4EIISlunVOOStnwUq1mWD+y2tA7WGmWSzxiCHI79dVyPtcHcjH1JZVyblW0IOvdfjV70i7LfwsqZIhoZQpC50TpBd+ipenfr3uBypiIXqf/o162f6JUf7J8OmoJTSbWtW0UtalXRXZZiCpd+0/pFuzKH1Zw+atyInxfrrhmPd1aNa/Fa/8UULfg75+lwDV8+r+VtkkQIIgQ5vAWdfxJkrtLmc1AfLpysT529oV18EnT+uxnq//V/rWevFjxCrzxaQ2Wt0/JMPzJVh7vJQTU5Bx3zmCdBfdVmbZTq+36rJY91UIb1206KBqlsl+nq1ud+lTUc0KrWj6VXiXLyDFkf5q2QLl0V1ae2Ag1x+qD1HPupjcZ1RM7sE3TnE1o6v7Fu0wXtX7BQM9aa1oUYXzdsOtzNGYoa+Afr1Vn91fZ275z3GTJWIxvXT73uKy3DwbVqPcBSc9As0/yifhz2v+zXBLkagj6opYil3RTid0H73hmvD9LmMZlffiGKmNtZIX621eHsR8n1EJS+Jmj902U16DqrCGa6Z7KZDufo/gps9oSmDmusYN8EbR36hnmNT5hmbm6vmr6ntK7325ph9wuRPh3uyGrj5rnGJ0i5eRIkRc8+rk5V/JxbE5TW+RtdGKGJxn40TPV9vtf7T49UjhW6jZPe8uhJ0LPT1qnbvb468WmkIt+1r0RpnQ736xo9M+B907QjF54yXfefnxt2Asu0okTtXrBJUzJ8l9P1yY56ppqvzbfzLoag4BCt7FhdvpdPa8vaXdY1J8buZz0dLvPTgAb1m2jwIxXl62gvIJfWBDn3JMiy0N12/Yz1T5BlOtyxHeq6+oR5ytl1hAYnQ9A9dRppfHN//fjRpqynf5ktfH76j8I/c5SSbG8cy/qhzGEvra2WQfK9njVBLo595fpNNOuRirr4038U8dm5HCqOldO4F1qpTonT2jI3VrOyLahovmd9DmnB7P0yrTh2/VWnWogGP15dAVcdf2Fgd0ZjJbqWTdW1VoAMv2xV+L9tqi643nTu3uFyYQTJ+mXg1HLq/J/cNevp72I63HWMkPMhSGrVeI56Vr9JV07t1ordG7Xz3DGbNURZdKJ0f03v2kC3pv6lA1vf16z47x2/p8poLW5ZVT4XDmrlhhlae7Gsmtbor64Ng+VnfOR7wVGJ7IIWgiTLGp9/jm7T2sWLdXS7qdiB41dfNV0YoYCDK7Rr/SadOWxab+R9z6tqM3mAQm6O07+btXCwmWN19Zk+SR2q+cpwOlbvvRSdXu3J2lBVjV3YXoEHt2jl+p+1I61ggLEwQoiiJhsXmTuunPbcrMlpldYMx7drxuhNGaY3mU/eOFyrxzyoQMMpbRw9R2/tvWReGN9C4Y2rK7CUHAYVy7oOGRfJR6/Uh3sdlDtWJUUtG6zmFVL0++fva+CkOOnBMA01lkuuYJp2Z/eUqWW4FvQsrQNrtmv99jgdSZvmV0rVOoZr6gu15R+3Wc0itmTgd6U6XMaRy2I6nCRLkNHFY9r0wWJtyrBP0JWjn2nU4K1yUNnU+l5nNktN65G/QRuXn1HNS9lXh/NrGaW5g8IUoGQdWjlGQ5Y4ualQNiGo36wxCv0rVqs++lZf/nghbeGqsTBCvzH91fbOSzYb7Xqr16wJes5Yue/PH/XBTEthhEp67uUueq5Befka4vRhxzn6IC3E5S4EeUJ1uMcnrtQLIf4y/Barxcs/1rYd8dlOKcmrEOT3/FQt7VxdvlcT9f2y9MII9Tu/rP6d6quCr0GHlnfVkCXmT2C5DUF5XCI7p3/yrJWtEg5p6doftCpt0bivWtzfUBEPV5Rv6mltnB2ruWlPRFwMQZbpWUkHNHfx99p42bzAPLSWWtQNkl9x+ydBlnVFht//q1mrftGXKqlnGoXpmZDypkpdjkKQZU1PWhGDbXr7F8dTkFxZb2QtGJChMEK9u+9VRKu6Kl/CoMOfrtbwny26eRuC7qnTUOObV9TJrRscP4WwDrJlfco/OrnvSy3dn6jdaQv1Hb8sa1+MhSJmfRyf2ft6QpCLY6/AuxXT/QGVL27Q2R/2aNWu09pi7LvxXqwVonZ+9oURrPfthd+05fMftO6YsXiFVDmwvHq2raiTNoURrNd5Yr+WxsZbC3Q4Vimj4c8+pMCj32rdT+l+AX7lNLhLK9Upk6HyXPnqmtXKTz9/9bM2nkzWr2nT5bx01521NL5DTfnlsIlvTr+fuf65S/sEGVtJ1cKlJ9W0XE7V4fz06Ki5eslYifPcTk3vP9HBZ6Zc9zrP30gIug5iV0KQSnTWpM5tdEcWlSd1cpM6f2IsQWT7qqsB4UMU5qAErt16nuJPalz3jqqWsQRm6l86f/FmlXW4T1DBC0G6c4o6z+qkahnL2FrIjPsNRQw3/z/zk6PMlcvTfv7P4RWa0X+4tZKcVd22opOyWldgW2kr8w1kOPxvRfbfnmmKUpZlte32Ccr+3MbWHE2HU5alle0DWeio1zSpWeYbyvDnBemW0jq2+lVFWkqHt+yqDSNDlFY5K9MrRUdWTFRkjHHRvf3LtLmmdGBpBbV1qVZm1iFIxnVEs3qpvqMKtYZj2vD6u9pkqatrLbCQzS/30c/Uf7DjigdB3ZL0Vdfz+vPLynpgYtYTx22rkMmVdR/ZhaC0p4VZ9DthryZ2XJm+n1SNFoqZ1lrVHBbhyzgtM3chSJaNb8+V07CuN2lFjn8vb/STIEnBfTRzWofM5astfclgn1chSKquPrMmqcNdjqseGo6s0ciX3s+0B5G/K/eG8ZrcWiLbWCLMVGnsLkcllWXQr5/bfvB2MQSVCNK0yEa6y8FOEabhtA9B6R+EM9x4lxKVqAAF/LFD7VZn3B/O8kQj883qeJ+gTzTe7ov5zGuCpOzKL0uZiiu4tIbG8vQt618uu3LQ5WtqQRfHZaNNZ7D/UF65RqimPVrFtD+Qg5ddiWdr8MhwYMJvOulzhypfu44S2a6OvaQWj7TRAId/9B2UyDbet90b6S6Hnw8yBJUSFTWtd5Msjs0YrrMfH0N8rF5Zd9paSc5aSdChtkG/blqrVw5mHURz/BOb2wNcDUGWv/2HKujhl32t1TczNx+mqKVRCjP/23wmdqR6RVu2hsltZ/PvfYSg67B2KQQZ2/FpoJ6NOyos+Bb5ZfxHwGEIknRTGw1u1lYht90s435ellfGogY3le+tcc0aq5LxQ7/NJqx+jefosZsLx5OgtGu/pZvqjxqoRvfcknmvE7sQJHk3m6KWXduo9u1lVNJsl/LXn/p5+0xteGdxFk+RjE+CxqpDNf9sngQZ12w01tCuNhtapm1SeVZHtq/VmCyrqHmr0cDu6tcsQ8GDDJul+t/XWGOHtVCIdRPWBB37Zqc+PFpdQ7tUtQ8qNvdvjU7hGvrM/ekbrKb9LONTqUD1erO32t1nXsNkSNCRzSs18kCoFo4M0e+2IUiON21N/vOItry/TDO+cPS0yThvzzwl7vSt6tGzpJxfeZVNCDJeyr+q6slX26nx3bfqJnOhhnOnvtXmd1drpzUAGQ+0nCebX+4sQ5ClGEAZrY8sq0HZlMfOiydB/vfVVr+erfXIPeXT7+9LCTq2d4tmTN2r/Rmn5tV4UGOHtFCoZWNVpSj5jKPxyWUIcnnn8DwIQcZhLNdELwzvpibVKmT+vc+3EGTsSHV1GPmynn4gSAGWD1vJZ3Ro+2JNeDfW/glVbp8EubVEtul3JtPmmqlXZTh/Wt98tU+z7DaddDEEGUsLB92t8S3qpG84evGcDu/fp+0+9RUR6mtXHc7Yl3vuDdErTe42bTpp3SgzQY17PK56iY5CkPECyml4m/qqZ9lg0/ynIPchyHgCXz31cKja3WdT0MHY9z27NDlTBTBXngS5GIJyXOeTcU8cKeDWOzTi0Vq6s1yZTGEo4z43AUHVNf6xOqps9LZuqnpJT/U2VaCbNs92XyHXPkC5OvbGs5s2qK2uymVLmjbhTUnW2bgfMm2sm9YTH39FtGqoxlUC5Jf2gclYxMDRfevoWJtryfC0JuDWIA14pJZqW+8n4+aniTq6z9HYe+mRWvcqvP496X1ONejiud+0/bP9mvuHGwKQ8dJcCkHXFD37rDpVcW7Tc+t0YGN1UOPG02Nt56y7do/k99GEoPwWpz0EioBA1DtnFVH9mk6sL6+HZzuzyaZnoHQakajopn8raWcF1R6XsXLVjemj/8DB2tC+kk356htz3jw7y0OX9N+xf+oW4+axvfw0L9s1UuYQ9L9tGrp9ioPppnnWS06MAAIIIJCVQOBkbWxynwwHp6jdz9l/NRnUNUlbu52XfqmgHgN9tStH1Q6a9HEf1S0l8SQoR6z0A/KygltentuFS+RQBIqmwB0GbZ15RlV9/bRr6r8KxKLKoFYXtXHI/1QmsZwmPHuTjLtTXd+rqsbOb6ELmzZp1WZjgQtvBT8cqkEvGze9TdCOqDc0Zvf1tZBf7+47+n8aFXZRl+PLK/KFEtk83QvTmOavq9HNBh3/9l3937HPdPyG7BeUX1dKOwgggEDhEggs1VlDHuys0H/56sw3EXru2PGsL7D6ZW2NPquqKqsVA8toWA6bhfsFhemJF19QtzrG+XBnFDu2l6L3FBw/ngQVnLGipwgUKAFrqDCU1YphZTTMyboB7rjIoLB/tHzEHwoy/uG/YX3Nen2X4ce16vjSzhx37HaHheM2jdMj/lCnKilK+rq82o7xznKOeGiVhZpYt0L6aS7s1Rufj1ZOW/Z4zrXSEwQQQKAQCJinwFnX9RritWrzi4rJqqJU9StaO+YP3R9Q0qkvL+3Wxcqg+LUjNXCeB/9D72BICUGF4D7nEhDwVIGgVn9rbfdrWviSn+N9LDyl48Zvv8Ze1oGJZTToBq7prPHkE3qpW5iqWbboTj6rA19kt27MU0Ac9eOaomcmqN6hAPWYXTybhbIBanb7BPWrVUWBxkIwhCBPHlT6hgAChVXAEoKuSckJh7R13+ua+Xc285n9U7Q8JklaHqjOn+SMkhaCgg1KPhev2IUTNHt7Ys5v8rAjCEEeNiB0BwEEEEAAAQQQQAABBPJWgBCUt76cHQEEEEAAAQQQQAABBDxMgBDkYQNCdxBAAAEEEEAAAQQQQCBvBQhBeevL2RFAAAEEEEAAAQQQQMDDBAptCPIwZ7qDAAIIIIAAAggggAACHiJACPKQgaAbCCCAAAIIIIAAAgggkD8ChKD8caYVBBBAAAEEEEAAAQQQ8BABQpCHDATdQAABBBBAAAEEEEAAgfwRIATljzOtIIAAAggggAACCCCAgIcIEII8ZCDoBgIIIIAAAggggAACCOSPQOEPQfW26vKTVaXUy/I6uktea3qoWHL+4NIKAggggAACCCCAAAIIeJ5A0QlBZvtiCbvkM72zinneWNAjBBBAAAEEEEAAAQQQyAeBwh+C0hCDpMqjlPJ8a10teVnei++WV3w+6NIEAggggAACCCCAAAIIeJxAEQlBZvewr3S5VZC8NwTL6xuPGws6hAACCCCAAAIIIIAAAvkgULRCkHl9ECEoH+4smkAAAQQQQAABBBBAwEMFCEEeOjB0CwEEEEAAAQQQQAABBPJGoEiGIK9PHpb3vhN5I8pZEUAAAQQQQAABBBBAwKMFilYIKrtQKYObKjXhW/ksGaViCQc8enDoHAIIIIAAAggggAACCNx4gaIVghSka82WK6VRkFKLGzGT5BNTW8VP33hYzogAAggggAACCCCAAAKeKUAIIgR55p1JrxBAAAEEEEAAAQQQyCOBohWCyi1UykDjdLhd8pk/QcWSmQ6XR/cVp0UAAQQQQAABBBBAwGMFilYIMpfIpjCCx96PdAwBBBBAAAEEEEAAgTwXKJIhiH2C8vy+ogEEEEAAAQQQQAABBDxWgBDksUNDxxBAAAEEEEAAAQQQQCAvBAhBeaHKORFAAAEEEEAAAQQQQMBjBYpWCAr7SpdbBYnpcB57P9IxBBBAAAEEEEAAAQTyXKCIhKAgqfJQXe38lFL8L8t78d3yis9zWxpAAAEEEEAAAQQQQAABDxQo/CHIXBHOYl/MWB57emcV88DBoEsIIIAAAggggAACCCCQ9wJFJwSlXpbX0V3yWtNDxZLzHpYWEEAAAQQQQAABBBBAwDMFCn8I8kx3eoUAAggggAACCCCAAAJuEiAEuQmeZhFAAAEEEEAAAQQQQMA9AoQg97jTKgIIIIAAAggggAACCLhJgBDkJniaRQABBBBAAAEEEEAAAfcIEILc406rCCCAAAIIIIAAAggg4CYBQpCb4GkWAQQQQAABBBBAAAEE3CNACHKPO60igAACCCCAAAIIIICAmwQIQW6Cp1kEEEAAAQQQQAABBBBwjwAhyD3utIoAAggggAACCCCAAAJuEiAEuQmeZhFAAAEEEEAAAQQQQMA9AoQg97jTKgIIIIAAAggggAACCLhJgBDkJniaRQABBBBAAAEEEEAAAfcIEILc406rCCCAAAIIIIAAAggg4CYBQpCb4GkWAQQQQAABBBBAAAEE3CNACHKPO60igAACCCCAAAIIIICAmwQIQW6Cp1kEEEAAAQQQQAABBBBwjwAhyD3utIoAAggggAACCCCAAAJuEiAEuQmeZhFAAAEEEEAAAQQQQMA9AoQg97jTKgIIIIAAAggggAACCLhJgBDkJniaRQABBBBAAAEEEEAAAfcIEILc406rCCCAAAIIIIAAAggg4CYBQpCb4GkWAQQQQAABBBBAAAEE3CNACHKPO60igAACCCCAAAIIIICAmwQIQW6Cp1kEEEAAAQQQQAABBBBwjwAhyD3utIoAAggggAACCCCAAAJuEiAEuQmeZhFAAAEEEEAAAQQQQMA9AoQg97jTKgIIIIAAAggggAACCLhJgBDkJniaRQABBBBAAAEEEEAAAfcIEILc406rCCCAAAIIIIAAAggg4CYBQpCb4GkWAQQQQAABBBBAAAEE3CNACHKPO60igAACCCCAAAIIIICAmwQIQW6Cp1kEEEAAAQQQQAABBBBwjwAhyD3utIoAAggggAACCCCAAAJuEiAEuQmeZhFAAAEEEEAAAQQQQMA9AoQg97jTKgIIIIAAAggggAACCLhJgBDkJniaRQABBBBAAAEEEEAAAfcIEILc406rCCCAAAIIIIAAAggg4CYBQpCb4GkWAQQQQAABBBBAAAEE3CNACHKPe+5arbxcKU+VlNei9iqWnOEUxfsqtX+krm0ZKq/D23J3ft6FAAIIIIAAAggggEARECAEFZRBrrxQKc83VWpqnLzfba7iGUOQ/3hdjeymFP8k+cxvq+InTxSUK6OfCCCAAAIIIIAAAgjkqwAhKF+5pXZjhqpXAx8dmPqGRn7uZOPFX9XVIQOV4h0nn5kOApDlNP7Rujqwk1KUw3FONsthCCCAAAIIIIAAAggURgFCUD6Par+5bym86gXtmTTWyRAUpGvhW2WoKXlviJTXNzlMdau5UVfCa+pa/Ar5Lh6Wz1dHcwgggAACCCCAAAIIeL4AISifx8jlEFRuoVIGNlXqyc3ynRfpRG8bKrXbcl2pclnei5vLK55pcU6gcQgCCCCAAAIIIIBAERIo5CGohWK+aK3bds9Rj61VNemFJqoW6J02vIaEQ1o5YZE++C7Ffrj9y+u5IeFq1yBYgb7GH6Uo+fiPWvnOCn1oc2yNFwZqWsdg+Sb/qDldFmmldY2Ot9pOjNKrDUrLELdZr0Rs0W0TxyiqQensb6u/9mti+6XamuGoa+HHZKh5Wd4L75bXUSfvzDvX6kqP+3Xt+Hr5zh+U9Zv8Omjs/D6q75eonTMiNPHzi042wGEIIIAAAggggAACCBRcgSIRgqolX1Kyfyn5ZxynTMGjqqKW9VHzCqagZP+6oB2TxmqMdR2Pt56bNUG9anjLcHCtOg7YKWMO8m/dVQuHhSjQEKcPOs7Rh8lS81yHoChdjYpQSsq38p3SXsWcvs/6KnXwKF0pEyef8c1VPDWLN/adqY3tq5h+eOQjtX1psdMtcCACCCCAAAIIIIAAAgVVoGiEIOPoXE3Q/sWLNHHJKenB1po6roWCfS9ox9ixGrPdNHyho17TpGaBMhzfqQ9mb9bKvZekWyopPDJcvZpVku/xLerZY7OOWUbbv7omLeyt0MAUHVkxUZFLK2vSkt4KvfmC9kRP1MjNGZ4ySXJpOtyty3XlxYa6dniFfJe5tr7nWrtfZAiRvBffLa/4LG7P4Gc1aUo31eVJUEH9/aXfCCCAAAIIIIAAArkQKBohyHBWW995WxNtQslzsyarV41LNgUKKilq2WA1D4zThx3n6AO7EtSl9eqSMWpb6ZhWNpupObbQNVpowbTWCtYx7Y+7VSE1fHRkdbQiZyc4HA6XQlDdrTJ0qKpieybIZ+M814a32X91ufEt8t4QLK9vXHsrRyOAAAIIIIAAAgggUJgFikYIitusZhFb7MbRNEVNNiGosWK+eELVsh1t+ydHlkOt64OMa43M64AOZnEel0JQva26/GRVFc9NCDK/lxBUmH99uTYEEEAAAQQQQACB3AgQgqylqk1FFHIVggYO1rT2lZRWRyFhv97qsVQbM25mah6dfAtBYV/pcqsgngTl5reC9yCAAAIIIIAAAggUagFCkDUEVdWktf0U6vuj5jy2SCudHHZrIYQzOzXnYHX1axao5L3z1WXEobRCCRlfLoWgist1JfJ61gRdls+82ip+0smL4TAEEEAAAQQQQAABBIqAACHIZtPSdm+O16B6pWQ4ulMfLN6uLdsT5Hhlj/nOqNFCMdNaq5pvgrZGvaGJu83riiqkZLkuyLQWyVuG49s1Y/QmbTyeuXhC+n2X2+pwnZQ6MFpXAnOoDuf3qKLee0lh5aTEXdMVMeEzUSS7CPzWc4kIIIAAAggggEARFyAE2YQg3dlYMbOeULVSWdwVdmuLAvXqktfUtpL0+6dvqOtUc1xq0F5LJ4bpNjmuEOf/fD+t7lnVNHXO9uVwn6AgXXv2KxmqS96rH5bXj05ufGrZYPXQYvl+9HrWt3ijKC0dGaaAtCPOKDaql6L3F/HfCC4fAQQQQAABBBBAoNALEIJsQ5BxuG+pqkGj2qvFPeXlnzGpWENQ+oaoOrVdA57/t2wLIVhKbTteH+StRgO7q1+zarrtZpv9iLLYLFWWKXEnN8t3XqQTN2RDpXZbritVnNlg1U8dJi9QnzrGHZSSte+tcI35wokmOAQBBBBAAAEEEEAAgQIsUMhDUAEeGWvXg3QtfKsMNUvI65Me8t63LfuLqrlRV8JrSodXyMeZvYWenqR1vevKlydBheFm4RoQQAABBBBAAAEEnBAgBDmB5PZDSkbr6uBOSvFNks/8tip+Motpcf7Rujqwk1IUJ9+3m6vYP9n13E9BDZ/QCy92U13jfLizsRrTM1r73H6xdAABBBBAAAEEEEAAgbwVIATlre+NO3vl5brSu6FSDXHymdlcxTOWnvOP0tXeEUopm0NQSutRH83c2EFVLL0zxGvNiIF6/+cb113OhAACCCCAAAIIIICApwoQgjx1ZBz1q/JypTwlec3rrGKGDAcU76vUFyOlT7qr+NEDOVyVOQQZknXmSKwWT5mt2HMFCYK+IoAAAggggAACCCCQewFCUO7teCcCCCCAAAIIIIAAAggUQAFCUAEcNLqMAAIIIIAAAggggAACuRcgBOXejncigAACCCCAAAIIIIBAARRwawgqgF50GQEEEEAAAQQQQAABBAq4ACGogA8g3UcAAQQQQAABBBBAAAHXBAhBrnlxNAIIIIAAAggggAACCBRwAUJQAR9Auo8AAggggAACCCCAAAKuCRCCXPPiaAQQQAABBBBAAAEEECjgAoSgAj6AdB8BBBBAAAEEEEAAAQRcE/CIdwhGgwAABftJREFUEBQZulnPVJJkSNTxn1frrbiPddC16+BoBBBAAAEEEEAAAQQQQMApAc8KQeYuJxyYovDD25y6AA5CAAEEEEAAAQQQQAABBFwR8IgQlNbhYrerTfAoDbz/dvle+k4xm0ZolStXwrEIIIAAAggggAACCCCAgBMCnhOC0jp7u4aEzVWb8vFateZFxThxARyCAAIIIIAAAggggAACCLgi4GEhSDKtDyIEuTKIHIsAAggggAACCCCAAALOCxCCnLfiSAQQQAABBBBAAAEEECgEAh4ago5r/doIzbxWCIS5BAQQQAABBBBAAAEEEPAoAY8LQSFVFurNuhWUELdIUw8s156rHuVFZxBAAAEEEEAAAQQQQKCAC3hcCFKxR/Vaw75qVt7fRHthr974fLS+KODQdB8BBBBAAAEEEEAAAQQ8Q4AQ5BnjQC8QQAABBBBAAAEEEEAgnwQ8LgSFVl2uiXUClPDzPL12+GPFMR0un24FmkEAAQQQQAABBBBAoGgIeFwIMpXIpjBC0bj9uEoEEEAAAQQQQAABBPJfwENDEPsE5f+tQIsIIIAAAggggAACCBQNAUJQ0RhnrhIBBBBAAAEEEEAAAQTMAoQgbgUEEEAAAQQQQAABBBAoUgIeFoJu15CwuWpTnulwReou5GIRQAABBBBAAAEEEMhHAc8JQcVuV5ug4Yp8oIr8L32nmE0jtCofIWgKAQQQQAABBBBAAAEEioaAR4QgU0W4dPCEA1MUfnhb0RgBrhIBBBBAAAEEEEAAAQTyVcCzQpAhUcd/Xq234j7WwXxloDEEEEAAAQQQQAABBBAoKgIeEYKKCjbXiQACCCCAAAIIIIAAAu4XIAS5fwzoAQIIIIAAAggggAACCOSjACEoH7FpCgEEEEAAAQQQQAABBNwvQAhy/xjQAwQQQAABBBBAAAEEEMhHgRxDUD72haYQQAABBBBAAAEEEEAAgTwXIATlOTENIIAAAggggAACCCCAgCcJEII8aTToCwIIIIAAAggggAACCOS5ACEoz4lpAAEEEEAAAQQQQAABBDxJgBDkSaNBXxBAAAEEEEAAAQQQQCDPBQhBeU5MAwgggAACCCCAAAIIIOBJAk6HoOjZx9WpiiSDv+K+Lq0JE320zZOuhL4ggAACCCCAAAIIIIAAAk4IuB6C0k7qpaSdFVR7nJcTTXAIAggggAACCCCAAAIIIOA5Ak6HoLQu+19T38i/NLRVkkpcCtTMdv56y3OuhZ4ggAACCCCAAAIIIIAAAjkKuBaC0k53TTELTqh1xbJa8WgZDcuxCQ5AAAEEEEAAAQQQQAABBDxHIBchSDKtDyIEec4w0hMEEEAAAQQQQAABBBBwVoAQ5KwUxyGAAAIIIIAAAggggEChELiOEFRG658uq0HJhcKBi0AAAQQQQAABBBBAAIEiIpCrEPTUiETNaPq3kr6/RROifbXiXBHR4jIRQAABBBBAAAEEEECgwAvkKgTJP0UL30lU06BLJoC//qUJ4X6aV+A5uAAEEEAAAQQQQAABBBAo7AKEoMI+wlwfAggggAACCCCAAAII2AnkKgR1ikpQ9COXlLTvVg16x0fbmA7HbYUAAggggAACCCCAAAIFRCBXIchUIpvCCAVkjOkmAggggAACCCCAAAII2AhcRwhinyDuJAQQQAABBBBAAAEEECh4AoSggjdm9BgBBBBAAAEEEEAAAQSuQ4AQdB14vBUBBBBAAAEEEEAAAQQKnkAuQtA1xSw4odYVmQ5X8IabHiOAAAIIIIAAAggggIBrIcj/mvr2vKChj59XiUuBmtnOX29hiAACCCCAAAIIIIAAAggUIAGnQ5CpIpzlyryUtLOCao/zKkCXSlcRQAABBBBAAAEEEEAAAcn1EGTwV9zXpTVhoo+2IYgAAggggAACCCCAAAIIFDABp0NQAbsuuosAAggggAACCCCAAAIIOBQgBHFjIIAAAggggAACCCCAQJESIAQVqeHmYhFAAAEEEEAAAQQQQCDHEPTO9LetSq+NjEIMAQQQQAABBBBAAAEEECjQAv8PtTTO9fLL9F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20" y="855649"/>
            <a:ext cx="5986362" cy="37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8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79;p39"/>
          <p:cNvSpPr txBox="1">
            <a:spLocks noGrp="1"/>
          </p:cNvSpPr>
          <p:nvPr>
            <p:ph type="title"/>
          </p:nvPr>
        </p:nvSpPr>
        <p:spPr>
          <a:xfrm>
            <a:off x="711508" y="0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Guards</a:t>
            </a:r>
            <a:endParaRPr sz="3600" b="1" dirty="0">
              <a:latin typeface="+mj-lt"/>
            </a:endParaRPr>
          </a:p>
        </p:txBody>
      </p:sp>
      <p:sp>
        <p:nvSpPr>
          <p:cNvPr id="18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971527" y="1682850"/>
            <a:ext cx="67844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Vrsta Middleware-a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Implementiraju se pomoću npm paketa Passport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Koriste se za autorizaciju i autentikaciju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Poziva se konstruktor AuthGuard sa imenom strategy-a čije funkcionalnosti želimo da iskoristimo</a:t>
            </a:r>
            <a:endParaRPr lang="sr-Cyrl-RS" sz="2000" dirty="0"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2" y="3770073"/>
            <a:ext cx="5504166" cy="5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97" y="3623499"/>
            <a:ext cx="2862984" cy="86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8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79;p39"/>
          <p:cNvSpPr txBox="1">
            <a:spLocks noGrp="1"/>
          </p:cNvSpPr>
          <p:nvPr>
            <p:ph type="title"/>
          </p:nvPr>
        </p:nvSpPr>
        <p:spPr>
          <a:xfrm>
            <a:off x="731243" y="-105255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Jwt Strategy Guard</a:t>
            </a:r>
            <a:endParaRPr sz="3600" b="1" dirty="0">
              <a:latin typeface="+mj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2" y="775635"/>
            <a:ext cx="5499558" cy="40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5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/>
          <p:cNvSpPr txBox="1">
            <a:spLocks noGrp="1"/>
          </p:cNvSpPr>
          <p:nvPr>
            <p:ph type="title"/>
          </p:nvPr>
        </p:nvSpPr>
        <p:spPr>
          <a:xfrm>
            <a:off x="829919" y="0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Exception Filteri</a:t>
            </a:r>
            <a:endParaRPr sz="3600" b="1" dirty="0">
              <a:latin typeface="+mj-lt"/>
            </a:endParaRPr>
          </a:p>
        </p:txBody>
      </p:sp>
      <p:sp>
        <p:nvSpPr>
          <p:cNvPr id="8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83360" y="1465762"/>
            <a:ext cx="67844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Postoji sloj u NestJS-u koji je zadužen za handlovanje exception-a. Zadužen je za vraćanje korektnog status koda i poruke.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NestJS nema podršku za sve exceptione, tako da se koriste Exception filteri da unaprede taj sloj.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2" y="3434345"/>
            <a:ext cx="7341566" cy="38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0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/>
          <p:cNvSpPr txBox="1">
            <a:spLocks noGrp="1"/>
          </p:cNvSpPr>
          <p:nvPr>
            <p:ph type="title"/>
          </p:nvPr>
        </p:nvSpPr>
        <p:spPr>
          <a:xfrm>
            <a:off x="-1985670" y="1879136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Mongo</a:t>
            </a:r>
            <a:br>
              <a:rPr lang="sr-Latn-RS" sz="3600" dirty="0" smtClean="0">
                <a:latin typeface="+mj-lt"/>
              </a:rPr>
            </a:br>
            <a:r>
              <a:rPr lang="sr-Latn-RS" sz="3600" dirty="0" smtClean="0">
                <a:latin typeface="+mj-lt"/>
              </a:rPr>
              <a:t>Exception</a:t>
            </a:r>
            <a:br>
              <a:rPr lang="sr-Latn-RS" sz="3600" dirty="0" smtClean="0">
                <a:latin typeface="+mj-lt"/>
              </a:rPr>
            </a:br>
            <a:r>
              <a:rPr lang="sr-Latn-RS" sz="3600" dirty="0" smtClean="0">
                <a:latin typeface="+mj-lt"/>
              </a:rPr>
              <a:t>Filter</a:t>
            </a:r>
            <a:endParaRPr sz="3600" b="1" dirty="0">
              <a:latin typeface="+mj-lt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79" y="251512"/>
            <a:ext cx="5407460" cy="44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744374" y="0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Pipes</a:t>
            </a:r>
            <a:endParaRPr sz="3600" b="1" dirty="0">
              <a:latin typeface="+mj-lt"/>
            </a:endParaRPr>
          </a:p>
        </p:txBody>
      </p:sp>
      <p:sp>
        <p:nvSpPr>
          <p:cNvPr id="9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04418" y="1728897"/>
            <a:ext cx="67844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Implementiraju interfejs PipeTransform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Koriste se za transformaciju i validaciju podataka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Poslednji nivo pre ulaska u funkciju kontrolera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Ugrađeni pipe-ovi: ParseIntPipe, ParseFloatPipe, ParseBoolPipe</a:t>
            </a:r>
            <a:endParaRPr lang="sr-Cyrl-RS" sz="2000" dirty="0">
              <a:latin typeface="+mj-lt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0" y="3596499"/>
            <a:ext cx="6937486" cy="57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4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307975" y="1911586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>
                <a:latin typeface="+mj-lt"/>
              </a:rPr>
              <a:t>01</a:t>
            </a:r>
            <a:br>
              <a:rPr lang="sr-Cyrl-RS" b="1" dirty="0">
                <a:latin typeface="+mj-lt"/>
              </a:rPr>
            </a:br>
            <a:r>
              <a:rPr lang="sr-Latn-RS" b="1" dirty="0" smtClean="0">
                <a:latin typeface="+mj-lt"/>
              </a:rPr>
              <a:t>NestJS</a:t>
            </a:r>
            <a:endParaRPr b="1" dirty="0">
              <a:latin typeface="+mj-lt"/>
            </a:endParaRPr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" name="AutoShape 2" descr="GitHub - nestjs/nest: A progressive Node.js framework for building  efficient, scalable, and enterprise-grade server-side applications with  TypeScript/JavaScript 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3" name="AutoShape 4" descr="GitHub - nestjs/nest: A progressive Node.js framework for building  efficient, scalable, and enterprise-grade server-side applications with  TypeScript/JavaScript 🚀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00" y="1076536"/>
            <a:ext cx="3296472" cy="318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/>
          <p:cNvSpPr txBox="1">
            <a:spLocks noGrp="1"/>
          </p:cNvSpPr>
          <p:nvPr>
            <p:ph type="title"/>
          </p:nvPr>
        </p:nvSpPr>
        <p:spPr>
          <a:xfrm>
            <a:off x="698325" y="0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 smtClean="0">
                <a:latin typeface="+mj-lt"/>
              </a:rPr>
              <a:t>ValidationPipe</a:t>
            </a:r>
            <a:endParaRPr sz="3600" b="1" dirty="0">
              <a:latin typeface="+mj-lt"/>
            </a:endParaRPr>
          </a:p>
        </p:txBody>
      </p:sp>
      <p:sp>
        <p:nvSpPr>
          <p:cNvPr id="4" name="AutoShape 2" descr="data:image/png;base64,iVBORw0KGgoAAAANSUhEUgAAAbEAAACWCAYAAABQDraLAAAAAXNSR0IArs4c6QAAIABJREFUeF7snQlYVdX6/z8cBuVyRD3OKeCAGnJNcUzJDJzIKTXEgZwHiMRywgyTH5mRUw6o4ayoqOhVU1Mqc7hOORSaOaOGYmkqKuJFD3D4/88E5xw2cBgU1LWfp+dJztprv+u71t6f/b7rXWtbODo6ZiAOoYBQQCggFBAKvIAKWAiIvYC9JkwWCggFhAJCAY0CAmJiIJR4BZq+3bXE2ygMfPkV+PW/O1/+Rr6ALRQQewE77VUzWUDsVevxktleAbGS2S8CYiWzX4RVBgoIiInhUBIUEBArCb2Q3QYBsZLZL8IqATExBkqYAgJiJaxDdOYIiJXMfhFWCYiJMVDCFBAQK2EdIiBWMjtEWJVdARFOFKOiJCggIFYSekGEE83qhXYhnxHcVoHyYgxjP9zDObPOKkmFXPBrNoWWdxYwOv4wySXJtALYUnIhpiBjSDNU8jQsTh1FdjClAK0rjlNeVLuBd9uQ7mwL/8RhufHqcxUvR4jVWE/ae6WxXN0TC9ObTTYC1Yd+ZOyZgOXFfXna2+C1hfyfYxzzj83hkFjBm6de6gLmhxPtGtF3dADdWjpQ3gZIV3L/xgl2RMxlw++PzbrYi1HImbCt/rQsq7Y2nmjPcCJeDMN1VrowpMlUfGvKSTw7h6EXfxAQy7P/aqMKdMbomXEnDssNeTwkX2+IqkM17XnmlDeyQ3fNlL+xXHYmTwuLtECh7C5SS/JZmYKM4c1Q2apPe4As/DgW+ayhMMUlIVZjFWkDPFCp4rBa2A6ZKcTkU0n3G0iaPAnr5Z2RJdzIxQQ579ZZQGCjqnDzP4w/tvQFfIEujMIFO9c8iNl1Ivjbj3G3ucLO5TNY/dMNcOjEoPHD6Op0my2fBrLsgtqA9ize60XduBg8R+7JZlG7aSEEt4JjYaFM+qlgBpt/ls4W0xNSHvF33DFWfBnDz3eka3uRPbEGTquY37QqiefmMPTCiw8waEaTqIGorJ8i++kAFppxZnqUImNgW1Rl05Dt34tFvplQQIhRGI+mCCHm3gxVw3Jwdg+yg+bcIYWx25z68yojobf6lNSnWNy5ieyHOHJ88ypJnphsPOnjAkmzisM6XAJgehnkM0gP7EMaeZTTlJfz7utLGdeg/Et0D+c1Hgr3uxkQc2H4gjB6lT/NvJEh/GDkdDUnaGUore9H4jt2A49fBIjp9VLGEz02nIgXL1aYc4/bTmStlwdVk44ze+8Udr8k4Yimc74hvYYVFnFHke1+lL39Feqh6l+TjCLxanQP2Hx7Vvm9EYsQYl3bkl6rFBanfjQTYvm1tajL5wAx/WXSHyDbchyLW0V93cLVZ+yJOZDh8zNKV7Da7oflr3mECl13kerjSsaVjdhEBuVhSHM+azsVzwrJHPvJm2CJIV+4lrxcZ+cJMYcR4YT3rMLpWT6E7M3eeLsR4WzqoiSyxzg2lESIGXqF8jI0aOvOx37tqSsH4mLoPnLPCx9u0/aKnCFNo/B1UhK7fzATEl/0mbCssdZ0dDDpbapA8k0sV57NPgg93Ul3tcPi2klkOxMLeYcKiBVSQDNOl9C4VClwdkDlXpuMUgUJz5px2UIWMYJYxVWkBXqgSojBZqmfGTW3RjVwPal1nmIV2Q7LK7mFFYEyX7CtQwvkt39g9OE5IqyYi8J5QKw5wZGhNL+7Ad+xkUjOfLUJZt2kRsRpIFewcGKD7t34sG8LXKtqgt2gfET8mf2sCD3AwWwx5ip8MM6HHq2cUKjn5kgj+foZouduZO2pNIOm5mKLly/bg9yQP4xlWs91/Kw5SyL8mENYVF/W6dxWvDfYEhbQNtN2ZWIcu+YuY/4hQ1vU9dvS7pP+DPWsSzW5lbaZ6rKLVjN/b/aEAPlbbQke4o6bowIbS/UcZBqJcYdZG76DbVLeY+mJrO3sQdW/dzD06EKuS3a6B1VGT6RW4n/4ZWcyVXq8j0MNOVYySEu+zvUtE/nnz/smZ5anVIsp1HrLBXs5yNRRn7tXuLJlMg9u6cs6ohi6hHo1rnDui49Iyu3a/zrP2a/HkJ+Xy6ZvDyNjZCNUpVKQ7TyIxTXDC+hDiSa/lbKDNvVR1VSQYau2Wq3hUyxu5xGuwgyItWlBeuNyRq3M3QuygnfeQOVsYItKBTIZZPMercDdBdXrVcj4l85ulQqL+39j8d/zWCSotNeVsCG77CbzRvm1u5QdGZ6uZNQqR4Z6DKqPlCRkp85gcdLkaaDxBlOQLTkLHRqicrLXDhZVGhZXzyLbfdvAvFw0dmmIqn01E686P+FeXdlb57H8zRrVWzXJsNfeb/wvEdn+37C4otNQb1G2dqrg/m1k+89m6Q0YQizDJx6l61OsVtXD0mg85vK0rbWV1MFNyLj+HTbLR+dSUP2TI4GtlvBetWRif/ZmwsM8ir/CP+cOMc9Qosc34saaHoxbb4e7/9cEdKlDefWATlFC0hEmDUlk+K5esLUzgUvzDzH5AH82D3FGwyOT4/Lm8fgtMvyjM8FRw2lXVTcojco/4mBYKCGZc2252OI9iJiAhtgkHifEOxrtNEL+IVb34SMSy5ZBYWq4Mo4V3hGszQRwGT6YF8TQhjpIG5VP4/LGafgtNnist+rJumnuVJPQJPloBN2D47L94lZnFTMbVeXWryP5IF4aYaCD2L+SeaySY1fapBrlFc7N/YikJ/q/O1Km1ze4/FuueR4ZH0pubRvFn79rr1XGezuuDR5zLaIft/+RuqP64fTpIKo92MfJiOmYIj63e1CTnfieJ+mOEiFFfSjR1EvThdgk6334J5aRl3K4ZFFDzJaMPq1QVZYas+r7yCSxIzc4Pb39/zPgTsPT5wCxUhXJ+KAJqn9Jy2Rx7TdkO+9m/ajR2xqLp5BRynS0qLA4dRDZQbXh6iMXjRs30nrd/7uJ5XK9110AiKU8xcK2lHGyjvrS6YnIlp/U2Kk9FGQMaoLKPvsIVwttOA+bBbFg0oNHkpb2GzbTe+YjuWQEqjGTSbWPw3pqO2QmLDVVWv7aQra9WYfkc9PpcSHvzMbc7qGX+bdcIdYoaAVh7zxmS+dA1vebzboBLkawUV6IpMdYOeGFgJj/t7PwqZ/C2ag5hCxLRB0MUtRviM9wdYLITMYtzpK/5eTPCPNUoLx+mBWLYog+ngKVquPj58NQz+rYXN/DkMExxGtOkYCYvAxtvN7hg4FtNeHExANz8A69KdG/ucPYCHjK2xxbF03E1njuKdwI/saXlgr4+/tQfGdrwZQJ6sTzRC+LZm3MI5LlZejs68PQPi4oks8wv/tqtuksafNFCKFvleHvveF8Njee+GSQOzrRue+7vGu7hyGh2SHm1yyG3o73OfhjP0JzjCTqIKZ2IlRK/tm/kD+P/IDKphvVRn6EUzm4tc2LP3/XGdJgDk29XbBMPM+FbXNISrgOMkdKvTEG564ulPnfKU5/8ylqP9K6/Xqatrbjxtru3FQn9dX+GrcPGvPox5HE/aI+7yNqT+5GxUv/4fiGpfm6pzQQa9iI9HckQor6UOKlo8h+MHgR6OyOyvYOFqdvYBGntlAGLs6oPGqSYZmC7LuDWEiy3gyIGVqvg06OntibzUhvroDUJGQHT2NxVmfLa86o3peYx2vTDJXDUyxOX8Ui7rEWWE4OZLR3QfUvFRa/7EF2wkS+gsyJ5WW3/iXgf2qP5AIWV56C3BbebES6iz3wGNl3h7M0NHxpuPcnlrvj4H/W4PUm6Y6l4J9LWG78M2eIqcOJLk6oWtTUhBNznP/M01M2AF76Y2QnzmLx+wP4VzUyejXUQNni7AFke3UU69SG9Hq2cP8GsoOXsYhPA3kZMtxdUdWzh/tXsVyrvd8yIVZ5PakftSbj4kZsovKa3zLuq4wel1C6gVVkPSyv5HEbWI1hbfdOVL39A0MPz8khupKvW+mlLJwrxIbP20Uv+/1MGrIe98WL6epwnxMLRxFyZSArvukE+ycxdEbzQkGsx8ypjG5qS/LFPcybknPGIFQnOGoM7RRxrPWOYIXRg7oM49eE0Lm6YUp8DtmJum5U3jrM/JFb2SX5wDcTYslxrP00ghWG4T29l3dxB54fHtBc7YMFXzO0QRIHg78i5KjxOPL5Zir+jdM4GBpKiLY4Tp+MYWX36ihvxbJ2hmmYVGocuhPS7nPalL3Cpi0fYcB9k8I6iNkn8/e2z4n/43zm71bvrKLZ21W5tdOLP3/T/lnvXV1d1I9/DF661b/Zdt9Oo8YGntcbC2nRow7/6M4v5bUZtxZyVFf/w/G1S+G1L3Ad3gKOT+dsTP7eKrXrxKpIhBQNQok5QsnkIdK3I6pKuWU6FiXEZGT0bY+qklTWZD4TO3IDVZFDrBoZ/g1RWT9GtumwSYKFDHq+o020MYSB3oZb55FtMpjvcXRB9Z4DGUaJMnkkdiTdwHLDeS3Asx159Y/u96eJyLafNLZd7+VlArUMGYNaobIz9c7UF9WPrayQbCbEGv2MspczFse+xHpX/l7I8DzJ07aVsNruhOWveTGlH/O7DaLBk+N89dMUJFIS8qrglfg9F4i5E7wumOa3I+nxuYLFm7ricHULvUct43G/2WwbUIcr6jBjgnpOzJ3EzZ0JXJH/cCJyF0KXD6NNJa3eysSbnD2+n+iVsRwzSoFvy+K93aiba7c8MoCBFMTSNPXH/rSbmYvjNF6f9GEmxKTmzOTtWbndC6fM35wJ3exPm2wxR+MrX944Hr9M+ijw/3YMPvV14cfk21w+c5zvFh9m13WpQJwH0zpMpGUZMyHGcWLnTzF+RjRZyJtd6xhAzJ0qoz6nVh52Z3puRpC6T0X/ryn35DqKGqlc+Oojkl6fQzNvF+4aQNLcOyxzsbM+pKj3uvShRKnwYKlyZHSoR0YNezKsTUNFzwti+nVNUmuacoKYLai9LsO5PAOhJD2+IoeYzjY1TFZnvehkmqH34gwTaTQ2ILEMQgo6UhBTwf+SkF2Iw+Jwbsk5ZkJMKru0VG1UI50NgFoTVWC97CFHo4H5FNnuA1jEGXhiTX/maXdnZAWBmO5c8yCmu68REMvtWZELxN4hdEMQLudn4HPQg+jxzeHYDHxC9+M+eR3BrZ+yP3goC5uFs6mngsNhvkw7qHv43zrMuP5biTW5cuevQxjfQmqdmBVuPdvj07Ehrs5VkGsmkVO4vHkOfov0Azp3z0p7KQmI5ZickZsshYBYrW6sW96WagYQy1o8nfM1jSGmLafwdOfDd1vg1rC6LokFEg8tZ/CU8yYZlc8CYgahx1ykygo/jqDmlPepeG41J3dWxTmoEQ+WnaDc0E6kbutPvM103uxahWvLvLn9l7n40pbLhJh+ka7+4aoPJRp6BFrlyBjWLMf5HNO5DmNr8npImtiea1hOBzGbRGSLTprMnUhBrBQZfdqgqiw1P6O97nOFWE5zh0UFsQItY8irf3L5Xf/Sk3ndPDxCjeJFDDH3Qzzt6GCmJ/Y+M98dgVuagFjRQezkPIZsrsPXX3Sljs0Ndvaei/W82XSqeN44xV4pFfKrTujGMbSpZAgaKdOscOvvS/DwhijUCRJeEazVFNPtpGFzhoguq4nO8zmYF4ieDcQyQ4Gn1uE1Votx/yWz8HG+za5hM5llbiaTiXkKz27MDmqLk00iP0/4imkmoQi/ljH0rm7mnJhZnhjYfxBDg9q3uDRjMImZyR456aaDXvIPnDzlTJO37nF6/jLshi6hdtJqziS/j1uLRC58OZIHeUxom14ha9spvWejntM6Du+oFzgnIYv6BYt7Bmfpw0bpScgO6OehtL9nPNdwoi5cZf8YWdRhYxv1CRyGiR36h6z6wfnLae1cjj6k9lzDiQ6oAlzIsJTQVj23qA8nnlIvrtZ1ZkE8secNsXfeJL2hPSScwXLr39qXHfUOIFa3sYw4necTJTOc+Np6Uv0KMyf2FOulDZEl5HFJ/ZzYXzvo8cvCl2QpUJ4y57uAeZ7Yqkas+LYTVXOoPjl2ET7B6q+e6uatqoLy2gHmh+7WhL/USQk9PhnM0MZlwCiJwZnQVT1RnNtD9HcXOHhRm2quqO9G8Ne+uJU13vZJP3+mvHaYFZEH2HNAmwgifTwHiN08TMiMPcSeMUjU8HZBYfnIaFcSPdi4c57oyJ3sPnBbk6yR0+G/IISWD/ezacNv/Fddtzo5xNEJ/5AP6VwrRXLHk3xlJ5oJMdmbS2jW0RHunufCziUkJ5xHnRkufcgpN3AzrytOEX+3AZUfLOX0zh3IWq+ixduP+TvBgWpVz3F6ljYRJD+H0d6J+of5pRtQz4EMg4n3zDrdW5DepByk3MbyP2fgvgoqVyGjhRMZTuXIkD2vcCKZWZXc/xPLbeqMyDJkqNPta9lpzTWEmLMrqnerk6GG7/cntUkG5cuR0bQ2Gc4VybDOwRPTJyeokzD2nNWel9eRqwcpI6O3J6qqMki+jey/+sQOA9tNs/xKGsQe3sByz1X46ymok0aauaJqXDF73+tC1Ny7gez4n7okIGnxCp+d2AdV4AxSFWZmJ1aZQ7S7C0qRnZjraM4FYo0IWhmm2Y2jx9gddJq8hI9bl4eUW+xfsQXrPgG4V4TkG/tZPnZG5k4eci9fVgW5ZU8715jxiGMzpjEpRn+TGe5TmN1O5cUd+H14QJdtCNRqy+IF3agrlamuPt0odJg/iGm3xCqTs1h5rSkzODPx6HIGBxuG/JwJ3eifOe+X7SJGdes9txxMSTzONO9o3do2gzK2nxP9rjuK+4cJ3jeVY5Kn67wlMyGmTsmvHDCR2hVzsOWB8dxaqc6bcWumXkWuzMpSLDeR10d7oFlV9U/+0+vVpxlBzHDfP014zcAb0JtZoTaqPs5Za5uymW8CsdzS8U1Bo397z2kMqm0ynCuq5YKqq0P2eZfkB1hYliMDwxR7w70BpTWXDCfmdA2j/QXNqNvQ7qq1UfXKSUOJDY+fJcTy1T+5hwizLQ2oUBNV73qaFwTJw8BbzIKYw/9P2DmE0gWsNr+F5Zk8Fi7rK9YvkD4fic2Gz/N4zdBvXvCYg7v7EZrfN7+8XmJeot9zzU7s+802BpZXrwWbQd7OdpYqCk8vQoe7Zy1eTk8j+c5l9iyLyrawV+HZlgm+Bot61Y/Ah7e5fGArIXMlki8qOTN6ck/a16+C3HRxWbFCTJs0cmxLNDOjbmd3/eW6RdotqqOwNVkzZAIxeeOG+A/x4m3DNqYkEn98D/NnHydW0otzxK/lAnpXz23HjvxCTJ2Z3hi7dwJwbOZImdLa9auZhwnENF5Xe7UbbrigubEmycO5MqSp58s2r8/37WO8i73JJrBLjhus+TGoumE9VC0csxYMP32MxdU4ZNb1SHeWGScg5OshmU8YqE1q6IqqVTXt+in14t/4i8h+SiFjQDNURhADatQko11tVPoFuukpWFy/gexeRdKbKXLeWqqJKyq3alnt1UhhmFBSALurVifDszaq8ra6jldBUiKyo79jccnE2yvRENMljZw+m32RtlomuYKMTi5kVLHL/uIjCTFAH1IsyI4d5iyQ1u/YkevmBfm+lV7KE3KFmMNHi1ncBXZ+6Mci7eIrcWgUyJ+X99xE0++dmHyc2Xteor0TNSn24hAKmKNAXokf5tQhXUZ678RSWO4cjNUJ8/ZO5OJGrPNcW6bbO1Fxn4N7+hGan+1tCt68F/bM3HfscBpO+LxeVPl9HkOm/CC97dQL2/TCGF5CIQZ41l/PZ67lUb5En3Ioud8TK8wYEuc+GwWeF8SA0jNIH9OHNJs8PrNisIu9zZx2WOSaJGWwi/3Z6fiY8Q2yZ6Pji1NrnhsAu4wIJ6ynA4nHNrB8xQ4O33hM+brueHTty/sOp/Edu+zFaW2RWVpyIQYu+LWcTu/qNi/NpxwExIps4L4CFT1HiKnVrLGe1GGtUSlz+MyKPJj0YSNJK2fe98TecvqGz5o6iu+J5WOk5gkxsKORzycEvNccB83XMHUfxPzrPMe3RzLve4nFkPkw4MUsWpIhplZU+2Vnt9vTGX/j1Aufmisg9mLeJcVj9XOGmA5kae+B5dJ+WChNWq3+svNHfrBzELJrEl9gMCmu/rLzVw7nCD2+kNiX5FNKz3ocmAGxZ22CqF8okLsCAmJihJQEBSS/7FwSDHvFbRAQe8UHwIvQfAGxF6GXXn4bBcRKZh8LiJXMfhFWGSggICaGQ0lQQECsJPRCdhsExEpmvwirBMTEGChhCgiIlbAO0ZkjIFYy+0VYJRQQCggFhAJmKCAgZoZIoohQQCggFBAKlEwFBMRKZr8Iq4QCQgGhgFDADAUExMwQSRQRCggFhAJCgZKpgIBYyewXYZVQQCggFBAKmKGAgJgZIokiQgGhgFBAKFAyFRAQK5n9IqwyRwGLToS0HYz8zBdMuPcqbn9mjkiijFDg5VZAQKxY+1e3B6PJ98RyMkn/4c7Lm8fjt6hYDS+Si2f/EKnxF7FzvYhFJz576yM8K0LcsYn4/yUgViSdIioRCrxgCgiIFWuHFRZiui9jE8u0nuuyf+05IJC93k4kH42ge3BcgVvq5udPcPea3Pv+0yKFZ8EhJqf3G6vwc7Yh7hcBsAJ3rDhRKPASKCAgVqyd+GJA7Hl4gNprwLGwUCb9lHunyCvPIfotF/G5imIdu+LiQoGSoYCAWLH2g4CYXn7zIdacEI+ptCl3i907BzM7tVg7UFxcKCAUKGYFzINYuW5U9HyfavWqYqf7pFhq0i3+ObKaG8clPsstc8e+4yCqN3akrLq8Cp4mXuHGzgXcva6fu2hO5YCp1K6YTHykN3//aaKEbBBOQf2oxnnOzhjDIxWU8tqMW4vbnPtyKekdA3Bu4oitFajSkkn8ZTVxe3dIyFmeUi2mUKt1HeztbZABacnXubFrEbcvnCqE/La08+vFBx0a4qSw0taTnkbi9d/YFr6FtafSTOq2pd0n/Rnati7VymaVx9IKJObE5I1bMCGwPS0dFdhY6qpKBywha06sYOFEhacXocPdca1qm2V33H6+nRLDz3d019KFInMXKJ5oz3AiDAvJq/DBOB96tHJCoRkraSRfP0P03I0SmmSdaDbEKs9h11suKC8tpMcfUv1diC4VpwoFhAIvnAJmQMyDKqMnUqucdNvu7hlD3BHDSfXmVPSfinNlifIPjhM7fwpPdT/J3lxCs46OpJ5aSuz2/xif0GQhLbrW4elvCzm9U/uw0kLMhsdJYGevo2nmWUpu7RzFn79dN6jHBfsPptOgtmlZdZErnPviI5IK2mW5PeSTzxDRfzXRyfrKFfh/Owaf+jpomF7TBGJyLx9WjWuBQg8vk/KFgViDgEC+8XZCShGU8USPDSfiHFAgiDkTHDWcdlV1kDay+xEHw0IJySFUaC7EfJtsZ0hNiN3fnQmJBe08cZ5QQCjwsihgHsSGj8Tmwmb+ObWXp8n3QeZIqdaT+benI9b/7ONkxHQy/Y7Kn+Pq706Zv/bx69qFpD5J1pS3rv0+r70p59baqZkQQ8Lb0grriGLwEurVuEVcxGDu3tX+VQsxueb/n/75A+eil/JUqcC28zc0aiJHdek/HN+wNLNvrN9ZhdvbVZE9uUX8j+u5/fsPqFTlkTl6U6VjHR4v+7QQEPNne9NH7Nqyh90HbhOfDIoW7gQH9cRNkcbZlZ8SuEZrinyIP5sHOGOTcpNdi1az4vtEErHCqeG7/N+8tjgZQaw6oRvH0KYSJP66lXnhxzh4PQ0qKfggKJChTctk98TK5j4cMxM7arVn8bde1LVJIz5mHV+tPMPlO1Y4vdWS0Z+o7QblmWi8Pj5uVKG5c2ItJ39GmKcC5fXDrFgUQ/TxFKhUHR8/H4Z6Vsfm+h6GDI4hXsJc8yDmTki7z2ljf4VNWz9i8ctyF4p2CAWEAgVWwAyI5VT3CGpOeZ+qJt4VpT/CeXw3KipvcW373DxDdrZdN9OoiQ1/b+lP/B8616X0GJyDOlHuwnpORq/ONEAPscfn1nN+8+oscJabyOujPSh39T/8slYPMb0HmUz8isH8nZDpFhVYLHNOzP7At8J/ydf4OKcQO/dzxm03rEViTqyDL9snuSGXeOBnr1sXTjQTYk7jJrCySxWST62j/9hYjBRp0I11C9pSLeUMEV1WE21gpnkQq05w1BjaKeJY6x3BCqPKyzB+TQidq0uEH3XXMQ9iI4jo+T7Oycf56qcp7DWnQ0QZoYBQ4KVWwDyIVR5ElY5evOZYnlKmkSJTiAFWTRbSsHMdSsm081VJV8/x16FlJCUYhvp0ulb8HJcAd8pc38HJVQvV02dYe66n6VvW2ebKtBCDa8u8uf2XYb/ogGoEMd3fEg/z64KpFP38v4IeQT3p3cpgjsvApGwhv7JSD3AJiOnCeImHIvCeYpwWnyPEzEyx155va+QlZpmsB2J2O82DWFsW7+1G3Vxvl0ccDA0l5ED2QmZDrNf7OD8SEHupn0qicUKBfCiQN8Re+xzXoe6UUWdESB0SENMUs/GgzFudqPJ6AxQVtQkVqruHOR0xladqUmUe+tDhdS7NGkniE13CB4f5dZExfAoEMdNwZz7EybloGfy/DcanvtTcj/asbBCzjWOFVwRrjSrNGWJ/752D75c3jUoXDcSsiF30OeM2m7ausBDTtUVArEhGmKhEKCAUME+BPCFm2307jRrbkHr9B85tXkWKek5Mc+QQTpS6ro0HFfuPwdnRhgf//ZQL+02yAv89h2a9XEhW//ZnXxoNbMzjH0cS94ux55Y/iL1P9fEjcCh9i0tzB5NYlNHEWt1Yt7wt1XhE7MpVzN8ar5kTUx/ZQaMLs1W9za5hM5l1LUugzCQLwzmxAf7EDHGGU+vwGhubVVjuQtiqYbRUFDw70W3yZ8z2VJD862q6Tzhj3FP6cKJEpqR5npgOgjbZw5HmDEXzPDEPpnWYSEu5mBMzR1NRRijwKiiQJ8Ts+8bQoB48+m0h53ftyEyMqPR2J5xqy5GZemJvzMH1jUfc+O96khPOo1Ic4bTLAAAgAElEQVR7XerEjhaTadTRkZTj0zkbY5qW341qYz/CKe04l642oF69OE7P/ZQUI49Nn9hhbjhRThnvKFwb2KBKusLVnVEkXj2MSiVHVrEblXo0IqWgiR1tfdgc0gKF8ia7pkQw63gKckcnOvdtj09bFxS2hqCBHjOnMrqpLcrrB5g5YQc/U50PPunPB62qaLMEDcFRy4uVy9vjpAbksghCou5Rwas9nwW0p642p6XgKfatfNg8rQUKUoiPic5K7DCoP/HAHLxDjT1APfxIPMOKGdGsVSdsSByZ7bx2mBWRB9hzQJ3AYt5hHsRAZCeap6coJRR4VRTIE2KyJgtp0rUOOQbOTCHWZCFvdq0jrZ/qPtdW9DOZz9IW1c6Dldf8/yNJ0OUXYuq0wBHU9H+fqv+SMqcwKfZ5J1QY7W/YqifrprlTzdSMO/HE2zjhZDSnZcUHC75kaANTxVO4HJdEXecqBYcYVnSeFsz4VmWk++fOcWYNi2aXqdeak/2YzJ/VasviBd2om8NKAuJi8By5R3ftvMOPUntEyqvMIdrdBeLX4/PrauPklFflrhXtFAoIBTIVyBNiUB7bt6ZT862shcsp/5zn5o97kXl9RG0b47VfyBpj23oQTs2yFher0pQ8un6C6zvn8PhBDnE9fVaj7D5XF/XjH11avWFf5S+cqDvTxoNyXQfhYLhQ++51buxdxD+FWOwsb9yW0KD2uOkXDCsTif/1MGuvuTChvzPxJpv0Krr7MHt4E5zkVpCeQvzxHcwPS8RnjT8tTRMz5FUYOm0YPg20C52ViXGa1Pz5rw/X7IVYmHViYEWbwEH4exokpKhtP7qH+bOPE5tD9zTo48OE3k2yFnZr5JVIVqnkzOjJPWlfvwpy08VoRQAx0IcUxY4d4jkmFBAKgBkQe04y1fgC16EtsL36H35bu1STpSgOoYCUApl7J/61g/G/LES9NlscQgGhwKupQPFDTD1f9noAzr0aU5acw42vZveIVksr4IhfswX0drQh8dwchl74QYQVxVARCryiChQjxHTZjZnCq7eNmsifv4nvQr2iYzF/zbboxDTPMbQsqxSfY8mfcqK0UOClUqBEQCy1COaoXqpeEY0xTwHdl51tYgMIfqhf+mHeqaKUUEAo8HIoUIwQezkEFK0QCggFhAJCgeJTQECs+LQXVxYKCAWEAkKBQiogIFZIAcXpQgGhgFBAKFB8CuQKsdq1a3P//n3Nf+IQCggFhAJCAaFASVNAQKyk9YiwRyggFBAKCAXMVkBAzGypREGhgFBAKCAUKGkKCIiVtB4R9ggFhAJCAaGA2QoIiJktlSgoFBAKCAWEAiVNAQGxktYjwh6hgFBAKCAUMFsBATGzpSrqgh6o+s9HFT8Tq8OR2Stv+jOpDeOwjvRD7IZc1NqL+oQCQoGXRYESAjE7Gvl8QsB7zXEor/1+h/L+DU58t4i50ad5XJxqd/Bl+yQ35EafESmsQR5k+Mwn1dUe2eEvsfpxqUmFDmR4biWtbSW4shHryKDCXrCIz5/OgL19qPXwCEt69udWXrV3iGL0pNaUi9vIFyMn5lW65P8esIcp3s5Gdl7bXJM1i0q+6SXdQvnM+TjXTCIhfDJ3/5uHtW8PpG5gM+z+3MmpCT+W9Kblbd+gMTTuWsuo3N2do0lYnfepr3KJEgAxOzpNXsLHLa25ErOcGat+4AYOdBocxLAuDtzeOonApdpNgbVf/zX5oGN6GsqHNzm2JZqZUbeLfjfzZwEx90MoOzpgcexLrHeZAkw/HB3I6LyL1Jb2eZQrjuFbeIhVnfY7I1vBibA32P2TaRvyWX9OEjSdTu9JPah7ZxtffViE8DQbYiN4d2swzcsaG5iWksStc0fYt24a107dkLB+FB5RI2ll+Qcr+pjxklAcQyDHa9agQkQQDhXUBRK4Nm4GD6+bb2BhIWYz8UsaNCMHCHakxqauVHx0knNDI1Gab5ZJyUZUWNibqpaXuOxfmHpMqjUbYvWouGIUNUwfhU/ukXTpNLe3fs+TP1IlWveM7C6wjkVzYrFDzGVEOGE9FZyeM5KQn4x9ruZBKwhtfZ9I33FseJwDxDJ1SOPsyskErkkrGmX0tRQ1xCquIu0jD1QPjmAd3g+LXD+c1gfVRzNIrZyE9eKGyP4q2qYVvLZ8QkbCE3suEHseHqAOaNKemDTEsnRPInbxx+zYuM+kK/Kpb8E7sujPbNYP54mtSP3zGvY1a5G0ZzLxi5PMvs6LAbGigmEusuiAJu2JSUPMcFz9vWYOt7ffM7nAc7Db7J4uuoLFCzGn4YTP60WV2Bn4hO7P3iq74YRv6opyTQ/GrddDDI6FhTJJ9/Yud3SixyeDGdq4DMpzW/Eadbjo1FHXVKQQcyCj7yGULk+ximyH5RWpt3AT819bT6pfazISYrBZ6le0bStwbfl8yL7qEMMg7Cpvjbzte3j49sCtailQxrHlw/b8cc2wM/Kpb4H7sehP1HpCKVwL/i92/9ebyvf28nvgNrOndQXEdH1iDsQw8Cjt7LFs1YwKPbvwWmVrSL1G3KdzSDbyggXEinzEN5+0jtCWt9jgO45IyYkvd4LXBdPokhZy2nCiMcQ0RulAY5MNYla49e/F6F5NcFJYae1XPiL+193MDztObLJJk+RV+GCcDz1aVEdhqyufngaWVpA5J1ad0I1jaFMphdi5nzNuu2kd7oRv7okrcaz1jmCF4TXKrSJtjAeq699hs3y0mXq2RjVsPamOT7FaVQ9Lo4edmVUYFXOlql8wHTo0xUFRCk0r059y9/oR9oVP4Xy28JYrVT+ZQfe2zlQtW0pbUzpgCUjNicnfw2VcIB4tnKloq7uwvrzBnFiBPLFKA2k+OZA2DSohV18feJIYx75FH3Ni71ndxXQAyEOabJ6T3u5WzlTUTsuSfP0Iu+dOlNDEoHJzPDFDiOlPlY/g3VXBNFfA3b0fs+jLypKhR9NmPDg6jfnBBiFoCbvTHt4gdtMsdkd9J62CXS9Clw+nud19Ds8fyTSTCEhBRpX2HJ2HkHKQMx9tw3bmbJxr3ubauGnSIcW3ulKt35soKthjrenPVNLTrbG0lJgTs6uCrV9/qrvV4F+lrZEBqvRUsLRGZjAnVqBwYoV62H/Sm9fqVqG0zg7lg2skrF5O0qEUnRx5eT/aYo9PLuDy9EsGEtpiM2IQNdzrIrfT2p364BI3jOqWUDy/ENNXYdeAinP9qVEOkg7N4Oq8f0mGHk2vmN1uayx7evNa52aUL6fTOzWJh6e/J2HBUdKLNVHB2Ppi9MTeIXRDEI3+iqTH2A3YtQ7g64+6Uqe8+iGpREkiR6YMJXHYLnqxhc6jlklAzAqntxrywfA+tHPEJJxoRedpwYw3nUPTtz8xllmD17FLDxm5C6HLh9GmUg63sEFih9MnY1jZvTrKU+vwGhtrdII8IJDt3k4k/7qa7hPOGFfmeZKnbSth+WM/rA4fMf9Z0fRnlN2di2ZuTGI+J9OQ5N9Y078X1zLB64HbtxF0q6+Dl6nFphCTj6DD8mBa5ahhVmJHviHWYDoDvulDLR1gjE15yrXN/qxZpA7LFQRiI2gTNR4PtWeU7UjiaNgb/JRt3k5XsKAQA0qPO0hQFwe49h1fDPsj/xAzAKHUYMoGPH2hEeHs6llH+6/LG+j8sUR2rPmjM6ukLtEi4+gM4r5JgEFjeKNrLR5KhBQtB42hftdaSHYnJhBTP5hn+1NDM88mcRQGYvU6UuP/ulLRWqriVO7u/IqE1eqwXEEgZo/d1GDqvG6rgZfxkcrd7aEkrMkh1FpQiAEyv2DeaF8Fru/k1Lg/CwAxa2wmhvB6M3sJu0H14CQXPolEWUJAVnwQcwtixbR3eLy5M4Eb+zJ73UBcDEe08jyRPcYhX2AKMZPZTPXIUN7m4MrlhGxMzBon+jAgj4hduYr5W+OJT7albpf2fBbYFicb+PunOfiG3dSc0zLkM8LaKuDOGVaEb2HboUckY0vd/j7MHt7QODtRnpO3VYbRq0Lo4ZjIz8FfMe2o8bDN6B+Psn4S1gsbIvsnH0+J0otJm+RFekIMpQobUgzYw+im/3BwSyTnD8TwJBmsWnzBu0EDcVPA+ZU12bRGZ9uQ7/lsgCtWKTfYt2gKR7/fRxoOlG4YTP95XtQwgVjFkBMEqDMq7/zGpvBZnD+kBrUr8v5TGTm8CfJsnph97iJk1t8atyVRdHOGJ9djiAoLJ+HiWXDsg8snwfRubA/Ks6z36sJlwxrNnBOrOPkEAZ6VeHJ9H1sXzeLy8bNQqQ91/UbR09OB0te/Y8bgj3kiZW0hIIbevmwerXnhRO2LgD0k/samuTq9K3lQY8gX9PdyoDR32DehOQd/NTHcqS9h0wfSqIg9sWxekGNXnGZ3pPw/as9sk8aB1xx2bXhtaW8qW6dwb18UNzeeRqXmRPUqlJ8QjFN1Y4hZjw3BtVUFVPdOc2XFJh4fVz/4bZH17E/d/o2wzQaxPMZVZmKHPfKZITjXtCb15l6uhP/AkyspUL0WdsOHUeff9shSz3GxfwR6f0zbADPDct6jcO1TD8sH57gaFUXyviSws8emV3+cujfA7vFpLgxeLj2uCgEx9Fmb2RJYzLRbfz5J/L1xOXd2X0P12BZZ+044DPWkvDU8/O8MroUn5OMh9uyKFh/Ehoazy9uO/cFDWd96MYu7OHD/5CJGTbnCwGWz6WS5n0lDZtDcHIip9Um5ya6wcGYd0iZ2+HwzFf/Gtvz9/Vf4zjaAGyD3HkRUQEPkNw8wZMAO4nEmbKs/LcveZNuwOcw3DNnlMCfWY+ZURje15uyayQSu1CWT1OrGuuVtqXBuK96jDptkSg5E9fFUUhVxWIe0k3zDybmbg0kPHkna/45gM6cfFs9gPOgfiFlhNgfclhykm/NTYufWZ4dR2FTqIatPYrjBT8PacNRIw+wp9pkP4Nzaon+414pg6HIvamTzFNUne9BqzUo6VH9K7KL67NhsUKFZEHsPj6h5tFGcZYt3F/4wCjG3ptWaKDpUj2OLZ3v+KFEQG0+370fhZnuDn0a14eg5Q+McqPXNHgY0LkXC9/1ZMTsfXn+Bx1YjKq8axmsqw8w/e8qGf0mtqveInxrK/d91les8NOXvy7kw9bTRFbPPiek9IIlMR4kUey1IzYSYYw+cZntSXg2Tj5bzxMizqEDZ8BBqVU3h79UTub3T0EzzYGA3bTZ16yVxY3oo904aC1s6ZDqv/zuVhG8mc9fkZVdTshghprXNlvt7QolfbJIc0nUYrw9qROlb+ZvrLPCwMuPEYoOY++R1BDe7RWSPKSgWbaJrzSts6R3Issd9mb1tIHWuqsOMNzRzYu53t9D5Y6lwIijqN8RnuBc9mlbB5s5xJvWJ5hjgv2QWPs6J/DzhK6aZvonSnsV7vaj7MJZpPdfxs/7ficcJ8Y7moNHbfA7rxFr5sHlaCxTX9zBkcAzxmd6crfRcGSNQjZlMarmCQEx3LkUBMQ9qBI2ncyuDOS6D9mZBTA8lqQe4FMR0f0s8wiLv/tw10jAniJmZYq+DkfzcUr4aNS3bsM4OYF0RsyA2nX57+1A315sliaOhb/DTAYlChfHEvKIYG9QaeYE8MZ3et/Yxv/8QHpiaprMrx5CiGQ+HfBXpOIzXRzQCEzDpQ1va+Rntm7seNHe3jyZB7/XrLpYdYjpgPDjK2RHrMUoczxFiZqbY684vfWkTZ4KN7npjO7Ot1TIHYvWouHSUZm4qt0NKg0JDzGMg9QOaYVtAT0zbByYvHpmNMKft+Ro5hS5cbBB7JySaIJfzzOi7D48NQTTnBDP6hrC/TTDrJrnzdP8khi5sTvimXiiOTMP3y8M5J3ZQhvFrQuhcPQtaWojdZtewmczKlgyRA8RuHWZc/60YzXLlmJ2oDx3qvTddwgdZIDXuncJAbDzpEwNJUxYWYq3597cr6ZXTHNf/fwHMBjHbs2zy6oJ2pZ7+yAViUg/VwmYn6s4vfWoBM8bOKnKIaRZuFwPEMsOvFzfyhdE6NnPCiboyN2OYMcA/e0jqOUOs9OfTef0NfSaPhJgGIUUtxGz5Z+M4/jL0nNVRkmyLnXUPTdOQpPoSRQQx6z8iORdq4ioZwragEJNYy2WqzLOAWGb49co2fv90r8ElzQOQtg9ySsgxr45CkykfFZQoiM0btoU600PpWtuGG9t7M9cmnNleCs7nkmKvbaseYlnQ+mDB1wxtYEX89lCGzH1kJElmODEuhu4j95CMO+ExPXFNP0NEl9VEZ5Y2SA6R2LFDPsSfzQOcubd3Dr6/t2f7Jw25J3E9fXWqgfGk1inEnNi17yi1ytysRolRoA/LkUTsymn8tHWjZk5MfWT3ZnRhtqrZw4PygD0EeDtT2siDCKZ3zAhc0n9jTZdeZL03OFBj2vcMVc/dFDQ7selKAmZ6UFEdTuxuWLfacn04MSn7wmmzPDGdx2ljareZd1FBPTGDRJXza9qwaaXhcgtzIKbT20YifEtWOPHa5jasWWTGUg4zmytdTBdKtMutkqw3e8uPQ2j4VgXumyZ8ZCZZGM6JteG1qN5UTj/NhQGG80cGyQcFTex4oze1P2+DveTclD6cKLV7iHkP8txhkIfgBQ0nZmqYyj+bP+WvjYa+q3l2a8Og1tz/cTLxS00ST3ThRJs/d/J7CdklpQRAbBmNli2m02s5dGryaRb5TEIdkpZKsdesE/Pz4YNWxuFEPWBs0hOJjVyXmdjRckAvRvu6Uc0mzWA+S+9VQeKpaKZNOc5lhQtDJ/WnR33d26XktlMNmb19EG7psWyLe50e9eOI6L+aaNPUfX3TCpqd2HAXSm/Xwmcnto1idEhryilv8NMUf46qExgc+1C370A6tHXVpMQbpp7XmnmRAU1LaZIpIif4cwt1IsV4urWqRGl1m4wg1ppWq6Lo4AgPTi0lcso0HihG0HxSIO/W181RFBRi9MFj43RN5uiTazFEzdAndhjUf2cfi/oMMQ5j6uGng/buNRuRWgqf2c5r+9gaGcm1A+oEFjOP/ELM0Ysa746kc/cmVFUPrcQjLPE23ZVDD6inJMTMImrR0syXjSyrHPj3goP0aoBxIk0lgz5SSs3zqRMrijjFXhdKtM4hLKf3DJL1WYu68qVTE4hfFM79Q2Dt3ZsavZpRVpMlaAgOe8rO/ZJa1eHxH+u5Ouso6eUaYB84iJp1dFl/BYUYWbuLKK/v5eoifWKHQf33jnLW3ySMiQ6s1qnc37ecG6vPoZLI1JONCOLfHWvAvXNc3byV/x29LVlOcqTlF2LVq1DasyvVOjaibGl1BuFRLoxYb7IriXl202cUDb3rYZl+j782R3JXl9iR1UdSgFS3woXh88LoVdeG5MtbCPl4mUkEx8x7Kp/Fig1ijYJWEKbejaPHOHZ0CGbJaHfKWyq5tX8ZW2z6EdC6PCTfYP/SsczQrWOR3HZK3+D0RA7OnkFIjP7xo8B/SRA+zrr1XibCKC/GMPbDPejnw+UD/Nk8xDlbyq/yYjz36jtRLYe9EzOzGtXrio5G0D04LucuUO/WEehB+t19lAofbGZX6RdI38E6vBkyo8kmM6vILJbXDhLGEKPVSgKmeVDR9DJ34rhm40wt0/VPA74naIirFnAGx5OLcTyo70zVAkMM8IpidFBrJKcY0u9wdHYvfoox9Tj64BE1nTZVs+tktE6s1nT6LehD3ZyiYUZ7PuatYdY8VB5lH55lS3AX/jBKylDb6oDLgj30bpA95d9ojiuPZQeXN/uzXrPswOQo4hR7bSKAlWR4UHNlfdgvEwg1KL8wCKfKJnal3+PuTWsqOprMaemy/Eyz4JVXrpFSpxZlCwwxtSM/kLoBzZB0ItPvkbD4K+7uM93CyRq7aV9rvBXTw3i9VT0qRIzSbcElca8azVnlncKfVXfuZVWPznHl6wgeGy5X01zeXLsrIJ/5mSZrU+pQXtnJxU9/zMo2zSykzWfQZpkrMyNo+X1K5bd8sUGMfrPZNqA8R4KHMsN4qVWObZCEmPIRf1/8jU0rd7PtlOn7swKfEF98DBcvJ9/m7N6thMyNwzhn0Qq34YMI9nZBoe4EZSKXY6KZNLcmYeokkJw2AK7lxcrl7XEikYPBXxEilWmU2aLWqAauJ7VOAXbsyNcC6VyGQeMv6BbUg4ZV7bULnZVJXPt1Nz9d+zdD+7tyw2QjW6vuKxk43IMacvX6vSQSjm9kS9g/tFoTTPNsi3gdKDc8gv7ertoFw8okLsfMYtNcV03yRK3CQExt61vz6BXgweuV7LFSL0rNdZG2ToMGwXiM60NzR3vdQlbt37MtdtYvpK5fCbnp4qWihFj6U5Lv3OD8gY3sWyflYenslg+k+bRA2pjYky1RQ6J9ybfOcnBZkMECcJPxUKQp9s2osmYg1dT7CI5YwGPJtUP6h+69rEy9Co2o8Hl/XqtuiyWpPLl5mvhl60nvEiKx96E1lv2HUatrA+TWoEq9x9196/lraU3tXoiFgZhamhYdqTbo7axF1+mpJN88yc2Vm0mR3INQ7c3Wwv7T/lSrUwVbg2d9tkXDEou0M3ujCCGmXvj99N417v2yl8Qt0p6h5rrm2k0FbMcONFpcnv74NncPb+LvpdnomNkkF//FhHV30DgD9w+G4Bt2Ir9Mynf54oOYUwCLv+0K3/vht/BZx+zzrYvZJ8i9fIkKcsMmLga/kXs0WYq5Hrq9E9OTjmAzz8y9EysmYb20JO2dmFcjxe9CAaHAK6mAXQCLN3XFAbiiXgO84tmrUHwQw4HhC8LpVfE084aF8EMJWf1ttuTyMrTp2YuPBzZEYfmIg2GhhOS0q4NJpRkdz5Dqbo9Frp9ZMdjF/vCXWGf7XIvZloqCQgGhgFDgmStQvm4n+o0aRte6clBvVqHbuP1ZX7gYIQa8Ppzwr3vhcP8EG5YuY8eRGzyuWAf3Nl3p6+3Iad9xLHvWCuS7fl16fuZ5aVzePAO/RcbBydyr9UA1cDGpdUohk/wciwO4rye1o0MJ/Z5YvkUTJwgFhAIvsQLD1ZtS1NY3MJnz60MYt8Z4Yc6zan7xQkwdon2jL5/4d6O5Q3lsdJu6qj+Ief7kDiLn7Hwu2S35EzcLYsrE+EJ8x0z7ZeeMy5OxPCGxUav6y86uZ7FeO1p82Tl/HSRKCwWEAs9ZAQ3EnJTcv3GCHRFz2fD78wutFTvEnrPW4nJCAaGAUEAo8BIpICD2EnWmaIpQQCggFHjVFBAQe9V6XLRXKCAUEAq8RAoIiL1EnSmaIhQQCggFXjUFBMRetR4X7RUKCAWEAi+RAgJiL1FniqYIBYQCQoFXTQEBsVetx0V7hQJCAaHAS6SAgNhL1JmiKUIBoYBQ4FVTQEDsVetx0V6hgFBAKPASKSAg9hJ1pmiKUEAoIBR41RQQEHvVelyqvTXWk/ZeaSxX98TC9IOeshGoPvQjY88ELC9KfJtK6CcUEAoIBYpRgRICMTsa+XxCwHvNcSiv/ZiTev/EE98tYm70aZ7fLlzF2BPFdekaq0gb4IFKFYfVwnbITCEmn0q630DS5ElYL++MLOHF/WxOcUksrisUEAo8OwVKAMTs6DR5CR+3tOZKzHJmrPqBGzjQaXAQw7o4cHvrJAKXqndD1m28m8PHKbUfzIRjYaFMMvOTKM9OVsOanQnb6k/LsiZXS0kk/twZvlsn9THP52MZsvGkjwskzSoO63AJgOnNkM8gPbAPaeRR7jmZ/dJeJr+fpH9phRANEwqYr0CxQ8xlRDhhPRWcnjOSkJ+Mfa7mQSsIbX1f912alwximX30iNjF4YzbmJ9PuZjfwTmXdCDD52eUrmC13Q/LX/MIFbruItXHlYwrG7GJDCoKA0QdpgoIiIkxIRTItwLFCzGn4YTP60WV2Bn4hO7PbrzdcMI3dUW5pgfj1r/gECOWaT3X8bO6lfIyNGjbhGG+7+JW1QqU8UR/GE7EtXz3X8FPUH9hOtADVUIMNkv9zKinNaqB60mt8xSryHZYXhFhRTNEy18RAbH86SVKCwWAYoVY80nrCG15iw2+44iUnPhyJ3hdMI0uqSFnxeK9XtTNZzixQfdufNi3Ba5VbbUdrnxE/Jn9rAg9wMFs8z9V+GCcDz1aOaHQTM2lkXz9DNFzN7L2VJrRgPFfMgsf53iiPb/lWP8+jO7bECe5FaSnEH98BzODj3NOc4YunGgIMX1NchfCVg2jpQL+3jsH3y9vZl5D3rgFEwLb09JRof3Omq7e+WHHiTW1W31WJWdGT+5J+/pVkOdhu7p4hk88StenWK2qh6W58Ky1ldTBTci4/h02y0cX8gaazoC9fagVt5EvRk40qqvqtN8Z2QpOhL3BbsPQsHwg/540kLebOlNRO3XKk8Q4jkZO4+D27J6klec8ug/34PWq9lhp+j6JyzGz2DQ3EqPe7BDF6Emt4eg05s99SvMvxtPB2R4rS0hLjOOnuUM4cUgC2na9CF0+nOZ29zk8fyTTTCIJ+RaoQBCrQOmA3rzWoi5yO2tkQOqjBO7s2cQ/URId++9WVBjSkarVK2BtCar0FB7GbiNhwVHSje7BjtTY1JWKf+7k1P+dxnbUIJzcalBafc7jBP7aspy72+/lu4niBKFAUStQjBB7h9ANQTT6K5IeYzdg1zqArz/qSp3y6ge2EiWJHJkylMRhu+jFFjqP+jPfEJMP8GfzEGd0zzsj7S5vHo/fIsM/ORMcNZx2as8o2/GIg2GhhBg8ULUQu8mxQ7a0fEuR7YwsKOUCMcBp3ARWdqkC12LoPmwPGj516Ma6cW2pJmV44nGmeUdrPTr90aA9i7/xoq5UeUnoB5MePJK0tN+wmd4TC7NH1QhUYyaTah+H9dR2yFRmnyhRML8Q64NH1HTaVJWo6uERlvTszy2Dn0oP+J6AIa7IJYo/ubiR+R9O5In+Nz3ETh3hTv3W1NW972SeqjzLJu8unDd9eRgRzq6edbTFLm+g88eRhXQTVtUAABudSURBVBEE8g0xa+ymfU3detYS171GXO852vGkP97uQS1/T8pKFFc9OMqFEetRZhbWQez6SRLsmlGjgukl7hE/PZT7JwvXZHG2UKCwChQfxNyCWDHtHR5v7kzgxr7MXjcQF8OHsPI8kT3GIVd/MbSAEPP/dhY+9VM4GzWHkGWJqGedFPUb4jNc7dHNZNziLPlaTv6MME8FyuuHWbEohujjKVCpOj5+Pgz1rI7N9T0MGRxDvO4ULcS0/1DejGVt+BbWHk/FLfBDwno6YXPrMOP6byU2N09MfXIHX7ZPckP+UB9urE5w1BjaVU0jfu9GIhbHcuwOKFq48WFAH9o5WhG/PZQhcx/pLNGXB+WtM2yL3MLamEckV1LQuVc3fOv/ie/YA8bjpPJ6Uj9qTcbFjdhE5W9+K6PHJZRuYBVZD8srhRl++YRY2yhGh7Sm3M19LAqewt3rN0DemopeA+nwbin2DRuSBTF5ML03j8DFJonzG8PZsW4pT5IdKO01im7D++CieErs3Prs2K6zXwexcup/pidx+ftwti5byhPbUbz77XiaK+D8yppsWmPSXqe+hE0fSKNi88Q8qbGpBxWfnCPu/1aTfCUFsEXWvhUV36vH/wIjDCBWg/ILg3CqnMr9Q+v5a+1JUtWOlFszKgzqh0N1a+7/OJn4pUm6RuogpvlXCg9P7iRh2UFSn1TB/v+CqF3TmqRDM7g6L6Ewg0CcKxQotALFB7Gh4ezytmN/8FDWt17M4i4O3D+5iFFTrjBw2Ww6We5n0pAZNC8ExHrMnMroprYkX9zDvCkx/HwnJ710IFDEsdY7ghVGr69lGL8mhM7V1aHDcCKMIJbG34fWETjljAaQ2qMti/d2o24mlHL3xLJBrGlP1s10p8K5rXiPOmz8Jl2rG+uWt6XaxR14fqgDkwEEZw1Yxy6pUKNpsxv9jLKXMxbHvsR619L8DSLPkzxtWwmr7U5Y/pq/U41L5xNiteYxdPl71FDe4UTkl+yO+i7niw/4ns+GuPLgwEQWhW40Lue9haCAJjw5NIX5U3Sekx5iyWfZMsWfP05lhQ4rfvE7AW/Zc21zTdYYee6FaXsO5+bbE2tE5VXDeM0uhbs/Lidh6aWcjXqjN7U/b4PdpU2cCT5oXM6xB06zPSl7ZRu/f7rXGGKp90hYNYO7P6oBqTsGjOGN7rVIObmAy9NzueYzkEhUKRQwVaDYIOY+eR3BzW4R2WMKikWb6FrzClt6B7LscV9mbxtInavqMOMNzZyY+90tdP44/+FE5C6ELh9Gm0raZisTb3L2+H6iV2q9m6xDB55cx8cjDoaGEqJjh9YTe2RGSn8eEPPyZXuQgSfmF8jePk65j9TE44R4R6N5FAUEstfbicRDEXhPiTNvhDf9mafdnZEVBGK6c587xNT5MAF7CPB2prS6lelJ3Ir7gxPfLSA25ohRu/XgyVWMixv54kPdXJweYhLzc+YJWkSl8g0xwKMfzn6tkGvmTVNJvnWOe3t+4P5OEw9JBx71nFmOx4OjnB2xnlRNAZ0n9ugk54ZGGoQZi6itohqhQBEpUGwQeyckmiCX88zouw+PDUE05wQz+oawv00w6ya583T/JIYubE74pl4ojkzD90tb7ZxYZpjOWIHOX4cwvoXUOjEr3Hq2x6djQ1ydq2hvdlK4vHkOfov0/pMu87EYINYy5DPC2ipA713poJSrKRIQM00MyfX8wkDM/RBPOzo8f09M36BKA3Hx60Grxq7UUJTS/vXOEVYM60+CzgvVJobY536LlGCISYfpGlB5hT+vIQEVuyqU7t8JRWNXKlS2RT3EVU+ucXXqHJL1jpIOkLmKIiBWRI9VUc3zVKBEQWzesC3UmR5K19o23Njem7k24cz2UnDeMMVeKRXyq07oxjG0qWTsLWUX0gq3/r4ED2+IQhnHCq8I1moK6bwlmzNEdFlNtBk9UCSeWGZCRhpn10wmcGVa5hyZzal1eI2NzdsS70HEBDTE5uYBRg3YocuIzOO019aT6leYObGnWC9tiKxQ0yG6cGLiERZ59+eu3uQGwXT7YgRuiqTs2Ymmzao0kDYzg/FwLMXdvR+z6EtdiDFgD1O8nUn4vj8rZht7aZLKlDBPLF0q5NesH84TWyE3Ao1Ea+yqYDs+kLr/tifDsJ63B1I3sBnWf0RyLtScbAzhieV984kSJUGBEgCxZTRatphOr+UgR/JpFvlMYicGCQzXDjA/dDe7rqchd3SixyeDGdq4DCSfYX731WzTgSl0VU8U5/YQ/d0FDl7UxvQV9d0I/toXt7LGc1z6+TPltcOsiDzAngPaRJCcjsJATO5Yhbff9cK3e0OqqTPhjDIOGzJ7+yDc5CnE793Cik1ZtkvaIncnfHNPXG0g+eIB1q7bz65Dj0iWl6FNz+74uyVkT+ygoNmJfVAFziBVURTZicH0jtEmX/yx7HO2RP1Gaa/x9Ax4j7qalEITiPl9z+gWDzm4JZLzB2J4ova61IkdftMZ2cWBZHV6fLBufk8/f5Z+hz82r+bH3d+RrE4EyekoKMSKOsVeN29lTwr39q3m5upzqB5bI2vxJpVG9KZaOXjy+3IuTD2tbcnb/XDqU5ak3Xt5ePQSKk3Guy2yrv2pM6gRdur0+Ak/6lqdNX9279Ambu88i1KTCJLTUVCIuTB8Xhi96tqQfHkLIR8vQ73fjjiEAs9KgWKDWKOgFYSpd+PoMY4dHYJZMtqd8pZKbu1fxhabfgS0Lg/JN9i/dCwzdOtv5F6+rApyI3tCu1qeRxybMY1JMfoVQDls96RTUnlxB34fHsjMNqRWWxYv6JY9vVqvvEmqer4hZrrtlL7eh+dZG7ycFdpFZZrDyc+fxX2klwaofzddHtAgIJBvvJ0klxIgmWLvQEbfQyhdwGrzW1ieMXPhsn6B9PlIbDZ8Xsgx6YDLgj30bqALCRrUdvdOEhUrmawT03lX0hdN4mjYG/xksASiasgJRrbVTYZmO8kEkAWFWFGn2GONzcQQXm9mr1nvZXqoHpzkwieRKPXruXTelZ2kKKnc3R5Kwhp9tiHIBozi9e71pMcJcHfnaBJW6ysrKMS0c9raTGOlLopSyKEiThcK5KJAsUGMfrPZNqA8R4KHMsOMqJm+DQpPL0KHu2ctXk5PI/nOZfYsi2L+XuM3S4VnWyb4uuOmXzCsvq0e3ubyga2EzI3L7mllWzBsoFxRQkxj85+cPXCAiHXniZfIKNS2syV1K5XRLnY2OLKvcYNs5dPTSLz+G9vUqf8mC7U1VelDigXZsSM/C6Rzu/3kI2g1LxCPWtrFyGnJN4jdMIvd5QKZ4l3ZOJwof49aASPp0MqZqmV14Et/yt3rR9gXPoXzBhmF2ks6UK7/F3Tr1RoHRSntYufMo4ggVtQp9hr7bLEZMYga7lmLl1WpSSRf+YWEuTtRGq0vtsVmQG+qvN2IcuWsNXNh6uSOlHuX+Xv9apIOSXhab3WlWr83UVSw1yx2NjyKBmLg4r+YsO4OGljePxiCb9gJ8RAWCjwzBYoPYk4BLP62K3zvh99CMz2BZybDq1ixfu/EUljuHIzVCfP2TuTiRqzzubbsVVT3lW6zXQCLN3XFAbiiXge64pVWQzT+GStQfBDDgeELwulV8TTzhoXwg/jeyjPuaonqS88gfUwf0mzy+MyKwS72NnPaYZG51cXzN1lcsWQrUL5uJ/qNGkZX9cSmesMC33FsEPd2ye60F9y6YoQY8Ppwwr/uhcP9E2xYuowdR27wuGId3Nt0pa+3I6d9x7HsBRe4xJtfYz2pw1qjUubwmRV5MOnDRpJWTnxPrMT3ZTEbOFy9MUFtvRHJnF8fwrg1Iq2jmLvlpb988UIMsHujL5/4d6O5Q/nMuR/1BzHPn9xB5JydIrPpeQxBzZedwXJpPyyyNs/TXln9ZeeP/GDnIGTXzj4Pa8Q1XlAFNBBzUnL/xgl2RMxlw+/CBXtBu/KFMrvYIfZCqSWMFQoIBYQCQoESpYCAWInqDmGMUEAoIBQQCuRHAQGx/KglygoFhAJCAaFAiVIgV4iVKEuFMUIBoYBQQCggFDBRQEBMDAmhgFBAKCAUeGEVEBB7YbtOGC4UEAoIBYQCAmJiDAgFhAJCAaHAC6uAgNgL23XCcKGAUEAoIBQQEBNjQCggFBAKCAVeWAXMg5hFJ0LaDkZ+5gsm3BPbyBSmt/Wfw7C6d5QL49ZnfVajMJWKc4UCQgFpBSwa41s/gN7OjsjV2+rf/A/tj+m+Oyc0eykUMA9i1oOY79GPBnb3OfbzCIKTJL4d8lLI8ewbIZ85H+ea6uskkRA+mbv/ffbXfBWvYDPxSxo0szdoutD71RsHcnybRDGkpubjZtpDQOylGwbmQUzdbOsRRHR6H2eusOmH/9fe2UdFed15/BPJsJCZDKHDosIIAZSgcTHuEqMnkFPZFtfWJCQrm43dxkRD8ai0tVlfTi1rqMHVUON2UReO0UTblTXYrc2SnjUniz3iltZlQ4wvwRdEcCDCMkEIZDhMoXuemeeBZ96YF4YXzZ1z+GOY57n3d7/3Pr/v/b09dx1l1vHHwlUx2c9P6v/cRNuvj2L+Zdv4C+Vnj3eOJZZM1KH1GKnl0qojOL9SkZUbeGRZAr21e7m664qfKKguT80kJv+bGMwnOb9FOYU48OaUO30nMfnwR6curZ+30Xm5ho43q5zO8Bq9bHdzC2E/2Ep82r2YSwsnwQYtl9JnJJ3VSd1/v8E/tv/PiKe1383zcjePzXcSk06Dj97DO+mzbbuZNb8/QPM4I+OWxFQy9NaWcnWX6ojkcZbvju3unsd5ZeEGZjUVsKZVcRePE4kppxPfqOSjjcEjMfVc2NcNHixf9yQ2dL/VROM/7aHr7ATs2u7ABWX3NPhg9Wr+muLHnqTn/AYKuzrHZqS6At7JehzdjcN848PyselDtDrhCPhFYhBH3mN7yYntp+43L7Lxs/F1K7pVRknJaJfn8GDaVDTCRef/gpKUyRO5zI+Az64c4O8v/ELenHzJSExNogYDoYsyiF6eSZQWBm/XUJ9b7mqN+o/2XX+HrySm0xdwaPHjfGVKD5d+W8B328Yg1n7/jznx9QVwaRfZ9V4Ofb3rZ+buHaCfJAZE7OTEXz6C7tP/YFXNvhGsMS3P/vgtXk7T0fnbn/Kd104y2oMZPO+oNeh37yYxDtRHrNsfqEau5ezF8szzGJ+eR4RWw5QBC511JzDtqmFAPbeGZPTfzyFm1lTCbEe3W+m/3Yjp8EHVUe+ycjdXcr42kZnPzCE8xEJH5euYmrNIzFuEPsRC1+mDNJYobjb5nvtVnX3uwU2nXLIgk6jnMpgaa7AdIz84YOWLG9WYDp2gz8V753qkvfX2FW46yO26iHX3beCfM5cQF9rPrXP7WNNwkuFtSYAk5hOGXqwfWVT1XNr+pZ1KeN4KYtMS0Gns89PXco6mN8uxXPBsKflkibmzBJOzML66jCiNlfZjr9B6XIVh+jKmP59BVHQ40lKxz88pmosr3bsfZVymJ00l3KPsI2Auu2+HMJEtWEtlIZ0zN5CUooe+Rq5v30v/0z/koQUG7ulr4+aBIjrVcde5izC8lMW0oXVloUt6FvbWMKB+QG39GTCVFNH90GriFifbMR+w0nP1PRp3Vg1d781DYkPNzXq3rb+vLiEuzN36C4LSFSQWBBAnfxP+kxiLKfr6Zh7TNVBxYh1lf/Q0yJcp+fWzJEk/DzTwb0/mc2SUeHhWRnoiSl4jYRp0vPtdTD+zd2QnMROtZ8OZtsDAFKf+u8+8zvWfmuz/HVJY7oS00lG5A9Nhs3ShHCsy0x1mQG9TSIDZRKfeSKTy3XqFqyv2ysTtJ4ml5ZC4OQN1WoIilWsMSo92+1aSUsJdxicp+Y53CzH9rNtlUHMMO3k1/ZERdsIBkJjPGAZCYslE7ssjPloBWD2kkd1XAZMYELZtFylzw7HUlXJ5h91VHbJyAynLEnAnCdZGrr26hx71RmMkXBzI038So91MWLTBRqTSp6fFxJ/EGodkG7hSwfmt1fYfn8gmYU0mEW4Ed7E2ZdLs67UQqnVdW+p1GCiJ2WRSeQJ6bpTzww8PE7SAgCCxUWrcO+P2AEgMclLfJW8m1P3mKTZ+5mmgM/jbnbt5IXWMLbGkeehWLCM+dSoaiThy99Ir7yiHMwGh/1YtTYcq6K37AyGr1pOyNAFNezXn11UwgB5d8TZmPqjB2lJFQ8lJ+hosEJuA9uXVJM3VM8V6icsrSrEoJCZZVb2XuPzKae4vXkOM9N2mwI6gyd9G/LRuTG/8iI4aZ3y8kIP0XG98jYcX6Ok6s4emNxsZlMYTm0D4098kKux9br6h0pDL1/Pwc8mE3L7E9aNH6TnVDVo9oc+uIP6pOWh7z1H/4kH6hsTQMX/GLorSkgi13qLq9Hp2uM02dUO8bqZ6WJn5g6GqIR9jYprvbWN2uoGBlmquH67EUmcBg5Hwv1tBYrqRkJb3ufD9SgbdyDgaElMSWFDIJi4L4067ddZ56gg3j51j0KxhyoKF/GluDtMfAGt9ORcLlIk3ErlvE/HRYG0/R9PxCvscGQyEfSOb6YmNNBZWyVL7T2JaoO9COfWnZ/HQ2jTCpWV4o5L6A/cRV5RJxO0aLuaWY0WRw0rnmXJaf16LVdqTzU/DsPJ5ZsRq6Hz/RzQdkDc8MolJgg2az9FQdpTeOtDk5ZPyNSMhQ+06Au6rO9HhLltMdjNLp4fS/+lJdvxuD2c8bo59VKwhj/KtuZt5KUlHc+13WNU83hF8H+UUl40agYBIbH7S2xTPm8a13/0Va1pHLYPPDYy847PQfvx1Wo9JT6b9Y3+grHSfPcL14nOqfjIxVmQTpbg44rKJ351JpKTw1x2kz8HvaSCiZBsJ0yx8engzbZWKcpess0JMh7vlfqDzg0Kayszyd0/WgXcSm5K7iblZRgbaa7n+LyO7yrRFu5mV3M3NXYWYax2htFsRVhWZRvJ0yn7y50RCzyf86+kC3urzFNf0k8T8wtBfEpMVcKTjJsXeimKFS27jPSp36HAfwSSxKXlbSf3aVPouHKG+0Anw5GziizKJ7DtH/bfljYNC0tJayz/ipS4wABKTNk5b9tDTrFi3bTRuLaLrivxdWeOpOSQWZKBVW2YKRPLcRTSc4OMtMqHKJGZtr+bqpgqV3BnEHM0hus+9OzwgErPJMZuX/nw733pQB10fUXZ6CxUB5dLkUvqslJEI/BE+ayzn1Y+CaN35rK3EheOFQEAkRsw+PliYNClIbNDaTU9DLa3H3qPPKS7i8wMlK5owdw84oJCnPR6hKPdhpTkce7Mr0ZH79U5iYEC3cxOJSXY3zkBvG+ZPauj4eTX9LeonO5moA+sxPjDychl2sapIrK+BX1VtpsQbifmaYu8Xhv6SmLzpGHGYnixfZf68ZCd6yo5ctYlHlhpRLDH7Wgh3jZHZZHNdG0OlCGf3crXYWylCACQ2JLdMWs7fFRL79gZSn0pw43JWgaq2rpxjcEOXjbx+fX7mXOZyNjmp/0DezMjgkZjNvXqSn5wNgmU3XhpZ9OM3AgGRWFz82xz6i4myxDwpI9ex+/xAyQpYc+EIl5x31xNCYvJY0jMwLF5E5GyjnMgAPWdLuVasRA18s5bUcUJwdCdWV3tKcfYzJuYXhv6SmC8xtLEgMQ3aop3MStbQK5OQncQ0slXuvOY8k5hD/NXjYzqGJKZyD3rsfqJIbAzcibp7l5D36Dqbi1K4E/3mhTvqhoBIzB4T6+f3Hyxnq2vOwJgBMLJbaBQkJrta9C7xI6lNxZ2ouAfHwxJzA2F6NvFrM4nUmGnaXkjnx/Zr7ETdRuMrRXT54fYPemKHXxj6S2Iy5hqVm86PVRawO3HxC8xam4YW85C7NuR72/izdAN9Hx+kfrvaRS0ZYrI7UZ2Jt2w1c1bO495bVVzMP+GYDesyBjckKF2jTSCiaD0JsZrh7FuXWKIXS8zLJsNFlPGyxKTEjvRc5ksebpHY4ceqFpcqCARAYo+ybfF2Mh7wlp04nin27ifUZ0sMI4bSTcwwQH9zFdf3K4kdc9Dnr+RBya1nruHiGilAPvYkpit6jcjuKv7vV7X01cu7hNgEIn6wnoQ4i0PRrhI/w3yJ68d/yRc1bfZEEB8+wU2x9wdDlXAK+dHNp8dKaTsuZ4s6yR9WsIuU1HD6m6tpPF6FpWY49ultqH6TWFIy4UuyiHsimfAQsDac4JMtVfakkbTnmbl5ETosmE8dpUVJ7Fi8hJiVWba6sp6a17n2hjwObQYxB3KQkiotDVU0/3sVlrP25BvN0myMD5tUiR2q5IvTZTRJJRrzM4h6ORujnJXpnGKv9dWdyDyi315NjNaC+UwFbZUX6ZeSlzx9AiQxe4zWniB1tfg9J/e3Y2e6sHX8JPNJZooUe29LWPw+AgL+k1h4Ae8sfRxdUzl/87+H3QbS7f2NZ4r9aEkMGNp1u2lrwIypbAcdp6R4VAAk5tWV45iUoM6qdJbGtfA2GUPpehsBu/14q0cLZrGzzxiqJR3O3nOW36FOLC6TmKJsosM8jNMhpuXd/Tjc9sjX9t+q5toWdWKDhtDN20hJ07uNLw26ebGzlJL/0LIEVG/wGx6EUyxOycJ0LgfpN0sZjXq6bXFZKV3+BWblp+E7iYHyyjO3cuBYY6nE8lxq9YZKTDzUOcrZsi5Z/E7rUBQ7C14KFgJ+kpjqjR3/tZyNXSOJMU4p9iOI4LslJjeyIIvpK5/gKwa9rcDYVtjZUkvLW8dVxbRjT2LMnUfkc8uIHiqMhYE+M7fr3qe1zKkoVRJdKQKeb+S+MI2jcvVGYtL9wXztlE8YOk1a8iIMeVm2wu5QpeDJWalKt7gUDKvaCSKJDVotfNF+BfMHJ+msdGcZatCsWs2M9Fno7rfjPWg101nrYX4kMW3F0Qu9rC3bINEWrGHGw/aCe6ndjlPltF5eaCMtyyhIzIaWsxwqCB0IK0BLDFyxsXXhvA7H47VTok4sWDwxqdvxi8SG3p3Y/AvW1I7/uxMnNZJCOIGAQGByISCTWKh4d+LkmpcgS+M7ianfYv+f6yj7Q5AlEc0JBAQCAoGgIiDeYh9UOCdpY76RmBI30YvzxCbpPAqxBAICARcExHliX4ZF4RuJ3bOEoq++CB+uZetYHZvwZUBbjFEgIBAYXwTEyc7ji/cE9OYbiU2AYKJLgYBAQCAgEBAIeENAkJg3hMTvAgGBgEBAIDBpERAkNmmnRggmEBAICAQEAt4QECTmDSHxu0BAICAQEAhMWgRGJLHExEQ6Ozttf+IjEBAICAScEVi7dq1foOzfv9+v68XFAgFvCAgS84aQ+F0gIBDwiIBEYiUHS3xCKH91PoLEfIJKXOQHAoLE/ABLXCoQEAg4IiBITKyIiUZAkNhEz4DoXyBwByMgSOwOnry7RHRBYnfJRIphCAQmAgFBYhOBuuhTjcD/A0fp2qtpqQg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059997"/>
            <a:ext cx="41243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36" y="1281978"/>
            <a:ext cx="37338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0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203824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 smtClean="0">
                <a:latin typeface="+mj-lt"/>
              </a:rPr>
              <a:t>OpenAPI</a:t>
            </a:r>
            <a:endParaRPr sz="3600" b="1" dirty="0">
              <a:latin typeface="+mj-lt"/>
            </a:endParaRPr>
          </a:p>
        </p:txBody>
      </p:sp>
      <p:sp>
        <p:nvSpPr>
          <p:cNvPr id="12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48724" y="2179271"/>
            <a:ext cx="716009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j-lt"/>
              </a:rPr>
              <a:t>OpenAPI</a:t>
            </a:r>
            <a:r>
              <a:rPr lang="en-GB" sz="2000" dirty="0" smtClean="0">
                <a:latin typeface="+mj-lt"/>
              </a:rPr>
              <a:t> je set </a:t>
            </a:r>
            <a:r>
              <a:rPr lang="en-GB" sz="2000" dirty="0" err="1" smtClean="0">
                <a:latin typeface="+mj-lt"/>
              </a:rPr>
              <a:t>specifikacija</a:t>
            </a:r>
            <a:r>
              <a:rPr lang="en-GB" sz="2000" dirty="0" smtClean="0">
                <a:latin typeface="+mj-lt"/>
              </a:rPr>
              <a:t> </a:t>
            </a:r>
            <a:r>
              <a:rPr lang="en-GB" sz="2000" dirty="0" err="1" smtClean="0">
                <a:latin typeface="+mj-lt"/>
              </a:rPr>
              <a:t>koji</a:t>
            </a:r>
            <a:r>
              <a:rPr lang="en-GB" sz="2000" dirty="0" smtClean="0">
                <a:latin typeface="+mj-lt"/>
              </a:rPr>
              <a:t> </a:t>
            </a:r>
            <a:r>
              <a:rPr lang="en-GB" sz="2000" dirty="0" err="1" smtClean="0">
                <a:latin typeface="+mj-lt"/>
              </a:rPr>
              <a:t>omogu</a:t>
            </a:r>
            <a:r>
              <a:rPr lang="sr-Latn-RS" sz="2000" dirty="0" smtClean="0">
                <a:latin typeface="+mj-lt"/>
              </a:rPr>
              <a:t>ćava razvoj dokumentacije, testiranje i upravljanje REST API-ja.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Omogućava definisanje endpointa (rute u kontroleru),  vrsta autentikacije kao i zahtevanih podataka u requestu preko dekoratora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Koristi se nestjs/swagger paket za integraciju OpenAPI-ja</a:t>
            </a:r>
          </a:p>
        </p:txBody>
      </p:sp>
    </p:spTree>
    <p:extLst>
      <p:ext uri="{BB962C8B-B14F-4D97-AF65-F5344CB8AC3E}">
        <p14:creationId xmlns:p14="http://schemas.microsoft.com/office/powerpoint/2010/main" val="28898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2" y="111529"/>
            <a:ext cx="8189356" cy="483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4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853134" y="217410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Komande</a:t>
            </a:r>
            <a:endParaRPr sz="3600" dirty="0">
              <a:latin typeface="+mj-lt"/>
            </a:endParaRPr>
          </a:p>
        </p:txBody>
      </p:sp>
      <p:sp>
        <p:nvSpPr>
          <p:cNvPr id="6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48724" y="2179271"/>
            <a:ext cx="695920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Koriste dekorator </a:t>
            </a:r>
            <a:r>
              <a:rPr lang="en-GB" sz="2000" dirty="0" smtClean="0">
                <a:latin typeface="+mj-lt"/>
              </a:rPr>
              <a:t>@</a:t>
            </a:r>
            <a:r>
              <a:rPr lang="sr-Latn-RS" sz="2000" dirty="0" smtClean="0">
                <a:latin typeface="+mj-lt"/>
              </a:rPr>
              <a:t>Command() koji ima parametre: command (ime komande) i describe (opis komande)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 smtClean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Korišćenjem nestjs-command paketa, možemo izdavati komande našem API-ju.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Koriste se uglavnom za seed-ovanje podataka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Pokreću se pomoću: </a:t>
            </a:r>
            <a:r>
              <a:rPr lang="sr-Latn-RS" sz="2000" dirty="0" smtClean="0">
                <a:solidFill>
                  <a:schemeClr val="bg2"/>
                </a:solidFill>
                <a:latin typeface="+mj-lt"/>
              </a:rPr>
              <a:t>npx nestjs-command imeKomande</a:t>
            </a:r>
          </a:p>
        </p:txBody>
      </p:sp>
    </p:spTree>
    <p:extLst>
      <p:ext uri="{BB962C8B-B14F-4D97-AF65-F5344CB8AC3E}">
        <p14:creationId xmlns:p14="http://schemas.microsoft.com/office/powerpoint/2010/main" val="2772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9;p39"/>
          <p:cNvSpPr txBox="1">
            <a:spLocks/>
          </p:cNvSpPr>
          <p:nvPr/>
        </p:nvSpPr>
        <p:spPr>
          <a:xfrm>
            <a:off x="1008996" y="392744"/>
            <a:ext cx="6766867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r-Latn-RS" sz="3600" dirty="0" smtClean="0">
                <a:latin typeface="+mj-lt"/>
              </a:rPr>
              <a:t>Seed-ovanje podataka pomoću biblioteke faker</a:t>
            </a:r>
            <a:endParaRPr lang="sr-Latn-RS" sz="3600" dirty="0">
              <a:latin typeface="+mj-lt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85" y="1761477"/>
            <a:ext cx="4849090" cy="313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82" y="2006577"/>
            <a:ext cx="6019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879;p39"/>
          <p:cNvSpPr txBox="1">
            <a:spLocks/>
          </p:cNvSpPr>
          <p:nvPr/>
        </p:nvSpPr>
        <p:spPr>
          <a:xfrm>
            <a:off x="1008996" y="392744"/>
            <a:ext cx="6766867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r-Latn-RS" sz="3600" dirty="0" smtClean="0">
                <a:latin typeface="+mj-lt"/>
              </a:rPr>
              <a:t>Seed-ovanje podataka pomoću biblioteke faker</a:t>
            </a:r>
            <a:endParaRPr lang="sr-Latn-R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42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96" y="706295"/>
            <a:ext cx="6221264" cy="311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Google Shape;879;p39"/>
          <p:cNvSpPr txBox="1">
            <a:spLocks noGrp="1"/>
          </p:cNvSpPr>
          <p:nvPr>
            <p:ph type="title"/>
          </p:nvPr>
        </p:nvSpPr>
        <p:spPr>
          <a:xfrm>
            <a:off x="-478631" y="1763828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 smtClean="0">
                <a:latin typeface="+mj-lt"/>
              </a:rPr>
              <a:t>0</a:t>
            </a:r>
            <a:r>
              <a:rPr lang="sr-Latn-RS" sz="4800" b="1" dirty="0" smtClean="0">
                <a:latin typeface="+mj-lt"/>
              </a:rPr>
              <a:t>4</a:t>
            </a:r>
            <a:r>
              <a:rPr lang="en-GB" sz="4800" b="1" dirty="0">
                <a:latin typeface="+mj-lt"/>
              </a:rPr>
              <a:t/>
            </a:r>
            <a:br>
              <a:rPr lang="en-GB" sz="4800" b="1" dirty="0">
                <a:latin typeface="+mj-lt"/>
              </a:rPr>
            </a:br>
            <a:r>
              <a:rPr lang="sr-Latn-RS" sz="4800" b="1" dirty="0" smtClean="0">
                <a:latin typeface="+mj-lt"/>
              </a:rPr>
              <a:t>Baza </a:t>
            </a:r>
            <a:br>
              <a:rPr lang="sr-Latn-RS" sz="4800" b="1" dirty="0" smtClean="0">
                <a:latin typeface="+mj-lt"/>
              </a:rPr>
            </a:br>
            <a:r>
              <a:rPr lang="sr-Latn-RS" sz="4800" b="1" dirty="0" smtClean="0">
                <a:latin typeface="+mj-lt"/>
              </a:rPr>
              <a:t>podataka</a:t>
            </a:r>
            <a:endParaRPr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2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203824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MongoDB</a:t>
            </a:r>
            <a:endParaRPr sz="3600" b="1" dirty="0">
              <a:latin typeface="+mj-lt"/>
            </a:endParaRPr>
          </a:p>
        </p:txBody>
      </p:sp>
      <p:sp>
        <p:nvSpPr>
          <p:cNvPr id="2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21015" y="2137708"/>
            <a:ext cx="74025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NoSQL baza podataka, koristi dokumente umesto tabela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Podaci se čuvaju u JSON formatu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Dokumenti se čuvaju u kolekcije</a:t>
            </a:r>
            <a:endParaRPr lang="sr-Latn-R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 smtClean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Za rad sa bazom podataka se koristi biblioteka Mongoose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120301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Mongoose schema</a:t>
            </a:r>
            <a:endParaRPr sz="3600" b="1" dirty="0">
              <a:latin typeface="+mj-lt"/>
            </a:endParaRPr>
          </a:p>
        </p:txBody>
      </p:sp>
      <p:sp>
        <p:nvSpPr>
          <p:cNvPr id="2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13543" y="2137708"/>
            <a:ext cx="4881022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Šeme u NestJS-u se mapiraju na kolekcije u bazi podataka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000" dirty="0" smtClean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+mj-lt"/>
              </a:rPr>
              <a:t>Veze između kolekcija su predstavljene preko virtuelnih property-a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66" y="1073728"/>
            <a:ext cx="3499286" cy="374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120301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Mongoose</a:t>
            </a:r>
            <a:endParaRPr sz="3600" b="1" dirty="0">
              <a:latin typeface="+mj-lt"/>
            </a:endParaRPr>
          </a:p>
        </p:txBody>
      </p:sp>
      <p:sp>
        <p:nvSpPr>
          <p:cNvPr id="5" name="Google Shape;879;p39"/>
          <p:cNvSpPr txBox="1">
            <a:spLocks/>
          </p:cNvSpPr>
          <p:nvPr/>
        </p:nvSpPr>
        <p:spPr>
          <a:xfrm>
            <a:off x="745790" y="945333"/>
            <a:ext cx="7208935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sr-Latn-RS" sz="2400" dirty="0" smtClean="0">
                <a:latin typeface="+mj-lt"/>
              </a:rPr>
              <a:t>Inject-ovanje </a:t>
            </a:r>
          </a:p>
          <a:p>
            <a:pPr algn="ctr"/>
            <a:r>
              <a:rPr lang="sr-Latn-RS" sz="2400" dirty="0" smtClean="0">
                <a:latin typeface="+mj-lt"/>
              </a:rPr>
              <a:t>u model</a:t>
            </a:r>
            <a:endParaRPr lang="sr-Latn-RS" sz="2400" b="1" dirty="0">
              <a:latin typeface="+mj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1" y="1891833"/>
            <a:ext cx="7952510" cy="206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9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144993" y="-42863"/>
            <a:ext cx="4860748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latin typeface="+mj-lt"/>
                <a:cs typeface="Poppins" panose="020B0604020202020204" charset="-18"/>
              </a:rPr>
              <a:t>Šta je NestJS?</a:t>
            </a:r>
            <a:endParaRPr dirty="0">
              <a:latin typeface="+mj-lt"/>
              <a:cs typeface="Poppins" panose="020B0604020202020204" charset="-18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3" name="Google Shape;880;p39"/>
          <p:cNvSpPr txBox="1">
            <a:spLocks/>
          </p:cNvSpPr>
          <p:nvPr/>
        </p:nvSpPr>
        <p:spPr>
          <a:xfrm>
            <a:off x="541055" y="1697175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2400" dirty="0">
              <a:latin typeface="+mj-lt"/>
            </a:endParaRPr>
          </a:p>
        </p:txBody>
      </p:sp>
      <p:sp>
        <p:nvSpPr>
          <p:cNvPr id="25" name="Google Shape;880;p39"/>
          <p:cNvSpPr txBox="1">
            <a:spLocks/>
          </p:cNvSpPr>
          <p:nvPr/>
        </p:nvSpPr>
        <p:spPr>
          <a:xfrm>
            <a:off x="788972" y="2246175"/>
            <a:ext cx="776001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2000" dirty="0" smtClean="0">
                <a:latin typeface="+mj-lt"/>
              </a:rPr>
              <a:t>Framework za kreiranje serverske strane aplikacije</a:t>
            </a:r>
            <a:r>
              <a:rPr lang="ru-RU" sz="2000" dirty="0">
                <a:latin typeface="+mj-lt"/>
              </a:rPr>
              <a:t/>
            </a:r>
            <a:br>
              <a:rPr lang="ru-RU" sz="2000" dirty="0">
                <a:latin typeface="+mj-lt"/>
              </a:rPr>
            </a:br>
            <a:endParaRPr lang="ru-RU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2000" dirty="0" smtClean="0">
                <a:latin typeface="+mj-lt"/>
              </a:rPr>
              <a:t>Zasnovan je na Node.js-u</a:t>
            </a:r>
            <a:br>
              <a:rPr lang="sr-Latn-RS" sz="2000" dirty="0" smtClean="0">
                <a:latin typeface="+mj-lt"/>
              </a:rPr>
            </a:br>
            <a:endParaRPr lang="sr-Cyrl-RS" sz="2000" dirty="0">
              <a:latin typeface="+mj-lt"/>
            </a:endParaRPr>
          </a:p>
          <a:p>
            <a:pPr marL="347472" marR="0" indent="-34747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sr-Latn-RS" sz="2000" b="0" i="0" dirty="0" smtClean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Koristi TypeScript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2000" dirty="0" smtClean="0">
                <a:latin typeface="+mj-lt"/>
              </a:rPr>
              <a:t>Kreiranje skalabilnih i lako održivih web aplikacija</a:t>
            </a:r>
            <a:endParaRPr lang="sr-Cyrl-R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120301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Mongoose</a:t>
            </a:r>
            <a:endParaRPr sz="3600" b="1" dirty="0">
              <a:latin typeface="+mj-lt"/>
            </a:endParaRPr>
          </a:p>
        </p:txBody>
      </p:sp>
      <p:sp>
        <p:nvSpPr>
          <p:cNvPr id="5" name="Google Shape;879;p39"/>
          <p:cNvSpPr txBox="1">
            <a:spLocks/>
          </p:cNvSpPr>
          <p:nvPr/>
        </p:nvSpPr>
        <p:spPr>
          <a:xfrm>
            <a:off x="745790" y="945333"/>
            <a:ext cx="7208935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sr-Latn-RS" sz="2400" dirty="0" smtClean="0">
                <a:latin typeface="+mj-lt"/>
              </a:rPr>
              <a:t>Inject-ovanje </a:t>
            </a:r>
          </a:p>
          <a:p>
            <a:pPr algn="ctr"/>
            <a:r>
              <a:rPr lang="sr-Latn-RS" sz="2400" dirty="0" smtClean="0">
                <a:latin typeface="+mj-lt"/>
              </a:rPr>
              <a:t>u provajdera (repozitorijum)</a:t>
            </a:r>
            <a:endParaRPr lang="sr-Latn-RS" sz="2400" b="1" dirty="0">
              <a:latin typeface="+mj-lt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1" y="1958688"/>
            <a:ext cx="7088518" cy="206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2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1865817" y="269919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 smtClean="0">
                <a:latin typeface="+mj-lt"/>
              </a:rPr>
              <a:t>0</a:t>
            </a:r>
            <a:r>
              <a:rPr lang="sr-Latn-RS" sz="4800" b="1" dirty="0">
                <a:latin typeface="+mj-lt"/>
              </a:rPr>
              <a:t>5</a:t>
            </a:r>
            <a:r>
              <a:rPr lang="en-GB" sz="4800" b="1" dirty="0">
                <a:latin typeface="+mj-lt"/>
              </a:rPr>
              <a:t/>
            </a:r>
            <a:br>
              <a:rPr lang="en-GB" sz="4800" b="1" dirty="0">
                <a:latin typeface="+mj-lt"/>
              </a:rPr>
            </a:br>
            <a:r>
              <a:rPr lang="sr-Latn-RS" sz="4800" b="1" dirty="0" smtClean="0">
                <a:latin typeface="+mj-lt"/>
              </a:rPr>
              <a:t>Aplikacija</a:t>
            </a:r>
            <a:endParaRPr sz="4800" b="1" dirty="0">
              <a:latin typeface="+mj-lt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99" y="1691698"/>
            <a:ext cx="5736294" cy="322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3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120301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Eksterni servisi</a:t>
            </a:r>
            <a:endParaRPr sz="3600" b="1" dirty="0">
              <a:latin typeface="+mj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1" y="1036892"/>
            <a:ext cx="5907232" cy="1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4" y="2487654"/>
            <a:ext cx="5941004" cy="199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8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912432" y="152478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Struktura aplikacije</a:t>
            </a:r>
            <a:endParaRPr sz="3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157" y="2515877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Ski centar</a:t>
            </a:r>
            <a:endParaRPr lang="en-GB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57" y="1419419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Admin</a:t>
            </a:r>
            <a:endParaRPr lang="en-GB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2702" y="1919482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Ski staze</a:t>
            </a:r>
            <a:endParaRPr lang="en-GB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2702" y="2946667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Hoteli</a:t>
            </a:r>
            <a:endParaRPr lang="en-GB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21888" y="2515874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Korisnik</a:t>
            </a:r>
            <a:endParaRPr lang="en-GB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65575" y="2515875"/>
            <a:ext cx="1436116" cy="5000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latin typeface="+mj-lt"/>
              </a:rPr>
              <a:t>Rezervacija</a:t>
            </a:r>
            <a:endParaRPr lang="en-GB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9" idx="2"/>
            <a:endCxn id="6" idx="0"/>
          </p:cNvCxnSpPr>
          <p:nvPr/>
        </p:nvCxnSpPr>
        <p:spPr>
          <a:xfrm>
            <a:off x="1337215" y="1919482"/>
            <a:ext cx="0" cy="596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5" idx="1"/>
          </p:cNvCxnSpPr>
          <p:nvPr/>
        </p:nvCxnSpPr>
        <p:spPr>
          <a:xfrm flipV="1">
            <a:off x="2055273" y="2169514"/>
            <a:ext cx="607429" cy="596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6" idx="1"/>
          </p:cNvCxnSpPr>
          <p:nvPr/>
        </p:nvCxnSpPr>
        <p:spPr>
          <a:xfrm>
            <a:off x="2055273" y="2765909"/>
            <a:ext cx="607429" cy="4307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8" idx="3"/>
          </p:cNvCxnSpPr>
          <p:nvPr/>
        </p:nvCxnSpPr>
        <p:spPr>
          <a:xfrm flipH="1">
            <a:off x="6301691" y="2765906"/>
            <a:ext cx="62019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15" idx="3"/>
          </p:cNvCxnSpPr>
          <p:nvPr/>
        </p:nvCxnSpPr>
        <p:spPr>
          <a:xfrm flipH="1" flipV="1">
            <a:off x="4098818" y="2169514"/>
            <a:ext cx="766757" cy="596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1"/>
            <a:endCxn id="16" idx="3"/>
          </p:cNvCxnSpPr>
          <p:nvPr/>
        </p:nvCxnSpPr>
        <p:spPr>
          <a:xfrm flipH="1">
            <a:off x="4098818" y="2765907"/>
            <a:ext cx="766757" cy="430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879;p39"/>
          <p:cNvSpPr txBox="1">
            <a:spLocks/>
          </p:cNvSpPr>
          <p:nvPr/>
        </p:nvSpPr>
        <p:spPr>
          <a:xfrm>
            <a:off x="1261854" y="2051386"/>
            <a:ext cx="706077" cy="33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r-Latn-RS" sz="1100" dirty="0" smtClean="0">
                <a:latin typeface="+mj-lt"/>
              </a:rPr>
              <a:t>Upravlja</a:t>
            </a:r>
            <a:endParaRPr lang="sr-Latn-RS" sz="1100" b="1" dirty="0">
              <a:latin typeface="+mj-lt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32485" y="2597727"/>
            <a:ext cx="549885" cy="38357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+mj-lt"/>
            </a:endParaRPr>
          </a:p>
        </p:txBody>
      </p:sp>
      <p:sp>
        <p:nvSpPr>
          <p:cNvPr id="42" name="Google Shape;879;p39"/>
          <p:cNvSpPr txBox="1">
            <a:spLocks/>
          </p:cNvSpPr>
          <p:nvPr/>
        </p:nvSpPr>
        <p:spPr>
          <a:xfrm>
            <a:off x="-44877" y="2301417"/>
            <a:ext cx="706077" cy="33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r-Latn-RS" sz="1100" dirty="0" smtClean="0">
                <a:latin typeface="+mj-lt"/>
              </a:rPr>
              <a:t>API-key</a:t>
            </a:r>
            <a:endParaRPr lang="sr-Latn-RS" sz="1100" b="1" dirty="0">
              <a:latin typeface="+mj-lt"/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8432889" y="2563091"/>
            <a:ext cx="549885" cy="38357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Google Shape;879;p39"/>
          <p:cNvSpPr txBox="1">
            <a:spLocks/>
          </p:cNvSpPr>
          <p:nvPr/>
        </p:nvSpPr>
        <p:spPr>
          <a:xfrm>
            <a:off x="8226386" y="2253252"/>
            <a:ext cx="1101436" cy="33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r-Latn-RS" sz="1100" dirty="0" smtClean="0">
                <a:latin typeface="+mj-lt"/>
              </a:rPr>
              <a:t>Registracija</a:t>
            </a:r>
            <a:endParaRPr lang="sr-Latn-RS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4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2778375" y="1911586"/>
            <a:ext cx="337125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 smtClean="0">
                <a:latin typeface="+mj-lt"/>
              </a:rPr>
              <a:t>0</a:t>
            </a:r>
            <a:r>
              <a:rPr lang="sr-Latn-RS" b="1" dirty="0" smtClean="0">
                <a:latin typeface="+mj-lt"/>
              </a:rPr>
              <a:t>6</a:t>
            </a:r>
            <a:r>
              <a:rPr lang="sr-Cyrl-RS" b="1" dirty="0">
                <a:latin typeface="+mj-lt"/>
              </a:rPr>
              <a:t/>
            </a:r>
            <a:br>
              <a:rPr lang="sr-Cyrl-RS" b="1" dirty="0">
                <a:latin typeface="+mj-lt"/>
              </a:rPr>
            </a:br>
            <a:r>
              <a:rPr lang="sr-Latn-RS" b="1" dirty="0" smtClean="0">
                <a:latin typeface="+mj-lt"/>
              </a:rPr>
              <a:t>Zaključak</a:t>
            </a:r>
            <a:endParaRPr b="1" dirty="0">
              <a:latin typeface="+mj-lt"/>
            </a:endParaRPr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19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912432" y="152478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Zašto izabrati NestJS?</a:t>
            </a:r>
            <a:endParaRPr sz="3600" b="1" dirty="0">
              <a:latin typeface="+mj-lt"/>
            </a:endParaRPr>
          </a:p>
        </p:txBody>
      </p:sp>
      <p:sp>
        <p:nvSpPr>
          <p:cNvPr id="7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716215" y="2373236"/>
            <a:ext cx="695920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+mj-lt"/>
              </a:rPr>
              <a:t>Modularnost</a:t>
            </a:r>
            <a:r>
              <a:rPr lang="sr-Latn-RS" sz="2200" dirty="0">
                <a:latin typeface="+mj-lt"/>
              </a:rPr>
              <a:t/>
            </a:r>
            <a:br>
              <a:rPr lang="sr-Latn-RS" sz="2200" dirty="0">
                <a:latin typeface="+mj-lt"/>
              </a:rPr>
            </a:br>
            <a:endParaRPr lang="sr-Latn-RS" sz="2200" dirty="0" smtClean="0">
              <a:latin typeface="+mj-l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+mj-lt"/>
              </a:rPr>
              <a:t>Skalabilnost</a:t>
            </a:r>
            <a:br>
              <a:rPr lang="sr-Latn-RS" sz="2200" dirty="0" smtClean="0">
                <a:latin typeface="+mj-lt"/>
              </a:rPr>
            </a:br>
            <a:endParaRPr lang="sr-Latn-RS" sz="2200" dirty="0" smtClean="0">
              <a:latin typeface="+mj-l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+mj-lt"/>
              </a:rPr>
              <a:t>Pouzdanost</a:t>
            </a:r>
            <a:br>
              <a:rPr lang="sr-Latn-RS" sz="2200" dirty="0" smtClean="0">
                <a:latin typeface="+mj-lt"/>
              </a:rPr>
            </a:br>
            <a:endParaRPr lang="sr-Latn-RS" sz="2200" dirty="0" smtClean="0">
              <a:latin typeface="+mj-l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+mj-lt"/>
              </a:rPr>
              <a:t>Inženjerski pristup (Dependency Injection)</a:t>
            </a:r>
            <a:r>
              <a:rPr lang="sr-Latn-RS" sz="2200" dirty="0">
                <a:latin typeface="+mj-lt"/>
              </a:rPr>
              <a:t/>
            </a:r>
            <a:br>
              <a:rPr lang="sr-Latn-RS" sz="2200" dirty="0">
                <a:latin typeface="+mj-lt"/>
              </a:rPr>
            </a:br>
            <a:endParaRPr lang="sr-Latn-RS" sz="2200" dirty="0" smtClean="0"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+mj-lt"/>
              </a:rPr>
              <a:t>Dobra dokumentacija </a:t>
            </a:r>
            <a:r>
              <a:rPr lang="sr-Latn-RS" sz="2200" dirty="0">
                <a:latin typeface="+mj-lt"/>
              </a:rPr>
              <a:t>i održavanje </a:t>
            </a:r>
            <a:r>
              <a:rPr lang="sr-Latn-RS" sz="2200" i="1" dirty="0" smtClean="0">
                <a:solidFill>
                  <a:schemeClr val="bg2"/>
                </a:solidFill>
                <a:latin typeface="+mj-lt"/>
              </a:rPr>
              <a:t>https</a:t>
            </a:r>
            <a:r>
              <a:rPr lang="sr-Latn-RS" sz="2200" i="1" dirty="0">
                <a:solidFill>
                  <a:schemeClr val="bg2"/>
                </a:solidFill>
                <a:latin typeface="+mj-lt"/>
              </a:rPr>
              <a:t>://docs.nestjs.com</a:t>
            </a:r>
            <a:r>
              <a:rPr lang="sr-Latn-RS" sz="2200" i="1" dirty="0" smtClean="0">
                <a:solidFill>
                  <a:schemeClr val="bg2"/>
                </a:solidFill>
                <a:latin typeface="+mj-lt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431728" y="2140802"/>
            <a:ext cx="8712272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 err="1" smtClean="0">
                <a:latin typeface="+mj-lt"/>
                <a:cs typeface="Poppins" panose="020B0604020202020204" charset="-18"/>
              </a:rPr>
              <a:t>Hvala</a:t>
            </a:r>
            <a:r>
              <a:rPr lang="en-GB" sz="7200" b="1" dirty="0" smtClean="0">
                <a:latin typeface="+mj-lt"/>
                <a:cs typeface="Poppins" panose="020B0604020202020204" charset="-18"/>
              </a:rPr>
              <a:t> </a:t>
            </a:r>
            <a:r>
              <a:rPr lang="en-GB" sz="7200" b="1" dirty="0" err="1" smtClean="0">
                <a:latin typeface="+mj-lt"/>
                <a:cs typeface="Poppins" panose="020B0604020202020204" charset="-18"/>
              </a:rPr>
              <a:t>na</a:t>
            </a:r>
            <a:r>
              <a:rPr lang="en-GB" sz="7200" b="1" dirty="0" smtClean="0">
                <a:latin typeface="+mj-lt"/>
                <a:cs typeface="Poppins" panose="020B0604020202020204" charset="-18"/>
              </a:rPr>
              <a:t> pa</a:t>
            </a:r>
            <a:r>
              <a:rPr lang="sr-Latn-RS" sz="7200" b="1" dirty="0" smtClean="0">
                <a:latin typeface="+mj-lt"/>
                <a:cs typeface="Poppins" panose="020B0604020202020204" charset="-18"/>
              </a:rPr>
              <a:t>žnji</a:t>
            </a:r>
            <a:r>
              <a:rPr lang="sr-Cyrl-RS" sz="7200" b="1" dirty="0" smtClean="0">
                <a:latin typeface="+mj-lt"/>
                <a:cs typeface="Poppins" panose="020B0604020202020204" charset="-18"/>
              </a:rPr>
              <a:t>!</a:t>
            </a:r>
            <a:endParaRPr sz="7200" b="1" dirty="0">
              <a:latin typeface="+mj-lt"/>
              <a:cs typeface="Poppins" panose="020B0604020202020204" charset="-18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2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2152551" y="698600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807623" y="2987573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817741" y="2328178"/>
            <a:ext cx="773307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000" dirty="0">
              <a:latin typeface="+mj-lt"/>
            </a:endParaRPr>
          </a:p>
        </p:txBody>
      </p:sp>
      <p:sp>
        <p:nvSpPr>
          <p:cNvPr id="37" name="Google Shape;879;p39"/>
          <p:cNvSpPr txBox="1">
            <a:spLocks/>
          </p:cNvSpPr>
          <p:nvPr/>
        </p:nvSpPr>
        <p:spPr>
          <a:xfrm>
            <a:off x="1672647" y="726223"/>
            <a:ext cx="501217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5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sr-Latn-RS" b="1" dirty="0" smtClean="0">
                <a:latin typeface="+mj-lt"/>
              </a:rPr>
              <a:t>02</a:t>
            </a:r>
            <a:br>
              <a:rPr lang="sr-Latn-RS" b="1" dirty="0" smtClean="0">
                <a:latin typeface="+mj-lt"/>
              </a:rPr>
            </a:br>
            <a:r>
              <a:rPr lang="sr-Latn-RS" b="1" dirty="0" smtClean="0">
                <a:latin typeface="+mj-lt"/>
              </a:rPr>
              <a:t>Instalacija i pokretanje</a:t>
            </a:r>
            <a:endParaRPr lang="en-GB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5" y="2641598"/>
            <a:ext cx="4973782" cy="178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9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79;p39"/>
          <p:cNvSpPr txBox="1">
            <a:spLocks noGrp="1"/>
          </p:cNvSpPr>
          <p:nvPr>
            <p:ph type="title"/>
          </p:nvPr>
        </p:nvSpPr>
        <p:spPr>
          <a:xfrm>
            <a:off x="96550" y="643448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Kreiranje projekta</a:t>
            </a:r>
            <a:endParaRPr sz="3600" b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3" y="1874982"/>
            <a:ext cx="39052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62" y="304797"/>
            <a:ext cx="1968084" cy="46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1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Izgled projekta</a:t>
            </a:r>
            <a:endParaRPr sz="3600" b="1" dirty="0">
              <a:latin typeface="+mj-lt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36" y="1481138"/>
            <a:ext cx="66389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Google Shape;879;p39"/>
          <p:cNvSpPr txBox="1">
            <a:spLocks/>
          </p:cNvSpPr>
          <p:nvPr/>
        </p:nvSpPr>
        <p:spPr>
          <a:xfrm>
            <a:off x="1619471" y="3651108"/>
            <a:ext cx="5536402" cy="6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5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sr-Latn-RS" sz="3200" dirty="0">
                <a:latin typeface="+mj-lt"/>
              </a:rPr>
              <a:t>m</a:t>
            </a:r>
            <a:r>
              <a:rPr lang="sr-Latn-RS" sz="3200" dirty="0" smtClean="0">
                <a:latin typeface="+mj-lt"/>
              </a:rPr>
              <a:t>ain.ts</a:t>
            </a:r>
            <a:endParaRPr lang="sr-Latn-R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2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NestJS Module System - Learn NestJS Series Part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3" name="AutoShape 2" descr="data:image/png;base64,iVBORw0KGgoAAAANSUhEUgAAA7EAAALHCAYAAABYL8UxAAAAAXNSR0IArs4c6QAAIABJREFUeF7s3QtY1vXh//9n4k0y7lC4SUxBRIV5KM3vF2tmrjSnzshp8zA1pTykmVRGeZg2RsosHFlipvMwtaV5+JlfYy2dkWXOVW6m5SGVTMUDxkERhgOx//8+wX3DzVFEuH3d17XrGt6fw/v9eH8+dL14n25p2bLlj+gjAQlIQAISkIAEJCABCUhAAhKoBwK3KMTWg1ZSESUgAQlIQAISkIAEJCABCUjAIqAQqwdBAhKQgAQkIAEJSEACEpCABOqNgEJsvWkqFVQCEpCABCQgAQlIQAISkIAEFGL1DEhAAhKQgAQkIAEJSEACEpBAvRFQiK3tpjJeYe2SbBpt9mXQhlvKubsvvVrOYeKdbfBrBFz6gj/8/Xck13Z5dT8JSEACEpCABCQgAQlIQAJ1SKDiEOvdmd88M4lH7g3C1xMozCfr1Je8v/h13t2fe2Or8ouRbJnRBeOxD+n15PZqlqU3S5L7Eep49jVdr5xiGK+wclEGPQNu4dim23loSdkh9t42K4nr3Kz4Ygqx1WxfnSYBCUhAAhKQgAQkIAEJuJNA+SHWuy8z33qW7p4pJC2PZ9XfT0FQXyJfGEtEcBqbpkex7DAwKYrkwcHAaTaPnc+C48VE98b8lrkP+AEnWN8rkcU1qVfPQuwL8T8Q1fkqxzY1LTfAQndiHnqJHo3zOfnvN/n9ia2c1EZINfnk6FoSkIAEJCABCUhAAhKQQD0VKCfEtmfcwrk86ruPN56MYatTp2tXpv45lvuyVjPy+XfJLQqxcHTjdCYsumLjaMvc9yZyb2Pzj3U1xDq2nK1X9jr0xAaNzOaj0RcgJYAJk27l43IfmPEsHvRr2mZ+zIufvMreevpwqdgSkIAEJCABCUhAAhKQgARqWqDMEBs0PpHEQQHs++NQYlxMxPQen8iGh/NZPTCaH+JimNntP5w4GUBw/ocMeHI7OeaSWnpKgzlx0EDHDpl1tCe2NkLsVVa+k0pPfx8+fK4JEw5V1IzjWfzor2l7+v/R+/OlFR2s7yUgAQlIQAISkIAEJCABCdw0AmWE2K7MXB1L1/R3Gfn8alzOfO0xk3dmdObYH4fy6UPmEJvJB1sa0n/AFdYPSGRxDgycN5tnbt/F4tP3MrEb7IyNJeYTm60xgMeihzKwWzB+5rm2QP7F0+zdsIa4NWnWEOz4sR9/Twv8vBpavym8Ah4NwanntOze1IcsYRs+nxvLjL+7auPK9cT69epH7LjudGzmZSt4Jkc/XM+M14+R6eqyI7M5MfoC//13c8Jm2Mpe7iOmEHvTvIGqqAQkIAEJSEACEpCABCRQJQHXIbZXLOtf6MyptwcSvdab7hNfYdLDbfD1APLyIfsfzHgik3EfPArv9WdzK2uIXT/gEF229APLkOL2JGyJxC85lr/c/rxzeDS2Z+7Ksdxrnirr4pO5ezmPzzxUHGSN7YldPpYet5dRt1oMscGjxpL4RHuMLoqS/+37THjqE06U+G7m6+d4sn0D/r2kKYM2VaZ9FGIro6RjJCABCUhAAhKQgAQkIIGbT8BliO08dQVzH8xlU/8o1g5P4J1R7bF1llqE8g+vZuDzRhJtIfbA//yRoT81z3l9C/70CgPz32PwjrZsnOTD5gGJHJ3h3ANq7RG9DTK/ZsXrm9j82SVybvej/xORPNOvBZ6k8dGL84j7l7VBihaH+uFrViTajseL0BFDSRh3V4nVia9jT6yxO4kbB9HR8xIH1q3nj+8c4kROQ4L7deeFcY/Q0S+Pva+/RPQWxwepkLXvnuY+3yas6+vD1IqesVta8svWLxPVuRn5R95k4DfvV3SGvpeABCQgAQlIQAISkIAEJHDTCLgMsePe+IBHfXYw44m1dF+yhIigLL58czIxKaNZ8Vpf2DGDMfFdi0Ns1z8ytMXXLH54FR9MimLLgAJ2ft2CHo0/scyPNUW/yJ8f9mHvopeI3tiFhL+OpItXGh9MnscfDzpaN2ToazFMvNuLs3+NZWTCJcC+OFTplY+tc25LbrFzHUPsqIl8+ERbcj6Zz+DY084PyeBIPpx0FzmfLWbw7445fJfPR1vP0faiiTlDvSl7hmtP4n4xjXtvs56ak/YxS/7xKn/TqsQ3zcuoikpAAhKQgAQkIAEJSEACFQu4DLEz3/mArmmrGfiSH0s2RBD03SaGTF5G7vAENo9qQ4p5mHGqeU5sdzI39ufAz/7I0Nv3EjfoHT4y9mbJFvO+q1c48PYsov58pWgLnqMbX2DCIlvIPLeL6BHvlV5517bScc7uxQyYaQ6DtuMzvyBm8Hp2OtaplkNsj5djiL3fljLLsv32fXo9ZZ/4az7ov3y0Na3KIZbMr1iyazobCipuRB0hAQlIQAISkIAEJCABCUjgZhFwGWJj3/2A9ofiGbqzJ+tf6AqfxzM0dgfdZ73DzPv+y46ZY3gzPJENg/zYNTcGz2cn0sPDFmJpyMQ/vcLQlsf4y+DFrDCv0GQLpk4h9vQnPDHq/VLzR+3HlgqxrkJvLYfYomHQ5T0d1Q6xtot6dGVkx+d5oq0vORpOfLO8h6qnBCQgAQlIQAISkIAEJFBJgcqF2D1v8MTGNrzycgRtPE+RNOR1DG8k0Nf/EKsHvkVn816w2EOsizs7hdjuJH5onlfqYngwxcOJi/ebtR1faB2uvL7o8g3pHzeTF8xza10t7FSy57bDPSS8PJQufpeqvzqxrR7FQ50ro1zI2vWnua9xJefEWi6phZ0qI6tjJCABCUhAAhKQgAQkIIGbT6D8ELuyMyve6kuzMlxy9i5i6MzDzK1kiLX2rn7PmIVzeKxDQ3BcqOn2Fjz23Age6xaAZ75DLy638czKGAa2hMyv1hP3uy846teeMTNGMPCnti1unEKsPSRfYu+yxcSsycDUrze/ndSbUMuSwtcQYkP68eflvQkuzOTAxvd562+HOHjySoVPjVYnrpBIB0hAAhKQgAQkIAEJSEACEqiUgMsQO/XPH3BflnkF4vfpO+tPPHufL+SdY8eKTRiGTaK7P+Sc2sHy5+PZmmsLjXkV98QWDRHu0Jslr/Uj1HHJ46Li5nF043wmLCrecdU4aiIbn2jrtEKy+fD8b0+Q8dNg7nAKsQ15bOEcxphDcolP5g+X8LvdeZ/YCocIX3Su10Mxv2XmA2XsDVRGQA4anc1nIy/AoWbc/5wnpypsGvXEVkikAyQgAQlIQAISkIAEJCCBm1LAZYj9zWubGe1r3gs2nn0VspS9GnDRqba5qxQt1gR0uIfY6N7c29IPT/P+s1wh59xRti9bw4LkvBJ3bUiXcZHMHNweP3Pwzc/k6IfrmfF6K+Ym9yPUKcQCxva88MZQ+ofYl/o9zefvriGuyVC2DPZzGk5c1RALDeky4lGeefR/CPYrGZTL6uW1Dyn24cPnmjDhUEWoCrEVCel7CUhAAhKQgAQkIAEJSODmFHAZYoOeXsKShyHpqQksOnFzwtR0rYNGZvPR6Avc+n0Aj0+4lY/LvYEtxGZ8zIufvFp6BeeaLpyuJwEJSEACEpCABCQgAQlIoJ4IuAyxBI8j8Y1HCdj/Bk/8biu59aQydbuYPxKfeJ5hYVfI/mcA/WMaljOsuDsxD71Ej8b5nPz3m/z+xFZOar/Yut28Kp0EJCABCUhAAhKQgAQkUCsCrkMs0H58InMHBZH5+bssX/E+u07l4hvanZ4Rv+HXQfsY+fyyWimgW93EeIW1y9K4z7chxzY15aElt5RZvXvbrCSus8OSWpe+4A9//x3JbgWiykhAAhKQgAQkIAEJSEACEqiaQJkhFrzpPPQ5Jv2qK0G+thWYCvPJOnOIL7as5o2/Vjixs2oluVmONgfZJdmw1o/hSeVV2pdeLecw8c42+DUyL6qsEHuzPCKqpwQkIAEJSEACEpCABCRQtkA5IVZsEpCABCQgAQlIQAISkIAEJCCBuiWgEFu32kOlkYAEJCABCUhAAhKQgAQkIIFyBBRi9XhIQAISkIAEJCABCUhAAhKQQL0RcBliW7duTVZWluV/+khAAhKQgAQkIAEJSEACEpCABOqKgEJsXWkJlUMCEpCABCQgAQlIQAISkIAEKhRQiK2QSAdIQAISkIAEJCABCUhAAhKQQF0RUIitKy2hckhAAhKQgAQkIAEJSEACEpBAhQIKsRUS6QAJSEACEpCABCQgAQlIQAISqCsCCrF1pSVUDglIQAISkIAEJCABCUhAAhKoUOCGh9igMYkkDm6DZ/ou3ngqjq25FZZZB9SWwP9+xH8HtHW+W8o6bl09tbZKoPtIQAISkIAEJCABCUhAAhJwErjhIXbcwg94tLW5TDl8+cehxCSrheqMgEJsnWkKFUQCEpCABCQgAQlIQAISsArc8BB7M/TERsxYweh7b+XQgpH1K6TbQmzDLcF4/EuvjAQkIAEJSEACEpCABCQggRsvcMND7I0nuP4lsPY218OeZoXY6/9w6A4SkIAEJCABCUhAAhKQQJUEFGKrxFW9gxViq+emsyQgAQlIQAISkIAEJCABCZQUuEEh9kFi351KVx+H4mR/SfxvYthRsoTjE/lgUABfzl9O7rCneLC5J1gWgdpE0B9ieTTUCNn7WD1tBu+eMJ88jsQPHiXo8GpGbvTj5fEP0j7AaLlqflYK296czqJ/lFg9yv9BJk0bzYPtmmH0sBbAcuyffseiT7KcSmQNpCls6j+dL4dOZdLgrgSZL1+Yw6k97/J67CYOAQ/GrGfqvdb7lvlxUef2Dz/LuMHdi8pMfg6nDiSx+g+r2VXGolddn17CzIeD4OgmZjy7zHL/GvmoJ7ZGGHURCUhAAhKQgAQkIAEJSKDmBOpJiA3iXFo+zWxhFPI5dyqTZkHNiiTO7ZjBmPh9RSG2TXYWWT6++Ja0yj/E6pHRvGsPhO3GkfjKo7TxdIWaT8p7M4haWhwLrSH2FF/+w0jX+0pdnXM7YhgT/2W1Qqz38ATeGdUeV0VJea8/UUtdldHxDwJZ7IodSdznNfSAKMTWEKQuIwEJSEACEpCABCQgAQnUlMANCrGOxbeFMMrriW1jOeHc32cQnTeJdwYEWX7O+vwNJn/zIH8e2xnPo5vo/+yy4hBrPiD/HF+uW86yLbvI9Itg6iuT6OoL5z6cwJgFp4Agxi1M5NHWnuSf2spbf1zN1qNZeAd155GnJzG6ky+YQ+/AaN61Fbl4NWXIP/Ml7y5+nXf35NN54ivEDmiDZ9oOZjwRjzlO2z+VHU487o0PeDQ0n0Pro5mzMgVzH7BvaF9+/fgw2qSMYcYK183+4AsreK5XM/XE1tRboetIQAISkIAEJCABCUhAAnVWoP6EWPvQ216xrH+hK8acfSx7Ygab7rX9/N0m+k92CLE5h3j3d9GsPuxgP2gum8c7BN7gZ1nxVl+a2a/lNFy3Pc8uS6Bv83z2LR3IjPes17EG0nzO/WMZ0XOSLEHT9o1lGHMbF0OEKxtiI+LWM6mLkZyjSSyavYgd6Tf4uVFP7A1uAN1eAhKQgAQkIAEJSEACEigpUG9CbM7n8QyN3QG2EEuJn40lQ2zRzw5V9p7Ekg0RBNm/s13L8/BqBj5v72stPt4+r9VxKG9lA6kjdKXP8e7LzLeepbu/9ez8rFMc2rOVTW9v4ssbEWgVYvUbQwISkIAEJCABCUhAAhKoYwI3V4i197yWDLH7lzFw+qZSTVPrIdZSAm86D4jk0YfCad/avtBU6bm5tfIcKcTWCrNuIgEJSEACEpCABCQgAQlUXuCmCrFBTy9hycNB5NtDa5eprIh70DKceNHQGSQ5udmHEzvv71rpXlWHa1XnHOvp3nQeOoupj3fGt8Tc3Mo38TUcqRB7DXg6VQISkIAEJCABCUhAAhK4HgLuG2LP7CBu/lq+OnCKXO8g+g57jtGD2uPr4RhKuzJzdaxl+G7+91t5a759Yae+RL4wlgjz9j3pu4gZHceXNv3qBNLfvLaZ0e1si0fNWcbWU672ynmQmUtG43c4iU1JH7PrqHW2rW/oo0ydPY7OPuZtfaIwz/ot+dEWO9fj1dA1JSABCUhAAhKQgAQkIIG6KHBjQqxl71frisOuPw6BzXZslefElnFl84rGT8ZuxR4jvX8Ry5+mdC29FY/5/MIsdi14kri/F4fO6oTYMrfOcVoEysXeuQ51yD+6iahnl2FeU9n5oy126uKLpTJJQAISkIAEJCABCUhAAtdH4KYJseZFkr78v0W8vn5fUYC1k3rfN4mXxz9IG38jnh7m8JpP1qkved+8fc5+517T6oRY87Dg7hNfZuyDbWjm47ALbImVjH0fGMdzw3rSOcjXWg7z4k7Z50jZuZo5b+5wWAm5RIzVFjvX5+3QVSUgAQlIQAISkIAEJCCBOidwY0LsdWUYZ93qxtXqxNf1vm54cc2JdcNGVZUkIAEJSEACEpCABCRQvwUUYut3+13f0ivEXl9fXV0CEpCABCQgAQlIQAISqLKAQmyVyW6iE2wh1qnGKeu4dfXUmwhBVZWABCQgAQlIQAISkIAE6pKAQmxdao26VhaF2LrWIiqPBCQgAQlIQAISkIAEbnoBNwyxN32bCkACEpCABCQgAQlIQAISkIDbCijEum3TqmISkIAEJCABCUhAAhKQgATcT0Ah1v3aVDWSgAQkIAEJSEACEpCABCTgtgIKsW7btKqYBCQgAQlIQAISkIAEJCAB9xOo9RDbunVrsrKyLP/TRwISkIAEJCABCUhAAhKQgAQkUBUBhdiqaOlYCUhAAhKQgAQkIAEJSEACErihAgqxN5RfN5eABCQgAQlIQAISkIAEJCCBqggoxFZFS8dKQAISkIAEJCABCUhAAhKQwA0VUIi9ofy6uQQkIAEJSEACEpCABCQgAQlURUAhtipaOlYCEpCABCQgAQlIQAISkIAEbqiAQqwDv+fzMbTrZuJKShLfTt9G4Q1tGt1cAhKQgAQkIAEJSEACEpCABEoKKMQWiYThv2IygbeZ/+E4x4bMJ8fF8+I5bQ4dwn0cvskmNXEW6Z/eDA9XHwI3ROB/aQ8Hx6wmv1pVdnS2XeCarletQugkCUhAAhKQgAQkIAEJSKCeCrhliC0dNB1bp5yAWome2LoRYouD4OX9yzk8e19xBb170HzpEJoaIHfPQo6+eqQGH02F2BrE1KUkIAEJSEACEpCABCQggWoIKMRWA81+ijXQcgN6Yh16M0v2YkZOoVNECA2oqyHWEdxWD66lZ/caGlCnSkACEpCABCQgAQlIQAL1TsCNQ+z1D5c3LsRae0S9Tqfi0cKH9KLhzAaM8xIIyT/ChbAwGtXJnliF2Hr3W0IFloAEJCABCUhAAhKQQB0SUIjFNkTWsVG+T+KrF7dV2EyVCrHeAXhNGEGL8BCMBvMlC7h8eh8nlq0l75uCUvfw6DOQpr/qhn9TLzyAqwXZXDyUzJnXkinItR9uC7F7tnGxfR8aH7ING24ZQXBCD/KWfoTn+Aj8Ujazf3py8T3uj+CO4T2Kr11YwH++/5iT85LIzyhZFC88x0cS2C0U420GS8/u1cIC8DDQwKn3t5ze1Mgp3B0RQnrSM6SucsVZyZ7YKhpW2HA6QAISkIAEJCABCUhAAhKotwIKsdc1xIbh++YEgs0TVEt9XCwINXgyHYeF4epo5yBoD7ELOcFoOvz0iGWhpSvjp3Jn9wyOPH4Kf/MCTA5h3CNyCu0iQlxem4LjHPv9fHKKps+aML4yldZtvCzhtdSnVkNsFQ3r7auogktAAhKQgAQkIAEJSEAClRFw4xDruIKwA0W5vay2Xtka6ok1PBtD+/tNFJ7eyXerksjbmwemQLweG0Hr+wPxOL2Nb55L4qqteMZXFtC2TR5p78Vzdo2ta7RNZ4wjIvD+Po60t20HdhtO6PPdwDxcePfPCI0KIfPV+VyJnEPTVHOvbCvrKsL2erTsQ+ArEfgbCsj6eDWn1u3jaoaBBvf8jNvHD+GOJlBweC0HXtptvcGwydw1OIxbLqdyatVysraby2KgQbuHCZrdC99aDLFVNazMQ69jJCABCUhAAhKQgAQkIIH6K6AQ69R2NRliA/F9cyrBvkc4On4huUVDgc039KFx4hxCmjmvlNzopVdp18mLvJRtHHc5xNdW2J+PJjQqnPztszixpJllayCfb3dTGN6RXMv82HAC3h7NHReS2R+1GSbMpFPvAC5/s5rDsXucn9awgQTH9cL38j4Oj1rOZazzatu2yuPM0mmcdxpV7Wp14us5nLjqhvX3VVTJJSABCUhAAhKQgAQkIIHKCLhxiK3Owk41GWJ7EbhhIP7ltkI2qa/NIt3WAYp3B/wTJhJosp5UcCGV9L3JZK7bQ4HjnFVbiM2zzTW1b/tzNWM3hyaupQDnYIllFWUvzq+L5szGkgWyr3RsD9Qlf3Y8vrZDbDUMK/PU6xgJSEACEpCABCQgAQlIoN4KKMQ6NV1NhlgXC0aVekxKhFjL9wY8ftkX3wc6498qgEbm1Z3IIz0pntRVtiQ7agqdBoSQaV8wyRZqf9wdz7HXUsFliDVwdtU00pIqGWIbHeHoiIU4dSDb5w/X2nDi6hrW2/dRBZeABCQgAQlIQAISkIAEKhBQiL1uIdbWo2mwD9OtzrNowGPQaFqP6Ix3gUOorOKqv4XPxnDX/SYu71/O4dn7nAtiH05cFExtQ3ibpnE8Oo6LJ4sPL1ocylWIvc15aDTeITSOm0xIC8M1rE5cE4bVcdc5EpCABCQgAQlIQAISkEBdFVCIvW4hFuxzXPNP7uT4xmTydpfax8bh7mGYXh+C55GtZGw9QH5KnvW7NuE0nTma5o4hsbIh1n5O+HDaTuuGkTwyPl7DafvCTj370jyyD/7ekFPUi1tc7oLTyRydvZl8AvEeF0mr8ADr6sZOIdYeegvI+nQJJxKPQJce+I8bSKBtVeZr2WKnaobFnN6/mMmfnumOL1nsWvAkcX937lOuqy+kyiUBCUhAAhKQgAQkIAEJlC9w04dY+3zSMpmcAlvFw1udAlvLXjSPG0jTRmVc3WkVZPtcVNfHFqRs5tD0ZMtKxh62ntUKw2FR8DXgOS2GduE+LrfMMc+lPRy9lnx7zgsfQutpPSi5vvPVjONkeYZgYo9lS598W1HtKwiX3I4nPyMbTD5kO+4TawvgZT+WJXp0q2RYfNXOU1cw98Fm1n9I28GMJ+Ip0Qet3w0SkIAEJCABCUhAAhKQQD0UUIi1LHpUxnY85ga9lhBrPt8Uhs9zQ7ijTQBeJTeALbmVz/298B/Ug6YtTHha5sJCwaU0Mndv4OzSok1csQbv8heuMs5bQNtWjoHQgGHMWILuD8V4m8ESZq8WZJC1ZxtnluymsGRHZZ/hBI8Ip7G3AQrzuLh3M6kLM/BNnExgiRALJrxfmkhQR+scXvN10z9ey5lvzdv/hGNfgMpSoaqG2Koa2l9C777ELn+WruamLUzh3UeiWF0PX1AVWQISkIAEJCABCUhAAhJwFnDLEKtGloBZoO/L63k23AhZu4gbGccusUhAAhKQgAQkIAEJSEAC9V5AIbbeN6EqUErAO4juA8YxdlhXmnnCuR0xjIn/UlASkIAEJCABCUhAAhKQgBsIKMS6QSOqCg4CvWJZ/0JXjLZ/yk/bwVuT49mqdZ30mEhAAhKQgAQkIAEJSMAtBBRi3aIZVYkiAVuI9cw+R8rO1cx5cwdZ4pGABCQgAQlIQAISkIAE3EZAIdZtmlIVkYAEJCABCUhAAhKQgAQk4P4CCrHu38aqoQQkIAEJSEACEpCABCQgAbcRUIh1m6ZURSQgAQlIQAISkIAEJCABCbi/gEKs+7exaigBCUhAAhKQgAQkIAEJSMBtBBRi3aYpVREJSEACEpCABCQgAQlIQALuL6AQ6/5trBpKQAISkIAEJCABCUhAAhJwGwGFWLdpSlVEAhKQgAQkIAEJSEACEpCA+wsoxLp/G6uGEpCABCQgAQlIQAISkIAE3EZAIdZtmlIVkYAEJCABCUhAAhKQgAQk4P4CCrHu38aqoQQkIAEJSEACEpCABCQgAbcRUIh1m6a0V6QPgRsi8L+0h4NjVpNfrfqF4b9iMoG3OZx8TderViF0kgQkIAEJSEACEpCABCQggVIC7h1ih03mrsFheACX9y/n8Ox9tfgI2MIkkLVtFieWZhffO3w4bad1wwikJz1D6qqaLJZCbE1q6loSkIAEJCABCUhAAhKQQN0ScOMQa8A77hVCW6aSnh2Cv88+Do9azuVa8y8OsVe/T2L/i9uK7uw5bQ4dwn0sP9fNEOuIZOuV5Vp6dmsNXTeSgAQkIAEJSEACEpCABNxcwH1DrHcfAldG4PPNao5eepiO3X7C2VXTSEuqpRb9+WhCo8LJP51K4xYFfPf4fHJyzfe2hsImZ49wS1gYeXWyJ1YhtpaeEt1GAhKQgAQkIAEJSEACEqiigPuG2MgpdIoIJH1dNGfOWwOl4ZvVHIzdYyPyoXHiHEKaHefYkPnkuISz9UI2OsLREQuxZFDAo89Amv6qG/5NvSxDla8WZHPxUDJnXkumwH6QLcTmbd+GR+8+FCZFk7qqAPqMpd14E2dXnaNpZDh8sZCj847YrmzAY9BgmvcPx7eJgQb2a+/7K6kLd1Nov3ZRWb3wHB9JYLdQjLfZji8sAA8DDZzmsJbTmxo5hbsjQsrpEa5kT+yd3TA90YdmLUwYPOBqYR4X924uo9xVfEp1uAQkIAEJSEACEpCABCQgAZuAm4ZYA8Z5CbRtcYSj4xeSm2sLYgbnIcXecQmEhuWR+tos0ne7eiZ60HzNEJpm7eTrpzdQaD5k8GQ6DgvD4OJwp6HB9hCbFM2FOxNojXVIcaOXXiXMtJNvNvnRJioc9izk6KvmEGvAc1oM7cJ9LOG15OfqhT0cfm41+UVB1oTxlam0buPl8nhqM8T+fCAhE3vR2AXK1Qu7OTx+bTUXmNJ7KgEJSEACEpCABCQgAQlIwFnAPUOsbSixn8NcVHN4bNdwgFREAAAgAElEQVSpIefNPbMbrQiGF+fQ8R5D8TDjiLF0iOxMrn0hJu8+BK2MwDdlM/unJ1vOMb6ygLZt8kh7L56zazKsF2rTGeOICLy/jyPtbRvwqCl0GhBCpnm4MFPo1LeAlPH/xLh4NIbt0aQeH27pHS4KsbbQ6002Z9ct54e/HedqrhcNevclaEwvfA1w8dN4jiemWm9gW7TqlsupnFq1nKzt5rIYaNDuYYJm98K31kJsIL5vTiW4aQFZn63lzF/2UGAuSpdwTJHDCWphKL2wld5CCUhAAhKQgAQkIAEJSEAC1RRwyxDbYPxU7uwTSKZ9CK8ZxxZQPY5s4OuZO61cjkFzFdgXXCpaiMkWLIt7S7H0pLbr5EVeyjaOz0si35ZjS/lbhuk2swbkj83zc/ty9YuD+NzjQ6p5fqxpIMEJvfC2DXFuFPMq7e70Imt7LCeWlLhoxFjaRXam0blk9kdt5iq2nuZWeZxZOo3zxWtGAa5WJ76Ow4k7DaH1Sz3wdnS1Y7S01rGxwx8Bqvmc6jQJSEACEpCABCQgAQlIQAIWATcMsT40fn0OIS1SOR4dz8WT9pYOJ+Dt0dzh4TC/1Smk/sfSo+hT4LAQ0y8nc9ewMLIcF1/y7oB/wkQCTdbrFlxIJX1vMpnrbD2Q9ttZQqyJ1MRZpH9qDZ2tW8GPRWHPFja/T+KrF7dhnLeAtq0yODE7lqz9JZ/OksHUvo+rq/m8tRxibX8IcDUEuqgWF3ZzYPxaCvTSSUACEpCABCQgAQlIQAISuEYB9wuxLSMITuiDb5kwBQ5Diq2Bz9ccLJeYCE7oTHbiv/CJ6knBxumcaTTZIYg6XtCAxy/74vtAZ/xbBdDIvLoTeaQnxZO6ytqLah2qjC3EAvaFpszXXWeOc65CbBrHo+Mcgrf9nmWE2BILTlmPruUQa1sYqtznUCH2Gl9TnS4BCUhAAhKQgAQkIAEJ2AXcLsTahxKX1zNYWNQbauvRzE3m6z0hdHwgg8NjNuOVOIeW2Rv4NrsvHcKz+e7xeLJLrQxsJzSvKDya1iM6411Q3MtrHZrsEGJLPXPOIda6yFQZ80dtw4k9i+b42uehlg69HpFTaBcRgsHVnNjbSvTceofQOG4yIS0M1V+d2Nab7bzys14wCUhAAhKQgAQkIAEJSEAC10fAzUKsfShxGcNyvXvQfOkQmmJftdiAT0ICrX0PciYjFL/s1RyevY8GE2bS6YH/cP50IE2bHeTwqOVctviHYXp9CJ5HtpKx9QD5KXnWVmkTTtOZo2nuEBIrHWLtYdO2UJNHYQZnNq4m3bawk2HwEAIfDaexoYDzRb24xXNzC04nc3T2ZvIJxHtcJK3CA6wrJzuFWIfFlz5dwonEI9ClB/7jBhLY1LqksNPKyk7PWkVb7HSm6cqxNPfOI+OzDaQlObiU+8x603fWn3j2Pl9I38UbT8Wxtcw/FFyfh19XlYAEJCABCUhAAhKQgATqn4B7hVjbQkK+5x22xHFqE/uCSMWB0PO3c+jQxccyHNiyCFMSYFusyPyvOF3LPhfVdUMXpGzm0PRkrgJF2/dY5sS6Or7ksF8Txnm/pW0rV5v3QH5KEt9O32bd5sf8CR9C62k9sJTR4XM14zhZniGY2MPBMauLtrYxPBtD+/tNpbbjyc/IBpMP2Y7zfiscIuzco9tg1GTaDQjDs4zn33VA7szUP8/lwQDrSed2zGBM/L769wapxBKQgAQkIAEJSEACEpBArQq4VYi19KD2DiBndzzHXrNtRVOS0zI3NaRogSX7OTgMBQZ7zyUUDz22Xej+XvgP6kHTFiY8LXNhoeBSGpm7N3B2qXm/V+vHulCTq4WX7Ee46uE04fX8aFp0CeQnjQyWwFmYm0b6LudrF92kz3CCR4TT2NsAhXlc3LuZ1IUZ+CZOJrBEiAUT3i9NJKijdQ7v1YIM0j9ey5lvf2bZ6ifvGkKspTz3R3DH8J/hZ/LBYHOxl7OsXl7vX8Ty5yldMZoPPPou/Z9dXasPv24mAQlIQAISkIAEJCABCdQ/AbcKsfWP/2YvcV9i332Wrj6Q9Y84Rs7ZdbODqP4SkIAEJCABCUhAAhKQQAUCCrF6RG6IgHdQdx4ZM5bf3NsMT86xI3YM8Z/fkKLophKQgAQkIAEJSEACEpBAPRJQiK1HjeUuRX0wZj1T77UMIgbyObfjLaLit6J1ndylhVUPCUhAAhKQgAQkIAEJXD8BhdjrZ6srlyFgCbHhnuSkp7Bj5RwWfZIlKwlIQAISkIAEJCABCUhAApUSUIitFJMOkoAEJCABCUhAAhKQgAQkIIG6IKAQWxdaQWWQgAQkIAEJSEACEpCABCQggUoJKMRWikkHSUACEpCABCQgAQlIQAISkEBdEFCIrQutoDJIQAISkIAEJCABCUhAAhKQQKUEFGIrxaSDJCABCUhAAhKQgAQkIAEJSKAuCCjE1oVWUBkkIAEJSEACEpCABCQgAQlIoFICCrGVYtJBEpCABCQgAQlIQAISkIAEJFAXBBRi60IrqAwSkIAEJCABCUhAAhKQgAQkUCkBhdhKMekgCUhAAhKQgAQkIAEJSEACEqgLAgqxdaEVVAYJSEACEpCABCQgAQlIQAISqJSAQmylmK79IM/nY2jXzcSVlCS+nb6Nwmu/pK4gAQlIQAISkIAEJCABCUjgphNQiK2VJg/Df8VkAm8z3+w4x4bMJ8fFfT2nzaFDuI/DN9mkJs4i/dNaKWSN38Ren/SkZ0hdVd3L9yFwQwT+jqd/n8RXL26r7gV1ngQkIAEJSEACEpCABCRQjwXcMsQa5y2gbauyWqXsEHk927EyPbHXLcRGTuHuiBAglePR8Vw8WVxTw/MxdOxmKjdcV9dFIba6cjpPAhKQgAQkIAEJSEACEihLQCG2jj4b1gBIzfTEFoVYSE+KJnVVga3Wleshri5RzYRYx7vbemXVE1vdJtF5EpCABCQgAQlIQAISqPcCbhxi3WEobs2EWGuYzCPrdACNC5LYbx+K+/PRhEaFkHvEQNOwjDKHOVf3KVeIra6czpOABCQgAQlIQAISkIAEbsKe2EqEWEsPpYnURWsofDSSoGZekLGbw9Hb8HxpKq3beMGlg6T8fjG59iG43gE0ihxE8/BQjLcZaABcLcgmJ+WfpL6eRH6Gi55Dx3+qZC9i5XpiTTSaNITm94Ri9LaWpeBSKj9s38D5NceL7mq9VgbHtxkI7lPAd4/PJycXGr30KmGmnRw5+zPamXt9X5tF+m7bad4BeE0YQYvwEIwG67+Zr532/irS30sr/Tzd2Q3TE30IaGHC08P6dWEheHiYe38d5sTaeoVLz5O19Qqzh4NjVpPv8omtZE/s/RHcMbwH/k29MBflakEG6R+v5czSI/pNIAEJSEACEpCABCQgAQnUc4GbuyfWEqgCyT6fh09T+4JKBVw8nc1tLUyWUGj+ZH8Wz3dvpFr+f+l5q8VPwNVzyRyI2uyw8nD1FyWqOMQa8I57hdAwW8J0ehCd5/3aQ+yxxw/QZGUEWIYUd6DpyrF47ZrFWb+pzkOXvTvg//pEApu4frpz9yzm6KsHi7/sOZy2E7phtIXXkmfVZohtMHgiocM64OWi6AUpmzk0PZmr9fylVfElIAEJSEACEpCABCRwMwu4cYgto1kvOfT0OcwVzfo4jhOXI7n7l4GWEy1B7dDP6TCqAw1TNrN/erI1xL44k0CfA5z9YCd5u83drgYa9HyYoPG98DVkcGJ2LFn7Xd27kr2ItlMrDrG9CNwwEP/LBzn2+1XkpOQBXjTo3Q3/X4Xxn6jFRSsgG19ZQNs25mC7EOYlEJK/ga93h9Eh0oeTj88nf7Lz/Ft7UL96YR8pSzeQ+0U2mEw0GjaWNj0DMZDGidlxtnoGYlo8lSAT5OzfwIkV/6TgdIHleK9JU/hpJ5/a64n17kHzpUNoasgmbcsa0jYd5GquuX16EDBiIAFN8jizdBrntbDxzfw7T3WXgAQkIAEJSEACEqjnAgqx5lV77cHWMkc0HO/cfRx+ejmX/9f2cyWGAFtXRC5vCHNNh9jOlp7U5t55pG9bTmo5Q2UtZWu2j8OjlnM5cgqd+hZw5lAQzX0+ssyPbTBhJp16+3B21TTSksIJeHs0dzRK4/jMOC46jcA10ChmDu3u9CJr+yxOLMkGm5nX6W1881ySUy+nyzmx13M48eDJ3DUsjLzd8Rx7zdpzXvSJGEuHyM4UfLGQo/M0rLie/95S8SUgAQlIQAISkIAEbmIBNw6xlZ0TG0LunoUcffVIUSCjxM/ejiHWOwTj5IE0uzOQnzSyzkMt/tRmiAUch/EWFpBz7iAZ27eSleQc4Cwh1mTrgfbuQ+DKCPwoIH3jdM6sKwCnYGkL2+d38vXTGxyGRttqaTu2yMz+s4twWNsh1vDiHDre47jPbuk3+6pDr/pN/N6r6hKQgAQkIAEJSEACEqi3AgqxEVUJsWH4L51c5lxRqOUQa37szAtNjeiL390dMdkXMrp8nO9mzyfH0uFoK7OHfRi1AeO8BNq2OMLR8QvJzf3/t4h1FWLPJbM/anPp+aNlhFjHecP2t6G2Q2x585XtZVKIrbe/q1RwCUhAAhKQgAQkIAEJWAQUYqsSYm1DUj0LUjmxYjlZ24uXIq794cQunmDzisIvRBF6pw8/HtnA1zN3WkPsiskElrfqr1OI7UHzNeZ5pakcj47non1VZsvtiocTF+03axvCW/jNag7G7ikulMPiUK4Wdsot0XPrMWAsrUd1xttxznKpKlYwJNtWj6KhznrJJSABCUhAAhKQgAQkIAG3E1CIrUqIHTWFTgNCaHBpH4dfWs1l8wJGbTpjHNyLFl1C8PKoxZ7Ynw8neFhjsv+WzMXdR7hqydNeNIgYQZvIzhQPga58iLUOET5etOrx1Yx9pKywL+wUiPe4SFqFB2AocOjFbRlBcEIffMnm7JpE0t7LpEHPvjSP7IO/t/V9cQqxttDrcekg3762nLzjXniOGEtInxDrisLXEmLtZSnMIO2vmzmffJBCcxtV+GnPuDfm8mioJzlHNxHz7DIOVXiODpCABCQgAQlIQAISkIAEboSAG4fYsjgdtp8pOTTWtkhRmXNiW/Yh8JUI/F3tamO5nXOIrXB4q1Ngc7EdT4kqOIVB+yJULqtZQPqWWFLfzgZsPauXy9l/taRDWB8Cf19WPfNIT4ondZW9F7qsrX7ySP8+G/9WAc4htmgF4RIFL8wg5z8mjCV6jKtmCJ7Px9CuW/H2SM53KeuPDL8hYfNo2nuaj87n0NsDiV57I15H3VMCEpCABCQgAQlIQAISqEhAIbYqPbFmzT4DCRrSA98m1kWdCnPTSP8iiaxGA2nXzUBq4izSP7WyVy2AVTHE4oXnqCEE/LwzTZoYsGzRWlhAXsZRzq5dRfZn5i13LAUmcEME/uWtsFwyvJtPC+uGaUIfAlqY8LRcvIDL549yxunatlt4B2CcPpHgUBMGDyi4cIRTq5aT3WYid0eEOIdY8yk9BxI0wm5YwOXT+zixbC0ekQnFC1DZLl01Q/NJBjwGDaZ5//Bil6K3oOye8vYTlzB3QBDmHJu1M4aRc7+s6N3R9xKQgAQkIAEJSEACEpDADRBwyxB7Axx1y/ou4D2JJRsiCAJSNvYnakV9r5DKLwEJSEACEpCABCQgAfcUUIh1z3ZVraog4Bval+GTxxIRaoT8Q6weGc275lWb9ZGABCQgAQlIQAISkIAE6pyAQmydaxIVqDYFxi38gEdb2++Yw6G1MUS/rWWdarMNdC8JSEACEpCABCQgAQlURUAhtipaOtbtBCwhNjifrFNf8v7i13l3v7pg3a6RVSEJSEACEpCABCQgAbcSUIh1q+ZUZSQgAQlIQAISkIAEJCABCbi3gEKse7evaicBCUhAAhKQgAQkIAEJSMCtBBRi3ao5VRkJSEACEpCABCQgAQlIQALuLaAQ697tq9pJQAISkIAEJCABCUhAAhJwKwGFWLdqTlVGAhKQgAQkIAEJSEACEpCAewsoxLp3+6p2EpCABCQgAQlIQAISkIAE3EpAIdatmlOVkYAEJCABCUhAAhKQgAQk4N4CCrHu3b6qnQQkIAEJSEACEpCABCQgAbcSUIh1q+ZUZSQgAQlIQAISkIAEJCABCbi3gEKse7evaicBCUhAAhKQgAQkIAEJSMCtBBRiq9icntPm0CHcx+GsbFITZ5H+qasL9SFwQwT+jl99n8RXL26r4l3r5+F2q/SkZ0hdVd063NyG1VXTeRKQgAQkIAEJSEACEnBXAfcKsT8fTWhUON7lBcWIsXSI7Mylv0VzakVBldu1roVYj1GTCekTwuXt0WUHxcgp3B0RAqRyPDqeiyeLq214PoaO3UzAcY4NmU9OlUXKPkEhtgYxdSkJSEACEpCABCQgAQlIwCLgXiG20xBav9QDn/JCrC3QXVvvoPXpsYY0yumJdXzKbD2KNdwTW6mgWBRiIT3JHHbt4T0M/xWTCbzNXM66GmKvv6F+F0hAAhKQgAQkIAEJSEAC9UfAvUIstqB4MomvossYsmsJdIGcXxfNmY3X1lD1JcRay5lH1ukAGhcksd8+nNnScx1C7hEDTcMy6mhPrELstT2lOlsCEpCABCQgAQlIQALuJeCeIfbSHg6OWU2+i7ZqMGEmnXp7Ofee3t8L/0E9aNrChKeH+aQC8i+kkvbBGjLeSyuzxa9LiL0/gjuG98C/qRfmolwtyCD947WcWXqkuBwOPatlP47FPavWcmZwfJuB4D4FfPf4fHJyodFLrxJm2smRsz+jnblH+bVZpO+2XdE7AK8JI2gRHoLRYP23gkuppL2/inRXJnd2w/REHwKKDKGwEDw8zL2/DnNiy+wJt/UKU3bbYf8jRUW92ZUxdK/3WLWRgAQkIAEJSEACEpDATSPgZiG2ZBAy4B33CqEtD3J41HIuuxwC7GLhoKLmz+PsqlmkJbmeO1vTIbbB4ImEDuuAl4vHryBlM4emJ3PV/F01Q+yxxw/QZGUEWIYUd6DpyrF47ZrFWb+pzsOivTvg//pEApu4fg9y9yzm6KsHi7/sOZy2E7phtPwBoPSnNkNspQ1vmldcFZWABCQgAQlIQAISkIB7CbhniG10hKMjFpJLD5qvGUJTQx5nlk7j/Db7PFbHobN9aL6iI/kfJ5OVfJDC0wVgCsR78kTa3OnDj0c28PXMnS5bvUZDrHcPmi81lzWbtC1rSNt0kKu5Bhr07EHAiIEENCmug2NhKjMn1vjKAtq2MffMLoR5CYTkb+Dr3WF0iPTh5OPzyZ/sPLfXfs2rF/aRsnQDuV9kg8lEo2FjadMzEANpnJgdR9Z+c0kCMS2eSpAJcvZv4MSKf1JgMTThNWkKP+3kU3s9sdU0dK9XWrWRgAQkIAEJSEACEpCAewu4WYj1oXHiHEKa2YbSmlciHhHI5csmPL5dyNFXj+Adl0BoWGrF8z8rsdJxjYbYwZO5a1gYebvjOfZaqvNTZ1tRueCLhRyd5zCsuKhnuURQLPHMGuctoG2zfdbe6MgpdOpbwJlDQTT3+cgyP9Y6xNqHs6umkZYUTsDbo7mjURrHZ8Zx0el2BhrFzKHdnV5kbZ/FiSXZYHPyOr2Nb55LsvYU2z4uA/b1HE5cTUP3fsVVOwlIQAISkIAEJCABCbiXgJuFWLAEtlbWEJtvngsauIdj2T1oe8c+yzxZT8dAZ2tLjz4DafqrcPxMPhhKDoktZ/5lTYZYw4tz6HiP4/6zpR+0qymb2T892emLSvXEmutsss019e5D4MoI/CggfeN0zqwrKBqebB32axtefX4nXz+9gcKSxbCF0Nw91j8K2Ic251Y2YF/HEFtdQ/d6pVUbCUhAAhKQgAQkIAEJuLeA+4VYy9DZbFJfW0zhY1PxPRLPd+cGctdgE6mzYykY5RDogAajptB+QAi2tYtKt3YthdjS+8/WVIgNw3/pZAI97AsmGTDOS6BtiyMcHb+Q3NziObZOIfZcMvujNjv1rFpKVEaIzf4snu/ecO5Bru2e2OoauvcrrtpJQAISkIAEJCABCUjAvQTcLsQW9Y6u2oN3ZDi5ibNI/5e199Hzs+VkhY0l2HM3B8avpQD78GPI/WYD3y+zzec0t3FtDye2hcOiYbqVfM4q7omtxKq/Tr2j9nnEqRyPjufiSceCFA8nLtpv1jaEt/Cb1RyM3VN8sMPiUK4WdirZc+sxYCytR3XGu5yVpStcnbiahpWk1mESkIAEJCABCUhAAhKQQB0QcNMQayDj5H8wNU21rUrsQ+PX5xDic5x0QvDPSOIry16ptl7KJgVkbJ/PqSWp4O2DoWcv/CO6cbvJiwa11BNLywiCE/rgW5hB2l83c96+yFQFD4nHszHcdb8JyyJMi9aQuzevxBmVD7HWIcLHrSs6hxm4mrGPlBX2hZ0C8R4XSavwAAwFDr249nKTzdk1iaS9l0mDnn1pHtkHf29rUZxCrC30elw6yLevLSfvuBeeI8YS0ifEuirztYTYahpCe8a9MZdHQz3JObqJmGeXcagOvJwqggQkIAEJSEACEpCABCRQWsDtQixjpnL3LwMtNS10WFnYunhRgFXAIZhWOATVKcSWtx1P6cBW4bVLBDbP52No181EA5dParbz3rb2Y8KH0HpaD0rPprXvE2vrWb1czv6rJYcIh/Uh8PcR+LscY51HelI8qasybCWwbWMUVvLgPNK/z8a/VYBziC1aQbhEJQszyPmPCWOJfWJrxZDfkLB5NO09zWXK59DbA4leq18XEpCABCQgAQlIQAISkEBdFHC/EOuwh2rRkFezfKchtH7JGvby9i7m2z/Y9jn1DsD4/DgCOwbQyLyoU2EBOaf3ce69VHwmDaTpaXuvrfki1zfEggGPQYNp3j+cJk0MOK8xVUaIBTwGDKf5IyXPsYdYW5nL6VG2D53GvliTuaph3TBN6ENACxOeloIUcPn8Uc6sXUX2ZyV6e82G0ycSHGqyLIxVcOEIp1YtJ7vNRO6OCHEOseZL9RxI0Ige+DYx0MB83dP7OLFsLR6RCcULUNnelqqG2Ooatp+4hLkDgjDn2KydMYyc+2VdfF9VJglIQAISkIAEJCABCdz0Au4XYm/6JhVAtQS8J7FkQwRBQMrG/kStqNZVdJIEJCABCUhAAhKQgAQkcJ0FFGKvM7AuX/cFfEP7MnzyWCJCjZB/iNUjo3nXvGqzPhKQgAQkIAEJSEACEpBAnRNQiK1zTaIC1abAuIUf8Ghr+x1zOLQ2hui3taxTbbaB7iUBCUhAAhKQgAQkIIGqCCjEVkVLx7qdgCXEBueTdepL3l/8Ou/uVxes2zWyKiQBCUhAAhKQgAQk4FYCCrFu1ZyqjAQkIAEJSEACEpCABCQgAfcWUIh17/ZV7SQgAQlIQAISkIAEJCABCbiVgEKsWzWnKiMBCUhAAhKQgAQkIAEJSMC9BRRi3bt9VTsJSEACEpCABCQgAQlIQAJuJaAQ61bNqcpIQAISkIAEJCABCUhAAhJwbwGFWPduX9VOAhKQgAQkIAEJSEACEpCAWwkoxLpVc6oyEpCABCQgAQlIQAISkIAE3FtAIda921e1k4AEJCABCUhAAhKQgAQk4FYCCrFu1ZyqjAQkIAEJSEACEpCABCQgAfcWUIh17/ZV7SQgAQlIQAISkIAEJCABCbiVgEKsWzXnTVIZ4xXWLsmm0WZfBm24pcJKd2j+Jr9veYwFn8/nsx9LHG4Yz+IHunL0H8+T8J+cCq+lAyRwwwWq+Pzf8PKqABKQgAQkIAEJSKCGBdw/xHa4h9jo3tzb0g9PD7veJT6fG8uMv9ewZj283ENxMczsdhtHN77AhEW1X4EOw4by4pD/IdivYfHNL+4lbtA7fOSqOMYrrFyUQc+AWzi26XYeWlJ+iO0QMJ8/3Nce44VdJOyYzd9KhFijzzQW/7wnzUhhw9anWVJQ+wY3zR0jp3B3RAjpSc+QuqqO1vrnowmNCsf7+yS+enFbNQvZh8ANEfg7nn1N1ytRjPb5fDDnBzoaG/GPBBPDq1vMatZOp0lAAhKQgAQkIIEbLeDeIdbYhYS3R9KlcUlmhVi7iMsQOymK5MHBzmiFV8j54Sjbl61hQXJejTy3xsGRrJl0F8aSVysnxL4Q/wNRna9ybFPTCgMshin8JaIvzbK/ICH5d6UCrP22Rp+XWfHQPfhVcFyNVPpGXiR8OG2ndbN4Xz29jW+eS+JqjZSnM6Y3h9DM4whHJ64mv6xrVinEFgfBrG2zOLE0u/iqDvWo8UBcH0KsWaL9f/koPo22NGHdVB+mHqqRhtRFJCABCUhAAhKQQL0QcOsQa5wUxZbBweSf+4IVse+z/tuaCV/1omUrWchKh9ii613i8/g4Znx4pZJ3KOuwhkz80ysMbXuFs5+t4/eJezn6Q/mXDBqZzUejL0BKABMm3crH5R7eld8+MJtefll8/tF4ZmaXP1T43jYrievcjJyDrzLwcPlXvsaKuz69QXf8HpvMbV+9yon9X12XWxiej6Fjtyukf++Hf6tMjkfHcfFkTdzKFjgv7eHgmJoPsVe/T2K/Q6+o57Q5dAj3sRS8boZYR1ObTU32xNoub38fbk0JYPikW/lHTTSlriEBCUhAAhKQgATqgYBbh1hrQPPiwJ+nE/V2PWiNG1DE8kJszu7FDJh5zFIqv3u68+Jzj3Bvs4Zw7EMGPLmda5tB2pa5703kXq9jrOi3mL9UWPerrHwnlZ7+Pnz4XBMmVNDzZAyYz/ru7ck/tpTH9v+/SpS1J3G/mMa9xnP8LelxEmp7WLFxPK0m/ppmP8kn89M3ObJja4UiVTsgDP8VkwnMTebrzwLpMDiM7O2zOLHEoYezahd0OPo6hFhbj2j+6VQatyjgu8fnk5NrvqW1Hk3OHuGWsDDyanpoco30xNZOiIUfiV+UxrA2Hvx7ye0M2lTtBtSJEpCABCQgAQlIoF4J3AQhlornvxmFGp8AACAASURBVN7elmdmDaJ3hwCMlnmzV8jP/J4PFq0qNXR24p/+yNC2J1jf6y0+HzGMZ35zF8HGhlCYx4kv3mfezC84yG288HYM/VuYj0tksctHwkWIMwYwcFIEQ7qFckdj2xzR/Euc/fZzVsz5kI+ceip7syS5H6HHPqTX81/z2IwRDL2nhbX8Oaf5/J1VzFiX6XRn49338GJUifnBhYAHznNibcOJHUOs5UL9RrJlaheMLob7lrq2zWPB3C/Y6zLt2upPOfNfHUs/MpsToy/w3383J2yGw/xZl7Z389sHXqGX30n+7/0nSaxkp3HLln9iRXhLco68ycBv3q/9F9n4a+4YPZ5gf8g9uJZDG1dRyaJXXFZbOCv8LJ7vlnUgcGUE/ueS2R+12XlIcZlDfm0hGHtvq+3n28q/de6ehRx99Yj1oKJrR3M2eziBvwrH1xvLu5N9IIkTs3difhwtH1t587Zvw6N3HwqTokldVQB9xtJuvImzq87RNDIcvljI0Xm262PAY9BgmvcPx7eJgQbmYdMF2Vzc91dSF+6m0BKCHT7eAXhNGEGLLoH8pJHt+MIC8DDQwKnntOzeVGuvMKQmziL9U1cWleyJvbMbpif60KyFCYMHXC3M4+Leza7L7XibiByORGVy66mmDB/XSL2xFb8JOkICEpCABCQgATcQcLMQawtGpebAlmgpc/B7crv1Hzv0Zslr/Qj1dNWaVzi6MZ4Ji4rDoDXEnubzz7y4936/UiedTZ7PyDmneWzhK4zpkMfO2FhiPnF17e4kfjiIjpm7iB7xHnsBe6+oy+fq9CdMHvU+B4u+tIXY43vZaexCj9tLnpXJRzP/QNxu678b+w1lZfQ9+BUtbuV8vNPCTmWF2MGRfDjpLjwzvyBm8Hp22i/xi0d4J/oB7nBlmPkFcYPXWxdp+sVItszoUnoObImiu1pkaubr53iyfQP+vaRpxT1Ojabxl/49aZa2lTG75lPpEbO3jGfxwF/TNucL/vD335Fc7Re8JwHPTCOkSXkXSOHgy09Tqh/UPKx49DTCWnpScOZjvlnxKv+tgYmr1rBVwKlXY8nYY8A4L4G2rdJKDymuhRCbm5GBl8lkCZmOn2xzwH4j1fpP9hCbFM2FOxNojXVIcaOXXiXMtJNvNvnRJiocikKyAc9pMbQL9yl1XfPlrl7Yw+HnVpNvD7LeHfBPmEigqYw2qs0Q+/OBhEzsRWND6bJcvbCbw+PXlj3PmELWrj/NfY2bsO7XPky9tuER1X7idaIEJCABCUhAAhKoTYGbPMTexsQ/zWRo24bkn/yEBXO388G3eRhbBjPwuccZc/dtkH+IFf2WFw13tYZYaxPln97LXxI38ZcvCugS9RRzBwXjec4aSo0vxxB7f0P2LnqJ6I2ALQCe3RLLE69fAmNv/rylH8Hfvk+vp6wp96GXX+SpxodZv2kX2z/JJJOGBPf7Jb9/7gGCPTP56MU/EPcv++NhC7GWH/M4u/tDFry+i8/zAnjmtSkMbNsQe6CGFsSum2IJupn/eo83Ej9n58krcLsfj02NYsz/lliduFSI9SL04Qd4YUJvQo04XNd87xbMXDOFh5pd4UTyOhYv2cvnP5iHH3fhqUnDeKhlQ07Y61ztEFvI2ndPc59vE9b19WFqRW/IHW+yvVsbMg/MZui3uyo62uH7lkR3/xO/DDjH37Y8TkK1u0GvIcRaStMe7wG/o+PdvpD5FQdWTif3msJJyV5UaDB+Knf2CSTHMTiab13pEOvIWrXhxNZQuY+URWvI3QuGCVG06x2Ix4XdHBi/FstI7lFT6DQghEzzcGGm0KlvASnj/4lx8WgM26NJPT7csopwUYi1DwMmm7PrlvPD345zNdeLBr37EjSmF74GuPhpPMcTrSHZOj/YxNWMfaSs2EDuF+Y/J3jRYNAIQkd0xqvWQmwgvm9OJbhpAVmfreXMX/ZQkAF0CccUOZygFgZKLWxV4ol+If48UZ2p3B94qvA26FAJSEACEpCABCRQVwXcLMQ6M1t7NssZThzyCO8sf4A7cr5m8YhVrHcKCn688PZv6d8irziIAtYQa16M6B2ifvc1xX20D7Ak+RFC7UNtJ0SRPCy4aJhuUS+rfT6pLdDhMO+0rIfEes+SKyrbQmx+JjsXzSdmi8OiVbZ7Fw0HtofHk9t54vEPOeFwo6ou7JT/7Yc8/9T24h7h/x3EO/O6Yzr4HoMn73Kee2r3dQjqxbeuynDifD7aeo62F03MGerN0grepvt/upbfd/Tl2D/7MfFM1V69kf+zhSda5fP53wcz81LVzq3Zo43c+uBC7vx5MwyXT3Jk5fNknq9mkrUMwe1MoePQ3pYDCU7ohe/5nXz99IbiYby1EGKvZuzmcPTa4l5RetB8zRCaXnZYGMpSjmacXTWNtI/7ELiyL1e/OIjPPT6kmufHmqzl9/5mNQdj99Ao5lXa3elF1vZYTiwxp0CHT8RY2kV2plHR8Gn7UOhUjkfHOy9u5XJO7HUcTtxpCK1f6oH3kQ18PbNobIO18LY2apyymf3Tyx4X8KvpWSzoeYljm1ry0JKafQp1NQlIQAISkIAEJFAXBW7uEGsLd54H36Pf5NI9dq4CnutA6aJpnUJqnqW3skP+ae5oeYX1AxJZPGgiHz7RlhOO+7MagxkzYwD9726Bn1fJeZ9lhNjy9lS1F8vWs5r52WIG/866UJP9U/kQe4WzycuImnPMIbgDtsBc7sNdcvix5eCqhNj/8tHWtEqH2F7tNvLbDsZqhVjrudSJEGu47zU69W55zSHWPAS3XSc4s3Qa54v2FPWhceIcQpplcGJ2LFn7bS1YCyG29IrCpXuKrT3CJttcU+vw59at4MeisOccLI3zFtC2VYm6FD2UJXuKbT879vzaj63tEGvrcS45tNrpfXJVTscDJmRz4tELCrF18b+wKpMEJCABCUhAAtdFQCF2Rhc8v3qHfs+bZ6U6f64pxGLtKQ02B+QEP95ZfhcH5/6btjMeJOftWUR5PUXyYD+HRafaErtxIj1KT7O1FeraQ2zx8OLKhVh7T655ZeKZUwfRxa/0HGFc7SlbErIehdghnbYwoe219sTWpeHEnWm6cizNzQsolfFxmotaR0Ks4cU5dLzHYcGkyCl0iggkfeN0zqwzDzh2FWJdzPG11LmMEFuyF9p8aG2HWJt3ub/dKwix9z13gbW/zFaIvS7/idRFJSABCUhAAhKoiwI3d4i1DYU1DydeMGAVm51ayD6c2Dk8Vron1t7TmPMJk3e3YuEvMokbtIUub8fQ++J7zLvYm5ndstk8YD4LzKNE7Ysm5Z/mg8RVrPireU6s9VPucOLK9MSOsvb6UjKsG9szd+VY7vWrxOrE9iHJ+SdY/1Qii4/bCmfvzS7jDwFlP/RV6Yl1WLymMnNim7/J9p9dy5zYk/zfe0+S+GN1X9lrCLGW/WKn0baVJ4U1sbCTbShxo/Kq4hjmbKEq12nVX/AYMJbWozrj7XIv2KrNia1MT2xVV/31jksgNKyM+aO24cSeRfvN2oYvF+7j8KjlXC6ycVgcytWc2JJhMqwbAS8O544m2dVfndgWmg22YdHVeeKsc2Ib8I8Ef4YX9bRX50o6RwISkIAEJCABCdQPgZs7xDoseJR//BMWxNsXdmrPmBkjGPhTL/jhC2YMW8/n5QZKV43dkGeWv8JAv0N8/kMoHS++w4AXvyY4+kX+/IvLHDjZgo4tDrH44VWsN59uH5Z78WsWPPsOm09ewe+ndzF09IP0vycYo8c19MSG9OPPy3sTzCX2LltMzJoMTP1689tJ1oWazJ+KVyduyGML5zCmQ0Ny/rXKUhfr5y4StkTSxZjHieRNrNhwmJ3fOszPLfM9qEqIhdpZnTiSBRHD6XD5WlcnrubL7/kIAeOeJqQGt9ixDiVuyPl10ZwxLzDm9AnEtHgqQaYM26rF5j+mTOauYWF4XDrIt68tJ++4F54jxhLSJwQv87kuQ6wtFBoKyPp4OadWHeRqye1szOdWoZe30iHWXp5hk7lrcBgehRmc2biadNvCTobBQwh8NJzGhgLOF/Xi+tD49TmEtIDcb9by3R93U9ikAz5RkbRq42Vd3dgpxNrrl03amkTOvpdJg559aR7ZB39LD/c1hFjsPeV5ZHy2gbSkA+SnVOb9sTekff/kClYnbjeOxLhHaeOZQ8qWGKKWVrDRcjUfYZ0mAQlIQAISkIAEakPgJg+x5q1nRrJyahdcjuItzGRnQjwxHxYvU1v5nljo/0oML9xj3kjTYXEoe++vuXVtKxlbBjKH9GbJW2Vt9WNJDyX2u7Ut7FSZnliKA6jzQ5XH0WPZhLYNqESINW9H9AjvLHyAO0jjg8nz+KNtv5/gCRNZMqwtLncpKhmQiwpQtRAbNDqbz0ZegEPNuP85T06V+3Z0JabnbHr4ZrHzb8OJrWQmMAbMZ3339uTsf4mhx76sjfev+B7G8bSa+Gua/SSfzE/f5MiOrTVw/3AC3h7NHR5HODpiIa5ypTUs+pCzO55jr6WCdw+aLx1C05LbvRRmkPMfE8aifWIdi2fAO+4VS09oyY/rfWKfIXWV45Gl58Rae1bzKu7hLArVJozzfkvbVi72qTGvJJ6SxLfTtxUvYDV4Mh2HhVHy6PyU4+S1CaGxU4gtu345GdkYTc77xNpNy2zAEn8IaDBqMu0GhJX5/pTuuXa48s/+w57YdG6v6L0YnsDmUe2t98g/xOqB0bxbA0+YLiEBCUhAAhKQgARuhMBNH2LN6Mb7ezN3UndCb78NT/M+qoVXyDz5bzabt8/5ynmflaqEWEuv68MBkH+MFf0W27bpsW9JA/klFpTyG/AICaO7E+xnW9QpJ40Dn33IR16P8MwDhmsIseZKBjAmbixDO/hZ6pifeYwPFq1iQbtxJA8uXkXZ8hCWtU+sw1625rI7rkbs16sfsePuLTZ0eJpd7ftatYWdzBezDyn24cPnmjChgo6kls3fZPHP2pB/bCmP7f9/zqsmu3zTehL3i2ncazzJ/73/JInV3l6nmq+xZRjxZG776lVO7P+qmhcpcVrEWDpEdsbD1cq39kPtc0AzdnNgom17m54DCRrRA98mBhpQwOXT+zixbC0ekQm0NTmsIOx4O+8QfKaP4I42AXg5JMPqhljrQk3HOTZkfhlt52IxKEx4PT+aFl0C+Ukjc9mhMDeN9F0bOLv0SAkcAx7mHuaIDhgNcLUgg/SP13JmaSsCN0Tg7xRiAe8ONH55BC1b+mD5FZGbytn/W0W6zwiHBaist6hqiLWcdH8Edwz/GX4mHwwl9nIuO8T+SPyiNIa18eDfibczKKm8x6Y9kxbNJaKVOcZmsSt2JHH24SU187TpKhKQgAQkIAEJSKDWBNw6xNaaom5UKwJBI7P5aPQFbv0+gMcn3MrH5d61K799YDa9TDl8vv1xZmaXvz3NvW1WEte5GZkHXmXot+VfuVYqq5tIoAIB+/vAkWY8HuXJPyo43nviEjYMCPr/N+FNYVP/KJZJWAISkIAEJCABCdRTAYXYetpwN2exfyQ+8TzDwq6Q/c8A+sc0LH9Y8W0vsb53d/wKUtiw9WmWmBe1dfEx+rzMiofuwS97F3/4aDZl78h5c6qr1nVQoP1/+Sg+jbY0YV2UD1O/L6+MvrTpN/z/Y+/cw6Kq9j7+CYTkHSIHSEyZ0FATLcmT5qtmkTc8RqVEXgtTMYxETQv1YPFSkorhPRNFMwo1NTQjS/NWph7TkwdLsRQvB1QwdBSHgw1C77Nn9p7ZMwzMDILXvZ/HP3DWXuu3vuuy13f9bowbHkagJ+iPpDNk/Cqb5uU3YU8VkRQEFAQUBBQEFAQUBBQEKiGgkFhlUtxaCHheZWVaIZ3V9TiW2ZDuqXdVK3/rxh/ywf8G4n7pJ1K2vcM3VhGHPf/nDeZ1C+UBqie6txZIirS3NQJBZaxLOMff1PXZneJjJyJxFPM3hhMoAaLLYdU7E0g/clsjpHROQUBBQEFAQUBBQEHgNkdAIbG3+QDflt0TiGxqMaz0ZlC1foDG3gtE9v8aH2bavz7kgHXaHLeRLAp5lEM7JzL/SvUmx7cllkqnbj0EnJr/Iokt1ZK3/ysWzltFtq0IX7ceCorECgIKAgoCCgIKAgoCdzACCom9gwdf6bqCgIKAgoCCgIKAgoCCgIKAgoCCgILArYaAQmJvtRFT5FUQUBBQEFAQUBBQEFAQUBBQEFAQUBC4gxFQSOwdPPhK1xUEFAQUBBQEFAQUBBQEFAQUBBQEFARuNQQUEnurjZgir4KAgoCCgIKAgoCCgIKAgoCCgIKAgsAdjIBCYu/gwVe6riCgIKAgoCCgIKAgoCCgIKAgoCCgIHCrIaCQ2FttxBR5FQQUBBQEFAQUBBQEFAQUBBQEFAQUBO5gBBQSewcPvtJ1BQEFAQUBBQEFAQUBBQEFAQUBBQEFgVsNAYXE3mojpsirIKAgoCCgIKAgoCCgIKAgoCCgIKAgcAcjoJDYO3jwla4rCCgIKAgoCCgIKAgoCCgIKAgoCCgI3GoIKCT2VhsxRV4FAQWBWw8Bz6usTC2m/no1/dbcZUP+p0nqOZGO98h/0rH3uwjiL1fT3QbxVLwwkHJ/LypcoN6GAFz/devBo0isIKAgoCCgIHD9EaiIPEVZINylL8Z17ypctyRVL8Q977K+5+N4WpTKZU3m66TaeHPkOxeI9ryHt+Lc2H79u6e0eJsjoJDY23yAb9vuPRlJi9j2qE5m8e+3Ntewm73wXxOGr/zta6qvhmJYv+YZwJik/vR4yA9Pd/OPR9e+SfTCWmpDqeb6IeB5leULz/O0310cy7yP7qm1RGJd4imf+CpX65u7opDYuhxWDbMmdOVBIH/LCkZn12VbN7Dutl1Z31MD5LFx9k4WV9xAWWq56ZCE1cR1hH0f9CdhWy1XrlR3GyEQxfyN4QQez6TP6LTbqF+VuyKRWOkXl11Tcdu8pOo+O0Vi/+K9OUVEBukp/qcffRLqkXdbo6l07nojcNuRWPeJU2nd3gtKsjnyylKumBB1Q5U0nRYt3eDyfg4PT0d/vdG+Hdsb+gaPhjUTjnWcmJDMpf+YO+k2PoE2nXyAExx7cTa62uz/bUtivRmz/B/0faAyWNeHxDZn2rpRdLy3isE69i3dXt1SmyNpt66+CW8xvJMbh1LeZ/J3dovfdAXeTP6D2OAKjmU2rILACiKLmlh+4v3v3sGh83XwVvThzeHCz7h9OoW7Lhy66fp+ewlkJrHHv1vB+IPWvRN/P7WTvmsrH9We7BbG+Hbwr8+yeK/wJkZGRmK/TNnJxzexqM6KppBYa8RCSFwVRwf2kTwwgR3WP4+cz8Z+geSu60NsNbzG2XGovfIqgvuPI+b5Dvh5uePuCpTrKDiyi8xP08g6WFLDpu4cEmsAyKUzf3VJ5moPDRX//Rn3Gf2wddVaGUzJgqhqTSz8RfLCcwwIxM43sIZDpbx2RyNw+5JYismfP4WiH8TxVfXCf7modVNIbO1NehOJhaKsCeR/UibW3RLfZaPxN5hH3qwkVg6DqJW90ZrYnkPYMLkdnrpjrE7O4LMfL9cu+bc78jcfiR21+AP6N7/M3mmJtxyJ1QwpZmvkRcj1Izrm7mrMqZwnsX/1+gV9Fy/qrQ7AVeGvdmf2tRfw4u1Xw3jsHjj+zQrGH75NSez9wWQMboOq4iRfzt6tkNhrnzg3cQ23MonVMHBmCpFtLA1bTWAXV0HMHRqNO4zEGjDpTMXIlZT5H8MtoTsuDuHkCIkFPPVsXFlAGxrweawXcScdqlwppCBgF4HbjsR6zpxHc598tC7+uOcs4OiM340gDH2DtqFlFJ1tSUO1oom1OzMcLGDUfJeiPe3HvWVZHJRMew2a0maU/O5Gw5bnb1JN7E1IYmNi2RYRwNltsxky9bSDo1CbxUQSywGS+mWwtTarrmFdty6JrWB5Rj5P+3rx7bgGROdUB0ANSGyfX9B3BLfUR3A5U0NwldecQMCLt0eG8ZhXcRXa1NtEE+vXhoyXglEVZzNrySGke2AngLppiyqaWOuhuYVJbLdEVr/ZAU99Afs+X0rahl3kCYpX30BCn4sivKOOldFJlbXLDs3OO5HEgtG0uA5IrECRo4tZGX6RP7Mb0z1OMSt2aBoqhewicJuS2P2cONGGZs0OiWbDXtw7Zyr3n19KvtcImje10gz6tMRr3Is0buFHfcEchTL0F0+Q/8lSin8slYFo1NZ57F/A0V0taTz0aXwbuBlurMouHubU3KXofpU0keJrQt1vDcK/qY/R1MX6sdD8ueHaL4LGfdqjFuutKCvmUvbX5C/YQ7m1ZYzKD4/owTRp3wxPN2PFZZfzKfzqE4rW2bBXe7wbvgO64tfEBzdXqCgv478nd5K/bD1XRK5vFs8D95FD8e/SAk+V1MffybPCxEhiz3NisxsBvco4/spsdCVQ/+0ZtPTZye9n/5dW7SF/1hSK9oi1Oyu3VL6dP/9T3yiLIDuubrhY4Fe1NtUoJ5baeYuxcFAT+0QY9w/qim9DD4ThrCg7T9H2lZxZUglAu4vPZgGRxNo1Hfb046UJ/enbKQBv0W9Wf+k0B9asIGlFoYX2tntSAvGdMGgyZ5b3ZlpMCC286wFXufDbFua+tYWdJltv50ms56OP81ZsDzo+4C2ac5Vy6qevmDftJw5Y2ZB7PvoIo4b15kmZv6/+UiFHv19HwpxjXBBBMcpsEeWoMlyX5ES7B6nbetPChrmzvP8mc2RR482eRTw3B8a8258+zUX5Lxxj/Zw05v141aJN7269SYzqQptGHsb/11/g6LermSyT2+KFIcWcirzInz83puVkAe/qnpuAxBpMB/3Y90E024PeZWTPQNTC3CrXoz2SSfL/pZNtsQepCRk+jkHdg9EYCopl8/bx1aI5rDKZ8okH5aJMJuwNIrF/EJ6uenLXTWbSyXAWj+mC2lVPwbY5DP9AZtCoCmbgmBie7agxygHo8vaR+WGyrG4rTDvGkBoXhoZcMuNjSTtSs2Vo+626IbEq38aMDwnmEY0ad2Fzu3oF7als1nyXy8ZK1pCuPNmuHUM6BuKnMthOor9wki1f72fxuXILseXmywv+asrbz7TnQWGzqChHe2IvizecZI8tf9ebgcSquhD5ZiSh7cxjr9fmsn3FQuZ+bes2SE3I61OI7BpIIy/TZGHf2oUkr85GgtFMYsU53jsQtQFGLXnb0hk/e5OprASm+qkYprwSQpCfqPHTa8n9bgnvfLgDrVRIJFSF6yawr2UiAwXtYKkwByeRF7GYsZ3VUFrAjg+Hk2zyFXB0/VjOxg6vpxL/jAaOZjJ5bBrV3o3Znf41I7GqzpHEvRRKsDBnDfjp0R7fzsqP5pJlY805hKEgq4gje5Pp/yHEvD2SXg+KbWhzyfpwEgt3i6MpmjrjpN+qqu1Axo16lg4Wsm9myXsL2VEkAWYmsS8u1hH3ejgdNMbx1xVmkzVjMumV+inOwaeCaGSaKrlsXvwOC783zRSiFmwk3Hcfc5eWMGBUCMLnRLt7Lq+u1TD93XACPUF3MJ0Jk1aZ/EdVbcOIejmcLi0ameJk6IsLyN2ZzlT5PLQ73tUXqEsSK5w31n1xhr95evFldAPGKNrYaxwt5XUBgduWxB5eDgGxLdEKJsUnwwhI6Urpkon8t+c8SxLbshf+/xeGr0gCLadFGUVZ75P/yXnxv0WiU1JKqcoD8ShrfsXaTFnVGt85o/BvUM1kM5EwN9wnJtCqvZdNM46Ki/s5Mi4dvfQ1tlN3yf5FHJ0hs3dr/yIPTuyKlw1RSgRSLmmsDb97oXovnsBWHjZkKaNoQyL5nxYbSkok9tgrh2iwPAwMJsWtabh8BB67pnDWO86SPDort1A+ZRT+gmutrec6kliXiFG0GNC68rgLlwe568mZtI2axEAxahrtbEhywuYZxLTlI+jobfudC3uW8kp8jonISiTuwJ4LtOkUgCxWlKEC/eF1RIzeJZZ3ksT2fJaMCU9xv3WlQsUXfiIpYrVMm1u9qfLZr99nSIqRxl43EvvvA5x9qB0trBez/hjLIhbxmUjCA14ewfxhQVYRGY3463/7iujXvueU1XDEzyng1SAXfk5tSL9Mex+cm4XEBqLT6fD0rGyipxMOlokykikdIm11TZdN2rDJZBr2K+mgXEBB/UY0kuZKUR55Xho00t/6HNL7TmCVob4Q4j4eR4ifrYmlZdcHQ0iy4ThsJClG2bU7ExgybZ894Gvx9xpoYr1bkjq0PX42bPdKDmQxZJtxnzU+rrz4zDMMaWXLfFLP8W/WMf6wmchKJPbggQu0Cm5qJMiyR//7VoZ9VViJtNUiIDWsqgNxHycS4mfjdZsmokFELZhG+IO25koumX1ikULzGOeHO9oiUPtW2gnJ+XQIE1aabw40g1JIebmKdX80k9ixaUaiIZGvwgLc/RqZ9lhtXh4qjcb0t/5IOn3HG2c4Dq8fOQ7iWjJ8yLXsShxC0t4awiyuM6d9YjvGsSwhhEY2mq20RwAOYyjH8eA+Clt0ILDSvpxD+pAJrBKGSNLEoiV7eTJTZZcVVSGi6pnI4jc6oLYru0hii7VoVWrjRYf8KdxBwrBkzLtLdabNenLXxhK7zOgnbyCx/gUUXGlEI+lApi8gT9sIjWnOF7AjfjjJB4Q35GNeWfCCbycwfN61XWVItRpJbB5uiU/g4tBhxkFzYrGBkYlFTPnfPzmW2YTutkIZX8tUVt69IxG4zUhsS3yXjMbfVTAX/idey0bT4NdkjpcMpW3HPINW1l0wNzZpYr3wnJlA86ZulJ3eRu78TVzJLYUmzVBFjSDwYS9cyg7z2+BFGPWxsmi25ec5s3Yp59bmQ7swNG/1wset2ELj6DIyjod7+VN+bj8n09ZQcqAUAoNRx0YS0AQLMogUqIhizn6+lD++OUFFiQcuPULRDO+G2g0u/ZDMifn5BkmkAFYVF7PJtQFEcgAAIABJREFUXbKGkp+KwceH+gNGEPi0P24Ucuq9JLRi8BG3t6bS5nEvLv04m1NpQt0Y+unx/DP41t9M3iyZJjFiNG0GtMT14mGOr1iBbnsxqLxwDx9MwHOtUcmCZnlOn0fzQEGzvQBmptBMv4Zf9rSk9VAv/vPKbPSjLTWgTsstBoeqOJ9N7jKxn3jg0m8wLQYH43G9SKyqK42XvEhDt2IKN6ygMPMwFSVuuDzdFb/BffFrUMqZJRM5V4NAyc6SWBPBu/ALy+Zksl7wm73Pmz7DhjKmdxPcKWTrWzNJElOtWBDCS8dYn5rBsm8v4/7cEBaPa4e3QNh6L+Izw8yqnmhaaoibEL/iDbo3usqpbZ+zKPUAe/8A78fb8VrMALo/UI9TGxIZNkfKEdOcxE/74/3LN6z+8gg7fysFz3voExNllLtgFxMGr8Pw3ZY9jpkT10wTa6AD5Zc5+vVq3k/L4ZTHI0z7aCgdva9y6ONJxH4q+PN0Yf7afrRxv8yhz1fzQUYOp3T1COjdhTejnqWNdykH5rzNhA1yqctZueo0ndUN+DzUizi7nxcnSaz3e5QPjeSqVx5uM57AxRzBzm5LVRaQH6qLskmfl8yq/dBhzHTie2tw1+4iaUgSu6QKRs5ndbsLbN6wik07cwymfOr2A4l7I5JgtZ6cT/syYaXVIUwgtzE7CF4wlg7CAU6fS+akhajeTCG0sZZd04aQtBM6xC0jMaQR+rwdpC9ZQuZ+Lfh2IHx4FJEhGtzzsoiOXlg50mW3OJa9Lhyw60ITaw9a50lspyf/zsQOagr/uYH39ujIrwDV3Z70eLQNPd1yGP2jmcSqWnbk42cDcb/4O19uPMDqs+WUuLjSo3U7hvRsibo0h8WLDrBRFNNIYsVTcnEuG7P2k3G2HHdNMLMi2qAuzyVj3l7W2OvW9f69azwZk7ugPrODpMQP2SVMLJWGLr3CGdjTky9iLE1EpbmCvoDsDZ+z8PNN5JWoCez9AlERgeRGTbYiscZLAH3eJj6amsamC96E/SOFmHaeBu1mn7Ei5VUNJCUjkiB3LTlr05ljqFeFpucgxr0STpBaR/aH/Zn8tZxQCVq0NKK3BpP6RgfDpZf+eCaTF6h4a1YojeRryOH1YzkAIW8uY1y3RjdME9tlSgbxndUU7Egi4UOjCa9K04XQiIGE1v+C6GlyawonMBS6aSKmxgBNud8uJXn5JvI8wkicG0MHi31FRegUUcstvKvNY9/WTNIM42Rj0prGE3RHN7Hq03TDvmJbdpHEGqrRkv3pHJJX7oP2Y5k+JRSNu3mvEkqoBqWQ8XIQ7tocMpfPYeV3eZSoNIQOGEdkRBBqXTYL+08mSyKxQohzCtg0aQJlozIIa2psZ9/s0WR3/5iotu7kru1D7DLj/hmfNhLvQ1+QmbWdXUe1hvUQ+uoUXuupwb1wB5OHJVMrwdK77efPp+7D5UA6bhvfxn70U+dILOE6fo++ANmNaRlnzzrpem88Snu3IgK3H4kVggmVbONg7HrqCSakD/xOfll71GeN2sb6CTNo9XAxJyYkcYm+BKR0Qy2QsteXcsVi4/Ph3vkJNGtUytlPJlIo7D4SiS0r5NSSZLTbzabDqqQUWrQstTBXNRI2D86tncCZz2XTo9cIWo0MplymATXK5YF2SyKnUiXNr/hO2AhaDQ2mfoGxXxW0x+/TSO6vX8iJ+CQuWViyulE/YapY1xROpRoPQXJCffyjlZRamz3LxDP2pZi8GYmc3285rY1ylpnIusEHuVE2R15eyhXR7/hMjobGXlsN/rEu0fG07eElYuis3FJwqMqRj02k/3qR2IjRPDKgJaV7kjk2y3iRYHrCRtB6aDBlPy3g6MxrNCu2a07cjpSvh9DOo5CNo2fygUVwmXr0n5XAqEc9OPt1IkNSjORRIrG6w1+RMOl7mYlvcxLXjqKr9ylWd5vPIkNpJ0jsY/3ImNkFHwtNrohKs2fJWPoU9//2Fd1e+97O3igSUAvzYPMrdUpidcf47J00lv3bbDrc9d0EEp+4BxNhf3kU3w5rju772UQkWvkpRwzl25hH0P24iIh3jsn6qWfrpgKaX/Jhan8V9gN7OkhiH9vKn88Z1fZ3XS3Gdf0YXH+ppex7IonVF+7go9HJbDLthwNJWR9J0BXHAqVI2lBzRFNJkyCYEMcSuyTPqI14ECQtgvFvnZj6JJi4j6cRos5h1ZAJpFvsyxrGpqUS2thSw3ZzfHydJ7H+j4WwIKQx+sJs1mw4xBq54tWqUy8+G8GQliXs+fgbZkh292KZ50PDGfZwKXs++YYZokmkRGJLju5gRtYZDpo0K55MHPEcnRrkcVNGHw6IIfWjMDSCr+OKuRbmwJXHWZpbOvbNHkbCd9VHo5Xmpt7aFLddHMuSQmgkN00dlML6l4MosaXR7zeN9SODKdmdxJCpu8zkS7iUGRtL2imJBBWwafxw5h6RNHv211Dl9VOXs9t5c2LN66mkPqNBX7iPVbOrMe0XxHYGQ6G8RGJ1Oaya+g7psujCEnm2jpRcyVS5XEfewSzS309nl2w6qEbOZ02/QPQns5gcs9COGbY4XuVads17lSTZvBo4az2RrfQWaZqM/1diUzMePn09UW1LTBd00t4naa2l8RYuP4ZNyqSDaE1iPyK043PK4RnkMpKKYW9x9YG7+Ut46eJu3GcPqiZSsZMk9m+l7J/2B/fl+hEQc7fDYikFFQSqQuD2JLHnxdyhonbTg/OcFgmZhW8kxlyj9X9fwy/xOythJGkNi7LGkP+J8LNzPpeuYxN45Akfys7t4fis9ZQKWt7A9viMH4SmoRvaLWaSaSCDTc9z6r1Ek/bULJDYrslcWfz73E5+eX0Nlp5QxiBWQtobSzNhHzynx/FgoNFEuLykkPM5eyj6bCf603I/XlGbXZ0JNIIWeQz5n4IxkJYYKEuMAO1NGUVrJ3Hm8zKTLEYMnZVbLH9xD4eEqHnyEbKZYse58bEc8Op9YiVNdnVbSUXueg5Ocig5StXV2CWxIuGrQmuJ+L5O8PWMN5IqicTa9bOVk1hHAjtFx7JtQED1u+uFn0iIWI20ujyfeIr4YV1oJ/nPyt++ESTWgZRBEqmttqOVyPqfbN1UWKckloo/qbdlKq670mvnC1dlOo2qDrpBhL0hBFCR+SHKJKlMYs3E03iQs/5bIrFyLUhVXbPUhNQOANdai/MkFtwZ1jeM5wPFZL8lRRz/PYeNu/LY8qdcHol4Vi+jPGqyRGJtpwO61r7W7ftBI+czrV+g0QxXSJlyPIfdWWlGDZdF0+JcsbYSqEK8qgM7VQ7kI5GmansqaW4l8mUiwdb12SIcjq6fusTaeRILQUTNnUZ4C8n3uIDcQ7vJWraSTVYqUKcwFLpZCUfH+67ShDJoeDi92mvwFMx/tfuY+2qC6TLOdDlg0nBWV3fVgZ0qz6EuxGfE08WWjbJ8PxTbtbywA+v6bF1iVPJBlot+TVGYrTCoaxKL+F1USKzjE1spWS0CtxmJ7Yb/mr74mrRzoiZPv4dDo4wkyBaJdfs1ncOJVipHmcluTUksqmAazh9BYxvxaax9XI0kttCoIZblWjWOXhUk1qSZtRpjmyRWLPNEV3ye7oQ6yN8UDEr30yKOzZRUevLUOFXPHSOJlZtvC3l33fCcmULzJr9zdOQCSoTThiiLBYl1WO5qSO91JrGm/MPVLKfrSmJPf8+wl7+q5Id5XUmsSJir3WHkJLZnf9ZOfpwqXHnhJiWxDvnnXi8SawBbA/5TuPpyb8rda9+cuLIGwNZBV0PU3Pnmg6yNSXDHktii/bzzye9Yp5Ht0eM5RgdX2IxsrG7ox7DgIB4J8kMtRN2jHO2+bxj9Q7FI2qSgUncGiTX00jeEgcNDeTo4yBw4rGgXc19LklkJiGTDQZNKZ0is3L+6StRrTGKdWT91eYoV13Z9uT+6uT3VqFTWPKexmSdW/dRARvZ6muA25uBbhgBFU83BsZzC8BpJrElqX8n0GOQ+upI/tNnNobZIbPU+q1Irknmw0yS2WzwZb3ax6cdrqLs2SWyP/fzZ9T5c9s3HbfMHtW9O3PQKP6aeQ6OQ2Lpc1HdU3bcZibUfYdaCxF58kQff7oqXzMfTPPqSObE836xzmj6Xl98g6LlmXL14Htd7jNGJjRGBt/OfmVnoZVbDRhNeN7Sbp3BqiZVNmWhO7H5SSmHTlcYrBP9MG2a2mM2JLfO22pjXT/QlIEbwt7XUAFdPqOX1iISXalIWWZBYZ+UWy5eL5sqmpmVBsGyZE1trblt2wu+tQdzfwCp3sAUkduaO2A+59rxOdgq7mtguzP9W8M88zfoRs5l3Qi6F2Zz46NpJRC80msjWmSZWjPDr/u8Meo+39mStjE7/We8ZTJ31//meedO2sFHwiTU8tWhObKX5pfXjpLzbn3beVnlmpXy8DmhipYsBuYm2/bEvZ+Xq03S+t458YoG/ajvFjjOa2ICxLPsolEYGf7GFLJTSWwgeXJXM4aRDnqOaWLG8WzZpL0zGbkws+4NxnUqImtiyXNYs2EuGRWCU+kwcFk4nb62Fya8twdQNA3mvf0f87y7ihyWbmSV+DoZFDOb5gDNsWbCDBRZaWtvdu5U1sZV65BvC2KRxhGrcKdgxmeHJkgdgONO+iCLYQzLbrX6onSGxUuClgm+jGT7PGJSnysdZTaxT66cup6+0Nm0FiVIROSuDga3k/pm2ZVE/NZbpbwi+ovKARObgVQ5hKFR9DZpYuWQS+ZZHLtaMWUZq70YGn2XBbLd6w3NnNLFisKYHC9j02nDmWkf4s4LMWRJrNEd2N/pwf5DOJsEn1vDUvjlxXQd2knxi/9zXmEemKD6xdbmy75S671AS64VRM+iPz6I4ND6g/882ji+UAju1xit2KE0F09vzZi2us+bEBjKoyefU3BUUl5RSftDK11U+ywaM5pGIlrgaAkalUyQGdnKLeBH/8Pbc61bGOclEFzdUSdMNpNci4JGPP6qooTRt74dbmUwbKsSmSZqKungbf3y5nytHxFNRk2bcO340zR6w9OWV/Gc5f5jja9fx3z2FxkBQlR7HSazRtPmEk3IbUyM1awIlv67k+Ad7KG8gGxtBHgsSK5HkYgpXzOfsugu4PB1K46G98FUJha+BxD4gRLjuhbr8PIVfr+fctsOUW5hhV7VlmE2v9Gd28NFYua+hjXfskth6DF8wlZda14M/fmHZfCmwUxNeGjeYlzr54a4/xmcRi1gmRtatMxLLI6RsGEo7z1JObctk2RoxWFMVUIz66AP6PwS6f2UQm3iAUzoPWjzzOMPDQ+jY7J4qNbEvLZjO8Nb1jOT3nW/Y+B/L1DfG5iRyf5kDaYtIWHEen949+EdMD1oY4rhcA4lt1puPl/YgoPwCh9Z+xUff5HDYpgyWHb9VoxM7pImVgu/o89g0dRJzTQFSwnnhiSDUHsi0N86SWAhLWm0ItKM/uYP0lV+wfWeuOZ1JdV/nOk2xY+9YUJ/xQ8N50lcIGrSXxV/mGkyChUBNfUK6MuRhNZRYBl8a9mwYj5Vks37fGfZcLjccrIXyw57vTQ/NFQutreQ/y4Xf+XLzQb47qzcEgqrquS4ktlUU85PCCXTXkbshgdgltRAldXgKGe11bJcFDDMEdhoxhbd6a9BbRMlWMXBWBpGt3EGXy6aVq8jcLAQbUqHp/CxRw4PJqxTYCQt/RgtCIPeJlXxzy7XkrEsn7bsfybEZMcgW+bJjTuzU+rEc4dpNsQNGf053MAVzE4KoBRL6cpwxcBB5ZL0WzUKRnEXNyqDDpe1krt3Ej4eM5t1CcKSoyW8R2tTSVxRnMHSSxIZMTmWQ+z4yN2znpwPi/qDSENQ11JCOJkiN5YWHKaqynoIDWXy+/AsjIRT6OmAc4V7yoFTOkVjJT5iiHDJXpJkC3dlam86S2Ki5GwlvAboDC5nwfpYpaFnkc73o0NSzVjWxdZtiBwbEXyD5yVI70YnNZybd0UwSrjmNlL19W/n9Vkbg9iKxbUXNqgWxsRyeSn6uT0fSIqY9Bo5j/ZSfJz/1fYpMAZyc08R6vJfCQ61s5u4x+KQW/bCCs8skVZoPnjP/YYiUbOvR52bx26TNZv/XalMDlVKUlSxLDST6rhoi4FV+Ki7u4cjIlbJAdC3xWTTaQO5tPibfXJE0XrGviTX55zopN2KkZGtU9LknKA1sxr1WeXYlcm8tt+58MZ4+lnli7ZoIW6VMch+fQKtOPjZTIFVJkOXRFpF8/qrZMuySWKB1D1Jn9UZySbKsrZSja2cTvdAc+aXuSCwERI8idUDzSml7JJnkfrgBMbGkRlRO8WOSvwpzYs+XR7F2mI02LMrX46UFUw1k1/q58MdlvO8z5sm1zhPr6YgmVtBmJ/yD+KeqMoS2IsiiAJrIYn4cchFyGvHEOOEoWN3jYGAnWRU3VBNrJ+2DIGbNzYmBgCjmzwqvnGJD6n8VuSFvbIodUN3fhgUDg1HbSJlDhZZ/rfqG986aB9GoXa1iXlzMZtbSQ/xg+tmLicP+TidvWwnHhTu6bGYtMZe/LiRWDNxj8I60SJFU7WSv/sfqUs8IaWWs0ytJRLpSzjvDLLSRYsdBEitYFUzOIK5rVc6Osv3cWU2sU+tHDldtp9gBBPymCxcRNk8ehnzO8ssJKTCRzUHU7iJ5iGX0aIcxFCp0QhNr11TZyicWrKIZW3XAMj2QcyTWEEE4PY4uvlVMbZnJr7MkVjNyPvMl/3Bb1deiOXHdktgKlmfk87RXA9IHefG2VQ55c9fEQILGTUUW5f4a9hTl1dsWgduLxIp+klTKeyobPwvzVvH/H+/F/UOfxNvHC6M7Uhm60/s5/fFaqyi+zpFYHg4jYEov1K5l6K9AvfpulQiQpfmwDx7jI2nSzp//EcsayO6uNZxdYiPqbctO+ET3wq+J0VQZyrhy7ihnVn5C8Y+SqabYx4eDUQ8Io2GgHx4iIyy/cp6LBzZzJnUP5daaVpUfHtGDLWQxoWgdYKqaSwMpirDFmDgjN264Dh5Bs7DWBh/eirLzFG1fyZklTfFfEybzfxalU7Xm3ncH88ADXhiGsiSfs19+QpHXYB4N87ERPdpW5lyxLuu8v4Is/SJo3Kc9DRq4Geo3P1VpeYVbxUTCW3hSO5pYscXWj5M4oQcdTQGSrqIrOMqWtBXM22Y59nVJYgVpvLv1JjGqIy3uu0ech2ZULINJedA3LoqXugXgbfhAGWX+Yc1P3PPiULp6HCCpX4Ysr6xUTz26xg5lVLcW3H+vjKRak17PIN6c258+glZXeHSn2btqBUkN+rMhwvuaSCzUo93gcMaE/40Ab2uibJvECn6NRpNiL74d14DoapVUtxqJBVXbSKa8EUawn5i3VK8l78B2Vp4KYlz/IPLW9SHWEJbZeU2sYfx8Q4iZGElIi0Z4Wh+wqyCx3NAUO8Zpp27YlEmhbXnI1xPDhl+hp6ToJN9vOsDic5Zh+FReaoZ17UCnQDUqw8cH+FNL/r9/ZvHuQllEYXEtuNTnxc4d6PNoY9R3W5HZG0FiCSJm4TTCmgoDVBt5SwW1XjBhr0ZaBgwr16PN28dXi+awShax1rTT2JgreiHlypcLmSPLH+qUObGhchXB/ccR83wHs1+uqdFrIbHOrB+LDw21m2LHWLeq7UDGjXqWDhq1aQ+3hZ+xbJhB09lFvi5LteTt/4qF81aRXclqy0EMhcqdILHC/hD1+gt0DtLQyMu8QeiLC8jdm0n64izHZBEChx3ZQfqMhewQI3ubTHVt7DNVziFVMAPHxPBse43BEsXiuQYSC2rC3pjOoKfMvse6whx2rduOZ78YunjYj3htJU2Vf9Ylie0cXczK8Iv8+XNjWk6u3pQ4aFQq054z5le+/vm+HUVLKXczIHB7kdibAVGTDGLQI1U+x9+fTbE8pY3Ki/rj42jV1svKHPam6oAijIKAgsA1IqAZUszWyIvcfdKPV6LvpupkODUlsV7UWx2A66FrFFR5XUGghgiY/A+ttJ41rE55TUFAQeCGINCZCiELhP8x3BK6V2FxZi2Ygyl2PPVsXFlAGxrweawXcSftdFAVQ+qaMCGEoSxf7g0BRWn0JkdAIbF1NUBS9Fwhp+yyNC6Z/Eo9cOnUHt+X+tK4oZtVGpy6EkapV0FAQeDGIPAXyfPPMaDlVYr/6UefhHpVmBU7T2IJ3oo+vDlc+Bm3T6dw1wWFyd6YMb5TW1UT2HsQ44aHEegJ+iPpDBm/yk7AnDsVK6XfCgI3MQIunfmrw3tc7dOciv/+jPuMftXkhpX3wxES+xfJC88xIBCOrWlI97S7qgVC3SKUQaNHECYEsxBcFIZMYFX1UbhuYmAV0eoaAYXE1hXCqq40XiJEEK66gYqSw+S+s4iSSil16koopV4FAQWB646A51VWphXSWV2PY5kN6Z5q6yMuHQbk0unY+10E8ZerkNglnvKJr3JVTDEqlKq3IQDXf133HioN3nEIWOXy1eWw6p0JpB+544BQOqwgcEsjYDQhNnfBZddU3DYb/EBsP/e8y/qejyM6kYhlclmT+Tqpld74i/jkC7wafMXOJa7xRUt/ax05KxOY8GktBIu7pUdIEb46BBQSW5fzQ/JDberN3TJ/2LLLhWh/3UahLV/UupRHqVtBQEHgxiAgENnUYljpzaAsWyLUgMQK1TSIp+KFgZT7e1HhopDYGzO4d2KrIomt1hfyTsRF6bOCwK2FgERi79IX47p3Fa5bkqrvgFMkFkYmXiDa1YuhU+phz1bIQGID7Pi/31rwKtLWMQIKia1jgJXqFQQUBBQEFAQUBBQEFAQUBBQEFAQUBBQEag8BhcTWHpZKTQoCCgIKAgoCCgIKAgoCCgIKAgoCCgIKAnWMgEJi6xhgpXoFAQUBBQEFAQUBBQEFAQUBBQEFAQUBBYHaQ0AhsbWHpVKTgoCCgIKAgoCCgIKAgoCCgIKAgoCCgIJAHSOgkNg6BlipXkFAQUBBQEFAQUBBQEFAQUBBQEFAQUBBoPYQUEhs7WGp1KQgoCCgIKAgoCCgIKAgoCCgIKAgoCCgIFDHCCgkto4BVqpXEFAQUBBQEFAQUBBQEFAQUBBQEFAQUBCoPQQUElt7WCo1KQgoCCgIKAgoCCgIKAgoCCgIKAgoCCgI1DECComtY4CV6hUEFAQUBBQEFAQUBBQEFAQUBBQEFAQUBGoPAYXE1h6WSk0KAgoCCgIKAgoCCgIKAgoCCgIKAgoCCgJ1jIBCYusYYKV6BQEFAQUBPK+yMrWY+uvV9Ftzlw1Aniap50Q63iP/Scfe7yKIv1wNfg3iqXhhIOX+XlS4QL0NAbj+S8FbQUBBQEFAQUBBQEHgVkegIvIUZYFwl74Y172rcN2SVG2XurVayz9ae1qWOf0FPfYuqfye3XPJzY+eQmJv/jFSJLSFwJORtIhtj+pkFv9+a3MNMeqF/5owfOVvX1N9NRTD+jXPAMYk9afHQ354upt/PLr2TaIX1lIbSjXXDwHPqyxfeJ6n/e7iWOZ9dE+tJRLrEk/5xFe5Wt/cFYXE1uWwapg1oSsPAvlbVjA6uy7bslG3XxsyXgpGdWonfdfmXefGq2rOi7dHhvGYF5RkZzFkS/FNIldtiBHF/I3hBB7PpM/otNqoUKnDKQRUdBn1LiNCAmnkJfsQ3ozjMXI+G/sFkruuD7E2uIJT3b7GwlELNhL+oI59H/QnYds1VnbTvn7nrE2JxEpD4bJrKm6bq55kTpHYID0bp/5BG8/67E7xYVBNj9I3cJ7cdiTWfeJUWrc3fFE58spSrpjAdUOVNJ0WLd3g8n4OD09HfwOBv22aHvoGj4Y1E451nJiQzKX/mHvmNj6BNp18gBMce3E2utrs9G1LYr0Zs/wf9H2gMljXh8Q2Z9q6UXS8t4rBOvYt3V7dUpsjabeuvglvMbyTG4dS3mfyd3aL33QF3kz+g9jgCo5lNqyCwAoii5pYfuL9797BobNH8Fb04c3hws+4fTqFuy4cuun6fnsJZCaxx79bwfiDVr1r25X1PTV2u1xyIIsh22pA9m52ElvTftlF7EYVuHMOyjcK4eraDXo9lZRnbKynW5zEGkmmPcRrTkJvLhKrIrj/OGKe74CflzvurkC5joIju8j8NI2sgyX2gKji9ztsbbp05q8uyVztoaHivz/jPqMftq7CK4F1z7us7/k4nlVpYoUXgv5ka3IhzWnA53FexOXUcEhu0Gu3L4mlmPz5Uyj6QURW1Qv/5aLWTSGxtTfdTCQWirImkP9JmVh3S3yXjcbfYB55s5JYOQyiVvZGa2J7DmHD5HZ46o6xOjmDz368XLvk3+7I33wkdtTiD+jf/DJ7pyXeciRWM6SYrZEXIdeP6Ji72V4l/s6T2L96/YK+ixf1VgfgqvBXuzP72gt48farYTx2Dxz/ZgXjDyskVkDg1f6D6aMB7b4NDPuhVq8qr33IrqmGO+ygfE1Y1fbLISSuiqODl46ctXOZ8/ku8mrKd2pbNFv1OaGJvXNIrIaBM1OIbGNl2irhV7yP5IEJ7KjR+NyJa7MzFSNXUuZ/DLeE7rg4gpsjJBaQzil35/oxKOZudjtS901S5rYjsZ4z59HcJx+tiz/uOQs4OuN3I9RD36BtaBlFZ1vSUK1oYmtr/hk136VoT/txb1kWByXTXoOmtBklv7vRsOX5m1QTexOS2JhYtkUEcHbbbIZMPV1bw+REPSKJ5QBJ/TLY6sSbdVX01iWxFSzPyOdpXy++HdeA6GpvOGtAYvv8gr4juKU+gsuZukJfqdeMgGQ6W8y/PsvivUI72Iia2RprXq2rvyk1sTAsYjDPB4BN7fQtPX3uxIPyzTJgIvaFO5g8LJnrbbnvNApOkFjrumtbc1rb9TmNhfRCt0RWv9kBT30B+z5fStoG8SLCN5DQ56II76hjZXSSQmKdANhoWlz7JBb+InlhIQMCXfk59T76ZToh1A0uepsG/zatAAAgAElEQVSS2P2cONGGZs0OiWbDXtw7Zyr3n19KvtcImje10gz6tMRr3Is0buFHfcHcgTL0F0+Q/8lSin8slQ2RUVvnsX8BR3e1pPHQp/Ft4Ga4ESm7eJhTc5ei+1XSRIqvCXW/NQj/pj5GUwrrx0Lz54Zrvwga92mPWqy3oqyYS9lfk79gD+XWN5EqPzyiB9OkfTM83YwVl13Op/CrTyhaZ+OE9Xg3fAd0xa+JD26uUFFexn9P7iR/2XquiFzfLJ4H7iOH4t+lBZ4qqY+/k2eFiZHEnufEZjcCepVx/JXZ6Eqg/tszaOmzk9/P/i+t2kP+rCkU7RFrd1ZuqXw7f/6nvlEWQXZc3XCxwK9qbapRTiy18xZj4aAm9okw7h/UFd+GHgjDWVF2nqLtKzmzpBKANVvaIom1azrs6cdLE/rTt1MA3qK7kP7SaQ6sWUHSikIL7W33pATiO2HQZM4s7820mBBaeNcDrnLhty3MfWsLO00KFOdJrOejj/NWbA86PuAtmguVcuqnr5g37ScOWClmPB99hFHDevOkzN9Xf6mQo9+vI2HOMS6IqBlltohyVBnPS3Ki3YPUbb1pYcPcWd5/kzmyqPFmzyKemwNj3u1Pn+ai/BeOsX5OGvN+vGrRpne33iRGdaFNIw/j/+svcPTb1UyWyW3xwpBiTkVe5M+fG9NysoB3dc9NQGINBzE/9n0QzfagdxnZMxC1MLfK9WiPZJL8f+lkW+xBakKGj2NQ92A0hoJi2bx9fLVoDqtMpmKiVqUokwl7g0jsH4Snq57cdZOZdDKcxWO6oHbVU7BtDsM/kN3Lq4IZOCaGZztqjHIAurx9ZH6YLKvbCtOOMaTGhaEhl8z4WNKO1GwZ2n6rbkisumFTJoW25SFfTwyb29UraE/9zMdfn+QH+eekChL7UNuuvNdTg/ufhfzwxVZmnTVLr/LyY3Svv/GYRo27oW4d+b/sZfGOQg5WyHppINz38q/PvuH7xu0Z1rUpasNHQo/2993M/uaMZXnZqzcDiQ16ZixREV0I8hO1PnodeYeySH8/nV02NHiqtgMZN+pZOgi4GEwc9WiPb2bJewvZUSR1zkxiX1ysI+71cDpojPXrCrPJmjGZ9ErzS03I61OIfCqIRpIo2lw2L36Hhd9rTagZiIbvPuYuLWHAqBCELUW7ey6vrtUw/d1wAj1BdzCdCZNWIXk/q9qGEfVyOF1aNDLFStAXF5C7M52pH+7AXLtscFThJC6NooNKy655r5L0XS2oM0Vywt5k+n8IMW+PpNeDIo7aXLI+nMTC3ZbtqJ+KYcorIbLx0ZL73RLeqUpuHLtAMBK2XDL7TGJf/zhiIjpgGKJyHXn7VzEnMROLu0Mn9xSH55WJxL5I2iVLOQoOZjEzPt1SDtkQOUQ6bcitL84jO3MhyauzkaNtsz5VKImLx9JBDbojq0gYL5fHsTkriBySsJq4joVkvpiG7s0Ywttr8BRNhPN2pzNpWpZ5HoqY4KT5d52tTYfGvmbfqhqtzRp8muqOxAJhOn6PvcDdeQ0ZFFX/ltHG3rYk9vByCIhtiVYwKT4ZRkBKV0qXTOS/PedZktiWvfD/vzB8RRJoOa/KKMp6n/xPzov/LRKdklJKVR6IR1nzK9ZmyqrW+M4ZhX+DamariYS54T4xgVbtvWyaCVRc3M+Rcenopd3KTt0l+xdxdIbM3q39izw4sSteNkQpEUi5pLE2/O6F6r14Alt52JCljKINieR/avTpkkjssVcO0WB5GBhMilvTcPkIPHZN4ax3nCV5dFZuoXzKKPwF11pbz3UksS4Ro2gxoHXlcRcuD3LXkzNpG/JzoaN7lFHTaKe0nLB5BjFt+Qg6ett+58KepbwSn2MishKJO7DnAm06BSALkWGoQH94HRGjd4nlnSSxPZ8lY8JT3G9dqVDxhZ9Iilgt0+ZWb6p89uv3GZJipLHXjcT++wBnH2pHC+vFrD/GsohFfCaS8ICXRzB/WBC2DKP0v31F9Gvfc8pqOOLnFPBqkAs/pzZ04GbzZiGxgeh0Ojw9K/dUJxxaE2UkUzqk2JqGumzShk0m07BfiQcDCiio34hG0lwpyiPPS4NG+lufQ3rfCawy1BdC3MfjCPGzNbG07PpgCEk2HIeNhyyj7NqdCQyZts/RZVj75RzQxJoIqK3W/8zjy4938rG059sgsWYCe4Ytq3awwETAAL+WpL7YHr+7bVR+MZtZSw8hedsgyXpZh+qeymNfa9rk2kcZ1aAUMl4OqrSvCU3ZCrSj6pnI4jc6oLYhi+UcF4lUsRatSo3a+hK6cAcJw5Ixz7DqzCf15K6NJXaZkZIaiIZ/AQVXGtFI+ijrC8jTNkLjJwlWwI744SQfkK0hWx9woODbCQyfZ8PUQ75Gj66iz9j0ax8BicQe3Edhiw4EVto7c0gfMoFV4rzVDEoh5eUq9s6jmcSOTTMS9er2E5PUlr6iRsKWx77dnnToXHlEC3YkMDxZGiHn9hSn5pUou65Ii6evPTksh8AuiZURUFuDp907l1cTN5mIbKX6ZO9rD6YxdZKc2Ds+Zw2z0LC/uqPTgac86qTxJEHuulhil4jXLpImFi3Zy5OZakW2bfWl7tamo2Nfs2+V0fTd9tKqcm3WYCUaSWwebolP4OLIYdNBc2KjKOWsXH2azvc24PMXvIi7RTxDbjMS2xLfJaPxdxXMhf+J17LRNPg1meMlQ2nbMc+glXUXzI1NmlgvPGcm0LypG2Wnt5E7fxNXckuhSTNUUSMIfNgLl7LD/DZ4EUZ9rCyabfl5zqxdyrm1+dAuDM1bvfBxK7bQOLqMjOPhXv6Un9vPybQ1lBwohcBg1LGRBDTBggwiBSqimLOfL+WPb05QUeKBS49QNMO7oXaDSz8kc2J+vkESKYBVxcVscpesoeSnYvDxof6AEQQ+7Y8bhZx6LwmtGHzE7a2ptHnci0s/zuZUmlA3hn56PP8MvvU3kzdLpkmMGE2bAS1xvXiY4ytWoNteDCov3MMHE/Bca1SyoFme0+fRPFDQbC+AmSk006/hlz0taT3Ui/+8Mhv9aEsNqNNyi8GhKs5nk7tM7CceuPQbTIvBwXhcLxKr6krjJS/S0K2Ywg0rKMw8TEWJGy5Pd8VvcF/8GpRyZslEztUgupuzJNZE8C78wrI5mawX/Gbv86bPsKGM6d0EdwrZ+tZMksRUKxaE8NIx1qdmsOzby7g/N4TF49rhLRC23ov4zDCzqiealhriJsSveIPuja5yatvnLEo9wN4/wPvxdrwWM4DuD9Tj1IZEhs2RcsQ0J/HT/nj/8g2rvzzCzt9KwfMe+sREGeUu2MWEweswnNlkj2PmxDXTxBqO6+WXOfr1at5Py+GUxyNM+2goHb2vcujjScR+Cnh2Yf7afrRxv8yhz1fzQUYOp3T1COjdhTejnqWNdykH5rzNhA1yqctZueo0ndUN+DzUizi7HywnSaz3e5QPjeSqVx5uM57AxRzBzm5LVRaQHyKLskmfl8yq/dBhzHTie2tw1+4iaUgSu6QKRs5ndbsLbN6wik07cww+a+r2A4l7I5JgtZ6cT/syYaXVAVwgtzE7CF4w1vjR1+eSOWkhqjdTCG2sZde0ISTthA5xy0gMaYQ+bwfpS5aQuV8Lvh0IHx5FZIgG97wsoqMXmrRUpj51i2PZ6yE0qhNNrJPQ2iOxd2uYFd2VB9305P+4lVk/azleBv7efrzarzttG4D+yGb6fy0yUysS+1DbzrzXvSnuf57ky092m8muQcz6jB8azpO+evL37uDjvUX8qwzUDXwZ1juEJ5u4k7/jc0b/q9zYKXlQqgs5ZKw7yJqL8NhjnZko4H0xmxlLDyEZ0ziJRJ0Wj5q7kfAWenJWT2Dq8lyDJkjdIpQXXhlAYO5wJi+TNa8aSEpGJEHuoDu6iVWfphvmlkrThdCIgYTW/4LoadJFjUhiDa9ryf50Dskr90H7sUyfEorG3TxfhRIm0qPNIXP5HFZ+l0eJSkPogHFERgSh1mWzsP9ksiQSawjuU8CmSRMoG5VBWFNjO/tmjya7+8dEtXUnd20fYg3yhxCfNhLvQ1+QmbWdXUe1INT96hReE7TwVZndBgxk2oxIgutAE2vcO3XkfruU5OWbyPMII3FuDB3ka9+Et5actenM+XwTeSUqND0HMe6VcILUOrI/7M/kr6+FxBrHV39mH6sEC5D9eoJHTSfxuUALXJzdU5yaV/K9U5tN+mw7e6dsStojsaaLOaHeDxfy1e48SgST3JfjjGOP/LJDvCCRohPvDSX+o7F08RU1/VPNZNfZOWuYhbJLQv3JTXw0LY1NF7wJ+0cKMe084WgmfcZKkbxVhE5ZzFjpckGbx76tmaQZ5oCNLaEO16bjYy/5YgvmFo59q2q8NmuyK3bbz59P3YfLgXTcNr4t3BtU/zhFYuHN5HPEBuPgxXtNOlD779x+JFYIJlSyjYOx66knmJA+8Dv5Ze1RnzVqG+snzKDVw8WcmJDEJfoSkNINtUDKXl/KFYuF5cO98xNo1qiUs59MpFD48kgktqyQU0uS0W4323qpklJo0bLUwlzVSNg8OLd2Amc+lw1erxG0GhlMuUwDapTLA+2WRE6lSppf8Z2wEbQaGkz9AmO/KmiP36eR3F+/kBPxSVyysGR1o37CVLGuKZxKNWpM5YT6+EcrKbU2e5Z/5w19KSZvRiLn91tOOqOcZSaybvBBbpTNkZeXckX0Oz6To6Gx11aDf6xLdDxte3iJGDortxQcqnLkYxPpv14kNmI0jwxoSemeZI7NMl4kmJ6wEbQeGkzZTws4OvMazYrtmhO3I+XrIbTzKGTj6Jl8YBFcph79ZyUw6lEPzn6dyJAUI3mUSKzu8FckTPpeZuLbnMS1o+jqfYrV3eazyFDaCRL7WD8yZnbBx0KTK6LS7Fkylj7F/b99RbfXvrezc4kE1MI82PxKnZJY3TE+eyeNZf82mw53fTeBxCfuwUTYXx7Ft8Oao/t+NhGJVn7KEUP5NuYRdD8uIuKdY7J+6tm6qYDml3yY2l+F/awLDpLYx7by53NGtf1dV4txXT8G11+qDhfl1CdDPIjpC3fw0ehkNpn2w4GkrI8k6IpjgTikg45ZCyYdDMw39VJwE+mW2vIgF0zcx9MIUeewasgE0i32ZQ1j01IJbSyYEMZyUyc+sUNi/TuEsODJxpT8uplXNxVZmASiCiT11Y74/ZnDxwsP8KUwkDISO/HXxrzz90BUJbmsydhLhvWh0KslqSPboz66g2EbzljWfXcgqaM74pe7g77rRWdqUVZ94X4Wr/idLaZbfj9mjOnOQ6XZzFoi09w6NbHqtnBY0mrDAVp3NIuFFubAldtVjZzPmn6B6E9mMTlmYZUmnsY3RRJbXtkUd+Cs9US20lukMTH+Xwm7EoeQtNey7fDp64lqW2K6pJHmv6T5ldaM7mAawyZl0kEkC/ZTtkjaYsfWZq2MhKRh0+Wwauo7pMsizHaZkkF8Z7VZAz4ohfUvB1Fiyyqi3zTWjwymZHcSQ6aarsZEEZ0xJ9ZTsDuNCVNlpqzS2JmCBzm/pzgzr0xa5KJdzH0tyam9s3oSG860L6II9ihg0/jhzLUwX1cRPl247PCk4Ntohs+TafkFEjt7KSWDXyPEDwp2fERssiWBFYB2Zs4K5U3z1NokuV0cy5JCaGTDdLiSKblg6n2wsql/3a1NZ8be2W9VdSuqDtamy0gqhr3F1Qfu5i+h6Yu7cZ89qOpIxU6S2OcnaZn39GWOZT5A99Ra2S3qvJLbk8SeF3OHitpND85zWiRkFr6RGHON1v99Db/E76wEtqQ1LMoaQ/4nws/O+Vy6jk3gkSd8KDu3h+Oz1lMqaHkD2+MzfhCahm5ot5hJpoEMNj3PqfcSTdpTs0BiuyZzZfHvczv55fU1iHfp5uJixGBLM2EfPKfH8WCg0US4vKSQ8zl7KPpsJ/rTcscrUZtdnQk0ghZ5DPmfgjGQlhgoS4wA7U0ZRWsncebzMkNALSEFjxFDZ+UWy1/cwyEhKpt8hGym2HFufCwHvHqfWEmTXd2KrMhdz8FJDiVHqboauyRWJHxVaC0R39cJvp7xRlIlkVi7fraG0k6YE0fHsm1AQPWb1IWfSIhYjbS6PJ94ivhhXWgn+c/K374RJNaBlEESqa22o5XI+p9s3VRYpySWij+pt2UqrrtqwURQ6FyVwUkkEyvrg3IQYW8IATqs8jiKQFUmsWbiafZlMxJRy4OcXANWFeqWWrA6/1LWpAE7JPbJbmGMb1ef375ay8RKd1+S/20eX6bs5GOhfYnEXi6mROWFquwkX35srYEVBW3dmfV/N6j2qn7k2lVR1srBmUQ5uHlJLCqztknorF6bR87+TWR+msk+uXm17BBu1nA6cAi1cTA3HuaRkdguxGfE08WWjbKsCalda+JiXV/liyBQdY4k7qVQgiU/Xrno1xTp1cnJLZFYB3wdJVJbbQsW2juppDMk1pF0NDXYU5yYV87vnWZEqiexdgJcSWbMMlcPY316dMXg6eWOdncyr07dYXmRZWjeuTkrvFF53js+XipNKIOGh9NL8qPV7mPuqwkmwm+a8ybrg9pam86MvURiHf1WGWW8bmuzjkks0cWcCr+okNjqpt6DDz6IVqs1/Kv9pxv+a/ria9LOiZo8/R4OjTKSIFsk1u3XdA4nWqkcZSa7NSWxqIJpOH8EjW3Ep7H2cTWS2EKjhliWa9WIURUk1qSZtULSJokVyzzRFZ+nO6EO8jcFg9L9tIhjMyWVnjw1TtUjZCSxcvNtIe+uG54zU2je5HeOjlxAiaAdsEViHZa7GtJ7nUmsKf9wNZP2upLY098z7OWvKvlhXlcSKxLmatexnMT27M/ayY9ThSsv3KQk1iH/3OtFYg1ga8B/Cldf7k25e+2bE1fW/tgisRqi5s4nvIUtn1XjjFBIrDFvbFX+pEYS687BtZm8Y+1QTTUk9tRevrwazPOB9dH+upnpm4r4zXoROpKz9nYhscZjJMHPDSW8e3uCHmxkDDZj8NGbTOwSs6+o5NNnNnWvrYOyzAyxmiprTGK7xZPxZhebfryG5m5SEis3P60SlpuVxDoxr+qcxJ7ZRHTU3MruE1WSWB37NmTT/JkuqMvz2JQ8nrlWwbZMsQqq8OWUxkt+4XMtJNY0/r6S2TnIfdDrbm3WMYm9nmuzx37+7HofLvvm47b5g1o3J+487iIr/16skNgbR2LtR5i1ILEXX+TBt7viJfPxNMsumRPL8806p+lzefkNgp5rxtWL53G9xxid2BgReDv/mZmFXmY1bDRHdkO7eQqnlhhNgE2PaE7sflJKYdOVxisE/0wbZraYzYkt87baGJUn+hIQI/jbWmqAqyfU8npEwks1KYssSKyzcovly0VzZVPTsiBYtsyJrTW3LTvh99Yg7m9glTvYAhI7c0fsh1x7Xi15q+mPdjWxXZj/reCfeZr1I2Yz74S8IbM58dG1k4heaDSRrTNNrBjh1/3fGfQeb+3JWhmA/rPeM5g66//zPfOmbWGj4BNreGrRnNhK80vrx0l5tz/tvK3yzEr5eB3QxEoXA3ITbfvDKwuSUBc+scBftZ1ixxlNbMBYln0USiODr+BCFkrpE+TarnV9iDXYUTt7uy2Wd8sm7YXJ3ELR/i2nhR1NbNsuvXj3f30pOfgNQ76zutSVzIl1Mg2ohU9sIcMinuP5AHe0B7IYva3YUtMilnX7dTP9N1mpI21N3ltZE1upPyqC+08h7pVg1BbBwkAzZhmpvRshme1WH6u3am2grcO8UQNWwKbXhjO30qWEpZDOamKN5sju6PM28dEH6WwSfGINTx2YLNrb3JzQxErkTm7uaq96i37Z0fba8yc1t1Ube0rV86ruSKzoyuGeR9Zr0Sy0mFdmc+LcdS8Su8Q4m+WYJLuKQcwMsQcqR2t3Zs4advJKFggSwo5pzqXSqlGprHlOgzxycd2tTWfG3tlvFVzPtVm3gZ0kn1gXdqf4MqgG8V0cW9u1W+o2Myd2lMR6ieat/vgsikPjA/r/bOP4QimwU2u8YofSVDC9PW/W4jprTmwgg5p8Ts1dQXFJKeUHrXxd5WM5YDSPRLTE1RAwKp0iMbCTW8SL+Ie35163Ms5JJrq4oUqabiC9FgGPfPxRRQ2laXs/3Mpk2lAhNk3SVNTF2/jjy/1cOSKS5CbNuHf8aJo9YOnLK/nPcv4wx9eu4797Co2BoCo9jpNYo2nzCSflNqZGatYESn5dyfEP9lDeQDY2gjwWJFYiycUUrpjP2XUXcHk6lMZDe+GrEgpfA4l9QIhw3Qt1+XkKv17PuW2HKbcww65qYQYRNXeaQWOlP7ODj8bKfQ1tvGOXxNZj+IKpvNS6HvzxC8vmS4GdmvDSuMG81MkPd/0xPotYxDIxulydkVgeIWXDUNp5lnJqWybL1ojBmqqAYtRHH9D/IdD9K4PYxAOc0nnQ4pnHGR4eQsdm91SpiX1pwXSGt65nJL/vfMPG/1imvjE2J5H7yxxIW0TCivP49O7BP2J60MIQgeQaSGyz3ny8tAcB5Rc4tPYrPvomh8M2ZbDs+K0andghTWzXeDImd0Gtz2PT1EnMNQXHCeeFJ4JQe1yLJhYkfzT9yR2kr/yC7TuNAXvsPnWaYsdu65YF7AV28g7i42HtUFdcIX/3dnNgp/ubMv7Zzjx4D2j3ZjLsRzFql3V0Yhcv3h4WxmMNsEFk1bw76u+09bhC/r4fyDigZU9JJccTs7zXicSqesYbUypRWylfQohPjcT7SJY54JEhsFM4ce9FEexl5TvdMY5lCULgLz0FB7L4fPkXRkIoBMoZMI5wLxuBnRwyJwbN66mkPqOBohwyV6SZgp3ZmjXOklhjkCHQHVjIhPezyCtRE9j7BSKf60WHpp5Va2LrMMWOpwPmxATEkPpRGJpyLTnr0kn77kdybEb1sUbJMVLkOIl1dk9xcl45cwFo1dXq+6AiclYGA1u5gxBsb5EU2KkDA19/jYEdG+Gut4wdYF1f0Mj5TOsXiLsNIuvMnHWWxIZMTmWQ+z4yN2znpwPi/q3SENQ11JAqKkgt+OpOZniymAW4Dtem498T50lsjdemk58ToXidpthBymtvLzqx+UyrO5pJwtg0O7EFatBRJ165vUhsW1GzakFsLNGo5Of6dCQtYtpj4DjWT/l58lPfp8gUwMk5TazHeyk81Mpm7h6DT2rRDys4u0xSpfngOfMfhkjJth59bha/Tdps9n+tNjVQKUVZybLUQKLvahUuUhUX93Bk5EpZoLOW+CwabSD3Nh+Tb65IGq/Y18Sa/HOdlBsxUrI1KvrcE5QGNuNeqzy7Erm3llt3vhhPH8s8sXZNhK1SJrmPT6BVJx+bKZCqJMimMPOCRA747tglsUDrHqTO6o1tS85Sjq6dTfRCKeNqHWpigYDoUaQOaG4zvYXQY7kfbkBMLKkRlVP8mMaqCnNiz5dHsXaYjTYsytfjpQVTDWTX+rnwx2W87zPmybXOE+vpiCZW0GYn/IP4p6oyhLYiyKIAmshifhxyEXIa8cQ498qmYBaCOhjYSfbODdXEmrSrVX9tam5OLEysKObPCq+cvkNqrooD9K2WYqdHt78zul0VjpQXslnwySFzkCVbeWJVvrw7sBdtG5Sj3fcNo38wa2T9W3dkVmigMT+sjcfC//U6kdjguGVMC2lklKaqiLpOHGDsmUTq5SlcDPVaRUy1astmih0HSawhSml6nCESrM1HZvLrLInVjJzPfIGIVIVNVebEdZhixyESK2jvJmcQ17UqZ+Gqvom1T2Kd21OqNw+vNK/qjMQCraKYPz2cQJuDX9lkvjIpVtFlzCzeEiLMl1rnz3Z8zgpTzxlNrF1Tciuf2Dpdmw5/T5wnsTVem07tc8bCdUpi//e/7E8s4j675xXJOkCQSJ6FoAYdqoVXbi8SK/pJUinvqQwpC/NW8f8f78X9Q5/E28cLIb875WXoTu/n9MdrraL4OkdieTiMgCm9ULuWob8C9eq7VSJAlubDPniMj6RJO3/+RyxrILu71nB2iY2oty074RPdC78mRlNlKOPKuaOcWfkJxT9KpppiHx8ORj0gjIaBfniIjLD8ynkuHtjMmdQ9lFtrWlV+eEQPtpDFhKJ1gKlqLg2kKMIWY+KM3LjhOngEzcJaG3x4K8rOU7R9JWeWNMV/TZjM/1mUTtWae98dzAMPeGEYypJ8zn75CUVeg3k0zMdG9OhqHEKs8/4KsvSLoHGf9jRo4Gao3/xUpeUVbq0SCW/hWUuaWLHF1o+TOKEHHU0Bkq6iKzjKlrQVzNtmOfZ1p4k1yuLdrTeJUR1pcd894jw0o2IZTMqDvnFRvNQtAG/DB9ko8w9rfuKeF4fS1eMASf0yZHllpXrq0TV2KKO6teD+e2Uk1Zr0egbx5tz+9BG0usKjO83eVStIatCfDRHe10RioR7tBoczJvxvBHhbE2XbJNacd82Lb8c1INpGGkczUrcaiQVV20imvBFGsJ+YV1SvJe/AdlaeCmJc/yDyamxOLKLiG0LMxEhCWjSiUkrCqrRAt1KKHbGbnYLb80rHpvjdI55Sy7Tk//wzi3cXclCeC9AWiRXqUGmYNawrD96tp/Cfmxm/y0xk1Q2bMin0YZr5elUiszeCxApBmBKXiumVynNZ9Wws1xqWTP1UFOMGPG0R8EhfXEDuznSmfrjDhgZfMAsdR8zzHdCoRczLdRQc2UH6jIXsMFlfO2dObBhOVTADx8TwbHuNwRrB8hNhDozmLIkFNWFvTGfQUxokkXWFOexatx3PfjF08agiOnFdpthxRBNrBKUy3iZgriOJFdp0Yk9xal7VJYkV5G4VTvyYF+ggC+oljP+O5VNZ+L2ljYptza6K0ITFjO2oBiGq9DsTSJciHTs4ZwUxnCGxAtZRr79A5yANjbzMDNywNvdmkr44i+xKFn51uDYdGnvnSSVEwZIAACAASURBVGyN16bV9uDIn3VHYv8ieWEhAwJd+Xn+ffQzZGOp+gkalcq054T0Tjc+H/vtRWIdmQXXrYwY9EiVz/H3Z1MsT2mj8qL++DhatfWyMoe9bsIpDSkIKAhcBwQ0Q4rZGnmRu0/68Ur03VSdDKemJNaLeqsDcD10HTqjNKEgUAsIhL67mrHtPcE673At1K1UoSCgIKAgcHsi0JkKIUuH/zHcErpXYRFo1XMHU+xI5xR+b8Qrse7stgegKobUNWFCiElZLmt7L9XN7wqJrRtcMeUxFXLKLkvjksmv1AOXTu3xfakvjRu6YZkGp66EUepVEFAQuDEI/EXy/HMMaHmV4v9n713goqrW//93ICTfmUguR0whVNRES46lecwoNFOPhzpKeE9MRTGSNC0vB4sfKZmYd495v2CoqaEVlXctM49pebCUStE8oIKhozgcbBDO/79n9h72DDMwICDS2q9Xr1c4a639rPda+/LZz7Oe9S8fesfVsxNWXHERS9BeDGEt4Or3uKyfxj1XhZK9M2MszuoQAY0fXZ6PZOSAjjRyldbDxTEi8ahDVUUhQUAQEAT+sAScnuB/Hadzq3cLiv/7Pa6z+trfG1YNyRERG/g7exNzaEEDPoxxZ9KvZVP2aNmTQWNHEiolG5ES5w2ZyKayM+RV67AJEVtdeDXBNF4hZRC2f4Li/FNkvLWU/FJb6lSXUaJdQUAQqHEC2ltsXJnDEx71OJPSkGeW3WPDBFnEWmzHpefI7nBib9ix2CmWosmjuVW/5Pd6n/jj/F2N91CcUBAom4BFbgAw5Bzg/bHlJLkTTAUBQUAQ+IMTMIUQl0BwOjQDl13GtP82j26tt/KPNvISH6XEhY/ofsRGncBCtsVd5lGP+nwzx6vcjMSmUHWlUT3pG+OYuL7MdVLVPnpCxFYnYmUdalNP7lWthy28kYPux33k2FqLWp32iLYFAUHgzhCQhOyyPNjoySCb600qIWKlnjSIpfiFgRT5ulPsBELE3pnhFWcth4AsYl3LXKsqKAoCgoAgIAioCSgi9h5DHs5HNuG8J6FMQBUSseW+l1ieyihi/Q3oMo/y6dL5bDpxB12wsmlCxIrrRRAQBAQBQUAQEAQEAUFAEBAEBAFB4K4hIETsXTNUwlBBQBAQBAQBQUAQEAQEAUFAEBAEBAEhYsUcEAQEAUFAEBAEBAFBQBAQBAQBQUAQuGsICBF71wyVMFQQEAQEAUFAEBAEBAFBQBAQBAQBQUCIWDEHBAFBQBAQBAQBQUAQEAQEAUFAEBAE7hoCQsTeNUMlDBUEBAFBQBAQBAQBQUAQEAQEAUFAEBAiVswBQUAQEAQEAUFAEBAEBAFBQBAQBASBu4aAELF3zVAJQwUBQUAQEAQEAUFAEBAEBAFBQBAQBISIFXNAEBAEBAFBQBAQBAQBQUAQEAQEAUHgriEgROxdM1TCUEFAELhrCWhvsXFZHvW3e9B3yz02utGVhGcn0+k+9U96juwOJ/ZGGb1uEEvxCwMp8nWn2AnqfeKP83d3LSVheC0g4NumE3N7BuB6LY3F606yp7gWGCVMEATuEgJ+IxaxKDwA19xDLHg5gZ35d4nhwswSAo03Uhj1BMXF4HT5JM4fReF0ObMMQqNYGvYCLSxK2H9+d43KY+GjrsyeWJ8kvQB/OwSEiL0deqLunSPwVAQtYzqg+TWVf7+xq5J29MB3Syje6tq31V4lzbCupvXn1YT+dH/IB61ryY+nt75O1JIqOodopuYIaG+xdskVuvrcw5mUP/HMsioSsU6xFE0eza36JV0RIrY6h9WPuRODaQ5k7dnA2LTqPNfttz08fDB/98/juw9SmZ7jeHumelL5itd1/CyOlXyqWygT2rvDjZMsXp7GHseq3QWlQojfNImOHCVxYBwH7gKL/1gmyuPjnkFK7xhWVqDzkYs/J0y6SaDn6Hv9idtXgcq1vGhI3GYmdaLO9asUdkXEKj/cPIPrvGe456a9AaqYiB01RccbXW9Ahg9R0feyv5aPe202r86JWNfJM2jTwR3y0/jppVWUzDkXNAnv0rKVC9w4xqkRSRhq88jcLbYNe40/hzaTXus4NzGR6/8pMdxlQhxtO3sB5zjTbx5V+sGpzopYT15d+w/6PFh6AtSMiG3BzG1j6HS/nQl4ZgfdRtfsq2SfuDcY0dmFk3PeYeruu+XCKLHz9cTfiAkq5kxKQzsCViore2L5lnd2v4VD7z1BezGEtYCr3+Oyfhr3XD1598G5qywuEbFnd29gwonSxptFl/qnYgOGazl89/VRFp++SU05ZiorYmuTJ9bMMy+NuStO8tVdNV/KMlaIWFt0TCJJa/lTkQFDXg5HP17C/M1pNXT9VF7E1gZPrMfT0Ux7KYQAby2uzkCRAV1mGvs/nM/KL3WVvor+MCJWIeQ5naKhEdzyBOddg6h36BuH2EV12kG/JmVHUo2Kv8K0v9wk718+9I6rR1l+XodO+gctVHdFLHlkLZpGrvLU0/TAd63sdRMituqmu1nEQm7qRLLWFcptt8J79Vh8jeGRtVXEqjHIXtk77Yl9dgifTG2PVn+GzYnJfPD1jaoV/+WOfO0TsWOWv0f/Fjc4MjP+rhOxfkPy2BtxzYEvrhUXsf/r8QOGLu7U2+yPs9Cv5c7s2y/gzpujQ3nsPjj7xQYmnHJQxJqLGfj5061M/uX2LXGkhcqKWEfarqkymqBgkrv7wbU0Zq06yeGaOnG1n0eIWIdFrOr6SV8/hIkba+IzUOVFbLVPnXJOEPL6asZ3a4QqiEtVo+KeZfXp/nAiVup8wDYKIx6FIzNw+XyFQ8PriIiFYtYmXaKrz718k+jNoL0ONS0KWRGocyJWO3shLbyy0Dn54pq+mNOz5DeGYa/RrmchuZda0dBDeGKr6koweb4L0F3w4f7CVE4oob1GT2kz8n9xoWGrK7XUE1sLRWx0DPvC/bm0bx5DZlyoqmGqQDuyiOU4CX2TqQ331btXxBazNjmLrt7u7BjfgKj0soahEiK29w8YOoHLskdwuliBIRZFK0nAnTdHhfKYu/0wW5PnEIsQXs29WnqHBDPkYQ8Mv+yl/6cViO2tpKVStbogYmkXzPZn/eD8QfpsrUu+CiFi7YtYy3BVjV8Xnnslmoh2Hhh+SqLPhE23cVU4WvUuFbGaSBZtCSMAPRmfrWL+hzvJyAU0fnTpEcbA8AdJGzKxQuHRf3gRK4cWV72IBZ7J54dJV3C/2JCXhtcXYcWOXp6qcnVUxB7j3Lm2NGt2Ug4bduf++TN44MoqstxH0qKplWfQqxXu4/vRuKUP9aXQCwoxXDtH1rpV5H1doMJl8ta5HVvM6UOtaDysK94NXHCSalw7xfkFq9D/qHgi5WpS228Mwreplymsw/qw8Py54Nw3nMa9O+Aht1tcmMf1tM/IWnyYIusPkBof3KIG06RDM7QupoYLb2SR8+k6crfZeFF6vBveA4LxaeKFizMUFxXy318PkrV6OzdLeQfccB01DN8uLdFqlD7+QqYVE5OIvcK5XS749yjk7Evz0OdD/Tdn0crrIL9c+gutO0DW3GnkKp/RK2q3Ur69L/9X32SLZDvOLjhZ8LPvTTXZiaV33mIsHPTEPhnKA4OC8W7ohjScxYVXyN2/kYsrqsi9IovYckOHtT68OLE/fTr74yl/cjVcv8DxLRtI2JBj4b19JiGO2M4YPZmzi3oxMzqElp71gFtc/XkPC97Yw0FzrHfFRaz2z4/zRkx3Oj3oKYcuFXD+209ZOPNbjlvFkGv//AhjhvfiKdV6X8P1HE5/uY24+We4Ko+JyWaLLEelr53raqHdnWX7etHSRrizuv/mcGTZ483hpTw/H159uz+9W8j2Xz3D9vkrWfj1LYtzenbrRXxkF9o2cjP9u+Eqp3dsZqrKbosKQ/I4H3GN379vTKupEu+yjlogYkct4vO+Phx9L4r9gW8z6tkAPKS5JYWi/ZRC4v9LIs3iHuRByIjxDHomCD9jQSVs7SifLp3PphNKYfmFMDeFiUcCie8fiNbZQMa2qUz5NYzlr3bBw9lA9r75jHhPtTpQE8TAV6N5rpOfyQ5plVnmUVL+mahq24ppp2iWTQrFjwxSYmNY+VMlnop2q1ROxBqb82lL8otBuNgQsR4NmzKlZzse8tZivLnduonu/Pes+exXvrJ6nOBUn35PdKT3o43xkG7iFGG4kcMP+//FXKtQZZsi1smdN4eH8lgDyP/lAG9/epGfjQYqfVN13m4Ir1xWd5AhuwxM6N2Jxx6Qbc+/yOHPDjIrs6gUxXYt2zK6ayC+99nyEdn5MFALRGzg38YRGd6FQB85zNWgJ/NkKknvJHHIllPQO4ToyRGEtGxkzmlQet6qROzY/bR5cxShLT1MzHSZ7Fw7gQW7rRv3IOSVaUQ8HUgjxRRdBruWv8USVYiocU2m91EWrMpnwJgQpNuV7psFjN7qx7tvhxGgBf2JJCZO2WQOYdS0CyVyaBhdVDYb8rLJOJjEjH8ewHYAqoawt9cQ2UFran/GztsO9bXr6esWz+bXO+JaSsRqCOo/nui/dyy5B0njczyFJe9tsrpfAcrYtG6EVn4fM9hgCHZEbOtIFr0bRoCrgewD7xOTqPRZKa++fuytdy65H/ZbrmfSK2F09JMHVJ/JoXVTSPjMirh0L3w9mrD2fhZ5Msxny5PPJXPSKn87evtzaM5CyfjIz4heAXgYb0M6MvclMWFe6TmghDaXXD86Mnav4C31vFKePfNWkT/gZUIau4IxMVYKfu/EE9ZSC3lpJE2eyqbzcqc0QYSOjiCsUwCN3JWXID3Zpw+QNGsJByTxXhVHdYpY/sfClRf5u58r3y/6E31Tq8LgP1YbdVbEnloL/jGt0Ekhxb+G4j8nmIIVk/nvswstRWyrHvj+v1C8ZRFoOfyF5Ka+Q9a6K/I/y0Inv4ACjRvyq2xJFeswZU0bvOePwbdBGZPKLMJccJ0cR+sO7sb3GOuj+NoxfhqfhEF5rpXTdv6xpZyepYp369CP5pODcbfRdr4kyhWPtfxCo5keS0BrNxu2FJL7STxZ6/OMJRURe+alkzRYGwrGkOI2NFw7ErdD07jkOclSPFbUbqn8nDH4SktrbR01KGKdwsfQckCb0uMufTzI2E76lH1UJpGnydNYzo1HLdi0gcxcO5JOnrbrXD28ipdi081CVhFxxw9fpW1n/1JhRoZT2wgfe0guX0ER++xzJE98mgdsvZde/ZaE8M0qb27ZocqXPnuHIXNMMrbGROy/j3Ppofa0tL6YDWdYHb6UD2QR7j90JIuGB2K1Wstoq+HnT4l6+UuUZ6syKrHzsxkd6MT3yxrSN6W8B0ttEbEB6PV6tNrSPdUfSaR/vEpkGl88Amx3TJ/GyuFTSTHer5QX9myy6zeikTJXcjPJdPfDT/nbkE5Sn4mY/CwhTFoznhAfWxNLx6H3hpBgY+Gwek2d7mAcQ2YeLQ98lf5uyxPr6+lN/x4hPNWEUuHED7ULZvqzfrZD/37P5OM1B1mj3PNVAtSW0brjqYzdl2cWEqVErKq+7sddvLszVxawUmuVELFuevKLtWjutbKmMJOPlx1kze8l/15mP43F7nwSKVtMNYPmkDw00Ob4ZGzrTYx1dKFZ5Nho7WwKvccqKYLka8JFhw4PPErdf9JJGjKRTWYd68fA2XOIaGvzDkTG1hhiVps81UYR65tN9s1GNFIe+IZsMnWN8PNR7MrmQOwIEo+rrk9bLwdA9o6JjFhoK4wkkkWfS14/ScRksOm5GJJu82oqLWI1+D3Rk0HDIgjxA8twYg0945YzrpMs/q3PrTvKgtFxJdmByxobTB/VYlYo/bQhYlUCNnPHbCYsPKQS7ZUQsfX16NGWFqWGDFLGxbDS/EAJJHLxTMKa2w4QNl0+sog1e2INZO6ez5R59j5AqGA5PGcVEeuKLhc8vK3tMViND/gNmsOcoXaem6dTiBm30vQhxfgs8SM7x0Aj5WMRBrIzr9LIr5HZ2OwDUxmRaMqoZ3P9tFLy4k4mRi6gzOAnR+eqImKPzsAltSrDiU0G+EXl8XXYNfL+1YRH4mx5uhw19I9Zro6J2FZ4rxiLr7MULvwv3FePpcGPiZzNH0a7TplGr6yrFG5s9sS6o50dR4umLhRe2EfGop3czCiAJs3QRI4k4GF3nApP8fPgpZj8sapstkVXuLh1FZe3ZkH7UPze6IGXS56Fx9Fp1CQe7uFL0eVj/LpyC/nHC/7/+PogPGIi8G+ChRhESVREHpc+XMVvX5yjON8Np+498RvRDQ8XuP5VIucWZRktURJYFV9LI2PFFvK/zQMvL+oPGElAV19cyOH89AR0cvIRlzdm0PZxd65/PY/zK6W2MfbT7e9/w7v+LjLnqjyJ4WNpO6AVztdOcXbDBvT780DjjmvYYPyfb4NGlTRL++5CWgRInu3FMHsOzQxb+OFwK9oMc+c/L83DMNbSA1phu+XkUMVX0shYLfcTN5z6Dqbl4CDcakrEaoJpvKIfDV3yyPlkAzkppyjOd8GpazA+g/vg06CAiysmc7kSiZIrKmLNAu/qD6yen8J2ad3snzzpPXwYr/Zqgis57H1jNgnyVisWgvD6GbYvS2b1jhu4Pj+E5ePb4ykJtl5L+cA4s8oWmpYe4ibEbniNZxrd4vy+D1m67DhHfgPPx9vzcvQAnnmwHuc/iWf4fGWPmBbEr++P5w9fsPnjnzj4cwFo76N3dKTJ7uxDTBy8DeN7lepwLJy4cp5Y4yth0Q1Of7aZd1amc97tEWa+P4xOnrc4uWYKMesBbRcWbe1LW9cbnPxwM+8lp3NeXw//Xl14PfI52noWcHz+m0z8RG11ERs3XeAJjwZ82NOdSeU+XyooYqWEE8MiuOWeicusJ3GymzWx3BOXFFCL0tw0khYmsukYdHz1XWJ7+eGqO0TCkAQOKTVGLWJz+6vs+mQTOw+mk5kPHh0GMum1CII8pBeaPkzcaHzdMGVilV6SJXEbfYCgxeNMf0svbFOWoHl9Dj0b6zg0cwgJB6HjpNXEhzTCkHmApBUrSDmmA++OhI2IJCLED9fMVKKilpROhtFtEqtfCaFRtXhiy2dpM7GTVO33HA5/cZBZGap0gvf6MTcqmOYuBrK+3svc73WcLQRfTx9G932Gdg3A8NMu+n9mcimY276WTvK2E3x+tYh8F1e6P/oEo59sjGtxDl+t2stc0/dFy3Di39yZPOyvdPYE3dEvGPtVidgt3StZ0GIvmZJK8BbfJOubPbx7NA+diweTI/5KO3frNcMevD3mr7Rz03P2wAHmpuWRhTOdW7Rj9N8C8ZA8vqtqZ9KmyAWfE9bSQPrmicxYm2H0SHq07MkLLw0gIGMEU1er6XVk0pp4QnzAkJNG6oYlbNydSb53AD2fj2RAqwxGTLESsUbhKAmO95mxfCdXPUOZNjuaIHfI2NqbGLl9s5jWpZOydr6pXY0fPQeMJyI8EA99Gkv6T0Vy5JRkx81m55SJFI5JJrSpdB4dR+eNJe2ZNUS2c1W1H0LsylF4nvyIlNT9HDqtM4af9hw9jZelDyw5B5g6PJHSybj9GPjuHCLaVbUn1oZQN2RzaP1sEj5SyRLF64iOtPVLWPLJITLzPQjoFcGkMT2NH8ey901lxHuS5X5ELl5kFIKGzJ28/14SO0/rUIcqY/URzXTPkteQSkIvIYwAN2uxa+ueUF6ouFrwlj/2/G0mm18JQqvPIHVFIut2Z4IqxFr3TSJDZpR8XAwctYiZfQNMH1702aQfTmXT+hSO2vRMVmTOWgpHI8cZK9l51ZPQf8whur0WTqfQe5w8xzUDmZMcQaCrjvStScbQ5sx8DX7PDmL8S2EEeuhJ+2d/pn6miFjTB9Hs3VOZWBBN8vN+xr91RxYw9scQ1owMwlXVfsi01Yy6P42PPkll/0Hp2pTajmTaK9LYqz/SlH/fLrtELEWxo7lVnInL+kk4ZZWf3MmxNbHyWZve5Otll/G72JBBw+tTfuu325+6Vb/uiVgpmVD+Pk7EbKeeFEL64C9kFXbA45LJ21g/bhatH87j3MQErtMH/znd8JBE2SuruGkRvePF/YviaNaogEvrJpNjdPPLIrYwh/MrEtHtL4n10iTMoWWrAotwVZNgc+Py1olc/FA1cXqMpPWoIIpUHlCTXW7o9sRzfpni+ZXrhI6k9bAg6meb+lVMB3zWR/BA/RzOxSZw3SKS1YX6cTPktqZxfpnpjUYtqM++v5EC67BnlXmmvuSROSueK8csJ7zJzkKzWDeuQW6Uxk9DV3FTXnd8Md2Pxu57jetjnaJiadfdXWZYUbuV5FClMx+bRX9NidjwsTwyoBUFhxM5M9f0IcF8hI6kzbAgCr9dzOnZtxlWXG44cXvmfDaE9m45fD52Nu9ZJJepR/+5cYz5sxuXPotnyByTeFRErP7Up8RN+VIV4tuC+K1jCPY8z+Zui1hqLF0BEftYX5Jnd8HLwpMrU2n2HMmrnuaBnz+l28tflnPXlAWoRXhwSZVqFbH6M3zw1kpW/7skdDj47Tjin7wPs2AfOoYdw1ug/3Ie4fFW65TDh7Ej+hH0Xy8l/K0zqn4a2LszmxbXvZjRX0P5328dFLGP7eX3501u+3tu5eG8/VWcf6iiBP2yiDXkHOD9sYmq/Q0HMmd7BIE3HdsORPlCXuKpUl7apBfAGGJWZJpftBUvj+nFW9mSIohJa2YS4pHOpiETSbK4L/sxbuUyeja+vQQl1fUYtytipRMWZLJn80EWyy+Tvh1DWPxUY/J/3MXonbmWoZiaAJaN7oTP7+msWXKcj/Hm7egetLv3InuWH2CxVaTp33s+z/CHteR89SFRR02hvGZP7IavyH+mB0/5QM6/djHhUFkCVqrpoIjV6vn5ix1M/qlEmLfr0oO3/+KNZfZmOatz7nGmr0unZBtjZ0YPHEDvJpl8POcga6prUG6j3dCEzcaXc/3pVJZMLydEURXKuWCkygNo8/zqa0LtAYSgSauZGdIItad34NztRLTO51D8EBKOWDYY9u52Itvlmz8AKSJWiZxQrkf9iZUMn5JCRzkDsE1PskXTsqe1oqGpt8G7TO9aQSY750xgwTemyW/qt6tNT7Gm70zWjApCe3EnUZELyPQfx+r3e9LIIkJEMTSQcSulj2gG0lb0Yeo26d9VntgJRwl8eyCBWj3pG+OYuL48/56jIrZ0e7bG3uSlDEB3II4hiarIEu9oliWF4mfh4Tf1SdNuIOPHPEeXpiVeat3pnWx8fwGp6iUWFZqzJSLWcDqFqeNWlng6209idUIIjdS2DJrD9qGB5NuKiOk7k+2jgsj/JoEhMw7JntiAEo+yYpcyXp1M4eRaG321nm6Wz5LbmIzqqo98TmGfthTLq4LK28quQiIWA59/mk3bAkffFaqoT3WkmbopYq/Ie4fK3k03rnBBFmQWayMx7TVa/5ct/BB7sNSQKl7D3NRXyVon/VyxNZfO4+J45EkvCi8f5uzc7RRIXt6ADnhNGIRfQxd0e0pEplEMNr3C+enxZu9piUHyec3hyvLflw/ywytbKLX6SM4YbBkm7IX23Uk0DzCFCBfl53Al/TC5HxzEcEG98Er2ZpcVAo3kRX6VrPVgSqQlJ8qSM0B7Ukju1ilc/LAQZFtMDCtqt1z+2mFOjtqIxfIwm1vsVGx8LAe87DWxiie7rOu+OGM7J6Y4tDmK/WbKFbGy4LPjtUSur5fWesaaRJUiYstdZ2ssXYFw4qgY9g0wbihp/7j6LXHhm1GuLu2TTxM7vAvtlfWz6pp3QsQ6sGWQImrL7Gcpsf47e3fmVKuIpfh36u2ZgfOh2w3ik3smvyyVfrm191IWSOhrkZZrklSQSovYEuFpetGw/lsRsaowRbvQS7y2telZbCuc2EPjQZ8nHuWv7XxwvXqc6WtMQs5Utr6djMWKt1MReIoQPMZb636h1O4+8trR/OOpDNln+nBpErEG8o2BNK7ovvuEsQf0DqxbdFDE2vLUynZYilgfZr36DA856/l59z4WndKbPLFtOjD22QA0ZqFem0ZStkXTk9j3x9FF3kzcoMsk/dhOUmx5thSxobyYl9mdMoROqeuwC7HJsXSxEzWrnEbx3Fq/xFuH6Jb+yASaJyKY9GJPgvw8SufuqHERa5nYSfF8h7ZvhGvuIeIiEpCknKmf9jxuVgLc7ppaEz37H9706PO0aN0NZGydSszq8gSssbVy9gCuyNgDshh01aeTMn8+G78xeWIHvTaOsNZaDCdW0meKnfUqUvTK0IG88GSgKWTdGPmiyhVQoTmrXhNrvf+tzFslMrtMSyb2iXImreJZle0wL1mRxwtlCYsiatUiVtOFiNcj6NnOr3Q4flXv0VutIraIjZsv8ARCxFbmCVDHRGw3fLf0wdvsnZM9eYbDnBxjEkG2RKzLj0mcirdyOapCdisrYtEE0XDRSBrbyE9jvcbVJGJzTB5i1V6rpkG1I2LNnlmrobcpYuUyTwbj1bUzHoG+5mRQ+m+Xcma24tJTb41jf0qZRKw6fFvad9cF7ew5tGjyC6dHLSZf+mBqS8Q6bHcZoreGRax5/+EyrrIaFbEXvmT40E9LrcOsURErC2aHReyz/dk69XHsLOWFWipiHVqfW1Mi1gjbD3yncWtoL4pcqz6c2DER60fkgkWEtbS/TkuIWPWV4czYwQPo/kAuX63YZQz5NYlYV05sTeEt6wXV5jWqViL20hHGbsjAKhYEJYtvaRGbx3d7ztG8WxAehRfZs+mA2RNs/7qtahELD7UPYVa3xjZOaeDs7k+YcKI279quIej5YYQ904HA5kpCIBthpfKLuHrdnn3GFREyNtZb2mi40iK2WyzJr3fBrty4wyLW1FUlAqNEtCoidufLI1hQ6vqxI2LtCD77IjaDndugqxSeq0tj5fSppJSbLK6KRSyBRC+bQ6gputbysBal9iacJojoWfGEAOLaUgAAIABJREFUSutqz6bQb+xK08esCs3ZionYMr3qip2VFrEhxCZPKuPDjvJBtDKyyKqO03SKpkZwq/gMLivexCm3/IDfinlib7Ft+0UeNQgRW5nRqmMitvwMsxYi9lo/mr8ZjLtqjWcJRCWcWL3fbMU8fU5DXyPw+WbcunYF5/tM2YlNGYH385/ZqRhUUcOmEF4XdLumcX6FvKhJMUYOJ3b9VdnCJpjGG6T1mTbCbCkJJ7bct9XG9HiyD/7R0npbSw9w2YJa3Y4seCljyyILEVtRu+XyRXK4svnUqiRYtsKJrT23rTrj88YgHmhgtXewBZJy5o7cD7X3vDIXXLl1yvXEdmHRDml95gW2j5zHwnPqFkvCiU9vnULUElOIbLV5YuUMv67/TqbXBOuVrKV72n/udGOos+E/X7Jw5h4+l9bEGo8qDCe28vzS5nHmvN2f9p5W+8wq+/E64IlVPgyoQ7TLHUfkr6v3V9OaWOB/Vb3FTkU8sUp4nsV6NBOVsl4IU3rHGLd3KNsTqyS9SWPlC1MpNydW+YNRYyVseWJNJ1dE7EX2LD7A4t9BCb3NP/EFQ3ZbZyOVw4n1yrpUxZt5kc+XHGC5KmmS1LoSTqz2gKoTO811asvigZKQtUoWZZNMVYtYdyaPDKWzWx46Q308jNmJ7WdVrrHBqtSJpGy405j0UhAeFmsoATlE0tWhpDIVEbElXkfbgs2yIxX1xCphueq1oqYW71Q4saUn1mRLiYhVGJhCrF3J/CyKqH9abr9kDidWBJsS7qpaO1xCTQknVgsfy8ROh5R1ptbJomzOoSoWsfJHBk2eDkN9D1MiqCID+otpZWdqt7bt2Xg2v9YRi8zFFZqzFROxZoG8I4oRC8vZHquinljFbkMmO5cmkrTDtF7dOGstlqZU6iK3rFTNiZ1Q1sT+6sOTUfeWzvNQBV2oy038QUWsOybvqi9eSyfh5wWG/+zj7BIlsVMb3GOG0VQKvb1S4sWtaDixUQz6ZXF+wQby8gsoOmG11lU9swaM5ZHwVjgbE0YlkSsndnIJ74dvWAfudynkshKiiwuahHeNotci4ZGXL5rIYTTt4INLocobKuWmSZiBR94+fvv4GDd/kkVyk2bcP2EszR60XMurrJ/lyinObt3Gfw/nmBJBlTocF7Gm0OZzFbTbtDVSsyaQ/+NGzr53mKIGqrGR7LEQsYpIziNnwyIubbuKU9eeNB7WA2+NVPg2ROyDUobrHngUXSHns+1c3neKIoswbHu3iUAiF8w0eqwMFw/w/jj1WkMbdcoVsfUYsXgGL7apB7/9wOpFSmKnJrw4fjAvdvbB1XCGD8KXslrOrFttIpZHmPPJMNprCzi/L4XVW+RkTXZQjHn/Pfo/BPrvkomJP855vRst//Y4I8JC6NTsPrue2BcXv8uINvVM4vetL/j8P5Zb35hOp4j7GxxfuZS4DVfw6tWdf0R3R8rOD7chYpv1Ys2q7vgXXeXk1k95/4t0Ttm0wbLjd2t2Yoc8scGxJE/tgof0EjFjCguOmZKk9AwPM4euVd4TC8paRMOvB0ja+JGcuMOBR3G1brFT/vnt7hPbpRP92luGE+MZyJrh7fEwJkfaX5LY6YGmTHjuCZrfJyU1SWH416asXUOeD6ef5Pm+mk7yx0pip/r0C+5iarswgy2Lj5Asp0i3zk5szhBsnfW4VLeqWMTK2wvx415mHb7O77/f5GcrEV4+2fJLaJ6NNW3XhI5DC0eTUGqLmvLbsCwRQuyyCDx/Si1JeGRM7BTGpOmRBClJf5RK5kQ2oD+9k00fprDzG1MCpi7PRzIyKLN0YidsrDO38THJ75VlLPubH+Smk7JhpTmRmq0eVVTEmpJXgf74Eia+kyonR3qBiOd70LGptLWJvbXwNbPFjjH50oiRDOxkGU6sGTqH5EGBuBbpSNtQktip46DxvDygI41cDaRvHMLE9dLLS0dik+KNYeGGX3fy/jwlsVNPhr0+klDpIaEKVS69xY4qE3K5QrZqRawSDp62NoFNpw1c/cWURM/mMWImyYHZfPTJLo5+r5TzICC4Ky+8KGV4drXca7dCc7aCItY/mmXvh+JXpCN9WxIrd39Nuj3DKypiRyzi83BpDW0aS96YQWpmvinh2uAwenTwQ+tchZ7Yat1iB/wi8vh6SHnZiTX0nLaccVJ4tnHroQRVzoqK3tfqVvm6JWLbyZ5VC2FjOWCl1rl2jaBldAeMGsf6KLpC1rJ3yDUncKqYJ9Zt+hweam1z7x7jmtTcrzZwabXiSvNCO/sfxkzJtg5DRio/T9lVsv61zK2BCshNTVRtDSSvXTVmKCx9FF87zE+jNlIS0NUKr6VjjeLe5mFemyuLxpvle2LN63MraDdypmRrKoaMcxQENON+q312FXFvbbf+Sh5aL8t9YssNEbbaMsl1QhytO3vZ3ALJrkA2Z1CULHLgxlquiAXadGfZ3F7YjuQs4PTWeUQtUXZcrUZPLOAfNYZlA1rY3iLk/3/xVq/D9Y+OYVl46S1+zGNlJ5xYO3QMW4fbOIdF+Xq8uHiGUexaH1d/u4Hnn0z75FrvE6t1xBMrebPj/kHs0/YCoa0EsmyA8nAivRFPjnct5wurg4mdVJ27o55YdcZhO7eJ2xGx+EeyaK6UDdRO43YSfNSOLXbs7FVSrOPwpi+YdamkT927/ZWx7e0Ecl5NY/G6k+xR9u3S+DF3eDDNrbe0kZorvsnZvakWYbm29ont3DGE155qjGvBr3y87puS7XuU/Vjtvt+oky+VIXJtrYl1b8WykR3wsbl3nAFd5km2f5HOx/ZezB1851KS4hiL282o62BjxmJlh/FKyW3MW4TIzVpkhrU+la0tdhwUsZItsUmTzGtzS/VCJTQrKmL9Ri1ikZLN1hYeuyK2urbYsbWNkGkvUsuPE2VvPWOdfEjzbDzLX+toO2y6VNu29okNJOzdaUS2syEkytpuzMhUnYiuYl74oNdXM7NbyTYzFkNk0JF55CPmz0wxJVkqzw4b4ceOz9kKiljpCpqazKRge4HqqvehiopY6fmwQNqv19717MC7lqO3gmoWsdPnZxMR6Mr+OE9e+pc9o+Rkh/IWWY4tWXC0g3d3ubolYuV1kpTa91Q1SBbhrfK/P96DB4Y9haeXO6b94wvRXzjGhTVbrbL4VkzE8nAo/tN64OFciOEm1KvvUkoAWYYPe+E2IYIm7X35P7msUewe2sKlFTay3rbqjFdUD3yamEKVoZCbl09zceM68r5WQjXlPj4chMeAUBoG+OAmK8Kim1e4dnwXF5cdpsj6BULjg1vUYAtbzBStE0yV8dFAySJsMSYVsRsXnAePpFloG+Ma3uLCK+Tu38jFFU3x3RKqWv8sW6dpw/1vD+bBB90xDmV+Fpc+Xkeu+2D+HOplI3u0nRdOqTnrfX8lW/qG07h3Bxo0cDG2X3LY8/JKnljTZt1V44mVz9jmceIndqeTOUHSLfTZp9mzcgML91mOffV5Yk22eHbrRXxkJ1r+6b5SSUEsk0m50WdSJC9288fT+PAx2fzVlm+5r98wgt2Ok9A3WbWvrEK3HsExwxjTrSUP3K8SqdaiVxvI6wv601vy6kqH/gJHNm0goUF/Pgn3vC0RC/VoPziMV8Mexd/TWijbFrFSyKQxYcP97uwY34CoMnOC3G0iVsqAGcG010IJUvb1k16oju9n4/lAxvcPJNO8j2bpF8Kyw4nlcfcOIXpyBCEtG5XeS9FelsrauMVOYR45Gel8fDCDz61Wikg97RzUgZc6NcXHGGYr3cZ1ZH3/Pcu/yeGE9cbTGm8m/7UjjzXxwFWahsVF5Odm8OXO4yy/bJniz5aIlZo3C+cbGWxJPkKydO+vThEL9O75PKMf1kLhTQz31DfZrj7y01m+9Dif3877lKYn8avkrZuqaN9Sj6cjGT+gq0XCI0NeNhkHk5jxT9t7cHo8Hc20l0II8Naa7odFklA/yqdL57PphPKgrZiQMWLRBDHw1Wie62Ajkc1tiFjwIPS1dxn0tB8e8hTU56RzaNt+tH2j6eJmzxNbQ1vsGPRknz5EyvqVpJr5KRMlkLCp43lBzUTaVuZL2+OjeSKat0eVNzZS27ZErPTvJcLZIot7eeLxNkQsmlBmrokmSAuGAgOubqWVm+RF7x+bapwjoaMH8lyHQHzcXc3PY0OBjpwT+9n4z5UcsLHVjmNztuIiFqTw+/FE/70jfsrkMl/jtyFipYiIv43j3cFdS9o1bieUwv76YUQHazn6nnXyqUreXKpTxD6Tzw+TruCe2ZBBkWVvryN9hFkjhYNL3Ti9id7jqiihYyWx1JZqdUvE1haqRjvkpEeaLM6+M4889ZY2GnfqT5hEa2lDvbIEYK3qjzBGEBAEKkrAb0geeyOuce+vPrwUdS/2N8OprIh1p95mf5xPVtQyUV4QqBkCvm2eYO5fm1J44gvG7taZ165JZ/doEMD0iE74uuTx3QepTM+5PZt6vr2ZcR20YL2n8e01K2oLAneIgJJAz0DaP6OY+pl67bxHyR7eNZh86w6BuHOnDdhGYcSjcGQGLp+Xv1meZKhjiZ2KWZt0ia4+9fkm0YtBe8vrYk/iN5k+0ukcyoBeXnt143chYqtrHJXsudKesqtXct28rtQNp84d8H6xD40bumC5DU51GSPaFQQEgTtD4H8kLrrMgFa3yPuXD73j6tkJK664iCVoL4awFnD1e1zWT+Oeq0LJ3pkxFmcti4DJIwz5P+1l8YFcDuebPMaae13p3KYTw7v5oSnO5OMFB1lj7Xl2FK2y7tS4FhKyD8QxQr2npqPtiHKCQK0ioIRs60lbv4CVuw+RYfSkavBr+yTPvTyS0OZay4zDtcr+u9wYz+kUD4qgsCE47xpEvUPlZyZ2VMSOir/CtL/cJO9QIx552zKuz5qaxbpwsjkQP4JEq/2i73LSlTZfiNhKoyunoiaYxiukDML2yxXnnyLjraXkl9pSp7qMEu0KAoJAjRPQ3mLjyhye8KjHmZSGPLPsHhsmyCLWYjsuPUd2hxN7w47FTrEUTR7Nrfolv5e3CXuN912c8A9P4LEuPXjzL/JGqzZpGMj5ehdRR2zEWjtCzyLvAFiEeTpSX5QRBGotgY5MWhNPiLwW0vblk82BhSNIvM0t6mstgjthmBxCbP6mdvMMrvOe4R5Tjj0bxyiWhr1AC4tf7D+/I8ZfY9pf8yDDh6josiK0SrL9m5o2kH3gfWISdzqw3/edAFfz5xQitjqZK+tQm3pyr2o9bOGNHHQ/7iPH1lrU6rRHtC0ICAJ3hoAkZJflwUZPBqXaMqESIlZqpkEsxS8MpMjXnWInECL2zgyvOGtZBJx56uHW9O/4EA0b1MdVSfB06ya6385xeM+JUut5K8RTFrGu5axVrVCborAgUFsIeIcQ+cogurbzwUO9HrZAR+ZPh9g4b4nNda61xfy70g5FxBaD0+WTOH8UhdPlsrYJqpiI7RqVx8Kge5k26V4+lneRsMfJmKywgyv63AwOrJ3Bki+ttmO7KwFXndFCxFYdS9GSICAICAKCgCAgCAgCgoAgIAgIAoJANRMQIraaAYvmBQFBQBAQBAQBQUAQEAQEAUFAEBAEqo6AELFVx1K0JAgIAoKAICAICAKCgCAgCAgCgoAgUM0EhIitZsCieUFAEBAEBAFBQBAQBAQBQUAQEAQEgaojIERs1bEULQkCgoAgIAgIAoKAICAICAKCgCAgCFQzASFiqxmwaF4QEAQEAUFAEBAEBAFBQBAQBAQBQaDqCAgRW3UsRUuCgCAgCAgCgoAgIAgIAoKAICAICALVTECI2GoGLJoXBAQBQUAQEAQEAUFAEBAEBAFBQBCoOgJCxFYdS9GSICAICAKCgCAgCAgCgoAgIAgIAoJANRMQIraaAYvmBQFBQBAQBAQBQUAQEAQEAUFAEBAEqo6AELFVx1K0JAgIAoKAbQLaW2xclkf97R703XKPjTJdSXh2Mp3uU/+k58jucGJvCKiCgCAgCAgCgoAgIAgIAmoCQsSK+XB3EngqgpYxHdD8msq/39hVyT70wHdLKN7q2rfVXiXNsK6m9efVhP50f8gHrWvJj6e3vk7Ukio6h2im5ghob7F2yRW6+tzDmZQ/8cwyIWJrDr44kyAgCAgCgoAgIAjURQJ1TsS6Tp5Bmw7ukJ/GTy+t4qZ51FzQJLxLy1YucOMYp0YkYaiLI1rTfRr2Gn8ObQZkcW5iItf/U2KAy4Q42nb2As5xpt889FVpW50VsZ68uvYf9HmwNKyaEbEtmLltDJ3utzNYZ3bQbfSeqhzJctvqE/cGIzq7cHLOO0zdXW7xWlfg9cTfiAkq5kxKQzsCVjJZ9sTyLe/sfot9ta4XwiBBQBAQBAQBQUAQEARqD4G6K2LJI2vRNHK/kmFreuC7Vva6CRFbdTPQLGIhN3UiWesK5bZb4b16LL7G8MjaKmLVGGSv7J32xD47hE+mtkerP8PmxGQ++PpG1Yr/cke+9onYMcvfo3+LGxyZGX/XiVi/IXnsjbgGGT5ERd/Lfrv8hYgtd2qKAoKAICAICAKCgCAgCMgE6pyI1c5eSAuvLHROvrimL+b0rF9MXR32Gu16FpJ7qRUNPYQntqquAJPnuwDdBR/uL0zlhBLaa/SUNiP/FxcatrpSSz2xtVDERsewL9yfS/vmMWTGhaoapgq0I4tYjpPQN5m9FahZXUXvXhFbzNrkLLp6u7NjfAOi0ssiJERsdc0f0a4gIAgIAoKAICAI1D0CdVTEHuPcubY0a3ZSDht25/75M3jgyiqy3EfSoqmVZ9CrFe7j+9G4pQ/1naVBLsRw7RxZ61aR93WBatRN3jq3Y4s5fagVjYd1xbuBC05SjWunOL9gFfofFU+kXE1q+41B+Db1wtXYttVh4flzwblvOI17d8BDbre4MI/raZ+RtfgwRflWdTU+uEUNpkmHZmhdTL8V3sgi59N15G7LKX2ux7vhPSAYnyZeuDhDcVEh//31IFmrt3NT1volldxwHTUM3y4t0WqUPv5CphUTk4i9wrldLvj3KOTsS/PQ50P9N2fRyusgv1z6C607QNbcaeQelluvqN1K+fa+/F99ky2S7Ti74GTBz7431WQnlt55C0IOemKfDOWBQcF4N3RDGs7iwivk7t/IxRWlAFbubiGL2HJDh7U+vDixP306++Mpr5s1XL/A8S0bSNiQY+G9fSYhjtjOGD2Zs4t6MTM6hJae9YBbXP15Dwve2MNBc6x3xUWs9s+P80ZMdzo96Gma40UFnP/2UxbO/JbjVjHk2j8/wpjhvXhKtd7XcD2H019uI27+Ga7K1Ew2W2Q5Ks3zulpod2fZvl60tBHurO6/ORxZ9nhzeCnPz4dX3+5P7xay/VfPsH3+ShZ+fcvinJ7dehEf2YW2jdxM/264yukdm5mqstuiwpA8zkdc4/fvG9NqqsS7rEOI2MpdMKKWICAICAKCgCAgCPwRCdRZEXtqLfjHtEInhRT/Gor/nGAKVkzmv88utBSxrXrg+/9C8ZZFoOUkKCQ39R2y1l2R/1kWOvkFFGjckF9lS6pYhylr2uA9fwy+DcqYWmYR5oLr5Dhad3A3ijTro/jaMX4an4RBEbLltJ1/bCmnZ50qaaZDP5pPDsbdRtv5kihXPNbG393RTI8loLWbDVsKyf0knqz1ecaSiog989JJGqwNBWNIcRsarh2J26FpXPKcZCkeK2q3VH7OGHylpbW2jhoUsU7hY2g5oE3pcZc+HmRsJ33KPoorcRcxeRrLqagWbNpAZq4dSSdP23WuHl7FS7HpZiGriLjjh6/StrM/qlxRxgYMp7YRPvaQXL6CIvbZ50ie+DQPWDcqNXz1WxLCN6u8uWWHKl/67B2GzDHJ2BoTsf8+zqWH2tPS+mI2nGF1+FI+kEW4/9CRLBoeiNYGcsPPnxL18pect/otdn42owOd+H5ZQ/qmlDcxhIgtj5D4XRAQBAQBQUAQEAQEAYVAHROxrfBeMRZfZylc+F+4rx5Lgx8TOZs/jHadMo1eWVcp3NjsiXVHOzuOFk1dKLywj4xFO7mZUQBNmqGJHEnAw+44FZ7i58FLMfljVdlsi65wcesqLm/Ngvah+L3RAy+XPAuPo9OoSTzcw5eiy8f4deUW8o8XQEAQHjER+DfBQgyiJCoij0sfruK3L85RnO+GU/ee+I3ohocLXP8qkXOLslTi0Z3ia2lkrNhC/rd54OVF/QEjCejqiws5nJ+egO6Eaahd3phB28fduf71PM6vlNrG2E+3v/8N7/q7yJyr8iSGj6XtgFY4XzvF2Q0b0O/PA407rmGD8X++DRpV0iztuwtpESB5thfD7Dk0M2zhh8OtaDPMnf+8NA/DWEsPqJJ4y2G75eRQxVfSyFgt9xM3nPoOpuXgINxqSsRqgmm8oh8NXfLI+WQDOSmnKM53walrMD6D++DToICLKyZzuRKJkisqYs0C7+oPrJ6fwnZp3eyfPOk9fBiv9mqCKznsfWM2Cd+Zxt5CEF4/w/ZlyazecQPX54ewfHx7PCXB1mspHxhLly00LT3ETYjd8BrPNLrF+X0fsnTZcY78Bp6Pt+fl6AE882A9zn8Sz/D5yh4xLYhf3x/PH75g88c/cfDnAtDeR+/oSJPd2YeYOHgbx63uz46FE1fOE2sUpUU3OP3ZZt5Zmc55t0eY+f4wOnne4uSaKcSsB7RdWLS1L21db3Dyw828l5zOeX09/Ht14fXI52jrWcDx+W8y8RO14UVs3HSBJzwa8GFPdyaV+8wRIrZcRKKAICAICAKCgCAgCAgCMoG6J2KlZEL5+zgRs516Ugjpg7+QVdgBj0smb2P9uFm0fjiPcxMTuE4f/Od0w0MSZa+s4qZFuK4X9y+Ko1mjAi6tm0xOqkrEFuZwfkUiuv0locOahDm0bFVgEa5qEmxuXN46kYsfquZcj5G0HhVEkcoDarLLDd2eeM4vUzy/cp3QkbQeFkT9bFO/iumAz/oIHqifw7nYBK5bRLK6UD9uhtzWNM4vM3lM1YL67PsbKbAOe1aZZ+pLHpmz4rlyzPJaMdlZaBbrxjXIjdL4aegqbsrrji+m+9HYfa9xfaxTVCzturvLDCtqt5IcqnTmY7PorykRGz6WRwa0ouBwImfmmj4kmI/QkbQZFkTht4s5Pfs2w4rLDSduz5zPhtDeLYfPx87mPZWzHerRf24cY/7sxqXP4hkyxyQeFRGrP/UpcVO+VIX4tiB+6xiCPc+zudsillZUxD7Wl+TZXfCy8OTKVJo9R/Kqp3ng50/p9vKX5dxwZQFqER5cUqVaRaz+DB+8tZLV/y4JHQ5+O474J+/DLNiHjmHH8Bbov5xHeLzVOuXwYeyIfgT910sJf+uMqp8G9u7MpsV1L2b017Ci3EeOELHlIhIFBAFBQBAQBAQBQUAQqNMi9oq8d6js3XTjChdkQWaxNhLTXqP1f9nCD7EHS00KxWuYm/oqWetUItZGBltbay6dx8XxyJNeFF4+zNm52ymQvLwBHfCaMAi/hi7o9pSITKMYbHqF89Pjzd7TEoNkD7A5XFn++/JBfnhlC0XWlssZgy3DhL3QvjuJ5gGmEOGi/ByupB8m94ODGC6o1/HK3uyyQqCRvMivkrUeTIm05ERZcgZoTwrJ3TqFix8WGhNqSVvwmBhW1G65/LXDnBy1EYvVxja32Km+NbGKJ7usO0dxxnZOTLnNzVHKFbGy4LPjtUSur5fWesaaRJUiYstdZ6sWsY4kdoqKYd8A/7Jvple/JS58M8rVpX3yaWKHd6G9sn5WXftOiFgHtgxSRG2ZHS0l1n9n784cIWLFo1YQEAQEAUFAEBAEBIFqIFDHPLHd8N3SB2+zyJQ9eYbDnBxjEkG2RKzLj0mcirdyOZrLussCrOIiFk0QDReNpLGN/DTWa1xNIjbH5CFW7bVqGnM7ItbsmbWaGTZFrFzmyWC8unbGI9DXnAxK/+1SzsxWXHrqrXHszziTiFWHb0v77rqgnT2HFk1+4fSoxeRLnm1bItZhu8sQvTUsYs37D5dxEdaoiL3wJcOHflpqHWaNilhZMJd5X1KL2Gf7s3Xq49hZygu1VMQ6tD5XiNhqeDyJJgUBQUAQEAQEAUFAELBNoI6J2PIzzFqI2Gv9aP5mMO6qNZ4lmJRwYvV+sxXz9DkNfY3A55tx69oVnO8zZSc2ZQTez39mp2JQRQ2bQnhd0O2axvkVphBg8yGHE7v+qmxhE0zjDdL6TBthtpSEE1vu22pjAjzZB/9oab2tpQe4bEGtbkcWvJSxZZGFiK2o3XL5Ijlc2XxqVRIsW+HE1p7bVp3xeWMQDzSw2jvYAkk5c0fuh9p7Xi03lXI9sV1YtENan3mB7SPnsfCc2oqScOLTW6cQtcQUIlttnlg5w6/rv5PpNcF6JWtpOv3nTjeGOhv+8yULZ+7hc2lNrPGownBiK88vbR5nztv9ae9ptc+ssh+vA55Y5cOAOkS7/LEvYuPmCzxxv1gTWz4rUUIQEAQEAUFAEBAEBIGKEfiDiljFu+qL19JJ+HmB4T/7OLtESezUBveYYTSVQm+vlHhxzR5RB8OJjWLQL4vzCzaQl19A0Qmrta7qsRowlkfCW+FsTBiVRK6c2MklvB++YR2436WQy0qILi5oEt41il6LhEdevmgih9G0gw8uhSpvqJSbJmEGHnn7+O3jY9z8SRbJTZpx/4SxNHvQci2vsn6WK6c4u3Ub/z2cY0oEVepwXMSaQpvPVdBu09ZIzZpA/o8bOfveYYoaqMZGssdiLBSRnEfOhkVc2nYVp649aTysB94aqfBtiNgHpQzXPfAoukLOZ9u5vO8URRZh2PYuvEAiF8wkrKUrhosHeH9cIjttspTrlyti6zFi8QxebFMPfvuB1YuUxE5NeHH8YF7s7IOr4QwfhC9ltZxZt9pELI8w55NhtNcWcH5fCqu3yMma7KAY8/579H8I9N8aXVUcAAAgAElEQVQlExN/nPN6N1r+7XFGhIXQqdl9dj2xLy5+lxFt6pnE71tf8Pl/LLe+MZ1OEfc3OL5yKXEbruDVqzv/iO5OS2P2ptsQsc16sWZVd/yLrnJy66e8/0U6p2zaYNlxkZ24Yg8jUVoQEAQEAUFAEBAEBAFHCdQtEdtO9qzaEJkKkFLrXLtG0DK6A0aNY30UXSFr2TvkmhM4VcwT6zZ9Dg+1trl3j3FNau5XG7i0WnGleaGd/Q9jpmRbhyEjlZ+n7CpZ/1rm1kAF5KYmqrYGkteuNrU9LYqvHeanURsxmH9uhdfSsUZxb/Mwr82VRePN8j2x5vW5FbQbOVOyNRVDxjkKAppxv9U+u4q4t7ZbfyUPrZflPrHlhghbbZnkOiGO1p29bG6BZFcgd4tn8+sd5a1Z9Bx9rz9xZS2bLVfEAm26s2xuL1ra2taGAk5vnUfUEmXH1Wr0xAL+UWNYNqBFqW17FP7qdbj+0TEsCy+9xY95rOyEE2uHjmHrcBvnsChfjxcXzzCKXevj6m838PyTaZ9c631itY54YiVvdtw/iH3aXiC0lUCWDfCLyOPrIdcgvRFPjncls8y7skjs5OhDS5QTBAQBQUAQEAQEAUGgbolYeZ0kpfY9VQ20RXir/O+P9+CBYU/h6eWOi7OU9agQ/YVjXFiz1SqLb8VELA+H4j+tBx7OhRhuQr36LqUEkGX4sBduEyJo0t6X/5PLGsXuoS1cWmEj622rznhF9cCniSlUGQq5efk0FzeuI+9rJVRT7uPDQXgMCKVhgA9usiIsunmFa8d3cXHZYYqsvYMaH9yiBlvYYqZonWCqjI8GShZhizGpiN244Dx4JM1C2xjX8BYXXiF3/0YurmiK75ZQ1fpn2TpNG+5/ezAPPuiOcSjzs7j08Tpy3Qfz51AvG9mjbe2cK7dlve+vZEvfcBr37kCDBi7G9ksOe15eyRMbT1hLbRV5YuUztnmc+Ind6WROkHQLffZp9qzcwMJ9lmNffZ5Yky2e3XoRH9mJln+6T56HJVQsk0m50WdSJC9288fTKMBNNn+15Vvu6zeMYLfjJPRNVu0rq7RTj+CYYYzp1pIH7leJVGvRqw3k9QX96S15daVDf4EjmzaQ0KA/n4R73paIlTI/tx8cxqthj+LvaS2UbYtYUEKK3dkxvgFR6WU9cISIFY9jQUAQEAQEAUFAEBAEHCVQt0Sso72ukXJy0iNNFmffmUeeeksbjTv1J0yidTt3q3DYGjFMnEQQEARqiIDfkDz2Rlzj3l99eCnqXvbbPa8QsTU0JOI0goAgIAgIAoKAIFAHCAgRW12DqGTPlfaUXb2S6+Z1pW44de6A94t9aNzQBcttcKrLGNGuICAI3BkC/yNx0WUGtLpF3r986B1Xz05YsRCxd2Z8xFkFAUFAEBAEBAFB4G4kIERsdY2aJpjGK6QMwvZPUJx/ioy3lpJfakud6jJKtCsICAI1TkB7i40rc3jCox5nUhryzLJ7bJggi1iL7bj0HNkdTuyNGrdYnFAQEAQEAUFAEBAEBIFaTUCI2OocHmUdalNP7lWthy28kYPux33k2FqLWp32iLYFAUHgzhCQhOyyPNjoyaBUWyYIEXtnBkacVRAQBAQBQUAQEATuRgJCxN6NoyZsFgQEAUFAEBAEBAFBQBAQBAQBQeAPSkCI2D/owItuCwKCgCAgCAgCgoAgIAgIAoKAIHA3EhAi9m4cNWGzICAICAKCgCAgCAgCgoAgIAgIAn9QAnVKxDZv3hydTmf8TxyCgCAgCAgCgoAgIAgIAoKAICAICAJ1j4AQsXVvTEWPBAFBQBAQBAQBQUAQEAQEAUFAEKizBISIrbNDKzomCAgCgoAgIAgIAoKAICAICAKCQN0jIERs3RtT0SNBQBAQBAQBQUAQEAQEAUFAEBAE6iwBIWLr7NCKjgkCgoAgIAgIAoKAICAICAKCgCBQ9wgIEVv3xlT0SBAQBAQBQUAQEAQEAUFAEBAEBIE6S0CI2NsZWqe/879eb3CrvR/FrkDGh9ybNOl2WhR1//AE3Jk8/K90blDI2b2pTDhhqJNEfNt0Ym7PAFyvpbF43Un2FNfJbopOCQKCwG0QCJmazKRgDwynU5g6biXpt9FW7a0aQmzSJLp4G8jYNpWYFXWzl7WXv7DMYQKNN1IY9QTFxeB0+STOH0XhdDnT4eqioCBQ1QSEiK00UT/+138vhrb3lrQgRGylaTpS8aluoUxo7w43TrJ4eRp7HKlUS8p0DurAS52a4nOf9LVDPs4fpM9WqweAT1uSXwxCIxWx9Xst6c/tmjE8fDB/95dayeO7D1KZnnO7Ldai+u2C2f6sH/nHUxmyL6+WGObOm6NCecwd8tNSGbKntthVFXgiWfR5GAFnU+g9dmVVNCjaqE4CrcOIffUFOvp54OqsnEjP0ff6E7dPfeIQ4jdNoqO79G8ZpPSOoU6Obrd4Nr/eEa3UzTo3h5UxrMPjB4TEbWZSJ2zM4eq8kO5A24qIVU598wyu857hnpt3wBZxSkEAECK20tMgkaK4Adwij3pbZ+B88sNKtyQqOkbALGLz0pi74iRf2a3mzFPt2zOko0o0FuaRk/Ejybt+5atCx85XVaUeeiyEWSGNSzdnU6TejZ5YDyYP7cJj9c6xeE1Z41KC4I56YmWRWd74VlqE1nYRW6vEdXmj4MjvQsQ6QqlWlNGEMXNVJEFGYao+bIlYuBs9saFTVxPR6V7SFw6xEuX2RuAOemLVArqsCVJpcV3LRKx3CNGTIwhp3gitm6nDBl0maXs3Mn/1AXSVvEj+MCJW4eM5naKhEdzyBOddg6h36JtKkhPVBIHbIyBEbGX5NdxI4StP8L+Ty3HdnFDZVkS9ChDQBAWT3N0PrqUxa9VJDtuq6+TO5GF/pbOn+RO/RalKC5MK2GlZVPGA6fl55z4WndKTVedCZ/2YOzGY5uV+XKg0xKqt+IcUsTC6/2B6+4Hu6CcM/0pftUzvaGtCxN5R/BU4uWbUIrb0DcCQc4ikd5aQcrqysqECJ63hopGLPyesuW1RXsOmlH+6P5KI7TaJ1a+G0EgVDKUGlLGtNzErykdmq8QfTsRKEAK2URjxKByZgcvnlQRXOdyiliBgJiBEbGUngxxWIS7gygKsRD1FfNgNs3VmeJ++/D3AFX7P4cSB71n7s46zhaC5V0v3P7flWZd0xn5dk6GUssDLPcZb637hRCW6Xfur3GUi1hpoVXtOq7q9KpoASgj32d0bmFCnJqIQsVU0Raq9GdPLvivp6/swcWO1n+6OnOCuErHWhBRRW2nPq3WDtcUTqyFy8RbCmoP+dCqrFm9kp/EDiga/J3oSNuAFHkwbwsTVlZsyf0gRK96BKzdZRK0qJSBEbGVxVvkFLN/sc1Pot1zPpFfC6OhnXCUD+kwOrZtCwmeWX6017UKJHBpGl5aN0MpfFw152WQcTGLGP0tCY4wPVe+jLFiVz4AxITRyA903Cxi91Y933w4jQAv6E0lMnLKJkhWaHoS8Mo2IpwNpJJth0GWwa/lbLPnSztdzTRjxqyLpqNFxaOFoEnbnV5au7XrliVjPQNYMb49HcS6H1+9iVq4Dp3fRMrrHEzzdwhtNPaC4CMO1X9nz2TGWXy5SNWASaj7HUxn7oydv/q0DzT0l6EUYrmbw8UfHSLapjWWBV976VhveQftiQ9Vmym/0C/kLfR5pbLI//yLf7f6G6RmmhFBG4eKRxuLUQvr17YCPWxG6o18w9rv7mT70CZprIP/UASZ/kUOW3FuNuwfDgzvSOcADjYvk0S7CcEPHuaPf8O5xvRxyVbLGsizKlp5vG3XK895W+/gADorOdi0DGf1kW3yN4w4U5pH141GWH8jhhNq7bqe97t3+ytj2HnAjgy3JR0hWXR4adx/G9niUx6R1gk7ALT1ZPxyx0/b9fPfBF3zZuAPDg5viIY1RsQHdL98w74uLlraoBqc2iNjAv40jMrwLgT7KTUVP5slUkt5J4pCN24Wm3UDGj3muZP1kkQHd2V2smL6EA+bru0TEWt879TlppM6aStJPVrNUE8TAV6N5rpMfHvJw6jOPkvLPRDadUAwpuSdPPBJIfP9AtM6m5DtTfg1j+atd8HA2kL1vPiPeO2A+gcfTkYwf0JUg1ZpPKWTx6MdLmL85DZt3xWq7d2oI6j+e6L93xE/pqEFHxu4VvKV6RhiNt8HEkJdJWsoSEi3srvizSoHj2Mu+PJ7qIStDVJlEo7TmcgpH+08iOrwjxkdnkZ7MY5uYH59iSgg1ahGf9/Xh6LxV5A94mZDGrpB7iAUvp+D3TjxhLbWQl0bS5KlsOq/cDIMIHR1BWKcAGrkrD1k92acPkDSrZA6a+iXPaXs3xLyjJA6MwzxTjPYEWJQu0xtYA+ODgyLW4+lopr0UUnId27wupa7ZEbGtI1n0bhgBrgayD7xPTOLOkuvCoWtTats0T3yOJBJ1oA1vj+5BgDzHDbp0Uma9RZL1texeUQ+5/B4UrBp/fSZHt1peEyXzOor9gW8zqlcAHsZHp47MfUlMmKfqnzK1St3bpPmawpL3NpGm3CTk8cjZNpGjreIZ2FYLBRmkxE4hM3w5457wgIJsDvxzBInm9eQehIwYz6BngkqueWl8Mo/y6dL5qvubA+9HZRWp8nfg27RHVP9DEhAitrLDXuUXsHyzr69Hj9YsSs3mGTJIGRfDSuXhan442O5A9o6JjFhoynJofMj7ZpN9sxGNlLVIhmwydY3w81HqZ3MgdgSJx6W//Rg4ew4R0g2z1GEgY2sMMattZKRTP5RPb6L3uKTK0q1Uvc5P/ZXJHT0w/LiL/jsdULAaP+YOD6a5KjdXyYkNnN39iSo7sCwc8/Xku2nRSEJDfajFmEPhqlYJjSojYjNPcljTunTodHEuX63bxdyrsohtnEtOgTc+ytgX5pB13Qdfb6UDuXy1YhdzjSK8bHGa89VWoo5KArkGRGx1jY/17HJAxJoFqK2ZKWVYXqPKsGyjPXP9a+ms2XScj9VKxqcVy/p1wMfWPLyWxtxVqnXGSts39GjuK3191ny4vOOXqmbQHJKHBmIrms/Wy7vm2XiWv9YRDxun0B9JpH+8Igdk0ZOnQ6fxML08qo+cA8QNT+So+d9CmLRmPCE+tizRcei9ISQYXwjlezLZZNdvVBKGmJtJprsffkp1QzpJfSayyXS3NSWZsolFT9qK4UzdZkPGVsu9U0PPuOWM62SToGUSGk1P4pePo6OtooDuyAJGxysv4hV5VqmTM5UxVyxEamVEbCZHv9HSUXqptzqyD8QxIvGoLGL9yM4x0Ej5iIKB7MyrNPJrZK6VfWAqIxLTjH+XKU4v7mRi5AKjQK52EVtt42MFywERGzhqETP7Bti8jpHeU6bEsNL80ciGiFUJ2Mwds5mw8JDqw46j16bqWtPr0Wu1psRYFs9k9UeDEk+sIXMn82MXqD6C2ZuXgUQunklYc5t3LItEY0qEgS4XPLytyxtIXz+EiRtV131Zoc26QyQOSTB97JDHg5xsXH0amZnrMjPR+PmZ/zb8lESfCaY7kOljje07EPo0Vg6fSkpV+BeUd+CjM3BJFeHEjj8JRcmqJCBEbGVoug7gf89Pw/CIO847BlHvcFUsalc/7A1k7n6fGct3ctUzlGmzo42JMDK29ibGHO4SQuzKUXie/IiU1P0ckkJjNH70HD2Nl5/1wzXnAFOHJyI9ik1fqqWOZrNzykQKxyQT2lT6W8fReWNJe2YNke1cze2bXzalr5lr57Nxdyb5UtsDxhMRHoiHPo0l/aeSas3OfyAzZ0UQVF2e2HLGqmKeJmeGh/fl7/6uGC4cYfmnv7Inv8gYdtw7JJghD3vA77+QvPgYW4znlUWs9L/FOk58tp95v9yEBgFMj+iEr4uOw+u+MHl/KyNi1X2T65friTXacpOctEMsP5jDd0X1GR0WSm9/V3L+lULUoZsmT6yUBfj/Y+/c46Iq8z/+WRCS3xAywgopEyrqipasvyDXyEIrMSNTQkUpVAQxEm8U6mKxpKRiXlGSQCxcBS+hGZlYKmXoz7B1sRRT8bKQgqFjNCw6CP1eZ+acmTMzZy6H++U7/ynnPOd53s/lPJ/zvTz1N/D11uNQjpmsiotk2vBD9mGc/d9XMGNgV1z5cicWnmcKdMCi1/6G7pf+hf0/yXGyug6wssbzPiMw6+mesBV0i26IOzErgmEsSVcz9o/+ODInYrmM0ap+P46PLjNxzdbo26s3Fk4YBreHgIrvchB5ik3RqFfe88+8iDmMOrgjdJxQVyycFohnnJUoO5WPbacq8UMtIHV0xowxfnimly3K8ndhzg+sVwB/bN0pxo59Z7HnLvDEE09hkZ9MdWSR0Xjxhqx1TXhP+IaDCOyvRPHuGCz/uERl0Zf298er0yfDoyQMS/iufJJgrNkRCk9bxv0vD9nbM5FzWg6JzBf+QcHw7/opIlfoiVhVXeUo2r4eSVmFgPc8rFzqD5mtHAUrQpB4XN0Yn9gMJPi5Qlmaj8y0NFW5cPZBYFg4QhmGpbmIjExBKf9DIbP5i8qH16Z56my5qs16CiRvrYF/T3754UjO9sGdwznI/uo7FJdWq8oOfms+QodIobPZ5LNthrVT+9FAgZKvspG5PQeFlZz7pD/sP4tkxTpPhMmLkLk5BZ+fKEW1swf8X49Vv0/A/8gp5l3VEBHLB2PeVVz7fgOUNwqRzVibTivhNXslEsZ5aN+FvM19+VdLEFMThR3jmMVQLdLn/OSHbTO9YHspB2PnqfMg+y3NQES3Inx6IBfHjjNjVgLZC+FY+iYzrvhMtHVukDsxWzdjlliNSG7y/tGb4OZErHs4kjeoLajMHiVpex5KVGPqZUS9GQovKaA8l4nxb7OCSt8SywjYxEB42AkfJ2T53GTqzfvYUSdH0U7T8x6aZ6ut9OUXCpC7S72uCP24ukBZjqIDu5CyKw+l1VJ4jHkV4UEeKAlfosmWzf+IwYjkD5enI+9OdwT8fQ2ihtoDvDEF+CB2WwL8XJQozc9EegYzLwGpdyAiIkLhJ7NF6ReRiNxcqhGxjEBXnE1H5BEvpC5QZ7JWXsnBkk0SvL3WH67yAiSGJKKAaUhEMnYPvYPDB7KRd7wYzBIk9Q5G7AKmfxhB3VSu/HGoi5uFB/WlsNkeC6uyptgHN+ELh4rqFARIxIrq5iTUJTAZiRkRAFidy4TN3ndElWD8Yu5lr0BxVjxitmvPivOKzcAKP1dYlniAs0pov0JyL3nOesEtuMyiOGNxDnxYVyiu/OC1+xE6sBoFCSFIPKVb48CV+xE+pFpnU9hEABpdjCgR+5AHUucMg0t1MbZ9dAaf6SRbssWcqUF4/pF7OLs3B++qrN+sULtfgW8/PYK1N7XVnfhyEEIG3DNyVIyF7sT81lsqYmsrcXLfEawq5bk9D3oK+1/srTnehWPCWei4DM/VPx3GrLxKPMEeW2Q+TtKUUG0GEdti/WPenfgV/0DMeKwrtFZobWdJ3IfioyBPSG6ewpydJWqXbJ6I3XbfB7P+5gJUnMZHOy8anofrMACpEd6QXsrHjAM3dF1NOQYl+Ri//4b6oWzZSoPyXLBq7nP4S425zN2NnmYNLiAgcbdqQ8fEpKXouAMbFqlJAHQtF0uiUsycD8queXWGYQzqtUzJszp6IXbbCvhJi5EdEoNMHYuEDPPSU+HfkzsOhFuTmQ13NKLTSjUfBDlPF4sFizlx0GCqxm7kLE9KlB5Ygsgtps4eDcSKT8PhZVeOvIVh2KDjei1B4ErmI6c9yg9FImwj44HT8HeVZe7E/DZZKmKVKD+RjpjlubwMs3rvQk7Ecm69XJ9w1qlh7FE3FsSDmup3i8cEv5kmRWzL9Y85d2LZ3AykjnFVCSpm76AzfQbOQwYjqGqKkP7qEuSo2sezxC4shOd7wfC0N9zjqFGImZvM9Wz/Khl32mgk8cKXDOc9C5tzVX5KpvXYkJcgb2cKNnzBnyPaMV64bgbizYRGcXsqg/OMh8YiI9EPrvwxxf5f9wvZCFmYqcvQfR4yPvSHKyd6uTGq8cTjhDs3Vw33e8ZWBK6Olu0jLVyQHj+I2vGDUc+EMgHocsAd1j9YeC9dRgSagACJWFEQeSIWgFXJIdj8M1IlaBv/41zX9OJmmIKNvOAkT4Ui9jV/ndgrTT148Tf6L1X9jYTu4uaLuB1x8DXiVsaVr2sVbnzrm6IEUSKWta7ZXDyCSZ8bHlLKiT2tuDMuRtXXouVFrLl4Ui4m1l3ruqxfV8N2AhLnnljo54XHe0lhy76ctONKSCQ1g4htsf4xL2LV44rvcs0frQJt54RmVRXg4ADbO0VY+8k5fCu0TrAfHUyOf7511egHDnOW7aaYYY0sQ+KPuA/nwZd1Y2fiRItP5yFHZSHULVuzJul4nxh7vnGhYyiaTLn7cuVzllVDV0ht/KX6zFIhwcLF/Xo42/POQWXLtkAgNZIye7uYhDosE573jk4d2PeP1oVb/LuKK6/5RKwFsY767eBcNTnXdKEPDRJfhL4VCv8hMkjZI1m0bISf2fQituX6x5yINZ2YS2jMacWgosoe9g5MONISRGcIfVQRMzeZXhAz7/VnlRQ+E0IRPGEkPFXuv/qWYbZsvoXTxMQ0Pq4F6hiWjINBRtx9NUsQa1k1GJP65QmJWE8ELAjXjePm1Z1EbNOssFRK2yBAIrYh/dA1AvUhb6P20Yea3p0YForYUXHY8ZavYLyYqkkNFrGWuX+1RRHLWcwsionlRJKR+NlOK2JdBmPbVC9I9WN+uXkiKJybUcQ2e/9YKmJv4OtN+dh0X3/BMC5iq4tO4KxsGIZ3r0PZt4ewqFBhmNTHEtfzjiJiVegk8Bo3DYHPecOTOatRFb9q6FooLoutmM2smI2yeBErC0tGcpCReEGmqS0tYrvy43XNfAS4kYfI8A285H7s9Z1WxPohbkesiQ+6LSxiW6B/LBWxRWnjsWSf/ngyJWJLkLcPGMnE0sqLkL5sCXL0k62ZjCfX/8DUWBHLlSfRup2jBDkTo5GuMi+b+XCg13RRItZUzGqjRawM4RuSEdjfyDlCgIUefRZsjK2WoW5JKB7UX4ZN2juwqiR3Yguo0SVNTIBEbEOBNldiJwtFrNqt1xaq+IsPMtl08bzFt8EilrMulCPvjTBs0CSSaiiolrtPMnAYtr3kAdvaUhzcehwfmUpewLpxMu7EH205g4M61eTcifnJlzqHJVbzIYAXJ6xG08LuxC3WP+ZFrNpdXC82lR0vGnfi68cRsrdULVL5MbH5wDszAvCEo36iMLYAMx9TDGZPe7bEGjSGyZy7FLHTvSDVSY4EmHRbNChHjIhlN9o2fJdHY2uUWBHLuSMD8rOZSNn8OQqYgDTm1+LuxFxdTCST0jQ7GGv2M/HHpch9IxIpOmu+1p24ZN9ERKcx7ekkltgJK7A/wgu2ylLkbUlC5iF1HLfqLWviLNimt8S2XP+YG6dcaJPiTAomxellxeDciXWyMOvOoQIuKZS8EBtmxSNP5x0tZm42lYhlyvFHQjYT687/KGHKhdtwvRAlYtm1wPZsOsYvVjtdG/2JtcRy7siq3AApSDlQoIqJZX5N7k5MiZ1abnNLTzJKgERsQwdHK4tYdZIUgHmZxLyfq0k4EDpuNHx6M0cF6MfEahdo0+7EgOzNVKS+JAMqi5GzM12THMAsqmY7JsLsk9kLeBlzayrww9ensOOqQnVOrFRij2ce458T2xWLZgRieHdAWXoKH33BJXZyQMiLfhjLnDt05wyWbSuGOsSjc4jYGeOn4hUPoPrsl1h0RM4mMOqJkOFeeMLdQXUExdo0XrZcFRs2HtNGibLvDmNlYRXKzLrYm3N/ban+MS9iNR9H9BI7PTFgIGaN9oLLQ0r8/MVeLOIsC/qJojRZloWErBTvzX4RQ+zuoazwW+w4wybTMjbkW0TESuC/lD2+QXUESaLeZtPS+ci/zg9xqaHofiFXm4hOldgpELHLwuHlwMWhsvcMi0VGvB9cmeyxZ3Kx6+NP1R/qmGRDk+cj0EEgsZOAlVNoc8nF5iqv5SMz61M2YY9Qm8SKWC4UQ4nSQ4lYvLEQcokMvqMDEci5LRqzxDbD2qmfmCb9AJOER51Ma8qcQEg1iZ0kCF27A8EDmSNnipC5hUvs5IPgN99A8DBX2Cr5McSdRMRybp9VRUh5ezlyS6vVicimBmK0twz21sKWWHU8JvuBmUnww6kIU9PGZExsy/WPORGLYXHYEc94gOkldnphGmIjAlTH9cmPxyNkBZcLXH8O8TJmCwhZy+emWBEbjhWZnijfl4PDp/+tTrimWn98MXJCqDqhm86HNAmC1+5Q9SMUJcjLykbOYUYQqpNYhYd5odQgsRN0M36rniD0gS0AK3ZHwctendgpcx+bmFNofIgVsSPisGOJL6TMh5fli7FBkwwvEK8+7alyiW8yd2IRe2DJC3HqI8nQTMcvNuSVRPd0CAIkYhvajSImsGWPELcxkEUkI9lYmnvmgY0QscyX9rjMWE3smkH99c+74y5olmMiLKPHXSV5ZADWvmrkuBLmGNUzuQg5qj7QVfLIYGwKNuI6Wy/HyewvsUqTwKk5Raz542p0j06x3H1XHc9peUys25ARWKvKRmrkZyQOl7NW6t+lU2+zrrOl+GzNcWxjC2mZ/jEvYgFbzAgap8pkLfRTlhzHO/tL8TP3R4FsxxJnD6wKZrJY38OVI7m8o5sAt0HDsNbfQ30+rMBPJ+lWi4hYNsEKe/wW/8gRcbORf7XpMAUmIUr0vHSeKytPSAs8VPCIHQtFLJgMq2uZDKlGWqMpR6yIteCoFWMitjnWTr0YZN3W6gkwzbEngiNcdTZudBoXxyjuXaUzClRJBIU2+9qrzB5Xo/f+sdjyKTYmVpOJ19ioFxaxRo+SErRQGp9ROmO8hfrHrIiFqWObwJ67y//oJeRi7InAlTJDiK8AACAASURBVEsRPkRqeL3Fc5PhJsYDw1wYgUC2ZH42Y4Nu0v3oJsoSy3wSNxN2oBGaYkWsmaMXmWa0hojlLPgqjMZi7xv+cqE7OzEBErEN7fxWFrGAFAELVmLKszJwZ9grKopRsO8Y7CdEwdeu4ZZYtcLzQvDcKLzsLZDQwpiIbYZjIhrUPTb2mOXnjeF/cYH0IfbQyPtylJ3/CbuPl+LbWm2pEufeePfFx9DH2UEtIuqZQ8HP4eDhYuxRa1321zlELGCNscOewsRhPSG1sQbq61BdWYKT+SWQjHoRw22NZL+1ssesF5/Csx5SSJj72F9jRKxqGDZ7/1giYpma2OKVp4dh/F97asdUdSV+PnUCK88oeBlRjZenEeVQ4OcvD2HRBea8XfVP2qM3FvvzxiFv5LW8iAWYM1q3sUc5oInOfJY+G475k0fqJKJTVpWj5Hgmlm/O12WoXoTgNWk+ol7xgYxb5FRHY+Qjc1UK75xHMZtZFqyzH6IWhcKvv6vhmdyNELHMuhn693kIGMLG+9Yx60kRju0qgeeCYHiW5WDsHPXxLTq/5lo7hdZxRTmKvxFgPjAQcXNfhY9MqklIxbxT8j9ejpRv+MeQdBIRy8zLl+Zh5dSR2vHHsDuZg2NdAxE1wl7A8qYet76z38NMPw+4OvA+fDVGxDLFtkD/mBexRtqnlKP01OdI2ZiNIiEXYX1PC2jPYFVW5OPDOUlabw+L5iZTDzHznonFD0fwS0/C00UKW80Zz0rIbzDzcz3Sdca48XWCSUhX+FkK1u8u0uQ4ECtiVWv+s1FYOt0PQgngGi5iAcmQUCxdEAAv7ixkpm/OHEPWdU/Mn+SJ0n1jEd0Ux7qK2QMz5xxvZY8nqytB9svRyDRcBel/iIBoAiRiRSNjb2An8B/nPoLt7sSGlkL3EQEiQATaIAEuTgyQn0hEyHLVCYT0IwJEgAgQASIAeOxDbej/AqeWw+ageVXs/95uzPNm/M15Z9oSRyLQSAIkYhsMMAl18cyZsVXosnc5rM/tanBJdCMRIAJEoK0QkMh88XLYTHUsJMqRnxCGJL3zottKXakeRIAIEAEi0MIEui9D/ZRQ1PYArA9PQZcCE5mJmbwA48Ixc7IPXG2B8vx4hCVxMdMtXG96XIcjQCK2wV0qwx+TjkA5+CFtCSW78FBmbINLpBuJABEgAq1JQDceUYny/A8RnZRneDRQa1aSnk0EiAARIAItT4D1QNTkbbx3GbbrnsOf7hmpChfTy/7ZwHW85VtAT+xgBEjENqZDrV7BH2PexoOhMtQzMRYkYhtDk+4lAkSglQmoRKy3LRSVJQKxkK1cOXo8ESACRIAItB4BTsTWA1a3zsH600hY3So1Xh/uOCGTuQ9arzn05PZPgERs++9DagERIAJEgAgQASJABIgAESACRKDTECAR22m6mhpKBIgAESACRIAIEAEiQASIABFo/wRIxLb/PqQWEAEiQASIABEgAkSACBABIkAEOg0BErGdpqupoUSACBABIkAEiAARIAJEgAgQgfZPoEOJ2PbfHdQCIkAEiAARIAJEgAgQASJABIgAETBFgEQsjQ8iQASIABEgAkSACBABIkAEiAARaDcESMS2m66iihIBIkAEiAARIAJEgAgQASJABIgAiVgaA0SACBABIkAEiAARIAJEgAgQASLQbgiQiG03XUUVJQJEgAgQASJABIgAESACRIAIEAESsTQGiAARIAJEgAgQASJABIgAESACRKDdEOiwIjZy2CFM7KXbD4rzqzD+wjHDzvG8jyPxNbic7IjIgnbTd1RRIkAEiAARIAJEgAgQASJABIhApyNAIhaAbHQN9kX/ij/DEbtiHRBb3OnGATWYCBABIkAEiAARIAJEgAgQASLQLgh0WBGrQ7/nZnz9Nw8YtcSqhGw1DsbchoPcCcvDJUhTtIv+o0oSASJABIgAESACRIAIEAEiQAQ6FQESsbzunrxYjqSRv6Pq/3rh8XjrTjUQqLFEgAgQASJABIgAESACRIAIEIH2QIBErE4v1SFr9y94qpsDDs13RCS5FbeHMUx1JAJEgAgQASJABIgAESACRKATESARq9fZT0XfRVZAFe7/qycGLOnSiYYCNZUIEAEiQASIABEgAkSACBABItD2CZCI1e8j+/s48mkF+v3mhOWTJEhr+31INSQCRIAIEAEiQASIABEgAkSACHQaAiRiDbr6D6RuK8WYng44FOmIyGudZixQQ4kAESACRIAIEAEiQASIABEgAm2eAIlYgS6KW1+OWZ5dcCLJGVOOtPk+pAoSASJABIgAESACRIAIEAEiQAQ6DQESsQJdHZFQiaV/A4nYTjMNqKFEgAgQASJABIgAESACRIAItBcCJGIFeuqtpFuI9rIiEdteRjHVkwgQASJABIgAESACRIAIEIFOQ4BErEFXa2NiP3vVEXMVnWYsUEOJABEgAkSACBABIkAEiAARIAJtngCJWP0uslfiYFY5BteYzk4seSEOH831hRRyFGychcSvqtt8Z1MFiQARIAJEgAgQASJABIgAESAC7Z0AiVi9HpSFVuG7kLv49Vs3eCdaGe1fr9gMrPBzVf+9Ih9LZiShqL2PBqo/ESACRIAIEAEiQASIABEgAkSgjRMgEavTQXXI2v0LnurmgM8iHTHX1PE6En8kbJ0HHwcAdSXIfjkamW28s6l6RIAIEAEiQASIABEgAkSACBCB9k6ARCyvBycvliNp5H9RVeCKx9+zNtu3/u/txjxve0BegMSQRBSYvYMuIAJEgAgQASJABIgAESACRIAIEIHGECARy9KTja7GwZjbcJA7Y3nw/yDNFFWJDL7jwjFzsg9cbYHy/HiEJRU2ph/oXiJABIgAESACRIAIEAEiQASIABGwgECHFbGRww5hYi9dAorzqzD+wjEDLDLfe8hafAsyOGJXrANii02QG5WA3W/5wJ69RFmRjw/nJCGP8jpZMNzoEiJABIgAESACRIAIEAEiQASIQOMIkIhl+Hnex5GE+ziX6IC55rIzsSLWtqocJcczsXxzPuSN6wO6mwgQASJABIgAESACRIAIEAEiQAQsJNBhRayF7afLiAARIAJEgAgQASJABIgAESACRKAdESAR2446i6pKBIgAESACRIAIEAEiQASIABHo7ARIxHb2EUDtJwJEgAgQASJABIgAESACRIAItCMCJGLbUWdRVYkAESACRIAIEAEiQASIABEgAp2dAInYzj4CqP1EgAgQASJABIgAESACRIAIEIF2RIBEbDvqLKoqESACRIAIEAEiQASIABEgAkSgsxMgEdvZRwC1nwgQASJABIgAESACRIAIEAEi0I4IkIhtR51FVSUCRIAIEAEiQASIABEgAkSACHR2AiRiO/sIoPYTASJABIgAESACRIAIEAEiQATaEQESse2os6iqRIAItFMC9g+QlVqFrvulmLDnTwKNGInEFxZh2MP8Pylw6qsgxP1uos2Ocah/NRh1bg6otwK6HHCH9Q/tlFGnrrYDFs14EcMda3HlSC4WnlV2ahrU+A5IwD0cyWsD4WErR8HGWUj8qroDNrKjNykC9QuWotYR+JPiV1jnb4R1YabJRkcOO4SJvXQvUZxfhfEXjhne53kfR+JrcDnZEZEFHZ0lta8pCJCIbQqKVEbLE3gmFP2jvSG5lot/v324gc8fDbc9AXDm392o8hpYDf3b7N0xN3ESnv+LC+xttX+8tPctRKY00TOomJYjYP8AH6fcxkiXP+Fyzp/xXGoTiVirONQtmoUHXbVNIRHbnN0qw9qYEegLoOzrnZhT1ITPchmMHa95QcIUef04xu8tFSjcAe9EBOAJB96fqoqwNu0cvm3CqogrSlun6qJchHxdJe72Nn11OJIPBsLjSg7Gzklv0zVtF5WLSMbBCR6qqipOJWFSQr5AtVnm/L+0B/5s20r2jUV0WrvojQZWUiti1QXcR5ec6bAuOmG0PDEiVja6Bvuif8Wf4YhdsQ6ILW5gNem2TkOgw4lY20XLMcjbAaguwoXpW3FP05U2kCSuRP8BNsDvp3E+LBP0rbsJxvm0BfhrQB9mW4erMUn47T/aMm0WxmPwcCcAV3F54joomuBxmiI6rIjtjrkf/x3jHzWE1TIith9W7JuNYd2MdNblQxg16+um7EmzZY2Pfxthw21wbs37WPKV2cvb3AVvJf2KaK96XM7pYUTAMlVmLbH4Hu9/9S6OWtIKryNQBvYD7vwLNtuX4k93zllyF13TYAJaEXvlq51YeFaoIO01Qn+tPpOLkKNCQs8SS2wbF7FG29Zg4K18I4lY4Q4QEJq8C40KVIsssc0sYp39ELUoFH59XWFvp660Ul6KoiNZWJ+RD3lDR1ynEbEsINvJ+GPsUtQOdcAfZYfwUFqkZeR6bsbXf/OAUUssANnoahyMuQ0HuROWh0uQ1qQbR8uqSVe1HwIdV8SiCmXJS1HJfaKWjIbbx6zVjURs041QjYgFKnNjUPZJLVv2ADhnzIGbyj2yrYpYPgbWKtvaltgXQnBgyVDYKy5jd9IO/PO735tW/Jvt+bYnYmd/9AEm9fsdp1YktDsRKwupwpHQu0CJCyKjHoKAAxXbI+JF7B+jf4TS1wFddrvDmvSr2ZHd+Asc8M6sADzxMHDly51YeL4pRazY2rGCFq1tiQVmTZqKsTJAXngAM77tSDtOErFNKmLFDnE0Mf9RsciY6wdXnncTv0qNsqJ2NhGrAvcW6hZF44HyBGzXTYGQf5FBl1sgYpl7Ji+WI2nk76j6v154PN5a9MihGzoPgQ4nYu1Xb0Q/pzLIrdxgW7wJl1ZdVPfmtAUY4l+LypsD0ENKltimGuJqy3cN5L+4oFttLs5yrr0qS2kfVF+0QY8Bt9uoJbYNitioaBwNcsfNo+sQsvyXpuomEeWwIhZnkDhhB46IuLO5Lm2/IrYeH+8ow0hnBxya74hIk65RDRCxY3+Echhgk/o4rG40F30qV0uAs4RW4Yd/5mJZhQkRa9QluKl4th0ROyNoKl5xB4xbp5uqzS1dThOLqJaufrM9r6W4NOVzJAjftAeBfQHFpVxs3ZSFvEuM3VUC2VP+CJz8Kh4tCkFMRgOhdUoRy7oWo+lFLFCHrN2/4Klulrw7G9hndFuHINBBRexpXL06GH36nGPdhh3Qbf1yPHJ7K8ocZqJfbz3LoNMAOMyfiJ79XdBV9dGnFsq7V1H2yVZUfVfD62i1tc7u9CZcKhiAntNGwtnRBlbMHXfP4/qGrVD8xFki2duYst+eArfeTrAV+qCkY/mzgfWEIPQc6w0pW259bRV+K/oCZZtOok4/D4LEBXaRU9HLuw/sbdTPq/29DBWff4LKfQI7rCdHwXnyCLj0coKNNVBfV4v/XjuOsoz9uMdqfW1j7WAbMQ1uvv1hL+HaeBGlekzUIvY2rh62gfvoWlyZvg6KaqDrO6swwOk4Lt78GwZ6A2Vrl6LyJFu62Hpz1w91w/90VdeFqTusbWClw8+4NVVdT+ha53WmsIWW2KcD8MiUEXDuYQemO+trb6PyWBZupBkAbNgCwYpYs67D9i54LWYSxg93R3f2y7Lyt19wZs9OJO6s0LHePpcYj7jhUFkyV9eNwYooP/Tv3gXAA9z5+WtsePtrHNcYUMSLWPu/Pom3o5/HsEe7q8d4XQ2uf/85Nq74Hmf0DDP2f30cs2eMwTO8eF/lbxW49M0+xK+/jDssNXWddbIcGfL8jS+0n0fq0THoL+DuzG+/xh2ZtXjj5BaMWw/MfW8SxvZj63/nMvavT8fG7x7oPLP7qDFICPfFYFfOD+0OLh3ajSW8euvcEFKF66F3cf9fPTFgCcPb1K8NiFjVRswFhR9E4pjne4h4wQNSZmzVKSG/kIOkf2SiSGcNksIvbD6mPOcFmepC9trSQny+ZT2yz3IX+yEhOxY+lTmIOeWJhEmesLdWomTfEiy+FoiP5vpCaq1E+dH1CPuAFycn8ULw3Ci8PEymrgcTS1daiJzNSbyy9ZgOi0JqbABkKEFOXDTSLzRsGgrf1QwidsgI7H9BpvM4y8SgZSJW4uCCOaP/F0/IpLBlFs4HCpT9eAof5VfgbL1+K20xdtgQvDLUAy4S1USG8vcKXPjuNFadV8BYGp62IGI9X5qH8CBfeLrYqxulVKD0XC4y389EgUDFJUOCMX/2y/BhuKiaqoT8ymGkLUtBfiXHRSuiJn6kQOybgfCRqctXVBQhd9USZBqMLyn83lyK0Gc94cpVRV6Cwx+9i5RvtM6q4ZsOItC5EBu2VmPybD8wS4r8xAbM2ivDyvcC4WEPKM5mImZxNrjoaMmQAIS/Hgjf/q6aXAnKqnKUHM/E8s1GXGElgUjYGg4fSVMmUxInLv3idyN2GAtDTQ+FH0xCvNmYCcueI302Ckun+/H6Xo6Sr9Lwrg4Tdg1ysPTZ3Bhg+3OEB1wdNIsQCvemIGl3kXZOaETsRKT/FouoIB+ohkqdAuVnc7E6LhP63zANx6ACpadzkPJBtnadHZWA3W/5oGJfDAoHJCB4sD1Qw6xti1Ea9BHmPSUFasqRvzkMSRqelq7LjV0bm1PEAk9F30VWQJWF78/GtoXub68EOqyIPf8x4B49AHLGpfhaANzXjEBN2iL894WNuiJ2wGi4/SMAzqwI1O3IWlTmvo+yT26z/80Kneoa1EjswG5ltbfouylLBsF5/Wy4OZoYHhoRZgPbRfEY6O2gEmn6v/q7p3FhfiaU3AvZTNnVp7fg0iqev5v3RPRdNAL8nCDcM6oZUc5ZrFX/6QDJsjh4DLQTqEstKg8koGy7Oq6LE7GXp5+D48cBgMqleBB6fDwTdgVLcbN7rK54FFtv5vo1s+HGhNYK/VpQxFoFzUb/yYMM+535eFCyH8WLj8JgX2jByqC2NJq5kC/Y7D2x4uOZGNZd+J47J7dielyxRshyIu7MyTsYPNwd+t5UyvP7EDSngL1epIh94WXsiHkWjwi5aN35HolBu3nWXNOuyje/eB8ha9QytsVE7L/P4OZfhqK//mRWXkZG0Bb8kxXh7q/PRPIMT/C3Yhx95c+fI/KNb3Bdrzvi1pdjlqcV/pXaAxNyzA2EtiJiPaBQKGBvb9hSg1g3XqIWg9YpipA+YwlyVOsVu4FEOcq7umrd+SpLUeogg4wbO8piZI6PQbaqMD/EbpsPPxehgSVHwQchSBTYBPM3zPLj8QhZUWgOfBP/nY2JtdQS25wi1mUAUid6w+UhgSbeLcLarboJoSa+HISQAUK8S/HZmuPY1sSkmqo4yZQ12PG6p8G6xpQv5CIqeSEBHy3wgVSgArpjnBVRVXLIJVJI9T9CV+QjfkYStCNMhuDVaxDKCA2DnxIle6MRnaGWpCoR61aO8nuucOVeyspylMpdIXPhbi5HflwYks7w5pDQCxxA+aEYhG0UcPXgz9FL2Rg7z3QmWcv6xDJxyZXVnCJWNmUN1rxuZF2+lIPoeensRwCtJVZZmof1cRt4HyuMtdoT4ZtWILCv0JwoQc7YaGjSfbGcFZVy2Dsbjqzy/HiEJfHWIlOuzfICJIUkQvU5jxWxqCiHrYurZozLS0shkck0/1ZeyMT4heqVExavy5b1tvGrWBFrdQK2a5rWnVj1TPv7OPJpBfr95oTlkyTo0PmyGtsVnfj+DiZiB8A5bQ7crBl34f+DQ8YcOP6UhCvV0zBkWKnKKmvLuBtrLLEOsF8dj369bVD7y1GUJOfhXkkN0KsPJOEz4fGYA6xqz+PnqVugtsfystnW3caNvVtxa28ZMDQAsrdHw8mmSsfiaBURi8dGu6Hu1mlcS9+D6jM1gIcXpNGhcO8FHTEILlERqnBz11b8+uVV1Ffbwep5f8jCRkFqA/z2bRKuJpepasIlsKq/W4SStD2o/r4KcHJC18kz4THSDTaowPVliZCzyUds3l6OwU864Lfv1uF6OlM2VO20e+UlOHc9jNK1PEti0BwMnjwA1nfP48rOnVAcqwIkDrANnAr3cYMg4SXNsl+5Ef08GMv2JmD1GvRR7sGPJwdg0DQH/Gf6Oijn6FpARdebTQ5Vf7sIJRlsO2EHqwlT0X+qF+xaSsRKRqBn2kT0sKlCxYGdqMg5j/pqG1iNHAGXqePh4liDG2mLcKsBiZLFiliNwLvzIzLW52A/Ezf75+4YO2Ma5o7pBVtU4Mjbq5HIHrWiIwh/u4z9qTuQceh32I4LwUfzh6I7I9jGbME/VSPLtNDUtRD3QtzOBXjO9QGuH92FLalncOpXoPuTQ/FG1GQ892gXXD+QgBnruTNi+iFh+yR0//FL7P7sAo7/XAPYP4yxUeHqepcXIGbqPqj2bLyfZe7EDbPEqrabdb/j0he78X56Ma7bPY4VH07DsO4PcG7bYkRvZ16mvkjeOwGDbX/HuV278cGOYlxXdIH7GF+8Ff4yBnevwZn17yDmAL/WdcjK/gVPSR2xy98BsWZfMiJFbPdlqJsWigcOpbBZ9TSstBnszD7J6AX8zU9lETI3JiH7NOAzdyXixshgKy9AYkgiNCcfRCRj99A7OHwgG3nHi1FaDUi9gxG7IBReUiWKt49HTJbeBpwRt1H58No0Dz7MhlxZgpzFKZC8tQb+PeUoWBGCxOOAT2wGEvxcoSzNR2ZaGnJOywFnHwSGhSPUTwbb0lxERqZorFSaNjGbwzf94NosllhL0JpK7GTKDRkAK2ibxhLbFQunBeIZZyXKTuVj26lK/FALSB2dMWOMH57pZYuy/F2Y80Md26ieWLvAD33vX8SeT85gRzXz/9bo26snpo90xtV/nmmzIjZ8w0EE9leieHcMln9cokrOI+3vj1enT4ZHSRiW8F1EJcFYsyMUnraMW2kesrdnqsaWROYL/6Bg+Hf9FJErOG8AfpIhOYq2r0dSViHgPQ8rl/pDxhwVw45XBqJGTMuLkfPxemR9VYpqiQz+k+cjNMgTUkURUiYtQS4nYpk01yhH3uIY1M7egYDezL/lKFw3B0XPbUP4EFuU7B2LaFX9/RCXHoHu5z5FTu4xFDCusEzZs5bijRdksK3Ix5IZSTBImO0ejBWrQuHVHJZYwelg2tKpFrRoGkuspi/lKN6bifW78lBaLYHshSmYPz0QnlIFijZPwpIv2IoODEdyYiA8mA+WjIX0QgFyd6n7X+jHrUFQlqPowC6kqMqXwmPMqwgP8kBJ+BIDEasqR16EzHWm1k4fxG5LgJ+LEqX5mUjPyEFhJbN2BiIiIhR+MluUfhGJyM2lGhHLvKcUZ9MRecQLqQt8VB9TlVdysGSTBG+v9Ycrf222eF22ZD0zfc0fk65DOfg+rL9ejS4FaTD7Fd/CmFj1U/9A6rZSjOnpgEORjoi81vj6Ugkdj0DHE7FMMqHqozgbvR9dGBfSRy+irNYb0ptqa2PX+FUY+FgVrsYk4jeMh/uaUZAyouzNrbin43bkhG7J8ejjWoObnyxCBfPm4URsbQWupyVBfkzrOixJXIP+A2p03FXVgs0Ot/bG4MYu3uAZPRMDI7xQx7OAqutlB/nXCbieyll+2XsCZmLgNC90LVe3qx7ecNkeike6VuBqXCJ+0/FktUHX+OVsWUtxPVVtMeUL6isfZqFG3+2ZVz11W6pQuioBt0/rDnp1PWs1Yl0Vg+xahAuvb8U9Nu74RrEMPR2OqOJjrSLjMOR5B5ah2HpzyaEMMx9rRH9LidigOXh88gDUnEzC5bXqDwmaX8BMDJrmhdrvN+HS6ka6FZt1Jx6KNV+EYKhdBQ7OWY0PdJLLdMGktfGY/Vc73PwiASFr1OKRE7GK858jfvE3PBfffkjYOxsjul/H7lHJ2KK6WoSIfWICdqz2hZOOJZel0udl7Nj6LB75+XOMeuMbMysnK0B13IO1tzSriFVcxj/fTUfGv7WuwyPei0fC0w9DI9hfn41DM/pB8c06BCXoxSkHTcOhqMeh+G4Lgt69zGunEkfyykV8RbZQxD5xBPfHqc32f3pQBev9c2H9o/F0UaJeWayIVVbk48M5ScjTrIfBWLM/FJ73CpEUHK+2EJj4cZYXrRWMc+VjXIijEZ1WqrZE9dVakNT/5jbAXojdtgJ+0mJkh8QgU2ddlmFeeir8e+pZQkQ1tDkvbiMi1mEAUiO8Ib2UjxkHbui6Aj/kgdQ5w+BSko/x+7lgainem/0ihtgpcCX/KJadUTQ8U2tz4hUoOyBxN6KG2qtiHVN03IENL5ZEJGPPBA8or+ViSVSKgYun7h2siK0zdMUNXrsfoQOVOmJM/X/VKEgIQeIp3ZICV+5H+JBqjejlxj9n+eXmDCNUZizOgQ/rgms+2RBnLbZsbjZN15jKTtyCInbKGux/3RPVQh4XE1Zgf4QXqk8kImQ578BRLkThKZnWsi4vQd7OFGz4gm/J5rkfr5uBeHNn2nIfACsLsOGNRNNr59BYZCT6ofuFbIQszNSdm+7zkPGhP1wv5WDsvHStiGU+9s2LRvp1jn058haGYcMFy/vfcF1ugtFgvwx1M0NR152RnIzrwy48lGnik60oEQuovZm64ESSM6a0hQQdTYCMimhaAh1TxN5mzw5lrZt2uI1fWEGmExsJ9VmjXS/uwY9xxw3IclbDyty5KPuE+bO4mEvrefF4/Gkn1N46iStr96OGsfJ6eMNp4RTIethA/rVWZKrEYO/buL4sQWM91VaIfa7GXZn9963j+PHNPeC+pWuuZzMG67oJO8F+ZSz6eqhdhOuqK3C7+CQq/3kcyl/4cbysNduUCzQYK/JclG0H1Im02ERZbAbo7qhF5d7FuLGrVpVQizmCR81QbL3Z6++exLmILOhEGwsesSOuf3Q73HRMLGfJNjX96kv24+xis4E+pmewWRHLCj4jVkuw9yuYWM84tajiRKzZOFvV1SLciSOjcXSyu+n23Pke8UG7wc0u+6efRdwMXwzl4mf5d7eGiLXgyCBO1JpsqIFYv48jeWJcocSLWNTf5e2lZgAAIABJREFUR5evl8O6oClcBLVuaIYbZ84dWH+j7ImABeEIHMaLF+NBMhSxWuGp3sTr/5vbAJs+wkP9CF0rWNO+FhtTmkh3Yv6jmtISO+gp7H9RZdoz/rtbhFVbz0GTquCRwdgU7AWpKumAEvKKEvxwshg7rt5r24JW4o+4D+fBlz3wmzkypfh0HnK2qy1c/J9mI6+xcJoCZNxt1tCi6Iu4HXHwFfJR5s8J9rm6H20A/fKEBIfkqVDEvuYPLy6Ol1/1qlYQsQ04v7UpLbG+S3cgjokJNfXjxKDBNVL4TAhF8ISR8HRm3IXVMfrRaZyQZfte3/vE2LOMJnYSWDvDknEwSH1ertEf91zWndhew1p/TAqJWEvX5casc+y9zSxiIxIqsfRvIBHbBF3VUYvoYCJ2FNz2jIezxjrHWvKUJ3FutloECYlYm58ycT5Bz+TIc9ltqIiFxAs9kmeip0B+Gv0YV7WIrVBbiHlnraoHnhERq7HM6g1PQRHLXvP0CDiNHA6pp5smGZTi+y24vJoz6fGPxjE+7NUilu++zZy7awP71WvQr9dFXIrYhGrGgiIkYi2utwnR28IiVnP+sImVoEVF7C/fYMbrnxvEYbaoiGUFs8nFkS9iX5iEvUuehJFQXqCNiliL4nNbSsSqYMsAt6V48PoY1Nk2vTuxZSJWhvANyQjsb+S8Cp14RM6qQSLW5FxpShErEGtr8Gw9Eav6u1VXjPXywPOPeaCvsz1UXzxrruGzT05gm7HMTm1idySB17hpCHzOG57MGaCq+FV9YcKJRVueq7upyosRsdwYNw2Dcw8WLWJHxWHHW76CcbyqJ3ZCEWsYayvA3qiI5a6VwGv2SiSM84AtE4IwMRrpqnHO9r0xN239R4kRsaZiVrlyGyxixazLjZ24MvwR/B2UnvfR5eA7sC7c1cTuxMBbSbcQ7WVFIraxXdWB7+9gItZ8hlkdEXt3Ivq+MwIOvBhPbV9z7sT882bFWfqsXl8Az3F98ODubVg/rM5OrM4IfAz/WZ0LJc9rWO3CawP54aW4nqZ2Adb8WHdi22vcETYj0HMnE58p4GYLrTux7rmtAqP46fFwj2LibXUtwKYFNb8cVvDCxJFFOiJWbL3Z6+tYd2XNo3lJsITcifUttwOGw+XtKXjEUe/sYB0kZsYO2w6+9bxZ1gWzllhfJB9i4jN/wf6Z67DxKr8WWnfiS3sXIzJF7SLbbJZYNsOv7b93YMxC/UhWQzqT1i5TuTor//MNNq74GgeZmFjVrwndifUsvxj0JNa8NwlDu+udM8udx2uBJZb7MMB30Tbf99wRAc0UE8tEDDX1ETtiNmKc2xuYWMEUpBwoUMXEMj/j7sSWilhWENgUIf3VJTCbE8t8Z7TgFW3EEusyGDte84LNT4cxKU/PHGkpDauumPjCSIQ8JoXy4hFM+lzwTCFLS2vB6yTwmrQUsdO9INVJFgbI5mYgdYyrKr6Qcds1rcvFiFg2WVPfcuS9EYYN+lne9FovVsSq3ZFtwSQl+vCDTPZ4GKZQy91Jm64DxCV24j+3KS2xXAKj8kORCNvI5XBuSCv9kZDNxOjzXaEDseLTcHjZcW67ZsoVs3ay1lXbs+kYv9jM6ibWEitqXW4IK/49zZzYiRcT+9mrjpjbkY6gbix6ul9DoJOKWAfWvdUNTltiIXMClP85iispXGKnQXCInobejOvtba0VV6w7sUoMyspwfcNOVFXXoO6sXqwrfyBOnoPHgwbAWpUwKhOVbGInm6CJcAv0RjebWtziXHRhA0niSpXo1Ul45OQGSfg09PZ2gU0tzxrK5KZJXA5p1VH8+tlp3LvAiuRefdBt4Rz0eVQ3lpeLn8Xt87iydx/+e7JCnQjK4Ge5iFW7Nl8VWW/10Uh9egHVP2XhygcnUefI6xumPjoilhPJVajYmYyb++7AaqQ/ek4bDWcJc3EjROyjTIbr0ZDW3UbFF/tx6+h51Om4YRtbVTwRvmGFymKlvJGPD+fxYw0F7jErYrsgbNNyvDaoC/Drj8hI5hI79cJr86fiteEusFVexj+DtiCDXfSbTcTicaw5MA1D7Wtw/WgOMvawyZqMoJj94QeY9BdA8cMORCecwXWFHfq/9CTCAv0wrM/DRi2xr21aibBBXdTi990vcfA/ukffqB/HifvfcSZ9C+J33obTmOfx96jn0V+VvakRIrbPGGzb+jzc6+7g3N7P8eGXxTgvWAfdhrfX7MQWWWJHxGHHEl9IlaXIW74YGzTJcQLx6tOekNrxM8OKtcQCXJyj8lo+MrM+xbHj6oQ9Zn/NesSO2aerrORrY0agr6XZiflFNqUlFlyM6z2UFX6LHWfkOKlK1mTk5+KJTaMluPDdBRwsU+CKKnbDGn37PIZlgYMhaUh7BB4leSFOfaQS4w6+cRYSzcUamkXuh7jUUHS/kKtNeKRK7BSI2GXh8HLQi50eFouMeCbxlxLlZ3Kx6+NP1YLQ2UOVgCnQQSCxk4DbrJAYk72ZitSXZEBlMXJ2pmuSnQk1QayIVSevAhRnUhDzfq4mwVDouNHw6W1v3BLbBo7Y4be/SUWsexRSPwyArE6O4n2ZSP/qOxRzX9IMoIdjRaYnyvfl4PDpf2uuk/b3xcgJoepkcTofPCQIXrsDoQOZDGAlyMvKRs5h5kMdc67sywgP80KpQGIni9ZOBGDF7ih42asTO2XuYxN1CQ0UsSJW1LpsdnKZuaB5j9iBvRIHs8oxuMZ0duKmX1May4Xub0kCHUvEDmEtqzrCRhenQZzryFD0j/KGSuPo/+puoyz1fVRqEjiJs8TaLVuDvwwUPLtHFZNa+e1O3MzgTGlOsF/9d1WmZKGfsiQXPy8+rI1/NXk0UA0qc5N4RwOxsatGQqTq757EhYgsKDUPHgCnLXNU4l7wp4nNZUXjPfOWWE18rsh6g82UrE9FWXIVNR590E3vnF1O3OvXW3G7CvZOuufEmnUR1jsyyXZhPAYOdxI8AsmoQOZeQqoKWXBGnVkRC2DQ80hdOwbCnpw1uLR3HSJTuBNXm9ESC8A9cjZSJ/cTPN6CaTE/Dtc9KhqpQYZH/Gj6yog7sf3rs7F3hsAzdK7vgtc2LVeJXf3fnV9/R/c/q8/J1T8n1t4SSyxjzY7/O+KeNeYIrSeQ2QrIQqvwXchdoNgVT8+3Ncykq1NRC2Niefe0qiWWOzbHyJEfTDUbHhPLDKxwJK9lM4kKLUJG4vHa1xE73Lmzxl/51WdyEXKU/eho1kVY9ygct0HDsNbfQ30+rMBPJwsya7kVfA9CiStf7sPC8yZEsIW7Fq/YDKzwc1VfbamrpsmyTbvxKnWOWWEKksB/KXu+pkC5gkfsWChiVRmEM2M1sbkGxfNcfsWKWFlEMpInMC6vRn7G3Ilb/Ygd8/HtfOFn1kVYr51+S3YgdoSxuFj++9ZcPQxdz8HPZmyAXfiIHctELCALS0ZykPH+1JQjVsSKWpctnLRGL2teEcu9P3/91g3eiUYWMQBNv6Y0lgvd35IEOpaIZeMkYXDuKQ+pjnsr+/9PjsYj055BdycH2KgOPq+F4pfT+GXbXr0svuJELB4LgPvS0ZBa10J5D+jS1cZAAOm6DzvBbmEoeg11w/+w16rEbsEe3EwTyHo7YDicIkfDpZfaVRmoxb1bl3Aj6xNUfce5arJtfMwL0skB6OHhAjtWEdbdu427Zw7jRupJ1OlbWiUusIucqlMXDUX9BFMmPhpwWYR1+kRMvWED66kz0SdgkCqGt772NiqPZeFGWm+47QngxT+ztZMMQrf3puLRRx2g6srqMtz87BNUOkzFXwOcBLJHm9iF65/7y9RlQhB6jvWGo6ONqnztz5iVl7HEJiCwv30TWWLZJw56Egkxz2OYJkHSAyjKL+Hr9J3YeFS375vPEquuS/dRY5AQPgz9//wwOw61VHSTSdlhfGw4Xhvlju6q3Zi6zt/u+R4PT5yGEXZnkDhhB+9cWa6cLhgRPQ2zR/XHI914IlVf9Np74q0NkzCWseoyP8UvOJW9E4mOk3AgqHujRCzQBUOnBmJu4P/Cvbu+UBYWsQDnUuyAQ/MdESlwjKOWVHsTsYBkSCiWLgiAlwt7LqZSjtIzx5B13RPzJ3midN9YRKsO9xNviVVxcfZD1KJQ+PV3hb3+7t1YUpm2csSORZbL5hWxDEJpj95Y7P8Y+jg7GIhZ3aN8rPHMYwMxyecvcHPsqo6FrVeiuvIavsk7g49uNV7AqvpU4o+ErezxSnUlyH45Go1NSyZ9NhzzJ4/USXikrCpHyfFMLN+cL2DBZ9yN5yPqFR/IpOzAUh25ko/MVSm880PFuROr2+eF4LlReNlbpvJG0H1FaJMviRWxgBQBC1ZiyrMycFVWVBSjYN8x2E+Igq+dkcROzXnEjkWJncyJR92zfMWKWOajhEFfaqDzRSwTMx2O4JeehKeLFLaas6mVkN8owrFd65H+jYCvh8AaxCQOK/wsBet3F2nd0cW4E7P1kz4bhaXT/eDhbG/w3my4iBWzLuuNT9H/bE4Rq313fhbpiLmmjtdphjVFNAq6odUIdCwR22oYhR7MJj2SlOHK++tQxT/SRuKArgtjMXCIg547bJtqAFWGCBCBRhKQhVThSOhdPHTNBdMjH4Lxw3AaKmId0GW3O6zPNbKidDsRaCEC/u/txjxve8DSzK8tVC96DBEgAmIIvIW6RdF4oDwB23VT8CdLbrXwiJ3Ji+VIGvlfVBW44vH3dM0FQo+hNcUS+B3zGhKxzdWvXPZc5kzZjHT8pokrtYPVcG84vzYePXvYQPcYnOaqDJVLBIhA6xD4A0nJtzB5wANU/Z8LxsZ3MeJWLF7EwusIlIH9gDv/gs32pfjTHVKyrdPH9FSLCEhk8B0XjpmTfeBqC5TnxyMsqdCiW+kiIkAE2hAB28n4Y/TbqPX5M/4oO4SH0iItq5wFIlY2uhoHY27DQe6M5cH/A5Uzj7EfrSmWce/AV5GIba7OlYxAzzQmg7DxB9RXn0fJu1tQbXCkTnNVisolAkSgxQnYP0BWegWeknbB5ZweeC5V6Js1K2J1juNS4NRXQYj73UiNreJQt2gWHnTV/r3LAXdY/9DiLaQHEgHTBHRyAwDKinx8OMdMkjtiSgSIQBsjwLoQO3LVuo8uOdNhXXTCaD0jhx3CxF66f1acX4XxFwz9kmS+95C1+BZkcMSuWAfEmgrBoTWljY2N1qkOidjm5M7Fofbujod48bC1v1dA/tNRVAjFojZnfahsIkAEWocAI2RTq4Cs7piSK1SFBohYphjHONS/Gow6NwfUWwEkYlune+mpZghwx4qYjFUlikSACLRtAloR+yfFr7DO3wjrQtNR7WJELDzv40jCfZxLdMDcIlpT2vZYaBu1IxHbNvqBakEEiAARIAJEgAgQASJABIgAESACFhAgEWsBJLqECBABIkAEiAARIAJEgAgQASJABNoGARKxbaMfqBZEgAgQASJABIgAESACRIAIEAEiYAEBErEWQKJLiAARIAJEgAgQASJABIgAESACRKBtEGhxEds2mk21IAJEgAgQASJABIgAESACRIAIEIH2SIBEbHvsNaozESACRIAIEAEiQASIABEgAkSgkxIgEdtJO56aTQSIABEgAkSACBABIkAEiAARaI8ESMS2x16jOhMBIkAEiAARIAJEgAgQASJABDopARKxnbTjqdlEgAgQASJABIgAESACRIAIEIH2SIBEbHvsNaozESACRIAIEAEiQASIABEgAkSgkxJoRRGbhLqEyXigA74KNqmPw+pGJ+0NajYRIAJEgAgQASJABIgAESACRIAImCRAIpYGCBEgAkSACBABIkAEiAARIAJEgAi0GwKtKGJ1GdWHXketB1li283IoYoSASJABIgAESACRIAIEAEiQARagQCJ2FaATo8kAkSACBABIkAEiAARIAJEgAgQgYYRIBHbMG50FxEgAkSACBABIkAEiAARIAJEgAi0AgESsa0AnR5JBIgAESACRIAIEAEiQASIABEgAg0jQCK2YdzoLiJABIgAESACRIAIEAEiQASIABFoBQIkYlsBOj2SCBABIkAEiAARIAJEgAgQASJABBpGgERsw7jRXUSACBABIkAEiAARIAJEgAgQASLQCgRIxLYCdHokESACRIAIEAEiQASIABEgAkSACDSMAInYhnGju4gAESACRIAIEAEiQASIABEgAkSgFQiQiG0F6PRIIkAEiAARIAJEgAgQASJABIgAEWgYgXYmYj0RvmEFAvvbQnEpB/Hz0lHcsHbTXUSACBABIkAEiAARIAJEgAgQASLQDgm0MxEbjDX7Q+Fpy5BWonj7eMRktUPqVGUiQASIABEgAkSACBABIkAEiAARaBCBdiZiAc/ZqVgxTgZGx8qPxyNkRWGDGk43EQEiQASIABEgAkSACBABIkAEiED7I9DuRCwkUUjdEwAZgJK9YxGd0f6gU42JABEgAkSACBABIkAEiAARIAJEoGEE2pWIlfb3x5Q5MxHQ3x5QFiMzJAbZ1Q1rON1FBIgAESACRIAIEAEiQASIABEgAu2PQCuK2CTUJUzGAx1mVbBJfRxWNwxBhm86iMC+3P8rUJwVj5jtlNap/Q05qjERIAJEgAgQASJABIgAESACRKDhBNqXiHVXQl5aiM+3rEf2WTLBNrzb6U4iQASIABEgAkSACBABIkAEiED7JNCKIrZ9AqNaEwEiQASIABEgAkSACBABIkAEiEDrESAR23rs6clEgAgQASJABIgAESACRIAIEAEiIJIAiViRwOhyIkAEiAARIAJEgAgQASJABIgAEWg9AiRiW489PZkIEAEiQASIABEgAkSACBABIkAERBIgESsSGF1OBIgAESACRIAIEAEiQASIABEgAq1HgERs67GnJxMBIkAEiAARIAJEgAgQASJABIiASAIkYkUCo8uJABEgAkSACBABIkAEiAARIAJEoPUIkIhtPfb0ZCJABIgAESACRIAIEAEiQASIABEQSYBErEhgdDkRIAJEgAgQASJABIgAESACRIAItB4BErENZe8ejuS1gfCwlaNg4ywkflXd0JI6531PHMH9cf10216yCw9lxnZOHm2w1Vavz8HAcQPQ5fZJXIjJgpKGeBvspY5fJduF8Rg43AkPSnLx8+LDqOv4TaYWtjUCj45Cz8Tx6GFzG2Wp76PyWG1bq2Hnrg/1j0D/D4DTljmQOdWgMjcJZZ/cbpUxUh96HbUeuo+2OrUcNgfTWqU+9NCORYBEbEP7MyIZByeoZ6biVBImJeRbXtKoBOx+ywf2V3Iwdk665fd1pCtJxLb53rRfvRH9ejPVrEJZ8lJUftvmq0wV7HAEBsA5Yw7cHmYadhWXJ66DosO1kRrU5glMW4C/BvRRVbP69CZcWnWxzVe5/VfQBjZhMyF7uj/sH7aBFdega7n499uHdZtH/WPY3c+Eon+0NyTMX4SYtdAAIRHbQqA76WNIxDa04xtjiSURC7AitssBd1j/YKwTRsNtTwCcjSzAtouWY5A32q7AchoAh/kT8Ujv7nioq/olXHv3Kiq+/QKV29v+JqjjWmLb8bjibdY0s6auFjW3L+Fm1ieo+q6moStam73PYkvskFHoGf0SnG7n4cfFepvcNtu65quYen10EHxAZe5clH3S2Gd7wWnzRLhaX8Sl2ZlQmizOBtYTgtBz7F/h8LAdbKyB+roaKC6dxI1dX+DeT23cstkZLH3c+8rDBXY26s6s/b0Cd07uwc20ln9fWUfEYvBoN614NSVim6V/2vmYRduwxOosC+y+jyyxjV176X6OAInY1hgLJGI7voh9Zjz6zB6FbuxmQH+YNc0msjUGb0d4ZgcTsZouqUJZSkLndXXkLA+taHVoS7Oj+UUsO49+P43zYaZErAMky+LgMdDOUJAwwMze35aodtC6jJyCfpHDYW8t1L7W8MThPDBqcOvAFpTnXEV9i4az0JhtlpFOIrZZsHbmQknEtkbvk4jt4CLWBvar16hccWtKDuN62hHcK2EsZDawetIL3QLHw+7cUtzY3hqDj54JtH8Rq+PSOHQEnMPHw62HDeqv5eKsvqtdZ+lyErHme5q15DfNRzQLRSzXL7UVKMvZiTtfsoLEyQldx46HyxP/xc35WWYsueabRlc0kMCjo+C2cjycbYDaW0W4vm8/FF8z8ZPc+2oErA6uw+0WDSdhx9at4/jxzT0tHwdPY7aBg8nMbSRim4drJy61dUSsKp5UhuLtIcjp9h5mjvKEqz2AOiXkVw4j5e8pKOB/dWNFH5jY081A1DsRGN1XClvmq6G8BLmbFyPlBP8GCbwmzUfUKz6QSW3V3atUoPRMDlI+yEYRe6nk9TXYMcUTtqW5iIxMQaneQPBZsgMJI6SQH49HyIpC1V/94ncjdhhTWe6nQOEHkxB/1MgokngheG4UXvaWQWrHXsNkJmHqLhATK302Ckun+8HThX2GUo6Sr9Lw7uZ8yHUeEY7kg4HwYMpYVIjgt6IQ6C1Tf0lVlKJw13rEf1qsc4fkqVDEvuYPLxnLTsX7GLI+3IDcC8L193kzFXEvyYBLOVgyLx26JTZi5jSjO7H16PHo8cpwOPewU2Gur63Cb8VHcWPtUdTqf82VuMAucip6efeBvcpqWot7vxThenoWavRc3NQxokxc3ibUTJgCt1e80E1iA6u6GsjP7EfZqpPsy5b7iizyC/Zjw+E0YzRcezlp3O1+Y8rddBJ1OvXmibB/FMFuzjS4D3VDV8ZFr7oMN3K2ovKAehMiSVyJ/gNsID+8FNfTqvQ6zA1OW2Ihc7qN0lUJuH2a+TM/BpG93KylhHO78oajow3L/DYqj2XhhoEbmh1sI6bBzbc/7Bl2Khfriyj9ZGsLusI2TMQ217jScYuvD0DPaSPh7MiwqUV1SR6uLTusHbesCDGIyxsZir9EecNOqK8sHVeqst1wa9di/OowE7Jn2D6qq4XiWh6u8+vBjaSnA/DIlBHauVZXi/9eO4b/rM6FUiCPiOUM2T7ij1hBC6vAdQLLkoFoY10ne/Z3Uc0bZt4r715FmcA4tHjeT56Dx4MG4E+/HMZP83NRr1cPm4XxGDzcCYqTSbi8tqwRi2cjbhUQsV3jV2HgY7UmwzLUDG7j+rIsWM/nYpSN10NnfHIu8GIs5M2xLjegfwyt2Ras6QZuucbfKbB0bjaiy83dyo3L+lsnURybZfiOFCrA4nmvnp92TBxxwQDe2sas++dxfcNWKARdyU2v0VyVRPcP0zdvT4Fbbyf1/lH/x43RhoxZWP5us3jN956CfouGw766CBemb8U9/fqyYxoX9+DHuOPqvwqEnJj9aCVmzIqYmwZ8ScSam470d5EEWlHEekAhl8NeKjWosvJCJkIWZkOzb+dE7NlCVPT3gQcnBrk7lcXIDIlBtuoGCfzjP8K8YYblqi6XF2LDrHjkqa4NwIrdUfCyL0XuG5FIuc6vig/iMhPg66z7N1EiVuKPuA/nwdfZSK/oiVjZlDVY87on+BJZ08RLOYiel84T2qyIvVaIAnsfgWeUIz8hDEmn2BKGxSIj3g+uAlUxnpjKDwnZsfBRhVXJUZAQgkSuPJEDzdhi1uQxsUFzMHjyAAh58Rou5AMg3RwJ9x5CVxtuVtQbuTLc+N4Ork86GbjGVX2XhCsbmM2p1hJb+8tRXFq2X3BDr8PEhPtx/d2TuBDBt1SwL/j/nEaZxBtuTvp0b+P6qgTIGVE6eiYGRnjBVmhjzb4g/0fnb2JFrA1sF8VjoLeDgKugPkNTLlq1qDyQgLLt+kK7sQNN6P4GiNhmHFfchqbi9G1IvfuA/eymqXjtxT04p7dBMRCxATMxaJoXbO+exLmILGgiDMWMK04g362CnaNhf+rUg/kON20BBgb0EZxrqL2Ky/9YBwU/lE4Uw2YUsQNGw+0fASrLk+GvFpW57+tk8rR83nuhx8cz0VNSgasxifjtP/zSuXlVhqsxSXp/a44xbqRMARFrPS8ejz/thMoDc1Em6B3iBunmWLhLL+LS1MOw0yTaMl5vnfGpSTBThZs7k1Gxr8JMg5trXeb6R6gPuA96un8TLZJMjS19ES9mbjbbEBkA57Q5cHOswc1PFqEi1/yDxM17dh5X16BGYgf9rZuOK7lQvL9BdXTfKaL6RzIIzutnw83RRBu5PhI9ZsW92yxf8x3Qbf1y9OlVgxtpi3BLJ9Sf+0j9QPdvYkWsmDELcXPT2L6PYmLNzzO6wjICrSpimSoqKwqRnZaOz0/cQfdxsVg52wdSlCPvjTBs4EQl537L3FCnQMmhrUj6OA+ldgFI2BAFH6kSxdvHIyYLgOZaOYq2pyDlQAFKq6XwGBOK2Nn+kNkC5UeXIOyDIhUhztpafigSYRt5tli2HNsL2QhZmKkV1DyuakELo5ZYrmxUFiFzSwo+P1GKakjhMSkWK6Z76WYnlgRjzY5QeNrKUbw3E+t35aG0WgLZC1Mwf3ogPKUKFG2ehCVfcBVgRazqn0qUn8rGh5uzUVjjhahVCQjoa4vy/CUIS1K303fpDsQ9JUV5fiLiNzNMAInMF/5BwfDv+ikiVwhnV/Z7KwPzR7m2G0us/cqN6OdRg4p9Sbi5kzUFeXjBfmoAJNcSUcHbpNnMi4fn006o++U4rnySi5ozNYCTG+xem4q+T7vBWk/4abP1Asry07iesQfVZx7AOmwOBr7YBzZ81yfmxfBOAJy7MmO2BlWXTuJmTp76GQY/dpPYoxby77Jw45+nUctUfag3nKZNgayXviWVv8GvwW+nc1GWfhy191zg8I9Y9O1tA62g5jZnhhtr9YvUDrf2LsaNXUKJVdiNN0zEvGmESQ0qj+1BxS6m7kbc0Nhrre+ex5WdO6E4VgVIHGAbOBXu4wZBYuxrs2VrmYirxIvY5hxX/I1Y/e8XcW17JqoYNqND0T/CG5JaRjxsUq9BBpZYO1g9/xx6vjY6wXTvAAAgAElEQVQazhLw+p25WOS44m1+am+dxrVP9qP6+xpYvTgFHmFMlkveGHp0NNxWMkKwFvJjmSjdVYR6Vb//DX+OmIhHHIHaC1k4985JTb+IYajbmZZZZWCRO7ED7FfHo19vGzAfmEqS89Su/r36QBI+Ex6POcCq9jx+nroF3EwVM++NWlvZj0nW/A8SIkZsk10q5E78+gIMGdcHv329FNdTq4BHx8N9zSjYnd2KC8uY98cg9MiYjZ51eh9IOLd8Czw1bN/+OwayH/7q7l7FzW/zcCfnvGCcY3Ouy1z/yLm2cmDZsdOVb9HSg24+kSA331i33L171Gsc6zb9SN+ruJrAuWyJnJtNNgD0C+LeJRZm/hY973nvqrrbuLF3K27tLQOGBkD29mg42VShbO1SVDLLRANELL815vrHKiIWj412Qx2ztqUz7+4awMML0uhQuPeC3kdUG4gZsxD5bhO15rPW1rqfMnE+QeUupf5JRsPt4wA43z6Jc7N5Hy75UMyGD4gZs4DYuWkwbMkS22wzubMW3KoiVnEhG/ELM3VcVANX7kf4EFuU7B2L6Ay2WzhhqihG9vJ3kXlW61vJibOSfWMRnQZw95cfikHYRj132gkrsC3CC/Y38hAZvkFt1RwWhx3xvpBW5GPJjCSoJR/nNmyLorTxWLJPeHiYFrGcFVPAyisUEztlDfa/7olqnuuy5qkTVmB/hBeqTyQiZHkB+9+siFWWoyAtBolf8JyNw5JxMMhD5+gf2ZupSH1Jpv5osC4J2TyGrTL4m8mduOs7qzBwiJ0qFvWqEZdGdXt51oWITajWcdd1QLfk5ejjqvtiV29ma1H1fSaurOZGClPWKLjtGQ9n/c0c63bj9mQfSFjXpbq7F1G2JwvywzxfyyET0fedEZAIbaDYDWW3kv04u5jbALEbg9rbKPs4CZWHecKY3ZDW8I6B4DZuWmHL1JkVqDZFuPC6gJuSipE5EctZnGtx+8v3UZph+hw6SeIa9B9QxXNd1o48jUsjt6Fp1kEpXsQ257jiNjT3Lu7HpfeP8lzHOSsJbxya2Ogp9c9RFTuu2LLvXdyDS3HHdeLQ1P1jp7HWWUXGYcjzLrj3UyYu8DdWqmEzHu6JoyC9pzu2LGeo3/lNKGLZ+SRlPpi8uRX3dOa9E7olx6OPq65VStS8fzQA7mtGQ6q3sVTz+6/g2G/Woa5fuNCmdvgU9F84HODWjGkLMCSgD6w065kx/hbGxHJ1YF1Q/9yDTfDEhGGcy9ML82jmdZlzz9SLtVTPQRuT1khzIknzEYXhFp1p+lxtsXOz2QaJOBErft5z76oKXE9Lgpx3vq76fVBjxI3dwjnP42Kuf7QfbWNwYxfvRvYDU53Q0UkWjVlA7LtN1JovGYGeaRPRA7yPmUz12Xmq+fgkNEbMiVjuw58lY7YBeyYSsc02calglkCrilhOePJ7QzI7FXvGyaDzNxGJkMI3HURg33Lkx4Uh6Yx+P7PCr6oQScHxUNseZYhKTUWAjH8P62aMIqRMWgJjHjamRSz7LHkBEkMSwUlP1SMF2sOJcZMj81IOxs7jzpUVaoupuz0RvmEFAvuzzoqKcpScO4HcjCzkMWbZlv41k4gF4zK0ZrbGxbb2bhkqzxzFHZWFkN9IVniabDfvKzEA9WbWgpgogzLtYBPgD+eA4fizE7OB03NZZIWn5hw8oTrpuImK3DxyG2v+xo19cUNjbRF6qDkRy7lIWvIVnxNkpgeacZfGphyg4kVsc44rbkNjNm6J3bhw51VqidTit+9ScXWD3jEYYseVqQ1PWCz++qIbuDpqNoS7YnBjr37fGBkXFs9N/fIs3NBaYok1Y3ET6gtx817AxY/dhDrfEo6VbcqRbbYswT7W5ctsyN0lFajt5QA5cz70XfVHNmuDTb7IdYirXK9BsH/NH72G9oEdE8d/9zQuzOdEX3Ovy5x7JhPfmwD5WaZSrJsxjMQdsvU2J5I0XhLfb8Kl1WaOpBE7N812bEMvECdixc9743PXNE8L5zyv2eb6h3Obr711ElfW7kcN44Hh4Q2nhVMg62EDA+s8H6nJMSv+3SZqzQeg/gDYBbc06y03js2EJ5gTsZxnjyVjlvtYL2LPZHApWWIbOlHpPiME2pyIlc3NQOoY10aLWB13ZE3jhYUfl+BJYwV9aQV2v+mFWiGrKA+kRSJWz8Krul1AxBrG2gr0WKNErLo86bPBiBg9El6DZeByXslPbMCs5XmCLtPNNnPEiFgjGQpt/74cg4YKnRNrA+sX/SF91gvOvbnELTWozE3ixbpZkhCmqUQsR9FG63qMq7g8fR0UzPcDS9yoGiNiNQmetFZQ9UvRnGXIQhHbVe8LseCgEYi1FbiuRUVsGxlXojY0+u7EQ0fAJYpx3zWM5RQ9rkxseDgLjK6INWa5MvVxw5K52fwi1kbfNU9HqDhoxDrz3//P3rmAVVWl///zww6KIIoQIIE3lPHSRPVDy9RJnUknI0dNzUtheUnHS2oW6k+LMbXUsiwvaV5KmsTS0Cmq0Uqd0mzU/xSVl1S8gRcMRBHEzhHm/+xz9oZ9bpxzuAjIu59nnmeStdd+12ettc/5nvdd7+uZiC05h178A5E5HLAF2U7D9ivtLWvfscM5VuerQMkEe4Kg94ZQ5x+JXI8dif+PCzm2vwetJ8ZQYFdbtowiVrMqMJrg+SMJawQlZ2hvwHtZDc8s0BJsqT/oXXeRcMuVSNL2m3XEi5O59fidX1lrJIaQ9+JoUs+9M7Gle6wd7fvqI2LxjSZ4yUjCGtiztP4hpRTWDtes559tHr3zFXPUCAIfLVpL/WHav5Twd/Mo3BSxbq1Z7fiAiNjK2ozSbxkIVDMRq3lFjdZhvB54Yge/toW4Nt6kfzqGMcus8w37auHEx5MZOGG1TrSpntdru0mIm0eEOaQ500GyJ2vCpYvYwSzaEkfbwlRWPzKD5OJbdYmn9ImdzBmbI7E7m+t0Uj31xNp3FHD/JOZPUc4JO/Ncl2FFuXuLJyJWORNoF/KrnfW0Fpr2j1cy58bRcmi09dlCt8JprXvz+MusQxbq+bIGOo+u6h1y9sXavpsyfHm0+qIWav7iEpLtyjPkSsRqYdfKF6BZZKY4OldbYr2Fn6OkN+4umopqp4W4VY915dEXGkfZiYvLQZzg2PTXydMSCnm6rpx+4SlJLqIlf9G8GtccefK1cGI3zko63puVKGLVME5/h+evtXBi62gLz/e9+m7yV37cSeQWJTFLo9K9fBW1sl3142ytmccYmsrhVSYiJgZy7onXuf7sAtoE7+enveH8PjaQs8tncWGH/glleA/ZGqh6+ClOeuTOMYfyvpdVz+s1y1nCOuZQ72yXCbdcilg1udot57dzYOKW0svCeLo3XU1smf9eksG+8HQKB6duK9Vuz/d99RGxXo9PoW2fFly/lE2dBpbsxEUusqk7xGq3ZrUfutz/bPPonW82Qn0HB1s+swoeU45z+DtI9mRjsSsR68maLcN3Jjt+4okt806VGx0TqFIRqyQZeiXpBw6l5+Mb0YshT8fRv30AWIX7OvZcOpvQ4rI5hTmkri9J7NRhyGT++mgHQr2NHEoaxtT3rENoLUmYDOx7dQPe40fR9pTzhE7as0sXsZogh5wfE1k4ZwPHGvdi+LMjiW2t5h/Wi9hm41j5ViwRhTkc2pzI6i92mbk4vzwTsaNee58Ol3eQvGkruw4oCaYsiZ1GzXiOXs2NzpNTVWmJnZKkA8bT2zn22qcYz5isk7BYfRmNInDxQLyPbCV76wGM5tqsmEOGgmfGEdbAOuxVO6NnPP0NJzZtp2BP6Wc63f8y24OQFVEYU7aT+/0JChWbzXZE4RPb15w0yqBP1qOFs/kWkL1rI5kpOtsdLoCyfHlUv1h77+dgsoFWw9txyaVnyJWILUn04GXK5OznKWR9piT4UcYajf/oHhh09QW1xBpkH+T4ps1c3ZPpZgH7klD4vKPJJJS71FP1WlcefaFxJGJ1pZSsRaWWjdXNdaX2fXnXUk5vUtetEkY3diAt2wTqzkiWeAb8KCB7x3rOaImduvcibLglyZR1KRnP9qb1sncztFATqORy7oMVZCoJZOwu7ccvUN4px5driZ3a4T9xOM0jffCyOc/q/r4veZhlrYdw8cvvqPOnrvDlbE6tLOX90mYUS+b1J9I7j7SPE5i4qvzFzPwSZlL/uLYnDXh1f4iI0T0IUJLpKGHCurqflqiWXM5+709o8HeWEkHmL7gtuHTERHDUdQcZl7sStn4gwebkXmtIX+c4UZP3M1MIMaTy6+epXPtRZeDrT51OMQQ/2peQRtYJySrvvVwyP5Y8AQYylmyhzug4gk/rSpQ4+dB1KWK1s4sGpT74dk4nb6dgryV5neHBvoS3z9AldvJwbxbb5EuvWW8z6b4AyNrNG3+dp1ZaKMdX3OJMvGrCwvWfkm/+LPTBq1N7Gv5FVydWO1Ps9r6vPiLWvI8jMjj1xnpy8wso1NaiA3SerllPP9s8eudr9qkRBDkps7kSk0ALQykJnbR7XIlYj9asFtbsg7vfmcomYiv6874ce0NurfYEqlTEOqaTw77XnyLhC52A88ATC20ZtfRl+re0LVRheZrRWb1TVUT6nUzHt3kAh6wyAWuW6jMCO7Zef5bXd8gi3n+8rV3JDOPRNC62jiTUpsROtxnvE9/VSWkgbOvReihizWeFnazHnN0sHDZPPSOsb1PVJXaA7nG0HqdkRnV05ZKxfDZZxckiSg/rMaVt4dD07SX1G5v2IGxeX4KVDMKOLpuSCO5/mXUVEmcf+un1+ATa9ImyWyuaWdbnJcsiYsHyQetDzun6BAYecVx3zmWYm835V5tzjtYYbb8sRxG4YgIRdiWB1Luceu7UqAbzltZlIi/P67UarSuPvtA4FLG6ZEpKBuGZ87isHsnzaF2VOve2e6200kpQlL2Hw1OTdMltPNub+uydDqfZ4Vop+XHC9h6r/VPa3Bdmk7HyJd07pQzhxMrDdV8O0R8dcLZm1cR+liV+iMS+U9lQnvVdHAZt34nde1BponmXlGJqxZl7NZGqlNF1dGSgxItn+xR9iR1Xc2kXyllp72WdlWo4puF0Bt5NA8myK1+itHX1Hscq7Fy5Qyk/87tY+zJZ5ifbfJ54tDeLTY8m/p2X6RZi+Qd9BYKyLxcD3pPiad0lxHG5LPTvcU/3fWWKWM/mx2fOIn7XxmFdLQrzM8n6ej3n1p4wY/R4zeLZZ5tH73zd3CslvEKyM8hrGk6Rw9rvrkObbcuzebJm8XBv2q1JtzyxlfB5X/bNIXdWcwLVR8QWGslJ38cnKxbbZ871SMQqxNvSf8ZkHomJIEArTJZ3nkP/SmTusp3o8vjqpseXuNfeZ3Abb/MvnEpY8T67yfNMxCo1a6OfeJH4vm0t50+NOaR9sYoXlrXixc/6E2kjYs3tB01m3F86EKEdWC22oXwi1veOWEY93p/OrUPx0/R9QQ7p+z9h+ZsbSHXi9K3aEjvq4G0Kq1NooiD7KOeS1pG7y6ZkTZceBPXrSvBtJcXMTVcyubhnI+dWOUi2YVfkWzfpZRaxyrm/hwjqFU1gcCDe6udmkamAq+cOcH7zRvJs7VYeax7nvTQO9MdgU4i9IkSs/ou1tZdMN2ZPRaz5C3sIPmOGcttd4dSvZzDXizV/KdjtgLmDtsVPLyX8tO3YlbzcJ8Is8nNcnFV3+51bTdaVR19onIlY3Rcv23qubq8rB3NvDrc7s58z72yi4GfbcHEDhhEjiejSGr8GlnkvMmWTs38bZ1fu0WVZ1vax+3vT1ZdIq/qS+gmP6kTgmJ6E6Pa/8me7pFkde9Jk+B9K9lqhiTwn43T/xyvrlad5FAtdnVsz39aWcctfJra5eYVXTE3u2zsR+GRPQm8LNL9PiufmtT32IaNanWH0CY+0rKsGcHJ+HN8W+E8fSpPIEHx0+sDqi3JgFH6jehL8uxb4NjBgebWZMF65SM7+FC6sS7VfK5XyXtbPj06AOy1R4plIKu7d9j1eytpye2/qv6k8MJt3pnSw1JM/uoHekxLdfuWV2rBLLCED/pfAUO2z04TxUgYXvv6UrPf0n52e7PvqI2K5PZZms3oSUMeE8Rrcon5W6ZnkaMKwLGvWg882j975OgO1SgPmH5XsjlgpDT0XsebuPVmzHuxNu/XmloiFSvm8r5hdIr1UMwJVKmIdZSeuZnzEnMoi4NaZ2Mp6uPRb4wj4jmPlxlgiwLr8Vo0bSDU22FXoWTU2vfqZFoj/ov+jZVNnJUTsLdYy80Mayb0nouWhr35jE4uqlkAvZm+YRAd/yLEqu1e1VlXvp6sZhH0zOP7S6+Tqf5Dz9afeM/G0ucPfzltevcdUA61zU8Qin/c1cHKrxmQRsVXDXZ4qIlbWgJsEAlr3YsgE9Sy5Emo5bCobqqAqlJvm1txmImIrZu4iowkYN5SIpj4U2h5hcPiEACL/PITJI2KJ9APj4USGPbPhxmaLr5iRSy+VTEDJY/HwiJEMvicUb86zc/YIFv67kh96M3RfnPwuk1NrV3O5OB+Dcu43hqDH+hIWbNBlyb4ZBl0Nx+CGiJXP+2o4b9XYJBGx1XhybmrT1JeZ1RjTPqBuYvxNPWwZnGcELHWftXvyOJSUwNT3yp/0xjMraklrEbHlmmjbEGj3ynbYHFHJO8SGF6aSeLhcpsjNNyEB6zJ8Rs7vfIuJC29wabyaytXqjLrjQRTlHyTthRXka9nda+pYq5ndRXGnMEVaG+X177kYPltlZ6l83lezyasB5oiIrQGTdFOaKCL2ppzWih6U+UOtWSnn5Sv6gbW5PxGx5Zp9TcQWFRaQd/QbMhanYCw94Tmgilg38hOUyzi5ucYTMIvYGG/ystLY+e5clv/LcXaPGj/QyhrA7dEEPBpLcPPG1NWdh1VyZuT8vJ1MR+f4K8uWWtSvxyJWPu9r0eoo/1CrRsSW327pQQgIASEgBISAEBACQkAICAEhIARqIQERsbVw0mXIQkAICAEhIASEgBAQAkJACAiBmkpARGxNnTmxWwgIASEgBISAEBACQkAICAEhUAsJiIithZMuQxYCQkAICAEhIASEgBAQAkJACNRUAiJia+rMid1CQAgIASEgBISAEBACQkAICIFaSEBEbC2cdBmyEBACQkAICAEhIASEgBAQAkKgphIQEVtTZ07sFgJCQAgIASEgBISAEBACQkAI1EICImJr4aTLkIWAEBACQkAICAEhIASEgBAQAjWVgIjYmjpzYrcQEAJCQAgIASEgBISAEBACQqAWEhARWwsnXYYsBISAEBACQkAICAEhIASEgBCoqQRExNbUmRO7SyGwkMLZj3LdqsUxDAl/xEu4CYFqSOC/vX/CeI+/tWVpH1A3Mb4aWismCQEhIASEgBAQAkKgagmIiK1a/lZP75bwIfH3+On+LY99rw4iYbsjI7sxe0M8HfTfe3P3sXBwAjur0ZiqxhQRsVXDvWqf6j1tLu1irDYEGUtmkfW1I7t6Er4xliD9n06m8MNz26pkECJiqwS7PFQICAEhIASEgBCooQRExKoTFztjLXH31OXQm8OciMbKn2ERsRXFWBWxpXqyVBHjRLhYBBGliKCKsrUc/QRG4T95IE0iQ/AxWPoxXcnk4p6NnFt1pBwde3prNIHLBhJa5whHxyZi9PT2Cmpfk0WsFYKwJExj7qNIPLEVtDKkGyEgBISAEBACQuBmIyAiVp3RUUs/o3/L0jyfN3bqLYKWUjyxentUryziibVQqQUitvsQWo3phF8dR+sy9waLb/UHgSv7OTii6kSsnoRnP0KU/oPGjd35gIjYG45cHigEhIAQEAJCQAjULAIiYkXE1qwV65a1N7mIbdqD8Pl9CTKA6UIqpzZvIe/LbMCAV8doGvbvitdnr5PtMIzWLYAeNhIR6yGw0puLiK1QnNKZEBACQkAICAEhcPMRqFoRG9SNcdPi6NY6FD9vC9y89H0kL1vIhh/zrWlrbduEFnufjDlpbHv7BZb/K0fXdhRLPutPyL8XMmZnO158qieRAZbOjTmHSF7wAolq3/bhuw4m2OacqcVjm0Zy7+nsGxTPuAEdiFCOsRbmkb5/A4tnJ3NI343bdls/uzI8sb53DGby2IfpEBGAt+LBM9uczPJXN5BqhdvCMPJ4Mr2n7WPws+PoHxNh4Z6Xzr4PFpPwkdUo8b0vjvjHehFd3LeRnOM7SHrrDVIOO944HcavZOZDEXA0mRmTVltzK9deqzwRW6dnX4L/0omgYB8UHEWmXC4f2s7Z17Zjslmy+IbgM2Yot8W0wM8c7mvi2plUTq1OouBnk9UIrTyHRbGEDe9OUCMDXpjIT9vKyTnbivs3PJNA+06BFF3Yw6H4JPvnOmLXJZYmQ7qW2F1o4urJHZx+JQWjon+1a/gU7owNJGPJPHJ/N5Km3aMstheayDv6KSfmb6fQPM4ogtZOILxB6ROVv38pRxdooc06j+ffUvGZMJxmd4VTrw4U5WdwNnkNWR/rjQHUkOmw1iHmdgpD46UTZKxbQ+6uAqcPrxRPrC1DUzZZO5I4axu6/Yc4Wk+MAWXsq8H/uSFENA/EUAcKLx3h1KqV5O61nn+rgYiILdful5uFgBAQAkJACAiBm59A1YnYNqNYMr8/kap4tUKtiKcJq0v+qbS2GEnbPIOJqzRRpQqwvDzy/PzQp0kyd6gTpWUXsens+9aPDvcF2K2Q8zsTGLFwn+XfPbK7kkVsj3jWPt2NUEe8c3azcNg8XUIoleHJfez260Bnq+w3ip3n2Tl7BAv/rdp8TzxrE7oR6mC/5P17IYNmO0o1pU9MlcPu2cOYp/VX7n1XSSJ2wATaPxqFevzUysqslKfJWKf/pygClo2hWbCj1vbhvproytyfTUBMC2ynyXRkIwdmfmMRj6smEN6ogHPrppGZ4hpWneFTaBPbwqHdmE5w7G+vk6fpTLOIbcG1/AK8fX3ssjmXiNJyiNjT+8nwjSE80Nb2bE4tmE3OfvXfo3oS/rdYs8fZ/jKRlfISGetsRK/asKJFrNeAsbR+tB0+jixJ28Kh6dsp0v6midif91PQKoagejY3mY5wdPRS8m1/9NCaiYh1vailhRAQAkJACAgBIVCrCVSRiO1A/Duz6RYCxsxUUtYvJ+mLdPKDIunVZxSPRqUxYromYiMYtXQJ/Vt6Y0zfyluvJrL1aA6+EZ15ePw44u4IAOMhEvtOZYN5KlUBpvzfwhxS1y9mYdI+iJnE/Fm9iPDOYffLw5in6AHd5e6ZWEs7y43Gs/vYsGIxG/YbiR47n9l9IvHO3MmMJxeSiqd2W9tTsZ5YjbeR9J2JrF6bzL4sCIjpz+jRcXSL8Cb90zGMWZauGqFjiJHz/97AW8s2sK8gmnELZhPb0pvzO2cwYmGquX3nWe8z874Azu+cR8Ky3aTnY56fXgMG06veR4x52XG+5G7PrmVyj9Aa44n1m/8mrSILyNy8kHPrVfEUGY3f0Fh8T84j872SOTRMSqBtl0AKz3zD8XUpFHxfAIHh+Dw2lJZdwqlzZhs/T04pFj76pERFV45w8r1EcnfkQs84Wo+OwVcRPkOXko+WVfcExwa+Tp6r11fTnoTPV4SgiZwdiaR/kEpRthJ2fC+3jh5Ik0ZgOpzEgef3WHpSRazyf4uyU0lbuZ7878EwZiJt/hROnUt7ODA6CWs/orvhxPqMwAVc3p9CxupvMF0Lwf9v8bRsbiB310KOv5EB+OP3SgKtmhswndlO2pKtXEsrgNta4DtqJJG3++NlOsgvQ1fgyB9boSLWtythqwYSbMgl8+P1ZCYfpCjfgFf3roQM7UtIowLOrprGBS2xsSpifc3voFwufLWe8+sPUlQvmuD5IwlrZOLCB1M5u8nJ5ImIdbWq5e9CQAgIASEgBIRALSdQNSK2x2w+fLYDfrn7eGNkAludeSSUyWk2ibVv9SI0L5XVT84g2aptWyatXkSvMCOpq/oyY7NOxBrPs3PZRBZ+UXLD4Ne2ENfG6DBZkmci1sj5b1czdW4KJYHMqvDTPL0e212JIvaueNbO60bjwxsY9kwiVgg1O48m03uS9sOBOhbjeXavmsq8T3Xh2iOW8NmASPQe1ojxK1n5UATGzH1seN1BKPgN32SV44mt9/wC2tzhQ0HaNk7YhuFajTGcgGXxNAtw5HHzp+GSubQItRahmoi9dmQLR1/SQnaVTjXPq9beMxHrNWYmd/wphGs/J3J4tubiVI2N6kuzeT0IuJbK4cfXcE0nYk0XvuFo/EaMxYulK2HrBxJ8zVHyJg9FrCmbjHcXkrVNJz8fn8IdfVpQoIUfN+1Ls0U9CMhP5fD4NVyzWrSBNFySQItQ597oChWxAybw+0ejKNizkGOvKQJbd8WOpN3waEx7l3L0FdWdrYnY/CMce3UlebrQccNzc2nf0R97z72uTxGxN/yNIQ8UAkJACAgBISAEahaBqhGxo5fwWb9Icr6dx7C5u0snpgpe78OJ9H3G4mvVX1pIcNrm3kxcpROxtiHJQGneTc9ErBtZjD22uxJFrCo8SwWds5t5w+ZhmQ0bQe5yTbdl1Bsv07+1drD5PGkHviVlbRJbFbfsDb8qR8Ti246gRWOLw2BNlzLI+n47Fz/Yj8kqqrUH4Rv7WtcgtWOQS8Zrs8hSHaCaiC1V3Jj78EzEWvr1ceL500KCdYJa9cQ6Co82n4GlAkSsO1mMVSFY78hGfjKHUVtfrnhVpIjVhGdpy7gobQs/TlcLOmsitqx1Z0XE3vA3hjxQCAgBISAEhIAQqFkEqlTE6kNSnWLTxOCPq+k7PdmuWbUXsW7bXYkiVv3RoPJErKXngPsHM7pnd6LbR6Dm0iLn2zd4au5Wa+9vpe8RD0TshW/4afxGCm1F0v/Npd1djurEGqjzYC8C7o8mqLmWbKiArJSFuvOZ+rBZZ4Mtq4iNIeS9OJrUc+9MrOjy0uwAACAASURBVEXMGZycn63+ItbwcyIHbT3IwI0Usfb1Z+3nVERspW9qeYAQEAJCQAgIASEgBIoJVI2I7fcyW0ZH4312K1NHvVF6Vlo1FFYJJ14+aAbWeWy0cGK9Z1SXWVefHOpGe2I9trsSRayLHwLs94Onnlj7HgLun8T8KcoZ5PPsnDmChd/fyF3ngYh1mGQnnMAV8UQEWgtN+xEYqNMvjpZDo3VnVpVWqjg06MJ0XQzflSgrud2A77z5tI4yUHg6hYNTt9kJcP2j6kxK4PddArn24xoOz7GcYS6+tHBivWe0unhi7xhIy+e74q+EEz+hhjoXG66FEzuvh1uRnljtnHDOl7M4tTLX9UIWT6xrRtJCCAgBISAEhIAQEALlIFA1ItZ3MIvej6OtN+Qd3cqGD5LZ+m06+b4RdO4zipHR6brETh2YmTjbnCHXeHIrb72uJXbqxfBnRxLb2g+ydpMQNw9LTuCyiVjLeVk1edTc1U7DYN0NOwZP7a5EEUssL384jmg/S2KnxM072H1UX5bIdgV5JmJHvfY+HS7vIHnTVnYdSDd7XZXETqNmPEev5o7PICtPrNoSO+q51WAwnt7Osdc+xXjGZJ04yEpARRG4eCDeR7aSvfUARiXJkHJFxhA8M46wBtZnXLXzs8bT33Bi03YK9jjOoquRd1/EArrEQcbz+zm1/lPyzf374NWpPQ3/oqsTGzOEVtM64UcB2TvWc0ZL7NS9F2HDexLkC3n6s55lErHqeVlz8qg1pK9TEh85eiu5e3ZWuVf7IcEyP8eXa4md2uE/cTjNI33wyt7DgbG2SaYsz61QEds0lmaLehJQmE3mp1u4sP0ghcpacXbdEBHrS69ZbzNJyZCetZs3/jqv9NwC5fiQkFuFgBAQAkJACAgBIVDdCFSNiAXajl7Cy/0i7UqJmAHZnGf1fWA2b0/pgH1BG0sG4t1vPsW84gROZROxvkMW8f7jbe3tcVgn1o0zsYqQK4vdpayQknO/gMsQYaWW7USKczyPWMKSAU54A1Z9e3gmVp+x2c58u/I9WouqLrEDdI+j9bgYzFlk7a5cMpbPJmuHJlZKLyljsi2z0rQHYfP6EmxbXkV7js15SY9ELAa8J8XTukuI47I56D2UBrynJdAmxt+uXI5iSlH2Hg5PTSpJ4FQmEVviHbbF6LBOrDtnYpWOSpufwmwyVr6kmx/XIdz6c74uQ4RtbPR+JoE2nQIdMsSKt+5Hhko9ExtN/DsvmzO8K5dbRzOq26eP2CMEhIAQEAJCQAgIgTISqDIRq9gbcP84Zj3RjcggP7zrKILUSE76Pj5Rytb8aO3K8b1vHC+Odqdt2UQs+NJ57IuM7BZJqL+uSmc5RKwyRo/triQR65C37lnlEbG+d8Qy6vH+dG4dip+GriCH9P2fsPzNDaQ6ye1UtSV21MF3iaXJkK4EBfugLEEKTRRkH+Vc0jpyd9kUb+nSg6B+XQm+LdCyXgHTlUwu7tnIuVVaoVUd1MAo/CcPpElkCD62tU7LJWJLbA8Z8L8Ehmr2mDBeyuDC15+S9Z7eHgOGESOJ6NIavwYGsxArMmWTs38bZ1fuoVA/P2USscpCb4H/9KF2Yy2XiFWG2bEnTYb/gcaB/hjM7wgTeWf2c+adTRTosv6WJLxyvoHKI2JBCR0fQFjvGBo1MljWSvFlE9Z8Qzyxlh/J3pnSwVIL++gGek9KLOPHgNwmBISAEBACQkAICIGaRaBKRWzNQiXW1hwC7pyJrTmjEUtrGQG3sxP3YvaGSXTwx71M77UMowxXCAgBISAEhIAQuHkJiIi9eee2Fo9MRGwtnvyaP3Q3RKxy5vzhESMZfE8o3pxn5+wRLPx3zR+6jEAICAEhIASEgBAQAu4QEBHrDiVpU8MIqCLWyupjGBL+6ORMYw0bnph70xH4b++fMN7jbz2utA+omxhvN1atrJjlD0bO73yLiQtvdBmrm24KZEBCQAgIASEgBIRADSIgIrYGTZaY6i4BEbHukpJ21YOAxyI2xpu8rDR2vjuX5f8qLdN49RifWCEEhIAQEAJCQAgIgYokICK2ImlKX0JACAgBISAEhIAQEAJCQAgIASFQqQRExFYqXulcCAgBISAEhIAQEAJCQAgIASEgBCqSgIjYiqQpfQkBISAEhIAQEAJCQAgIASEgBIRApRIQEVupeKVzISAEhIAQEAJCQAgIASEgBISAEKhIAiJiK5Km9CUEhIAQEAJCQAgIASEgBISAEBAClUpARGyl4pXOhYAQEAJCQAgIASEgBISAEBACQqAiCYiIrUia0pcQEAJCQAgIASEgBISAEBACQkAIVCoBEbGVilc6FwJCQAgIASEgBISAEBACQkAICIGKJCAitiJpSl9CQAgIASEgBISAEBACQkAICAEhUKkERMRWKt4a3vn/fsVvfVpZDyLtA+omxtfwgd085ns9PoE2faK4JXsPh6cmYcy/8WP7b++fMN7jL+vkxqOXJwoBISAEhIAQEAJCoFYSEBFbK6fdzUGLiHUTVNU183vlTVo1V56fS8aSWWR9feNtERF745nLE4WAEBACQkAICAEhUJsJiIi9AbMfO2MtcffU5dCbw0jYfgMeWFGPUEXsLR83o87/c9Lp8CncGduCrJSnyVhn2yaKoLUTCGc/B0ckYqwouyqyn8Ao/CcPpEnzxtStZ8ALMF06QebXn5L13pGKfFKl9FUdPLFWAwtLwjTmPorEY18p8y2dCgEhIASEgBAQAkJACICI2BuwCkYt/Yz+LfPY9+ogEbE3gLfbj/hDX1qM7UFDg+M7HAtzt3uvnQ1FxNbOeZdRCwEhIASEgBAQAkLgBhIQEXsDYIuIrY6eWAN+rywyh+IWpG3j1KqvuJZWABjw6hhNw/598Tkwi7Pv3YAFcjM9QkTszTSbMhYhIASEgBAQAkJACFRLAlUoYgPoNn4Wcfe3JdTPwsaYk8a2t19g+b9ySmD59mL225PoEADn/zmVEW8eKvlbm1Esmd+fSO8c9r3+FAlfKFltRrHks/5EHE5k2KbGvDi6G21DLA8w979sOsu/tcl+E9SNcdPi6NYmFL86pdii9G72qqaR3Hs6+wbFM25AByKU7gvzSN+/gcWzk1Es7JbwIfH3qANzNvW5+1g4OIGdur+3fWgSowZ0LrYZYx7pB1JIfCmR3U6S9nQYv5KZD0XA0WRmTFptfn6FXJUWThxIvXEDCevYGj9fNYT3Sga/frmRC+tP2JvuG4LPmKHcFtMCP7PX1MS1M6mcWp1Ewc8mq/aWM6InODZwKQX9hhD+l2gaKs8oLCDn+y1kLNhDofkONdS5gYdnSbvE0mRIV4KCfVCWSpEpm6wdSZxdZRN6/Ic4Wk+Mgf1LOboa/J8bQkTzQAx1oPDSEU6tWknuXsV2A77z5tM6ykDOtlmcWpVrM/5wAlfEExGYTfqC2WTv19uua3rF1Q8FBur0G0BY7xgaNTKUbjs+eI8eTnhn3fxcOkL6ujXk7lKEfimXiNgK2XrSiRAQAkJACAgBISAEhIBzAlUkYiMY/Moi4to7EnlG0jZNZOLa9BKr74lnbUI3QjnPztkjWPhv5U9tGbX0Zfq39Ob8zgRGLNyntreI2MjcHHL8AwiwHbvxEInDprJBE4TFQtgRJCNpm2cwcVWJLLSI2HT2fetHh/vsei+2pSwi1nfIIt5/vC3eDkxJ29ybiasc2diN2Rvi6WBODpvD7tnDmGfmUwFXpYjYEtFmb6EiPl8nz+oPUQQsG0OzYEcxv/YC1CJiMzi714fQjoHmM676K3fXQo6/kWEWj5on1nRmO0fnbMGYXTozrwFjaf1oO3wcNDOlbeHQ9O0UaX/TROzP+yloFUNQPZubTEc4Onop+co67DmSNqOj8T6zjZ8np5T0odwSM4RW0zpR3+pvmgDX9VmqiDXgPS2BNjH+djzsE0L54ztnJpFtfBy0NZH18Wwy3rMV2jo7RMRWwMaTLoSAEBACQkAICAEhIARKI1AlIrZYrOUcIvndxSR9kU6+bwS9Hp1M3IC2BOSlsnzQDFJ0lrcdvYSX+0XinbObhcPmkTl2JS/3iYDjycyYoPc+qiJWudd4nn0frGH1x7u52DiW+PnjVI/uGEa8qYjkCEYtXWIWwsb0rbz1aiJbj+bgG9GZh8ePI+6OAFBEb9+pbFBtsYhYy38Yz+5jw4rFbNhvJHrsfGb3icQ7cycznlxIqs52d8OJR73xGf1bGzn04VTmvpuG4o8OaN2LR554lMi0EcxY63gquz27lsk9QmuIJ7YH4Rv7EnTtIMf+to48cwivD15/6kTQX6K4OnGFlYg1TEqgbZdACs98w/F1KRR8XwCB4fg8NpSWXcKpYyP8SrL1KtO/n1NrN5L//XXqjJhAmwdbYLjwDT+N32jxxkb1JPz5WIvALCwg9+geziVvtTzD9vLtStiqgQQbcsn8eD2ZyQcpyjfg1b0rIUP7EtKogLOrpnFhm3qjKmJ9lf8szOXCV+s5v/4gRfWiCZ4/krBGJi58MJWzm5QGmrc1kxNT53H5dMnDvafNpV2MDxc2TefsB9ZeZ0srN5JnDZhA+0ejMFBA1o6NZH6wH1O2FjbdFa/PXidby2qstq1z6SDH168nb0cu+Prj3X8ozfq0wzc/lcNPrOGas7eKiFj5xBECQkAICAEhIASEgBCoZAJVImIHv7aFuDb5Dr2G/edvYdQd+ex+eRjzvtGP3pdeL77DpBg/cn5M5bc7ognN2ccbTyWw1SrMVhWxeYfY8MJUEg/r+uj3MlsUj9fRZHpPWg3NJrH2rV6E5qWy+skZJFv105ZJqxfRK8xI6qq+zNhs6cciSI2c/3Y1U+emmIWm+hfVA2wfIuyuiI2d9yHj7vIj72gKy+csZ2dWJc++q+4rxRMbTfC7IwnzLSBr2xoybMNwrWwKJ2BZPM0CdF7L4r/703DJXFqEWntvLSLWRO7eRI6/ov8pQRXPth5LNVQ5vGMLfNVQciXcN2NjEjnbdK7ZARP4/aNRFOxZyLHXFE+u7oodSbvh0Zj2LuXoK2pYsSZi849w7NWV5OnCng3PzaV9R3+rjM6GZxJo3ymQEk+xTqAaUjn8uDPh6ErEah5nE9mfv0T62tLdzb7zFtE6KlcXulwyznoJC2hzu4mM12aRtcfJ4hER62pXyd+FgBAQAkJACAgBISAEykmgCkRsZ2a+P5PO9pG4VkNJ29SbibaeR935WCV0tuQcrP5WVcQeT6b3hNXWeHzHsXJjLBHa33rM5sNnO+B9OJG+z2i+1pJbtJBgfSivu4LUyiJ3sxP79mLmW5PoHGS525iTzqH9W0l+L5l9VSFoK0XEAt2H0GpMJ8v540ITeecPkv3lVnJSbMQhqvAsdZHnWokqi4j18JyruX8fDLG9CIrtxK2BSiitiayUl8hYZxF9mvAszZSitC38OF2toaSJ2JMp/PCc5p4t5e6msTRb1JMAvadYDTPmxzUcnqMX5Pp+XIlYLfTYUai2rT1RBK2aQHij0t8qWR8/TYazhFciYsv5SpbbhYAQEAJCQAgIASEgBFwRqAIRqz/D6dw8pyJ2zST1/Kf9eVVLb6WIWM3zaitif1xN3+nJdsbccBFrtsCX6D7D6f/HGNq21BJNORurq+kt5989ELHWHkTtue0IXjuWMEd1Yn1DqDe0F43vbE+gliTp2gmOz3mdvOIcST0J3xiLqumdDKaiRKzWvaEk9JgTHHvidfLywRLWaz547PQql4gtTvBU4gWt9/wC2txx1aFXtMQIN0VsvSMcHboUJ7nB1O4cnLV1MFoRseXcV3K7EBACQkAICAEhIASEQLkIVIGI1UJyz7P1ryN445S79muJnOBQUjI8Mpi2pJMyfQzL9SHDpYjYiPErWflQBEZNtN4Vz9p53czhxLZncJXEUZZwYuv6rpXqibVD4Uv0oFnEPxFNgM3ZXHeplaudByK28MhGfpppFf9dnJTI79IeDoxOwtGJTotuD8Hn2Ym0vt2f/1r1o4qqUsNprUdYdk+svh9VfOszFw+fwp2xLcj5chanVpaS2EjrxlNPrHKf6nm9bg5ZDiXkvThCsh0ke7IasisRq4VdF3Bu3SwyU5zOgrlXCz/7s7luryPxxLqNShoKASEgBISAEBACQkAIlI1AlYhYTUySdYjk9avZ+s0h0kt1EfnSK+FtJt0TgFEpnaOE/mqZfO3Oxaqe2LM7mfd6Ej8c0CWN6teWgDp6UdqBmYmzzeG7xpNbeet1LbFTL4Y/O5LY1n6QtZuEuHkU5z52NzRYNx+WM8Bq8qi5q9nqcLDdmLkyjsaHU0hO2cHuo5bTtgGt+xM/ZxTR/kpZn4nYBEib21RpiZ07BtLy+a74U0D2jnWcWacmPOp4L7eOHkiTRnBNHw77hyE0e7QhuZ9v5/KeIxSZo3V98IodSuTwaHxtwm8t3kgfjKe/4cSm7RTsKf1Mp/sitgchK6Iwpmwn9/sTFJ5RxV1kFD6xfc1JowxKBmHNe6mF+xZmk/npFi5sP1hyj6O9VxYRqyV48t7PwWQDrYa345LThE7aQ12JWNCSY3mZMjn7eQpZn6VauEdG4z+6BwZdYiev0fHc3jMcsg9yfNNmru7JpKh096316N0Usb4PzOTtpzsToGTUfvMp5pnLY8klBISAEBACQkAICAEhIARcE6gSEQvdmJkYX3z2085Mm/qpvv1e5p3R0fhZJWDyZfBr71vEoVWGYl12Ygfjz/n3Gzw1e2txWKXvA7N5e0oH+1I8yr2F9l+wy+KJdVo6x2qcpYdZG48mM3HSanSFh9TRVXGJHUor3wJFl/ZzeHIiRk2j6LP22s2PgxIuTXsQNq8vwbYlarR7bUSv+yLWVaiy9ZlY5XHezyTQppN92R6LKTbncMskYsEiIn3IOV2fwMAjjjMBq15h59vb5vyrbzuCFo0lPNDRHbbnh6MIXDGBCIdtAVf1aN0UsdHxa3m5W6jFIAcZvV2/uqSFEBACQkAICAEhIASEQG0lUEUiVgkhjWbw0+N4OCaCANvCm3pxV1zHNY/UVU8yY7POY+M7mEXvx9HWW39m1LGIVZIk7fvHchZ/mGp3LtD3vnG8OLobkUF+eJuTDRnJSd/HJ0r5nB+tPURlEbHKOdfOY19kZLdIQv11VWBtxHrA/aOY/Gh3oiMCLHYoyZ1yz5P2TSJzl+3UZUK2Xq5VWmLHbIoP3qOHE965NX6+BnN90SJTLnlp35GxOMWm/qoP3o8PJOQP0TRqZMA8zEITBdlHOZe0jtxdDsrbBEbhP3kgTSJD8LEtF1tmEWugzoMPEdQrmsDgQLzVfotMBVw9d4DzmzeSZ2eLgTr9BhDWO6bE9uKpqBgRS3EpH8hzlAlZeZ6nIla5R83CfNtd4dSvZ5mjwvxMsnZv5JxthmgHbYuHWUEiFiVJm3a+vTCNDQ9PJLG2voVl3EJACAgBISAEhIAQEAIeEag6EeuRmZ40LiWxkyfdSFtw50yscBICegJuemKVW3q9+KG5ZBY5u5k3bB67haQQEAJCQAgIASEgBISAEHCDgIhYNyDV2iYiYmvt1Jd54O6IWN8IOvcZxchHOxDqDed3JjBioXbqvMxPlhuFgBAQAkJACAgBISAEagkBEbG1ZKLLNExVxFrdm/YBdRPjy9Sd3HRzEvhv758w3mNTfsjZOlFrM/upKIyZO3lrwkK2Sl6nm3NxyKiEgBAQAkJACAgBIVAJBETEVgLUm6ZLEbE3zVRW5kDKImK93TjrXZk2S99CQAgIASEgBISAEBACNZfATShia+5kiOVCQAgIASEgBISAEBACQkAICAEhUDoBEbGyQoSAEBACQkAICAEhIASEgBAQAkKgxhAQEVtjpkoMFQJCQAgIASEgBISAEBACQkAICAERsbIGhIAQEAJCQAgIASEgBISAEBACQqDGEHAoYmuM9WKoEBACQkAICAEhIASEgBAQAkJACNQqAiJia9V0y2CFgBAQAkJACAgBISAEhIAQEAI1m4CI2Jo9f2K9EBACQkAICAEhIASEgBAQAkKgVhEQEVurplsGKwSEgBAQAkJACAgBISAEhIAQqNkERMTW7PkT64WAEBACQkAICAEhIASEgBAQArWKgIjYWjXdMlghIASEgBAQAkJACAgBISAEhEDNJlCqiB1zzz8ZeBtgzOH04U28euwjDpYy3u5jcnnzbm9emVqPxLyaDUasFwJCQAgIASEgBISAEBACQkAICIHqR8A9EavaffHAAgb9ssPpKEZPz+G57lcgLYQx4+rivGX1AyEWCQEhIASEgBAQAkJACAgBISAEhED1J+A6nPh/mvJgs1lMvLsp3gU/sPLz6WwsZVyjZ2cz695r5H4XQu+EW0iv/gzEQiEgBISAEBACQkAICAEhIASEgBCoIQRci1jzQJoytfPbPBiSxsbk8awsdXBFvJt4ju4hdfl2YRBDvqohJMRMISAEhIAQEAJCQAgIASEgBISAEKj2BNwUsWA5H+uOiAX+mM9P8dn4nw3miSfrSVhxtV8GYqAQEAJCQAgIASEgBISAEBACQqBmEKgcEct/eXP1Wf4S4c1/ltxKv5SaAUOsFAJCQAgIASEgBISAEBACQkAICIHqTcBDEXuaf2x+iiX/dT2oiDG57Op/idzvbuP3CXVc3yAthIAQEAJCQAgIASEgBISAEBACQkAIuCDgtoi9K/JdXokO5eKxdSw6kMS/C1303Pwau1ZeIOJsMEOerMe3MhVCQAgIASEgBISAEBACQkAICAEhIATKScBtEcv/9OL/7htNjxA/yyOv7OWlL15gu1MDjHz2yXnaFwQyd5Avq8ppqNwuBISAEBACQkAICAEhIASEgBAQAkKgEkVsIUkfnuE+RMTKMhMCQkAICAEhIASEgBAQAkJACAiBiiHgtoi9p1US8+4I4OLhVfzfLx9xzFU4MdfZvOUsdxtFxFbMVEkvQkAICAEhIASEgBAQAkJACAgBIeC2iLWU2HE/sRPamdiTIXQZU5d0YS0EhIAQEAJCQAgIASEgBISAEBACQqCcBDwUsW7WiQUi4nLZNUyyE5dzfuR2ISAEhIAQEAJCQAgIASEgBISAENARqDQRO2fxeeLaerMjoTFPfCfMhYAQEAJCQAgIASEgBISAEBACQkAIlJ9A5YjYP+bzU3w2/unBDBkl5XXKP03SgxAQAkJACAgBISAEhIAQEAJCQAgoBNwUsU2Z2vltHgxxJ5y4iHcTz9E9pB7fLgxkyFcCWggIASEgBISAEBACQkAICAEhIASEQMUQcC1i/6cpD0ZMY0xMJH4FP7Dy8+lsLOXZo2dnM+vea+TuDuX3L9apGCulFyEgBISAEBACQkAICAEhIASEgBAQAq48sZaMxCWcLh5YwKBfdjgFFzf5ErMezIW0EMaMq4vzlsJeCAgBISAEhIAQEAJCQAgIASEgBISA5wRK9cQWi1hjDqcPb+LVYx9xsJRndB+Ty5vRdZkVX5d/5HlujNwhBISAEBACQkAICAEhIASEgBAQAkKgNAKuw4mFnxAQAkJACAgBISAEhIAQEAJCQAgIgWpCQERsNZkIMUMICAEhIASEgBAQAkJACAgBISAEXBMQEeuakbQQAkJACAgBISAEhIAQEAJCQAgIgWpCQERsNZkIMUMICAEhIASEgBAQAkJACAgBISAEXBMQEeuakbQQAkJACAgBISAEhIAQEAJCQAgIgWpCQERsNZkIMUMICAEhIASEgBAQAkJACAgBISAEXBMQEeuakbQQAkJACAgBISAEhIAQEAJCQAgIgWpCQERsNZkIMUMICAEhIASEgBAQAkJACAgBISAEXBMQEeuakbQQAkJACAgBISAEhIAQEAJCQAgIgWpCQERsNZkIMUMI1CoC9UbTbMIjNKmXw4l3R5OZkVerhi+DFQK1loBfETOfy2Xw3Vfx974OaSE0G1e31uKQgQsBISAEhEDZCIiILRu3Srmr7p83cVdHP13feZxYPYDMs5XyOOm0BhDwnjaXdjH+ZKU8Tca6Mho8fAp3xrawurlc/ZXRDKvb7l7GvbGR5n+6sncBB/65oyJ69aCP0TR/4RFC9Xcc/4jv/r7Kgz6kqRCoHAJtZk/nmXsbcDx5JvNXlvEZY8bwdv+mVjeXq78ymmF728zFmTzV9reSfxYRW0FkpRshIASEQO0iICJWne+e9yxi0O3eHP14Igt+rZpFcPOL2CiC1k4gnP0cHJGI0RazKraqXGA5mH5NTJKfyuEn1nCtuI0B33nzaR1lgCtOxlWO5XTTitgq98TWJhH7MMFPDSfiloP8vPwFdPKhHCvTs1s1UQbX+M+SOaxI0d/fjelbH6Bl2hc8NW6nZx2Xo/VdMycz9N5b+GXxq6z+ynFHxXbnHeCtR9bzfXGzW+i++HmGtL0FLqfy2qAPOVwOW2xvvXlFrJGvtp6nFb78JzGAWe97caACuUlXQkAICAEhUHsIiIhV5/qx2EQeCr/KDx+NrTIRq192FkHLTeaJvQlELLlkLJlF1tfqbPn2JPzdWIKU/6yuIla/sKrxDwVV99pVBe1N64lVx3dpL9+/WdUiFkjfybOjviC3eMKrRsT2Xj6PvpFX2LtwvmsRi007v25M/+gBWipjqK4iVr+hVK9slXti/3CVn2Zm4X8olGaTvatuy8uThYAQEAJCoMYTEBErIvYGLuKaK2L9XnmTVoEZ5HiF431oKUcXHLFwGz6FO3qZyDoXRXBANfXEioh1scZFxFb2S0DzLGZl5RAUBLsSXiXxO+2p1VfEmoVu0FlO1wmj4c9reC7huNlow5gxLIu9zuGzLWkTUE09sdVRxP4xn5/is+G72/h9Qp3KXnbSvxAQAkJACNzEBFyI2IZ0vn0Sg+5uRXB9CwXTpVPs+PJV3sm6XIylfshUFv0lmkb8yo6/T+XtqyXEWredw/P3N8NwOZW3P1jEjiKg7RyS7g/j6BcTSan3LMP+V+2/yMSl0UG1EQAAIABJREFU9H/xztZE9irt9JehE0/eP4DOLW7FV/nsKwJTrr0tyi0Wr+opPl3xMt+3+CtPdo3mNsX+oqucOfgPVu76nKNA5y4rmHC7OjBnk3wllaXvL2J3eRZBoyEEx/bhtqYB1L1FscPI5WNbOZ68jN/sYmotD3LLE9voYYJ6PEKTqFB81R+1TbnnufDtOtL3OjhjGDyckJ5/Jrx5AAYvKLpu5MrxHZxMeZ0Cu7w6bfHp8hTNOrbF3w+8lLnPPc3Z7es492NZaZRRxPq2wG9CX0KjW+BnMK9CjJdOcG5jEjnbsu1npkssTYZ0JSjYB/NSMWWTtSOJs6tU4and8Yc4Wk+Mgf1LOboa/J8bQkTzQAx1oPDSEU6tWknuXpO5tUXE7ufEifa0aHFADYf2p+HiuTTJXkOG/0haNT/BsYGvU4wyMAr/yQMJax1CPfP3NYvdGevWkLurwN7u2zsR+GRPQm4LxFv9fldYCHXqYH0m1qk31QVf5YlueWJ98B49nPDOrfHzNVjm/tIR0p3Z7cHecDtk3nxmNoQTa1dR+OfxtAzzhqzdpK7YRN1Bc2gT5QeXfuDQ29O5Yo7ttgjRoIPr2P91YyL6dick2I9bvMCUlUbapmlcuuAseZSbIjZ0PBF9SvotMuaQuf1tTun3msd2q/DUd0RE8d7M4+J/PuLktiSu69+FWv+rR3MpfC4te0TSUNn7yjvl4Ecc3bJObd+dkKen0aJR6ZNjfx65MvY9FIfHfr6TWx7sRpNDnzB58ndYdpcTEet3K10m9af3vU0JMr/frnM1/QCbliSzK/W63cCCYh9kyKAY2oTUw/yaMF7h9M+7WD9vF8fVqS8Jay6Fi86zahGxqXyW9jt6R/6ihg03oO/q6XT7dT3bGg6lb+RpNvZayRdal0Et6TujD93a3kp98z6+jinnNF+sfJ8tO0oOImjNDdExDBnXjXsiAszvHvObohDz/7fynDr1prZk1Icj6UgpYtotT2w92kwcxJBukTTxUz6owJRz3KndHmz7kqYiYsuETW4SAkJACAgBewKliNgw+v3pBQa1ciTyTJzc/jwzjpRkHLqzwyKm/e+tcHEPCz58ix+UZ9UfwsuPPkhzw6/s/nAqSy+pBphFbDPyL1/Gt2FDO6tMaZsY+8XHFGthrR+HCQxNnPzXy8w4dKy4H4uIPcsPP/hy5532/V/4f4uYtC/1xojY8Bdp/0RHGihKwOYqLaGNaxFb+pfUrC+ncOzbQyVPDJpGm7HdaeSWHX40GLCe9u0chXulcfDF8bpQQE+2VVlEbDgBy+JpFuzgOQ7Cd70GjKX1o+3wcdDclLaFQ9O3K79/WC5NxP68n4JWMQTVs7nJdISjo5eSn18iYg++C80mRpGjhBSfjKXZoq4UrJrG1QfetBaxUT0J/1ssQeZv07aXiayUl8hYpxPg3YfQakwn/Jw4J6zOCVeqiPXHd85MItv4mMWr9WUi6+PZZLxXEgjqyewrbT0TsRFcumCkUbCW7MzIxdMXadQ0tNi2S19P5/BO5W2jhczmcMU/wH6/XTvEgVencMX2xzHzAFyLWK92r9O+f1t8Hewf05GP+H7DKsu6MotMT+wGwqYR9Vh3GtuuP0WbXtxN6tI5JedY1YRYBbl51PX3s5ujkndKWURsZe17nYhNTuDfbZWzpBf4bMwytpxUoDkSsS0ZmDicB0IsYsr6usKuhfNJ1J1jNQwbyeK4lhbxanPphWBZRexrK2FkfEt+UUKP0x5g1sp7yVoyh9O9lZDk02zptZLPlOe27cb0hQ/Q0mGk7HWOJy9m/sqcYgsNPfsxe3IMQU72/Y0TsQ3ovmgyQ253sAi5zvGNrzJ/9RVPt7t9exGx5WcoPQgBISAEhICZgFMRWz/yBVY80ArD5WN8un01yZlnueoVRveoUQz6QysaXTvIO4nz2VYMshWPxc7goXADl354i79+9ytPPjyDnrdhJzItnthm5jtNv6ay+asktl66RED4X5nVO5pGXr+y452pvG3OQBLGY7FzzP2azv2Ld77YxI6rl6lfN4ZenYYzqE1D+O0YH77zIptVWywi1vIf5v6/XM3myybat5/BtK7NMFzcw9wP37JKKFEpZ2K9htDs2eE0qQf5R7ZyfNu75F/MgXqd8Y0ZSoj3Jo5vd5yV1S0RO+opvA9v4sIP2/ktLwe8mlL3vlnc3qMphgs72L9iAZq/wvCnJP73vgAufj2HY1/vpkj5xu3UjtE0n/UIodcOcXDFi+QqfROAV9MBhPSMJH/19BsnYjsNofUznfA9/w0H5m/BdMYEvv4Yuvfg1u4+ZE1NKkkQ5duVsFUDCTbkkvnxejKTD1KUb8Cre1dChvYlpFEBZ1dN44K2aFUR66sslMJcLny1nvPrD1JUL5rg+SMJa2TiwgdTObspiqBVEwivo4QLf4f/2gk0+nkhx/OHc8c96WavrLfiqS32xPrj90oCrZobMJ3ZTtqSrVxLK4DbWuA7aiSRt/vjZTrIL0NXYPHHhhO4Ip6IQMj7cSOn1n5nGWdgID7jpvC7O2yyE1emiB0wgfaPRlHn0kGOr19P3o5cM2/v/kNp1qcdvnaJrcr+Ji11jeuyF2dtn86xa+O4t7cl0+qVva9z4Hh37hp8J4YjH7F3g5JRWJeo6dp5TqSs4tfDuynyfpgmo8bTrDFkffkUx7497cBgFyJW28feOZxJeZczP26lqMgPr/Ah3Nb3EW5rnMepxAGcUwSZx3Z3IGjsHFoFG8natY5Tuz7CpERnNH6E4D7DadnUm6xtT3HsO9VuXf9FWT9waMMCrlwEw70LiO7ZlFsu7ub/LZ2jeji1obp7Jray9r1exM5k/rFBvBIfDd9p4bn2Irbp9GeZ1T0AU/p3rFv5BXv3XYOgMDqO6sfw7mEYbM7VPrBkHgOjrvHThqWseSfH/ANo/aj2dH7yAdqkLWbJavtpd30mtiVxG0bSxUvxcO6ny4cjaZm6jPn5g3j1vrNmr2xL87laTcQ2oPfyZ+kbeQum9F2sXriD749cwxDRlC4ThzIkugEYfyHx4UR2mc0JI+798XQJgqz/fMLq5fs5nn4dggLoMnUMcXfbZCeuRE9s8Y8AOb+wce1mdm67gsmvAb8f3I+4gb+joV1iqzLs+6Ai5sRfJC76N9JTwuiy5H/K0IncIgSEgBAQAkLAQsCpiO33wBoGRV5l74aJvK55UFVqD3Vbw2NtrrL3w4m8flGH0ut+pg0ZyZ2+lzlwxEj7Nrdy6ec1TN31rxKvqtJc88Se+JgFWzeZQ3u1y9K3gZPb45ihRH/WHckbT95P8NWD/P3v8/nUypPSiqf6vUD3EBMHUkYyN8PSi0WQmrjwQxIJ331JiflDePmpB2mebx8iXCki9u5ldIyNpOjkJ/yQuKxYULqz+FyLWGe9OP7C6nXv28T0bErh2b0c3rSQ/Eul1eV8mCbPjKdZ/TzOb1vGSUehye4Mwq5NGTyxTRVvZ08CTJlkbFxN1uZM508eMIHfPxpFwZ6FHHtNXQxa69iRtBsejWnvUo6+ooYVayI2/wjHXl1J3s+W4EblMjw3l/YdNfGo2p2/nR8nbuEWpexN0yNkmGIIOGc5H1svYQFtbs/lxNR5XKYvzRb1IEARfOPXcC1fb3IgDZck0CK0gHPrppGpZGlV7fA5s42fJ6eUeIoBh9mJK1HE+s5bROuoXNIXzCZ7vzVqyxhNZLw2i6w9ZVoAVje5JWK1ZERhL9J+VEca5P1A6uLpFISq/12cjEld93mHOPD2FK7ol3fL+dz1mF7w2truQsS2e52YAW3J3/U8h7bvs75Z7dv47RwOfLm7RMS6a3ejabR5ujt+h5PY/6FNDaV6U2gV34vGxUK9RCSbzu7g57UL+K34fTiEZtOH0+Sqo+RN7orYytr3NiJ2pSUct3fIcZKGrGFHnq2IDWNI4ni6B2h/1yNvwMB3pvNAmHUI710vP89f767H1SM7WTH7Cw5nuV6f7ohYc5hu/i6effJzwpSyNy2Os8sYze/PWAR4x4XPMyr6Cl+MWcxGHmT2yi40yTvA6uHr2Wv1ig1g4DvP8kDYNf6zcg4rkoE/WsR8Q7tEV7a81LFUoojtvng2Q9pesTmrbHmuZYwmds2bT6KW0M41Xl2L3/hqayatLG9Wcn8O5Omp3tzooloemSyNhYAQEAJCoNoTcCJiY5gy5Gk62kfiWg2oWGjq/rX4fKwSdqc/B6u/UxWxJ/8VxwxdxKvSpH77+azpGkbx326dyupHovFO20TcFx/bAdXOter7KosgLcs9rmZXC508v+XPnPzRVWvrv7slYtUzrmHaWVt9F3aZSNviP3gBbaK8zSGI1/PO8+vB3ZzfmcRv1xwI2vDnaftEZxoqjZXzdmcP8uvXH5F1zOZLvEfDKoOIBeoMn8LvYltgPvpXWEDeyQNc2LrF4iXUXZrwLM2korQt/Dh9u6WJJmJPpvDDcyUxBfb3q3Znq+000Uk2Z1SxZxGbWDIXYzlrW+/IRn6a+Y1dd3bCVBWl+XqBrd51Y0Ws6nF2cY4y6+OnyXjPo4l32NgdEVscHquKWLSaspqotRWxjjIMe42n5ayHCXaafbh0EatFMZS6rjShqXpK3bb7jmV07BvpIHRb9zS9d1Xt/3zKnzn5H71Favgw5RGxSlBAZex7e1Fm6D+UV8a05+qOZfzf/CibEjtdmL71QUvmX6fXFWtR5fc74lbGmb2aymXKOctP+3bx2bpUTjsRtG6L2Cy19I8mOskpFnuW8GQsGY6xiNL6hz5h/OTirFXFI7Arm6OK0su71/Dci5aEUdrlsMROpYlY1eMcUPqePr5xJvMdeLRdvwn0IvYWfktrzNz4eiSW9juq606lhRAQAkJACNRyAk5EbCemDfsrdzYonY4zEftmv2jMIZq/neLTD57n77pET+YeSxGxt925iFfvvdVexB5OIm7n53YGVX8R6825TX04ddCzleZSxIY9T/sRnR2etTU/yVk5jdAhBMd0J/D2ppaEMMpvDd++zqEvt9ob6HUnPjH9Cb6zHbeqSXKKrqZxeMV4csv0BUQVg/WOcHToUqwclMrTR8Rz54Ph1kmMNKsCo/B9rCtBt7ejYSNLsqGi7D0cVsKJ1Y6Ka7mWgrpsIrYH4Rv7ElQsdtVxGPdwYGySOXTTkYg1/JzIwdk27kxH3lVVxObuWsjxN6w9yDdcxCp1fF3s+xonYlWPZlAZRaz9OV77BVZUVhGrCw92umxvpIhVjKjwfe/Is6iG0tZT6q+epZdVnVjVM1vqK9NGxJrb3kKTv3TnoT+15/ZILanSNY4nL7U6h6p161rEqmK6uH6tmkDJtJ+5wzajBHg7ErGG1A+ZHJ9qZ70zEZtlFvIl+SWUG2+0iDV7nF38aF12EWtBERFRyKyELP4ccV3CiT37OiCthYAQEAJCwAEBp+HEFs+k/myqG/y0BEwcY/M3EPunVnDmS+Z8kmgVMuxcxIbx5F/m07OJLjy4wV95Y1gnczix9RlcxR4tnNi6vmtZvKpluccVEa/73qXjn0Ip+GEVqR9/5Kq51d9diVifPh8Tfac3ptNbObjpXQrM51aVy93QQSB0Cq3iehFU7zzH3nyCLJuwcSuDvO7EN3Ya7e8MoEjJALspyaPxWBqr4q9BtoNwVQO+8+bTOsqAS5EUGEXA82NodpsBK+GnisGcL2dxaqUbyYfc9sT2JHxjrE7E2g/dSsReGkjL57vi7/D8qBZOrKs3q4ZBF9qKXt92BC0eS3gjx9mJbT23dfqMpOXj0fiWVq/WRXZicxbm5pmWsGhHx0fLMOvObrlRnlgtlN70wyq+d7gPXYQTq0LT+Zla3Qg99cSqHmVvp7bZ0KtsT6ztZFXIvncsyvzHjOHl/mGkvb8D72EP0NJWLHofYHXf9ewt05q7hSaDB/HMk+1paDxO0sNr7MJXXYtY16V/rERszsO89PK9BDk8P6qFE+vqzQ4bybK4lphsRa/f7xi1Oo6OAY6zE9t6boMGDmXaqPY0LK1erYvsxBYWv1rCos3JtirpksROlQRWuhUCQkAI1D4CTkXsbXfM59X7wuDSMT7duZ4dF45xxmFmTxWach720ZHc2dBkLp3zQhr0e2AJgyIN9udiVU/shf/3Jkt/PMjR365Sv+799O86gIdaNQSrsjbRTBk8lY6NwHTmX7zzlZbY6X4e7TGEns3qw6X9LNjwpiUjcvGZWGth62pqLWeA1eRR/0xix2+27mNXPTj4e3FGYCMX//MJ6Ts3WcSmdyQ+dz5DE7+yJ3byH/xP2kXBlf8s49Bnn1BUZEm8dOsfetGspR9eNp5Y/wFJBOVt59y3WynIVdVJvc40HjSNqOZGTqweQKbmDAh7nlaxjbm0fRMXT+9WooktiZ1aTaPt0Dtp4NSj5ZqR5cylgaLsVNJWrif/+wJzAqN6j44ksns4BjI4MXVhiYB6fAKt78zl3OdbubonkyLF66okdnpsLG3+FM41pTyOVrNVOz9bmE3mp1u4sP0ghUqCJGdXhYtY7QxtSaIm4+ntHF+uJXZqh//E4TSP9MEru8SLi2Y3uZxbv4TMzRfx6t6LsOE9CTKHNNiIWFX01rlykF9eW0PBCR+8h46kRc8WlqzM5RCxXqPjub1nOGQf5PimzSXMXU+txy0qRcSe3cH3Hybxm7LGlURnd0yhZWxbGnrlWa9xK2tdiNh642n17MMEYUnsdO7wbq47CsFX+vRUxKKdQzWaS2Od2asmaXNGs0wiVj0v620ka/syjn+rJKZy8IBK3PcOPYu0Z+xHQ7k75yznIsJoUixiofiM68nvWP/+Ln7+2pKsyfHVkrjVfWh4aAdffPILh49YytjUj4ombu4g7m6oyx6s68ByDtSShEk5R/uTklTJ6nJXxGoJmEoSNV09uYt1i7TETr/jofhB9I6qB1klXlyaK1mOu9GUK/znnTWs2ZCDT8/ujBvTjZZqQm6r7MSq6DVc/oXEeevZlebD758cysjYpphrCJRDxPpPHM+rsWGQ9Qsb//45//7m1zJG27h4DYiI9fg9KTcIASEgBISAYwKllNjpxJTBfzWLR4eXldCsz0PdXuOxNvXJP5zE0zs/t3zh8OrDi8MH0LquTRkcXXZiu76LLvPDP6axILPkK4vVOVvbG4ous/cf03hd174sXtXibMy2/ZerTqwfdf+0iuj7AhyeebMusaPLruoEuf4cnNfdy7g7NhJHBSjMt9uK2Mf+STsnh8zsynho5w0d2mHk/JYJnPyxjG46T0vPqJ5Dx0h03ky1gfczCbTpFOjkjKFNe3dF7B2qZ7WUs7N2Yb/d42g9LsYSVm97FWaTsfIlsnZoArvEC23dtICsk7kENQ+xDrEuzsJs03FhNnlXA/FDyaKcqGZt1rzfzl+B+fofAogicMUEc6Zkx/te37enr1UP1rjHYrD0vs0Zjf9ZEjLvMkTYZv/U7ZFEdBfH+xh0Atlju8HrjmVE94mkroPyPQphq/OvZRKxzkvnWL2DKnHfOxaxEDR5Mi89eKtlIelELM278MziB2njqFaWbVvUMF8n4bCmI58zY+Iuu4zqTsvyaGLwbtWzqrfLZsnbjsvQcxAvTY3GoSmFOexavJjEbZpYvoXui5VyQ7Zv8WscT7tCy8hbrevE+t3LM0kP08a2fE9hDll5AQRZ1YktnYkyjMvF2aGV/2pJ3Psji88U2+3s0gSyJ68BEbGe0JK2QkAICAEhUAqBUkSsIkLb0a9DHD3bhdHItkarTty1bjuH5+9vhsFBBuFicag/H+tIxBaauHQulW3/Ws3mK/a/uddvHMf0HvfRvHF9DOYDkSYunXXcviwiFurTsf2zDLu7GcG+umqD5RKxCnk/bmkzhaY9OtC4sTe3eEHR9TxyD+/gRMoyfjN7OZXLgy/45vYB+HRZQPMu6tnWIii4cIgz27bj9efxtPS2SfDS6GGCejxCk6hQfNUvQdev5XBx/8ec3pnEdSvPTAB175zCbffdWWyz4o7Nv5BG+scvcul8SZ3DMu2u2zsR+GRPQm8LxGCuj2jCeCmDzM/Wk22bfdg3hHrD+xEW0xq/BupZ2EITV8/s58w7myjQZRS22GKgTr8BhPWOoVEjA9blF8soYrV6slZiz2bkjsJ0O/akyfA/0DjQ3zLOQhN5zuz2DcFv+liatbYwMV06Qvq6NeRGjuXO2Bb254S79yViaFcCzOeDTVw7k8qp1UnUGb6IVoHlEbGKpzsEnzFDue2ucOrXszAvvkrz8rpcDB6scY/FoIO+i+C3i6c5s305Fw5rcRoWIz0VsY72cclwyydizf2EjieiT3eCg/0s7zfdVX4Rq7zLO9Oo72gidPtfeYT1D2mVt++diVj0wsxWLAa1pO+MPnSOurX4/H4xFpu29bt3Yejge7krIkB9p4Dp8q8c/uZj1iw57sSLewstxw1leLdImjTUCUlNsKmJnEpKATlY4A7CdA2duzF2zL20CWqg7vvrZKX/wGfLP2FXqo231+9WHpg9nL5tLXabco7zxcr32RI1nLf7N7UWscrbreeDTB1xLy0DFHuvczX9AJuWJOM/ZjZ9g5RSQB9y2GympyJW+ai6lS6T+tO7QxhBPjbCWkSsy7ebNBACQkAICIEbS6B0EVtZtpSS2KmyHin9CgEhcDMTcBESfDMPXcYmBGoKAdUT638olGaTbV3KNWUQYqcQEAJCQAhUBwIiYqvDLIgNQkAIlJOAiNhyApTbhcANIGDkq63naYUv/0kMYNb7Xhy4AU+VRwgBISAEhMDNR0BE7M03pzIiIVALCYiIrYWTLkOugQRmLs7kqba/lVieFkKzcbbnlWrgwMRkISAEhIAQuKEERMTeUNzyMCEgBCqHgIjYyuEqvQqBCibgV8TM53IZfPdV/L2vg4jYCgYs3QkBISAEageBqhGxtYOtjFIICAEhIASEgBAQAkJACAgBISAEKpiAiNgKBirdCQEhIASEgBAQAkJACAgBISAEhEDlERARW3lspWchIASEgBAQAkJACAgBISAEhIAQqGACImIrGKh0JwSEgBAQAkJACAgBISAEhIAQEAKVR8ChiG3ZsiU5OTnm/8klBISAEBACQkAICAEhIASEgBAQAkKguhAQEVtdZkLsEAJCQAgIASEgBISAEBACQkAICAGXBETEukQkDYSAEBACQkAICAEhIASEgBAQAkKguhAQEVtdZkLsEAJCQAgIgf/P3nlARXHtf/wTZVGeKwqClWLBhi08WywYNWqwl2eJmmjQKMSIsRuDysNIjDVGjAFrRMGI/u1RY4+NWBJi14gaFVtEUMRgWND/md1ZtrALuxTbu3tOzonszL2/+7l3Zuc7v3IFAUFAEBAEBAFBQBAQBHIkIERsjojEAYKAICAICAKCgCAgCAgCgoAgIAgIAi8LASFiX5aZEHYIAoKAICAICAKCgCAgCAgCgoAgIAjkSECI2BwRmTmg0tuEL+hMVdtEDs6ZSdCO9Ny29IqcVxO/BlNofG8BI64dJuUVsVqY+bwIVGZA5GCaOz3hyvoFfBUuKps/L/Kin5eMgGIIYW835NKR0cz5u+DulMqifZlY/z94OSmxLQxxv/jgf+slYyHMEQQEAUFAEBAECoiAELEGYG3wDhiIf+uqlCtho/smbgeth+42nIJhAezt6a7+W0pMGF0C4wpoil6GZmvi++8v6F9RSeLZrxl08SchYl+GaXmZbHinN7PG16OEZNPlXQwdtt8K61ry2U9tqfzwJHN7R3MhpzO1fRn1UyP4M0a/VVzv7Eccm/kVS/bk1KD4XhDIPwJK+wmEtWhFWS6z9qdPCFflX9uZLb3Rl/kdB+Jpq/czJURsAYAWTQoCgoAgIAi8rASEiNWbGc+Ro1jQpULWuTIlYv+HPLGe7t8zv35ZEs99zaALQsC+rBdz3u2qzEfRg2lUAv7+LYqRE8/qmlS+xejVnalhCw9/Wcq4oCtG3eXFEytEbN7nLrsWbCj3XmcGdnsTVwcbFNKhGekk3PidbQu3cOjk6x5FUrB0TbWutJ/Ksnca4Zh8jDl7p7D9WT7bUO5bdjepAg9/Z/mRGUSmisiHfCYsmhMEBAFBQBB4yQkIEZs5QR5M3+BP4xKpnF2zhNmR17hWcJFgL/my0DPPbgKrfFpRtqAexl4dEv8DlupELEZeUYWfH9/2cFMzMC1i84Inf0SsvgUaryzCE4sDHUKH061aUdMTZLXXPC/z/L91buMq3xNSrywp52bQ7cK+fB188+qr+W+tYpw71IURf+Vr06IxQUAQEAQEAUHglSAgRGzmNLUhfK8PVe8cZky/DcS+EtNX0EYq8a0fRX/3NGL3f8i4RKHqC5r4i21fIyZL3biFwrU4ZzJDcW3osDCYjmlXuF2zMiVMemLzYrkQsXmhl925NaZ8xuhmUoj1E67s3Ex09Fmu3EgHJwe8urWnW7XrBI0/VFDd/4+324qQthNorLzD9q0fMicfw4pb11jH555wdFdPAh/9j2MWwxcEBAFBQBD4nyTwYkWsswcjJnWnTfUyKNW5PemkXD9N9Lw1rPrdKMRNe6xnGZSFNcemJf7JtoUrmL83VW/yNGK0XEwYH+7xYPqwllR11OS3piWeJ3raCpYZt63+VhaxpkKH9Vp/JySIwCaGeXdHpwczcZeZ9SPZPbU3HTwc1cU3snwy+zPfv6ZPMOxH7/jRp3l/Yj96N6qgYZNyk6ORK5i4JtGgO+WbjRgX0IbGbrItGalcO7aF+dOPEWtKnxadwKoOrSh7ewuDYr7leraXiCsl+02lc4+muDoWQU08LZlLO2azdl4EBrOp7ErNMQG0auKBk5zTlf7wBrFrZ7M9apNBL2VDTjG0yV9s6RLKk4ljad/IVTPGjGTiDy0iIniBYduAsksY7d5rSo2y9pl2xJ/eyObgKSTojVPTNhyfXpftBvM3gw/29qFS3BqmDp0ADKH9hkAa3lvD3JgsRSyeAAAgAElEQVTaDOpXi5KF/+HSOn9WXxnCsDFNcSr8D3d2zWbR9MU6+02MM+X6EbbPm8D532+YGKfGll0Z39BrmA9VHYuoj3lwcRNR4z41sF17csNPwgns6AqX1jPx0yWcz9NtTBaxv+zncu2WVDkjhw1XbMuk8LdICD1IyYC2VP5jO0MDZOHj58ci2UOr7frK+kC+CjdnSFFqBPSmr3cVXd55RjoUtsHY+6tuQelM80970KFheZzs5Dx17fHZeBEt8sRq237LTV6H6fx94yzrQtfrQmx79GOeXy1U2Ql3mUHCvm/5/CtNZZ1/tWpOv/fewsvVAYV8v1Il3eLoxvWs/uEe+npG39aop23x92tODQdprOk8/GMf303czxWD61Nm2LIK5ZQaJqqkK+wKj2Tjvid6608bAp7OhcjpzI3Q+87c9GRhAqqHt4hdH80KA7tlr33CLj4JT2FgQHu8XIuqQ5VVKbc4unwpEVuz9ufUqT19ezegRhnNsaQ94vqZQ0SFHDIYo/n5k194ZM69zo7Pf3FjwnvVKVFYU1xsztWWBI9sgFPhJ9zeHUnQLL0QeEvmXmbUYWEI3apcZ+O7S4l9rweDe9XCTeKe8YTrx7cTFnSCBDM83dwWsayBGyl/fEu3M1vydHXqnyxEbL6hFA0JAoKAICAIvKIEXpyI9WxD+FwfquoVpshkaCwkszuWdC6tm4nfQq1gk8VdSiopSjuUxhPzMJaQ7pGoa73oFWcyP3+PDMSjVSJWWZPp3w+msWM2qyOvIvZqLAeVXng7G/eRyJ7ALwmJkf/etjORY96mnCneiccI6RmtYaL38aryPbPqleXOr0N5/1p2EtYVl5AfGdTE3sRAkw1FonII7b8PpKEZJg9iQpgfqBOCGqFpT0rKPyiVGlGn/7m6rh8rFx7R/emDHxnvWwtTwZNX11Vk5ULdoVaLWO6RYOecKby5d4P4Eq64aJmmnWWtT0dZSA7BO2osrcpmtRmSiZHEqp5w1tpyJuYvPJp4ZLH/ybnFzBweYjT6lgT/MJ6GauxJHA7uT8jRvNyJtCJ2KUvpzeiaV9SFlm4FfMLslkl8959bvCsVYNIXj1aJ2BxCW40LOymrMyB8AM2dzIwpTyK2Mr0iBtK2jF4Bt8xuHnFo5ldESBfEvzvz5fS3cNIX7kbmuH02lkmtinMhIoi5kdKXstAyafYTfgufTth63WsdrWA7/UsSVd5y419G56nOb2HkyF9k4VucVnNG0re2qRWezpW1s/lqieya+8iPRb3c4NYhxvpuJzmnpaGszkdLBtDIwfSBD3+J4POgi7Idsni0e8LfFOVfxveVtOtsDAhn25+6thT9BzNvQGWNeDX6GL/4sFrEkkSCnYPu2ky4xXX78rhlXptXWN15KZqgXgvnXrZRI2JvceywHY2aZYWj//Iiy8DeGEJYt//gkXKML3dNYW9Oc2Dh90LEWghKHCYICAKCgCDw2hJ4QSK2AoFRo3inLKTdOc3GiPWs2vGIFGdHOvToTP/qf9J/9M8y9OL4Lwqkt4cNadd/Zv703Wy7mIrSzZ1uIz9k0JvFIe08y3yWskp9hixipf/NSCQ2YgUhK29CIx/mTG2Du+0jDgYHEyQ1nwsRq78STHtIdUe4jxzF8i4VSLsTy6p561l1LBXH6nUYNLE/Hdzg0poQ/MK1sWC59MSqu0vldswO5s87zNHUMoyYO4puHjbc3vs1/afdBLS807m2dw1h4bEcvQeOjbz4eFgf3nGz4drmYHznGcal+TXYQS+3JA7u7EtwdpHEmcJR8rxGsH35bB7cc6Vo8z407O+Dzfo27JMFm1aUkvgba+fN5vyhI+DcChffqfTzcaUo99g3riEHf9VwzDxeCoi8uoOo4BDiE12pFBTGB/Xt4eIapn4seUs1n9rf/UmP6v9wJsqfzUv2qb20NtWHU+cjybPqzXo9D6HVIlYqvZtyltWDN+KxKJCG0r/T4tgyOgTlxOW0qpBMTHBddv0MTpOOM6y1M0+u72PDwtlcOnYWnPtQ1W843Vu7UvT6JmZ++ClaX5X+OHkYx/bwKRzfcQSbLlEMG9mUkgYCWbfGWo5dxsjWZfPHE9uiO7MCG4DkdTzQgFnj3TgdFE6q32c0ui55Zd00VYTNiUdZ0JrzxCoGDGZe/8ooUm+xKzyKH7cn8Tc22Nduy4g5zXEzErFugWOZ1MIBEs6yWipAdPgRKori9F4PJvjWokQeRKxGeDqguvELK8J3cez4E3AqT6OPujOwVXkUN/Yz9qNdJNOcz35qT+VMIVicXss/o639Wb77T5Q67aDOtM8IaAiHQr4i4oA0Ny0ZHV2d5J2H+PGni9xWh++Wp9X4AfStVxxJlH4y8pfMSTSoqvzwCtuWRPPjzkcoOvUmOKAeJdJ0AixTCCZdZO2yDezf+QiVsjh13uvOgF7VKZGis0vbrqU5zJl2JJ1ldajMWwo7HtiPj9qVR8E9dk2cx9rfNEJQWwRMClW+vjOa+eEXSXWox+A5vfl3CbiyNpCvlujWatvQEHpVe8LpHxawdLk09/CvarVo5tuWGpfnEap3rNUiVn1tXiTC7yg1Fg5QFydDEtLjoyk2fixtyz/KnB/L515ju0bEav7/71sn2bRwM/uOp1Nu2GAmdXVDcfcXpg3YYiZSxY0xzRbRvswdtm/+kDn5UEPL0a4vE5sPxEt5nU1bhhKaD22+tk84YmCCgCAgCAgCry2BFyNi2/Zn80QvlA9jmf1BJNuyE0iVOhO59G3KpZwmrN8Kog2OdWTsys/pUCGV2IWTGbNOmidZDKbdZc+8rwnR27/1/QVfMcgz1SgsVzu3loUT66+EnESs5ns7zq78jIDlemd2GcjmkXXAYGueXIrYtEQOLvyaoM16IdV+Aezt467b+qd+dyJnNaPUuQ30HG60x6uW78UttP5Y++JAsrUZQe9MxrvEZdau/wSz0aG44rXoIJ094OoGX1aGZlfAZCydfxyOl90Ndg33JuacPk1XKs3dzQdvFiH+x34sm6PxrmZ6Ys9FsGj4FN3WPvWXM2xWK5wyQ341bVWadZEP6hchRQrBnfIpd+6Zv3ZzI2K1nl+vRX+qxxz/oy/L5uxD82+t17krraK+wdvxLOt7duSMwZptSpOVUbStEMf61m04I5unP85ln03hQeY5A2i7bipNHOPY0rpNweZqy1vX/L39K4LmOatFSuXzJ/j7rercUefH1sN/Y2/+nWTGs5etiNXk1Xar8oTfQr8gbKv+vJjKidWKpFts8/uWjXoePcxssaPfYvbhxOXpG/EJrRyusLrvUvYZzI8sUstfZ+274eyiMgN+GEzzQvL2P8qWfPZ/bamMbvseXbhpONuy+6nIYWugv89vZ8akQ9zOtEfu20EKZdW03WpeMH1rPuJQ0GwidDpY3WujmZP5qJ4qU6xZJ2LlubW7x66R81hrEJduQ6OZE/moXlFuq9eG9LJLOz9PuBC5gLkRuuq4WpFo/DLDa/pkPv53Uf7+Yz9hwbu4YC4GF7BexKZzZf1svgp/lCk6b2+fTdC8JPnf2vmyZu71RWw6CYejmTb1rFp8az7yC44ctobq/+/N+FZMy3v+avlv2f2WrKbTkzh3dCoj7uYtgeC1fbIRAxMEBAFBQBB47Qm8GBEre0ATD4XRc0oO+6vKgtf23AZ8hh/OMiHa8N5L68bipw4VtVYMapvMfxHrNelz5rR2JO3OMZYFbyH6ouSJ9eLToD54l7Xh9o/B9J+TR0+sfni0ueUqi9psV3PiMYJ6RnMw8yC5KEnxnESsnC9awlCUme5LzjW9s4/5/Xx5YHzQsN1M6emBfkix5UJTbkw5hLZLA2kih1enJ97g9LFNHFR7hw07tLxt3Ri1QlIjWnXC0lDEzqDv3j5UzRa4zmsrHaYVscYhz8/1DiSLrPtyTmumZy7hBNP6b+C6VrhgZj/XbEWsVvRoxWFOIlYWtkknmPveBsO9Y/MsYmXxkS1cnefOQKT2H8y3vYpy+0l5SlyUvNNPNIK4qCETTe5nPWo4FZdzYvU6M7O/bfa5xNL5WlGb/arQekCtE7Eyb3NeRXludV5deT5NrQVz68AoPFzKET59/BDbVpzkupGgtV7E6oS+8UsFzb+1Ita6uZdIG55v/RWZb6G/+iI2I4W4379m7DWjl5LWmyfOEAQEAUFAEBAEXkkCL1TE6sJds2GnFbG/R+IzOmvN4JdZxKKsw5yVA/GSQtuMP4mxzP5Q3wttrfiWj7dExFoSNp1XEWunnw9qbj5lEXtzBzM/8M8Mpc08Oj9ErLoxV0p2H0uTdk2p6eEsFwKTCzEt1HmKC1LEqgtDvWoiVs6hzBRTslhUHfiWz0OkgkXZCBdprJaIWDv93EQtIFOe2GxEVZ5FbHY5q1qbdCJWI6jS2TdxNpffm8xA210sSW3Lx25nmNb/JO2kvXUTdjF02H71yfYf+TG9l5vJ3E/1AXkQsboQXvOLSyti7UeOZHZ7ZwtzYmUm5vJn80PEqk22oVzXVnRsU4vaVZz5l7rolaYQ01fhOm9uwYlY6+Y+P0Rsr7qb8fPIB0+smp8SN/sh/LfFu7gpRDjxK/nUJYwWBAQBQUAQyBcCL0bE9hzIjmF1sL35M8M/2IJBVKnxsORQWCmceH6XFWw0+F4bTqxffMlaMahtMP89se5+AYT3cSctMRHbEtqKwOkkxu3nuyk72GPgGZT7NxaTno2YM7U3Xo6GBaYyPc6WiNgcXgSYW0l+jXfQq0JOObHa8Nh/iF3Yhi3rDKvuGrYdSK8dQ6hpe4Ndg72Juar/rS6c+Oo6b1Yu1LRjudA0NwqpavI3DPjo31nySrXez0trKrI6M17aFacxUQzq6EpR4+rEJYw9r+Y8sbLn1vY3VnbsgcEwzZj5Unhic8hpzZuIlcM4y9xjl9881uqFBzv5+RHcww2FQVjmW4ze0pkaGWdZ0i2KY5ncbKgTPJaAt4pnEYP6aLMPJ5bFuK1x22YmR82lNL+FR5L+3mCc9gTx1b3ezPMrz9GJJ3Cf3pZSxyMYN+kioA1Hlootb+G70BOaLW2kTw7hxDl7YrVewawMTVr+Vne+DG6AkxT6PGc2S3Zmlzwp87Y1Eb6NLpz4yvogvgqX2smFJzaLkTaUe683o6X8Zr28X+kwrRfZMK/Whsoj/RjTvjwK4+rEJSz1xFo593n2xGpzYq+zacNQQp/ly+82+ebdzR9zRCuCgCAgCAgCgsBzJ/BiRKyyGaHrulPLVqrF8TOrIvez7dAjUpTF8e7eBX+veL3CThUIXjNKXX037erPzJ+pLexUk0ET+9Gtuh3cO8bEPtFoCrO+PCLWf9Fsele6ybZp0exJSeXar4kYbnqjP9/NCN0hMXlE7JIwgqLuU8qnDZ8Pa0NVdYnlPIhY6jBns1QIJJVre9ezbO0FDl7U35bI9LqztDqxtogRafeI3bCCfesXkHJPU1DJa2Q3lJmFnVypveAgPTyBe7+xNlRb2KkPNUeOpXMTZ4qmGeaRWidih9Dq+6E4nFvDkU3buXPxrHpgNtXH0v6r4XjpiVDp7yUnHWdEa2fSb+5g2Wh/7qBnh3RArkWsLjf3ydV9bIiI4OrPmiJT5j65FbH5usWOpSJWTzAYjCeH87U5kaobhwj9bDsXKE+rgN70fMtZ47U0ELHF6bbkMzq4Sn/ewNypJ0hwqE7H8b3pUE2uzJuHwk6Z+Zl//kJU5CHOHNAUGjL5adebWWPq8fD4SUo0dOawOkdXk0Na5c8rqGpWRqWXK6rOoXVI5/r2cObOu8XfyuJUbtecjv9pQB2nonnwxIK9VCm6U3lIuMjaVds5evAeyWZrChSnw8KxdKsibQfziAvbt7B6o6bQlMLVmdrvttXbJ9aGVvMm07emjWEhLakglXaOJKGZmUNsrYitzIAlXShxfh+7tlzkwh+akmb/qlaPAdOkQlA6ESr9PbP40q1fCB23JetaybWIBavmPq8i9o2BzO/UF88nojrxc3+6ER0KAoKAICAIvNYEXoyIBTyHBTC3pzumdnzBaIsdpU9/vh/vhcldWTISOThnJkGZBZwKUsTqVT42syx0ubnw/jdfMaiOqS08pEqadzm7K5qJodfkYkU2vL9gGoM8sx6feO8Rjs5m9om1xBMLuPv5E97HwzRvQN/uzKHZTSa6fTMckw4TuO8L+SWBiYEb5aEaHmG0xY7nDD6Y24dKJic+LyG/Uq/a3FXTk/Pk4hrmfzxBF8bcZDnDQlqRZQeX1Hs8wJmSN432ibXYEytVmJpB3wV9qGpnZqEYFaTKnYjN3y12zBXk0Y1Al9eqKTSkX6HW9DgNKuO+1Zkvg9/KyjvhOtcVbrgZ5Vea25Ll7z+u87CaG+UMRGzOYaIGns6KzRk9rz01zM2PftvKlkz6v7a4SUPUC7fVFFnS7Oeq215H50U0+8uR63BiqcXKDIgcbH7bIeMiQzXfYvS0ztTIsteYbJ2+LTVb8tnMtlQ2eW0ah/xaL2KzC4VW/bGdiQGHdNsAmVsrqUk8xIESt7Th28ZrUuutNvbM6gpxYc3c51HEKst8TXSzmqScmkzvuOP59jAhPLH5hlI0JAgIAoKAIPCKEnhhIlbi5djah+CPGlPVuTi2Um5URjqJ139jY+h6Vv1u6LdSNm/D9GHNLDj25RGxvOnD8lltcC+cTloq2NplFagGW9soazL2m950qFRcs5xSbnL0hyhCSvZmc09Ho6rKVuTEyoszC2+9RWtSxOKGX+MF9KqQRuz+DxmXmE0ZaWVXao4JoFUjD5xkYZCeco8Le0PZPC/C0AvpGUirMX1o6GZPUXVOHKTcOcvBJeM5vlfjPdV+rPPEgk3rGbTt3546em2nP7zHhZ9N2CFlmPmup1/3f1NWesjP+IeEuB2sn3IGL2kLnXt5ELHSAJwH0HBSAN7VnVEaC4N8EbGQn1vsZB+Cq5kRw6I5VopYyfPWqTujfd/ETSl5B59w/fh2ls5KpOOywTTKUiTIhnK+/QjoUV2z/2daEhd2rics1I0RWbb6sVLESoNxqky3iV1oVs2ZEsbzYyA0tZV7wWBPUKnIk3rf0yR1vuxq9dYz0qJypm1gfzrWk3M+M9JJuHGWfT/cos7o9tS4ocuflQ7PDJ2VC2rl+FuidKb5pz3o0LA8Tsb3FFOVctXHd6FtPTfKlZDvQWmPuP3HSTZG7CL2pN69tmYDBoxsSWNXB7kgVTp/373M/uXRbNyn3RBKstBaEQv/atWcfu+9hVdm26CSrs2Dm1kaeiWLJ9xpQD8CutainPraTCfh8iEigi/TfKF+DnIuRKxVc5+Xwk5ycbwC2ApHiNgcrxJxgCAgCAgCgsBrTuCFitjXm60Hwev88VbeZONnoczXF+XK4nQLGs2I+sUx9jq/dEzsJrDKpxVlU44xZ/cUtudTTtdLN05hkCAgCAgC+UigcZXvCalXlsSzM+h9Mbutx6zvVCNibTl3qAsj/rL+fHGGICAICAKCgCDwqhMQIragZlC7F660X21oBKt+vss1tSPTjqpv/5tBfp1pXNZGt5drQdmRD+22rr6az2s5kHbz/xh7dHH2hbjyoT/RhCAgCAgCrzIBpf1Ulr3TCMfkw3y55wv25vdgyn3L7iZV4OHvLD8yg8hUXWXn/O5KtCcICAKCgCAgCLyMBISILahZ0SteZbaLlPMs+3QpqywpX1tQdlrUbk38Gs+gVwVbEs99zaALP8l5vBadLA4SBAQBQeB/hoDyX6OY3/pd3LjM2p8+IVxVAEN/oy/zOw7EUy8MPu4XH/ylnbDERxAQBAQBQUAQ+B8gIERsAU6y8s06+Pv60MKjFEq93LW0h3e59vvPhM05Rmw2aaYFaFoumq6JX4MpeN2dwdgbvwsRmwuC4hRBQBD4HyCgGEJYyzc5e3ACoU8K7gavLNqXifX/g5eTUl1TQojY/4G1JYYoCAgCgoAgkElAiFixGAQBQUAQEAQEAUFAEBAEBAFBQBAQBF4ZAkLEvjJTJQwVBAQBQUAQEAQEAUFAEBAEBAFBQBAQIlasAUFAEBAEBAFBQBAQBAQBQUAQEAQEgVeGwHMXsZUrVyYpKUn9n/gIAoKAICAICAKCgCAgCAgCgoAgIAgIAtYQECLWGlriWEFAEBAEBAFBQBAQBAQBQUAQEAQEgRdKQIjYF4pfdC4ICAKCgCAgCAgCgoAgIAgIAoKAIGANASFiraEljhUEBAFBQBAQBAQBQUAQEAQEAUFAEHihBISIfaH4ReeCgCAgCAgCgoAgIAgIAoKAICAICALWEBAi1hpa4lhBQBAQBAQBQUAQEAQEAUFAEBAEBIEXSkCI2BeKX3T+P0Wg0BCefuzHs93jKHxx3wsYejVKhQ3HtVQqCVtnEr/i/guw4Tl06daa8iHdKK24T3z4lyTsUz2HTkUXORNw5Vm7DWT8awM2G0NyPlwc8XoTqL8HVZ04FBF+8PT1HqoY3StMoEh55g5uSeUiScT8sJ0Zt1+BsYhr6xWYJGFifhAQIjY/KIo2XlECbQjf60NVfevjdtB66O78H48kYIeMQ1UWbLb6UfjXFyBiWwygakADikmj+3Mrv4/bmf/jfBlaHDiKNztVUlvy+MQCLs34w3KrtIws5KOcNR+PisnEh04i4YC2m3a4rO2Ek36vFrZnuaGv4pGteNZ7Pqpa9rxxdBqKbYsLZhCejQge04bGbo7YFtZ28Yij04OZuKtguhStWkmgzjZUPWrxLPEIim/78oYZEduidSdGe9nDo7MsWHSSArgzW2n4S3Z4ofLMGN6S6n8dYfgPfxKfr+a5MneMN5WTTzJ38Vkyb29m+tDO1ZVdUYw+la+GFGxjZWoR+X49il07SLd1N7L2VdebjW1dNb8nsVvpvze5YO3JrvVMW26w7euDLDJ53bjyrPUG0t92hstrUESMf3H2ip4FgQImIERsAQMWzb/MBJ6XiHXlWbc9pHmBzeYcBGyDvnhMaIISeHpzJ2dGbs1HJ4UFnlhZACZsHUH8Cr25q9YOl/92wkmRTPzC4Ofg3dQJwaSdk7i2WO/BQY9RFjslk/PiiRUitoAv2FY8HRCOqooF10JuLFF6MWdlf7xKGJ/8fETsOyFBBDYpbth5RjqJ139jY+h6Vv2enptR5eGcOgRH9aBx4Thm9YlkTx5ayrdTleGkj/Hh6YMjKELNC1ipv0wRa6GQyjcbX5GGqjdsyYwWTlz8cR0TLuS30fkpYgvTwsuL/g0rUqa4rcZQVTJ3L58hcuefHHiRwTI5iVgrPLF1azdmVMuKJB1YUzBCXk/EbppzkOVmp9yVZx22oWpcwC8M83vJifYEASsJCBFrJTBx+OtKQBa0BeGJrbUNVe9aFr0VVYwOolaTdBL+dMSpYiJXx4Tw8PpzZG5SxFbDafFwXEqqSNj65XMKQ9aJ2Kd/buWUntfYdsI0PBvYq6GYFLF5wZUvIlbfAHkcwhOrg1IokIwJQ0kvFIdizjsUepKXCTM8VzksgM093Um7c4xlwVuIvpiaf41b0JJJEas9L+0a0aNDCTtnQUP5doh8X3sYS0j3l0HE9uHpJzNROSWjWNqBQvEmPF96Yy9Wz5vINq7w4CQzlp4lJt+4vA4NOTDVvz11Oc+isFi25fuQ8knEFrJnwsD2NHHMDIswsPSFezdzErFWcC1wb3S5ekT2q0Wxp3+y6esj2YhYyWj5WiudjCK8DoVuWTEQcagg8IoQECL2FZkoYWZBEygoEduHpwEzUTneQDGnOYVSshtHNZyWDcfl8V5OH3LBs2c1kndP4lr4cwxfyiJiFdhOCKJGA3tST4RxacZzegKXxWTazXhKVFBx5cOvSXkssdMwKnn7D96oVo1UY49xXpeJELF5JWjZ+fX3kNbFgzdiQ1FsnG3ZORYcpRGRdpxd/hkBKy04IZ8P0YrYS+vG4rdQatwGd582fD6sDVWVkBITRpfAuHzuNbvmXjIRW2cbaT1rWT7vWs+TuVDP50jyZeuqWI3GLO9YhaQD6/A7nlYA5uWHiC2Mb7fudK1iC//c5dT+3/j+YhJXVFCsiJI2b9aireI8ww89x984Y1KvkojV2mppZEL51aj8mvIsfge2i/0KYI2IJgWBF0vgNRaxtSg7ciZd3vagbIkiasrpKTeI/WE226M2GVJ3HkDDSQF4ezqjlF8WPkmMY9/CTzm+96zesTP4YG8fHGJCWLinNr2G+VDVUW478Sybp/lz5nejN8vKAdSeOIAW9T1wkqNopLZjIkI4uFk/L1LTdqW4NUwdOsHAvrIhpxjaBI5Pr8t2KaerbRQjJjYlaZ0vsdW/oUcde0iNY8s4X+69t54BzZ2xSb3BvnneHNTPAXszkFYBfWjiZo+NNM6MZOKPrWH99BAeGIgrPVtGH6HmxLG0b+SqYZNyg+ORU9i+Jvc5nco36+Dv60OL6mVQykzSHt7l0s8bCJoXR6Le6DUPhSr2jAvjUqf+9G7ijqN0TkYq145tYVbgMXSySvPA5n5uAz1/sGP6sLepVdZO3VpaYhzb5i1h/iFz4XzZidgKBK8ZhbdzKrHzJjNms9FFq2xG6Lru1CKOVT3DWKbPstY20nrX4o1fZ6HYvCD7q10WUBmHZnJliScu33fC6c5eTgVsNAwpVgtNF/5a8xn37Afj2qIqymIKCmWoSPnzJ659sROVWvDJH70cUe2fzHowjURs4YGjqCHll/65lQvjdpJhagS1m1DKtx1lK5RCURieZqTyMHYj8QtiyNDaoQ0BfnySCx8uJYvzrc9w6vSsBn+s5XTgQZBZpO7eSeE27cjYOob4FSpoN5gaQ0pxe8UdSg9sAMcWcGmWJudV30OrMdM4V9XI+GJlsPPrRwUvF/5VVEEhKYQ7QwWFFRQy5Tlt3olyfd/CsZS9epygIiNDQeHC2fVjoSfWAoZFg2ZQo7bKKP/WcEyaHN37XPsimCR1Xpodth/0okyLepQsqUAyWxrj3zdPcHP5Og/h6fkAACAASURBVFLP6Mfx6dn635PYDR+Iu5cLRaU5fRzPrfVLSdhsVAzMArtNL/rhZIwbR/q/bqCY0TzfvLGa+wU55786ezBiUnfaeJaR7/nppCX+ybaFK5i/19B7679oNr09rhHd+juO9uvDiPfq4K60MXkPyipiNaNXBoxic/cKYCLSw7G1D8EfNcu8VyGFH8ft57spO9hzT4/esAD29nRHJ5C133kwfYM/jdF6W+V/ZwmpNpyJrILajndG9mNQ66qUk8anvW+aYKIeU/O3CfRthpc291ht92FWhW5ho8l3XV15+sl8VE5WzHmOIlYWWiZErsYrBr+u2soXd/XGXkhJ/5ZetKldHgfNDYu0B39yYGcsC25mFYMOpSvy2bt1qe6kRH2TUCVx5eBBvohNIUkfqSwwkPImDz5laEdv2lRywFY658Fltm06yqIEwzko5lSe0S3rUcdVPi79CUnXTrJ212W26d/Ds1xEhRn6Xh86lL7M2gVHicySG1mYFrVr0LthdVxKFtXYLbV98zzbdp5nbRbNaCLcNz0D9YOCCcFUzL4Mw9v9m/oVHLBVL5UMSC8svbPBICfWsSbLfb1weJpAzMqdzDAaf5Zh5YKhxfMjdVaoKL2aNqTDm+VxKCI/7GnHabSGMkPZM41MzrqWpO/0cmZN3+ukv97AOPw3V3NvrYilKU8Hr0bl9g8231ej8FXzFjb8JJzAjq5waT0TP13CefOHim8EgZeGwGsqYlvhtSiMzh4agWn4iWNL6zbEav/oOYMP5vahkiymDI/9h6vr/Fm5UCvYZHGXkkyK0l6dt2jweXiERd37cSfzj31oFTUD77ImzMhyrPUiljv3UJZ1ln431J+E6zdQurlSVP53+rnFfDlcrgLaNoyhY3woa2qciUdY1FPfbtmWq0eIUTalibOx/fc4GNiQfbmK7cr+Aev2j1/Sf45OxmoeCm1ITFTg6Kgdqc6e23u/pv+0m/IftF6HRySWKI6jsdlpcSzrGcYqk97Q7D2x7iNHsbxLBdJ+j8RndObqUfegDWFM+XUFXcadNuj1We9rpNX6B5uIahS+nP11rxFhKm7MCOb+CQXKWXPwqHg3a0ixLDQfP0jGrqS9+vlE/6P6Yy1nJSGo/eRWxMZo8mAdH5/gwsgI0kw9VLXoRiX/1pRQZB3b0wcxXBiyGs1joT0l5k2jUoVUbq+YwN2t+sdrx5rKrcUT+EuqN6UVsVvH8KD2HCqjCSkuOnkG1Uod5Mx6R6oENAC9wk1WidhinjjN8cellJk5MRKxkpiv3qkSJm8T2YplC0SshQwLfxpEnealSNg8gniTXkYXHL4dj7vDH1zqtwD1dJmY+8wRSy8UPlnKk8x5lW29foL4Yg1MsLnPtRnBJJ2QW7DQbnOr/lmH06Q1tsdmc3MK/5p9WKn5K8cywWYgHj3bED7Xh6omJzOdS+tm4rdQdw/SiNibHD1kR+PmWe4q6N+DzIlY9zHjWN6xDFzcQuuPf84cjuewAOb2dDe9rozDjwtUxBbn/W/GM6iO5qWf4SedS2tC8At/pPtzk+5EhjSjnImjzXqbS35P+qhWZMTvoEi+eYWsFbFFGT2wBy0Mqq7JgzAh1lyqNWBGx2oUM77JSgL/8n5Gb7ylK6akFWAXTnLXvR6VjVH+c5nIhUdZqxWcjtUIH9iAMibazjHE1tWLyN414dR2+u8ykNKawWQnrB6fZ/miWDZlCl9bfLt1omsV7ZOD0aQacSlWrhYL3quHgwm7pTP1RWyTFu2Z0NCBtDM76f1TTgoWsJKhVfOTQ1gzz1PE5mXuzd8MTX+jjXrJtpheS4J/GE9DdZZOEoeD+xNy1NqOxPGCwPMn8FqKWKdJxxnW2hnS7hG7YRG7IhfzJKUWyo4DaPVeVa5+0IMzatZN8VoURWcPeHJ9B1HTQ4m/eBbc+lBzZCC93rSHtLOs9unIJfXxsriT/jfjHrERs9m+cg00+oa+U7tSyTaZmOC67NI+o7wdxYigppS8uY+FgVPUIhNlU5x8BtC2fRH2DfbVE7zWi9iSkmP098XM31mLEeObqkX1k7g1LJxXgn4LfCibeISFPfuRgFZM/0P83sWsD5/Ng3tg02gs3sOG4O1WhPjN/Vg274i8AvXGyT/ciVlD9LwpPEjtSsO5M2nvUYSEvZ+ycJqRR9ui9etB8MreOJ7eTvSmCxyUctaUxekw7CNG+FTA9s5hxvTbkPmSQT/HLOXibsLm/cy2i9B45EcEd3HHNvU0YR1XEK3uW69QU9pdjkZGE7bhGvcdvQic25/GjnD7x2D6z9F7GMu0OYdwYrPe1uKM+D6Ibm6J7An8khADYT+Ap59+gapkHLbB7/BGtnzkUGJOcG5QhFr4FRoyntrtXEiRPLPf6NWd1BMmqr9O8OeKjTw+lkqh9n2pMkiqPmxC+Gr7Nle4yfj77WE8aeKPS7GrxP33a1JMFviVRVNpFUmHVnNr1QlUkqPOqwGlBvbFtYICg6JMxt5WbZ9unXCf044Sfx3k/CdrUfsGPxhF3S6VSJTChRlF3XdVXB7yC8qwASh2jyH+al91pWV9EauPVyNoMeu11OQel+Lp/ZNcXraWx8ck14Qdhbr3o2q/etjpi9hi3pRf3IvSilTu74vi5pqTPJXGWaEMDuMCca+QF0+sFQxlJg+1IeZu3XCf0xq7U0u58MVJwJPSy/wpnxHD2SGrNRwHDqd63WRubv+Jv2Pu8lQSrF7elBnWi3IlVfy1Zgy31mnJ6VdVTuXhia3ELzmI6kkZ7P87nsoVFSRnrkUr7Da37qtsQDXg35CnkGJrRWxx/BcF0tvDhrTrPzN/+m62XUxF6eZOt5EfMujN4pB2nmU+S1kl260RsZp/pN2MZZVUoOmYCq+Aj5ne3d3gnpVFxCqL4929C/79vShnm87Z5ZMIWClHg1RqQ/h3kphO59qOSL5cfppL92xwb96YESO74+UIaaej8fn0mKZzi0WsPnDLwomVH/izztcD28TzRC+JZtWOR6RI9+X+vRnUpyaOKaeZ32UFG+WmvacGEdy8OLf3hvL5vGtcS0HNsMN77WlvtxvfYBMh0/X2kNbDgzcOT0axM8KiX4ucD7JSxDrVYvnAejjcjWXG2vPE/CPdaAvTxL0iverbsnHdeV0V3kJlmDHsHaorkri46zCh55KJfwou5VwJ6OBN9ZIpnIrezBTt+xetl0wy+mkyV/YfYO7JZOILOzB5QHvql0zj4pZ1TJDvpVqBd/eXzXwRk6Ju29IQ2/5detKrSjIHVuxkrn7okhZY3cZEVkthd8wldt1OU7ftULIMo/7zDnWN7NCGJdum3mD3pqNE3kxTe5hdilfhs6GNcTEQsUWZ4NuDJo4ZJJ3az6IDdzUMFbb0au1D/9pKAxHr27MfXd2NvLPZTao1DK2cn/rN2zO5sQMknidy0ym2JWbwmMJUrlqXL7rUNF+dOLPAmAmvvtFYLM2Jzcvc53xNGB1RNJz0iT45vjxqOXYZI1uXFZ5YqwGLE14kgddQxA6h/YZAGpZI5vjMjmzfkc0b/kphDFrqg0vKb6zs14OrBh66VjRZuZy2Ff4hdmF1tqgf9GRxl3aPg/N6sE+v7ZoL/qSXZ7Iu5Fc6vNI3DFraFZe0exyPmJY1jNlg5nMhYtPi2PJxG2KvakXnDXYN9ybmnPxvrbe3/nKGzWpFyXMRfDl8iuF60zK4uIapH2vDmHXjjFn4Ibs264VU++1mSh8PHsSEMD8wP7fIMP2wpc1xu/3zCvyCz6ObouKMXRlEhwqPOBgcTJD6xYHcRkocqz4LY5l+SFvPgewYVgdbI0+IDkbOObHdZn3BiPoKzq6cRMBy7YNoZyKXvk0pKYR5+GE9+6SWZ5IR1If05CPYft03exGrDpOtR4b+ljCySHH46yCnP1mrC+WVheiTP9ZyKfCgQYivJuTUzry3zkIRm/ooGbvi9iQfCOFKqH4snt7yqduLypO9KaYNAdZfWbLtJS5v5NRne+Vv6lH6+8GUt/2DS0MW8Fj2ABbyC6RuG0f+WvcZt9bI4a1qO8tqvLb72uHy/bs8PXYO+0b2xEv5saU0Aq7YmQjOBWtdgzoDshex8guD4vFcHTPTsHCWqZzYgaOo26kSaZliUdeP6S129EHk4Im1hmGTvlQd3UQn3GW7Cj3SvviwwOsrm6b1WhuGlcvnq+4T//1MEnbqhdXKAjpVuz6tsdvcL5zWM3d5DUXyaRuIHMOJK2mu13Ippwnrt4Jog3u+I2NXfk6HCqnELpzMGFnca0RsOrcPRRIw5bReusPbhO/tTFW9oknZFXZKPLSUD6fo7mFa72zK75H0Gx1reO/w7Ezkgrcpp/+SrgBF7PsLvmKQZzIHA78kyCjCpvfcL/B/M13vPguZkSl3Ylk1c41FVZeftTtNWjPJ8+5O4V/z67HHShFbpCILhjXFRXWXX386zNxLTzQRC6Y+1RoT3bkKj4+ux/eQUQKEuxfRPWvy+PhmfA/Ii0grwB5fZm3UUSL1Qna1okXfS+lSvyULWpYn7e5J1m4+ayLE14xd8hhKX96P7+Zb5u03cbopkaURmkaCXH2uiZxY7RhvZt3Sx3zbuRCxljC0an7smTykE/WVt9i2cD+LJOGt/ViQE2s2NN2IsaUiNtdzn6vLJpCMwKGk/23Bc0iu2hcnCQIvjsBrKGJlAZbphcwGrpxbqtQPu9U7XJOLas/VdRVZqS7SYYXQlNtRDtvNsJ4emhDfjGTuxJ3h+KYFxO7Qej21HVrRtmx3ycz8WeNzjUSsLDyzXWYGvIzOz+f1mSWXSr99oyqa2T2UdvgqiLGN9PPfshGiyjYs3+yDu9nqwzmLWJr0Zl1IIxyv78b3wx1cAxoHfc70t+1M58pKIja4D+kPcv7xkMJka9RFF06rZmJPidBpVCqrn+OoCxE1mdc6aDxvtncxX7XXQhGbsD2MtOb+lC+ezZY6srAxE1WmmdUHel5B6YW97AHVeWhdKBU2HteiRrmyajtLyZ5UTbhx5YrwLFMwZy/Yshex8rlGtqntNSFiMwWfiTDePItYqxgajrlYyBzci91FVcGeJGmf2gealwqFDfbGLUXRYb0o36AqyuKavF/9j0kRmymKs7nwrbLbXDvy9fE8RWzb/mye6IXtuQ34DD+cxTBT4cAaEWvZFj2mRWwqZ5d/TcBKQ5dZ9kWotB5mKRc3lDDJ0gITsR4Er/PHO2uktAGfS2vG4heu/ZMj/t+Nond1OWY25S6XTh9jU/hhtl03XXdAFz7+AkUsUL1uU754p6ImVzU9hbvXLvPL0QtE35Y8c7qPVnhm+/N3eT/dNsplXy0QQ4ZtGYXxPk7gyh/n2Xb4Brv1RZaRARqhVMjQC5zFSFs6NK5L13p6W9roHaMT01pxZ6rarQkRK4cpJ+mLd7ndfBWxFhTysm5+5LGYqnJtwbzlt4iF3M197h7FhvB01CRU5Pwckrv2xVmCwIsj8PqK2Dv7mN/PlwfZsZXFYNHfFzBzdNYKmfkhYtXdOw+gpl83mrxZCxe5EBT3jrBscD/iMz0BBShih+1mSk85Hs4cj+clYtv2Zt3ERlnzVbV2WSFitR6Co9ODmaguYJWNENV6YPIiYtGGDt9k4+CvmX9VLvjEMSb2iSZrComlIlb2UBYzv1h1YZzZi1iNV7NM3kWsFMZ7fQBVhzWgmMpMSHF2+ZbaoRgLRW3osHYPXLngEzEziZurC5lWjJtGrUZ64cBqr6MLCZne2nwQscYe7mxFrJ1R6K1mgHkWsVYxlD3IqZJn/ipOK/tSeFME6Z0GY39qJnEnWqtDrHUVm+1RfhWERxUTCcvy/ORaxFplt5l1rQ1zexEi1kRuu2RlfolYTfElqTJxe/478m3cbR9xdGYIE3foBJ4231/f66sj9XxFrLowVA6FoAxFrMZSx9bN+Lh9I7zqVNAU3AOMPc7aMb0sIlZtj0JJr8ZVebtqFVwyDT/JghVn2S3nimYt7GNiHedJxGracyhdBt96NalTs4ym0BQZJB3fzvADyVm9rIXKM2N4S6o/PMEXK/7AtENbryKwmUsvi4i1u0zk/KOsNTjevIi9+8t6/A4beqdNidiu7/bAt3ZRq3Nii1kgYq2bH3ksCSeYsuIP1DXvtJ8XImJzMffmHw9y+GYsGRMCSE8TIjbXCMWJLy2B11DEjqXzj8PxstOG1mbDXg6zdZLCibv0wLBwmzacWD9E2Aqhaa5b5wF4zwqklZtxXqkZD7JnIJ2nDsHLUc8Oaz2xOYj1rKYWnCdWIzztDPLRNP1nF05sqtpoHeZsHoiX8i7bBs9itnryzIvY7AozGfSfwz6xSl9/1n3gwX2poNSpNmweWYf7m4PxnWcqz1Z+A2qfQ06sHEpspqyGxjx9wWXWm5pd8SR5li31xMpb12irExd+YKK4k+y1VJgJ6TV9CSgoFvIVVaslqyvopnaVPND3s4T15pTTCnkRsd6Uj+pF6YyTXPhAv1Kybjsh/erE2oJKScbbHVXTFL5yUuQhJ9ZKhmrRXPYkFxarcA0oxe0PvyZ97AxqlD7B6WMu1OlUilsLJ/GXVItOG45OMrfXLOXe9quanFi9Ss65FrFW2m1yLWhzYo9PQ7E1f1ITcgwnrt+dyFnN1OHE+jmeGvu04cSGXtfceGL1Kwi7DwsgXCreZPSCzmvS58xp7YipgnBow4n1z5E9sYmHwug5RZdz6tlnIFP96uBoci9Yy3JiNWPUv5da/8zi2Lozc8ZLgj2RPeO+JMRYYdXfwz9dPChUEDmxxh62Yk5Mfa8ddUuaqSirPzyFkuH/8aFNBVsMxJnsdbx7YA1+x03WZTeEZIEYyomqQ+kqfNG7MS5FEjiweCdzjaoIa8JQnbj44zomXDDTWpEqhA9vTJmnSZz68SCL4jT5ttInq9DUFrq6xe4F+1mg5wGuXtebL9q6YqufEyuH8GJcqKmQPZN9O1G/pGHocGa+reoG25YeZFG2FZd1hZ0sEbHa4lWWzU8ZZox4h+rp51m+MBb9ah5tWrdnuJcDxoWd9Onmvyc269zlNPc5rR2z32tfFl7dRJHvR+S6GXGiIPAyEngNRawrNRfsppdnEUiJY1/EYo7vWMOTFFeKNh9CK7/a3Mgs7NSHVmtm4O0MT67uIGqmtrDTEBpODKB9dXu4t4+FfXzR1NWzUsT6/ciIRg85uD6C8z/v4InkdZUKO/nNYGhHV1IM8koD6bVjCDVtkzmzZDLro36jqM9Yug/rqt5fUNouxHiLHYvDiRlO581j8VL+w9W9i9m1djt3pAJWZj+5FLE1PiI0pAdV7NK4s/87Amb+lOVNsv93s+ldHVJ+jSQgOJZrKXZU7diIQT1a0rhScTDpibXhbFQY8zfd5NI9cGzkxcd+PXinkh1pcTvwG7pbHdqbKWJvHiZo5m5iT+sVJ+lZE8fC2YUEWhBOrO5DFs8ZsWyMq0G36nEmcut0YC2pTqwJJbYx6ekDOdy21H25arHOE/vw0AKur7tKxk0VVPBE6d+LyjVKocuRNDHBVopY0Am7jCzb7Gg9yKncP7SWu1vPknbZcHsSk0ssM/93Jw9rtsPxagQXjPJaLRaxZkJfsz9fK/bh8ZnVXJkdQ0ZJT+wDBlKxip0m5Fa/sJP2JYMqnmsLQ0k6BIqevXDp0UCuypwHEYt1DG0/n4anVzK3Yu0pW/oXzozcytNOg/EcWIkHf6goXS1dV81azqEtporn6qxQHsamQoVK2HV9l3JNPLEvipHHXn4xYEk4sZV2m1wHbU7wj7dzDtWJa/LRN9PpUdWWtFv7+e7TmfyUzYNwjiIW7XZZkHb1Z+bP1BZ2qsmgif3oJoXH3jOMrMiriIUKBEaN4p2ycE3/hZc2PYFUru2I1hV20ttXNvHnr+kZLFdf/8CfHVLxpYfnWRa8glVxdnT46EP8u7hrKuWbFLHNCN3RnVrq4lEr+O/C8+oiTMYf7Us+7p0nOmIr23++a/I47Xn+C4Jo/HA/a3/4jQPSfVb6aXNzxz/oYzpUSjW9xVGBVCeWxYkimVObdzPj0hMcylVkdOemVC6u+d002GLHszHLPVM4oFfwSF3Yyaspo1q6opK2x9krK0dt/ixSYadfWHYpiYvZhPlqK+taJMAA386dqP/4JBuP3yLmkSaUWSrs5NvVhzauT0xs5yIXVSpynkVhsWwz9/utLV6lusHuiCMseJAhF4yqQbf61XCwMxSaHdp2YWhdJWk3j7Lg/y5zgKL08m5GL68ymqrZ+iJWj8mprftM8DbOf5XDlaWqt6l3+XX3USKvpqj3iXUopqRFbaN9Yq15EWDV/MhbElWApDN7+HrXXS4r7OnfviUdqsj7TGTj/bVUxNZt1o6pbznBg/NE/t8p1j4w/fLD+rnPg3zQ7s2cbXViqDkklOndq2Cbcpn1UwJYYu4lSR5MEacKAvlN4DUUsVKRzhn0ndWHqqZ2C8Boix2fKHVlX6nSb5ZPxj1i5vRgV2YBJytFbLZhvMnETK/Lrsx9XPXEt5EhCfeScXLOuk+s5SIWivrtZkQfOTfXxFB1eb/Sl7kTsS2DohnfWP5BSD7OzPeC2G/UV6ZXwtxKNili1U8jWT/GW1DoVyc2cXhizFI+DNQVVsmuCIv6dJMPhdo8WE0CmdntJLT9yz8gnI/A9ofJJqxqQJmVAyhXWG9bFKOjtDmZKdqQ22xDOY1zWLVFjMzfOh7r51CaFLmlKBEaRKWy8PhEGJdm6CpmFfpgODW6VDOz9YyxSNLaoBXmmofMeCmf84ChfVK+Z9VqqdnsiWosuPQr65oeq4HXsedwavWphnGgbdrlq6RWqUQJgy12tJV4jdrNuE/CTQVOboZVkLNu9WN0npFItIqhnPMstajzDMueZWkwKv11lPPc59oTKxV1zdXca1n04WnATFT2Z7Gd3oE3suxzKR/XOpjosQ3l7cxSOD67N0HaOmEmpjlnEQtKn/58P97LdEpDRiIH58wkSC/sN+8iFpQ9BxI1rA5Kg4JSNnQICWRsEzP3t3vHmD04mm1a0amtkG68NVBGIokpjjhm7hOrD8aG9xdMY5Bn1u3JDO9dHgSv8Ve/0DX5MboX6ldsznJ84jFCekazJ8sX8pw73UMR2oBCFuy4Yv6upfumV+ee9K+WBQpJiY9xcDSqKJvd1jNPk4iJ2s4MvTp2LZq3Z7RU0dbkx0ggWyPAJBErV+412fSDk8xdelZXKVkSuDUas7yjmUJTBo3oCUczlhvu5Wpmq5/EP4lXVMTl2UnmLtbZYpL30ydcufGQyu5lDPeJlewuV425/2lAGVM7HgIG2wlZydCa+SlWrTHLO1fJ8luVdvkGSVVcKWMgYuXw42wWoAFD7XFmt84x3CfW2rm35DowfYwrz947RFrNnK+5j77ZRo+qmlbSLkTQbfQPue9WnCkIPCcCr6eIleA5D6DhpAC8qzujlH/f0hPjiFkfyr4oo61hmn9Dj2GtqOFsr97bm4x/SLh+hH2hUzj/u351YytFrLIrlYYNpW0TD8qWkO/gZtuWXmUPock3AbSqZK/e+zU95QaxP8xme8kApvQsnQdPrGY12bT+hi4f6Y1Tb5Hlh4hF8sRO7UEVpXlPrLSNSbfxH/F+a3c5hyqdlDuXOLD2GMV7DcTbLpaQ7pGZD0AmhWbaI25fPMqyaTvYc0//StHbYifzz+mkJd7k6PpoZkXdNagAmlsRSyUfli9tgzuJJqt5Gl672pDiGyjmNKeQsRdE7UWrR2FTFX61DWmLDd2P4az/alQmROzTDBV/3zzBzeXrSD0jV/hVn5+zkMlZxErNaENnVSRs/ZL4FdIeM/KneSfK9X0Lx1L2qFO69D4mi0/pbR9USDsmoxueJtf0KnG9vjaq+Kw90HhLIitFLAoK9xtMpU6eKBXwVHWfhH2rubW4Ii5rO+FktE8spepRanI/ylewozAqntw8ybUlq8noGJRlKx9rRax6RJYylNeLLYbFvjSiX2EYdi61W7s1ZT5+l9KlJbs140w6eZC7Nzyp3r0aSXLYuIaqNZ7Y3M+9+kzt3oW/zkKxeUE2P3eSJzaYHlWV+eSJ1XSlbN6G6cOaUdW5OLbqe346idd/Y6O0fc7vhoWJ8kPEgm5rH8O9rW3wDhiIf+uqlCshC820RK7F7Gb+nGPEGt0vlD6dCf2oGe7qPbPTSbl+muh5a1AO+4rezob3zkyoSndGhPSmTfUymb+F0ndZXsApy/D+mN50a1QBRzsj0WskYpVv1sHf14cW+m2mJnLtmGm7M23RznuetlUyWi6F7BneowVtXO1Rh1E8vsWve35hrl1DItuWMPRoFipKh4a1DQsepT8h6eZ5tu08b7JCcN2qNRnavCYuJYtq2s/85E3EFrN3wNe7IU2qOFBMe+P8J4n4339j0ZG7nDJ4sSN7EktfZu2Co0Sae+kj21bMvjwTujagrpNSY7MqifgzZ4i+U57h7asQvyuK0XqJoQ6uNfmiY11cihVWF7uKP32URftT6Tq4E/UxFLEUKkr/9q3oWs0B20IZpCX+ye4fT7CobFM2tnXNImLVJimUDG3ZgCbVy+BQRP6RkMZ67gzRB29wQPuTZaWIlZq2eH6kYz0bMKpNFU3usSqJKwcP8kWsA5PHeFM5P0SsVDisSk0CWhivF0MRa93cZ3N7zOmr8qtR+TXl2fVN2C7NIZS4xqcsm/suZaU2r6ynw/AlObUuvhcEXjiB11fEvnC0woD8IGCJZ0XXj6UhwXmzTPLkRI33wtYglDmbNmttQ9W7Fs+ubsI2P3JScgoJztvwnsPZCmw/D8LTy46ErcHErzBK/HoOFoguXiCBQoFkTBhKOnHYfv0ObxjtXvICLRNdFziBPjz9ZCaq0skoFnegUHw2W+AVuC2vUAeONVnu64Xtqe303yXt4io+gkBOBORrzUm61upQSC6ibf6smny6ZA7vlhee2JzIiu9fHgJCxL48cyEsMUHgpRKxSfrOigAAIABJREFUyuJ4d+/BpwPqqPNrD04PJigzHDy76WvKs37fk1a9CIVyyEuxaBG8yiK2QiWKDRpAlbql1NvvXBiymjSLBi0Oej0ItOLpgHBUVcBm/YcUPmm81djrMUoximwISN6hIU15mhaHIvSdrNEpAl4WApoQ3sfELN/ODMOdmgQtQcAEAVeeddiGqrE9bxyehmJnDoXznKrw7gfj+Vgq5EUa51f2Z8zqnKpwCfCCwIsnIETsi58DYUE2BF4OEWscppzOpXUz8VtoxdNEoSE8DZiEyvEfbDb7UfhXqXxsLj+voog1DoE2t21PLpGI014FAq141m0+Ki973siPlzmvwpCFjaYJ1N+DqosHzxKPoAjtaz4nWvATBAQBKwm4QrPVqNq5wuU1KCLGZ3u+QS0TqdbC0W8YGpy1KKeVRojDBYHnQkCI2OeCWXSSWwIvm4hNS7xmMr/WovFJQvZjP9g2kEJXs6sOnUNrr7KIzVCRYjJ31yKC4qBXmoDkHdhARqHvsdmaXR7sKz1IYbylBCQhW/0sih9GQA45npY2KY4TBAQBTc0BVa2zKFblfG1pRWxa0g2Ob1rIvOiTWfcnFlAFgZeUgBCxL+nECLMEAUFAEBAEBAFBQBAQBAQBQUAQEASyEhAiVqwKQUAQEAQEAUFAEBAEBAFBQBAQBASBV4aAELGvzFQJQwUBQUAQEAQEAUFAEBAEBAFBQBAQBISIFWtAEBAEBAFBQBAQBAQBQUAQEAQEAUHglSEgROwrM1XCUEFAEBAEBAFBQBAQBAQBQUAQEAQEASFixRoQBAQBQUAQEAQEAUFAEBAEBAFBQBB4ZQgIEfvKTJUwVBAQBAQBQUAQEAQEAUFAEBAEBAFBQIhYsQYEAUFAEBAEBAFBQBAQBAQBQUAQEAReGQJCxL4yUyUMFQQEAUFAEBAEBAFBQBAQBAQBQUAQECJWrAFBQBAQBAQBQUAQEAQEAUFAEBAEBIFXhoAQsa/MVAlDX3kChYbw9GM/nu0eR+GL+1754by0A3BrTfmQbpRW3Cc+/EsS9qleWlMNDatGqbDhuJZKJWHrTOJX3H/57a6/B1WdOBQRfvD05TdXWFiABFxWk961KIVXdOeNlALsRzT9ahIoUp65g1tSuUgSMT9sZ8btFzAM5UwyBjfljdV9KfTXjRdggOhSEBAE8pOAELH5SVO09YoRaEP4Xh+q6lsdt4PWQ3fn/zgkATtkHKqyYLPVj8K/Pj8Rq5w1H4+KycSHTiLhQP4PLe8ttsNlbSecHp3g3KAI0vLa4MBRvNmpkrqVxycWcGnGH3lt8fmc32IAVQMaUEzq7c+t/D5u5/PpN9e9uPKs9QbS33aGy2tQRIzPdUvZn2iDd8BA/FtXpVwJG92hBXWtFtAoXutmXb4n/YNWPH0ah82371DIrIh1Ze4YbyoD8bujGH7SCiqONVnu64Xtqe3035VkxYmv8aGFyjNjeEuq/3WE4T/8SXy+DlWeq+STzF18ljz/dNT1ZmNbV819OXYr/fcm56O1Fq4reZ1mEIciNLt1mo+miaYEAUGgwAgIEVtgaEXDLz+B5yViXXnWbQ9pXmCz2YSAzRRd8VwdM5OH13XkFKODqNWkFHCVuF5fkxsHx3MRsQ364jGhCUrg6c2dnBm51QrHXD6L2IL0xPYZTp2e1SgMPDm1lAtfWPMUntMVYYEnVl4rCVtHEL9Cr71q7XD5byecFMnELwx+jt5nV5512IaqsT1vHJ2GYtvinAZp9feeI0exoEuFrOc9FxFr4h4BpD28y6WfNxA0L45Eq0eUtxO8/PwJ7FKR+z9+ht/CvLWVL2cXGkvGmADSbSwRBjqxcWVXFKNPWW5B13e74FtbRczy7cx43tAtN/O5Hlm9YUtmtHDi4o/rmHAhv7vOZxFboJ5YK9aVy2pUg5vy7MERFKF9eUNEkOT3whHtCQLPjYAQsc8Ntejo5SYgP6wWxINxrW2oetcy763S8xwmbB1D/Apt+Gs1nJYNx6W4RO7lFrEasZ1Owp+OOFVM5OqYEAMxnv3c57OILbCFpqBYyFdUdYsnIbkSTvYnufDBUp4UWH8mGjYpYqvhtHg4LiVVJGz98gWEIffh6SczUZVORhFeh0K38hOIB9M3+NO4RCpn1yxhduQ1ruXmTU6uTTItYrXNJcYs5cPA87l6uZRbk94JCSKwSXEurRv7EohYV5713kNaLTMv6LIM0p7JQztRvzhc2R7F6HMWUihSkQXDmuJyuyA8jhba8NId5sBU//bU5TyLwmLZlu/25bOIzXf79Bu0cl21PkHa284F9uKtQIcqGhcEBIFMAkLEisUgCKgJFJSI7cPTgJmoHG+gmNPcZJid7YRpeDZIJelmGUqotnJKG0aqDi+txOM/FJSudv8l9sTKYvvxXk4fcsGzZzWSd0/iWril4WKviIgt1g6X7zthfyaCS486UqvJv7i9YgJ3tz7HSyiLiFVgOyGIGg3sST0RxqUZlqqCfLa5/GpUfk15Fr8D28V++di4fF3eOcyYfhuIzceWLWtK7v9hLCHdI9kjneRcgfdH9uP9JmWw5RrRXUIJe47C+qUSsU7fkx7QiqcWz7s9k4d0or59Mr+u2soXdy2bhfrN2zO5sYJT6zYz5Zpl57zuRxWr0ZjlHauQdGAdfsfznIRhAtcrJmKtWldDeDpqEip787/Lr/v6EeMTBF4HAq+xiK1F2ZEz6fK2B2VLFFHPVXrKDWJ/mM32qE2Gc+c8gIaTAvD2dEYpxQlKoYKJcexb+CnH957VO3YGH+ztg0NMCAv31KbXMB+qOsptJ55l8zR/zvxuVCxAOYDaEwfQor4HTra6tmMiQji4WT8vUtN2pbg1TB06wcC+siGnGNoEjk+vy/ZdQNsoRkxsStI6X2Krf0OPOvaQGseWcb7ce289A5o7Y5N6g33zvDkoHa/9vBlIq4A+NHGzx0YaZ0Yy8cfWsH56CA8MHsL0bBl9hJoTx9K+kauGTcoNjkdOYfua3Od0Kt+sg7+vDy2ql0EpMzEXnqd5YFOxZ1wYlzr1p3cTdxylczJSuXZsC7MCj6F7bNc8cLqf20DPH+yYPuxtapW1U48+LTGObfOWMP9QupnrNjsRW4HgNaPwdk4ldt5kxmw2akLZjNB13alFHKt6hrFMn2WtbaT1rsUbv85CsXmByb41IvY+V3cqcG+n4sqHX5PyGIpOnkG1Ugf54/Zb1GgA8XMnkRAjN1G7Hg59OlG6ShnsFJq/qR7dJTFmLbcXG+aAmgwnLuaJ0zx/XEpC6h9riQs8SEamdXbYDhmIS7OqKIspKCS1/eAPbqxYSvKh1KxjkHM5Mw7N5MoST7XQc7qzl1MBG02EFMttN6mKsrim7acZKiisoJB+TqxarJUifmEUGT0G4irN4/0YLozZie3k8VSuYgePznH5v2E8lsOvNRzt9ewznwesZR73YRQZwwfi7uVC0cKSLak8PBbFtbkmwoQHjqJuJxcS1ozh1l+a/FXFmQjOBZ8wYKJpW8W1LxbwpM0AKjSohFLx/+3de0AU5f4/8HcgCD9WFLxgChJ516Q4XvhqampqaF6Qg1CaGpliBp4y04yKH17ygJdM+Xm85D010eOtvKR4KVMy85AZoQmZihqpoAgHXEC/v9mZWWZ3Z5flprC+959zjJ1nZl6zO7vvfZ7n80htJ+9ARmySwvr/d7IreuLlhkyGC8t/MAqx9mPeRhth/u8fX+Hsu/sN25W3eaor6of1R+Om9eEgn6NwHPFJKM6TniQPB887jbOvqvQuS8Oo8dsWnIk6qvI67oZ7YzehsNld1FrTCvYXKuvj0dofl2rBb0QQJgX9Dd7u0rxZ7R1cPLUXi+b8gGTle7LfSOya7gckLcWQhcCkGSEY2MIdjsL9LSsNOwzuEyohVndqbTFn+1j4172DE3NiMF15n23YApM+GIa+7Tykz5MiaLP+wJ4la7HokPL9I/UyQxGQZbaJkTgU7F3S2yr927LqRST0WYyliidpnumCdyP7wr+ZdH7SfdPERLeNOwKnDsPw7i3xuEY01N6+gpTd2xD92UXV3ub7IRehbV+Wa16eECv1ON5NxszVqThlgCAFrYtHEbjV8LO3Z59BmOwH07Bsp8HIXn7o+1QTuIlvCGhv/YFv9ycj/oppGHRr9ATee8EXrRtoIN4Ms/H70aOYmZwLw5m5imPZdh3De/0PAjs0gYtAmXcVpw4cx8x0w/ZdGjTB5F5Po4OXGxyFtosKkH3xNLYcSMce+b2petHtMf6lUAxslI4t8SewwWRIrD16PtUGIZ1bw7Oek3jcQttXUrFnfyq2mPy+aI+efn4Y2fkJeNSRPpSLiqH7oqCYExsWPAJD3U4j/qtCDB/WCR7Oxcg+uRcRp+pi5qhueNIFyPv1CKbtzdTPzxWvg+F92dwPGOJzb2PnJyeRq/QrykXGqaP48LtsI3MZpxyvq67fQRvgZfGzWde6/0QsmzoIXkjHtqhIfFbpw7Yr617Jdijw6AnYaIjtDb/lSzG4hRgwDR9p+LJP35Jf9NvFYtSCUPhI923D597Fha0TsH6JHNikcJebg1yNq27+n8Hj9nEsHzYCf+r/Yyh6b4xFj8Yqh2Hy3LKHWPx5HZrGDSGXOrlx6TI0zbzgJO2u6NcV+Dhitvivfksx/p0ANFY7z6zjWB6sPG7pWC4cR5KmG7o2ND7+6zga1RmH5UBVpveNPDxQfaNruz/GyPklE57EEFsLWVkOcJe/nCo2vXboE4ycdUX6L/IXzjvIqlsH7sa70KZhVfBSfK7aa2L5y7L3W29j9ZCm0P60AQGTDfuDNBMjsSvYG7mn1mLIu2cM9qr/kreuFezT1c+5JFCloN6aQYBuSHE7NFozFs7HPsA196loJ4RYfWEm5TBj0zazE2NwcVlJZVuTEKsIsHm/bMLvMcpQ5QqXmVFo3sZZ973H8FGIG7tikLHe8BuQHNoux8bg5o8O0MydjxZPZKoMKa4PzT/FAGraNgCTEOuJnL/y4dpI/gJUiNtXclCnaX399jlCcP5ULGdS9hDrjPw8wNlF+hVAf7LCsNwYZKxVnqd0Xk1/w/lx8cjLk66Bg+mQYvE4HJB3qxZc6hm3DSiPWbfL8obYJHEerHvejzj71jpo1b709gyEz4Q+qGt6GLh3Kwlnx22SCmm5ou7CWfBpmq/Suyxf03xcXTENf5mrN9XxILRDWlR8iJ5VgU0ZHmth4OwoTOmqG3dv+shKxrxXN2CP/L6XQ+xPybjW2g8txd+5Sh4G9wlzIdYP83ePhJ/zHRyNiUH0N9Lm7fpi2YIAtFT9PCnC+a1xCF8i39+qOMT2G4wN7zyHx1Xv+T9gdnCC2LOse9TCK/Gz8Fo7ReEs/d9Mw7H4pygUR41HUdF/4Bg7DI+p61f4v3p27IX4Xk2QcWQzIk6V/NQmNlzWEOuEyWOC0LOBymGpFDDybNUJsS+2govKDUubfgSTd1xVFFOSjuVyCpJc2qCru/SLuLyrezfw7dr9WCBffvdWWDamEzxU2i618JGXHzaEtAXMFblSFFEyOdO8VKxenoyd+uDriLDAQRjaXP7mYLSFcYhtcgOZ+Q3gob8tZyLjtgc89aY38O2K/Vgg3T7LHmKdkHcHcJHDtP5wtPj9wHZM/tn4NVDOl5hdHIo/DEVRznE4fvKy2ddvr+gETPUXv+1lH43GyDkny7lDbkYBClS2gE2G2AYfnMTEPg0B7XUkb1+OAxtWoCC3PTQvjkbvl1riwqgg/KKT7Aa/5RsxuAVQcGkfNs5ZjIxzKUCzULR9KwrDn3EFtCnYFPAizuueL4U74f8WX0fyunnYu34z0OVTvDxjKHwcc5AU44sD8hea5zZiUnQ31LtyGEuiPoIQMqHphgYBo9FvQG0cHhumCLxlD7H1hI7Rn1Zg0f72mDS1my5UF6RtxpKFdTEiPgCNs45jSfAI3IAcpu8i49AKbFs2D7euA7W6TEGPiePQo1ltZOwagVULj0uvL8V54i7+TNqMhIUf4Vb+UHReEIcBLWrjxqF/YMksox5tq16dLRCzPgTuZ/YiYedZHD2XD2jqYODE1zEpoCkcjYYNykPnhKZzzyVi6cJvsOcc4P/W64gZ4g3H/DNY+uJaJOj2rZi/ps3EiQ0JWLr9Im66+yFqwUj4uwPXdsdg5Pw7KkdaSo+P2d7WOpi0JhqBzbJwMOpjzDYI9qNx7x8zUVgvDY4xz5v9kNT8cxFaNBfmvMYDc+fDR7sFZ5Jaod0YV1x69RNoI4RQZBRiF78Mh9TduPl1CrTp+YCLKxzHTEDL3p5w+Osozry5Rd8rZxBiT7VDg/kT4FkfyP1hKdLmGg0/DY5A+9BWsL/1K37fuBG5h3PEtoNGwHtIO7iY9NRJYQ4llYXtxk3FU/09kasImDpwqTfvsYIMXa9udqIQtB1g1+ZFeM3sAzeTECtWGM4+PBsXC8bgmQGeun/nCcNmU3ui3ah2qJW+Az+/d8jkeopBUmlm+BRl4NVeOoS0BbuhveUMp8lT0cbXFfeM25WGErv/UTLcW+gpb+NbC38JPbNbS9pXtp2fvh8XVxxEQTrgMG4CWvX3gUOBhbm05go3yc3Lf9+7FAVdJ8DT5QLS/u8nyFUtwOwJt/83Fd6NCpH93SZc/fxHFArkfp1Qf8zL8GrqgOz9H+DiCunbprne1maD4D2/P+r+dRSpb26B2QWLnJahaHoAijP2oXZFhhSXNcRKoVSDO0hevQaLtgvzZp3R8sW+eD/yOXg7AtcOfIKRc6Qfu/TPF+7jd3B+dwI+/iwVF507YM6/xsDfvQgpq99D5HrFPUUxnNi9dQe88lYIAls7A38ew/QR23FCd33qYMLyKIS0qAXtpW+waE4i9pzLh6aZNwLfehWvPVMH0KZiVcBKfK57fhlCrOLla91w4qaI2vg2nm9chIuHNmPpsmScuA64d/HDGxND8XyzWri4KwZhC+V74XNYdmgwWuan4vPJG7FKuC9DMOyCCS+1wPlRKw16eHWH02gTCt/shvvnNsNxY1VVpnbCtLAgdHVJx4YlJ7DFpMexjCG2QXusHvM03DKTEbslFUl3AdjZo6v3Exje0RE7tqaWVOG180DsxOfR2iEb5w4cw+Jfc5BxD/B83AuRA3ugdb1c/JywCx/pO4BLigvhXgEyTx/D8qOZOFXshPFBgzDQ2xGZ329D+DFxFn3XngMwrbMbMr/fhZlJubq2XWpr0PeZ9ujnkIqI78xPxxg5JBjDm+cYhmLlLc7XHxta5SIx6TwOXNPq2nar54G3//48fOtpce7LrZgm3TPkYcmO+ZeRuPMENlzR6no7Pes0x3vj/eFpHGK9heEzV5G48ii0AaEYKBQcvpeNU1/sx89/G4qwNk5m5zub7R2Xjl0ZeLWXT2D5znQkFtpj4PMDMN7XFUg/gsAdlTXpvhvujduEQs/LcJjTHXbmihv0mYpVb/ZCY/bEWvUNj0+iwIMUsMEQOw4Dtkehc90cnIx7EXv3WVgLzGcpXlsZAM/c/2D9iCBcMOih642u61ejX9O7SF7SGl/qvqRK4U57HUcXBuGwou228X9geLuckiG/wtN9PsVrK4fCU3sdJ9fNMh3GbHClyxFitWn48o2+SL4gh87LOBDRA0m/Sv+We3s7rsbEub1R79d1+DjiI8PXl2xwbjNmvCEPYy45z6Qlr+LALsWQ6vBEfBTaAreSZmNRVGVWIlXv8RC/sDnj2jdrER6jLKBSB1PWR2NgU2VPiNRGbho+f28pVinzWfAY7JvYAY7nvkSfN+RfGZQUpQ9bDJw7E5M6OiBl/QeIXC0NS/YZjA0rn0N9YQhzxDGjIXdxKI4u/ZdeXchsLAUbYcjqC4W4muqFJq4HdfNj7cKj4NvX1Yr5l+pzS/UhVhiaGzwW3o2A29+txIVPTedPusyej5atciD2qhq+VJyiY9HmqULDYc39x6LNuKdRrFzKplkgvOf3gZtBmLbUm6dy3HLvpBxs5eVnhBD95koUdJSWozGzFI21IdZkKLXvcDz5YQ+4GrUrB/MsZeGtQWPRbszTsDcaYivu2xk5SSvx+wKlsSvqLp4Fn8Y5hoZKZitDbP6dHDjXcUXOt7Px+2IzEwulc3FRGwIsXaO6BmH9aV3vfxNHubdZPDDx9eeOv7a+h6ubLa25K/XM/ddyz0bZPuBKf1+GLJiJCc84w3gUh7AfTfAYbJzYAZor3yBs1JfQTaeUQ6xwn/joM6z6qWSKQY8Z0YjpriyaZKGwU/5FJLy7GEvlSyzdCx7PPYOlI9YiweDzxB1T1r+PgU3zkbzkQ7yj+zypwhDbcRg2zH1W/b4kH6fBvbAD5u8aAz9NPs7vWovp1lRdfvogtEGV0PNu6QUh9ThqT2xD2HdqKaOMIVYuEFWYiVNfH8OC8wUwO2q3lT8SBjdHntq+vf2QENwWeSd3Iexb+UJLx1J4A0nbDyL2sqLHsF037BjwhMHSMnIPszbzNLbsSlEZ4msGRjqHRulHELbrqvnjV9lcDonKytC6IcLexoFc2Nh0Tqz43JIlcuT28n7Zj/Ff30BHaeiwucrT1obYvN+OYMaXV3FOPgfXVlg2rhM8VIaNl+1+YvhscaRUVRSkq8hRcVsKUMBaARsMsVIA0/dCWqCQ5pZqlMNuFU8X56K64sLWJ7Bet5RBGYKm1I5mYiImBrcQh/gW5+DPtF9wcmc8kvfJvZ7yDsvQtnTc9fTzZ423NQqxUvC0+KIw8DLa3tpXk5XP03R/DlFhz8JPnqel3E5ZQAWAGGJhOu8MwMB/RmNKF+XfLHzh1fTF6l0B8DZbfbj0L8voGoKts7vA/VIiwl7dp/tC7B/9PuY856w+VxZxKI4JRdEty1/qdSGzvtSTKff4oRA35NCgFmy69EGD0B5o1LS+OJdP+TBab1UMsYXIvwM413FA7g/xSJur1nUnV7m1fCFv7JqEDF0vlThvt40vjIaZymHtJi7OjEG2bhkNeQi0WpVl8yFWv86rFGIhh2U51FYoxKr11ErHYtCuPNTWeAmkTvBYPxqP2/+G8yPi9V8mLQVox/dnoZ2f+R5ieWhxqXNi9y6FtvsENKljYUmdUW/Dd4iP+tBt+RLfSkKK0Bsh/Vte0qmkh9YT9ZdOhZeTmbmyBi8VqVgKHmyInbB8HkJaZOHgux9jtuGEyZLRGcr7ihxirapEbibEXjmG6MnbcfS6AkBq1/HX7QiIOGbyJjLtQa3CEBseiUOhQpeZhUfWD4gOToA8w1kTEII173SBbhRscRGyrqTi+68SsWrrFfVlhDoexN0hLWBXRUsrAfYICx6GoV43sGfJESwXek1NHmUMsQBa+3bDzOefkOag5iLzYjq+P3EWCdeKDQKh3FNq0dCgZ7CshZCMhvHm3cDvv6Viz7HLSFQ9V/FIxCBoZ9QLbHyUjhjo74uhTyvmuCqeUhIypbmkmj+w85PjWG3QjLkQW1KUyziUqoVkZZPWhViVecwWho1b+bVD9Wn3B56B1h9VUFW9IkfFbSlAAWsFbDfE/nkYi0aE4ZYlCSkMOv0Uj7jJ80yeWRkhVtdow9FoGx6Irs+0h6dUCArXj2PV2BHI0P9aX4UhdmIiPgpuUcoXGnnosfC0Kgyx/UKwdXoX0/mq8tGVIcSKPTBFioBrIYjKvQ8VCbGQhw5fwY6xn2DRBangE37A9NAEaUihktmaECsFR3t5OK7x3MuSOZP6YNPzZbSM7AoXc1dUNcTm4OreFLj27wrNvQxcWPgJbv9g3Ktmea6tvLuSECv13Jk9EOX8T6ltJ8PAJ7ZZzUOsNJzWzew7qNBgSLGlEKvvzdbPbzZq1MqeWN1r4dJotJzYCS6FZoYUq8y1NTkFoxALeeiwvNavVPAJSXFIWyDOPTb/mILiaZEo0j6MEJuJPWPnYp5JQSmVER7lCbHyfUmoTDz9dd3QYG3aPkwen1hSWE4OsSrz5gWzBxpirRmSbRRidddV44HA1/tiQJc2aCkVxYNxj7P8AqjqEOveFqvD/ODy20GEfZlppsex7CFWd/gOGgz3b4nnWjaHp65SoFDU6zTi16YgURqybDqXU+WVX6EQK7bn1sgDYU+3RYe2HmKhKUjFkr7NMT1nuyaIjeiF1rd/xMy1vxkVuZKPzx5hgcMwtLnqxGzdk0xCrHM6Niw6gS0Gp/gIhNjA36D1u8sQW8qdnX+mQHUVsMEQOwWDd0fAz1keWmuBXhpm20AYTjwkCIbff+ThxMohwmUImuZ223A0esyNQu9mxvNKzfQgt4vC4Bnj4OeuOI6y9sSWEtZND7XqQqw89E85Z0zcv6XhxGo9sfLwN+WXV/Mh1lJhJoP9l9I7owmbgK2jWuCmUFDq577Y9VYH3DSYW6bUlMv4W5oTazqn1OR6GAUbMQg5o/DKIaQv/hoFwpxY3aOU4cRCcLK3HHzEXlu1okwqL2hpKLGZciDiBvohxfL8TNO25Qq7DipzYqtDT6w8lFi1GJXEUqwYsms+xMqh34JvWULsWkC2s7+lUtxJ6q1Wq6Bs/q4orYXbKkfXi54/VOhpv4kL78SVvu6vPCf2wk7UXjOpkj7zSh8h8Ur8P3UFiQzneIq71w8nTtuHIeMTxeH+FQmxulbl4nRCoabZCF8izSuVhvAKw4kXDVmLHQYC8nBiZUEquR2jwkkab0yJfwMDm9VSXQvWqjmxpQRqqy6OxgOvzJggBna13mV5WaUqmhM7sN8QjPctRNLqvYgtqfVndOhS0Lp1GrErU6AvSeDSADNe6g/felYs5eOgQcTfA9C3qeGcVUjFkTK/3Yzwk9YUEyprT6zpVXBr1BwzQ/zhWduwOJL8THEIcgOc270V08xVya3dHMsi/OFxLxs/7z6K5WnifFvhYdpTKhe6uorE+COIV/QAt/btgZn9vOBoMifWVnpiFXNiY7rDzmS+tVXvEj6JAhR4iAI2GGK90DY+EcPb1QZy03B43Qqc3LcCFcb/AAAT6ElEQVQZBblecOo+Dr3Dn8JlfWGnUPTeHIseDYGCC/uwMU4u7DQOnadHYkBrV+D6YSwJDcMN3UUqY4gN341JXW7j6LZ1SP1mHwqEb1BCYafwWIx/0Qu5BvNKozB83zi0dczBL599iG0b/wOngCkYNnEoWuoK41UgxCICg3dNgZ/mLi4cWoEDW/biT6GAldlHOUNsm9exeHYQmjtr8eeRfyEy7muTX5In/GseQloDuac2IDImWSrA0gWvBfWCv08dQLUnthZSNi7Fop1XcF4uThIehOd9nHW9IeHjE8W5bnIQFob6xSUi+cwd5ApFo0aG4LXgtnC3V1kOQ29Q+pdl8alSeC5Oxo60NghsnaYy/60EtvTqxNaHWDnQiYWggLyf1yF9wY+4l+cMu75d4T6gD5o0czVcqkZ4yemCaclyM/rQqNKDJwc23PwVv2/djv8mZeKemUlj5gobiWcvDUOtf1M/v1Z8vhi+z8/cAS084fL6GDzRyQO64rnVMsTKQ4mVQ6MVbxyXHmiyYjgaoWQeqVydOHP7YmR+nYF7cjGlV4ajaTNn3P/jK6S8u19l+SGVXnfj96iFdWKLTZbZkUNzPm5+twWZX0lFwEr7wNHPc96P2237w/3COpw1WkZItYkOe6ANbl9qdWKXflFYPulZuCEXqQnReGd9qoUjKv19Kf+w5FicheR1G/SFnfxHBWHSSD887lhkOI+9wiEW0IyagK1hLeBoEFjlpbgA7YVvsChOLuzUFq9NHyEWgrquHLVRUnzp2oHPEDknDejyLN59azD8G4tVgs9vnYJw3VSWkoffB+9jfh93IOsMVsUl4PMfVJa9ku9TmnxcPLQNq7ZIRfTMSfcLweqwOkjZ9g12fpOmu8/qCjsFh2C+MKdY9ce9KqxOLPc4/nUcEV/8oagAbHwCHoidJBRfysHPuxIRe74Abo8/gcmDu+FJXbFqoxDbzh+r2+XiW0XBI11hJ79ueLuXFwqTv8LIQ1JBJXn+LITCTt9j1flsnLMwzFdtDqmlt1rY4EHomHcaO05eRdIdcSizUNgpbGgA+noVqKyjKxW5qp2K5UuTscdc43LxqsLLSFx3HPG3iqWCUW0Q2LEV3JyVPbGA+GOBBtorJxD/73R8CycM7/EshvsJ6yALhKexYEWKruCVOCfWRkKs3UwUTx+NotLm8Mvfaxxzkb4rGpErLN2vSru58u8UoEBlCthgiAXQLhYvzw01XTpBJ2e0xE7ARl1lX6HSr8mj+DqS5gfhgL6AUxlDrMVhvDlImuOLA/r1BRXh2+hAblzPQYOGpuvEWj0nVpi7GJ6ISaHS3FyVUy2Z9yv8sXwhVlmKHjknEfdSNI4Y7ct7YiSWBXuLH45qD9UQa2bpDO1FJExWFFZRVidWaTsraSVejSopDqWsfGzNscjPEefBigv45AprTUalmX9PSl/skboOjl98qPK8HmiycTgaFZRU9zV5khRc5BBrN+ZttB/kA+OpsPrtzAwnLlmixwEO4W+jVV9P2BdcwO8zldVtW6H+0gh41TdzSvq21eeDKreSq/TmykNROw3Hk9N6QLlioPD8ezcvINvRB/UVFY7luaHW98RKvdAW7o7Keabme0uN5sSqFqlS7kQuWFWoL3xkutSP4vkmPxyUPoRbbyA0o9pTWx91F0fDp7FUuTm2pJiU3agItBnSyuz7TX3urfwDhLBD82vtGlJ74f5L30Hb9jocFneCnfirn+rj9fg9CHpS+tPv2zAw4jMLV630ECusbzph+VRdVWC1h/bcPkx+w3TYr3owM27B3BI7cs+qUPG8ZFkwTcBIrJnqpz5dojgLR+fHIXpfSSEp/w/exxwhkBo9tNfvAA3r4KJKiEXXYdgw+1k8brKVYY+ud/gELAttYfbaGwRkZcVmk3aLcH7zbIQvM67qLl9zoNbW7rA/Y6GIooUrrPanjt0H4EN/F8s9jtKGwwcHY2Qr40+UYmRn5cHN3Wh+paWlZ+5lI2njXsQq6qT17D4Ak/3NTSQw7uUtW0+sXCRJlebWaSxYKQZH+SFXEVYtNGXQiLxmqnl0g8JL5pb6yfoDGQ5PwPN+RUKsomKzmcNRHov5ObPmh42X8aVV8nTps9nu6FTUStxsvpnXFmNPcHPx79pUrAt8B1+Ue6fckAIUqEwB2wyxglDD0ej8QSR6tG4Ijbx2d1YakrYtxuGNRkvDdP8UQRN7o01DV93a3ii+ixuXjuPw4o+Q+pPyg7mMIVYzFD4Tx6Nf1xZoXFdas9Zs20KX2Th0/TQSvX1cdWu/FuVeRvIX87C3XiQ+Cm5UUvm4rMOJpVdMrT6fYsjrivNUvJIqI8RC+MVyRhCaa8z3xAq/7gdOfR2v9PGGOBWpCLl/nse3W35AneFj0MM5GbOHbdCvX6gaNLV3cO3cCayatQ8HlYVVVENsEbRZV3BiWwLmbsw0qB5c3hALnwCsXtkX3sjC0aiPEW1xvVx5SPFlOMzvDjuTNWrVCgkZvcWNixrBGU4TJ8Czuw80ui7MQhT8dR6ZXyXBbtBYeDkbBmKTdWJ1zTvAcVo02nRyBfJ+Q/rH8cL/iA8XDziHj0BTP0/8HycHw8JAcog1U5nX4Mjl4ks3k5AyQSoe1P9leI/ohLrC2qzF+bidvAMZ8TfhtjgCntUwxIqVeT2gD+Jqd1+hovQgH9yXhhSrhdh7hTnITf8eGQu/grZkCV9FwSvzt/XSQ6zQjLhmbAMHYY3bj5GxVrGT7oPw+Mv/A/f6rtBNuVM8zBWQ0g+hVl47S5888tDSSzvhuNLyUOLK7okVD8sdIdEjEdKlKdydpTCbm4mUQ9sRbVxptxJ6YnW7lNsxWn9a070v5kx8Fi0b1hGLrglFki79BzsWb8PnikrI8nG/NncsAp/xgEZ4rjYL5/clYHqKP9ZM98M1tRAr/E4bGoJ3h/8N3gZrZ5uu5+reJwAxr/uXHIviGhr28jrj+fAgvNKvQ0mbxUXIvX4eiZ9txKJDar29AOTrnrEPjhVZVsngteWGGRMGwPduMmauTjUz71OxgZ0rIoJ6oq+XK3Q3q7yrOHXweyxw7owN/eoa9mjaOWFg56cMCx4VFSD7Sir27E9VrRDs27ItxndvC896TmL7+kfFQqyLqxvCenRG1+ZucJHfmHezkfHTf7D8eCZ+Nhjeao/xL4ViYKN0bIk/gQ2lDH11cW2CaUM7wbeBRjzmwmxk/PILEv5sgogBzZFxYCMm6wruiQ83r7aY+aIvPF3shS8eyDhzAsuP5GPo2EHoCFsMsYrP5VgLy+vodNriH5/NxwtNhP+fjm0DI2HpZzdLt0n+jQIUqFwB2w2xlevE1h6SgKXqxKaHZE2vTcVPROht2TjVD44GQ5kttNt+DwpD2uP+hZ1wrLS5ghU/D7ZQNQKlLe9TNXutzFYd4Ph+NNr5OePGVzHIWGt+vUpxr6G492YcChvkwGFFB9hV1jKOlXlKbKuKBLxwP+QgtO1rw/6rV1Hr5OEK70fucfzryGZEnLJmLmqFd1n9G5CKXDn+vBcjDwiruPJRIYE+P0L7XEM8dmwWHPaXvlRg27dXYX6/xuyJrRA6N6ZA5QswxFa+KVusRIFqFWI1ddBjWBD+MbqDbn7t0TkxiNYPB7d00t1wf8QaaFvXrsLlKCoRnU1VSKBGh9imPnB5bTSa+9YHbiXh7LhN0FrU8ML9gXtQ6O9q9RfCCuFy4+on4BSH4rdDUeSYA4eVA2GXUZFhxVKhobrW9ThWP4yqOSJxyHReKUWuqmbfNteq5yYUju2G+7eOw+HTl/GYxRN0Q/OA0Zg64QV4OQLas+swcvIXZVqb1+b8eEIUqEYCDLHV6GLwUEwFqkeINV4rUqhKGofwJWZLZpqeiN043Iv8AIXud1FrVzjsT1W8x4Kvl+opUCNDrPFyPOaW7TEg9wKe3YTC/l5A+mY4rJtaPS8Ij6rqBaRgcE+bBofFz6tMm6j6Q+AeKFCqQKNlKBobgGJY8TrtE4OEKZ2hq6spPLJP4tPx0fjaTKHDUvfNJ1CAApUuwBBb6aRssDIFqluI1WZdVJ1fa9U5C0H2jXBgzxjYXbBUHdqq1vikaipQo0NscSFyr/yIK6u3Iv8X43WEVcA7HkRh+xQ4fD4J6uWWq+lF4mFVvoDnJhQNBexXvIzHLHffV/6+2SIFrBHQxKF4XEc8tvpV2N0qZcSAHGLzs3H5xy+xZNEXOM0Aa40yn0OBBybAEPvAqLkjClCAAhSgAAUoQAEKUIACFKioAENsRQW5PQUoQAEKUIACFKAABShAAQo8MAGG2AdGzR1RgAIUoAAFKEABClCAAhSgQEUFHniIregBc3sKUIACFKAABShAAQpQgAIUeHQFGGIf3WvPM6cABShAAQpQgAIUoAAFKFDjBBhia9wl4wFTgAIUoAAFKEABClCAAhR4dAUYYh/da88zpwAFKEABClCAAhSgAAUoUOMEGGJr3CXjAVOAAhSgAAUoQAEKUIACFHh0BRhiH91rzzOnAAUoQAEKUIACFKAABShQ4wQeWogN99+H4U0BaLNx6exWzEv7N36tcXw8YApQgAIUoAAFKEABClCAAhR4kAIPP8RKZ5uVEouQc4cf5LlzXxSgAAUoQAEKUIACFKAABShQwwQeWojVOT3WDAO8P0Dk35rBMf8nLNv7HrbUMEAeLgUoQAEKUIACFKAABShAAQo8OIGHG2J159kM7zy7HAM80rFl25tY9uDOnXuiAAUoQAEKUIACFKAABShAgRomUA1CLCDOj2WIrWGvHR4uBShAAQpQgAIUoAAFKECBBy7AEPvAyblDClCAAhSgAAUoQAEKUIACFCivQDUKsZewc/t4LL5f3lPhdhSgAAUoQAEKUIACFKAABShg6wLVIsT6NV+DuU83RlbaWsxP2YQTxbbOzvOjAAUoQAEKUIACFKAABShAgfIIVIsQi8dewPvdxqGPh0Y8hzs/4OMDH+FQec6I21CAAhSgAAUoQAEKUIACFKCAzQowxNrspeWJUYACFKAABShAAQpQgAIUsD2BahFi/VtswmxfN2SdXYH3z/0baRxObHuvNJ4RBShAAQpQgAIUoAAFKECBShCoFiFWXGKHhZ0q4XqyCQpQgAIUoAAFKEABClCAAjYtUI1CLNeJtelXGk+OAhSgAAUoQAEKUIACFKBAJQgwxFYCIpugAAUoQAEKUIACFKAABShAgQcjwBD7YJy5FwpQgAIUoAAFKEABClCAAhSoBIFqEGKb4Z1nl2OAB4cTV8L1ZBMUoAAFKEABClCAAhSgAAVsWuDhhtjHmmGA1zSEd2oOTf5PWLb3PWyxaW6eHAUoQAEKUIACFKAABShAAQpUROChhVixInHJoWelxCLk3OGKnAu3pQAFKEABClCAAhSgAAUoQAEbF3j4IVabjUtnt2Je2r/xq41j8/QoQAEKUIACFKAABShAAQpQoGICDy3EVuywuTUFKEABClCAAhSgAAUoQAEKPIoCDLGP4lXnOVOAAhSgAAUoQAEKUIACFKihAgyxNfTC8bApQAEKUIACFKAABShAAQo8igIMsY/iVec5U4ACFKAABShAAQpQgAIUqKECqiG2hp4LD5sCFKAABShAAQpQgAIUoAAFbFyAIdbGLzBPjwIUoAAFKEABClCAAhSggC0JMMTa0tXkuVCAAhSgAAUoQAEKUIACFLBxAYZYG7/APD0KUIACFKAABShAAQpQgAK2JMAQa0tXk+dCAQpQgAIUoAAFKEABClDAxgUYYm38AvP0KEABClCAAhSgAAUoQAEK2JKAxRAbt+QSQpsD0GqQ9n0dzJrtgMO2dPY8FwpQgAIUoAAFKEABClCAAhSoUQLWhVjdKdkj51hjdJhhX6NOkAdLAQpQgAIUoAAFKEABClCAArYjUPpwYs19jAu/jXf756B2vjsWB2owz3bOn2dCAQpQgAIUoAAFKEABClCAAjVIoPQQqzuZ+1i2+jICmtTD5hdcMbUGnSAPlQIUoAAFKEABClCAAhSgAAVsR8DKEAuI82MZYm3n0vNMKEABClCAAhSgAAUoQAEK1DwBhtiad814xBSgAAUoQAEKUIACFKAABR5ZgTKGWFfs/Hs9TMp9ZL144hSgAAUoQAEKUIACFKAABSjwEAWsDrFD38vGot7/Rc7phpgV54jNNx7iUXPXFKAABShAAQpQgAIUoAAFKPBIClgdYqEpwpqF2ejtlS9C3a6PWSEuWPFIsvGkKUABClCAAhSgAAUoQAEKUOBhCDDEPgx17pMCFKAABShAAQpQgAIUoAAFyiVgdYgNjcpCXM985JxshEkLHXCYw4nLBc6NKEABClCAAhSgAAUoQAEKUKD8AlaHWHGJHRZ2Kj81t6QABShAAQpQgAIUoAAFKECBigqUMcRyndiKgnN7ClCAAhSgAAUoQAEKUIACFCi/AENs+e24JQUoQAEKUIACFKAABShAAQo8YAGG2AcMzt1RgAIUoAAFKEABClCAAhSgQPkFrAyx97Fs9WUENOFw4vJTc0sKUIACFKAABShAAQpQgAIUqKhA6SFWcx/jwu7g3UG3UDvfHYsDNZhX0b1yewpQgAIUoAAFKEABClCAAhSgQDkELIZYsSKx3Ko9co41RocZ9uXYDTehAAUoQAEKUIACFKAABShAAQpUXMC6EKvVIO37Opg12wGHK75PtkABClCAAhSgAAUoQAEKUIACFCiXQOnDicvVLDeiAAUoQAEKUIACFKAABShAAQpUvgBDbOWbskUKUIACFKAABShAAQpQgAIUqCIBhtgqgmWzFKAABShAAQpQgAIUoAAFKFD5Av8Lz3m7mXYRag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4" name="AutoShape 4" descr="data:image/png;base64,iVBORw0KGgoAAAANSUhEUgAAA7EAAALHCAYAAABYL8UxAAAAAXNSR0IArs4c6QAAIABJREFUeF7s3QtY1vXh//9n4k0y7lC4SUxBRIV5KM3vF2tmrjSnzshp8zA1pTykmVRGeZg2RsosHFlipvMwtaV5+JlfYy2dkWXOVW6m5SGVTMUDxkERhgOx//8+wX3DzVFEuH3d17XrGt6fw/v9eH8+dL14n25p2bLlj+gjAQlIQAISkIAEJCABCUhAAhKoBwK3KMTWg1ZSESUgAQlIQAISkIAEJCABCUjAIqAQqwdBAhKQgAQkIAEJSEACEpCABOqNgEJsvWkqFVQCEpCABCQgAQlIQAISkIAEFGL1DEhAAhKQgAQkIAEJSEACEpBAvRFQiK3tpjJeYe2SbBpt9mXQhlvKubsvvVrOYeKdbfBrBFz6gj/8/Xck13Z5dT8JSEACEpCABCQgAQlIQAJ1SKDiEOvdmd88M4lH7g3C1xMozCfr1Je8v/h13t2fe2Or8ouRbJnRBeOxD+n15PZqlqU3S5L7Eep49jVdr5xiGK+wclEGPQNu4dim23loSdkh9t42K4nr3Kz4Ygqx1WxfnSYBCUhAAhKQgAQkIAEJuJNA+SHWuy8z33qW7p4pJC2PZ9XfT0FQXyJfGEtEcBqbpkex7DAwKYrkwcHAaTaPnc+C48VE98b8lrkP+AEnWN8rkcU1qVfPQuwL8T8Q1fkqxzY1LTfAQndiHnqJHo3zOfnvN/n9ia2c1EZINfnk6FoSkIAEJCABCUhAAhKQQD0VKCfEtmfcwrk86ruPN56MYatTp2tXpv45lvuyVjPy+XfJLQqxcHTjdCYsumLjaMvc9yZyb2Pzj3U1xDq2nK1X9jr0xAaNzOaj0RcgJYAJk27l43IfmPEsHvRr2mZ+zIufvMreevpwqdgSkIAEJCABCUhAAhKQgARqWqDMEBs0PpHEQQHs++NQYlxMxPQen8iGh/NZPTCaH+JimNntP5w4GUBw/ocMeHI7OeaSWnpKgzlx0EDHDpl1tCe2NkLsVVa+k0pPfx8+fK4JEw5V1IzjWfzor2l7+v/R+/OlFR2s7yUgAQlIQAISkIAEJCABCdw0AmWE2K7MXB1L1/R3Gfn8alzOfO0xk3dmdObYH4fy6UPmEJvJB1sa0n/AFdYPSGRxDgycN5tnbt/F4tP3MrEb7IyNJeYTm60xgMeihzKwWzB+5rm2QP7F0+zdsIa4NWnWEOz4sR9/Twv8vBpavym8Ah4NwanntOze1IcsYRs+nxvLjL+7auPK9cT69epH7LjudGzmZSt4Jkc/XM+M14+R6eqyI7M5MfoC//13c8Jm2Mpe7iOmEHvTvIGqqAQkIAEJSEACEpCABCRQJQHXIbZXLOtf6MyptwcSvdab7hNfYdLDbfD1APLyIfsfzHgik3EfPArv9WdzK2uIXT/gEF229APLkOL2JGyJxC85lr/c/rxzeDS2Z+7Ksdxrnirr4pO5ezmPzzxUHGSN7YldPpYet5dRt1oMscGjxpL4RHuMLoqS/+37THjqE06U+G7m6+d4sn0D/r2kKYM2VaZ9FGIro6RjJCABCUhAAhKQgAQkIIGbT8BliO08dQVzH8xlU/8o1g5P4J1R7bF1llqE8g+vZuDzRhJtIfbA//yRoT81z3l9C/70CgPz32PwjrZsnOTD5gGJHJ3h3ANq7RG9DTK/ZsXrm9j82SVybvej/xORPNOvBZ6k8dGL84j7l7VBihaH+uFrViTajseL0BFDSRh3V4nVia9jT6yxO4kbB9HR8xIH1q3nj+8c4kROQ4L7deeFcY/Q0S+Pva+/RPQWxwepkLXvnuY+3yas6+vD1IqesVta8svWLxPVuRn5R95k4DfvV3SGvpeABCQgAQlIQAISkIAEJHDTCLgMsePe+IBHfXYw44m1dF+yhIigLL58czIxKaNZ8Vpf2DGDMfFdi0Ns1z8ytMXXLH54FR9MimLLgAJ2ft2CHo0/scyPNUW/yJ8f9mHvopeI3tiFhL+OpItXGh9MnscfDzpaN2ToazFMvNuLs3+NZWTCJcC+OFTplY+tc25LbrFzHUPsqIl8+ERbcj6Zz+DY084PyeBIPpx0FzmfLWbw7445fJfPR1vP0faiiTlDvSl7hmtP4n4xjXtvs56ak/YxS/7xKn/TqsQ3zcuoikpAAhKQgAQkIAEJSEACFQu4DLEz3/mArmmrGfiSH0s2RBD03SaGTF5G7vAENo9qQ4p5mHGqeU5sdzI39ufAz/7I0Nv3EjfoHT4y9mbJFvO+q1c48PYsov58pWgLnqMbX2DCIlvIPLeL6BHvlV5517bScc7uxQyYaQ6DtuMzvyBm8Hp2OtaplkNsj5djiL3fljLLsv32fXo9ZZ/4az7ov3y0Na3KIZbMr1iyazobCipuRB0hAQlIQAISkIAEJCABCUjgZhFwGWJj3/2A9ofiGbqzJ+tf6AqfxzM0dgfdZ73DzPv+y46ZY3gzPJENg/zYNTcGz2cn0sPDFmJpyMQ/vcLQlsf4y+DFrDCv0GQLpk4h9vQnPDHq/VLzR+3HlgqxrkJvLYfYomHQ5T0d1Q6xtot6dGVkx+d5oq0vORpOfLO8h6qnBCQgAQlIQAISkIAEJFBJgcqF2D1v8MTGNrzycgRtPE+RNOR1DG8k0Nf/EKsHvkVn816w2EOsizs7hdjuJH5onlfqYngwxcOJi/ebtR1faB2uvL7o8g3pHzeTF8xza10t7FSy57bDPSS8PJQufpeqvzqxrR7FQ50ro1zI2vWnua9xJefEWi6phZ0qI6tjJCABCUhAAhKQgAQkIIGbT6D8ELuyMyve6kuzMlxy9i5i6MzDzK1kiLX2rn7PmIVzeKxDQ3BcqOn2Fjz23Age6xaAZ75DLy638czKGAa2hMyv1hP3uy846teeMTNGMPCnti1unEKsPSRfYu+yxcSsycDUrze/ndSbUMuSwtcQYkP68eflvQkuzOTAxvd562+HOHjySoVPjVYnrpBIB0hAAhKQgAQkIAEJSEACEqiUgMsQO/XPH3BflnkF4vfpO+tPPHufL+SdY8eKTRiGTaK7P+Sc2sHy5+PZmmsLjXkV98QWDRHu0Jslr/Uj1HHJ46Li5nF043wmLCrecdU4aiIbn2jrtEKy+fD8b0+Q8dNg7nAKsQ15bOEcxphDcolP5g+X8LvdeZ/YCocIX3Su10Mxv2XmA2XsDVRGQA4anc1nIy/AoWbc/5wnpypsGvXEVkikAyQgAQlIQAISkIAEJCCBm1LAZYj9zWubGe1r3gs2nn0VspS9GnDRqba5qxQt1gR0uIfY6N7c29IPT/P+s1wh59xRti9bw4LkvBJ3bUiXcZHMHNweP3Pwzc/k6IfrmfF6K+Ym9yPUKcQCxva88MZQ+ofYl/o9zefvriGuyVC2DPZzGk5c1RALDeky4lGeefR/CPYrGZTL6uW1Dyn24cPnmjDhUEWoCrEVCel7CUhAAhKQgAQkIAEJSODmFHAZYoOeXsKShyHpqQksOnFzwtR0rYNGZvPR6Avc+n0Aj0+4lY/LvYEtxGZ8zIufvFp6BeeaLpyuJwEJSEACEpCABCQgAQlIoJ4IuAyxBI8j8Y1HCdj/Bk/8biu59aQydbuYPxKfeJ5hYVfI/mcA/WMaljOsuDsxD71Ej8b5nPz3m/z+xFZOar/Yut28Kp0EJCABCUhAAhKQgAQkUCsCrkMs0H58InMHBZH5+bssX/E+u07l4hvanZ4Rv+HXQfsY+fyyWimgW93EeIW1y9K4z7chxzY15aElt5RZvXvbrCSus8OSWpe+4A9//x3JbgWiykhAAhKQgAQkIAEJSEACEqiaQJkhFrzpPPQ5Jv2qK0G+thWYCvPJOnOIL7as5o2/Vjixs2oluVmONgfZJdmw1o/hSeVV2pdeLecw8c42+DUyL6qsEHuzPCKqpwQkIAEJSEACEpCABCRQtkA5IVZsEpCABCQgAQlIQAISkIAEJCCBuiWgEFu32kOlkYAEJCABCUhAAhKQgAQkIIFyBBRi9XhIQAISkIAEJCABCUhAAhKQQL0RcBliW7duTVZWluV/+khAAhKQgAQkIAEJSEACEpCABOqKgEJsXWkJlUMCEpCABCQgAQlIQAISkIAEKhRQiK2QSAdIQAISkIAEJCABCUhAAhKQQF0RUIitKy2hckhAAhKQgAQkIAEJSEACEpBAhQIKsRUS6QAJSEACEpCABCQgAQlIQAISqCsCCrF1pSVUDglIQAISkIAEJCABCUhAAhKoUOCGh9igMYkkDm6DZ/ou3ngqjq25FZZZB9SWwP9+xH8HtHW+W8o6bl09tbZKoPtIQAISkIAEJCABCUhAAhJwErjhIXbcwg94tLW5TDl8+cehxCSrheqMgEJsnWkKFUQCEpCABCQgAQlIQAISsArc8BB7M/TERsxYweh7b+XQgpH1K6TbQmzDLcF4/EuvjAQkIAEJSEACEpCABCQggRsvcMND7I0nuP4lsPY218OeZoXY6/9w6A4SkIAEJCABCUhAAhKQQJUEFGKrxFW9gxViq+emsyQgAQlIQAISkIAEJCABCZQUuEEh9kFi351KVx+H4mR/SfxvYthRsoTjE/lgUABfzl9O7rCneLC5J1gWgdpE0B9ieTTUCNn7WD1tBu+eMJ88jsQPHiXo8GpGbvTj5fEP0j7AaLlqflYK296czqJ/lFg9yv9BJk0bzYPtmmH0sBbAcuyffseiT7KcSmQNpCls6j+dL4dOZdLgrgSZL1+Yw6k97/J67CYOAQ/GrGfqvdb7lvlxUef2Dz/LuMHdi8pMfg6nDiSx+g+r2VXGolddn17CzIeD4OgmZjy7zHL/GvmoJ7ZGGHURCUhAAhKQgAQkIAEJSKDmBOpJiA3iXFo+zWxhFPI5dyqTZkHNiiTO7ZjBmPh9RSG2TXYWWT6++Ja0yj/E6pHRvGsPhO3GkfjKo7TxdIWaT8p7M4haWhwLrSH2FF/+w0jX+0pdnXM7YhgT/2W1Qqz38ATeGdUeV0VJea8/UUtdldHxDwJZ7IodSdznNfSAKMTWEKQuIwEJSEACEpCABCQgAQnUlMANCrGOxbeFMMrriW1jOeHc32cQnTeJdwYEWX7O+vwNJn/zIH8e2xnPo5vo/+yy4hBrPiD/HF+uW86yLbvI9Itg6iuT6OoL5z6cwJgFp4Agxi1M5NHWnuSf2spbf1zN1qNZeAd155GnJzG6ky+YQ+/AaN61Fbl4NWXIP/Ml7y5+nXf35NN54ivEDmiDZ9oOZjwRjzlO2z+VHU487o0PeDQ0n0Pro5mzMgVzH7BvaF9+/fgw2qSMYcYK183+4AsreK5XM/XE1tRboetIQAISkIAEJCABCUhAAnVWoP6EWPvQ216xrH+hK8acfSx7Ygab7rX9/N0m+k92CLE5h3j3d9GsPuxgP2gum8c7BN7gZ1nxVl+a2a/lNFy3Pc8uS6Bv83z2LR3IjPes17EG0nzO/WMZ0XOSLEHT9o1lGHMbF0OEKxtiI+LWM6mLkZyjSSyavYgd6Tf4uVFP7A1uAN1eAhKQgAQkIAEJSEACEigpUG9CbM7n8QyN3QG2EEuJn40lQ2zRzw5V9p7Ekg0RBNm/s13L8/BqBj5v72stPt4+r9VxKG9lA6kjdKXP8e7LzLeepbu/9ez8rFMc2rOVTW9v4ssbEWgVYvUbQwISkIAEJCABCUhAAhKoYwI3V4i197yWDLH7lzFw+qZSTVPrIdZSAm86D4jk0YfCad/avtBU6bm5tfIcKcTWCrNuIgEJSEACEpCABCQgAQlUXuCmCrFBTy9hycNB5NtDa5eprIh70DKceNHQGSQ5udmHEzvv71rpXlWHa1XnHOvp3nQeOoupj3fGt8Tc3Mo38TUcqRB7DXg6VQISkIAEJCABCUhAAhK4HgLuG2LP7CBu/lq+OnCKXO8g+g57jtGD2uPr4RhKuzJzdaxl+G7+91t5a759Yae+RL4wlgjz9j3pu4gZHceXNv3qBNLfvLaZ0e1si0fNWcbWU672ynmQmUtG43c4iU1JH7PrqHW2rW/oo0ydPY7OPuZtfaIwz/ot+dEWO9fj1dA1JSABCUhAAhKQgAQkIIG6KHBjQqxl71frisOuPw6BzXZslefElnFl84rGT8ZuxR4jvX8Ry5+mdC29FY/5/MIsdi14kri/F4fO6oTYMrfOcVoEysXeuQ51yD+6iahnl2FeU9n5oy126uKLpTJJQAISkIAEJCABCUhAAtdH4KYJseZFkr78v0W8vn5fUYC1k3rfN4mXxz9IG38jnh7m8JpP1qkved+8fc5+517T6oRY87Dg7hNfZuyDbWjm47ALbImVjH0fGMdzw3rSOcjXWg7z4k7Z50jZuZo5b+5wWAm5RIzVFjvX5+3QVSUgAQlIQAISkIAEJCCBOidwY0LsdWUYZ93qxtXqxNf1vm54cc2JdcNGVZUkIAEJSEACEpCABCRQvwUUYut3+13f0ivEXl9fXV0CEpCABCQgAQlIQAISqLKAQmyVyW6iE2wh1qnGKeu4dfXUmwhBVZWABCQgAQlIQAISkIAE6pKAQmxdao26VhaF2LrWIiqPBCQgAQlIQAISkIAEbnoBNwyxN32bCkACEpCABCQgAQlIQAISkIDbCijEum3TqmISkIAEJCABCUhAAhKQgATcT0Ah1v3aVDWSgAQkIAEJSEACEpCABCTgtgIKsW7btKqYBCQgAQlIQAISkIAEJCAB9xOo9RDbunVrsrKyLP/TRwISkIAEJCABCUhAAhKQgAQkUBUBhdiqaOlYCUhAAhKQgAQkIAEJSEACErihAgqxN5RfN5eABCQgAQlIQAISkIAEJCCBqggoxFZFS8dKQAISkIAEJCABCUhAAhKQwA0VUIi9ofy6uQQkIAEJSEACEpCABCQgAQlURUAhtipaOlYCEpCABCQgAQlIQAISkIAEbqiAQqwDv+fzMbTrZuJKShLfTt9G4Q1tGt1cAhKQgAQkIAEJSEACEpCABEoKKMQWiYThv2IygbeZ/+E4x4bMJ8fF8+I5bQ4dwn0cvskmNXEW6Z/eDA9XHwI3ROB/aQ8Hx6wmv1pVdnS2XeCarletQugkCUhAAhKQgAQkIAEJSKCeCrhliC0dNB1bp5yAWome2LoRYouD4OX9yzk8e19xBb170HzpEJoaIHfPQo6+eqQGH02F2BrE1KUkIAEJSEACEpCABCQggWoIKMRWA81+ijXQcgN6Yh16M0v2YkZOoVNECA2oqyHWEdxWD66lZ/caGlCnSkACEpCABCQgAQlIQAL1TsCNQ+z1D5c3LsRae0S9Tqfi0cKH9KLhzAaM8xIIyT/ChbAwGtXJnliF2Hr3W0IFloAEJCABCUhAAhKQQB0SUIjFNkTWsVG+T+KrF7dV2EyVCrHeAXhNGEGL8BCMBvMlC7h8eh8nlq0l75uCUvfw6DOQpr/qhn9TLzyAqwXZXDyUzJnXkinItR9uC7F7tnGxfR8aH7ING24ZQXBCD/KWfoTn+Aj8Ujazf3py8T3uj+CO4T2Kr11YwH++/5iT85LIzyhZFC88x0cS2C0U420GS8/u1cIC8DDQwKn3t5ze1Mgp3B0RQnrSM6SucsVZyZ7YKhpW2HA6QAISkIAEJCABCUhAAhKotwIKsdc1xIbh++YEgs0TVEt9XCwINXgyHYeF4epo5yBoD7ELOcFoOvz0iGWhpSvjp3Jn9wyOPH4Kf/MCTA5h3CNyCu0iQlxem4LjHPv9fHKKps+aML4yldZtvCzhtdSnVkNsFQ3r7auogktAAhKQgAQkIAEJSEAClRFw4xDruIKwA0W5vay2Xtka6ok1PBtD+/tNFJ7eyXerksjbmwemQLweG0Hr+wPxOL2Nb55L4qqteMZXFtC2TR5p78Vzdo2ta7RNZ4wjIvD+Po60t20HdhtO6PPdwDxcePfPCI0KIfPV+VyJnEPTVHOvbCvrKsL2erTsQ+ArEfgbCsj6eDWn1u3jaoaBBvf8jNvHD+GOJlBweC0HXtptvcGwydw1OIxbLqdyatVysraby2KgQbuHCZrdC99aDLFVNazMQ69jJCABCUhAAhKQgAQkIIH6K6AQ69R2NRliA/F9cyrBvkc4On4huUVDgc039KFx4hxCmjmvlNzopVdp18mLvJRtHHc5xNdW2J+PJjQqnPztszixpJllayCfb3dTGN6RXMv82HAC3h7NHReS2R+1GSbMpFPvAC5/s5rDsXucn9awgQTH9cL38j4Oj1rOZazzatu2yuPM0mmcdxpV7Wp14us5nLjqhvX3VVTJJSABCUhAAhKQgAQkIIHKCLhxiK3Owk41GWJ7EbhhIP7ltkI2qa/NIt3WAYp3B/wTJhJosp5UcCGV9L3JZK7bQ4HjnFVbiM2zzTW1b/tzNWM3hyaupQDnYIllFWUvzq+L5szGkgWyr3RsD9Qlf3Y8vrZDbDUMK/PU6xgJSEACEpCABCQgAQlIoN4KKMQ6NV1NhlgXC0aVekxKhFjL9wY8ftkX3wc6498qgEbm1Z3IIz0pntRVtiQ7agqdBoSQaV8wyRZqf9wdz7HXUsFliDVwdtU00pIqGWIbHeHoiIU4dSDb5w/X2nDi6hrW2/dRBZeABCQgAQlIQAISkIAEKhBQiL1uIdbWo2mwD9OtzrNowGPQaFqP6Ix3gUOorOKqv4XPxnDX/SYu71/O4dn7nAtiH05cFExtQ3ibpnE8Oo6LJ4sPL1ocylWIvc15aDTeITSOm0xIC8M1rE5cE4bVcdc5EpCABCQgAQlIQAISkEBdFVCIvW4hFuxzXPNP7uT4xmTydpfax8bh7mGYXh+C55GtZGw9QH5KnvW7NuE0nTma5o4hsbIh1n5O+HDaTuuGkTwyPl7DafvCTj370jyyD/7ekFPUi1tc7oLTyRydvZl8AvEeF0mr8ADr6sZOIdYeegvI+nQJJxKPQJce+I8bSKBtVeZr2WKnaobFnN6/mMmfnumOL1nsWvAkcX937lOuqy+kyiUBCUhAAhKQgAQkIAEJlC9w04dY+3zSMpmcAlvFw1udAlvLXjSPG0jTRmVc3WkVZPtcVNfHFqRs5tD0ZMtKxh62ntUKw2FR8DXgOS2GduE+LrfMMc+lPRy9lnx7zgsfQutpPSi5vvPVjONkeYZgYo9lS598W1HtKwiX3I4nPyMbTD5kO+4TawvgZT+WJXp0q2RYfNXOU1cw98Fm1n9I28GMJ+Ip0Qet3w0SkIAEJCABCUhAAhKQQD0UUIi1LHpUxnY85ga9lhBrPt8Uhs9zQ7ijTQBeJTeALbmVz/298B/Ug6YtTHha5sJCwaU0Mndv4OzSok1csQbv8heuMs5bQNtWjoHQgGHMWILuD8V4m8ESZq8WZJC1ZxtnluymsGRHZZ/hBI8Ip7G3AQrzuLh3M6kLM/BNnExgiRALJrxfmkhQR+scXvN10z9ey5lvzdv/hGNfgMpSoaqG2Koa2l9C777ELn+WruamLUzh3UeiWF0PX1AVWQISkIAEJCABCUhAAhJwFnDLEKtGloBZoO/L63k23AhZu4gbGccusUhAAhKQgAQkIAEJSEAC9V5AIbbeN6EqUErAO4juA8YxdlhXmnnCuR0xjIn/UlASkIAEJCABCUhAAhKQgBsIKMS6QSOqCg4CvWJZ/0JXjLZ/yk/bwVuT49mqdZ30mEhAAhKQgAQkIAEJSMAtBBRi3aIZVYkiAVuI9cw+R8rO1cx5cwdZ4pGABCQgAQlIQAISkIAE3EZAIdZtmlIVkYAEJCABCUhAAhKQgAQk4P4CCrHu38aqoQQkIAEJSEACEpCABCQgAbcRUIh1m6ZURSQgAQlIQAISkIAEJCABCbi/gEKs+7exaigBCUhAAhKQgAQkIAEJSMBtBBRi3aYpVREJSEACEpCABCQgAQlIQALuL6AQ6/5trBpKQAISkIAEJCABCUhAAhJwGwGFWLdpSlVEAhKQgAQkIAEJSEACEpCA+wsoxLp/G6uGEpCABCQgAQlIQAISkIAE3EZAIdZtmlIVkYAEJCABCUhAAhKQgAQk4P4CCrHu38aqoQQkIAEJSEACEpCABCQgAbcRUIh1m6a0V6QPgRsi8L+0h4NjVpNfrfqF4b9iMoG3OZx8TderViF0kgQkIAEJSEACEpCABCQggVIC7h1ih03mrsFheACX9y/n8Ox9tfgI2MIkkLVtFieWZhffO3w4bad1wwikJz1D6qqaLJZCbE1q6loSkIAEJCABCUhAAhKQQN0ScOMQa8A77hVCW6aSnh2Cv88+Do9azuVa8y8OsVe/T2L/i9uK7uw5bQ4dwn0sP9fNEOuIZOuV5Vp6dmsNXTeSgAQkIAEJSEACEpCABNxcwH1DrHcfAldG4PPNao5eepiO3X7C2VXTSEuqpRb9+WhCo8LJP51K4xYFfPf4fHJyzfe2hsImZ49wS1gYeXWyJ1YhtpaeEt1GAhKQgAQkIAEJSEACEqiigPuG2MgpdIoIJH1dNGfOWwOl4ZvVHIzdYyPyoXHiHEKaHefYkPnkuISz9UI2OsLREQuxZFDAo89Amv6qG/5NvSxDla8WZHPxUDJnXkumwH6QLcTmbd+GR+8+FCZFk7qqAPqMpd14E2dXnaNpZDh8sZCj847YrmzAY9BgmvcPx7eJgQb2a+/7K6kLd1Nov3ZRWb3wHB9JYLdQjLfZji8sAA8DDZzmsJbTmxo5hbsjQsrpEa5kT+yd3TA90YdmLUwYPOBqYR4X924uo9xVfEp1uAQkIAEJSEACEpCABCQgAZuAm4ZYA8Z5CbRtcYSj4xeSm2sLYgbnIcXecQmEhuWR+tos0ne7eiZ60HzNEJpm7eTrpzdQaD5k8GQ6DgvD4OJwp6HB9hCbFM2FOxNojXVIcaOXXiXMtJNvNvnRJioc9izk6KvmEGvAc1oM7cJ9LOG15OfqhT0cfm41+UVB1oTxlam0buPl8nhqM8T+fCAhE3vR2AXK1Qu7OTx+bTUXmNJ7KgEJSEACEpCABCQgAQlIwFnAPUOsbSixn8NcVHN4bNdwgFREAAAgAElEQVSpIefNPbMbrQiGF+fQ8R5D8TDjiLF0iOxMrn0hJu8+BK2MwDdlM/unJ1vOMb6ygLZt8kh7L56zazKsF2rTGeOICLy/jyPtbRvwqCl0GhBCpnm4MFPo1LeAlPH/xLh4NIbt0aQeH27pHS4KsbbQ6002Z9ct54e/HedqrhcNevclaEwvfA1w8dN4jiemWm9gW7TqlsupnFq1nKzt5rIYaNDuYYJm98K31kJsIL5vTiW4aQFZn63lzF/2UGAuSpdwTJHDCWphKL2wld5CCUhAAhKQgAQkIAEJSEAC1RRwyxDbYPxU7uwTSKZ9CK8ZxxZQPY5s4OuZO61cjkFzFdgXXCpaiMkWLIt7S7H0pLbr5EVeyjaOz0si35ZjS/lbhuk2swbkj83zc/ty9YuD+NzjQ6p5fqxpIMEJvfC2DXFuFPMq7e70Imt7LCeWlLhoxFjaRXam0blk9kdt5iq2nuZWeZxZOo3zxWtGAa5WJ76Ow4k7DaH1Sz3wdnS1Y7S01rGxwx8Bqvmc6jQJSEACEpCABCQgAQlIQAIWATcMsT40fn0OIS1SOR4dz8WT9pYOJ+Dt0dzh4TC/1Smk/sfSo+hT4LAQ0y8nc9ewMLIcF1/y7oB/wkQCTdbrFlxIJX1vMpnrbD2Q9ttZQqyJ1MRZpH9qDZ2tW8GPRWHPFja/T+KrF7dhnLeAtq0yODE7lqz9JZ/OksHUvo+rq/m8tRxibX8IcDUEuqgWF3ZzYPxaCvTSSUACEpCABCQgAQlIQAISuEYB9wuxLSMITuiDb5kwBQ5Diq2Bz9ccLJeYCE7oTHbiv/CJ6knBxumcaTTZIYg6XtCAxy/74vtAZ/xbBdDIvLoTeaQnxZO6ytqLah2qjC3EAvaFpszXXWeOc65CbBrHo+Mcgrf9nmWE2BILTlmPruUQa1sYqtznUCH2Gl9TnS4BCUhAAhKQgAQkIAEJ2AXcLsTahxKX1zNYWNQbauvRzE3m6z0hdHwgg8NjNuOVOIeW2Rv4NrsvHcKz+e7xeLJLrQxsJzSvKDya1iM6411Q3MtrHZrsEGJLPXPOIda6yFQZ80dtw4k9i+b42uehlg69HpFTaBcRgsHVnNjbSvTceofQOG4yIS0M1V+d2Nab7bzys14wCUhAAhKQgAQkIAEJSEAC10fAzUKsfShxGcNyvXvQfOkQmmJftdiAT0ICrX0PciYjFL/s1RyevY8GE2bS6YH/cP50IE2bHeTwqOVctviHYXp9CJ5HtpKx9QD5KXnWVmkTTtOZo2nuEBIrHWLtYdO2UJNHYQZnNq4m3bawk2HwEAIfDaexoYDzRb24xXNzC04nc3T2ZvIJxHtcJK3CA6wrJzuFWIfFlz5dwonEI9ClB/7jBhLY1LqksNPKyk7PWkVb7HSm6cqxNPfOI+OzDaQlObiU+8x603fWn3j2Pl9I38UbT8Wxtcw/FFyfh19XlYAEJCABCUhAAhKQgATqn4B7hVjbQkK+5x22xHFqE/uCSMWB0PO3c+jQxccyHNiyCFMSYFusyPyvOF3LPhfVdUMXpGzm0PRkrgJF2/dY5sS6Or7ksF8Txnm/pW0rV5v3QH5KEt9O32bd5sf8CR9C62k9sJTR4XM14zhZniGY2MPBMauLtrYxPBtD+/tNpbbjyc/IBpMP2Y7zfiscIuzco9tg1GTaDQjDs4zn33VA7szUP8/lwQDrSed2zGBM/L769wapxBKQgAQkIAEJSEACEpBArQq4VYi19KD2DiBndzzHXrNtRVOS0zI3NaRogSX7OTgMBQZ7zyUUDz22Xej+XvgP6kHTFiY8LXNhoeBSGpm7N3B2qXm/V+vHulCTq4WX7Ee46uE04fX8aFp0CeQnjQyWwFmYm0b6LudrF92kz3CCR4TT2NsAhXlc3LuZ1IUZ+CZOJrBEiAUT3i9NJKijdQ7v1YIM0j9ey5lvf2bZ6ifvGkKspTz3R3DH8J/hZ/LBYHOxl7OsXl7vX8Ty5yldMZoPPPou/Z9dXasPv24mAQlIQAISkIAEJCABCdQ/AbcKsfWP/2YvcV9i332Wrj6Q9Y84Rs7ZdbODqP4SkIAEJCABCUhAAhKQQAUCCrF6RG6IgHdQdx4ZM5bf3NsMT86xI3YM8Z/fkKLophKQgAQkIAEJSEACEpBAPRJQiK1HjeUuRX0wZj1T77UMIgbyObfjLaLit6J1ndylhVUPCUhAAhKQgAQkIAEJXD8BhdjrZ6srlyFgCbHhnuSkp7Bj5RwWfZIlKwlIQAISkIAEJCABCUhAApUSUIitFJMOkoAEJCABCUhAAhKQgAQkIIG6IKAQWxdaQWWQgAQkIAEJSEACEpCABCQggUoJKMRWikkHSUACEpCABCQgAQlIQAISkEBdEFCIrQutoDJIQAISkIAEJCABCUhAAhKQQKUEFGIrxaSDJCABCUhAAhKQgAQkIAEJSKAuCCjE1oVWUBkkIAEJSEACEpCABCQgAQlIoFICCrGVYtJBEpCABCQgAQlIQAISkIAEJFAXBBRi60IrqAwSkIAEJCABCUhAAhKQgAQkUCkBhdhKMekgCUhAAhKQgAQkIAEJSEACEqgLAgqxdaEVVAYJSEACEpCABCQgAQlIQAISqJSAQmylmK79IM/nY2jXzcSVlCS+nb6Nwmu/pK4gAQlIQAISkIAEJCABCUjgphNQiK2VJg/Df8VkAm8z3+w4x4bMJ8fFfT2nzaFDuI/DN9mkJs4i/dNaKWSN38Ren/SkZ0hdVd3L9yFwQwT+jqd/n8RXL26r7gV1ngQkIAEJSEACEpCABCRQjwXcMsQa5y2gbauyWqXsEHk927EyPbHXLcRGTuHuiBAglePR8Vw8WVxTw/MxdOxmKjdcV9dFIba6cjpPAhKQgAQkIAEJSEACEihLQCG2jj4b1gBIzfTEFoVYSE+KJnVVga3Wleshri5RzYRYx7vbemXVE1vdJtF5EpCABCQgAQlIQAISqPcCbhxi3WEobs2EWGuYzCPrdACNC5LYbx+K+/PRhEaFkHvEQNOwjDKHOVf3KVeIra6czpOABCQgAQlIQAISkIAEbsKe2EqEWEsPpYnURWsofDSSoGZekLGbw9Hb8HxpKq3beMGlg6T8fjG59iG43gE0ihxE8/BQjLcZaABcLcgmJ+WfpL6eRH6Gi55Dx3+qZC9i5XpiTTSaNITm94Ri9LaWpeBSKj9s38D5NceL7mq9VgbHtxkI7lPAd4/PJycXGr30KmGmnRw5+zPamXt9X5tF+m7bad4BeE0YQYvwEIwG67+Zr532/irS30sr/Tzd2Q3TE30IaGHC08P6dWEheHiYe38d5sTaeoVLz5O19Qqzh4NjVpPv8omtZE/s/RHcMbwH/k29MBflakEG6R+v5czSI/pNIAEJSEACEpCABCQgAQnUc4GbuyfWEqgCyT6fh09T+4JKBVw8nc1tLUyWUGj+ZH8Wz3dvpFr+f+l5q8VPwNVzyRyI2uyw8nD1FyWqOMQa8I57hdAwW8J0ehCd5/3aQ+yxxw/QZGUEWIYUd6DpyrF47ZrFWb+pzkOXvTvg//pEApu4frpz9yzm6KsHi7/sOZy2E7phtIXXkmfVZohtMHgiocM64OWi6AUpmzk0PZmr9fylVfElIAEJSEACEpCABCRwMwu4cYgto1kvOfT0OcwVzfo4jhOXI7n7l4GWEy1B7dDP6TCqAw1TNrN/erI1xL44k0CfA5z9YCd5u83drgYa9HyYoPG98DVkcGJ2LFn7Xd27kr2ItlMrDrG9CNwwEP/LBzn2+1XkpOQBXjTo3Q3/X4Xxn6jFRSsgG19ZQNs25mC7EOYlEJK/ga93h9Eh0oeTj88nf7Lz/Ft7UL96YR8pSzeQ+0U2mEw0GjaWNj0DMZDGidlxtnoGYlo8lSAT5OzfwIkV/6TgdIHleK9JU/hpJ5/a64n17kHzpUNoasgmbcsa0jYd5GquuX16EDBiIAFN8jizdBrntbDxzfw7T3WXgAQkIAEJSEACEqjnAgqx5lV77cHWMkc0HO/cfRx+ejmX/9f2cyWGAFtXRC5vCHNNh9jOlp7U5t55pG9bTmo5Q2UtZWu2j8OjlnM5cgqd+hZw5lAQzX0+ssyPbTBhJp16+3B21TTSksIJeHs0dzRK4/jMOC46jcA10ChmDu3u9CJr+yxOLMkGm5nX6W1881ySUy+nyzmx13M48eDJ3DUsjLzd8Rx7zdpzXvSJGEuHyM4UfLGQo/M0rLie/95S8SUgAQlIQAISkIAEbmIBNw6xlZ0TG0LunoUcffVIUSCjxM/ejiHWOwTj5IE0uzOQnzSyzkMt/tRmiAUch/EWFpBz7iAZ27eSleQc4Cwh1mTrgfbuQ+DKCPwoIH3jdM6sKwCnYGkL2+d38vXTGxyGRttqaTu2yMz+s4twWNsh1vDiHDre47jPbuk3+6pDr/pN/N6r6hKQgAQkIAEJSEACEqi3AgqxEVUJsWH4L51c5lxRqOUQa37szAtNjeiL390dMdkXMrp8nO9mzyfH0uFoK7OHfRi1AeO8BNq2OMLR8QvJzf3/t4h1FWLPJbM/anPp+aNlhFjHecP2t6G2Q2x585XtZVKIrbe/q1RwCUhAAhKQgAQkIAEJWAQUYqsSYm1DUj0LUjmxYjlZ24uXIq794cQunmDzisIvRBF6pw8/HtnA1zN3WkPsiskElrfqr1OI7UHzNeZ5pakcj47non1VZsvtiocTF+03axvCW/jNag7G7ikulMPiUK4Wdsot0XPrMWAsrUd1xttxznKpKlYwJNtWj6KhznrJJSABCUhAAhKQgAQkIAG3E1CIrUqIHTWFTgNCaHBpH4dfWs1l8wJGbTpjHNyLFl1C8PKoxZ7Ynw8neFhjsv+WzMXdR7hqydNeNIgYQZvIzhQPga58iLUOET5etOrx1Yx9pKywL+wUiPe4SFqFB2AocOjFbRlBcEIffMnm7JpE0t7LpEHPvjSP7IO/t/V9cQqxttDrcekg3762nLzjXniOGEtInxDrisLXEmLtZSnMIO2vmzmffJBCcxtV+GnPuDfm8mioJzlHNxHz7DIOVXiODpCABCQgAQlIQAISkIAEboSAG4fYsjgdtp8pOTTWtkhRmXNiW/Yh8JUI/F3tamO5nXOIrXB4q1Ngc7EdT4kqOIVB+yJULqtZQPqWWFLfzgZsPauXy9l/taRDWB8Cf19WPfNIT4ondZW9F7qsrX7ySP8+G/9WAc4htmgF4RIFL8wg5z8mjCV6jKtmCJ7Px9CuW/H2SM53KeuPDL8hYfNo2nuaj87n0NsDiV57I15H3VMCEpCABCQgAQlIQAISqEhAIbYqPbFmzT4DCRrSA98m1kWdCnPTSP8iiaxGA2nXzUBq4izSP7WyVy2AVTHE4oXnqCEE/LwzTZoYsGzRWlhAXsZRzq5dRfZn5i13LAUmcEME/uWtsFwyvJtPC+uGaUIfAlqY8LRcvIDL549yxunatlt4B2CcPpHgUBMGDyi4cIRTq5aT3WYid0eEOIdY8yk9BxI0wm5YwOXT+zixbC0ekQnFC1DZLl01Q/NJBjwGDaZ5//Bil6K3oOye8vYTlzB3QBDmHJu1M4aRc7+s6N3R9xKQgAQkIAEJSEACEpDADRBwyxB7Axx1y/ou4D2JJRsiCAJSNvYnakV9r5DKLwEJSEACEpCABCQgAfcUUIh1z3ZVraog4Bval+GTxxIRaoT8Q6weGc275lWb9ZGABCQgAQlIQAISkIAE6pyAQmydaxIVqDYFxi38gEdb2++Yw6G1MUS/rWWdarMNdC8JSEACEpCABCQgAQlURUAhtipaOtbtBCwhNjifrFNf8v7i13l3v7pg3a6RVSEJSEACEpCABCQgAbcSUIh1q+ZUZSQgAQlIQAISkIAEJCABCbi3gEKse7evaicBCUhAAhKQgAQkIAEJSMCtBBRi3ao5VRkJSEACEpCABCQgAQlIQALuLaAQ697tq9pJQAISkIAEJCABCUhAAhJwKwGFWLdqTlVGAhKQgAQkIAEJSEACEpCAewsoxLp3+6p2EpCABCQgAQlIQAISkIAE3EpAIdatmlOVkYAEJCABCUhAAhKQgAQk4N4CCrHu3b6qnQQkIAEJSEACEpCABCQgAbcSUIh1q+ZUZSQgAQlIQAISkIAEJCABCbi3gEKse7evaicBCUhAAhKQgAQkIAEJSMCtBBRiq9icntPm0CHcx+GsbFITZ5H+qasL9SFwQwT+jl99n8RXL26r4l3r5+F2q/SkZ0hdVd063NyG1VXTeRKQgAQkIAEJSEACEnBXAfcKsT8fTWhUON7lBcWIsXSI7Mylv0VzakVBldu1roVYj1GTCekTwuXt0WUHxcgp3B0RAqRyPDqeiyeLq214PoaO3UzAcY4NmU9OlUXKPkEhtgYxdSkJSEACEpCABCQgAQlIwCLgXiG20xBav9QDn/JCrC3QXVvvoPXpsYY0yumJdXzKbD2KNdwTW6mgWBRiIT3JHHbt4T0M/xWTCbzNXM66GmKvv6F+F0hAAhKQgAQkIAEJSEAC9UfAvUIstqB4MomvossYsmsJdIGcXxfNmY3X1lD1JcRay5lH1ukAGhcksd8+nNnScx1C7hEDTcMy6mhPrELstT2lOlsCEpCABCQgAQlIQALuJeCeIfbSHg6OWU2+i7ZqMGEmnXp7Ofee3t8L/0E9aNrChKeH+aQC8i+kkvbBGjLeSyuzxa9LiL0/gjuG98C/qRfmolwtyCD947WcWXqkuBwOPatlP47FPavWcmZwfJuB4D4FfPf4fHJyodFLrxJm2smRsz+jnblH+bVZpO+2XdE7AK8JI2gRHoLRYP23gkuppL2/inRXJnd2w/REHwKKDKGwEDw8zL2/DnNiy+wJt/UKU3bbYf8jRUW92ZUxdK/3WLWRgAQkIAEJSEACEpDATSPgZiG2ZBAy4B33CqEtD3J41HIuuxwC7GLhoKLmz+PsqlmkJbmeO1vTIbbB4ImEDuuAl4vHryBlM4emJ3PV/F01Q+yxxw/QZGUEWIYUd6DpyrF47ZrFWb+pzsOivTvg//pEApu4fg9y9yzm6KsHi7/sOZy2E7phtPwBoPSnNkNspQ1vmldcFZWABCQgAQlIQAISkIB7CbhniG10hKMjFpJLD5qvGUJTQx5nlk7j/Db7PFbHobN9aL6iI/kfJ5OVfJDC0wVgCsR78kTa3OnDj0c28PXMnS5bvUZDrHcPmi81lzWbtC1rSNt0kKu5Bhr07EHAiIEENCmug2NhKjMn1vjKAtq2MffMLoR5CYTkb+Dr3WF0iPTh5OPzyZ/sPLfXfs2rF/aRsnQDuV9kg8lEo2FjadMzEANpnJgdR9Z+c0kCMS2eSpAJcvZv4MSKf1JgMTThNWkKP+3kU3s9sdU0dK9XWrWRgAQkIAEJSEACEpCAewu4WYj1oXHiHEKa2YbSmlciHhHI5csmPL5dyNFXj+Adl0BoWGrF8z8rsdJxjYbYwZO5a1gYebvjOfZaqvNTZ1tRueCLhRyd5zCsuKhnuURQLPHMGuctoG2zfdbe6MgpdOpbwJlDQTT3+cgyP9Y6xNqHs6umkZYUTsDbo7mjURrHZ8Zx0el2BhrFzKHdnV5kbZ/FiSXZYHPyOr2Nb55LsvYU2z4uA/b1HE5cTUP3fsVVOwlIQAISkIAEJCABCbiXgJuFWLAEtlbWEJtvngsauIdj2T1oe8c+yzxZT8dAZ2tLjz4DafqrcPxMPhhKDoktZ/5lTYZYw4tz6HiP4/6zpR+0qymb2T892emLSvXEmutsss019e5D4MoI/CggfeN0zqwrKBqebB32axtefX4nXz+9gcKSxbCF0Nw91j8K2Ic251Y2YF/HEFtdQ/d6pVUbCUhAAhKQgAQkIAEJuLeA+4VYy9DZbFJfW0zhY1PxPRLPd+cGctdgE6mzYykY5RDogAajptB+QAi2tYtKt3YthdjS+8/WVIgNw3/pZAI97AsmGTDOS6BtiyMcHb+Q3NziObZOIfZcMvujNjv1rFpKVEaIzf4snu/ecO5Bru2e2OoauvcrrtpJQAISkIAEJCABCUjAvQTcLsQW9Y6u2oN3ZDi5ibNI/5e199Hzs+VkhY0l2HM3B8avpQD78GPI/WYD3y+zzec0t3FtDye2hcOiYbqVfM4q7omtxKq/Tr2j9nnEqRyPjufiSceCFA8nLtpv1jaEt/Cb1RyM3VN8sMPiUK4WdirZc+sxYCytR3XGu5yVpStcnbiahpWk1mESkIAEJCABCUhAAhKQQB0QcNMQayDj5H8wNU21rUrsQ+PX5xDic5x0QvDPSOIry16ptl7KJgVkbJ/PqSWp4O2DoWcv/CO6cbvJiwa11BNLywiCE/rgW5hB2l83c96+yFQFD4nHszHcdb8JyyJMi9aQuzevxBmVD7HWIcLHrSs6hxm4mrGPlBX2hZ0C8R4XSavwAAwFDr249nKTzdk1iaS9l0mDnn1pHtkHf29rUZxCrC30elw6yLevLSfvuBeeI8YS0ifEuirztYTYahpCe8a9MZdHQz3JObqJmGeXcagOvJwqggQkIAEJSEACEpCABCRQWsDtQixjpnL3LwMtNS10WFnYunhRgFXAIZhWOATVKcSWtx1P6cBW4bVLBDbP52No181EA5dParbz3rb2Y8KH0HpaD0rPprXvE2vrWb1czv6rJYcIh/Uh8PcR+LscY51HelI8qasybCWwbWMUVvLgPNK/z8a/VYBziC1aQbhEJQszyPmPCWOJfWJrxZDfkLB5NO09zWXK59DbA4leq18XEpCABCQgAQlIQAISkEBdFHC/EOuwh2rRkFezfKchtH7JGvby9i7m2z/Y9jn1DsD4/DgCOwbQyLyoU2EBOaf3ce69VHwmDaTpaXuvrfki1zfEggGPQYNp3j+cJk0MOK8xVUaIBTwGDKf5IyXPsYdYW5nL6VG2D53GvliTuaph3TBN6ENACxOeloIUcPn8Uc6sXUX2ZyV6e82G0ycSHGqyLIxVcOEIp1YtJ7vNRO6OCHEOseZL9RxI0Ige+DYx0MB83dP7OLFsLR6RCcULUNnelqqG2Ooatp+4hLkDgjDn2KydMYyc+2VdfF9VJglIQAISkIAEJCABCdz0Au4XYm/6JhVAtQS8J7FkQwRBQMrG/kStqNZVdJIEJCABCUhAAhKQgAQkcJ0FFGKvM7AuX/cFfEP7MnzyWCJCjZB/iNUjo3nXvGqzPhKQgAQkIAEJSEACEpBAnRNQiK1zTaIC1abAuIUf8Ghr+x1zOLQ2hui3taxTbbaB7iUBCUhAAhKQgAQkIIGqCCjEVkVLx7qdgCXEBueTdepL3l/8Ou/uVxes2zWyKiQBCUhAAhKQgAQk4FYCCrFu1ZyqjAQkIAEJSEACEpCABCQgAfcWUIh17/ZV7SQgAQlIQAISkIAEJCABCbiVgEKsWzWnKiMBCUhAAhKQgAQkIAEJSMC9BRRi3bt9VTsJSEACEpCABCQgAQlIQAJuJaAQ61bNqcpIQAISkIAEJCABCUhAAhJwbwGFWPduX9VOAhKQgAQkIAEJSEACEpCAWwkoxLpVc6oyEpCABCQgAQlIQAISkIAE3FtAIda921e1k4AEJCABCUhAAhKQgAQk4FYCCrFu1ZyqjAQkIAEJSEACEpCABCQgAfcWUIh17/ZV7SQgAQlIQAISkIAEJCABCbiVgEKsWzXnTVIZ4xXWLsmm0WZfBm24pcJKd2j+Jr9veYwFn8/nsx9LHG4Yz+IHunL0H8+T8J+cCq+lAyRwwwWq+Pzf8PKqABKQgAQkIAEJSKCGBdw/xHa4h9jo3tzb0g9PD7veJT6fG8uMv9ewZj283ENxMczsdhtHN77AhEW1X4EOw4by4pD/IdivYfHNL+4lbtA7fOSqOMYrrFyUQc+AWzi26XYeWlJ+iO0QMJ8/3Nce44VdJOyYzd9KhFijzzQW/7wnzUhhw9anWVJQ+wY3zR0jp3B3RAjpSc+QuqqO1vrnowmNCsf7+yS+enFbNQvZh8ANEfg7nn1N1ytRjPb5fDDnBzoaG/GPBBPDq1vMatZOp0lAAhKQgAQkIIEbLeDeIdbYhYS3R9KlcUlmhVi7iMsQOymK5MHBzmiFV8j54Sjbl61hQXJejTy3xsGRrJl0F8aSVysnxL4Q/wNRna9ybFPTCgMshin8JaIvzbK/ICH5d6UCrP22Rp+XWfHQPfhVcFyNVPpGXiR8OG2ndbN4Xz29jW+eS+JqjZSnM6Y3h9DM4whHJ64mv6xrVinEFgfBrG2zOLE0u/iqDvWo8UBcH0KsWaL9f/koPo22NGHdVB+mHqqRhtRFJCABCUhAAhKQQL0QcOsQa5wUxZbBweSf+4IVse+z/tuaCV/1omUrWchKh9ii613i8/g4Znx4pZJ3KOuwhkz80ysMbXuFs5+t4/eJezn6Q/mXDBqZzUejL0BKABMm3crH5R7eld8+MJtefll8/tF4ZmaXP1T43jYrievcjJyDrzLwcPlXvsaKuz69QXf8HpvMbV+9yon9X12XWxiej6Fjtyukf++Hf6tMjkfHcfFkTdzKFjgv7eHgmJoPsVe/T2K/Q6+o57Q5dAj3sRS8boZYR1ObTU32xNoub38fbk0JYPikW/lHTTSlriEBCUhAAhKQgATqgYBbh1hrQPPiwJ+nE/V2PWiNG1DE8kJszu7FDJh5zFIqv3u68+Jzj3Bvs4Zw7EMGPLmda5tB2pa5703kXq9jrOi3mL9UWPerrHwnlZ7+Pnz4XBMmVNDzZAyYz/ru7ck/tpTH9v+/SpS1J3G/mMa9xnP8LelxEmp7WLFxPK0m/ppmP8kn89M3ObJja4UiVTsgDP8VkwnMTebrzwLpMDiM7O2zOLHEoYezahd0OPo6hFhbj2j+6VQatyjgu8fnk5NrvqW1Hk3OHuGWsDDyanpoco30xNZOiIUfiV+UxrA2Hvx7ye0M2lTtBtSJEpCABCQgAQlIoF4J3AQhlornvxmFGp8AACAASURBVN7elmdmDaJ3hwCMlnmzV8jP/J4PFq0qNXR24p/+yNC2J1jf6y0+HzGMZ35zF8HGhlCYx4kv3mfezC84yG288HYM/VuYj0tksctHwkWIMwYwcFIEQ7qFckdj2xzR/Euc/fZzVsz5kI+ceip7syS5H6HHPqTX81/z2IwRDL2nhbX8Oaf5/J1VzFiX6XRn49338GJUifnBhYAHznNibcOJHUOs5UL9RrJlaheMLob7lrq2zWPB3C/Y6zLt2upPOfNfHUs/MpsToy/w3383J2yGw/xZl7Z389sHXqGX30n+7/0nSaxkp3HLln9iRXhLco68ycBv3q/9F9n4a+4YPZ5gf8g9uJZDG1dRyaJXXFZbOCv8LJ7vlnUgcGUE/ueS2R+12XlIcZlDfm0hGHtvq+3n28q/de6ehRx99Yj1oKJrR3M2eziBvwrH1xvLu5N9IIkTs3difhwtH1t587Zvw6N3HwqTokldVQB9xtJuvImzq87RNDIcvljI0Xm262PAY9BgmvcPx7eJgQbmYdMF2Vzc91dSF+6m0BKCHT7eAXhNGEGLLoH8pJHt+MIC8DDQwKnntOzeVGuvMKQmziL9U1cWleyJvbMbpif60KyFCYMHXC3M4+Leza7L7XibiByORGVy66mmDB/XSL2xFb8JOkICEpCABCQgATcQcLMQawtGpebAlmgpc/B7crv1Hzv0Zslr/Qj1dNWaVzi6MZ4Ji4rDoDXEnubzz7y4936/UiedTZ7PyDmneWzhK4zpkMfO2FhiPnF17e4kfjiIjpm7iB7xHnsBe6+oy+fq9CdMHvU+B4u+tIXY43vZaexCj9tLnpXJRzP/QNxu678b+w1lZfQ9+BUtbuV8vNPCTmWF2MGRfDjpLjwzvyBm8Hp22i/xi0d4J/oB7nBlmPkFcYPXWxdp+sVItszoUnoObImiu1pkaubr53iyfQP+vaRpxT1Ojabxl/49aZa2lTG75lPpEbO3jGfxwF/TNucL/vD335Fc7Re8JwHPTCOkSXkXSOHgy09Tqh/UPKx49DTCWnpScOZjvlnxKv+tgYmr1rBVwKlXY8nYY8A4L4G2rdJKDymuhRCbm5GBl8lkCZmOn2xzwH4j1fpP9hCbFM2FOxNojXVIcaOXXiXMtJNvNvnRJiocikKyAc9pMbQL9yl1XfPlrl7Yw+HnVpNvD7LeHfBPmEigqYw2qs0Q+/OBhEzsRWND6bJcvbCbw+PXlj3PmELWrj/NfY2bsO7XPky9tuER1X7idaIEJCABCUhAAhKoTYGbPMTexsQ/zWRo24bkn/yEBXO388G3eRhbBjPwuccZc/dtkH+IFf2WFw13tYZYaxPln97LXxI38ZcvCugS9RRzBwXjec4aSo0vxxB7f0P2LnqJ6I2ALQCe3RLLE69fAmNv/rylH8Hfvk+vp6wp96GXX+SpxodZv2kX2z/JJJOGBPf7Jb9/7gGCPTP56MU/EPcv++NhC7GWH/M4u/tDFry+i8/zAnjmtSkMbNsQe6CGFsSum2IJupn/eo83Ej9n58krcLsfj02NYsz/lliduFSI9SL04Qd4YUJvQo04XNd87xbMXDOFh5pd4UTyOhYv2cvnP5iHH3fhqUnDeKhlQ07Y61ztEFvI2ndPc59vE9b19WFqRW/IHW+yvVsbMg/MZui3uyo62uH7lkR3/xO/DDjH37Y8TkK1u0GvIcRaStMe7wG/o+PdvpD5FQdWTif3msJJyV5UaDB+Knf2CSTHMTiab13pEOvIWrXhxNZQuY+URWvI3QuGCVG06x2Ix4XdHBi/FstI7lFT6DQghEzzcGGm0KlvASnj/4lx8WgM26NJPT7csopwUYi1DwMmm7PrlvPD345zNdeLBr37EjSmF74GuPhpPMcTrSHZOj/YxNWMfaSs2EDuF+Y/J3jRYNAIQkd0xqvWQmwgvm9OJbhpAVmfreXMX/ZQkAF0CccUOZygFgZKLWxV4ol+If48UZ2p3B94qvA26FAJSEACEpCABCRQVwXcLMQ6M1t7NssZThzyCO8sf4A7cr5m8YhVrHcKCn688PZv6d8irziIAtYQa16M6B2ifvc1xX20D7Ak+RFC7UNtJ0SRPCy4aJhuUS+rfT6pLdDhMO+0rIfEes+SKyrbQmx+JjsXzSdmi8OiVbZ7Fw0HtofHk9t54vEPOeFwo6ou7JT/7Yc8/9T24h7h/x3EO/O6Yzr4HoMn73Kee2r3dQjqxbeuynDifD7aeo62F03MGerN0grepvt/upbfd/Tl2D/7MfFM1V69kf+zhSda5fP53wcz81LVzq3Zo43c+uBC7vx5MwyXT3Jk5fNknq9mkrUMwe1MoePQ3pYDCU7ohe/5nXz99IbiYby1EGKvZuzmcPTa4l5RetB8zRCaXnZYGMpSjmacXTWNtI/7ELiyL1e/OIjPPT6kmufHmqzl9/5mNQdj99Ao5lXa3elF1vZYTiwxp0CHT8RY2kV2plHR8Gn7UOhUjkfHOy9u5XJO7HUcTtxpCK1f6oH3kQ18PbNobIO18LY2apyymf3Tyx4X8KvpWSzoeYljm1ry0JKafQp1NQlIQAISkIAEJFAXBW7uEGsLd54H36Pf5NI9dq4CnutA6aJpnUJqnqW3skP+ae5oeYX1AxJZPGgiHz7RlhOO+7MagxkzYwD9726Bn1fJeZ9lhNjy9lS1F8vWs5r52WIG/866UJP9U/kQe4WzycuImnPMIbgDtsBc7sNdcvix5eCqhNj/8tHWtEqH2F7tNvLbDsZqhVjrudSJEGu47zU69W55zSHWPAS3XSc4s3Qa54v2FPWhceIcQpplcGJ2LFn7bS1YCyG29IrCpXuKrT3CJttcU+vw59at4MeisOccLI3zFtC2VYm6FD2UJXuKbT879vzaj63tEGvrcS45tNrpfXJVTscDJmRz4tELCrF18b+wKpMEJCABCUhAAtdFQCF2Rhc8v3qHfs+bZ6U6f64pxGLtKQ02B+QEP95ZfhcH5/6btjMeJOftWUR5PUXyYD+HRafaErtxIj1KT7O1FeraQ2zx8OLKhVh7T655ZeKZUwfRxa/0HGFc7SlbErIehdghnbYwoe219sTWpeHEnWm6cizNzQsolfFxmotaR0Ks4cU5dLzHYcGkyCl0iggkfeN0zqwzDzh2FWJdzPG11LmMEFuyF9p8aG2HWJt3ub/dKwix9z13gbW/zFaIvS7/idRFJSABCUhAAhKoiwI3d4i1DYU1DydeMGAVm51ayD6c2Dk8Vron1t7TmPMJk3e3YuEvMokbtIUub8fQ++J7zLvYm5ndstk8YD4LzKNE7Ysm5Z/mg8RVrPireU6s9VPucOLK9MSOsvb6UjKsG9szd+VY7vWrxOrE9iHJ+SdY/1Qii4/bCmfvzS7jDwFlP/RV6Yl1WLymMnNim7/J9p9dy5zYk/zfe0+S+GN1X9lrCLGW/WKn0baVJ4U1sbCTbShxo/Kq4hjmbKEq12nVX/AYMJbWozrj7XIv2KrNia1MT2xVV/31jksgNKyM+aO24cSeRfvN2oYvF+7j8KjlXC6ycVgcytWc2JJhMqwbAS8O544m2dVfndgWmg22YdHVeeKsc2Ib8I8Ef4YX9bRX50o6RwISkIAEJCABCdQPgZs7xDoseJR//BMWxNsXdmrPmBkjGPhTL/jhC2YMW8/n5QZKV43dkGeWv8JAv0N8/kMoHS++w4AXvyY4+kX+/IvLHDjZgo4tDrH44VWsN59uH5Z78WsWPPsOm09ewe+ndzF09IP0vycYo8c19MSG9OPPy3sTzCX2LltMzJoMTP1689tJ1oWazJ+KVyduyGML5zCmQ0Ny/rXKUhfr5y4StkTSxZjHieRNrNhwmJ3fOszPLfM9qEqIhdpZnTiSBRHD6XD5WlcnrubL7/kIAeOeJqQGt9ixDiVuyPl10ZwxLzDm9AnEtHgqQaYM26rF5j+mTOauYWF4XDrIt68tJ++4F54jxhLSJwQv87kuQ6wtFBoKyPp4OadWHeRqye1szOdWoZe30iHWXp5hk7lrcBgehRmc2biadNvCTobBQwh8NJzGhgLOF/Xi+tD49TmEtIDcb9by3R93U9ikAz5RkbRq42Vd3dgpxNrrl03amkTOvpdJg559aR7ZB39LD/c1hFjsPeV5ZHy2gbSkA+SnVOb9sTekff/kClYnbjeOxLhHaeOZQ8qWGKKWVrDRcjUfYZ0mAQlIQAISkIAEakPgJg+x5q1nRrJyahdcjuItzGRnQjwxHxYvU1v5nljo/0oML9xj3kjTYXEoe++vuXVtKxlbBjKH9GbJW2Vt9WNJDyX2u7Ut7FSZnliKA6jzQ5XH0WPZhLYNqESINW9H9AjvLHyAO0jjg8nz+KNtv5/gCRNZMqwtLncpKhmQiwpQtRAbNDqbz0ZegEPNuP85T06V+3Z0JabnbHr4ZrHzb8OJrWQmMAbMZ3339uTsf4mhx76sjfev+B7G8bSa+Gua/SSfzE/f5MiOrTVw/3AC3h7NHR5HODpiIa5ypTUs+pCzO55jr6WCdw+aLx1C05LbvRRmkPMfE8aifWIdi2fAO+4VS09oyY/rfWKfIXWV45Gl58Rae1bzKu7hLArVJozzfkvbVi72qTGvJJ6SxLfTtxUvYDV4Mh2HhVHy6PyU4+S1CaGxU4gtu345GdkYTc77xNpNy2zAEn8IaDBqMu0GhJX5/pTuuXa48s/+w57YdG6v6L0YnsDmUe2t98g/xOqB0bxbA0+YLiEBCUhAAhKQgARuhMBNH2LN6Mb7ezN3UndCb78NT/M+qoVXyDz5bzabt8/5ynmflaqEWEuv68MBkH+MFf0W27bpsW9JA/klFpTyG/AICaO7E+xnW9QpJ40Dn33IR16P8MwDhmsIseZKBjAmbixDO/hZ6pifeYwPFq1iQbtxJA8uXkXZ8hCWtU+sw1625rI7rkbs16sfsePuLTZ0eJpd7ftatYWdzBezDyn24cPnmjChgo6kls3fZPHP2pB/bCmP7f9/zqsmu3zTehL3i2ncazzJ/73/JInV3l6nmq+xZRjxZG776lVO7P+qmhcpcVrEWDpEdsbD1cq39kPtc0AzdnNgom17m54DCRrRA98mBhpQwOXT+zixbC0ekQm0NTmsIOx4O+8QfKaP4I42AXg5JMPqhljrQk3HOTZkfhlt52IxKEx4PT+aFl0C+Ukjc9mhMDeN9F0bOLv0SAkcAx7mHuaIDhgNcLUgg/SP13JmaSsCN0Tg7xRiAe8ONH55BC1b+mD5FZGbytn/W0W6zwiHBaist6hqiLWcdH8Edwz/GX4mHwwl9nIuO8T+SPyiNIa18eDfibczKKm8x6Y9kxbNJaKVOcZmsSt2JHH24SU187TpKhKQgAQkIAEJSKDWBNw6xNaaom5UKwJBI7P5aPQFbv0+gMcn3MrH5d61K799YDa9TDl8vv1xZmaXvz3NvW1WEte5GZkHXmXot+VfuVYqq5tIoAIB+/vAkWY8HuXJPyo43nviEjYMCPr/N+FNYVP/KJZJWAISkIAEJCABCdRTAYXYetpwN2exfyQ+8TzDwq6Q/c8A+sc0LH9Y8W0vsb53d/wKUtiw9WmWmBe1dfEx+rzMiofuwS97F3/4aDZl78h5c6qr1nVQoP1/+Sg+jbY0YV2UD1O/L6+MvrTpN/z/Y+/cw6Kq9j7+CYTkHSIHSEyZ0FATLcmT5qtmkTc8RqVEXgtTMYxETQv1YPFSkorhPRNFMwo1NTQjS/NWph7TkwdLsRQvB1QwdBSHgw1C77Nn9p7ZMwzMDILXvZ/HP3DWXuu3vuuy13f9bowbHkagJ+iPpDNk/Cqb5uU3YU8VkRQEFAQUBBQEFAQUBBQEKiGgkFhlUtxaCHheZWVaIZ3V9TiW2ZDuqXdVK3/rxh/ywf8G4n7pJ1K2vcM3VhGHPf/nDeZ1C+UBqie6txZIirS3NQJBZaxLOMff1PXZneJjJyJxFPM3hhMoAaLLYdU7E0g/clsjpHROQUBBQEFAQUBBQEHgNkdAIbG3+QDflt0TiGxqMaz0ZlC1foDG3gtE9v8aH2bavz7kgHXaHLeRLAp5lEM7JzL/SvUmx7cllkqnbj0EnJr/Iokt1ZK3/ysWzltFtq0IX7ceCorECgIKAgoCCgIKAgoCdzACCom9gwdf6bqCgIKAgoCCgIKAgoCCgIKAgoCCgILArYaAQmJvtRFT5FUQUBBQEFAQUBBQEFAQUBBQEFAQUBC4gxFQSOwdPPhK1xUEFAQUBBQEFAQUBBQEFAQUBBQEFARuNQQUEnurjZgir4KAgoCCgIKAgoCCgIKAgoCCgIKAgsAdjIBCYu/gwVe6riCgIKAgoCCgIKAgoCCgIKAgoCCgIHCrIaCQ2FttxBR5FQQUBBQEFAQUBBQEFAQUBBQEFAQUBO5gBBQSewcPvtJ1BQEFAQUBBQEFAQUBBQEFAQUBBQEFgVsNAYXE3mojpsirIKAgoCCgIKAgoCCgIKAgoCCgIKAgcAcjoJDYO3jwla4rCCgIKAgoCCgIKAgoCCgIKAgoCCgI3GoIKCT2VhsxRV4FAQWBWw8Bz6usTC2m/no1/dbcZUP+p0nqOZGO98h/0rH3uwjiL1fT3QbxVLwwkHJ/LypcoN6GAFz/devBo0isIKAgoCCgIHD9EaiIPEVZINylL8Z17ypctyRVL8Q977K+5+N4WpTKZU3m66TaeHPkOxeI9ryHt+Lc2H79u6e0eJsjoJDY23yAb9vuPRlJi9j2qE5m8e+3Ntewm73wXxOGr/zta6qvhmJYv+YZwJik/vR4yA9Pd/OPR9e+SfTCWmpDqeb6IeB5leULz/O0310cy7yP7qm1RGJd4imf+CpX65u7opDYuhxWDbMmdOVBIH/LCkZn12VbN7Dutl1Z31MD5LFx9k4WV9xAWWq56ZCE1cR1hH0f9CdhWy1XrlR3GyEQxfyN4QQez6TP6LTbqF+VuyKRWOkXl11Tcdu8pOo+O0Vi/+K9OUVEBukp/qcffRLqkXdbo6l07nojcNuRWPeJU2nd3gtKsjnyylKumBB1Q5U0nRYt3eDyfg4PT0d/vdG+Hdsb+gaPhjUTjnWcmJDMpf+YO+k2PoE2nXyAExx7cTa62uz/bUtivRmz/B/0faAyWNeHxDZn2rpRdLy3isE69i3dXt1SmyNpt66+CW8xvJMbh1LeZ/J3dovfdAXeTP6D2OAKjmU2rILACiKLmlh+4v3v3sGh83XwVvThzeHCz7h9OoW7Lhy66fp+ewlkJrHHv1vB+IPWvRN/P7WTvmsrH9We7BbG+Hbwr8+yeK/wJkZGRmK/TNnJxzexqM6KppBYa8RCSFwVRwf2kTwwgR3WP4+cz8Z+geSu60NsNbzG2XGovfIqgvuPI+b5Dvh5uePuCpTrKDiyi8xP08g6WFLDpu4cEmsAyKUzf3VJ5moPDRX//Rn3Gf2wddVaGUzJgqhqTSz8RfLCcwwIxM43sIZDpbx2RyNw+5JYismfP4WiH8TxVfXCf7modVNIbO1NehOJhaKsCeR/UibW3RLfZaPxN5hH3qwkVg6DqJW90ZrYnkPYMLkdnrpjrE7O4LMfL9cu+bc78jcfiR21+AP6N7/M3mmJtxyJ1QwpZmvkRcj1Izrm7mrMqZwnsX/1+gV9Fy/qrQ7AVeGvdmf2tRfw4u1Xw3jsHjj+zQrGH75NSez9wWQMboOq4iRfzt6tkNhrnzg3cQ23MonVMHBmCpFtLA1bTWAXV0HMHRqNO4zEGjDpTMXIlZT5H8MtoTsuDuHkCIkFPPVsXFlAGxrweawXcScdqlwppCBgF4HbjsR6zpxHc598tC7+uOcs4OiM340gDH2DtqFlFJ1tSUO1oom1OzMcLGDUfJeiPe3HvWVZHJRMew2a0maU/O5Gw5bnb1JN7E1IYmNi2RYRwNltsxky9bSDo1CbxUQSywGS+mWwtTarrmFdty6JrWB5Rj5P+3rx7bgGROdUB0ANSGyfX9B3BLfUR3A5U0NwldecQMCLt0eG8ZhXcRXa1NtEE+vXhoyXglEVZzNrySGke2AngLppiyqaWOuhuYVJbLdEVr/ZAU99Afs+X0rahl3kCYpX30BCn4sivKOOldFJlbXLDs3OO5HEgtG0uA5IrECRo4tZGX6RP7Mb0z1OMSt2aBoqhewicJuS2P2cONGGZs0OiWbDXtw7Zyr3n19KvtcImje10gz6tMRr3Is0buFHfcEchTL0F0+Q/8lSin8slYFo1NZ57F/A0V0taTz0aXwbuBlurMouHubU3KXofpU0keJrQt1vDcK/qY/R1MX6sdD8ueHaL4LGfdqjFuutKCvmUvbX5C/YQ7m1ZYzKD4/owTRp3wxPN2PFZZfzKfzqE4rW2bBXe7wbvgO64tfEBzdXqCgv478nd5K/bD1XRK5vFs8D95FD8e/SAk+V1MffybPCxEhiz3NisxsBvco4/spsdCVQ/+0ZtPTZye9n/5dW7SF/1hSK9oi1Oyu3VL6dP/9T3yiLIDuubrhY4Fe1NtUoJ5baeYuxcFAT+0QY9w/qim9DD4ThrCg7T9H2lZxZUglAu4vPZgGRxNo1Hfb046UJ/enbKQBv0W9Wf+k0B9asIGlFoYX2tntSAvGdMGgyZ5b3ZlpMCC286wFXufDbFua+tYWdJltv50ms56OP81ZsDzo+4C2ac5Vy6qevmDftJw5Y2ZB7PvoIo4b15kmZv6/+UiFHv19HwpxjXBBBMcpsEeWoMlyX5ES7B6nbetPChrmzvP8mc2RR482eRTw3B8a8258+zUX5Lxxj/Zw05v141aJN7269SYzqQptGHsb/11/g6LermSyT2+KFIcWcirzInz83puVkAe/qnpuAxBpMB/3Y90E024PeZWTPQNTC3CrXoz2SSfL/pZNtsQepCRk+jkHdg9EYCopl8/bx1aI5rDKZ8okH5aJMJuwNIrF/EJ6uenLXTWbSyXAWj+mC2lVPwbY5DP9AZtCoCmbgmBie7agxygHo8vaR+WGyrG4rTDvGkBoXhoZcMuNjSTtSs2Vo+626IbEq38aMDwnmEY0ad2Fzu3oF7als1nyXy8ZK1pCuPNmuHUM6BuKnMthOor9wki1f72fxuXILseXmywv+asrbz7TnQWGzqChHe2IvizecZI8tf9ebgcSquhD5ZiSh7cxjr9fmsn3FQuZ+bes2SE3I61OI7BpIIy/TZGHf2oUkr85GgtFMYsU53jsQtQFGLXnb0hk/e5OprASm+qkYprwSQpCfqPHTa8n9bgnvfLgDrVRIJFSF6yawr2UiAwXtYKkwByeRF7GYsZ3VUFrAjg+Hk2zyFXB0/VjOxg6vpxL/jAaOZjJ5bBrV3o3Znf41I7GqzpHEvRRKsDBnDfjp0R7fzsqP5pJlY805hKEgq4gje5Pp/yHEvD2SXg+KbWhzyfpwEgt3i6MpmjrjpN+qqu1Axo16lg4Wsm9myXsL2VEkAWYmsS8u1hH3ejgdNMbx1xVmkzVjMumV+inOwaeCaGSaKrlsXvwOC783zRSiFmwk3Hcfc5eWMGBUCMLnRLt7Lq+u1TD93XACPUF3MJ0Jk1aZ/EdVbcOIejmcLi0ameJk6IsLyN2ZzlT5PLQ73tUXqEsSK5w31n1xhr95evFldAPGKNrYaxwt5XUBgduWxB5eDgGxLdEKJsUnwwhI6Urpkon8t+c8SxLbshf+/xeGr0gCLadFGUVZ75P/yXnxv0WiU1JKqcoD8ShrfsXaTFnVGt85o/BvUM1kM5EwN9wnJtCqvZdNM46Ki/s5Mi4dvfQ1tlN3yf5FHJ0hs3dr/yIPTuyKlw1RSgRSLmmsDb97oXovnsBWHjZkKaNoQyL5nxYbSkok9tgrh2iwPAwMJsWtabh8BB67pnDWO86SPDort1A+ZRT+gmutrec6kliXiFG0GNC68rgLlwe568mZtI2axEAxahrtbEhywuYZxLTlI+jobfudC3uW8kp8jonISiTuwJ4LtOkUgCxWlKEC/eF1RIzeJZZ3ksT2fJaMCU9xv3WlQsUXfiIpYrVMm1u9qfLZr99nSIqRxl43EvvvA5x9qB0trBez/hjLIhbxmUjCA14ewfxhQVYRGY3463/7iujXvueU1XDEzyng1SAXfk5tSL9Mex+cm4XEBqLT6fD0rGyipxMOlokykikdIm11TZdN2rDJZBr2K+mgXEBB/UY0kuZKUR55Xho00t/6HNL7TmCVob4Q4j4eR4ifrYmlZdcHQ0iy4ThsJClG2bU7ExgybZ894Gvx9xpoYr1bkjq0PX42bPdKDmQxZJtxnzU+rrz4zDMMaWXLfFLP8W/WMf6wmchKJPbggQu0Cm5qJMiyR//7VoZ9VViJtNUiIDWsqgNxHycS4mfjdZsmokFELZhG+IO25koumX1ikULzGOeHO9oiUPtW2gnJ+XQIE1aabw40g1JIebmKdX80k9ixaUaiIZGvwgLc/RqZ9lhtXh4qjcb0t/5IOn3HG2c4Dq8fOQ7iWjJ8yLXsShxC0t4awiyuM6d9YjvGsSwhhEY2mq20RwAOYyjH8eA+Clt0ILDSvpxD+pAJrBKGSNLEoiV7eTJTZZcVVSGi6pnI4jc6oLYru0hii7VoVWrjRYf8KdxBwrBkzLtLdabNenLXxhK7zOgnbyCx/gUUXGlEI+lApi8gT9sIjWnOF7AjfjjJB4Q35GNeWfCCbycwfN61XWVItRpJbB5uiU/g4tBhxkFzYrGBkYlFTPnfPzmW2YTutkIZX8tUVt69IxG4zUhsS3yXjMbfVTAX/idey0bT4NdkjpcMpW3HPINW1l0wNzZpYr3wnJlA86ZulJ3eRu78TVzJLYUmzVBFjSDwYS9cyg7z2+BFGPWxsmi25ec5s3Yp59bmQ7swNG/1wset2ELj6DIyjod7+VN+bj8n09ZQcqAUAoNRx0YS0AQLMogUqIhizn6+lD++OUFFiQcuPULRDO+G2g0u/ZDMifn5BkmkAFYVF7PJtQFEcgAAIABJREFUXbKGkp+KwceH+gNGEPi0P24Ucuq9JLRi8BG3t6bS5nEvLv04m1NpQt0Y+unx/DP41t9M3iyZJjFiNG0GtMT14mGOr1iBbnsxqLxwDx9MwHOtUcmCZnlOn0fzQEGzvQBmptBMv4Zf9rSk9VAv/vPKbPSjLTWgTsstBoeqOJ9N7jKxn3jg0m8wLQYH43G9SKyqK42XvEhDt2IKN6ygMPMwFSVuuDzdFb/BffFrUMqZJRM5V4NAyc6SWBPBu/ALy+Zksl7wm73Pmz7DhjKmdxPcKWTrWzNJElOtWBDCS8dYn5rBsm8v4/7cEBaPa4e3QNh6L+Izw8yqnmhaaoibEL/iDbo3usqpbZ+zKPUAe/8A78fb8VrMALo/UI9TGxIZNkfKEdOcxE/74/3LN6z+8gg7fysFz3voExNllLtgFxMGr8Pw3ZY9jpkT10wTa6AD5Zc5+vVq3k/L4ZTHI0z7aCgdva9y6ONJxH4q+PN0Yf7afrRxv8yhz1fzQUYOp3T1COjdhTejnqWNdykH5rzNhA1yqctZueo0ndUN+DzUizi7nxcnSaz3e5QPjeSqVx5uM57AxRzBzm5LVRaQH6qLskmfl8yq/dBhzHTie2tw1+4iaUgSu6QKRs5ndbsLbN6wik07cwymfOr2A4l7I5JgtZ6cT/syYaXVIUwgtzE7CF4wlg7CAU6fS+akhajeTCG0sZZd04aQtBM6xC0jMaQR+rwdpC9ZQuZ+Lfh2IHx4FJEhGtzzsoiOXlg50mW3OJa9Lhyw60ITaw9a50lspyf/zsQOagr/uYH39ujIrwDV3Z70eLQNPd1yGP2jmcSqWnbk42cDcb/4O19uPMDqs+WUuLjSo3U7hvRsibo0h8WLDrBRFNNIYsVTcnEuG7P2k3G2HHdNMLMi2qAuzyVj3l7W2OvW9f69azwZk7ugPrODpMQP2SVMLJWGLr3CGdjTky9iLE1EpbmCvoDsDZ+z8PNN5JWoCez9AlERgeRGTbYiscZLAH3eJj6amsamC96E/SOFmHaeBu1mn7Ei5VUNJCUjkiB3LTlr05ljqFeFpucgxr0STpBaR/aH/Zn8tZxQCVq0NKK3BpP6RgfDpZf+eCaTF6h4a1YojeRryOH1YzkAIW8uY1y3RjdME9tlSgbxndUU7Egi4UOjCa9K04XQiIGE1v+C6GlyawonMBS6aSKmxgBNud8uJXn5JvI8wkicG0MHi31FRegUUcstvKvNY9/WTNIM42Rj0prGE3RHN7Hq03TDvmJbdpHEGqrRkv3pHJJX7oP2Y5k+JRSNu3mvEkqoBqWQ8XIQ7tocMpfPYeV3eZSoNIQOGEdkRBBqXTYL+08mSyKxQohzCtg0aQJlozIIa2psZ9/s0WR3/5iotu7kru1D7DLj/hmfNhLvQ1+QmbWdXUe1hvUQ+uoUXuupwb1wB5OHJVMrwdK77efPp+7D5UA6bhvfxn70U+dILOE6fo++ANmNaRlnzzrpem88Snu3IgK3H4kVggmVbONg7HrqCSakD/xOfll71GeN2sb6CTNo9XAxJyYkcYm+BKR0Qy2QsteXcsVi4/Ph3vkJNGtUytlPJlIo7D4SiS0r5NSSZLTbzabDqqQUWrQstTBXNRI2D86tncCZz2XTo9cIWo0MplymATXK5YF2SyKnUiXNr/hO2AhaDQ2mfoGxXxW0x+/TSO6vX8iJ+CQuWViyulE/YapY1xROpRoPQXJCffyjlZRamz3LxDP2pZi8GYmc3285rY1ylpnIusEHuVE2R15eyhXR7/hMjobGXlsN/rEu0fG07eElYuis3FJwqMqRj02k/3qR2IjRPDKgJaV7kjk2y3iRYHrCRtB6aDBlPy3g6MxrNCu2a07cjpSvh9DOo5CNo2fygUVwmXr0n5XAqEc9OPt1IkNSjORRIrG6w1+RMOl7mYlvcxLXjqKr9ylWd5vPIkNpJ0jsY/3ImNkFHwtNrohKs2fJWPoU9//2Fd1e+97O3igSUAvzYPMrdUpidcf47J00lv3bbDrc9d0EEp+4BxNhf3kU3w5rju772UQkWvkpRwzl25hH0P24iIh3jsn6qWfrpgKaX/Jhan8V9gN7OkhiH9vKn88Z1fZ3XS3Gdf0YXH+ppex7IonVF+7go9HJbDLthwNJWR9J0BXHAqVI2lBzRFNJkyCYEMcSuyTPqI14ECQtgvFvnZj6JJi4j6cRos5h1ZAJpFvsyxrGpqUS2thSw3ZzfHydJ7H+j4WwIKQx+sJs1mw4xBq54tWqUy8+G8GQliXs+fgbZkh292KZ50PDGfZwKXs++YYZokmkRGJLju5gRtYZDpo0K55MHPEcnRrkcVNGHw6IIfWjMDSCr+OKuRbmwJXHWZpbOvbNHkbCd9VHo5Xmpt7aFLddHMuSQmgkN00dlML6l4MosaXR7zeN9SODKdmdxJCpu8zkS7iUGRtL2imJBBWwafxw5h6RNHv211Dl9VOXs9t5c2LN66mkPqNBX7iPVbOrMe0XxHYGQ6G8RGJ1Oaya+g7psujCEnm2jpRcyVS5XEfewSzS309nl2w6qEbOZ02/QPQns5gcs9COGbY4XuVads17lSTZvBo4az2RrfQWaZqM/1diUzMePn09UW1LTBd00t4naa2l8RYuP4ZNyqSDaE1iPyK043PK4RnkMpKKYW9x9YG7+Ut46eJu3GcPqiZSsZMk9m+l7J/2B/fl+hEQc7fDYikFFQSqQuD2JLHnxdyhonbTg/OcFgmZhW8kxlyj9X9fwy/xOythJGkNi7LGkP+J8LNzPpeuYxN45Akfys7t4fis9ZQKWt7A9viMH4SmoRvaLWaSaSCDTc9z6r1Ek/bULJDYrslcWfz73E5+eX0Nlp5QxiBWQtobSzNhHzynx/FgoNFEuLykkPM5eyj6bCf603I/XlGbXZ0JNIIWeQz5n4IxkJYYKEuMAO1NGUVrJ3Hm8zKTLEYMnZVbLH9xD4eEqHnyEbKZYse58bEc8Op9YiVNdnVbSUXueg5Ocig5StXV2CWxIuGrQmuJ+L5O8PWMN5IqicTa9bOVk1hHAjtFx7JtQED1u+uFn0iIWI20ujyfeIr4YV1oJ/nPyt++ESTWgZRBEqmttqOVyPqfbN1UWKckloo/qbdlKq670mvnC1dlOo2qDrpBhL0hBFCR+SHKJKlMYs3E03iQs/5bIrFyLUhVXbPUhNQOANdai/MkFtwZ1jeM5wPFZL8lRRz/PYeNu/LY8qdcHol4Vi+jPGqyRGJtpwO61r7W7ftBI+czrV+g0QxXSJlyPIfdWWlGDZdF0+JcsbYSqEK8qgM7VQ7kI5GmansqaW4l8mUiwdb12SIcjq6fusTaeRILQUTNnUZ4C8n3uIDcQ7vJWraSTVYqUKcwFLpZCUfH+67ShDJoeDi92mvwFMx/tfuY+2qC6TLOdDlg0nBWV3fVgZ0qz6EuxGfE08WWjbJ8PxTbtbywA+v6bF1iVPJBlot+TVGYrTCoaxKL+F1USKzjE1spWS0CtxmJ7Yb/mr74mrRzoiZPv4dDo4wkyBaJdfs1ncOJVipHmcluTUksqmAazh9BYxvxaax9XI0kttCoIZblWjWOXhUk1qSZtRpjmyRWLPNEV3ye7oQ6yN8UDEr30yKOzZRUevLUOFXPHSOJlZtvC3l33fCcmULzJr9zdOQCSoTThiiLBYl1WO5qSO91JrGm/MPVLKfrSmJPf8+wl7+q5Id5XUmsSJir3WHkJLZnf9ZOfpwqXHnhJiWxDvnnXi8SawBbA/5TuPpyb8rda9+cuLIGwNZBV0PU3Pnmg6yNSXDHktii/bzzye9Yp5Ht0eM5RgdX2IxsrG7ox7DgIB4J8kMtRN2jHO2+bxj9Q7FI2qSgUncGiTX00jeEgcNDeTo4yBw4rGgXc19LklkJiGTDQZNKZ0is3L+6StRrTGKdWT91eYoV13Z9uT+6uT3VqFTWPKexmSdW/dRARvZ6muA25uBbhgBFU83BsZzC8BpJrElqX8n0GOQ+upI/tNnNobZIbPU+q1Irknmw0yS2WzwZb3ax6cdrqLs2SWyP/fzZ9T5c9s3HbfMHtW9O3PQKP6aeQ6OQ2Lpc1HdU3bcZibUfYdaCxF58kQff7oqXzMfTPPqSObE836xzmj6Xl98g6LlmXL14Htd7jNGJjRGBt/OfmVnoZVbDRhNeN7Sbp3BqiZVNmWhO7H5SSmHTlcYrBP9MG2a2mM2JLfO22pjXT/QlIEbwt7XUAFdPqOX1iISXalIWWZBYZ+UWy5eL5sqmpmVBsGyZE1trblt2wu+tQdzfwCp3sAUkduaO2A+59rxOdgq7mtguzP9W8M88zfoRs5l3Qi6F2Zz46NpJRC80msjWmSZWjPDr/u8Meo+39mStjE7/We8ZTJ31//meedO2sFHwiTU8tWhObKX5pfXjpLzbn3beVnlmpXy8DmhipYsBuYm2/bEvZ+Xq03S+t458YoG/ajvFjjOa2ICxLPsolEYGf7GFLJTSWwgeXJXM4aRDnqOaWLG8WzZpL0zGbkws+4NxnUqImtiyXNYs2EuGRWCU+kwcFk4nb62Fya8twdQNA3mvf0f87y7ihyWbmSV+DoZFDOb5gDNsWbCDBRZaWtvdu5U1sZV65BvC2KRxhGrcKdgxmeHJkgdgONO+iCLYQzLbrX6onSGxUuClgm+jGT7PGJSnysdZTaxT66cup6+0Nm0FiVIROSuDga3k/pm2ZVE/NZbpbwi+ovKARObgVQ5hKFR9DZpYuWQS+ZZHLtaMWUZq70YGn2XBbLd6w3NnNLFisKYHC9j02nDmWkf4s4LMWRJrNEd2N/pwf5DOJsEn1vDUvjlxXQd2knxi/9zXmEemKD6xdbmy75S671AS64VRM+iPz6I4ND6g/882ji+UAju1xit2KE0F09vzZi2us+bEBjKoyefU3BUUl5RSftDK11U+ywaM5pGIlrgaAkalUyQGdnKLeBH/8Pbc61bGOclEFzdUSdMNpNci4JGPP6qooTRt74dbmUwbKsSmSZqKungbf3y5nytHxFNRk2bcO340zR6w9OWV/Gc5f5jja9fx3z2FxkBQlR7HSazRtPmEk3IbUyM1awIlv67k+Ad7KG8gGxtBHgsSK5HkYgpXzOfsugu4PB1K46G98FUJha+BxD4gRLjuhbr8PIVfr+fctsOUW5hhV7VlmE2v9Gd28NFYua+hjXfskth6DF8wlZda14M/fmHZfCmwUxNeGjeYlzr54a4/xmcRi1gmRtatMxLLI6RsGEo7z1JObctk2RoxWFMVUIz66AP6PwS6f2UQm3iAUzoPWjzzOMPDQ+jY7J4qNbEvLZjO8Nb1jOT3nW/Y+B/L1DfG5iRyf5kDaYtIWHEen949+EdMD1oY4rhcA4lt1puPl/YgoPwCh9Z+xUff5HDYpgyWHb9VoxM7pImVgu/o89g0dRJzTQFSwnnhiSDUHsi0N86SWAhLWm0ItKM/uYP0lV+wfWeuOZ1JdV/nOk2xY+9YUJ/xQ8N50lcIGrSXxV/mGkyChUBNfUK6MuRhNZRYBl8a9mwYj5Vks37fGfZcLjccrIXyw57vTQ/NFQutreQ/y4Xf+XLzQb47qzcEgqrquS4ktlUU85PCCXTXkbshgdgltRAldXgKGe11bJcFDDMEdhoxhbd6a9BbRMlWMXBWBpGt3EGXy6aVq8jcLAQbUqHp/CxRw4PJqxTYCQt/RgtCIPeJlXxzy7XkrEsn7bsfybEZMcgW+bJjTuzU+rEc4dpNsQNGf053MAVzE4KoBRL6cpwxcBB5ZL0WzUKRnEXNyqDDpe1krt3Ej4eM5t1CcKSoyW8R2tTSVxRnMHSSxIZMTmWQ+z4yN2znpwPi/qDSENQ11JCOJkiN5YWHKaqynoIDWXy+/AsjIRT6OmAc4V7yoFTOkVjJT5iiHDJXpJkC3dlam86S2Ki5GwlvAboDC5nwfpYpaFnkc73o0NSzVjWxdZtiBwbEXyD5yVI70YnNZybd0UwSrjmNlL19W/n9Vkbg9iKxbUXNqgWxsRyeSn6uT0fSIqY9Bo5j/ZSfJz/1fYpMAZyc08R6vJfCQ61s5u4x+KQW/bCCs8skVZoPnjP/YYiUbOvR52bx26TNZv/XalMDlVKUlSxLDST6rhoi4FV+Ki7u4cjIlbJAdC3xWTTaQO5tPibfXJE0XrGviTX55zopN2KkZGtU9LknKA1sxr1WeXYlcm8tt+58MZ4+lnli7ZoIW6VMch+fQKtOPjZTIFVJkOXRFpF8/qrZMuySWKB1D1Jn9UZySbKsrZSja2cTvdAc+aXuSCwERI8idUDzSml7JJnkfrgBMbGkRlRO8WOSvwpzYs+XR7F2mI02LMrX46UFUw1k1/q58MdlvO8z5sm1zhPr6YgmVtBmJ/yD+KeqMoS2IsiiAJrIYn4cchFyGvHEOOEoWN3jYGAnWRU3VBNrJ+2DIGbNzYmBgCjmzwqvnGJD6n8VuSFvbIodUN3fhgUDg1HbSJlDhZZ/rfqG986aB9GoXa1iXlzMZtbSQ/xg+tmLicP+TidvWwnHhTu6bGYtMZe/LiRWDNxj8I60SJFU7WSv/sfqUs8IaWWs0ytJRLpSzjvDLLSRYsdBEitYFUzOIK5rVc6Osv3cWU2sU+tHDldtp9gBBPymCxcRNk8ehnzO8ssJKTCRzUHU7iJ5iGX0aIcxFCp0QhNr11TZyicWrKIZW3XAMj2QcyTWEEE4PY4uvlVMbZnJr7MkVjNyPvMl/3Bb1deiOXHdktgKlmfk87RXA9IHefG2VQ55c9fEQILGTUUW5f4a9hTl1dsWgduLxIp+klTKeyobPwvzVvH/H+/F/UOfxNvHC6M7Uhm60/s5/fFaqyi+zpFYHg4jYEov1K5l6K9AvfpulQiQpfmwDx7jI2nSzp//EcsayO6uNZxdYiPqbctO+ET3wq+J0VQZyrhy7ihnVn5C8Y+SqabYx4eDUQ8Io2GgHx4iIyy/cp6LBzZzJnUP5daaVpUfHtGDLWQxoWgdYKqaSwMpirDFmDgjN264Dh5Bs7DWBh/eirLzFG1fyZklTfFfEybzfxalU7Xm3ncH88ADXhiGsiSfs19+QpHXYB4N87ERPdpW5lyxLuu8v4Is/SJo3Kc9DRq4Geo3P1VpeYVbxUTCW3hSO5pYscXWj5M4oQcdTQGSrqIrOMqWtBXM22Y59nVJYgVpvLv1JjGqIy3uu0ech2ZULINJedA3LoqXugXgbfhAGWX+Yc1P3PPiULp6HCCpX4Ysr6xUTz26xg5lVLcW3H+vjKRak17PIN6c258+glZXeHSn2btqBUkN+rMhwvuaSCzUo93gcMaE/40Ab2uibJvECn6NRpNiL74d14DoapVUtxqJBVXbSKa8EUawn5i3VK8l78B2Vp4KYlz/IPLW9SHWEJbZeU2sYfx8Q4iZGElIi0Z4Wh+wqyCx3NAUO8Zpp27YlEmhbXnI1xPDhl+hp6ToJN9vOsDic5Zh+FReaoZ17UCnQDUqw8cH+FNL/r9/ZvHuQllEYXEtuNTnxc4d6PNoY9R3W5HZG0FiCSJm4TTCmgoDVBt5SwW1XjBhr0ZaBgwr16PN28dXi+awShax1rTT2JgreiHlypcLmSPLH+qUObGhchXB/ccR83wHs1+uqdFrIbHOrB+LDw21m2LHWLeq7UDGjXqWDhq1aQ+3hZ+xbJhB09lFvi5LteTt/4qF81aRXclqy0EMhcqdILHC/hD1+gt0DtLQyMu8QeiLC8jdm0n64izHZBEChx3ZQfqMhewQI3ubTHVt7DNVziFVMAPHxPBse43BEsXiuQYSC2rC3pjOoKfMvse6whx2rduOZ78YunjYj3htJU2Vf9Ylie0cXczK8Iv8+XNjWk6u3pQ4aFQq054z5le+/vm+HUVLKXczIHB7kdibAVGTDGLQI1U+x9+fTbE8pY3Ki/rj42jV1svKHPam6oAijIKAgsA1IqAZUszWyIvcfdKPV6LvpupkODUlsV7UWx2A66FrFFR5XUGghgiY/A+ttJ41rE55TUFAQeCGINCZCiELhP8x3BK6V2FxZi2Ygyl2PPVsXFlAGxrweawXcSftdFAVQ+qaMCGEoSxf7g0BRWn0JkdAIbF1NUBS9Fwhp+yyNC6Z/Eo9cOnUHt+X+tK4oZtVGpy6EkapV0FAQeDGIPAXyfPPMaDlVYr/6UefhHpVmBU7T2IJ3oo+vDlc+Bm3T6dw1wWFyd6YMb5TW1UT2HsQ44aHEegJ+iPpDBm/yk7AnDsVK6XfCgI3MQIunfmrw3tc7dOciv/+jPuMftXkhpX3wxES+xfJC88xIBCOrWlI97S7qgVC3SKUQaNHECYEsxBcFIZMYFX1UbhuYmAV0eoaAYXE1hXCqq40XiJEEK66gYqSw+S+s4iSSil16koopV4FAQWB646A51VWphXSWV2PY5kN6Z5q6yMuHQbk0unY+10E8ZerkNglnvKJr3JVTDEqlKq3IQDXf133HioN3nEIWOXy1eWw6p0JpB+544BQOqwgcEsjYDQhNnfBZddU3DYb/EBsP/e8y/qejyM6kYhlclmT+Tqpld74i/jkC7wafMXOJa7xRUt/ax05KxOY8GktBIu7pUdIEb46BBQSW5fzQ/JDberN3TJ/2LLLhWh/3UahLV/UupRHqVtBQEHgxiAgENnUYljpzaAsWyLUgMQK1TSIp+KFgZT7e1HhopDYGzO4d2KrIomt1hfyTsRF6bOCwK2FgERi79IX47p3Fa5bkqrvgFMkFkYmXiDa1YuhU+phz1bIQGID7Pi/31rwKtLWMQIKia1jgJXqFQQUBBQEFAQUBBQEFAQUBBQEFAQUBBQEag8BhcTWHpZKTQoCCgIKAgoCCgIKAgoCCgIKAgoCCgIKAnWMgEJi6xhgpXoFAQUBBQEFAQUBBQEFAQUBBQEFAQUBBYHaQ0AhsbWHpVKTgoCCgIKAgoCCgIKAgoCCgIKAgoCCgIJAHSOgkNg6BlipXkFAQUBBQEFAQUBBQEFAQUBBQEFAQUBBoPYQUEhs7WGp1KQgoCCgIKAgoCCgIKAgoCCgIKAgoCCgIFDHCCgkto4BVqpXEFAQUBBQEFAQUBBQEFAQUBBQEFAQUBCoPQQUElt7WCo1KQgoCCgIKAgoCCgIKAgoCCgIKAgoCCgI1DECComtY4CV6hUEFAQUBBQEFAQUBBQEFAQUBBQEFAQUBGoPAYXE1h6WSk0KAgoCCgIKAgoCCgIKAgoCCgIKAgoCCgJ1jIBCYusYYKV6BQEFAQUBPK+yMrWY+uvV9Ftzlw1Aniap50Q63iP/Scfe7yKIv1wNfg3iqXhhIOX+XlS4QL0NAbj+S8FbQUBBQEFAQUBBQEHgVkegIvIUZYFwl74Y172rcN2SVG2XurVayz9ae1qWOf0FPfYuqfye3XPJzY+eQmJv/jFSJLSFwJORtIhtj+pkFv9+a3MNMeqF/5owfOVvX1N9NRTD+jXPAMYk9afHQ354upt/PLr2TaIX1lIbSjXXDwHPqyxfeJ6n/e7iWOZ9dE+tJRLrEk/5xFe5Wt/cFYXE1uWwapg1oSsPAvlbVjA6uy7bslG3XxsyXgpGdWonfdfmXefGq2rOi7dHhvGYF5RkZzFkS/FNIldtiBHF/I3hBB7PpM/otNqoUKnDKQRUdBn1LiNCAmnkJfsQ3ozjMXI+G/sFkruuD7E2uIJT3b7GwlELNhL+oI59H/QnYds1VnbTvn7nrE2JxEpD4bJrKm6bq55kTpHYID0bp/5BG8/67E7xYVBNj9I3cJ7cdiTWfeJUWrc3fFE58spSrpjAdUOVNJ0WLd3g8n4OD09HfwOBv22aHvoGj4Y1E451nJiQzKX/mHvmNj6BNp18gBMce3E2utrs9G1LYr0Zs/wf9H2gMljXh8Q2Z9q6UXS8t4rBOvYt3V7dUpsjabeuvglvMbyTG4dS3mfyd3aL33QF3kz+g9jgCo5lNqyCwAoii5pYfuL9797BobNH8Fb04c3hws+4fTqFuy4cuun6fnsJZCaxx79bwfiDVr1r25X1PTV2u1xyIIsh22pA9m52ElvTftlF7EYVuHMOyjcK4eraDXo9lZRnbKynW5zEGkmmPcRrTkJvLhKrIrj/OGKe74CflzvurkC5joIju8j8NI2sgyX2gKji9ztsbbp05q8uyVztoaHivz/jPqMftq7CK4F1z7us7/k4nlVpYoUXgv5ka3IhzWnA53FexOXUcEhu0Gu3L4mlmPz5Uyj6QURW1Qv/5aLWTSGxtTfdTCQWirImkP9JmVh3S3yXjcbfYB55s5JYOQyiVvZGa2J7DmHD5HZ46o6xOjmDz368XLvk3+7I33wkdtTiD+jf/DJ7pyXeciRWM6SYrZEXIdeP6Ji72V4l/s6T2L96/YK+ixf1VgfgqvBXuzP72gt48farYTx2Dxz/ZgXjDyskVkDg1f6D6aMB7b4NDPuhVq8qr33IrqmGO+ygfE1Y1fbLISSuiqODl46ctXOZ8/ku8mrKd2pbNFv1OaGJvXNIrIaBM1OIbGNl2irhV7yP5IEJ7KjR+NyJa7MzFSNXUuZ/DLeE7rg4gpsjJBaQzil35/oxKOZudjtS901S5rYjsZ4z59HcJx+tiz/uOQs4OuN3I9RD36BtaBlFZ1vSUK1oYmtr/hk136VoT/txb1kWByXTXoOmtBklv7vRsOX5m1QTexOS2JhYtkUEcHbbbIZMPV1bw+REPSKJ5QBJ/TLY6sSbdVX01iWxFSzPyOdpXy++HdeA6GpvOGtAYvv8gr4juKU+gsuZukJfqdeMgGQ6W8y/PsvivUI72Iia2RprXq2rvyk1sTAsYjDPB4BN7fQtPX3uxIPyzTJgIvaFO5g8LJnrbbnvNApOkFjrumtbc1rb9TmNhfRCt0RWv9kBT30B+z5fStoG8SLCN5DQ56II76hjZXSSQmKdANhoWlz7JBb+InlhIQMCXfk59T76ZToh1A0uepsG/zatAAAgAElEQVSS2P2cONGGZs0OiWbDXtw7Zyr3n19KvtcImje10gz6tMRr3Is0buFHfcHcgTL0F0+Q/8lSin8slQ2RUVvnsX8BR3e1pPHQp/Ft4Ga4ESm7eJhTc5ei+1XSRIqvCXW/NQj/pj5GUwrrx0Lz54Zrvwga92mPWqy3oqyYS9lfk79gD+XWN5EqPzyiB9OkfTM83YwVl13Op/CrTyhaZ+OE9Xg3fAd0xa+JD26uUFFexn9P7iR/2XquiFzfLJ4H7iOH4t+lBZ4qqY+/k2eFiZHEnufEZjcCepVx/JXZ6Eqg/tszaOmzk9/P/i+t2kP+rCkU7RFrd1ZuqXw7f/6nvlEWQXZc3XCxwK9qbapRTiy18xZj4aAm9okw7h/UFd+GHgjDWVF2nqLtKzmzpBKANVvaIom1azrs6cdLE/rTt1MA3qK7kP7SaQ6sWUHSikIL7W33pATiO2HQZM4s7820mBBaeNcDrnLhty3MfWsLO00KFOdJrOejj/NWbA86PuAtmguVcuqnr5g37ScOWClmPB99hFHDevOkzN9Xf6mQo9+vI2HOMS6IqBlltohyVBnPS3Ki3YPUbb1pYcPcWd5/kzmyqPFmzyKemwNj3u1Pn+ai/BeOsX5OGvN+vGrRpne33iRGdaFNIw/j/+svcPTb1UyWyW3xwpBiTkVe5M+fG9NysoB3dc9NQGINBzE/9n0QzfagdxnZMxC1MLfK9WiPZJL8f+lkW+xBakKGj2NQ92A0hoJi2bx9fLVoDqtMpmKiVqUokwl7g0jsH4Snq57cdZOZdDKcxWO6oHbVU7BtDsM/kN3Lq4IZOCaGZztqjHIAurx9ZH6YLKvbCtOOMaTGhaEhl8z4WNKO1GwZ2n6rbkisumFTJoW25SFfTwyb29UraE/9zMdfn+QH+eekChL7UNuuvNdTg/ufhfzwxVZmnTVLr/LyY3Svv/GYRo27oW4d+b/sZfGOQg5WyHppINz38q/PvuH7xu0Z1rUpasNHQo/2993M/uaMZXnZqzcDiQ16ZixREV0I8hO1PnodeYeySH8/nV02NHiqtgMZN+pZOgi4GEwc9WiPb2bJewvZUSR1zkxiX1ysI+71cDpojPXrCrPJmjGZ9ErzS03I61OIfCqIRpIo2lw2L36Hhd9rTagZiIbvPuYuLWHAqBCELUW7ey6vrtUw/d1wAj1BdzCdCZNWIXk/q9qGEfVyOF1aNDLFStAXF5C7M52pH+7AXLtscFThJC6NooNKy655r5L0XS2oM0Vywt5k+n8IMW+PpNeDIo7aXLI+nMTC3ZbtqJ+KYcorIbLx0ZL73RLeqUpuHLtAMBK2XDL7TGJf/zhiIjpgGKJyHXn7VzEnMROLu0Mn9xSH55WJxL5I2iVLOQoOZjEzPt1SDtkQOUQ6bcitL84jO3MhyauzkaNtsz5VKImLx9JBDbojq0gYL5fHsTkriBySsJq4joVkvpiG7s0Ywttr8BRNhPN2pzNpWpZ5HoqY4KT5d52tTYfGvmbfqhqtzRp8muqOxAJhOn6PvcDdeQ0ZFFX/ltHG3rYk9vByCIhtiVYwKT4ZRkBKV0qXTOS/PedZktiWvfD/vzB8RRJoOa/KKMp6n/xPzov/LRKdklJKVR6IR1nzK9ZmyqrW+M4ZhX+DamariYS54T4xgVbtvWyaCVRc3M+Rcenopd3KTt0l+xdxdIbM3q39izw4sSteNkQpEUi5pLE2/O6F6r14Alt52JCljKINieR/avTpkkjssVcO0WB5GBhMilvTcPkIPHZN4ax3nCV5dFZuoXzKKPwF11pbz3UksS4Ro2gxoHXlcRcuD3LXkzNpG/JzoaN7lFHTaKe0nLB5BjFt+Qg6ett+58KepbwSn2MishKJO7DnAm06BSALkWGoQH94HRGjd4nlnSSxPZ8lY8JT3G9dqVDxhZ9Iilgt0+ZWb6p89uv3GZJipLHXjcT++wBnH2pHC+vFrD/GsohFfCaS8ICXRzB/WBC2DKP0v31F9Gvfc8pqOOLnFPBqkAs/pzZ04GbzZiGxgeh0Ojw9K/dUJxxaE2UkUzqk2JqGumzShk0m07BfiQcDCiio34hG0lwpyiPPS4NG+lufQ3rfCawy1BdC3MfjCPGzNbG07PpgCEk2HIeNhyyj7NqdCQyZts/RZVj75RzQxJoIqK3W/8zjy4938rG059sgsWYCe4Ytq3awwETAAL+WpL7YHr+7bVR+MZtZSw8hedsgyXpZh+qeymNfa9rk2kcZ1aAUMl4OqrSvCU3ZCrSj6pnI4jc6oLYhi+UcF4lUsRatSo3a+hK6cAcJw5Ixz7DqzCf15K6NJXaZkZIaiIZ/AQVXGtFI+ijrC8jTNkLjJwlWwI744SQfkK0hWx9woODbCQyfZ8PUQ75Gj66iz9j0ax8BicQe3Edhiw4EVto7c0gfMoFV4rzVDEoh5eUq9s6jmcSOTTMS9er2E5PUlr6iRsKWx77dnnToXHlEC3YkMDxZGiHn9hSn5pUou65Ii6evPTksh8AuiZURUFuDp907l1cTN5mIbKX6ZO9rD6YxdZKc2Ds+Zw2z0LC/uqPTgac86qTxJEHuulhil4jXLpImFi3Zy5OZakW2bfWl7tamo2Nfs2+V0fTd9tKqcm3WYCUaSWwebolP4OLIYdNBc2KjKOWsXH2azvc24PMXvIi7RTxDbjMS2xLfJaPxdxXMhf+J17LRNPg1meMlQ2nbMc+glXUXzI1NmlgvPGcm0LypG2Wnt5E7fxNXckuhSTNUUSMIfNgLl7LD/DZ4EUZ9rCyabfl5zqxdyrm1+dAuDM1bvfBxK7bQOLqMjOPhXv6Un9vPybQ1lBwohcBg1LGRBDTBggwiBSqimLOfL+WPb05QUeKBS49QNMO7oXaDSz8kc2J+vkESKYBVxcVscpesoeSnYvDxof6AEQQ+7Y8bhZx6LwmtGHzE7a2ptHnci0s/zuZUmlA3hn56PP8MvvU3kzdLpkmMGE2bAS1xvXiY4ytWoNteDCov3MMHE/Bca1SyoFme0+fRPFDQbC+AmSk006/hlz0taT3Ui/+8Mhv9aEsNqNNyi8GhKs5nk7tM7CceuPQbTIvBwXhcLxKr6krjJS/S0K2Ywg0rKMw8TEWJGy5Pd8VvcF/8GpRyZslEztUgupuzJNZE8C78wrI5mawX/Gbv86bPsKGM6d0EdwrZ+tZMksRUKxaE8NIx1qdmsOzby7g/N4TF49rhLRC23ov4zDCzqiealhriJsSveIPuja5yatvnLEo9wN4/wPvxdrwWM4DuD9Tj1IZEhs2RcsQ0J/HT/nj/8g2rvzzCzt9KwfMe+sREGeUu2MWEweswnNlkj2PmxDXTxBqO6+WXOfr1at5Py+GUxyNM+2goHb2vcujjScR+Cnh2Yf7afrRxv8yhz1fzQUYOp3T1COjdhTejnqWNdykH5rzNhA1yqctZueo0ndUN+DzUizi7HywnSaz3e5QPjeSqVx5uM57AxRzBzm5LVRaQHyKLskmfl8yq/dBhzHTie2tw1+4iaUgSu6QKRs5ndbsLbN6wik07cww+a+r2A4l7I5JgtZ6cT/syYaXVAVwgtzE7CF4w1vjR1+eSOWkhqjdTCG2sZde0ISTthA5xy0gMaYQ+bwfpS5aQuV8Lvh0IHx5FZIgG97wsoqMXmrRUpj51i2PZ6yE0qhNNrJPQ2iOxd2uYFd2VB9305P+4lVk/azleBv7efrzarzttG4D+yGb6fy0yUysS+1DbzrzXvSnuf57ky092m8muQcz6jB8azpO+evL37uDjvUX8qwzUDXwZ1juEJ5u4k7/jc0b/q9zYKXlQqgs5ZKw7yJqL8NhjnZko4H0xmxlLDyEZ0ziJRJ0Wj5q7kfAWenJWT2Dq8lyDJkjdIpQXXhlAYO5wJi+TNa8aSEpGJEHuoDu6iVWfphvmlkrThdCIgYTW/4LoadJFjUhiDa9ryf50Dskr90H7sUyfEorG3TxfhRIm0qPNIXP5HFZ+l0eJSkPogHFERgSh1mWzsP9ksiQSawjuU8CmSRMoG5VBWFNjO/tmjya7+8dEtXUnd20fYg3yhxCfNhLvQ1+QmbWdXUe1INT96hReE7TwVZndBgxk2oxIgutAE2vcO3XkfruU5OWbyPMII3FuDB3ka9+Et5actenM+XwTeSUqND0HMe6VcILUOrI/7M/kr6+FxBrHV39mH6sEC5D9eoJHTSfxuUALXJzdU5yaV/K9U5tN+mw7e6dsStojsaaLOaHeDxfy1e48SgST3JfjjGOP/LJDvCCRohPvDSX+o7F08RU1/VPNZNfZOWuYhbJLQv3JTXw0LY1NF7wJ+0cKMe084WgmfcZKkbxVhE5ZzFjpckGbx76tmaQZ5oCNLaEO16bjYy/5YgvmFo59q2q8NmuyK3bbz59P3YfLgXTcNr4t3BtU/zhFYuHN5HPEBuPgxXtNOlD779x+JFYIJlSyjYOx66knmJA+8Dv5Ze1RnzVqG+snzKDVw8WcmJDEJfoSkNINtUDKXl/KFYuF5cO98xNo1qiUs59MpFD48kgktqyQU0uS0W4323qpklJo0bLUwlzVSNg8OLd2Amc+lw1erxG0GhlMuUwDapTLA+2WRE6lSppf8Z2wEbQaGkz9AmO/KmiP36eR3F+/kBPxSVyysGR1o37CVLGuKZxKNWpM5YT6+EcrKbU2e5Z/5w19KSZvRiLn91tOOqOcZSaybvBBbpTNkZeXckX0Oz6To6Gx11aDf6xLdDxte3iJGDortxQcqnLkYxPpv14kNmI0jwxoSemeZI7NMl4kmJ6wEbQeGkzZTws4OvMazYrtmhO3I+XrIbTzKGTj6Jl8YBFcph79ZyUw6lEPzn6dyJAUI3mUSKzu8FckTPpeZuLbnMS1o+jqfYrV3eazyFDaCRL7WD8yZnbBx0KTK6LS7Fkylj7F/b99RbfXvrezc4kE1MI82PxKnZJY3TE+eyeNZf82mw53fTeBxCfuwUTYXx7Ft8Oao/t+NhGJVn7KEUP5NuYRdD8uIuKdY7J+6tm6qYDml3yY2l+F/awLDpLYx7by53NGtf1dV4txXT8G11+qDhfl1CdDPIjpC3fw0ehkNpn2w4GkrI8k6IpjgTikg45ZCyYdDMw39VJwE+mW2vIgF0zcx9MIUeewasgE0i32ZQ1j01IJbSyYEMZyUyc+sUNi/TuEsODJxpT8uplXNxVZmASiCiT11Y74/ZnDxwsP8KUwkDISO/HXxrzz90BUJbmsydhLhvWh0KslqSPboz66g2EbzljWfXcgqaM74pe7g77rRWdqUVZ94X4Wr/idLaZbfj9mjOnOQ6XZzFoi09w6NbHqtnBY0mrDAVp3NIuFFubAldtVjZzPmn6B6E9mMTlmYZUmnsY3RRJbXtkUd+Cs9US20lukMTH+Xwm7EoeQtNey7fDp64lqW2K6pJHmv6T5ldaM7mAawyZl0kEkC/ZTtkjaYsfWZq2MhKRh0+Wwauo7pMsizHaZkkF8Z7VZAz4ohfUvB1Fiyyqi3zTWjwymZHcSQ6aarsZEEZ0xJ9ZTsDuNCVNlpqzS2JmCBzm/pzgzr0xa5KJdzH0tyam9s3oSG860L6II9ihg0/jhzLUwX1cRPl247PCk4Ntohs+TafkFEjt7KSWDXyPEDwp2fERssiWBFYB2Zs4K5U3z1NokuV0cy5JCaGTDdLiSKblg6n2wsql/3a1NZ8be2W9VdSuqDtamy0gqhr3F1Qfu5i+h6Yu7cZ89qOpIxU6S2OcnaZn39GWOZT5A99Ra2S3qvJLbk8SeF3OHitpND85zWiRkFr6RGHON1v99Db/E76wEtqQ1LMoaQ/4nws/O+Vy6jk3gkSd8KDu3h+Oz1lMqaHkD2+MzfhCahm5ot5hJpoEMNj3PqfcSTdpTs0BiuyZzZfHvczv55fU1iHfp5uJixGBLM2EfPKfH8WCg0US4vKSQ8zl7KPpsJ/rTcscrUZtdnQk0ghZ5DPmfgjGQlhgoS4wA7U0ZRWsncebzMkNALSEFjxFDZ+UWy1/cwyEhKpt8hGym2HFufCwHvHqfWEmTXd2KrMhdz8FJDiVHqboauyRWJHxVaC0R39cJvp7xRlIlkVi7fraG0k6YE0fHsm1AQPWb1IWfSIhYjbS6PJ94ivhhXWgn+c/K374RJNaBlEESqa22o5XI+p9s3VRYpySWij+pt2UqrrtqwURQ6FyVwUkkEyvrg3IQYW8IATqs8jiKQFUmsWbiafZlMxJRy4OcXANWFeqWWrA6/1LWpAE7JPbJbmGMb1ef375ay8RKd1+S/20eX6bs5GOhfYnEXi6mROWFquwkX35srYEVBW3dmfV/N6j2qn7k2lVR1srBmUQ5uHlJLCqztknorF6bR87+TWR+msk+uXm17BBu1nA6cAi1cTA3HuaRkdguxGfE08WWjbKsCalda+JiXV/liyBQdY4k7qVQgiU/Xrno1xTp1cnJLZFYB3wdJVJbbQsW2juppDMk1pF0NDXYU5yYV87vnWZEqiexdgJcSWbMMlcPY316dMXg6eWOdncyr07dYXmRZWjeuTkrvFF53js+XipNKIOGh9NL8qPV7mPuqwkmwm+a8ybrg9pam86MvURiHf1WGWW8bmuzjkks0cWcCr+okNjqpt6DDz6IVqs1/Kv9pxv+a/ria9LOiZo8/R4OjTKSIFsk1u3XdA4nWqkcZSa7NSWxqIJpOH8EjW3Ep7H2cTWS2EKjhliWa9WIURUk1qSZtULSJokVyzzRFZ+nO6EO8jcFg9L9tIhjMyWVnjw1TtUjZCSxcvNtIe+uG54zU2je5HeOjlxAiaAdsEViHZa7GtJ7nUmsKf9wNZP2upLY098z7OWvKvlhXlcSKxLmatexnMT27M/ayY9ThSsv3KQk1iH/3OtFYg1ga8B/Cldf7k25e+2bE1fW/tgisRqi5s4nvIUtn1XjjFBIrDFvbFX+pEYS687BtZm8Y+1QTTUk9tRevrwazPOB9dH+upnpm4r4zXoROpKz9nYhscZjJMHPDSW8e3uCHmxkDDZj8NGbTOwSs6+o5NNnNnWvrYOyzAyxmiprTGK7xZPxZhebfryG5m5SEis3P60SlpuVxDoxr+qcxJ7ZRHTU3MruE1WSWB37NmTT/JkuqMvz2JQ8nrlWwbZMsQqq8OWUxkt+4XMtJNY0/r6S2TnIfdDrbm3WMYm9nmuzx37+7HofLvvm47b5g1o3J+487iIr/16skNgbR2LtR5i1ILEXX+TBt7viJfPxNMsumRPL8806p+lzefkNgp5rxtWL53G9xxid2BgReDv/mZmFXmY1bDRHdkO7eQqnlhhNgE2PaE7sflJKYdOVxisE/0wbZraYzYkt87baGJUn+hIQI/jbWmqAqyfU8npEwks1KYssSKyzcovly0VzZVPTsiBYtsyJrTW3LTvh99Yg7m9glTvYAhI7c0fsh1x7Xi15q+mPdjWxXZj/reCfeZr1I2Yz74S8IbM58dG1k4heaDSRrTNNrBjh1/3fGfQeb+3JWhmA/rPeM5g66//zPfOmbWGj4BNreGrRnNhK80vrx0l5tz/tvK3yzEr5eB3QxEoXA3ITbfvDKwuSUBc+scBftZ1ixxlNbMBYln0USiODr+BCFkrpE+TarnV9iDXYUTt7uy2Wd8sm7YXJ3ELR/i2nhR1NbNsuvXj3f30pOfgNQ76zutSVzIl1Mg2ohU9sIcMinuP5AHe0B7IYva3YUtMilnX7dTP9N1mpI21N3ltZE1upPyqC+08h7pVg1BbBwkAzZhmpvRshme1WH6u3am2grcO8UQNWwKbXhjO30qWEpZDOamKN5sju6PM28dEH6WwSfGINTx2YLNrb3JzQxErkTm7uaq96i37Z0fba8yc1t1Ube0rV86ruSKzoyuGeR9Zr0Sy0mFdmc+LcdS8Su8Q4m+WYJLuKQcwMsQcqR2t3Zs4advJKFggSwo5pzqXSqlGprHlOgzxycd2tTWfG3tlvFVzPtVm3gZ0kn1gXdqf4MqgG8V0cW9u1W+o2Myd2lMR6ieat/vgsikPjA/r/bOP4QimwU2u8YofSVDC9PW/W4jprTmwgg5p8Ts1dQXFJKeUHrXxd5WM5YDSPRLTE1RAwKp0iMbCTW8SL+Ie35163Ms5JJrq4oUqabiC9FgGPfPxRRQ2laXs/3Mpk2lAhNk3SVNTF2/jjy/1cOSKS5CbNuHf8aJo9YOnLK/nPcv4wx9eu4797Co2BoCo9jpNYo2nzCSflNqZGatYESn5dyfEP9lDeQDY2gjwWJFYiycUUrpjP2XUXcHk6lMZDe+GrEgpfA4l9QIhw3Qt1+XkKv17PuW2HKbcww65qYQYRNXeaQWOlP7ODj8bKfQ1tvGOXxNZj+IKpvNS6HvzxC8vmS4GdmvDSuMG81MkPd/0xPotYxDIxulydkVgeIWXDUNp5lnJqWybL1ojBmqqAYtRHH9D/IdD9K4PYxAOc0nnQ4pnHGR4eQsdm91SpiX1pwXSGt65nJL/vfMPG/1imvjE2J5H7yxxIW0TCivP49O7BP2J60MIQgeQaSGyz3ny8tAcB5Rc4tPYrPvomh8M2ZbDs+K0andghTWzXeDImd0Gtz2PT1EnMNQXHCeeFJ4JQe1yLJhYkfzT9yR2kr/yC7TuNAXvsPnWaYsdu65YF7AV28g7i42HtUFdcIX/3dnNgp/ubMv7Zzjx4D2j3ZjLsRzFql3V0Yhcv3h4WxmMNsEFk1bw76u+09bhC/r4fyDigZU9JJccTs7zXicSqesYbUypRWylfQohPjcT7SJY54JEhsFM4ce9FEexl5TvdMY5lCULgLz0FB7L4fPkXRkIoBMoZMI5wLxuBnRwyJwbN66mkPqOBohwyV6SZgp3ZmjXOklhjkCHQHVjIhPezyCtRE9j7BSKf60WHpp5Va2LrMMWOpwPmxATEkPpRGJpyLTnr0kn77kdybEb1sUbJMVLkOIl1dk9xcl45cwFo1dXq+6AiclYGA1u5gxBsb5EU2KkDA19/jYEdG+Gut4wdYF1f0Mj5TOsXiLsNIuvMnHWWxIZMTmWQ+z4yN2znpwPi/q3SENQ11JAqKkgt+OpOZniymAW4Dtem498T50lsjdemk58ToXidpthBymtvLzqx+UyrO5pJwtg0O7EFatBRJ165vUhsW1GzakFsLNGo5Of6dCQtYtpj4DjWT/l58lPfp8gUwMk5TazHeyk81Mpm7h6DT2rRDys4u0xSpfngOfMfhkjJth59bha/Tdps9n+tNjVQKUVZybLUQKLvahUuUhUX93Bk5EpZoLOW+CwabSD3Nh+Tb65IGq/Y18Sa/HOdlBsxUrI1KvrcE5QGNuNeqzy7Erm3llt3vhhPH8s8sXZNhK1SJrmPT6BVJx+bKZCqJMimMPOCRA747tglsUDrHqTO6o1tS85Sjq6dTfRCKeNqHWpigYDoUaQOaG4zvYXQY7kfbkBMLKkRlVP8mMaqCnNiz5dHsXaYjTYsytfjpQVTDWTX+rnwx2W87zPmybXOE+vpiCZW0GYn/IP4p6oyhLYiyKIAmshifhxyEXIa8cQ498qmYBaCOhjYSfbODdXEmrSrVX9tam5OLEysKObPCq+cvkNqrooD9K2WYqdHt78zul0VjpQXslnwySFzkCVbeWJVvrw7sBdtG5Sj3fcNo38wa2T9W3dkVmigMT+sjcfC//U6kdjguGVMC2lklKaqiLpOHGDsmUTq5SlcDPVaRUy1astmih0HSawhSml6nCESrM1HZvLrLInVjJzPfIGIVIVNVebEdZhixyESK2jvJmcQ17UqZ+Gqvom1T2Kd21OqNw+vNK/qjMQCraKYPz2cQJuDX9lkvjIpVtFlzCzeEiLMl1rnz3Z8zgpTzxlNrF1Tciuf2Dpdmw5/T5wnsTVem07tc8bCdUpi//e/7E8s4j675xXJOkCQSJ6FoAYdqoVXbi8SK/pJUinvqQwpC/NW8f8f78X9Q5/E28cLIb875WXoTu/n9MdrraL4OkdieTiMgCm9ULuWob8C9eq7VSJAlubDPniMj6RJO3/+RyxrILu71nB2iY2oty074RPdC78mRlNlKOPKuaOcWfkJxT9KpppiHx8ORj0gjIaBfniIjLD8ynkuHtjMmdQ9lFtrWlV+eEQPtpDFhKJ1gKlqLg2kKMIWY+KM3LjhOngEzcJaG3x4K8rOU7R9JWeWNMV/TZjM/1mUTtWae98dzAMPeGEYypJ8zn75CUVeg3k0zMdG9OhqHEKs8/4KsvSLoHGf9jRo4Gao3/xUpeUVbq0SCW/hWUuaWLHF1o+TOKEHHU0Bkq6iKzjKlrQVzNtmOfZ1p4k1yuLdrTeJUR1pcd894jw0o2IZTMqDvnFRvNQtAG/DB9ko8w9rfuKeF4fS1eMASf0yZHllpXrq0TV2KKO6teD+e2Uk1Zr0egbx5tz+9BG0usKjO83eVStIatCfDRHe10RioR7tBoczJvxvBHhbE2XbJNacd82Lb8c1INpGGkczUrcaiQVV20imvBFGsJ+YV1SvJe/AdlaeCmJc/yDyamxOLKLiG0LMxEhCWjSiUkrCqrRAt1KKHbGbnYLb80rHpvjdI55Sy7Tk//wzi3cXclCeC9AWiRXqUGmYNawrD96tp/Cfmxm/y0xk1Q2bMin0YZr5elUiszeCxApBmBKXiumVynNZ9Wws1xqWTP1UFOMGPG0R8EhfXEDuznSmfrjDhgZfMAsdR8zzHdCoRczLdRQc2UH6jIXsMFlfO2dObBhOVTADx8TwbHuNwRrB8hNhDozmLIkFNWFvTGfQUxokkXWFOexatx3PfjF08agiOnFdpthxRBNrBKUy3iZgriOJFdp0Yk9xal7VJYkV5G4VTvyYF+ggC+oljP+O5VNZ+L2ljYptza6K0ITFjO2oBiGq9DsTSJciHTs4ZwUxnCGxAtZRr79A5yANjbzMDNywNvdmkr44i+xKFn51uDYdGnvnSSVEwZIAACAASURBVGyN16bV9uDIn3VHYv8ieWEhAwJd+Xn+ffQzZGOp+gkalcq054T0Tjc+H/vtRWIdmQXXrYwY9EiVz/H3Z1MsT2mj8qL++DhatfWyMoe9bsIpDSkIKAhcBwQ0Q4rZGnmRu0/68Ur03VSdDKemJNaLeqsDcD10HTqjNKEgUAsIhL67mrHtPcE673At1K1UoSCgIKAgcHsi0JkKIUuH/zHcErpXYRFo1XMHU+xI5xR+b8Qrse7stgegKobUNWFCiElZLmt7L9XN7wqJrRtcMeUxFXLKLkvjksmv1AOXTu3xfakvjRu6YZkGp66EUepVEFAQuDEI/EXy/HMMaHmV4v9n713goqrW//93ICTfmUguR0whVNRES46lecwoNFOPhzpKeE9MRTGSNC0vB4sfKZmYd495v2CoqaEVlXctM49pebCUStE8oIKhozgcbBDO/79n9h72DDMwICDS2q9Xr1c4a639rPda+/LZz7Oe9S8fesfVsxNWXHERS9BeDGEt4Or3uKyfxj1XhZK9M2MszuoQAY0fXZ6PZOSAjjRyldbDxTEi8ahDVUUhQUAQEAT+sAScnuB/Hadzq3cLiv/7Pa6z+trfG1YNyRERG/g7exNzaEEDPoxxZ9KvZVP2aNmTQWNHEiolG5ES5w2ZyKayM+RV67AJEVtdeDXBNF4hZRC2f4Li/FNkvLWU/FJb6lSXUaJdQUAQqHEC2ltsXJnDEx71OJPSkGeW3WPDBFnEWmzHpefI7nBib9ix2CmWosmjuVW/5Pd6n/jj/F2N91CcUBAom4BFbgAw5Bzg/bHlJLkTTAUBQUAQ+IMTMIUQl0BwOjQDl13GtP82j26tt/KPNvISH6XEhY/ofsRGncBCtsVd5lGP+nwzx6vcjMSmUHWlUT3pG+OYuL7MdVLVPnpCxFYnYmUdalNP7lWthy28kYPux33k2FqLWp32iLYFAUHgzhCQhOyyPNjoySCb600qIWKlnjSIpfiFgRT5ulPsBELE3pnhFWcth4AsYl3LXKsqKAoCgoAgIAioCSgi9h5DHs5HNuG8J6FMQBUSseW+l1ieyihi/Q3oMo/y6dL5bDpxB12wsmlCxIrrRRAQBAQBQUAQEAQEAUFAEBAEBAFB4K4hIETsXTNUwlBBQBAQBAQBQUAQEAQEAUFAEBAEBAEhYsUcEAQEAUFAEBAEBAFBQBAQBAQBQUAQuGsICBF71wyVMFQQEAQEAUFAEBAEBAFBQBAQBAQBQUCIWDEHBAFBQBAQBAQBQUAQEAQEAUFAEBAE7hoCQsTeNUMlDBUEBAFBQBAQBAQBQUAQEAQEAUFAEBAiVswBQUAQEAQEAUFAEBAEBAFBQBAQBASBu4aAELF3zVAJQwUBQUAQEAQEAUFAEBAEBAFBQBAQBISIFXNAEBAEBAFBQBAQBAQBQUAQEAQEAUHgriEgROxdM1TCUEFAELhrCWhvsXFZHvW3e9B3yz02utGVhGcn0+k+9U96juwOJ/ZGGb1uEEvxCwMp8nWn2AnqfeKP83d3LSVheC0g4NumE3N7BuB6LY3F606yp7gWGCVMEATuEgJ+IxaxKDwA19xDLHg5gZ35d4nhwswSAo03Uhj1BMXF4HT5JM4fReF0ObMMQqNYGvYCLSxK2H9+d43KY+GjrsyeWJ8kvQB/OwSEiL0deqLunSPwVAQtYzqg+TWVf7+xq5J29MB3Syje6tq31V4lzbCupvXn1YT+dH/IB61ryY+nt75O1JIqOodopuYIaG+xdskVuvrcw5mUP/HMsioSsU6xFE0eza36JV0RIrY6h9WPuRODaQ5k7dnA2LTqPNfttz08fDB/98/juw9SmZ7jeHumelL5itd1/CyOlXyqWygT2rvDjZMsXp7GHseq3QWlQojfNImOHCVxYBwH7gKL/1gmyuPjnkFK7xhWVqDzkYs/J0y6SaDn6Hv9idtXgcq1vGhI3GYmdaLO9asUdkXEKj/cPIPrvGe456a9AaqYiB01RccbXW9Ahg9R0feyv5aPe202r86JWNfJM2jTwR3y0/jppVWUzDkXNAnv0rKVC9w4xqkRSRhq88jcLbYNe40/hzaTXus4NzGR6/8pMdxlQhxtO3sB5zjTbx5V+sGpzopYT15d+w/6PFh6AtSMiG3BzG1j6HS/nQl4ZgfdRtfsq2SfuDcY0dmFk3PeYeruu+XCKLHz9cTfiAkq5kxKQzsCViore2L5lnd2v4VD7z1BezGEtYCr3+Oyfhr3XD1598G5qywuEbFnd29gwonSxptFl/qnYgOGazl89/VRFp++SU05ZiorYmuTJ9bMMy+NuStO8tVdNV/KMlaIWFt0TCJJa/lTkQFDXg5HP17C/M1pNXT9VF7E1gZPrMfT0Ux7KYQAby2uzkCRAV1mGvs/nM/KL3WVvor+MCJWIeQ5naKhEdzyBOddg6h36BuH2EV12kG/JmVHUo2Kv8K0v9wk718+9I6rR1l+XodO+gctVHdFLHlkLZpGrvLU0/TAd63sdRMituqmu1nEQm7qRLLWFcptt8J79Vh8jeGRtVXEqjHIXtk77Yl9dgifTG2PVn+GzYnJfPD1jaoV/+WOfO0TsWOWv0f/Fjc4MjP+rhOxfkPy2BtxzYEvrhUXsf/r8QOGLu7U2+yPs9Cv5c7s2y/gzpujQ3nsPjj7xQYmnHJQxJqLGfj5061M/uX2LXGkhcqKWEfarqkymqBgkrv7wbU0Zq06yeGaOnG1n0eIWIdFrOr6SV8/hIkba+IzUOVFbLVPnXJOEPL6asZ3a4QqiEtVo+KeZfXp/nAiVup8wDYKIx6FIzNw+XyFQ8PriIiFYtYmXaKrz718k+jNoL0ONS0KWRGocyJWO3shLbyy0Dn54pq+mNOz5DeGYa/RrmchuZda0dBDeGKr6koweb4L0F3w4f7CVE4oob1GT2kz8n9xoWGrK7XUE1sLRWx0DPvC/bm0bx5DZlyoqmGqQDuyiOU4CX2TqQ331btXxBazNjmLrt7u7BjfgKj0soahEiK29w8YOoHLskdwuliBIRZFK0nAnTdHhfKYu/0wW5PnEIsQXs29WnqHBDPkYQ8Mv+yl/6cViO2tpKVStbogYmkXzPZn/eD8QfpsrUu+CiFi7YtYy3BVjV8Xnnslmoh2Hhh+SqLPhE23cVU4WvUuFbGaSBZtCSMAPRmfrWL+hzvJyAU0fnTpEcbA8AdJGzKxQuHRf3gRK4cWV72IBZ7J54dJV3C/2JCXhtcXYcWOXp6qcnVUxB7j3Lm2NGt2Ug4bduf++TN44MoqstxH0qKplWfQqxXu4/vRuKUP9aXQCwoxXDtH1rpV5H1doMJl8ta5HVvM6UOtaDysK94NXHCSalw7xfkFq9D/qHgi5WpS228Mwreplymsw/qw8Py54Nw3nMa9O+Aht1tcmMf1tM/IWnyYIusPkBof3KIG06RDM7QupoYLb2SR8+k6crfZeFF6vBveA4LxaeKFizMUFxXy318PkrV6OzdLeQfccB01DN8uLdFqlD7+QqYVE5OIvcK5XS749yjk7Evz0OdD/Tdn0crrIL9c+gutO0DW3GnkKp/RK2q3Ur69L/9X32SLZDvOLjhZ8LPvTTXZiaV33mIsHPTEPhnKA4OC8W7ohjScxYVXyN2/kYsrqsi9IovYckOHtT68OLE/fTr74yl/cjVcv8DxLRtI2JBj4b19JiGO2M4YPZmzi3oxMzqElp71gFtc/XkPC97Yw0FzrHfFRaz2z4/zRkx3Oj3oKYcuFXD+209ZOPNbjlvFkGv//AhjhvfiKdV6X8P1HE5/uY24+We4Ko+JyWaLLEelr53raqHdnWX7etHSRrizuv/mcGTZ483hpTw/H159uz+9W8j2Xz3D9vkrWfj1LYtzenbrRXxkF9o2cjP9u+Eqp3dsZqrKbosKQ/I4H3GN379vTKupEu+yjlogYkct4vO+Phx9L4r9gW8z6tkAPKS5JYWi/ZRC4v9LIs3iHuRByIjxDHomCD9jQSVs7SifLp3PphNKYfmFMDeFiUcCie8fiNbZQMa2qUz5NYzlr3bBw9lA9r75jHhPtTpQE8TAV6N5rpOfyQ5plVnmUVL+mahq24ppp2iWTQrFjwxSYmNY+VMlnop2q1ROxBqb82lL8otBuNgQsR4NmzKlZzse8tZivLnduonu/Pes+exXvrJ6nOBUn35PdKT3o43xkG7iFGG4kcMP+//FXKtQZZsi1smdN4eH8lgDyP/lAG9/epGfjQYqfVN13m4Ir1xWd5AhuwxM6N2Jxx6Qbc+/yOHPDjIrs6gUxXYt2zK6ayC+99nyEdn5MFALRGzg38YRGd6FQB85zNWgJ/NkKknvJHHIllPQO4ToyRGEtGxkzmlQet6qROzY/bR5cxShLT1MzHSZ7Fw7gQW7rRv3IOSVaUQ8HUgjxRRdBruWv8USVYiocU2m91EWrMpnwJgQpNuV7psFjN7qx7tvhxGgBf2JJCZO2WQOYdS0CyVyaBhdVDYb8rLJOJjEjH8ewHYAqoawt9cQ2UFran/GztsO9bXr6esWz+bXO+JaSsRqCOo/nui/dyy5B0njczyFJe9tsrpfAcrYtG6EVn4fM9hgCHZEbOtIFr0bRoCrgewD7xOTqPRZKa++fuytdy65H/ZbrmfSK2F09JMHVJ/JoXVTSPjMirh0L3w9mrD2fhZ5Msxny5PPJXPSKn87evtzaM5CyfjIz4heAXgYb0M6MvclMWFe6TmghDaXXD86Mnav4C31vFKePfNWkT/gZUIau4IxMVYKfu/EE9ZSC3lpJE2eyqbzcqc0QYSOjiCsUwCN3JWXID3Zpw+QNGsJByTxXhVHdYpY/sfClRf5u58r3y/6E31Tq8LgP1YbdVbEnloL/jGt0Ekhxb+G4j8nmIIVk/nvswstRWyrHvj+v1C8ZRFoOfyF5Ka+Q9a6K/I/y0Inv4ACjRvyq2xJFeswZU0bvOePwbdBGZPKLMJccJ0cR+sO7sb3GOuj+NoxfhqfhEF5rpXTdv6xpZyepYp369CP5pODcbfRdr4kyhWPtfxCo5keS0BrNxu2FJL7STxZ6/OMJRURe+alkzRYGwrGkOI2NFw7ErdD07jkOclSPFbUbqn8nDH4SktrbR01KGKdwsfQckCb0uMufTzI2E76lH1UJpGnydNYzo1HLdi0gcxcO5JOnrbrXD28ipdi081CVhFxxw9fpW1n/1JhRoZT2wgfe0guX0ER++xzJE98mgdsvZde/ZaE8M0qb27ZocqXPnuHIXNMMrbGROy/j3Ppofa0tL6YDWdYHb6UD2QR7j90JIuGB2K1Wstoq+HnT4l6+UuUZ6syKrHzsxkd6MT3yxrSN6W8B0ttEbEB6PV6tNrSPdUfSaR/vEpkGl88Amx3TJ/GyuFTSTHer5QX9myy6zeikTJXcjPJdPfDT/nbkE5Sn4mY/CwhTFoznhAfWxNLx6H3hpBgY+Gwek2d7mAcQ2YeLQ98lf5uyxPr6+lN/x4hPNWEUuHED7ULZvqzfrZD/37P5OM1B1mj3PNVAtSW0brjqYzdl2cWEqVErKq+7sddvLszVxawUmuVELFuevKLtWjutbKmMJOPlx1kze8l/15mP43F7nwSKVtMNYPmkDw00Ob4ZGzrTYx1dKFZ5Nho7WwKvccqKYLka8JFhw4PPErdf9JJGjKRTWYd68fA2XOIaGvzDkTG1hhiVps81UYR65tN9s1GNFIe+IZsMnWN8PNR7MrmQOwIEo+rrk9bLwdA9o6JjFhoK4wkkkWfS14/ScRksOm5GJJu82oqLWI1+D3Rk0HDIgjxA8twYg0945YzrpMs/q3PrTvKgtFxJdmByxobTB/VYlYo/bQhYlUCNnPHbCYsPKQS7ZUQsfX16NGWFqWGDFLGxbDS/EAJJHLxTMKa2w4QNl0+sog1e2INZO6ez5R59j5AqGA5PGcVEeuKLhc8vK3tMViND/gNmsOcoXaem6dTiBm30vQhxfgs8SM7x0Aj5WMRBrIzr9LIr5HZ2OwDUxmRaMqoZ3P9tFLy4k4mRi6gzOAnR+eqImKPzsAltSrDiU0G+EXl8XXYNfL+1YRH4mx5uhw19I9Zro6J2FZ4rxiLr7MULvwv3FePpcGPiZzNH0a7TplGr6yrFG5s9sS6o50dR4umLhRe2EfGop3czCiAJs3QRI4k4GF3nApP8fPgpZj8sapstkVXuLh1FZe3ZkH7UPze6IGXS56Fx9Fp1CQe7uFL0eVj/LpyC/nHC/7/+PogPGIi8G+ChRhESVREHpc+XMVvX5yjON8Np+498RvRDQ8XuP5VIucWZRktURJYFV9LI2PFFvK/zQMvL+oPGElAV19cyOH89AR0cvIRlzdm0PZxd65/PY/zK6W2MfbT7e9/w7v+LjLnqjyJ4WNpO6AVztdOcXbDBvT780DjjmvYYPyfb4NGlTRL++5CWgRInu3FMHsOzQxb+OFwK9oMc+c/L83DMNbSA1phu+XkUMVX0shYLfcTN5z6Dqbl4CDcakrEaoJpvKIfDV3yyPlkAzkppyjOd8GpazA+g/vg06CAiysmc7kSiZIrKmLNAu/qD6yen8J2ad3snzzpPXwYr/Zqgis57H1jNgnyVisWgvD6GbYvS2b1jhu4Pj+E5ePb4ykJtl5L+cA4s8oWmpYe4ibEbniNZxrd4vy+D1m67DhHfgPPx9vzcvQAnnmwHuc/iWf4fGWPmBbEr++P5w9fsPnjnzj4cwFo76N3dKTJ7uxDTBy8DeN7lepwLJy4cp5Y4yth0Q1Of7aZd1amc97tEWa+P4xOnrc4uWYKMesBbRcWbe1LW9cbnPxwM+8lp3NeXw//Xl14PfI52noWcHz+m0z8RG11ERs3XeAJjwZ82NOdSeU+XyooYqWEE8MiuOWeicusJ3GymzWx3BOXFFCL0tw0khYmsukYdHz1XWJ7+eGqO0TCkAQOKTVGLWJz+6vs+mQTOw+mk5kPHh0GMum1CII8pBeaPkzcaHzdMGVilV6SJXEbfYCgxeNMf0svbFOWoHl9Dj0b6zg0cwgJB6HjpNXEhzTCkHmApBUrSDmmA++OhI2IJCLED9fMVKKilpROhtFtEqtfCaFRtXhiy2dpM7GTVO33HA5/cZBZGap0gvf6MTcqmOYuBrK+3svc73WcLQRfTx9G932Gdg3A8NMu+n9mcimY276WTvK2E3x+tYh8F1e6P/oEo59sjGtxDl+t2stc0/dFy3Di39yZPOyvdPYE3dEvGPtVidgt3StZ0GIvmZJK8BbfJOubPbx7NA+diweTI/5KO3frNcMevD3mr7Rz03P2wAHmpuWRhTOdW7Rj9N8C8ZA8vqtqZ9KmyAWfE9bSQPrmicxYm2H0SHq07MkLLw0gIGMEU1er6XVk0pp4QnzAkJNG6oYlbNydSb53AD2fj2RAqwxGTLESsUbhKAmO95mxfCdXPUOZNjuaIHfI2NqbGLl9s5jWpZOydr6pXY0fPQeMJyI8EA99Gkv6T0Vy5JRkx81m55SJFI5JJrSpdB4dR+eNJe2ZNUS2c1W1H0LsylF4nvyIlNT9HDqtM4af9hw9jZelDyw5B5g6PJHSybj9GPjuHCLaVbUn1oZQN2RzaP1sEj5SyRLF64iOtPVLWPLJITLzPQjoFcGkMT2NH8ey901lxHuS5X5ELl5kFIKGzJ28/14SO0/rUIcqY/URzXTPkteQSkIvIYwAN2uxa+ueUF6ouFrwlj/2/G0mm18JQqvPIHVFIut2Z4IqxFr3TSJDZpR8XAwctYiZfQNMH1702aQfTmXT+hSO2vRMVmTOWgpHI8cZK9l51ZPQf8whur0WTqfQe5w8xzUDmZMcQaCrjvStScbQ5sx8DX7PDmL8S2EEeuhJ+2d/pn6miFjTB9Hs3VOZWBBN8vN+xr91RxYw9scQ1owMwlXVfsi01Yy6P42PPkll/0Hp2pTajmTaK9LYqz/SlH/fLrtELEWxo7lVnInL+kk4ZZWf3MmxNbHyWZve5Otll/G72JBBw+tTfuu325+6Vb/uiVgpmVD+Pk7EbKeeFEL64C9kFXbA45LJ21g/bhatH87j3MQErtMH/znd8JBE2SuruGkRvePF/YviaNaogEvrJpNjdPPLIrYwh/MrEtHtL4n10iTMoWWrAotwVZNgc+Py1olc/FA1cXqMpPWoIIpUHlCTXW7o9sRzfpni+ZXrhI6k9bAg6meb+lVMB3zWR/BA/RzOxSZw3SKS1YX6cTPktqZxfpnpjUYtqM++v5EC67BnlXmmvuSROSueK8csJ7zJzkKzWDeuQW6Uxk9DV3FTXnd8Md2Pxu57jetjnaJiadfdXWZYUbuV5FClMx+bRX9NidjwsTwyoBUFhxM5M9f0IcF8hI6kzbAgCr9dzOnZtxlWXG44cXvmfDaE9m45fD52Nu9ZJJepR/+5cYz5sxuXPotnyByTeFRErP7Up8RN+VIV4tuC+K1jCPY8z+Zui1hqLF0BEftYX5Jnd8HLwpMrU2n2HMmrnuaBnz+l28tflnPXlAWoRXhwSZVqFbH6M3zw1kpW/7skdDj47Tjin7wPs2AfOoYdw1ug/3Ie4fFW65TDh7Ej+hH0Xy8l/K0zqn4a2LszmxbXvZjRX0P5328dFLGP7eX3501u+3tu5eG8/VWcf6iiBP2yiDXkHOD9sYmq/Q0HMmd7BIE3HdsORPlCXuKpUl7apBfAGGJWZJpftBUvj+nFW9mSIohJa2YS4pHOpiETSbK4L/sxbuUyeja+vQQl1fUYtytipRMWZLJn80EWyy+Tvh1DWPxUY/J/3MXonbmWoZiaAJaN7oTP7+msWXKcj/Hm7egetLv3InuWH2CxVaTp33s+z/CHteR89SFRR02hvGZP7IavyH+mB0/5QM6/djHhUFkCVqrpoIjV6vn5ix1M/qlEmLfr0oO3/+KNZfZmOatz7nGmr0unZBtjZ0YPHEDvJpl8POcga6prUG6j3dCEzcaXc/3pVJZMLydEURXKuWCkygNo8/zqa0LtAYSgSauZGdIItad34NztRLTO51D8EBKOWDYY9u52Itvlmz8AKSJWiZxQrkf9iZUMn5JCRzkDsE1PskXTsqe1oqGpt8G7TO9aQSY750xgwTemyW/qt6tNT7Gm70zWjApCe3EnUZELyPQfx+r3e9LIIkJEMTSQcSulj2gG0lb0Yeo26d9VntgJRwl8eyCBWj3pG+OYuL48/56jIrZ0e7bG3uSlDEB3II4hiarIEu9oliWF4mfh4Tf1SdNuIOPHPEeXpiVeat3pnWx8fwGp6iUWFZqzJSLWcDqFqeNWlng6209idUIIjdS2DJrD9qGB5NuKiOk7k+2jgsj/JoEhMw7JntiAEo+yYpcyXp1M4eRaG321nm6Wz5LbmIzqqo98TmGfthTLq4LK28quQiIWA59/mk3bAkffFaqoT3WkmbopYq/Ie4fK3k03rnBBFmQWayMx7TVa/5ct/BB7sNSQKl7D3NRXyVon/VyxNZfO4+J45EkvCi8f5uzc7RRIXt6ADnhNGIRfQxd0e0pEplEMNr3C+enxZu9piUHyec3hyvLflw/ywytbKLX6SM4YbBkm7IX23Uk0DzCFCBfl53Al/TC5HxzEcEG98Er2ZpcVAo3kRX6VrPVgSqQlJ8qSM0B7Ukju1ilc/LAQZFtMDCtqt1z+2mFOjtqIxfIwm1vsVGx8LAe87DWxiie7rOu+OGM7J6Y4tDmK/WbKFbGy4LPjtUSur5fWesaaRJUiYstdZ2ssXYFw4qgY9g0wbihp/7j6LXHhm1GuLu2TTxM7vAvtlfWz6pp3QsQ6sGWQImrL7Gcpsf47e3fmVKuIpfh36u2ZgfOh2w3ik3smvyyVfrm191IWSOhrkZZrklSQSovYEuFpetGw/lsRsaowRbvQS7y2telZbCuc2EPjQZ8nHuWv7XxwvXqc6WtMQs5Utr6djMWKt1MReIoQPMZb636h1O4+8trR/OOpDNln+nBpErEG8o2BNK7ovvuEsQf0DqxbdFDE2vLUynZYilgfZr36DA856/l59z4WndKbPLFtOjD22QA0ZqFem0ZStkXTk9j3x9FF3kzcoMsk/dhOUmx5thSxobyYl9mdMoROqeuwC7HJsXSxEzWrnEbx3Fq/xFuH6Jb+yASaJyKY9GJPgvw8SufuqHERa5nYSfF8h7ZvhGvuIeIiEpCknKmf9jxuVgLc7ppaEz37H9706PO0aN0NZGydSszq8gSssbVy9gCuyNgDshh01aeTMn8+G78xeWIHvTaOsNZaDCdW0meKnfUqUvTK0IG88GSgKWTdGPmiyhVQoTmrXhNrvf+tzFslMrtMSyb2iXImreJZle0wL1mRxwtlCYsiatUiVtOFiNcj6NnOr3Q4flXv0VutIraIjZsv8ARCxFbmCVDHRGw3fLf0wdvsnZM9eYbDnBxjEkG2RKzLj0mcirdyOapCdisrYtEE0XDRSBrbyE9jvcbVJGJzTB5i1V6rpkG1I2LNnlmrobcpYuUyTwbj1bUzHoG+5mRQ+m+Xcma24tJTb41jf0qZRKw6fFvad9cF7ew5tGjyC6dHLSZf+mBqS8Q6bHcZoreGRax5/+EyrrIaFbEXvmT40E9LrcOsURErC2aHReyz/dk69XHsLOWFWipiHVqfW1Mi1gjbD3yncWtoL4pcqz6c2DER60fkgkWEtbS/TkuIWPWV4czYwQPo/kAuX63YZQz5NYlYV05sTeEt6wXV5jWqViL20hHGbsjAKhYEJYtvaRGbx3d7ztG8WxAehRfZs+mA2RNs/7qtahELD7UPYVa3xjZOaeDs7k+YcKI279quIej5YYQ904HA5kpCIBthpfKLuHrdnn3GFREyNtZb2mi40iK2WyzJr3fBrty4wyLW1FUlAqNEtCoidufLI1hQ6vqxI2LtCD77IjaDndugqxSeq0tj5fSppJSbLK6KRSyBRC+bQ6gputbysBal9iacJojoWfGEAOLaUgAAIABJREFUSutqz6bQb+xK08esCs3ZionYMr3qip2VFrEhxCZPKuPDjvJBtDKyyKqO03SKpkZwq/gMLivexCm3/IDfinlib7Ft+0UeNQgRW5nRqmMitvwMsxYi9lo/mr8ZjLtqjWcJRCWcWL3fbMU8fU5DXyPw+WbcunYF5/tM2YlNGYH385/ZqRhUUcOmEF4XdLumcX6FvKhJMUYOJ3b9VdnCJpjGG6T1mTbCbCkJJ7bct9XG9HiyD/7R0npbSw9w2YJa3Y4seCljyyILEVtRu+XyRXK4svnUqiRYtsKJrT23rTrj88YgHmhgtXewBZJy5o7cD7X3vDIXXLl1yvXEdmHRDml95gW2j5zHwnPqFkvCiU9vnULUElOIbLV5YuUMv67/TqbXBOuVrKV72n/udGOos+E/X7Jw5h4+l9bEGo8qDCe28vzS5nHmvN2f9p5W+8wq+/E64IlVPgyoQ7TLHUfkr6v3V9OaWOB/Vb3FTkU8sUp4nsV6NBOVsl4IU3rHGLd3KNsTqyS9SWPlC1MpNydW+YNRYyVseWJNJ1dE7EX2LD7A4t9BCb3NP/EFQ3ZbZyOVw4n1yrpUxZt5kc+XHGC5KmmS1LoSTqz2gKoTO811asvigZKQtUoWZZNMVYtYdyaPDKWzWx46Q308jNmJ7WdVrrHBqtSJpGy405j0UhAeFmsoATlE0tWhpDIVEbElXkfbgs2yIxX1xCphueq1oqYW71Q4saUn1mRLiYhVGJhCrF3J/CyKqH9abr9kDidWBJsS7qpaO1xCTQknVgsfy8ROh5R1ptbJomzOoSoWsfJHBk2eDkN9D1MiqCID+otpZWdqt7bt2Xg2v9YRi8zFFZqzFROxZoG8I4oRC8vZHquinljFbkMmO5cmkrTDtF7dOGstlqZU6iK3rFTNiZ1Q1sT+6sOTUfeWzvNQBV2oy038QUWsOybvqi9eSyfh5wWG/+zj7BIlsVMb3GOG0VQKvb1S4sWtaDixUQz6ZXF+wQby8gsoOmG11lU9swaM5ZHwVjgbE0YlkSsndnIJ74dvWAfudynkshKiiwuahHeNotci4ZGXL5rIYTTt4INLocobKuWmSZiBR94+fvv4GDd/kkVyk2bcP2EszR60XMurrJ/lyinObt3Gfw/nmBJBlTocF7Gm0OZzFbTbtDVSsyaQ/+NGzr53mKIGqrGR7LEQsYpIziNnwyIubbuKU9eeNB7WA2+NVPg2ROyDUobrHngUXSHns+1c3neKIoswbHu3iUAiF8w0eqwMFw/w/jj1WkMbdcoVsfUYsXgGL7apB7/9wOpFSmKnJrw4fjAvdvbB1XCGD8KXslrOrFttIpZHmPPJMNprCzi/L4XVW+RkTXZQjHn/Pfo/BPrvkomJP855vRst//Y4I8JC6NTsPrue2BcXv8uINvVM4vetL/j8P5Zb35hOp4j7GxxfuZS4DVfw6tWdf0R3R8rOD7chYpv1Ys2q7vgXXeXk1k95/4t0Ttm0wbLjd2t2Yoc8scGxJE/tgof0EjFjCguOmZKk9AwPM4euVd4TC8paRMOvB0ja+JGcuMOBR3G1brFT/vnt7hPbpRP92luGE+MZyJrh7fEwJkfaX5LY6YGmTHjuCZrfJyU1SWH416asXUOeD6ef5Pm+mk7yx0pip/r0C+5iarswgy2Lj5Asp0i3zk5szhBsnfW4VLeqWMTK2wvx415mHb7O77/f5GcrEV4+2fJLaJ6NNW3XhI5DC0eTUGqLmvLbsCwRQuyyCDx/Si1JeGRM7BTGpOmRBClJf5RK5kQ2oD+9k00fprDzG1MCpi7PRzIyKLN0YidsrDO38THJ75VlLPubH+Smk7JhpTmRmq0eVVTEmpJXgf74Eia+kyonR3qBiOd70LGptLWJvbXwNbPFjjH50oiRDOxkGU6sGTqH5EGBuBbpSNtQktip46DxvDygI41cDaRvHMLE9dLLS0dik+KNYeGGX3fy/jwlsVNPhr0+klDpIaEKVS69xY4qE3K5QrZqRawSDp62NoFNpw1c/cWURM/mMWImyYHZfPTJLo5+r5TzICC4Ky+8KGV4drXca7dCc7aCItY/mmXvh+JXpCN9WxIrd39Nuj3DKypiRyzi83BpDW0aS96YQWpmvinh2uAwenTwQ+tchZ7Yat1iB/wi8vh6SHnZiTX0nLaccVJ4tnHroQRVzoqK3tfqVvm6JWLbyZ5VC2FjOWCl1rl2jaBldAeMGsf6KLpC1rJ3yDUncKqYJ9Zt+hweam1z7x7jmtTcrzZwabXiSvNCO/sfxkzJtg5DRio/T9lVsv61zK2BCshNTVRtDSSvXTVmKCx9FF87zE+jNlIS0NUKr6VjjeLe5mFemyuLxpvle2LN63MraDdypmRrKoaMcxQENON+q312FXFvbbf+Sh5aL8t9YssNEbbaMsl1QhytO3vZ3ALJrkA2Z1CULHLgxlquiAXadGfZ3F7YjuQs4PTWeUQtUXZcrUZPLOAfNYZlA1rY3iLk/3/xVq/D9Y+OYVl46S1+zGNlJ5xYO3QMW4fbOIdF+Xq8uHiGUexaH1d/u4Hnn0z75FrvE6t1xBMrebPj/kHs0/YCoa0EsmyA8nAivRFPjnct5wurg4mdVJ27o55YdcZhO7eJ2xGx+EeyaK6UDdRO43YSfNSOLXbs7FVSrOPwpi+YdamkT927/ZWx7e0Ecl5NY/G6k+xR9u3S+DF3eDDNrbe0kZorvsnZvakWYbm29ont3DGE155qjGvBr3y87puS7XuU/Vjtvt+oky+VIXJtrYl1b8WykR3wsbl3nAFd5km2f5HOx/ZezB1851KS4hiL282o62BjxmJlh/FKyW3MW4TIzVpkhrU+la0tdhwUsZItsUmTzGtzS/VCJTQrKmL9Ri1ikZLN1hYeuyK2urbYsbWNkGkvUsuPE2VvPWOdfEjzbDzLX+toO2y6VNu29okNJOzdaUS2syEkytpuzMhUnYiuYl74oNdXM7NbyTYzFkNk0JF55CPmz0wxJVkqzw4b4ceOz9kKiljpCpqazKRge4HqqvehiopY6fmwQNqv19717MC7lqO3gmoWsdPnZxMR6Mr+OE9e+pc9o+Rkh/IWWY4tWXC0g3d3ubolYuV1kpTa91Q1SBbhrfK/P96DB4Y9haeXO6b94wvRXzjGhTVbrbL4VkzE8nAo/tN64OFciOEm1KvvUkoAWYYPe+E2IYIm7X35P7msUewe2sKlFTay3rbqjFdUD3yamEKVoZCbl09zceM68r5WQjXlPj4chMeAUBoG+OAmK8Kim1e4dnwXF5cdpsj6BULjg1vUYAtbzBStE0yV8dFAySJsMSYVsRsXnAePpFloG+Ma3uLCK+Tu38jFFU3x3RKqWv8sW6dpw/1vD+bBB90xDmV+Fpc+Xkeu+2D+HOplI3u0nRdOqTnrfX8lW/qG07h3Bxo0cDG2X3LY8/JKnljTZt1V44mVz9jmceIndqeTOUHSLfTZp9mzcgML91mOffV5Yk22eHbrRXxkJ1r+6b5SSUEsk0m50WdSJC9288fT+PAx2fzVlm+5r98wgt2Ok9A3WbWvrEK3HsExwxjTrSUP3K8SqdaiVxvI6wv601vy6kqH/gJHNm0goUF/Pgn3vC0RC/VoPziMV8Mexd/TWijbFrFSyKQxYcP97uwY34CoMnOC3G0iVsqAGcG010IJUvb1k16oju9n4/lAxvcPJNO8j2bpF8Kyw4nlcfcOIXpyBCEtG5XeS9FelsrauMVOYR45Gel8fDCDz61Wikg97RzUgZc6NcXHGGYr3cZ1ZH3/Pcu/yeGE9cbTGm8m/7UjjzXxwFWahsVF5Odm8OXO4yy/bJniz5aIlZo3C+cbGWxJPkKydO+vThEL9O75PKMf1kLhTQz31DfZrj7y01m+9Dif3877lKYn8avkrZuqaN9Sj6cjGT+gq0XCI0NeNhkHk5jxT9t7cHo8Hc20l0II8Naa7odFklA/yqdL57PphPKgrZiQMWLRBDHw1Wie62Ajkc1tiFjwIPS1dxn0tB8e8hTU56RzaNt+tH2j6eJmzxNbQ1vsGPRknz5EyvqVpJr5KRMlkLCp43lBzUTaVuZL2+OjeSKat0eVNzZS27ZErPTvJcLZIot7eeLxNkQsmlBmrokmSAuGAgOubqWVm+RF7x+bapwjoaMH8lyHQHzcXc3PY0OBjpwT+9n4z5UcsLHVjmNztuIiFqTw+/FE/70jfsrkMl/jtyFipYiIv43j3cFdS9o1bieUwv76YUQHazn6nnXyqUreXKpTxD6Tzw+TruCe2ZBBkWVvryN9hFkjhYNL3Ti9id7jqiihYyWx1JZqdUvE1haqRjvkpEeaLM6+M4889ZY2GnfqT5hEa2lDvbIEYK3qjzBGEBAEKkrAb0geeyOuce+vPrwUdS/2N8OprIh1p95mf5xPVtQyUV4QqBkCvm2eYO5fm1J44gvG7taZ165JZ/doEMD0iE74uuTx3QepTM+5PZt6vr2ZcR20YL2n8e01K2oLAneIgJJAz0DaP6OY+pl67bxHyR7eNZh86w6BuHOnDdhGYcSjcGQGLp+Xv1meZKhjiZ2KWZt0ia4+9fkm0YtBe8vrYk/iN5k+0ukcyoBeXnt143chYqtrHJXsudKesqtXct28rtQNp84d8H6xD40bumC5DU51GSPaFQQEgTtD4H8kLrrMgFa3yPuXD73j6tkJK664iCVoL4awFnD1e1zWT+Oeq0LJ3pkxFmcti4DJIwz5P+1l8YFcDuebPMaae13p3KYTw7v5oSnO5OMFB1lj7Xl2FK2y7tS4FhKyD8QxQr2npqPtiHKCQK0ioIRs60lbv4CVuw+RYfSkavBr+yTPvTyS0OZay4zDtcr+u9wYz+kUD4qgsCE47xpEvUPlZyZ2VMSOir/CtL/cJO9QIx552zKuz5qaxbpwsjkQP4JEq/2i73LSlTZfiNhKoyunoiaYxiukDML2yxXnnyLjraXkl9pSp7qMEu0KAoJAjRPQ3mLjyhye8KjHmZSGPLPsHhsmyCLWYjsuPUd2hxN7w47FTrEUTR7Nrfolv5e3CXuN912c8A9P4LEuPXjzL/JGqzZpGMj5ehdRR2zEWjtCzyLvAFiEeTpSX5QRBGotgY5MWhNPiLwW0vblk82BhSNIvM0t6mstgjthmBxCbP6mdvMMrvOe4R5Tjj0bxyiWhr1AC4tf7D+/I8ZfY9pf8yDDh6josiK0SrL9m5o2kH3gfWISdzqw3/edAFfz5xQitjqZK+tQm3pyr2o9bOGNHHQ/7iPH1lrU6rRHtC0ICAJ3hoAkZJflwUZPBqXaMqESIlZqpkEsxS8MpMjXnWInECL2zgyvOGtZBJx56uHW9O/4EA0b1MdVSfB06ya6385xeM+JUut5K8RTFrGu5axVrVCborAgUFsIeIcQ+cogurbzwUO9HrZAR+ZPh9g4b4nNda61xfy70g5FxBaD0+WTOH8UhdPlsrYJqpiI7RqVx8Kge5k26V4+lneRsMfJmKywgyv63AwOrJ3Bki+ttmO7KwFXndFCxFYdS9GSICAICAKCgCAgCAgCgoAgIAgIAoJANRMQIraaAYvmBQFBQBAQBAQBQUAQEAQEAUFAEBAEqo6AELFVx1K0JAgIAoKAICAICAKCgCAgCAgCgoAgUM0EhIitZsCieUFAEBAEBAFBQBAQBAQBQUAQEAQEgaojIERs1bEULQkCgoAgIAgIAoKAICAICAKCgCAgCFQzASFiqxmwaF4QEAQEAUFAEBAEBAFBQBAQBAQBQaDqCAgRW3UsRUuCgCAgCAgCgoAgIAgIAoKAICAICALVTECI2GoGLJoXBAQBQUAQEAQEAUFAEBAEBAFBQBCoOgJCxFYdS9GSICAICAKCgCAgCAgCgoAgIAgIAoJANRMQIraaAYvmBQFBQBAQBAQBQUAQEAQEAUFAEBAEqo6AELFVx1K0JAgIAoKAbQLaW2xclkf97R703XKPjTJdSXh2Mp3uU/+k58jucGJvCKiCgCAgCAgCgoAgIAgIAmoCQsSK+XB3EngqgpYxHdD8msq/39hVyT70wHdLKN7q2rfVXiXNsK6m9efVhP50f8gHrWvJj6e3vk7Ukio6h2im5ghob7F2yRW6+tzDmZQ/8cwyIWJrDr44kyAgCAgCgoAgIAjURQJ1TsS6Tp5Bmw7ukJ/GTy+t4qZ51FzQJLxLy1YucOMYp0YkYaiLI1rTfRr2Gn8ObQZkcW5iItf/U2KAy4Q42nb2As5xpt889FVpW50VsZ68uvYf9HmwNKyaEbEtmLltDJ3utzNYZ3bQbfSeqhzJctvqE/cGIzq7cHLOO0zdXW7xWlfg9cTfiAkq5kxKQzsCVjJZ9sTyLe/sfot9ta4XwiBBQBAQBAQBQUAQEARqD4G6K2LJI2vRNHK/kmFreuC7Vva6CRFbdTPQLGIhN3UiWesK5bZb4b16LL7G8MjaKmLVGGSv7J32xD47hE+mtkerP8PmxGQ++PpG1Yr/cke+9onYMcvfo3+LGxyZGX/XiVi/IXnsjbgGGT5ERd/Lfrv8hYgtd2qKAoKAICAICAKCgCAgCMgE6pyI1c5eSAuvLHROvrimL+b0rF9MXR32Gu16FpJ7qRUNPYQntqquAJPnuwDdBR/uL0zlhBLaa/SUNiP/FxcatrpSSz2xtVDERsewL9yfS/vmMWTGhaoapgq0I4tYjpPQN5m9FahZXUXvXhFbzNrkLLp6u7NjfAOi0ssiJERsdc0f0a4gIAgIAoKAICAI1D0CdVTEHuPcubY0a3ZSDht25/75M3jgyiqy3EfSoqmVZ9CrFe7j+9G4pQ/1naVBLsRw7RxZ61aR93WBatRN3jq3Y4s5fagVjYd1xbuBC05SjWunOL9gFfofFU+kXE1q+41B+Db1wtXYttVh4flzwblvOI17d8BDbre4MI/raZ+RtfgwRflWdTU+uEUNpkmHZmhdTL8V3sgi59N15G7LKX2ux7vhPSAYnyZeuDhDcVEh//31IFmrt3NT1volldxwHTUM3y4t0WqUPv5CphUTk4i9wrldLvj3KOTsS/PQ50P9N2fRyusgv1z6C607QNbcaeQelluvqN1K+fa+/F99ky2S7Ti74GTBz7431WQnlt55C0IOemKfDOWBQcF4N3RDGs7iwivk7t/IxRWlAFbubiGL2HJDh7U+vDixP306++Mpr5s1XL/A8S0bSNiQY+G9fSYhjtjOGD2Zs4t6MTM6hJae9YBbXP15Dwve2MNBc6x3xUWs9s+P80ZMdzo96Gma40UFnP/2UxbO/JbjVjHk2j8/wpjhvXhKtd7XcD2H019uI27+Ga7K1Ew2W2Q5Ks3zulpod2fZvl60tBHurO6/ORxZ9nhzeCnPz4dX3+5P7xay/VfPsH3+ShZ+fcvinJ7dehEf2YW2jdxM/264yukdm5mqstuiwpA8zkdc4/fvG9NqqsS7rEOI2MpdMKKWICAICAKCgCAgCPwRCdRZEXtqLfjHtEInhRT/Gor/nGAKVkzmv88utBSxrXrg+/9C8ZZFoOUkKCQ39R2y1l2R/1kWOvkFFGjckF9lS6pYhylr2uA9fwy+DcqYWmYR5oLr5Dhad3A3ijTro/jaMX4an4RBEbLltJ1/bCmnZ50qaaZDP5pPDsbdRtv5kihXPNbG393RTI8loLWbDVsKyf0knqz1ecaSiog989JJGqwNBWNIcRsarh2J26FpXPKcZCkeK2q3VH7OGHylpbW2jhoUsU7hY2g5oE3pcZc+HmRsJ33KPoorcRcxeRrLqagWbNpAZq4dSSdP23WuHl7FS7HpZiGriLjjh6/StrM/qlxRxgYMp7YRPvaQXL6CIvbZ50ie+DQPWDcqNXz1WxLCN6u8uWWHKl/67B2GzDHJ2BoTsf8+zqWH2tPS+mI2nGF1+FI+kEW4/9CRLBoeiNYGcsPPnxL18pect/otdn42owOd+H5ZQ/qmlDcxhIgtj5D4XRAQBAQBQUAQEAQEAYVAHROxrfBeMRZfZylc+F+4rx5Lgx8TOZs/jHadMo1eWVcp3NjsiXVHOzuOFk1dKLywj4xFO7mZUQBNmqGJHEnAw+44FZ7i58FLMfljVdlsi65wcesqLm/Ngvah+L3RAy+XPAuPo9OoSTzcw5eiy8f4deUW8o8XQEAQHjER+DfBQgyiJCoij0sfruK3L85RnO+GU/ee+I3ohocLXP8qkXOLslTi0Z3ia2lkrNhC/rd54OVF/QEjCejqiws5nJ+egO6Eaahd3phB28fduf71PM6vlNrG2E+3v/8N7/q7yJyr8iSGj6XtgFY4XzvF2Q0b0O/PA407rmGD8X++DRpV0iztuwtpESB5thfD7Dk0M2zhh8OtaDPMnf+8NA/DWEsPqJJ4y2G75eRQxVfSyFgt9xM3nPoOpuXgINxqSsRqgmm8oh8NXfLI+WQDOSmnKM53walrMD6D++DToICLKyZzuRKJkisqYs0C7+oPrJ6fwnZp3eyfPOk9fBiv9mqCKznsfWM2Cd+Zxt5CEF4/w/ZlyazecQPX54ewfHx7PCXB1mspHxhLly00LT3ETYjd8BrPNLrF+X0fsnTZcY78Bp6Pt+fl6AE882A9zn8Sz/D5yh4xLYhf3x/PH75g88c/cfDnAtDeR+/oSJPd2YeYOHgbx63uz46FE1fOE2sUpUU3OP3ZZt5Zmc55t0eY+f4wOnne4uSaKcSsB7RdWLS1L21db3Dyw828l5zOeX09/Ht14fXI52jrWcDx+W8y8RO14UVs3HSBJzwa8GFPdyaV+8wRIrZcRKKAICAICAKCgCAgCAgCMoG6J2KlZEL5+zgRs516Ugjpg7+QVdgBj0smb2P9uFm0fjiPcxMTuE4f/Od0w0MSZa+s4qZFuK4X9y+Ko1mjAi6tm0xOqkrEFuZwfkUiuv0locOahDm0bFVgEa5qEmxuXN46kYsfquZcj5G0HhVEkcoDarLLDd2eeM4vUzy/cp3QkbQeFkT9bFO/iumAz/oIHqifw7nYBK5bRLK6UD9uhtzWNM4vM3lM1YL67PsbKbAOe1aZZ+pLHpmz4rlyzPJaMdlZaBbrxjXIjdL4aegqbsrrji+m+9HYfa9xfaxTVCzturvLDCtqt5IcqnTmY7PorykRGz6WRwa0ouBwImfmmj4kmI/QkbQZFkTht4s5Pfs2w4rLDSduz5zPhtDeLYfPx87mPZWzHerRf24cY/7sxqXP4hkyxyQeFRGrP/UpcVO+VIX4tiB+6xiCPc+zudsillZUxD7Wl+TZXfCy8OTKVJo9R/Kqp3ng50/p9vKX5dxwZQFqER5cUqVaRaz+DB+8tZLV/y4JHQ5+O474J+/DLNiHjmHH8Bbov5xHeLzVOuXwYeyIfgT910sJf+uMqp8G9u7MpsV1L2b017Ci3EeOELHlIhIFBAFBQBAQBAQBQUAQqNMi9oq8d6js3XTjChdkQWaxNhLTXqP1f9nCD7EHS00KxWuYm/oqWetUItZGBltbay6dx8XxyJNeFF4+zNm52ymQvLwBHfCaMAi/hi7o9pSITKMYbHqF89Pjzd7TEoNkD7A5XFn++/JBfnhlC0XWlssZgy3DhL3QvjuJ5gGmEOGi/ByupB8m94ODGC6o1/HK3uyyQqCRvMivkrUeTIm05ERZcgZoTwrJ3TqFix8WGhNqSVvwmBhW1G65/LXDnBy1EYvVxja32Km+NbGKJ7usO0dxxnZOTLnNzVHKFbGy4LPjtUSur5fWesaaRJUiYstdZ6sWsY4kdoqKYd8A/7Jvple/JS58M8rVpX3yaWKHd6G9sn5WXftOiFgHtgxSRG2ZHS0l1n9n784cIWLFo1YQEAQEAUFAEBAEBIFqIFDHPLHd8N3SB2+zyJQ9eYbDnBxjEkG2RKzLj0mcirdyOZrLussCrOIiFk0QDReNpLGN/DTWa1xNIjbH5CFW7bVqGnM7ItbsmbWaGTZFrFzmyWC8unbGI9DXnAxK/+1SzsxWXHrqrXHszziTiFWHb0v77rqgnT2HFk1+4fSoxeRLnm1bItZhu8sQvTUsYs37D5dxEdaoiL3wJcOHflpqHWaNilhZMJd5X1KL2Gf7s3Xq49hZygu1VMQ6tD5XiNhqeDyJJgUBQUAQEAQEAUFAELBNoI6J2PIzzFqI2Gv9aP5mMO6qNZ4lmJRwYvV+sxXz9DkNfY3A55tx69oVnO8zZSc2ZQTez39mp2JQRQ2bQnhd0O2axvkVphBg8yGHE7v+qmxhE0zjDdL6TBthtpSEE1vu22pjAjzZB/9oab2tpQe4bEGtbkcWvJSxZZGFiK2o3XL5Ijlc2XxqVRIsW+HE1p7bVp3xeWMQDzSw2jvYAkk5c0fuh9p7Xi03lXI9sV1YtENan3mB7SPnsfCc2oqScOLTW6cQtcQUIlttnlg5w6/rv5PpNcF6JWtpOv3nTjeGOhv+8yULZ+7hc2lNrPGownBiK88vbR5nztv9ae9ptc+ssh+vA55Y5cOAOkS7/LEvYuPmCzxxv1gTWz4rUUIQEAQEAUFAEBAEBIGKEfiDiljFu+qL19JJ+HmB4T/7OLtESezUBveYYTSVQm+vlHhxzR5RB8OJjWLQL4vzCzaQl19A0Qmrta7qsRowlkfCW+FsTBiVRK6c2MklvB++YR2436WQy0qILi5oEt41il6LhEdevmgih9G0gw8uhSpvqJSbJmEGHnn7+O3jY9z8SRbJTZpx/4SxNHvQci2vsn6WK6c4u3Ub/z2cY0oEVepwXMSaQpvPVdBu09ZIzZpA/o8bOfveYYoaqMZGssdiLBSRnEfOhkVc2nYVp649aTysB94aqfBtiNgHpQzXPfAoukLOZ9u5vO8URRZh2PYuvEAiF8wkrKUrhosHeH9cIjttspTrlyti6zFi8QxebFMPfvuB1YuUxE5NeHH8YF7s7IOr4QwfhC9ltZxZt9pELI8w55NhtNcWcH5fCqu3yMma7KAY8/579H8I9N8aXVUcAAAgAElEQVQlExN/nPN6N1r+7XFGhIXQqdl9dj2xLy5+lxFt6pnE71tf8Pl/LLe+MZ1OEfc3OL5yKXEbruDVqzv/iO5OS2P2ptsQsc16sWZVd/yLrnJy66e8/0U6p2zaYNlxkZ24Yg8jUVoQEAQEAUFAEBAEBAFHCdQtEdtO9qzaEJkKkFLrXLtG0DK6A0aNY30UXSFr2TvkmhM4VcwT6zZ9Dg+1trl3j3FNau5XG7i0WnGleaGd/Q9jpmRbhyEjlZ+n7CpZ/1rm1kAF5KYmqrYGkteuNrU9LYqvHeanURsxmH9uhdfSsUZxb/Mwr82VRePN8j2x5vW5FbQbOVOyNRVDxjkKAppxv9U+u4q4t7ZbfyUPrZflPrHlhghbbZnkOiGO1p29bG6BZFcgd4tn8+sd5a1Z9Bx9rz9xZS2bLVfEAm26s2xuL1ra2taGAk5vnUfUEmXH1Wr0xAL+UWNYNqBFqW17FP7qdbj+0TEsCy+9xY95rOyEE2uHjmHrcBvnsChfjxcXzzCKXevj6m838PyTaZ9c631itY54YiVvdtw/iH3aXiC0lUCWDfCLyOPrIdcgvRFPjncls8y7skjs5OhDS5QTBAQBQUAQEAQEAUGgbolYeZ0kpfY9VQ20RXir/O+P9+CBYU/h6eWOi7OU9agQ/YVjXFiz1SqLb8VELA+H4j+tBx7OhRhuQr36LqUEkGX4sBduEyJo0t6X/5PLGsXuoS1cWmEj622rznhF9cCniSlUGQq5efk0FzeuI+9rJVRT7uPDQXgMCKVhgA9usiIsunmFa8d3cXHZYYqsvYMaH9yiBlvYYqZonWCqjI8GShZhizGpiN244Dx4JM1C2xjX8BYXXiF3/0YurmiK75ZQ1fpn2TpNG+5/ezAPPuiOcSjzs7j08Tpy3Qfz51AvG9mjbe2cK7dlve+vZEvfcBr37kCDBi7G9ksOe15eyRMbT1hLbRV5YuUztnmc+Ind6WROkHQLffZp9qzcwMJ9lmNffZ5Yky2e3XoRH9mJln+6T56HJVQsk0m50WdSJC9288fTKMBNNn+15Vvu6zeMYLfjJPRNVu0rq7RTj+CYYYzp1pIH7leJVGvRqw3k9QX96S15daVDf4EjmzaQ0KA/n4R73paIlTI/tx8cxqthj+LvaS2UbYtYUEKK3dkxvgFR6WU9cISIFY9jQUAQEAQEAUFAEBAEHCVQt0Sso72ukXJy0iNNFmffmUeeeksbjTv1J0yidTt3q3DYGjFMnEQQEARqiIDfkDz2Rlzj3l99eCnqXvbbPa8QsTU0JOI0goAgIAgIAoKAIFAHCAgRW12DqGTPlfaUXb2S6+Z1pW44de6A94t9aNzQBcttcKrLGNGuICAI3BkC/yNx0WUGtLpF3r986B1Xz05YsRCxd2Z8xFkFAUFAEBAEBAFB4G4kIERsdY2aJpjGK6QMwvZPUJx/ioy3lpJfakud6jJKtCsICAI1TkB7i40rc3jCox5nUhryzLJ7bJggi1iL7bj0HNkdTuyNGrdYnFAQEAQEAUFAEBAEBIFaTUCI2OocHmUdalNP7lWthy28kYPux33k2FqLWp32iLYFAUHgzhCQhOyyPNjoyaBUWyYIEXtnBkacVRAQBAQBQUAQEATuRgJCxN6NoyZsFgQEAUFAEBAEBAFBQBAQBAQBQeAPSkCI2D/owItuCwKCgCAgCAgCgoAgIAgIAoKAIHA3EhAi9m4cNWGzICAICAKCgCAgCAgCgoAgIAgIAn9QAnVKxDZv3hydTmf8TxyCgCAgCAgCgoAgIAgIAoKAICAICAJ1j4AQsXVvTEWPBAFBQBAQBAQBQUAQEAQEAUFAEKizBISIrbNDKzomCAgCgoAgIAgIAoKAICAICAKCQN0jIERs3RtT0SNBQBAQBAQBQUAQEAQEAUFAEBAE6iwBIWLr7NCKjgkCgoAgIAgIAoKAICAICAKCgCBQ9wgIEVv3xlT0SBAQBAQBQUAQEAQEAUFAEBAEBIE6S0CI2NsZWqe/879eb3CrvR/FrkDGh9ybNOl2WhR1//AE3Jk8/K90blDI2b2pTDhhqJNEfNt0Ym7PAFyvpbF43Un2FNfJbopOCQKCwG0QCJmazKRgDwynU5g6biXpt9FW7a0aQmzSJLp4G8jYNpWYFXWzl7WXv7DMYQKNN1IY9QTFxeB0+STOH0XhdDnT4eqioCBQ1QSEiK00UT/+138vhrb3lrQgRGylaTpS8aluoUxo7w43TrJ4eRp7HKlUS8p0DurAS52a4nOf9LVDPs4fpM9WqweAT1uSXwxCIxWx9Xst6c/tmjE8fDB/95dayeO7D1KZnnO7Ldai+u2C2f6sH/nHUxmyL6+WGObOm6NCecwd8tNSGbKntthVFXgiWfR5GAFnU+g9dmVVNCjaqE4CrcOIffUFOvp54OqsnEjP0ff6E7dPfeIQ4jdNoqO79G8ZpPSOoU6Obrd4Nr/eEa3UzTo3h5UxrMPjB4TEbWZSJ2zM4eq8kO5A24qIVU598wyu857hnpt3wBZxSkEAECK20tMgkaK4Adwij3pbZ+B88sNKtyQqOkbALGLz0pi74iRf2a3mzFPt2zOko0o0FuaRk/Ejybt+5atCx85XVaUeeiyEWSGNSzdnU6TejZ5YDyYP7cJj9c6xeE1Z41KC4I56YmWRWd74VlqE1nYRW6vEdXmj4MjvQsQ6QqlWlNGEMXNVJEFGYao+bIlYuBs9saFTVxPR6V7SFw6xEuX2RuAOemLVArqsCVJpcV3LRKx3CNGTIwhp3gitm6nDBl0maXs3Mn/1AXSVvEj+MCJW4eM5naKhEdzyBOddg6h36JtKkhPVBIHbIyBEbGX5NdxI4StP8L+Ty3HdnFDZVkS9ChDQBAWT3N0PrqUxa9VJDtuq6+TO5GF/pbOn+RO/RalKC5MK2GlZVPGA6fl55z4WndKTVedCZ/2YOzGY5uV+XKg0xKqt+IcUsTC6/2B6+4Hu6CcM/0pftUzvaGtCxN5R/BU4uWbUIrb0DcCQc4ikd5aQcrqysqECJ63hopGLPyesuW1RXsOmlH+6P5KI7TaJ1a+G0EgVDKUGlLGtNzErykdmq8QfTsRKEAK2URjxKByZgcvnlQRXOdyiliBgJiBEbGUngxxWIS7gygKsRD1FfNgNs3VmeJ++/D3AFX7P4cSB71n7s46zhaC5V0v3P7flWZd0xn5dk6GUssDLPcZb637hRCW6Xfur3GUi1hpoVXtOq7q9KpoASgj32d0bmFCnJqIQsVU0Raq9GdPLvivp6/swcWO1n+6OnOCuErHWhBRRW2nPq3WDtcUTqyFy8RbCmoP+dCqrFm9kp/EDiga/J3oSNuAFHkwbwsTVlZsyf0gRK96BKzdZRK0qJSBEbGVxVvkFLN/sc1Pot1zPpFfC6OhnXCUD+kwOrZtCwmeWX6017UKJHBpGl5aN0MpfFw152WQcTGLGP0tCY4wPVe+jLFiVz4AxITRyA903Cxi91Y933w4jQAv6E0lMnLKJkhWaHoS8Mo2IpwNpJJth0GWwa/lbLPnSztdzTRjxqyLpqNFxaOFoEnbnV5au7XrliVjPQNYMb49HcS6H1+9iVq4Dp3fRMrrHEzzdwhtNPaC4CMO1X9nz2TGWXy5SNWASaj7HUxn7oydv/q0DzT0l6EUYrmbw8UfHSLapjWWBV976VhveQftiQ9Vmym/0C/kLfR5pbLI//yLf7f6G6RmmhFBG4eKRxuLUQvr17YCPWxG6o18w9rv7mT70CZprIP/UASZ/kUOW3FuNuwfDgzvSOcADjYvk0S7CcEPHuaPf8O5xvRxyVbLGsizKlp5vG3XK895W+/gADorOdi0DGf1kW3yN4w4U5pH141GWH8jhhNq7bqe97t3+ytj2HnAjgy3JR0hWXR4adx/G9niUx6R1gk7ALT1ZPxyx0/b9fPfBF3zZuAPDg5viIY1RsQHdL98w74uLlraoBqc2iNjAv40jMrwLgT7KTUVP5slUkt5J4pCN24Wm3UDGj3muZP1kkQHd2V2smL6EA+bru0TEWt879TlppM6aStJPVrNUE8TAV6N5rpMfHvJw6jOPkvLPRDadUAwpuSdPPBJIfP9AtM6m5DtTfg1j+atd8HA2kL1vPiPeO2A+gcfTkYwf0JUg1ZpPKWTx6MdLmL85DZt3xWq7d2oI6j+e6L93xE/pqEFHxu4VvKV6RhiNt8HEkJdJWsoSEi3srvizSoHj2Mu+PJ7qIStDVJlEo7TmcgpH+08iOrwjxkdnkZ7MY5uYH59iSgg1ahGf9/Xh6LxV5A94mZDGrpB7iAUvp+D3TjxhLbWQl0bS5KlsOq/cDIMIHR1BWKcAGrkrD1k92acPkDSrZA6a+iXPaXs3xLyjJA6MwzxTjPYEWJQu0xtYA+ODgyLW4+lopr0UUnId27wupa7ZEbGtI1n0bhgBrgayD7xPTOLOkuvCoWtTats0T3yOJBJ1oA1vj+5BgDzHDbp0Uma9RZL1texeUQ+5/B4UrBp/fSZHt1peEyXzOor9gW8zqlcAHsZHp47MfUlMmKfqnzK1St3bpPmawpL3NpGm3CTk8cjZNpGjreIZ2FYLBRmkxE4hM3w5457wgIJsDvxzBInm9eQehIwYz6BngkqueWl8Mo/y6dL5qvubA+9HZRWp8nfg27RHVP9DEhAitrLDXuUXsHyzr69Hj9YsSs3mGTJIGRfDSuXhan442O5A9o6JjFhoynJofMj7ZpN9sxGNlLVIhmwydY3w81HqZ3MgdgSJx6W//Rg4ew4R0g2z1GEgY2sMMattZKRTP5RPb6L3uKTK0q1Uvc5P/ZXJHT0w/LiL/jsdULAaP+YOD6a5KjdXyYkNnN39iSo7sCwc8/Xku2nRSEJDfajFmEPhqlYJjSojYjNPcljTunTodHEuX63bxdyrsohtnEtOgTc+ytgX5pB13Qdfb6UDuXy1YhdzjSK8bHGa89VWoo5KArkGRGx1jY/17HJAxJoFqK2ZKWVYXqPKsGyjPXP9a+ms2XScj9VKxqcVy/p1wMfWPLyWxtxVqnXGSts39GjuK3191ny4vOOXqmbQHJKHBmIrms/Wy7vm2XiWv9YRDxun0B9JpH+8Igdk0ZOnQ6fxML08qo+cA8QNT+So+d9CmLRmPCE+tizRcei9ISQYXwjlezLZZNdvVBKGmJtJprsffkp1QzpJfSayyXS3NSWZsolFT9qK4UzdZkPGVsu9U0PPuOWM62SToGUSGk1P4pePo6OtooDuyAJGxysv4hV5VqmTM5UxVyxEamVEbCZHv9HSUXqptzqyD8QxIvGoLGL9yM4x0Ej5iIKB7MyrNPJrZK6VfWAqIxLTjH+XKU4v7mRi5AKjQK52EVtt42MFywERGzhqETP7Bti8jpHeU6bEsNL80ciGiFUJ2Mwds5mw8JDqw46j16bqWtPr0Wu1psRYFs9k9UeDEk+sIXMn82MXqD6C2ZuXgUQunklYc5t3LItEY0qEgS4XPLytyxtIXz+EiRtV131Zoc26QyQOSTB97JDHg5xsXH0amZnrMjPR+PmZ/zb8lESfCaY7kOljje07EPo0Vg6fSkpV+BeUd+CjM3BJFeHEjj8JRcmqJCBEbGVoug7gf89Pw/CIO847BlHvcFUsalc/7A1k7n6fGct3ctUzlGmzo42JMDK29ibGHO4SQuzKUXie/IiU1P0ckkJjNH70HD2Nl5/1wzXnAFOHJyI9ik1fqqWOZrNzykQKxyQT2lT6W8fReWNJe2YNke1cze2bXzalr5lr57Nxdyb5UtsDxhMRHoiHPo0l/aeSas3OfyAzZ0UQVF2e2HLGqmKeJmeGh/fl7/6uGC4cYfmnv7Inv8gYdtw7JJghD3vA77+QvPgYW4znlUWs9L/FOk58tp95v9yEBgFMj+iEr4uOw+u+MHl/KyNi1X2T65friTXacpOctEMsP5jDd0X1GR0WSm9/V3L+lULUoZsmT6yUBfj/Y+/c46Iq8z/+WRCS3xAywgopEyrqipasvyDXyEIrMSNTQkUpVAQxEm8U6mKxpKRiXlGSQCxcBS+hGZlYKmXoz7B1sRRT8bKQgqFjNCw6CP1eZ+acmTMzZy6H++U7/ynnPOd53s/lPJ/zvTz1N/D11uNQjpmsiotk2vBD9mGc/d9XMGNgV1z5cicWnmcKdMCi1/6G7pf+hf0/yXGyug6wssbzPiMw6+mesBV0i26IOzErgmEsSVcz9o/+ODInYrmM0ap+P46PLjNxzdbo26s3Fk4YBreHgIrvchB5ik3RqFfe88+8iDmMOrgjdJxQVyycFohnnJUoO5WPbacq8UMtIHV0xowxfnimly3K8ndhzg+sVwB/bN0pxo59Z7HnLvDEE09hkZ9MdWSR0Xjxhqx1TXhP+IaDCOyvRPHuGCz/uERl0Zf298er0yfDoyQMS/iufJJgrNkRCk9bxv0vD9nbM5FzWg6JzBf+QcHw7/opIlfoiVhVXeUo2r4eSVmFgPc8rFzqD5mtHAUrQpB4XN0Yn9gMJPi5Qlmaj8y0NFW5cPZBYFg4QhmGpbmIjExBKf9DIbP5i8qH16Z56my5qs16CiRvrYF/T3754UjO9sGdwznI/uo7FJdWq8oOfms+QodIobPZ5LNthrVT+9FAgZKvspG5PQeFlZz7pD/sP4tkxTpPhMmLkLk5BZ+fKEW1swf8X49Vv0/A/8gp5l3VEBHLB2PeVVz7fgOUNwqRzVibTivhNXslEsZ5aN+FvM19+VdLEFMThR3jmMVQLdLn/OSHbTO9YHspB2PnqfMg+y3NQES3Inx6IBfHjjNjVgLZC+FY+iYzrvhMtHVukDsxWzdjlliNSG7y/tGb4OZErHs4kjeoLajMHiVpex5KVGPqZUS9GQovKaA8l4nxb7OCSt8SywjYxEB42AkfJ2T53GTqzfvYUSdH0U7T8x6aZ6ut9OUXCpC7S72uCP24ukBZjqIDu5CyKw+l1VJ4jHkV4UEeKAlfosmWzf+IwYjkD5enI+9OdwT8fQ2ihtoDvDEF+CB2WwL8XJQozc9EegYzLwGpdyAiIkLhJ7NF6ReRiNxcqhGxjEBXnE1H5BEvpC5QZ7JWXsnBkk0SvL3WH67yAiSGJKKAaUhEMnYPvYPDB7KRd7wYzBIk9Q5G7AKmfxhB3VSu/HGoi5uFB/WlsNkeC6uyptgHN+ELh4rqFARIxIrq5iTUJTAZiRkRAFidy4TN3ndElWD8Yu5lr0BxVjxitmvPivOKzcAKP1dYlniAs0pov0JyL3nOesEtuMyiOGNxDnxYVyiu/OC1+xE6sBoFCSFIPKVb48CV+xE+pFpnU9hEABpdjCgR+5AHUucMg0t1MbZ9dAaf6SRbssWcqUF4/pF7OLs3B++qrN+sULtfgW8/PYK1N7XVnfhyEEIG3DNyVIyF7sT81lsqYmsrcXLfEawq5bk9D3oK+1/srTnehWPCWei4DM/VPx3GrLxKPMEeW2Q+TtKUUG0GEdti/WPenfgV/0DMeKwrtFZobWdJ3IfioyBPSG6ewpydJWqXbJ6I3XbfB7P+5gJUnMZHOy8anofrMACpEd6QXsrHjAM3dF1NOQYl+Ri//4b6oWzZSoPyXLBq7nP4S425zN2NnmYNLiAgcbdqQ8fEpKXouAMbFqlJAHQtF0uiUsycD8queXWGYQzqtUzJszp6IXbbCvhJi5EdEoNMHYuEDPPSU+HfkzsOhFuTmQ13NKLTSjUfBDlPF4sFizlx0GCqxm7kLE9KlB5Ygsgtps4eDcSKT8PhZVeOvIVh2KDjei1B4ErmI6c9yg9FImwj44HT8HeVZe7E/DZZKmKVKD+RjpjlubwMs3rvQk7Ecm69XJ9w1qlh7FE3FsSDmup3i8cEv5kmRWzL9Y85d2LZ3AykjnFVCSpm76AzfQbOQwYjqGqKkP7qEuSo2sezxC4shOd7wfC0N9zjqFGImZvM9Wz/Khl32mgk8cKXDOc9C5tzVX5KpvXYkJcgb2cKNnzBnyPaMV64bgbizYRGcXsqg/OMh8YiI9EPrvwxxf5f9wvZCFmYqcvQfR4yPvSHKyd6uTGq8cTjhDs3Vw33e8ZWBK6Olu0jLVyQHj+I2vGDUc+EMgHocsAd1j9YeC9dRgSagACJWFEQeSIWgFXJIdj8M1IlaBv/41zX9OJmmIKNvOAkT4Ui9jV/ndgrTT148Tf6L1X9jYTu4uaLuB1x8DXiVsaVr2sVbnzrm6IEUSKWta7ZXDyCSZ8bHlLKiT2tuDMuRtXXouVFrLl4Ui4m1l3ruqxfV8N2AhLnnljo54XHe0lhy76ctONKSCQ1g4htsf4xL2LV44rvcs0frQJt54RmVRXg4ADbO0VY+8k5fCu0TrAfHUyOf7511egHDnOW7aaYYY0sQ+KPuA/nwZd1Y2fiRItP5yFHZSHULVuzJul4nxh7vnGhYyiaTLn7cuVzllVDV0ht/KX6zFIhwcLF/Xo42/POQWXLtkAgNZIye7uYhDosE573jk4d2PeP1oVb/LuKK6/5RKwFsY767eBcNTnXdKEPDRJfhL4VCv8hMkjZI1m0bISf2fQituX6x5yINZ2YS2jMacWgosoe9g5MONISRGcIfVQRMzeZXhAz7/VnlRQ+E0IRPGEkPFXuv/qWYbZsvoXTxMQ0Pq4F6hiWjINBRtx9NUsQa1k1GJP65QmJWE8ELAjXjePm1Z1EbNOssFRK2yBAIrYh/dA1AvUhb6P20Yea3p0YForYUXHY8ZavYLyYqkkNFrGWuX+1RRHLWcwsionlRJKR+NlOK2JdBmPbVC9I9WN+uXkiKJybUcQ2e/9YKmJv4OtN+dh0X3/BMC5iq4tO4KxsGIZ3r0PZt4ewqFBhmNTHEtfzjiJiVegk8Bo3DYHPecOTOatRFb9q6FooLoutmM2smI2yeBErC0tGcpCReEGmqS0tYrvy43XNfAS4kYfI8A285H7s9Z1WxPohbkesiQ+6LSxiW6B/LBWxRWnjsWSf/ngyJWJLkLcPGMnE0sqLkL5sCXL0k62ZjCfX/8DUWBHLlSfRup2jBDkTo5GuMi+b+XCg13RRItZUzGqjRawM4RuSEdjfyDlCgIUefRZsjK2WoW5JKB7UX4ZN2juwqiR3Yguo0SVNTIBEbEOBNldiJwtFrNqt1xaq+IsPMtl08bzFt8EilrMulCPvjTBs0CSSaiiolrtPMnAYtr3kAdvaUhzcehwfmUpewLpxMu7EH205g4M61eTcifnJlzqHJVbzIYAXJ6xG08LuxC3WP+ZFrNpdXC82lR0vGnfi68cRsrdULVL5MbH5wDszAvCEo36iMLYAMx9TDGZPe7bEGjSGyZy7FLHTvSDVSY4EmHRbNChHjIhlN9o2fJdHY2uUWBHLuSMD8rOZSNn8OQqYgDTm1+LuxFxdTCST0jQ7GGv2M/HHpch9IxIpOmu+1p24ZN9ERKcx7ekkltgJK7A/wgu2ylLkbUlC5iF1HLfqLWviLNimt8S2XP+YG6dcaJPiTAomxellxeDciXWyMOvOoQIuKZS8EBtmxSNP5x0tZm42lYhlyvFHQjYT687/KGHKhdtwvRAlYtm1wPZsOsYvVjtdG/2JtcRy7siq3AApSDlQoIqJZX5N7k5MiZ1abnNLTzJKgERsQwdHK4tYdZIUgHmZxLyfq0k4EDpuNHx6M0cF6MfEahdo0+7EgOzNVKS+JAMqi5GzM12THMAsqmY7JsLsk9kLeBlzayrww9ensOOqQnVOrFRij2ce458T2xWLZgRieHdAWXoKH33BJXZyQMiLfhjLnDt05wyWbSuGOsSjc4jYGeOn4hUPoPrsl1h0RM4mMOqJkOFeeMLdQXUExdo0XrZcFRs2HtNGibLvDmNlYRXKzLrYm3N/ban+MS9iNR9H9BI7PTFgIGaN9oLLQ0r8/MVeLOIsC/qJojRZloWErBTvzX4RQ+zuoazwW+w4wybTMjbkW0TESuC/lD2+QXUESaLeZtPS+ci/zg9xqaHofiFXm4hOldgpELHLwuHlwMWhsvcMi0VGvB9cmeyxZ3Kx6+NP1R/qmGRDk+cj0EEgsZOAlVNoc8nF5iqv5SMz61M2YY9Qm8SKWC4UQ4nSQ4lYvLEQcokMvqMDEci5LRqzxDbD2qmfmCb9AJOER51Ma8qcQEg1iZ0kCF27A8EDmSNnipC5hUvs5IPgN99A8DBX2Cr5McSdRMRybp9VRUh5ezlyS6vVicimBmK0twz21sKWWHU8JvuBmUnww6kIU9PGZExsy/WPORGLYXHYEc94gOkldnphGmIjAlTH9cmPxyNkBZcLXH8O8TJmCwhZy+emWBEbjhWZnijfl4PDp/+tTrimWn98MXJCqDqhm86HNAmC1+5Q9SMUJcjLykbOYUYQqpNYhYd5odQgsRN0M36rniD0gS0AK3ZHwctendgpcx+bmFNofIgVsSPisGOJL6TMh5fli7FBkwwvEK8+7alyiW8yd2IRe2DJC3HqI8nQTMcvNuSVRPd0CAIkYhvajSImsGWPELcxkEUkI9lYmnvmgY0QscyX9rjMWE3smkH99c+74y5olmMiLKPHXSV5ZADWvmrkuBLmGNUzuQg5qj7QVfLIYGwKNuI6Wy/HyewvsUqTwKk5Raz542p0j06x3H1XHc9peUys25ARWKvKRmrkZyQOl7NW6t+lU2+zrrOl+GzNcWxjC2mZ/jEvYgFbzAgap8pkLfRTlhzHO/tL8TP3R4FsxxJnD6wKZrJY38OVI7m8o5sAt0HDsNbfQ30+rMBPJ+lWi4hYNsEKe/wW/8gRcbORf7XpMAUmIUr0vHSeKytPSAs8VPCIHQtFLJgMq2uZDKlGWqMpR6yIteCoFWMitjnWTr0YZN3W6gkwzbEngiNcdTZudBoXxyjuXaUzClRJBIU2+9qrzB5Xo/f+sdjyKTYmVpOJ19ioFxaxRo+SErRQGp9ROmO8hfrHrIiFqWObwJ67y//oJeRi7InAlTJDiK8AACAASURBVEsRPkRqeL3Fc5PhJsYDw1wYgUC2ZH42Y4Nu0v3oJsoSy3wSNxN2oBGaYkWsmaMXmWa0hojlLPgqjMZi7xv+cqE7OzEBErEN7fxWFrGAFAELVmLKszJwZ9grKopRsO8Y7CdEwdeu4ZZYtcLzQvDcKLzsLZDQwpiIbYZjIhrUPTb2mOXnjeF/cYH0IfbQyPtylJ3/CbuPl+LbWm2pEufeePfFx9DH2UEtIuqZQ8HP4eDhYuxRa1321zlELGCNscOewsRhPSG1sQbq61BdWYKT+SWQjHoRw22NZL+1ssesF5/Csx5SSJj72F9jRKxqGDZ7/1giYpma2OKVp4dh/F97asdUdSV+PnUCK88oeBlRjZenEeVQ4OcvD2HRBea8XfVP2qM3FvvzxiFv5LW8iAWYM1q3sUc5oInOfJY+G475k0fqJKJTVpWj5Hgmlm/O12WoXoTgNWk+ol7xgYxb5FRHY+Qjc1UK75xHMZtZFqyzH6IWhcKvv6vhmdyNELHMuhn693kIGMLG+9Yx60kRju0qgeeCYHiW5WDsHPXxLTq/5lo7hdZxRTmKvxFgPjAQcXNfhY9MqklIxbxT8j9ejpRv+MeQdBIRy8zLl+Zh5dSR2vHHsDuZg2NdAxE1wl7A8qYet76z38NMPw+4OvA+fDVGxDLFtkD/mBexRtqnlKP01OdI2ZiNIiEXYX1PC2jPYFVW5OPDOUlabw+L5iZTDzHznonFD0fwS0/C00UKW80Zz0rIbzDzcz3Sdca48XWCSUhX+FkK1u8u0uQ4ECtiVWv+s1FYOt0PQgngGi5iAcmQUCxdEAAv7ixkpm/OHEPWdU/Mn+SJ0n1jEd0Ux7qK2QMz5xxvZY8nqytB9svRyDRcBel/iIBoAiRiRSNjb2An8B/nPoLt7sSGlkL3EQEiQATaIAEuTgyQn0hEyHLVCYT0IwJEgAgQASIAeOxDbej/AqeWw+ageVXs/95uzPNm/M15Z9oSRyLQSAIkYhsMMAl18cyZsVXosnc5rM/tanBJdCMRIAJEoK0QkMh88XLYTHUsJMqRnxCGJL3zottKXakeRIAIEAEi0MIEui9D/ZRQ1PYArA9PQZcCE5mJmbwA48Ixc7IPXG2B8vx4hCVxMdMtXG96XIcjQCK2wV0qwx+TjkA5+CFtCSW78FBmbINLpBuJABEgAq1JQDceUYny/A8RnZRneDRQa1aSnk0EiAARIAItT4D1QNTkbbx3GbbrnsOf7hmpChfTy/7ZwHW85VtAT+xgBEjENqZDrV7BH2PexoOhMtQzMRYkYhtDk+4lAkSglQmoRKy3LRSVJQKxkK1cOXo8ESACRIAItB4BTsTWA1a3zsH600hY3So1Xh/uOCGTuQ9arzn05PZPgERs++9DagERIAJEgAgQASJABIgAESACRKDTECAR22m6mhpKBIgAESACRIAIEAEiQASIABFo/wRIxLb/PqQWEAEiQASIABEgAkSACBABIkAEOg0BErGdpqupoUSACBABIkAEiAARIAJEgAgQgfZPoEOJ2PbfHdQCIkAEiAARIAJEgAgQASJABIgAETBFgEQsjQ8iQASIABEgAkSACBABIkAEiAARaDcESMS2m66iihIBIkAEiAARIAJEgAgQASJABIgAiVgaA0SACBABIkAEiAARIAJEgAgQASLQbgiQiG03XUUVJQJEgAgQASJABIgAESACRIAIEAESsTQGiAARIAJEgAgQASJABIgAESACRKDdEOiwIjZy2CFM7KXbD4rzqzD+wjHDzvG8jyPxNbic7IjIgnbTd1RRIkAEiAARIAJEgAgQASJABIhApyNAIhaAbHQN9kX/ij/DEbtiHRBb3OnGATWYCBABIkAEiAARIAJEgAgQASLQLgh0WBGrQ7/nZnz9Nw8YtcSqhGw1DsbchoPcCcvDJUhTtIv+o0oSASJABIgAESACRIAIEAEiQAQ6FQESsbzunrxYjqSRv6Pq/3rh8XjrTjUQqLFEgAgQASJABIgAESACRIAIEIH2QIBErE4v1SFr9y94qpsDDs13RCS5FbeHMUx1JAJEgAgQASJABIgAESACRKATESARq9fZT0XfRVZAFe7/qycGLOnSiYYCNZUIEAEiQASIABEgAkSACBABItD2CZCI1e8j+/s48mkF+v3mhOWTJEhr+31INSQCRIAIEAEiQASIABEgAkSACHQaAiRiDbr6D6RuK8WYng44FOmIyGudZixQQ4kAESACRIAIEAEiQASIABEgAm2eAIlYgS6KW1+OWZ5dcCLJGVOOtPk+pAoSASJABIgAESACRIAIEAEiQAQ6DQESsQJdHZFQiaV/A4nYTjMNqKFEgAgQASJABIgAESACRIAItBcCJGIFeuqtpFuI9rIiEdteRjHVkwgQASJABIgAESACRIAIEIFOQ4BErEFXa2NiP3vVEXMVnWYsUEOJABEgAkSACBABIkAEiAARIAJtngCJWP0uslfiYFY5BteYzk4seSEOH831hRRyFGychcSvqtt8Z1MFiQARIAJEgAgQASJABIgAESAC7Z0AiVi9HpSFVuG7kLv49Vs3eCdaGe1fr9gMrPBzVf+9Ih9LZiShqL2PBqo/ESACRIAIEAEiQASIABEgAkSgjRMgEavTQXXI2v0LnurmgM8iHTHX1PE6En8kbJ0HHwcAdSXIfjkamW28s6l6RIAIEAEiQASIABEgAkSACBCB9k6ARCyvBycvliNp5H9RVeCKx9+zNtu3/u/txjxve0BegMSQRBSYvYMuIAJEgAgQASJABIgAESACRIAIEIHGECARy9KTja7GwZjbcJA7Y3nw/yDNFFWJDL7jwjFzsg9cbYHy/HiEJRU2ph/oXiJABIgAESACRIAIEAEiQASIABGwgECHFbGRww5hYi9dAorzqzD+wjEDLDLfe8hafAsyOGJXrANii02QG5WA3W/5wJ69RFmRjw/nJCGP8jpZMNzoEiJABIgAESACRIAIEAEiQASIQOMIkIhl+Hnex5GE+ziX6IC55rIzsSLWtqocJcczsXxzPuSN6wO6mwgQASJABIgAESACRIAIEAEiQAQsJNBhRayF7afLiAARIAJEgAgQASJABIgAESACRKAdESAR2446i6pKBIgAESACRIAIEAEiQASIABHo7ARIxHb2EUDtJwJEgAgQASJABIgAESACRIAItCMCJGLbUWdRVYkAESACRIAIEAEiQASIABEgAp2dAInYzj4CqP1EgAgQASJABIgAESACRIAIEIF2RIBEbDvqLKoqESACRIAIEAEiQASIABEgAkSgsxMgEdvZRwC1nwgQASJABIgAESACRIAIEAEi0I4IkIhtR51FVSUCRIAIEAEiQASIABEgAkSACHR2AiRiO/sIoPYTASJABIgAESACRIAIEAEiQATaEQESse2os6iqRIAItFMC9g+QlVqFrvulmLDnTwKNGInEFxZh2MP8Pylw6qsgxP1uos2Ocah/NRh1bg6otwK6HHCH9Q/tlFGnrrYDFs14EcMda3HlSC4WnlV2ahrU+A5IwD0cyWsD4WErR8HGWUj8qroDNrKjNykC9QuWotYR+JPiV1jnb4R1YabJRkcOO4SJvXQvUZxfhfEXjhne53kfR+JrcDnZEZEFHZ0lta8pCJCIbQqKVEbLE3gmFP2jvSG5lot/v324gc8fDbc9AXDm392o8hpYDf3b7N0xN3ESnv+LC+xttX+8tPctRKY00TOomJYjYP8AH6fcxkiXP+Fyzp/xXGoTiVirONQtmoUHXbVNIRHbnN0qw9qYEegLoOzrnZhT1ITPchmMHa95QcIUef04xu8tFSjcAe9EBOAJB96fqoqwNu0cvm3CqogrSlun6qJchHxdJe72Nn11OJIPBsLjSg7Gzklv0zVtF5WLSMbBCR6qqipOJWFSQr5AtVnm/L+0B/5s20r2jUV0WrvojQZWUiti1QXcR5ec6bAuOmG0PDEiVja6Bvuif8Wf4YhdsQ6ILW5gNem2TkOgw4lY20XLMcjbAaguwoXpW3FP05U2kCSuRP8BNsDvp3E+LBP0rbsJxvm0BfhrQB9mW4erMUn47T/aMm0WxmPwcCcAV3F54joomuBxmiI6rIjtjrkf/x3jHzWE1TIith9W7JuNYd2MdNblQxg16+um7EmzZY2Pfxthw21wbs37WPKV2cvb3AVvJf2KaK96XM7pYUTAMlVmLbH4Hu9/9S6OWtIKryNQBvYD7vwLNtuX4k93zllyF13TYAJaEXvlq51YeFaoIO01Qn+tPpOLkKNCQs8SS2wbF7FG29Zg4K18I4lY4Q4QEJq8C40KVIsssc0sYp39ELUoFH59XWFvp660Ul6KoiNZWJ+RD3lDR1ynEbEsINvJ+GPsUtQOdcAfZYfwUFqkZeR6bsbXf/OAUUssANnoahyMuQ0HuROWh0uQ1qQbR8uqSVe1HwIdV8SiCmXJS1HJfaKWjIbbx6zVjURs041QjYgFKnNjUPZJLVv2ADhnzIGbyj2yrYpYPgbWKtvaltgXQnBgyVDYKy5jd9IO/PO735tW/Jvt+bYnYmd/9AEm9fsdp1YktDsRKwupwpHQu0CJCyKjHoKAAxXbI+JF7B+jf4TS1wFddrvDmvSr2ZHd+Asc8M6sADzxMHDly51YeL4pRazY2rGCFq1tiQVmTZqKsTJAXngAM77tSDtOErFNKmLFDnE0Mf9RsciY6wdXnncTv0qNsqJ2NhGrAvcW6hZF44HyBGzXTYGQf5FBl1sgYpl7Ji+WI2nk76j6v154PN5a9MihGzoPgQ4nYu1Xb0Q/pzLIrdxgW7wJl1ZdVPfmtAUY4l+LypsD0ENKltimGuJqy3cN5L+4oFttLs5yrr0qS2kfVF+0QY8Bt9uoJbYNitioaBwNcsfNo+sQsvyXpuomEeWwIhZnkDhhB46IuLO5Lm2/IrYeH+8ow0hnBxya74hIk65RDRCxY3+Echhgk/o4rG40F30qV0uAs4RW4Yd/5mJZhQkRa9QluKl4th0ROyNoKl5xB4xbp5uqzS1dThOLqJaufrM9r6W4NOVzJAjftAeBfQHFpVxs3ZSFvEuM3VUC2VP+CJz8Kh4tCkFMRgOhdUoRy7oWo+lFLFCHrN2/4Klulrw7G9hndFuHINBBRexpXL06GH36nGPdhh3Qbf1yPHJ7K8ocZqJfbz3LoNMAOMyfiJ79XdBV9dGnFsq7V1H2yVZUfVfD62i1tc7u9CZcKhiAntNGwtnRBlbMHXfP4/qGrVD8xFki2duYst+eArfeTrAV+qCkY/mzgfWEIPQc6w0pW259bRV+K/oCZZtOok4/D4LEBXaRU9HLuw/sbdTPq/29DBWff4LKfQI7rCdHwXnyCLj0coKNNVBfV4v/XjuOsoz9uMdqfW1j7WAbMQ1uvv1hL+HaeBGlekzUIvY2rh62gfvoWlyZvg6KaqDrO6swwOk4Lt78GwZ6A2Vrl6LyJFu62Hpz1w91w/90VdeFqTusbWClw8+4NVVdT+ha53WmsIWW2KcD8MiUEXDuYQemO+trb6PyWBZupBkAbNgCwYpYs67D9i54LWYSxg93R3f2y7Lyt19wZs9OJO6s0LHePpcYj7jhUFkyV9eNwYooP/Tv3gXAA9z5+WtsePtrHNcYUMSLWPu/Pom3o5/HsEe7q8d4XQ2uf/85Nq74Hmf0DDP2f30cs2eMwTO8eF/lbxW49M0+xK+/jDssNXWddbIcGfL8jS+0n0fq0THoL+DuzG+/xh2ZtXjj5BaMWw/MfW8SxvZj63/nMvavT8fG7x7oPLP7qDFICPfFYFfOD+0OLh3ajSW8euvcEFKF66F3cf9fPTFgCcPb1K8NiFjVRswFhR9E4pjne4h4wQNSZmzVKSG/kIOkf2SiSGcNksIvbD6mPOcFmepC9trSQny+ZT2yz3IX+yEhOxY+lTmIOeWJhEmesLdWomTfEiy+FoiP5vpCaq1E+dH1CPuAFycn8ULw3Ci8PEymrgcTS1daiJzNSbyy9ZgOi0JqbABkKEFOXDTSLzRsGgrf1QwidsgI7H9BpvM4y8SgZSJW4uCCOaP/F0/IpLBlFs4HCpT9eAof5VfgbL1+K20xdtgQvDLUAy4S1USG8vcKXPjuNFadV8BYGp62IGI9X5qH8CBfeLrYqxulVKD0XC4y389EgUDFJUOCMX/2y/BhuKiaqoT8ymGkLUtBfiXHRSuiJn6kQOybgfCRqctXVBQhd9USZBqMLyn83lyK0Gc94cpVRV6Cwx+9i5RvtM6q4ZsOItC5EBu2VmPybD8wS4r8xAbM2ivDyvcC4WEPKM5mImZxNrjoaMmQAIS/Hgjf/q6aXAnKqnKUHM/E8s1GXGElgUjYGg4fSVMmUxInLv3idyN2GAtDTQ+FH0xCvNmYCcueI302Ckun+/H6Xo6Sr9Lwrg4Tdg1ysPTZ3Bhg+3OEB1wdNIsQCvemIGl3kXZOaETsRKT/FouoIB+ohkqdAuVnc7E6LhP63zANx6ACpadzkPJBtnadHZWA3W/5oGJfDAoHJCB4sD1Qw6xti1Ea9BHmPSUFasqRvzkMSRqelq7LjV0bm1PEAk9F30VWQJWF78/GtoXub68EOqyIPf8x4B49AHLGpfhaANzXjEBN2iL894WNuiJ2wGi4/SMAzqwI1O3IWlTmvo+yT26z/80Kneoa1EjswG5ltbfouylLBsF5/Wy4OZoYHhoRZgPbRfEY6O2gEmn6v/q7p3FhfiaU3AvZTNnVp7fg0iqev5v3RPRdNAL8nCDcM6oZUc5ZrFX/6QDJsjh4DLQTqEstKg8koGy7Oq6LE7GXp5+D48cBgMqleBB6fDwTdgVLcbN7rK54FFtv5vo1s+HGhNYK/VpQxFoFzUb/yYMM+535eFCyH8WLj8JgX2jByqC2NJq5kC/Y7D2x4uOZGNZd+J47J7dielyxRshyIu7MyTsYPNwd+t5UyvP7EDSngL1epIh94WXsiHkWjwi5aN35HolBu3nWXNOuyje/eB8ha9QytsVE7L/P4OZfhqK//mRWXkZG0Bb8kxXh7q/PRPIMT/C3Yhx95c+fI/KNb3Bdrzvi1pdjlqcV/pXaAxNyzA2EtiJiPaBQKGBvb9hSg1g3XqIWg9YpipA+YwlyVOsVu4FEOcq7umrd+SpLUeogg4wbO8piZI6PQbaqMD/EbpsPPxehgSVHwQchSBTYBPM3zPLj8QhZUWgOfBP/nY2JtdQS25wi1mUAUid6w+UhgSbeLcLarboJoSa+HISQAUK8S/HZmuPY1sSkmqo4yZQ12PG6p8G6xpQv5CIqeSEBHy3wgVSgArpjnBVRVXLIJVJI9T9CV+QjfkYStCNMhuDVaxDKCA2DnxIle6MRnaGWpCoR61aO8nuucOVeyspylMpdIXPhbi5HflwYks7w5pDQCxxA+aEYhG0UcPXgz9FL2Rg7z3QmWcv6xDJxyZXVnCJWNmUN1rxuZF2+lIPoeensRwCtJVZZmof1cRt4HyuMtdoT4ZtWILCv0JwoQc7YaGjSfbGcFZVy2Dsbjqzy/HiEJfHWIlOuzfICJIUkQvU5jxWxqCiHrYurZozLS0shkck0/1ZeyMT4heqVExavy5b1tvGrWBFrdQK2a5rWnVj1TPv7OPJpBfr95oTlkyTo0PmyGtsVnfj+DiZiB8A5bQ7crBl34f+DQ8YcOP6UhCvV0zBkWKnKKmvLuBtrLLEOsF8dj369bVD7y1GUJOfhXkkN0KsPJOEz4fGYA6xqz+PnqVugtsfystnW3caNvVtxa28ZMDQAsrdHw8mmSsfiaBURi8dGu6Hu1mlcS9+D6jM1gIcXpNGhcO8FHTEILlERqnBz11b8+uVV1Ffbwep5f8jCRkFqA/z2bRKuJpepasIlsKq/W4SStD2o/r4KcHJC18kz4THSDTaowPVliZCzyUds3l6OwU864Lfv1uF6OlM2VO20e+UlOHc9jNK1PEti0BwMnjwA1nfP48rOnVAcqwIkDrANnAr3cYMg4SXNsl+5Ef08GMv2JmD1GvRR7sGPJwdg0DQH/Gf6Oijn6FpARdebTQ5Vf7sIJRlsO2EHqwlT0X+qF+xaSsRKRqBn2kT0sKlCxYGdqMg5j/pqG1iNHAGXqePh4liDG2mLcKsBiZLFiliNwLvzIzLW52A/Ezf75+4YO2Ma5o7pBVtU4Mjbq5HIHrWiIwh/u4z9qTuQceh32I4LwUfzh6I7I9jGbME/VSPLtNDUtRD3QtzOBXjO9QGuH92FLalncOpXoPuTQ/FG1GQ892gXXD+QgBnruTNi+iFh+yR0//FL7P7sAo7/XAPYP4yxUeHqepcXIGbqPqj2bLyfZe7EDbPEqrabdb/j0he78X56Ma7bPY4VH07DsO4PcG7bYkRvZ16mvkjeOwGDbX/HuV278cGOYlxXdIH7GF+8Ff4yBnevwZn17yDmAL/WdcjK/gVPSR2xy98BsWZfMiJFbPdlqJsWigcOpbBZ9TSstBnszD7J6AX8zU9lETI3JiH7NOAzdyXixshgKy9AYkgiNCcfRCRj99A7OHwgG3nHi1FaDUi9gxG7IBReUiWKt49HTJbeBpwRt1H58No0Dz7MhlxZgpzFKZC8tQb+PeUoWBGCxOOAT2wGEvxcoSzNR2ZaGnJOywFnHwSGhSPUTwbb0lxERqZorFSaNjGbwzf94NosllhL0JpK7GTKDRkAK2ibxhLbFQunBeIZZyXKTuVj26lK/FALSB2dMWOMH57pZYuy/F2Y80Md26ieWLvAD33vX8SeT85gRzXz/9bo26snpo90xtV/nmmzIjZ8w0EE9leieHcMln9cokrOI+3vj1enT4ZHSRiW8F1EJcFYsyMUnraMW2kesrdnqsaWROYL/6Bg+Hf9FJErOG8AfpIhOYq2r0dSViHgPQ8rl/pDxhwVw45XBqJGTMuLkfPxemR9VYpqiQz+k+cjNMgTUkURUiYtQS4nYpk01yhH3uIY1M7egYDezL/lKFw3B0XPbUP4EFuU7B2LaFX9/RCXHoHu5z5FTu4xFDCusEzZs5bijRdksK3Ix5IZSTBImO0ejBWrQuHVHJZYwelg2tKpFrRoGkuspi/lKN6bifW78lBaLYHshSmYPz0QnlIFijZPwpIv2IoODEdyYiA8mA+WjIX0QgFyd6n7X+jHrUFQlqPowC6kqMqXwmPMqwgP8kBJ+BIDEasqR16EzHWm1k4fxG5LgJ+LEqX5mUjPyEFhJbN2BiIiIhR+MluUfhGJyM2lGhHLvKcUZ9MRecQLqQt8VB9TlVdysGSTBG+v9Ycrf222eF22ZD0zfc0fk65DOfg+rL9ejS4FaTD7Fd/CmFj1U/9A6rZSjOnpgEORjoi81vj6Ugkdj0DHE7FMMqHqozgbvR9dGBfSRy+irNYb0ptqa2PX+FUY+FgVrsYk4jeMh/uaUZAyouzNrbin43bkhG7J8ejjWoObnyxCBfPm4URsbQWupyVBfkzrOixJXIP+A2p03FXVgs0Ot/bG4MYu3uAZPRMDI7xQx7OAqutlB/nXCbieyll+2XsCZmLgNC90LVe3qx7ecNkeike6VuBqXCJ+0/FktUHX+OVsWUtxPVVtMeUL6isfZqFG3+2ZVz11W6pQuioBt0/rDnp1PWs1Yl0Vg+xahAuvb8U9Nu74RrEMPR2OqOJjrSLjMOR5B5ah2HpzyaEMMx9rRH9LidigOXh88gDUnEzC5bXqDwmaX8BMDJrmhdrvN+HS6ka6FZt1Jx6KNV+EYKhdBQ7OWY0PdJLLdMGktfGY/Vc73PwiASFr1OKRE7GK858jfvE3PBfffkjYOxsjul/H7lHJ2KK6WoSIfWICdqz2hZOOJZel0udl7Nj6LB75+XOMeuMbMysnK0B13IO1tzSriFVcxj/fTUfGv7WuwyPei0fC0w9DI9hfn41DM/pB8c06BCXoxSkHTcOhqMeh+G4Lgt69zGunEkfyykV8RbZQxD5xBPfHqc32f3pQBev9c2H9o/F0UaJeWayIVVbk48M5ScjTrIfBWLM/FJ73CpEUHK+2EJj4cZYXrRWMc+VjXIijEZ1WqrZE9dVakNT/5jbAXojdtgJ+0mJkh8QgU2ddlmFeeir8e+pZQkQ1tDkvbiMi1mEAUiO8Ib2UjxkHbui6Aj/kgdQ5w+BSko/x+7lgainem/0ihtgpcCX/KJadUTQ8U2tz4hUoOyBxN6KG2qtiHVN03IENL5ZEJGPPBA8or+ViSVSKgYun7h2siK0zdMUNXrsfoQOVOmJM/X/VKEgIQeIp3ZICV+5H+JBqjejlxj9n+eXmDCNUZizOgQ/rgms+2RBnLbZsbjZN15jKTtyCInbKGux/3RPVQh4XE1Zgf4QXqk8kImQ578BRLkThKZnWsi4vQd7OFGz4gm/J5rkfr5uBeHNn2nIfACsLsOGNRNNr59BYZCT6ofuFbIQszNSdm+7zkPGhP1wv5WDsvHStiGU+9s2LRvp1jn058haGYcMFy/vfcF1ugtFgvwx1M0NR152RnIzrwy48lGnik60oEQuovZm64ESSM6a0hQQdTYCMimhaAh1TxN5mzw5lrZt2uI1fWEGmExsJ9VmjXS/uwY9xxw3IclbDyty5KPuE+bO4mEvrefF4/Gkn1N46iStr96OGsfJ6eMNp4RTIethA/rVWZKrEYO/buL4sQWM91VaIfa7GXZn9963j+PHNPeC+pWuuZzMG67oJO8F+ZSz6eqhdhOuqK3C7+CQq/3kcyl/4cbysNduUCzQYK/JclG0H1Im02ERZbAbo7qhF5d7FuLGrVpVQizmCR81QbL3Z6++exLmILOhEGwsesSOuf3Q73HRMLGfJNjX96kv24+xis4E+pmewWRHLCj4jVkuw9yuYWM84tajiRKzZOFvV1SLciSOjcXSyu+n23Pke8UG7wc0u+6efRdwMXwzl4mf5d7eGiLXgyCBO1JpsqIFYv48jeWJcocSLWNTf5e2lZgAAIABJREFUR5evl8O6oClcBLVuaIYbZ84dWH+j7ImABeEIHMaLF+NBMhSxWuGp3sTr/5vbAJs+wkP9CF0rWNO+FhtTmkh3Yv6jmtISO+gp7H9RZdoz/rtbhFVbz0GTquCRwdgU7AWpKumAEvKKEvxwshg7rt5r24JW4o+4D+fBlz3wmzkypfh0HnK2qy1c/J9mI6+xcJoCZNxt1tCi6Iu4HXHwFfJR5s8J9rm6H20A/fKEBIfkqVDEvuYPLy6Ol1/1qlYQsQ04v7UpLbG+S3cgjokJNfXjxKDBNVL4TAhF8ISR8HRm3IXVMfrRaZyQZfte3/vE2LOMJnYSWDvDknEwSH1ertEf91zWndhew1p/TAqJWEvX5casc+y9zSxiIxIqsfRvIBHbBF3VUYvoYCJ2FNz2jIezxjrHWvKUJ3FutloECYlYm58ycT5Bz+TIc9ltqIiFxAs9kmeip0B+Gv0YV7WIrVBbiHlnraoHnhERq7HM6g1PQRHLXvP0CDiNHA6pp5smGZTi+y24vJoz6fGPxjE+7NUilu++zZy7awP71WvQr9dFXIrYhGrGgiIkYi2utwnR28IiVnP+sImVoEVF7C/fYMbrnxvEYbaoiGUFs8nFkS9iX5iEvUuehJFQXqCNiliL4nNbSsSqYMsAt6V48PoY1Nk2vTuxZSJWhvANyQjsb+S8Cp14RM6qQSLW5FxpShErEGtr8Gw9Eav6u1VXjPXywPOPeaCvsz1UXzxrruGzT05gm7HMTm1idySB17hpCHzOG57MGaCq+FV9YcKJRVueq7upyosRsdwYNw2Dcw8WLWJHxWHHW76CcbyqJ3ZCEWsYayvA3qiI5a6VwGv2SiSM84AtE4IwMRrpqnHO9r0xN239R4kRsaZiVrlyGyxixazLjZ24MvwR/B2UnvfR5eA7sC7c1cTuxMBbSbcQ7WVFIraxXdWB7+9gItZ8hlkdEXt3Ivq+MwIOvBhPbV9z7sT882bFWfqsXl8Az3F98ODubVg/rM5OrM4IfAz/WZ0LJc9rWO3CawP54aW4nqZ2Adb8WHdi22vcETYj0HMnE58p4GYLrTux7rmtAqP46fFwj2LibXUtwKYFNb8cVvDCxJFFOiJWbL3Z6+tYd2XNo3lJsITcifUttwOGw+XtKXjEUe/sYB0kZsYO2w6+9bxZ1gWzllhfJB9i4jN/wf6Z67DxKr8WWnfiS3sXIzJF7SLbbJZYNsOv7b93YMxC/UhWQzqT1i5TuTor//MNNq74GgeZmFjVrwndifUsvxj0JNa8NwlDu+udM8udx2uBJZb7MMB30Tbf99wRAc0UE8tEDDX1ETtiNmKc2xuYWMEUpBwoUMXEMj/j7sSWilhWENgUIf3VJTCbE8t8Z7TgFW3EEusyGDte84LNT4cxKU/PHGkpDauumPjCSIQ8JoXy4hFM+lzwTCFLS2vB6yTwmrQUsdO9INVJFgbI5mYgdYyrKr6Qcds1rcvFiFg2WVPfcuS9EYYN+lne9FovVsSq3ZFtwSQl+vCDTPZ4GKZQy91Jm64DxCV24j+3KS2xXAKj8kORCNvI5XBuSCv9kZDNxOjzXaEDseLTcHjZcW67ZsoVs3ay1lXbs+kYv9jM6ibWEitqXW4IK/49zZzYiRcT+9mrjpjbkY6gbix6ul9DoJOKWAfWvdUNTltiIXMClP85iispXGKnQXCInobejOvtba0VV6w7sUoMyspwfcNOVFXXoO6sXqwrfyBOnoPHgwbAWpUwKhOVbGInm6CJcAv0RjebWtziXHRhA0niSpXo1Ul45OQGSfg09PZ2gU0tzxrK5KZJXA5p1VH8+tlp3LvAiuRefdBt4Rz0eVQ3lpeLn8Xt87iydx/+e7JCnQjK4Ge5iFW7Nl8VWW/10Uh9egHVP2XhygcnUefI6xumPjoilhPJVajYmYyb++7AaqQ/ek4bDWcJc3EjROyjTIbr0ZDW3UbFF/tx6+h51Om4YRtbVTwRvmGFymKlvJGPD+fxYw0F7jErYrsgbNNyvDaoC/Drj8hI5hI79cJr86fiteEusFVexj+DtiCDXfSbTcTicaw5MA1D7Wtw/WgOMvawyZqMoJj94QeY9BdA8cMORCecwXWFHfq/9CTCAv0wrM/DRi2xr21aibBBXdTi990vcfA/ukffqB/HifvfcSZ9C+J33obTmOfx96jn0V+VvakRIrbPGGzb+jzc6+7g3N7P8eGXxTgvWAfdhrfX7MQWWWJHxGHHEl9IlaXIW74YGzTJcQLx6tOekNrxM8OKtcQCXJyj8lo+MrM+xbHj6oQ9Zn/NesSO2aerrORrY0agr6XZiflFNqUlFlyM6z2UFX6LHWfkOKlK1mTk5+KJTaMluPDdBRwsU+CKKnbDGn37PIZlgYMhaUh7BB4leSFOfaQS4w6+cRYSzcUamkXuh7jUUHS/kKtNeKRK7BSI2GXh8HLQi50eFouMeCbxlxLlZ3Kx6+NP1YLQ2UOVgCnQQSCxk4DbrJAYk72ZitSXZEBlMXJ2pmuSnQk1QayIVSevAhRnUhDzfq4mwVDouNHw6W1v3BLbBo7Y4be/SUWsexRSPwyArE6O4n2ZSP/qOxRzX9IMoIdjRaYnyvfl4PDpf2uuk/b3xcgJoepkcTofPCQIXrsDoQOZDGAlyMvKRs5h5kMdc67sywgP80KpQGIni9ZOBGDF7ih42asTO2XuYxN1CQ0UsSJW1LpsdnKZuaB5j9iBvRIHs8oxuMZ0duKmX1May4Xub0kCHUvEDmEtqzrCRhenQZzryFD0j/KGSuPo/+puoyz1fVRqEjiJs8TaLVuDvwwUPLtHFZNa+e1O3MzgTGlOsF/9d1WmZKGfsiQXPy8+rI1/NXk0UA0qc5N4RwOxsatGQqTq757EhYgsKDUPHgCnLXNU4l7wp4nNZUXjPfOWWE18rsh6g82UrE9FWXIVNR590E3vnF1O3OvXW3G7CvZOuufEmnUR1jsyyXZhPAYOdxI8AsmoQOZeQqoKWXBGnVkRC2DQ80hdOwbCnpw1uLR3HSJTuBNXm9ESC8A9cjZSJ/cTPN6CaTE/Dtc9KhqpQYZH/Gj6yog7sf3rs7F3hsAzdK7vgtc2LVeJXf3fnV9/R/c/q8/J1T8n1t4SSyxjzY7/O+KeNeYIrSeQ2QrIQqvwXchdoNgVT8+3Ncykq1NRC2Niefe0qiWWOzbHyJEfTDUbHhPLDKxwJK9lM4kKLUJG4vHa1xE73Lmzxl/51WdyEXKU/eho1kVY9ygct0HDsNbfQ30+rMBPJwsya7kVfA9CiStf7sPC8yZEsIW7Fq/YDKzwc1VfbamrpsmyTbvxKnWOWWEKksB/KXu+pkC5gkfsWChiVRmEM2M1sbkGxfNcfsWKWFlEMpInMC6vRn7G3Ilb/Ygd8/HtfOFn1kVYr51+S3YgdoSxuFj++9ZcPQxdz8HPZmyAXfiIHctELCALS0ZykPH+1JQjVsSKWpctnLRGL2teEcu9P3/91g3eiUYWMQBNv6Y0lgvd35IEOpaIZeMkYXDuKQ+pjnsr+/9PjsYj055BdycH2KgOPq+F4pfT+GXbXr0svuJELB4LgPvS0ZBa10J5D+jS1cZAAOm6DzvBbmEoeg11w/+w16rEbsEe3EwTyHo7YDicIkfDpZfaVRmoxb1bl3Aj6xNUfce5arJtfMwL0skB6OHhAjtWEdbdu427Zw7jRupJ1OlbWiUusIucqlMXDUX9BFMmPhpwWYR1+kRMvWED66kz0SdgkCqGt772NiqPZeFGWm+47QngxT+ztZMMQrf3puLRRx2g6srqMtz87BNUOkzFXwOcBLJHm9iF65/7y9RlQhB6jvWGo6ONqnztz5iVl7HEJiCwv30TWWLZJw56Egkxz2OYJkHSAyjKL+Hr9J3YeFS375vPEquuS/dRY5AQPgz9//wwOw61VHSTSdlhfGw4Xhvlju6q3Zi6zt/u+R4PT5yGEXZnkDhhB+9cWa6cLhgRPQ2zR/XHI914IlVf9Np74q0NkzCWseoyP8UvOJW9E4mOk3AgqHujRCzQBUOnBmJu4P/Cvbu+UBYWsQDnUuyAQ/MdESlwjKOWVHsTsYBkSCiWLgiAlwt7LqZSjtIzx5B13RPzJ3midN9YRKsO9xNviVVxcfZD1KJQ+PV3hb3+7t1YUpm2csSORZbL5hWxDEJpj95Y7P8Y+jg7GIhZ3aN8rPHMYwMxyecvcHPsqo6FrVeiuvIavsk7g49uNV7AqvpU4o+ErezxSnUlyH45Go1NSyZ9NhzzJ4/USXikrCpHyfFMLN+cL2DBZ9yN5yPqFR/IpOzAUh25ko/MVSm880PFuROr2+eF4LlReNlbpvJG0H1FaJMviRWxgBQBC1ZiyrMycFVWVBSjYN8x2E+Igq+dkcROzXnEjkWJncyJR92zfMWKWOajhEFfaqDzRSwTMx2O4JeehKeLFLaas6mVkN8owrFd65H+jYCvh8AaxCQOK/wsBet3F2nd0cW4E7P1kz4bhaXT/eDhbG/w3my4iBWzLuuNT9H/bE4Rq313fhbpiLmmjtdphjVFNAq6odUIdCwR22oYhR7MJj2SlOHK++tQxT/SRuKArgtjMXCIg547bJtqAFWGCBCBRhKQhVThSOhdPHTNBdMjH4Lxw3AaKmId0GW3O6zPNbKidDsRaCEC/u/txjxve8DSzK8tVC96DBEgAmIIvIW6RdF4oDwB23VT8CdLbrXwiJ3Ji+VIGvlfVBW44vH3dM0FQo+hNcUS+B3zGhKxzdWvXPZc5kzZjHT8pokrtYPVcG84vzYePXvYQPcYnOaqDJVLBIhA6xD4A0nJtzB5wANU/Z8LxsZ3MeJWLF7EwusIlIH9gDv/gs32pfjTHVKyrdPH9FSLCEhk8B0XjpmTfeBqC5TnxyMsqdCiW+kiIkAE2hAB28n4Y/TbqPX5M/4oO4SH0iItq5wFIlY2uhoHY27DQe6M5cH/A5Uzj7EfrSmWce/AV5GIba7OlYxAzzQmg7DxB9RXn0fJu1tQbXCkTnNVisolAkSgxQnYP0BWegWeknbB5ZweeC5V6Js1K2J1juNS4NRXQYj73UiNreJQt2gWHnTV/r3LAXdY/9DiLaQHEgHTBHRyAwDKinx8OMdMkjtiSgSIQBsjwLoQO3LVuo8uOdNhXXTCaD0jhx3CxF66f1acX4XxFwz9kmS+95C1+BZkcMSuWAfEmgrBoTWljY2N1qkOidjm5M7Fofbujod48bC1v1dA/tNRVAjFojZnfahsIkAEWocAI2RTq4Cs7piSK1SFBohYphjHONS/Gow6NwfUWwEkYlune+mpZghwx4qYjFUlikSACLRtAloR+yfFr7DO3wjrQtNR7WJELDzv40jCfZxLdMDcIlpT2vZYaBu1IxHbNvqBakEEiAARIAJEgAgQASJABIgAESACFhAgEWsBJLqECBABIkAEiAARIAJEgAgQASJABNoGARKxbaMfqBZEgAgQASJABIgAESACRIAIEAEiYAEBErEWQKJLiAARIAJEgAgQASJABIgAESACRKBtEGhxEds2mk21IAJEgAgQASJABIgAESACRIAIEIH2SIBEbHvsNaozESACRIAIEAEiQASIABEgAkSgkxIgEdtJO56aTQSIABEgAkSACBABIkAEiAARaI8ESMS2x16jOhMBIkAEiAARIAJEgAgQASJABDopARKxnbTjqdlEgAgQASJABIgAESACRIAIEIH2SIBEbHvsNaozESACRIAIEAEiQASIABEgAkSgkxJoRRGbhLqEyXigA74KNqmPw+pGJ+0NajYRIAJEgAgQASJABIgAESACRIAImCRAIpYGCBEgAkSACBABIkAEiAARIAJEgAi0GwKtKGJ1GdWHXketB1li283IoYoSASJABIgAESACRIAIEAEiQARagQCJ2FaATo8kAkSACBABIkAEiAARIAJEgAgQgYYRIBHbMG50FxEgAkSACBABIkAEiAARIAJEgAi0AgESsa0AnR5JBIgAESACRIAIEAEiQASIABEgAg0jQCK2YdzoLiJABIgAESACRIAIEAEiQASIABFoBQIkYlsBOj2SCBABIkAEiAARIAJEgAgQASJABBpGgERsw7jRXUSACBABIkAEiAARIAJEgAgQASLQCgRIxLYCdHokESACRIAIEAEiQASIABEgAkSACDSMAInYhnGju4gAESACRIAIEAEiQASIABEgAkSgFQiQiG0F6PRIIkAEiAARIAJEgAgQASJABIgAEWgYgXYmYj0RvmEFAvvbQnEpB/Hz0lHcsHbTXUSACBABIkAEiAARIAJEgAgQASLQDgm0MxEbjDX7Q+Fpy5BWonj7eMRktUPqVGUiQASIABEgAkSACBABIkAEiAARaBCBdiZiAc/ZqVgxTgZGx8qPxyNkRWGDGk43EQEiQASIABEgAkSACBABIkAEiED7I9DuRCwkUUjdEwAZgJK9YxGd0f6gU42JABEgAkSACBABIkAEiAARIAJEoGEE2pWIlfb3x5Q5MxHQ3x5QFiMzJAbZ1Q1rON1FBIgAESACRIAIEAEiQASIABEgAu2PQCuK2CTUJUzGAx1mVbBJfRxWNwxBhm86iMC+3P8rUJwVj5jtlNap/Q05qjERIAJEgAgQASJABIgAESACRKDhBNqXiHVXQl5aiM+3rEf2WTLBNrzb6U4iQASIABEgAkSACBABIkAEiED7JNCKIrZ9AqNaEwEiQASIABEgAkSACBABIkAEiEDrESAR23rs6clEgAgQASJABIgAESACRIAIEAEiIJIAiViRwOhyIkAEiAARIAJEgAgQASJABIgAEWg9AiRiW489PZkIEAEiQASIABEgAkSACBABIkAERBIgESsSGF1OBIgAESACRIAIEAEiQASIABEgAq1HgERs67GnJxMBIkAEiAARIAJEgAgQASJABIiASAIkYkUCo8uJABEgAkSACBABIkAEiAARIAJEoPUIkIhtPfb0ZCJABIgAESACRIAIEAEiQASIABEQSYBErEhgdDkRIAJEgAgQASJABIgAESACRIAItB4BErENZe8ejuS1gfCwlaNg4ywkflXd0JI6531PHMH9cf10216yCw9lxnZOHm2w1Vavz8HAcQPQ5fZJXIjJgpKGeBvspY5fJduF8Rg43AkPSnLx8+LDqOv4TaYWtjUCj45Cz8Tx6GFzG2Wp76PyWG1bq2Hnrg/1j0D/D4DTljmQOdWgMjcJZZ/cbpUxUh96HbUeuo+2OrUcNgfTWqU+9NCORYBEbEP7MyIZByeoZ6biVBImJeRbXtKoBOx+ywf2V3Iwdk665fd1pCtJxLb53rRfvRH9ejPVrEJZ8lJUftvmq0wV7HAEBsA5Yw7cHmYadhWXJ66DosO1kRrU5glMW4C/BvRRVbP69CZcWnWxzVe5/VfQBjZhMyF7uj/sH7aBFdega7n499uHdZtH/WPY3c+Eon+0NyTMX4SYtdAAIRHbQqA76WNIxDa04xtjiSURC7AitssBd1j/YKwTRsNtTwCcjSzAtouWY5A32q7AchoAh/kT8Ujv7nioq/olXHv3Kiq+/QKV29v+JqjjWmLb8bjibdY0s6auFjW3L+Fm1ieo+q6moStam73PYkvskFHoGf0SnG7n4cfFepvcNtu65quYen10EHxAZe5clH3S2Gd7wWnzRLhaX8Sl2ZlQmizOBtYTgtBz7F/h8LAdbKyB+roaKC6dxI1dX+DeT23cstkZLH3c+8rDBXY26s6s/b0Cd07uwc20ln9fWUfEYvBoN614NSVim6V/2vmYRduwxOosC+y+jyyxjV176X6OAInY1hgLJGI7voh9Zjz6zB6FbuxmQH+YNc0msjUGb0d4ZgcTsZouqUJZSkLndXXkLA+taHVoS7Oj+UUsO49+P43zYaZErAMky+LgMdDOUJAwwMze35aodtC6jJyCfpHDYW8t1L7W8MThPDBqcOvAFpTnXEV9i4az0JhtlpFOIrZZsHbmQknEtkbvk4jt4CLWBvar16hccWtKDuN62hHcK2EsZDawetIL3QLHw+7cUtzY3hqDj54JtH8Rq+PSOHQEnMPHw62HDeqv5eKsvqtdZ+lyErHme5q15DfNRzQLRSzXL7UVKMvZiTtfsoLEyQldx46HyxP/xc35WWYsueabRlc0kMCjo+C2cjycbYDaW0W4vm8/FF8z8ZPc+2oErA6uw+0WDSdhx9at4/jxzT0tHwdPY7aBg8nMbSRim4drJy61dUSsKp5UhuLtIcjp9h5mjvKEqz2AOiXkVw4j5e8pKOB/dWNFH5jY081A1DsRGN1XClvmq6G8BLmbFyPlBP8GCbwmzUfUKz6QSW3V3atUoPRMDlI+yEYRe6nk9TXYMcUTtqW5iIxMQaneQPBZsgMJI6SQH49HyIpC1V/94ncjdhhTWe6nQOEHkxB/1MgokngheG4UXvaWQWrHXsNkJmHqLhATK302Ckun+8HThX2GUo6Sr9Lw7uZ8yHUeEY7kg4HwYMpYVIjgt6IQ6C1Tf0lVlKJw13rEf1qsc4fkqVDEvuYPLxnLTsX7GLI+3IDcC8L193kzFXEvyYBLOVgyLx26JTZi5jSjO7H16PHo8cpwOPewU2Gur63Cb8VHcWPtUdTqf82VuMAucip6efeBvcpqWot7vxThenoWavRc3NQxokxc3ibUTJgCt1e80E1iA6u6GsjP7EfZqpPsy5b7iizyC/Zjw+E0YzRcezlp3O1+Y8rddBJ1OvXmibB/FMFuzjS4D3VDV8ZFr7oMN3K2ovKAehMiSVyJ/gNsID+8FNfTqvQ6zA1OW2Ihc7qN0lUJuH2a+TM/BpG93KylhHO78oajow3L/DYqj2XhhoEbmh1sI6bBzbc/7Bl2Khfriyj9ZGsLusI2TMQ217jScYuvD0DPaSPh7MiwqUV1SR6uLTusHbesCDGIyxsZir9EecNOqK8sHVeqst1wa9di/OowE7Jn2D6qq4XiWh6u8+vBjaSnA/DIlBHauVZXi/9eO4b/rM6FUiCPiOUM2T7ij1hBC6vAdQLLkoFoY10ne/Z3Uc0bZt4r715FmcA4tHjeT56Dx4MG4E+/HMZP83NRr1cPm4XxGDzcCYqTSbi8tqwRi2cjbhUQsV3jV2HgY7UmwzLUDG7j+rIsWM/nYpSN10NnfHIu8GIs5M2xLjegfwyt2Ras6QZuucbfKbB0bjaiy83dyo3L+lsnURybZfiOFCrA4nmvnp92TBxxwQDe2sas++dxfcNWKARdyU2v0VyVRPcP0zdvT4Fbbyf1/lH/x43RhoxZWP5us3jN956CfouGw766CBemb8U9/fqyYxoX9+DHuOPqvwqEnJj9aCVmzIqYmwZ8ScSam470d5EEWlHEekAhl8NeKjWosvJCJkIWZkOzb+dE7NlCVPT3gQcnBrk7lcXIDIlBtuoGCfzjP8K8YYblqi6XF2LDrHjkqa4NwIrdUfCyL0XuG5FIuc6vig/iMhPg66z7N1EiVuKPuA/nwdfZSK/oiVjZlDVY87on+BJZ08RLOYiel84T2qyIvVaIAnsfgWeUIz8hDEmn2BKGxSIj3g+uAlUxnpjKDwnZsfBRhVXJUZAQgkSuPJEDzdhi1uQxsUFzMHjyAAh58Rou5AMg3RwJ9x5CVxtuVtQbuTLc+N4Ork86GbjGVX2XhCsbmM2p1hJb+8tRXFq2X3BDr8PEhPtx/d2TuBDBt1SwL/j/nEaZxBtuTvp0b+P6qgTIGVE6eiYGRnjBVmhjzb4g/0fnb2JFrA1sF8VjoLeDgKugPkNTLlq1qDyQgLLt+kK7sQNN6P4GiNhmHFfchqbi9G1IvfuA/eymqXjtxT04p7dBMRCxATMxaJoXbO+exLmILGgiDMWMK04g362CnaNhf+rUg/kON20BBgb0EZxrqL2Ky/9YBwU/lE4Uw2YUsQNGw+0fASrLk+GvFpW57+tk8rR83nuhx8cz0VNSgasxifjtP/zSuXlVhqsxSXp/a44xbqRMARFrPS8ejz/thMoDc1Em6B3iBunmWLhLL+LS1MOw0yTaMl5vnfGpSTBThZs7k1Gxr8JMg5trXeb6R6gPuA96un8TLZJMjS19ES9mbjbbEBkA57Q5cHOswc1PFqEi1/yDxM17dh5X16BGYgf9rZuOK7lQvL9BdXTfKaL6RzIIzutnw83RRBu5PhI9ZsW92yxf8x3Qbf1y9OlVgxtpi3BLJ9Sf+0j9QPdvYkWsmDELcXPT2L6PYmLNzzO6wjICrSpimSoqKwqRnZaOz0/cQfdxsVg52wdSlCPvjTBs4EQl537L3FCnQMmhrUj6OA+ldgFI2BAFH6kSxdvHIyYLgOZaOYq2pyDlQAFKq6XwGBOK2Nn+kNkC5UeXIOyDIhUhztpafigSYRt5tli2HNsL2QhZmKkV1DyuakELo5ZYrmxUFiFzSwo+P1GKakjhMSkWK6Z76WYnlgRjzY5QeNrKUbw3E+t35aG0WgLZC1Mwf3ogPKUKFG2ehCVfcBVgRazqn0qUn8rGh5uzUVjjhahVCQjoa4vy/CUIS1K303fpDsQ9JUV5fiLiNzNMAInMF/5BwfDv+ikiVwhnV/Z7KwPzR7m2G0us/cqN6OdRg4p9Sbi5kzUFeXjBfmoAJNcSUcHbpNnMi4fn006o++U4rnySi5ozNYCTG+xem4q+T7vBWk/4abP1Asry07iesQfVZx7AOmwOBr7YBzZ81yfmxfBOAJy7MmO2BlWXTuJmTp76GQY/dpPYoxby77Jw45+nUctUfag3nKZNgayXviWVv8GvwW+nc1GWfhy191zg8I9Y9O1tA62g5jZnhhtr9YvUDrf2LsaNXUKJVdiNN0zEvGmESQ0qj+1BxS6m7kbc0Nhrre+ex5WdO6E4VgVIHGAbOBXu4wZBYuxrs2VrmYirxIvY5hxX/I1Y/e8XcW17JqoYNqND0T/CG5JaRjxsUq9BBpZYO1g9/xx6vjY6wXTvAAAgAElEQVQazhLw+p25WOS44m1+am+dxrVP9qP6+xpYvTgFHmFMlkveGHp0NNxWMkKwFvJjmSjdVYR6Vb//DX+OmIhHHIHaC1k4985JTb+IYajbmZZZZWCRO7ED7FfHo19vGzAfmEqS89Su/r36QBI+Ex6POcCq9jx+nroF3EwVM++NWlvZj0nW/A8SIkZsk10q5E78+gIMGdcHv329FNdTq4BHx8N9zSjYnd2KC8uY98cg9MiYjZ51eh9IOLd8Czw1bN/+OwayH/7q7l7FzW/zcCfnvGCcY3Ouy1z/yLm2cmDZsdOVb9HSg24+kSA331i33L171Gsc6zb9SN+ruJrAuWyJnJtNNgD0C+LeJRZm/hY973nvqrrbuLF3K27tLQOGBkD29mg42VShbO1SVDLLRANELL815vrHKiIWj412Qx2ztqUz7+4awMML0uhQuPeC3kdUG4gZsxD5bhO15rPW1rqfMnE+QeUupf5JRsPt4wA43z6Jc7N5Hy75UMyGD4gZs4DYuWkwbMkS22wzubMW3KoiVnEhG/ELM3VcVANX7kf4EFuU7B2L6Ay2WzhhqihG9vJ3kXlW61vJibOSfWMRnQZw95cfikHYRj132gkrsC3CC/Y38hAZvkFt1RwWhx3xvpBW5GPJjCSoJR/nNmyLorTxWLJPeHiYFrGcFVPAyisUEztlDfa/7olqnuuy5qkTVmB/hBeqTyQiZHkB+9+siFWWoyAtBolf8JyNw5JxMMhD5+gf2ZupSH1Jpv5osC4J2TyGrTL4m8mduOs7qzBwiJ0qFvWqEZdGdXt51oWITajWcdd1QLfk5ejjqvtiV29ma1H1fSaurOZGClPWKLjtGQ9n/c0c63bj9mQfSFjXpbq7F1G2JwvywzxfyyET0fedEZAIbaDYDWW3kv04u5jbALEbg9rbKPs4CZWHecKY3ZDW8I6B4DZuWmHL1JkVqDZFuPC6gJuSipE5EctZnGtx+8v3UZph+hw6SeIa9B9QxXNd1o48jUsjt6Fp1kEpXsQ257jiNjT3Lu7HpfeP8lzHOSsJbxya2Ogp9c9RFTuu2LLvXdyDS3HHdeLQ1P1jp7HWWUXGYcjzLrj3UyYu8DdWqmEzHu6JoyC9pzu2LGeo3/lNKGLZ+SRlPpi8uRX3dOa9E7olx6OPq65VStS8fzQA7mtGQ6q3sVTz+6/g2G/Woa5fuNCmdvgU9F84HODWjGkLMCSgD6w065kx/hbGxHJ1YF1Q/9yDTfDEhGGcy9ML82jmdZlzz9SLtVTPQRuT1khzIknzEYXhFp1p+lxtsXOz2QaJOBErft5z76oKXE9Lgpx3vq76fVBjxI3dwjnP42Kuf7QfbWNwYxfvRvYDU53Q0UkWjVlA7LtN1JovGYGeaRPRA7yPmUz12Xmq+fgkNEbMiVjuw58lY7YBeyYSsc02calglkCrilhOePJ7QzI7FXvGyaDzNxGJkMI3HURg33Lkx4Uh6Yx+P7PCr6oQScHxUNseZYhKTUWAjH8P62aMIqRMWgJjHjamRSz7LHkBEkMSwUlP1SMF2sOJcZMj81IOxs7jzpUVaoupuz0RvmEFAvuzzoqKcpScO4HcjCzkMWbZlv41k4gF4zK0ZrbGxbb2bhkqzxzFHZWFkN9IVniabDfvKzEA9WbWgpgogzLtYBPgD+eA4fizE7OB03NZZIWn5hw8oTrpuImK3DxyG2v+xo19cUNjbRF6qDkRy7lIWvIVnxNkpgeacZfGphyg4kVsc44rbkNjNm6J3bhw51VqidTit+9ScXWD3jEYYseVqQ1PWCz++qIbuDpqNoS7YnBjr37fGBkXFs9N/fIs3NBaYok1Y3ET6gtx817AxY/dhDrfEo6VbcqRbbYswT7W5ctsyN0lFajt5QA5cz70XfVHNmuDTb7IdYirXK9BsH/NH72G9oEdE8d/9zQuzOdEX3Ovy5x7JhPfmwD5WaZSrJsxjMQdsvU2J5I0XhLfb8Kl1WaOpBE7N812bEMvECdixc9743PXNE8L5zyv2eb6h3Obr711ElfW7kcN44Hh4Q2nhVMg62EDA+s8H6nJMSv+3SZqzQeg/gDYBbc06y03js2EJ5gTsZxnjyVjlvtYL2LPZHApWWIbOlHpPiME2pyIlc3NQOoY10aLWB13ZE3jhYUfl+BJYwV9aQV2v+mFWiGrKA+kRSJWz8Krul1AxBrG2gr0WKNErLo86bPBiBg9El6DZeByXslPbMCs5XmCLtPNNnPEiFgjGQpt/74cg4YKnRNrA+sX/SF91gvOvbnELTWozE3ixbpZkhCmqUQsR9FG63qMq7g8fR0UzPcDS9yoGiNiNQmetFZQ9UvRnGXIQhHbVe8LseCgEYi1FbiuRUVsGxlXojY0+u7EQ0fAJYpx3zWM5RQ9rkxseDgLjK6INWa5MvVxw5K52fwi1kbfNU9HqDhoxDrz3//P3rmAVVWl///zww6KIIoQIIE3lPHSRPVDy9RJnUknI0dNzUtheUnHS2oW6k+LMbXUsiwvaV5KmsTS0Cmq0Uqd0mzU/xSVl1S8gRcMRBHEzhHm/+xz9oZ9bpxzuAjIu59nnmeStdd+12ettc/5nvdd7+uZiC05h178A5E5HLAF2U7D9ivtLWvfscM5VuerQMkEe4Kg94ZQ5x+JXI8dif+PCzm2vwetJ8ZQYFdbtowiVrMqMJrg+SMJawQlZ2hvwHtZDc8s0BJsqT/oXXeRcMuVSNL2m3XEi5O59fidX1lrJIaQ9+JoUs+9M7Gle6wd7fvqI2LxjSZ4yUjCGtiztP4hpRTWDtes559tHr3zFXPUCAIfLVpL/WHav5Twd/Mo3BSxbq1Z7fiAiNjK2ozSbxkIVDMRq3lFjdZhvB54Yge/toW4Nt6kfzqGMcus8w37auHEx5MZOGG1TrSpntdru0mIm0eEOaQ500GyJ2vCpYvYwSzaEkfbwlRWPzKD5OJbdYmn9ImdzBmbI7E7m+t0Uj31xNp3FHD/JOZPUc4JO/Ncl2FFuXuLJyJWORNoF/KrnfW0Fpr2j1cy58bRcmi09dlCt8JprXvz+MusQxbq+bIGOo+u6h1y9sXavpsyfHm0+qIWav7iEpLtyjPkSsRqYdfKF6BZZKY4OldbYr2Fn6OkN+4umopqp4W4VY915dEXGkfZiYvLQZzg2PTXydMSCnm6rpx+4SlJLqIlf9G8GtccefK1cGI3zko63puVKGLVME5/h+evtXBi62gLz/e9+m7yV37cSeQWJTFLo9K9fBW1sl3142ytmccYmsrhVSYiJgZy7onXuf7sAtoE7+enveH8PjaQs8tncWGH/glleA/ZGqh6+ClOeuTOMYfyvpdVz+s1y1nCOuZQ72yXCbdcilg1udot57dzYOKW0svCeLo3XU1smf9eksG+8HQKB6duK9Vuz/d99RGxXo9PoW2fFly/lE2dBpbsxEUusqk7xGq3ZrUfutz/bPPonW82Qn0HB1s+swoeU45z+DtI9mRjsSsR68maLcN3Jjt+4okt806VGx0TqFIRqyQZeiXpBw6l5+Mb0YshT8fRv30AWIX7OvZcOpvQ4rI5hTmkri9J7NRhyGT++mgHQr2NHEoaxtT3rENoLUmYDOx7dQPe40fR9pTzhE7as0sXsZogh5wfE1k4ZwPHGvdi+LMjiW2t5h/Wi9hm41j5ViwRhTkc2pzI6i92mbk4vzwTsaNee58Ol3eQvGkruw4oCaYsiZ1GzXiOXs2NzpNTVWmJnZKkA8bT2zn22qcYz5isk7BYfRmNInDxQLyPbCV76wGM5tqsmEOGgmfGEdbAOuxVO6NnPP0NJzZtp2BP6Wc63f8y24OQFVEYU7aT+/0JChWbzXZE4RPb15w0yqBP1qOFs/kWkL1rI5kpOtsdLoCyfHlUv1h77+dgsoFWw9txyaVnyJWILUn04GXK5OznKWR9piT4UcYajf/oHhh09QW1xBpkH+T4ps1c3ZPpZgH7klD4vKPJJJS71FP1WlcefaFxJGJ1pZSsRaWWjdXNdaX2fXnXUk5vUtetEkY3diAt2wTqzkiWeAb8KCB7x3rOaImduvcibLglyZR1KRnP9qb1sncztFATqORy7oMVZCoJZOwu7ccvUN4px5driZ3a4T9xOM0jffCyOc/q/r4veZhlrYdw8cvvqPOnrvDlbE6tLOX90mYUS+b1J9I7j7SPE5i4qvzFzPwSZlL/uLYnDXh1f4iI0T0IUJLpKGHCurqflqiWXM5+709o8HeWEkHmL7gtuHTERHDUdQcZl7sStn4gwebkXmtIX+c4UZP3M1MIMaTy6+epXPtRZeDrT51OMQQ/2peQRtYJySrvvVwyP5Y8AQYylmyhzug4gk/rSpQ4+dB1KWK1s4sGpT74dk4nb6dgryV5neHBvoS3z9AldvJwbxbb5EuvWW8z6b4AyNrNG3+dp1ZaKMdX3OJMvGrCwvWfkm/+LPTBq1N7Gv5FVydWO1Ps9r6vPiLWvI8jMjj1xnpy8wso1NaiA3SerllPP9s8eudr9qkRBDkps7kSk0ALQykJnbR7XIlYj9asFtbsg7vfmcomYiv6874ce0NurfYEqlTEOqaTw77XnyLhC52A88ATC20ZtfRl+re0LVRheZrRWb1TVUT6nUzHt3kAh6wyAWuW6jMCO7Zef5bXd8gi3n+8rV3JDOPRNC62jiTUpsROtxnvE9/VSWkgbOvReihizWeFnazHnN0sHDZPPSOsb1PVJXaA7nG0HqdkRnV05ZKxfDZZxckiSg/rMaVt4dD07SX1G5v2IGxeX4KVDMKOLpuSCO5/mXUVEmcf+un1+ATa9ImyWyuaWdbnJcsiYsHyQetDzun6BAYecVx3zmWYm835V5tzjtYYbb8sRxG4YgIRdiWB1Luceu7UqAbzltZlIi/P67UarSuPvtA4FLG6ZEpKBuGZ87isHsnzaF2VOve2e6200kpQlL2Hw1OTdMltPNub+uydDqfZ4Vop+XHC9h6r/VPa3Bdmk7HyJd07pQzhxMrDdV8O0R8dcLZm1cR+liV+iMS+U9lQnvVdHAZt34nde1BponmXlGJqxZl7NZGqlNF1dGSgxItn+xR9iR1Xc2kXyllp72WdlWo4puF0Bt5NA8myK1+itHX1Hscq7Fy5Qyk/87tY+zJZ5ifbfJ54tDeLTY8m/p2X6RZi+Qd9BYKyLxcD3pPiad0lxHG5LPTvcU/3fWWKWM/mx2fOIn7XxmFdLQrzM8n6ej3n1p4wY/R4zeLZZ5tH73zd3CslvEKyM8hrGk6Rw9rvrkObbcuzebJm8XBv2q1JtzyxlfB5X/bNIXdWcwLVR8QWGslJ38cnKxbbZ871SMQqxNvSf8ZkHomJIEArTJZ3nkP/SmTusp3o8vjqpseXuNfeZ3Abb/MvnEpY8T67yfNMxCo1a6OfeJH4vm0t50+NOaR9sYoXlrXixc/6E2kjYs3tB01m3F86EKEdWC22oXwi1veOWEY93p/OrUPx0/R9QQ7p+z9h+ZsbSHXi9K3aEjvq4G0Kq1NooiD7KOeS1pG7y6ZkTZceBPXrSvBtJcXMTVcyubhnI+dWOUi2YVfkWzfpZRaxyrm/hwjqFU1gcCDe6udmkamAq+cOcH7zRvJs7VYeax7nvTQO9MdgU4i9IkSs/ou1tZdMN2ZPRaz5C3sIPmOGcttd4dSvZzDXizV/KdjtgLmDtsVPLyX8tO3YlbzcJ8Is8nNcnFV3+51bTdaVR19onIlY3Rcv23qubq8rB3NvDrc7s58z72yi4GfbcHEDhhEjiejSGr8GlnkvMmWTs38bZ1fu0WVZ1vax+3vT1ZdIq/qS+gmP6kTgmJ6E6Pa/8me7pFkde9Jk+B9K9lqhiTwn43T/xyvrlad5FAtdnVsz39aWcctfJra5eYVXTE3u2zsR+GRPQm8LNL9PiufmtT32IaNanWH0CY+0rKsGcHJ+HN8W+E8fSpPIEHx0+sDqi3JgFH6jehL8uxb4NjBgebWZMF65SM7+FC6sS7VfK5XyXtbPj06AOy1R4plIKu7d9j1eytpye2/qv6k8MJt3pnSw1JM/uoHekxLdfuWV2rBLLCED/pfAUO2z04TxUgYXvv6UrPf0n52e7PvqI2K5PZZms3oSUMeE8Rrcon5W6ZnkaMKwLGvWg882j975OgO1SgPmH5XsjlgpDT0XsebuPVmzHuxNu/XmloiFSvm8r5hdIr1UMwJVKmIdZSeuZnzEnMoi4NaZ2Mp6uPRb4wj4jmPlxlgiwLr8Vo0bSDU22FXoWTU2vfqZFoj/ov+jZVNnJUTsLdYy80Mayb0nouWhr35jE4uqlkAvZm+YRAd/yLEqu1e1VlXvp6sZhH0zOP7S6+Tqf5Dz9afeM/G0ucPfzltevcdUA61zU8Qin/c1cHKrxmQRsVXDXZ4qIlbWgJsEAlr3YsgE9Sy5Emo5bCobqqAqlJvm1txmImIrZu4iowkYN5SIpj4U2h5hcPiEACL/PITJI2KJ9APj4USGPbPhxmaLr5iRSy+VTEDJY/HwiJEMvicUb86zc/YIFv67kh96M3RfnPwuk1NrV3O5OB+Dcu43hqDH+hIWbNBlyb4ZBl0Nx+CGiJXP+2o4b9XYJBGx1XhybmrT1JeZ1RjTPqBuYvxNPWwZnGcELHWftXvyOJSUwNT3yp/0xjMraklrEbHlmmjbEGj3ynbYHFHJO8SGF6aSeLhcpsjNNyEB6zJ8Rs7vfIuJC29wabyaytXqjLrjQRTlHyTthRXka9nda+pYq5ndRXGnMEVaG+X177kYPltlZ6l83lezyasB5oiIrQGTdFOaKCL2ppzWih6U+UOtWSnn5Sv6gbW5PxGx5Zp9TcQWFRaQd/QbMhanYCw94Tmgilg38hOUyzi5ucYTMIvYGG/ystLY+e5clv/LcXaPGj/QyhrA7dEEPBpLcPPG1NWdh1VyZuT8vJ1MR+f4K8uWWtSvxyJWPu9r0eoo/1CrRsSW327pQQgIASEgBISAEBACQkAICAEhIARqIQERsbVw0mXIQkAICAEhIASEgBAQAkJACAiBmkpARGxNnTmxWwgIASEgBISAEBACQkAICAEhUAsJiIithZMuQxYCQkAICAEhIASEgBAQAkJACNRUAiJia+rMid1CQAgIASEgBISAEBACQkAICIFaSEBEbC2cdBmyEBACQkAICAEhIASEgBAQAkKgphIQEVtTZ07sFgJCQAgIASEgBISAEBACQkAI1EICImJr4aTLkIWAEBACQkAICAEhIASEgBAQAjWVgIjYmjpzYrcQEAJCQAgIASEgBISAEBACQqAWEhARWwsnXYYsBISAEBACQkAICAEhIASEgBCoqQRExNbUmRO7SyGwkMLZj3LdqsUxDAl/xEu4CYFqSOC/vX/CeI+/tWVpH1A3Mb4aWismCQEhIASEgBAQAkKgagmIiK1a/lZP75bwIfH3+On+LY99rw4iYbsjI7sxe0M8HfTfe3P3sXBwAjur0ZiqxhQRsVXDvWqf6j1tLu1irDYEGUtmkfW1I7t6Er4xliD9n06m8MNz26pkECJiqwS7PFQICAEhIASEgBCooQRExKoTFztjLXH31OXQm8OciMbKn2ERsRXFWBWxpXqyVBHjRLhYBBGliKCKsrUc/QRG4T95IE0iQ/AxWPoxXcnk4p6NnFt1pBwde3prNIHLBhJa5whHxyZi9PT2Cmpfk0WsFYKwJExj7qNIPLEVtDKkGyEgBISAEBACQuBmIyAiVp3RUUs/o3/L0jyfN3bqLYKWUjyxentUryziibVQqQUitvsQWo3phF8dR+sy9waLb/UHgSv7OTii6kSsnoRnP0KU/oPGjd35gIjYG45cHigEhIAQEAJCQAjULAIiYkXE1qwV65a1N7mIbdqD8Pl9CTKA6UIqpzZvIe/LbMCAV8doGvbvitdnr5PtMIzWLYAeNhIR6yGw0puLiK1QnNKZEBACQkAICAEhcPMRqFoRG9SNcdPi6NY6FD9vC9y89H0kL1vIhh/zrWlrbduEFnufjDlpbHv7BZb/K0fXdhRLPutPyL8XMmZnO158qieRAZbOjTmHSF7wAolq3/bhuw4m2OacqcVjm0Zy7+nsGxTPuAEdiFCOsRbmkb5/A4tnJ3NI343bdls/uzI8sb53DGby2IfpEBGAt+LBM9uczPJXN5BqhdvCMPJ4Mr2n7WPws+PoHxNh4Z6Xzr4PFpPwkdUo8b0vjvjHehFd3LeRnOM7SHrrDVIOO944HcavZOZDEXA0mRmTVltzK9deqzwRW6dnX4L/0omgYB8UHEWmXC4f2s7Z17Zjslmy+IbgM2Yot8W0wM8c7mvi2plUTq1OouBnk9UIrTyHRbGEDe9OUCMDXpjIT9vKyTnbivs3PJNA+06BFF3Yw6H4JPvnOmLXJZYmQ7qW2F1o4urJHZx+JQWjon+1a/gU7owNJGPJPHJ/N5Km3aMstheayDv6KSfmb6fQPM4ogtZOILxB6ROVv38pRxdooc06j+ffUvGZMJxmd4VTrw4U5WdwNnkNWR/rjQHUkOmw1iHmdgpD46UTZKxbQ+6uAqcPrxRPrC1DUzZZO5I4axu6/Yc4Wk+MAWXsq8H/uSFENA/EUAcKLx3h1KqV5O61nn+rgYiILdful5uFgBAQAkJACAiBm59A1YnYNqNYMr8/kap4tUKtiKcJq0v+qbS2GEnbPIOJqzRRpQqwvDzy/PzQp0kyd6gTpWUXsens+9aPDvcF2K2Q8zsTGLFwn+XfPbK7kkVsj3jWPt2NUEe8c3azcNg8XUIoleHJfez260Bnq+w3ip3n2Tl7BAv/rdp8TzxrE7oR6mC/5P17IYNmO0o1pU9MlcPu2cOYp/VX7n1XSSJ2wATaPxqFevzUysqslKfJWKf/pygClo2hWbCj1vbhvproytyfTUBMC2ynyXRkIwdmfmMRj6smEN6ogHPrppGZ4hpWneFTaBPbwqHdmE5w7G+vk6fpTLOIbcG1/AK8fX3ssjmXiNJyiNjT+8nwjSE80Nb2bE4tmE3OfvXfo3oS/rdYs8fZ/jKRlfISGetsRK/asKJFrNeAsbR+tB0+jixJ28Kh6dsp0v6midif91PQKoagejY3mY5wdPRS8m1/9NCaiYh1vailhRAQAkJACAgBIVCrCVSRiO1A/Duz6RYCxsxUUtYvJ+mLdPKDIunVZxSPRqUxYromYiMYtXQJ/Vt6Y0zfyluvJrL1aA6+EZ15ePw44u4IAOMhEvtOZYN5KlUBpvzfwhxS1y9mYdI+iJnE/Fm9iPDOYffLw5in6AHd5e6ZWEs7y43Gs/vYsGIxG/YbiR47n9l9IvHO3MmMJxeSiqd2W9tTsZ5YjbeR9J2JrF6bzL4sCIjpz+jRcXSL8Cb90zGMWZauGqFjiJHz/97AW8s2sK8gmnELZhPb0pvzO2cwYmGquX3nWe8z874Azu+cR8Ky3aTnY56fXgMG06veR4x52XG+5G7PrmVyj9Aa44n1m/8mrSILyNy8kHPrVfEUGY3f0Fh8T84j872SOTRMSqBtl0AKz3zD8XUpFHxfAIHh+Dw2lJZdwqlzZhs/T04pFj76pERFV45w8r1EcnfkQs84Wo+OwVcRPkOXko+WVfcExwa+Tp6r11fTnoTPV4SgiZwdiaR/kEpRthJ2fC+3jh5Ik0ZgOpzEgef3WHpSRazyf4uyU0lbuZ7878EwZiJt/hROnUt7ODA6CWs/orvhxPqMwAVc3p9CxupvMF0Lwf9v8bRsbiB310KOv5EB+OP3SgKtmhswndlO2pKtXEsrgNta4DtqJJG3++NlOsgvQ1fgyB9boSLWtythqwYSbMgl8+P1ZCYfpCjfgFf3roQM7UtIowLOrprGBS2xsSpifc3voFwufLWe8+sPUlQvmuD5IwlrZOLCB1M5u8nJ5ImIdbWq5e9CQAgIASEgBIRALSdQNSK2x2w+fLYDfrn7eGNkAludeSSUyWk2ibVv9SI0L5XVT84g2aptWyatXkSvMCOpq/oyY7NOxBrPs3PZRBZ+UXLD4Ne2ENfG6DBZkmci1sj5b1czdW4KJYHMqvDTPL0e212JIvaueNbO60bjwxsY9kwiVgg1O48m03uS9sOBOhbjeXavmsq8T3Xh2iOW8NmASPQe1ojxK1n5UATGzH1seN1BKPgN32SV44mt9/wC2tzhQ0HaNk7YhuFajTGcgGXxNAtw5HHzp+GSubQItRahmoi9dmQLR1/SQnaVTjXPq9beMxHrNWYmd/wphGs/J3J4tubiVI2N6kuzeT0IuJbK4cfXcE0nYk0XvuFo/EaMxYulK2HrBxJ8zVHyJg9FrCmbjHcXkrVNJz8fn8IdfVpQoIUfN+1Ls0U9CMhP5fD4NVyzWrSBNFySQItQ597oChWxAybw+0ejKNizkGOvKQJbd8WOpN3waEx7l3L0FdWdrYnY/CMce3UlebrQccNzc2nf0R97z72uTxGxN/yNIQ8UAkJACAgBISAEahaBqhGxo5fwWb9Icr6dx7C5u0snpgpe78OJ9H3G4mvVX1pIcNrm3kxcpROxtiHJQGneTc9ErBtZjD22uxJFrCo8SwWds5t5w+ZhmQ0bQe5yTbdl1Bsv07+1drD5PGkHviVlbRJbFbfsDb8qR8Ti246gRWOLw2BNlzLI+n47Fz/Yj8kqqrUH4Rv7WtcgtWOQS8Zrs8hSHaCaiC1V3Jj78EzEWvr1ceL500KCdYJa9cQ6Co82n4GlAkSsO1mMVSFY78hGfjKHUVtfrnhVpIjVhGdpy7gobQs/TlcLOmsitqx1Z0XE3vA3hjxQCAgBISAEhIAQqFkEqlTE6kNSnWLTxOCPq+k7PdmuWbUXsW7bXYkiVv3RoPJErKXngPsHM7pnd6LbR6Dm0iLn2zd4au5Wa+9vpe8RD0TshW/4afxGCm1F0v/Npd1djurEGqjzYC8C7o8mqLmWbKiArJSFuvOZ+rBZZ4Mtq4iNIeS9OJrUc+9MrOjy0uwAACAASURBVEXMGZycn63+ItbwcyIHbT3IwI0Usfb1Z+3nVERspW9qeYAQEAJCQAgIASEgBIoJVI2I7fcyW0ZH4312K1NHvVF6Vlo1FFYJJ14+aAbWeWy0cGK9Z1SXWVefHOpGe2I9trsSRayLHwLs94Onnlj7HgLun8T8KcoZ5PPsnDmChd/fyF3ngYh1mGQnnMAV8UQEWgtN+xEYqNMvjpZDo3VnVpVWqjg06MJ0XQzflSgrud2A77z5tI4yUHg6hYNTt9kJcP2j6kxK4PddArn24xoOz7GcYS6+tHBivWe0unhi7xhIy+e74q+EEz+hhjoXG66FEzuvh1uRnljtnHDOl7M4tTLX9UIWT6xrRtJCCAgBISAEhIAQEALlIFA1ItZ3MIvej6OtN+Qd3cqGD5LZ+m06+b4RdO4zipHR6brETh2YmTjbnCHXeHIrb72uJXbqxfBnRxLb2g+ydpMQNw9LTuCyiVjLeVk1edTc1U7DYN0NOwZP7a5EEUssL384jmg/S2KnxM072H1UX5bIdgV5JmJHvfY+HS7vIHnTVnYdSDd7XZXETqNmPEev5o7PICtPrNoSO+q51WAwnt7Osdc+xXjGZJ04yEpARRG4eCDeR7aSvfUARiXJkHJFxhA8M46wBtZnXLXzs8bT33Bi03YK9jjOoquRd1/EArrEQcbz+zm1/lPyzf374NWpPQ3/oqsTGzOEVtM64UcB2TvWc0ZL7NS9F2HDexLkC3n6s55lErHqeVlz8qg1pK9TEh85eiu5e3ZWuVf7IcEyP8eXa4md2uE/cTjNI33wyt7DgbG2SaYsz61QEds0lmaLehJQmE3mp1u4sP0ghcpacXbdEBHrS69ZbzNJyZCetZs3/jqv9NwC5fiQkFuFgBAQAkJACAgBIVDdCFSNiAXajl7Cy/0i7UqJmAHZnGf1fWA2b0/pgH1BG0sG4t1vPsW84gROZROxvkMW8f7jbe3tcVgn1o0zsYqQK4vdpayQknO/gMsQYaWW7USKczyPWMKSAU54A1Z9e3gmVp+x2c58u/I9WouqLrEDdI+j9bgYzFlk7a5cMpbPJmuHJlZKLyljsi2z0rQHYfP6EmxbXkV7js15SY9ELAa8J8XTukuI47I56D2UBrynJdAmxt+uXI5iSlH2Hg5PTSpJ4FQmEVviHbbF6LBOrDtnYpWOSpufwmwyVr6kmx/XIdz6c74uQ4RtbPR+JoE2nQIdMsSKt+5Hhko9ExtN/DsvmzO8K5dbRzOq26eP2CMEhIAQEAJCQAgIgTISqDIRq9gbcP84Zj3RjcggP7zrKILUSE76Pj5Rytb8aO3K8b1vHC+Odqdt2UQs+NJ57IuM7BZJqL+uSmc5RKwyRo/triQR65C37lnlEbG+d8Qy6vH+dG4dip+GriCH9P2fsPzNDaQ6ye1UtSV21MF3iaXJkK4EBfugLEEKTRRkH+Vc0jpyd9kUb+nSg6B+XQm+LdCyXgHTlUwu7tnIuVVaoVUd1MAo/CcPpElkCD62tU7LJWJLbA8Z8L8Ehmr2mDBeyuDC15+S9Z7eHgOGESOJ6NIavwYGsxArMmWTs38bZ1fuoVA/P2USscpCb4H/9KF2Yy2XiFWG2bEnTYb/gcaB/hjM7wgTeWf2c+adTRTosv6WJLxyvoHKI2JBCR0fQFjvGBo1MljWSvFlE9Z8Qzyxlh/J3pnSwVIL++gGek9KLOPHgNwmBISAEBACQkAICIGaRaBKRWzNQiXW1hwC7pyJrTmjEUtrGQG3sxP3YvaGSXTwx71M77UMowxXCAgBISAEhIAQuHkJiIi9eee2Fo9MRGwtnvyaP3Q3RKxy5vzhESMZfE8o3pxn5+wRLPx3zR+6jEAICAEhIASEgBAQAu4QEBHrDiVpU8MIqCLWyupjGBL+6ORMYw0bnph70xH4b++fMN7jbz2utA+omxhvN1atrJjlD0bO73yLiQtvdBmrm24KZEBCQAgIASEgBIRADSIgIrYGTZaY6i4BEbHukpJ21YOAxyI2xpu8rDR2vjuX5f8qLdN49RifWCEEhIAQEAJCQAgIgYokICK2ImlKX0JACAgBISAEhIAQEAJCQAgIASFQqQRExFYqXulcCAgBISAEhIAQEAJCQAgIASEgBCqSgIjYiqQpfQkBISAEhIAQEAJCQAgIASEgBIRApRIQEVupeKVzISAEhIAQEAJCQAgIASEgBISAEKhIAiJiK5Km9CUEhIAQEAJCQAgIASEgBISAEBAClUpARGyl4pXOhYAQEAJCQAgIASEgBISAEBACQqAiCYiIrUia0pcQEAJCQAgIASEgBISAEBACQkAIVCoBEbGVilc6FwJCQAgIASEgBISAEBACQkAICIGKJCAitiJpSl9CQAgIASEgBISAEBACQkAICAEhUKkERMRWKt4a3vn/fsVvfVpZDyLtA+omxtfwgd085ns9PoE2faK4JXsPh6cmYcy/8WP7b++fMN7jL+vkxqOXJwoBISAEhIAQEAJCoFYSEBFbK6fdzUGLiHUTVNU183vlTVo1V56fS8aSWWR9feNtERF745nLE4WAEBACQkAICAEhUJsJiIi9AbMfO2MtcffU5dCbw0jYfgMeWFGPUEXsLR83o87/c9Lp8CncGduCrJSnyVhn2yaKoLUTCGc/B0ckYqwouyqyn8Ao/CcPpEnzxtStZ8ALMF06QebXn5L13pGKfFKl9FUdPLFWAwtLwjTmPorEY18p8y2dCgEhIASEgBAQAkJACICI2BuwCkYt/Yz+LfPY9+ogEbE3gLfbj/hDX1qM7UFDg+M7HAtzt3uvnQ1FxNbOeZdRCwEhIASEgBAQAkLgBhIQEXsDYIuIrY6eWAN+rywyh+IWpG3j1KqvuJZWABjw6hhNw/598Tkwi7Pv3YAFcjM9QkTszTSbMhYhIASEgBAQAkJACFRLAlUoYgPoNn4Wcfe3JdTPwsaYk8a2t19g+b9ySmD59mL225PoEADn/zmVEW8eKvlbm1Esmd+fSO8c9r3+FAlfKFltRrHks/5EHE5k2KbGvDi6G21DLA8w979sOsu/tcl+E9SNcdPi6NYmFL86pdii9G72qqaR3Hs6+wbFM25AByKU7gvzSN+/gcWzk1Es7JbwIfH3qANzNvW5+1g4OIGdur+3fWgSowZ0LrYZYx7pB1JIfCmR3U6S9nQYv5KZD0XA0WRmTFptfn6FXJUWThxIvXEDCevYGj9fNYT3Sga/frmRC+tP2JvuG4LPmKHcFtMCP7PX1MS1M6mcWp1Ewc8mq/aWM6InODZwKQX9hhD+l2gaKs8oLCDn+y1kLNhDofkONdS5gYdnSbvE0mRIV4KCfVCWSpEpm6wdSZxdZRN6/Ic4Wk+Mgf1LOboa/J8bQkTzQAx1oPDSEU6tWknuXsV2A77z5tM6ykDOtlmcWpVrM/5wAlfEExGYTfqC2WTv19uua3rF1Q8FBur0G0BY7xgaNTKUbjs+eI8eTnhn3fxcOkL6ujXk7lKEfimXiNgK2XrSiRAQAkJACAgBISAEhIBzAlUkYiMY/Moi4to7EnlG0jZNZOLa9BKr74lnbUI3QjnPztkjWPhv5U9tGbX0Zfq39Ob8zgRGLNyntreI2MjcHHL8AwiwHbvxEInDprJBE4TFQtgRJCNpm2cwcVWJLLSI2HT2fetHh/vsei+2pSwi1nfIIt5/vC3eDkxJ29ybiasc2diN2Rvi6WBODpvD7tnDmGfmUwFXpYjYEtFmb6EiPl8nz+oPUQQsG0OzYEcxv/YC1CJiMzi714fQjoHmM676K3fXQo6/kWEWj5on1nRmO0fnbMGYXTozrwFjaf1oO3wcNDOlbeHQ9O0UaX/TROzP+yloFUNQPZubTEc4Onop+co67DmSNqOj8T6zjZ8np5T0odwSM4RW0zpR3+pvmgDX9VmqiDXgPS2BNjH+djzsE0L54ztnJpFtfBy0NZH18Wwy3rMV2jo7RMRWwMaTLoSAEBACQkAICAEhIARKI1AlIrZYrOUcIvndxSR9kU6+bwS9Hp1M3IC2BOSlsnzQDFJ0lrcdvYSX+0XinbObhcPmkTl2JS/3iYDjycyYoPc+qiJWudd4nn0frGH1x7u52DiW+PnjVI/uGEa8qYjkCEYtXWIWwsb0rbz1aiJbj+bgG9GZh8ePI+6OAFBEb9+pbFBtsYhYy38Yz+5jw4rFbNhvJHrsfGb3icQ7cycznlxIqs52d8OJR73xGf1bGzn04VTmvpuG4o8OaN2LR554lMi0EcxY63gquz27lsk9QmuIJ7YH4Rv7EnTtIMf+to48cwivD15/6kTQX6K4OnGFlYg1TEqgbZdACs98w/F1KRR8XwCB4fg8NpSWXcKpYyP8SrL1KtO/n1NrN5L//XXqjJhAmwdbYLjwDT+N32jxxkb1JPz5WIvALCwg9+geziVvtTzD9vLtStiqgQQbcsn8eD2ZyQcpyjfg1b0rIUP7EtKogLOrpnFhm3qjKmJ9lf8szOXCV+s5v/4gRfWiCZ4/krBGJi58MJWzm5QGmrc1kxNT53H5dMnDvafNpV2MDxc2TefsB9ZeZ0srN5JnDZhA+0ejMFBA1o6NZH6wH1O2FjbdFa/PXidby2qstq1z6SDH168nb0cu+Prj3X8ozfq0wzc/lcNPrOGas7eKiFj5xBECQkAICAEhIASEgBCoZAJVImIHv7aFuDb5Dr2G/edvYdQd+ex+eRjzvtGP3pdeL77DpBg/cn5M5bc7ognN2ccbTyWw1SrMVhWxeYfY8MJUEg/r+uj3MlsUj9fRZHpPWg3NJrH2rV6E5qWy+skZJFv105ZJqxfRK8xI6qq+zNhs6cciSI2c/3Y1U+emmIWm+hfVA2wfIuyuiI2d9yHj7vIj72gKy+csZ2dWJc++q+4rxRMbTfC7IwnzLSBr2xoybMNwrWwKJ2BZPM0CdF7L4r/703DJXFqEWntvLSLWRO7eRI6/ov8pQRXPth5LNVQ5vGMLfNVQciXcN2NjEjnbdK7ZARP4/aNRFOxZyLHXFE+u7oodSbvh0Zj2LuXoK2pYsSZi849w7NWV5OnCng3PzaV9R3+rjM6GZxJo3ymQEk+xTqAaUjn8uDPh6ErEah5nE9mfv0T62tLdzb7zFtE6KlcXulwyznoJC2hzu4mM12aRtcfJ4hER62pXyd+FgBAQAkJACAgBISAEykmgCkRsZ2a+P5PO9pG4VkNJ29SbibaeR935WCV0tuQcrP5WVcQeT6b3hNXWeHzHsXJjLBHa33rM5sNnO+B9OJG+z2i+1pJbtJBgfSivu4LUyiJ3sxP79mLmW5PoHGS525iTzqH9W0l+L5l9VSFoK0XEAt2H0GpMJ8v540ITeecPkv3lVnJSbMQhqvAsdZHnWokqi4j18JyruX8fDLG9CIrtxK2BSiitiayUl8hYZxF9mvAszZSitC38OF2toaSJ2JMp/PCc5p4t5e6msTRb1JMAvadYDTPmxzUcnqMX5Pp+XIlYLfTYUai2rT1RBK2aQHij0t8qWR8/TYazhFciYsv5SpbbhYAQEAJCQAgIASEgBFwRqAIRqz/D6dw8pyJ2zST1/Kf9eVVLb6WIWM3zaitif1xN3+nJdsbccBFrtsCX6D7D6f/HGNq21BJNORurq+kt5989ELHWHkTtue0IXjuWMEd1Yn1DqDe0F43vbE+gliTp2gmOz3mdvOIcST0J3xiLqumdDKaiRKzWvaEk9JgTHHvidfLywRLWaz547PQql4gtTvBU4gWt9/wC2txx1aFXtMQIN0VsvSMcHboUJ7nB1O4cnLV1MFoRseXcV3K7EBACQkAICAEhIASEQLkIVIGI1UJyz7P1ryN445S79muJnOBQUjI8Mpi2pJMyfQzL9SHDpYjYiPErWflQBEZNtN4Vz9p53czhxLZncJXEUZZwYuv6rpXqibVD4Uv0oFnEPxFNgM3ZXHeplaudByK28MhGfpppFf9dnJTI79IeDoxOwtGJTotuD8Hn2Ym0vt2f/1r1o4qqUsNprUdYdk+svh9VfOszFw+fwp2xLcj5chanVpaS2EjrxlNPrHKf6nm9bg5ZDiXkvThCsh0ke7IasisRq4VdF3Bu3SwyU5zOgrlXCz/7s7luryPxxLqNShoKASEgBISAEBACQkAIlI1AlYhYTUySdYjk9avZ+s0h0kt1EfnSK+FtJt0TgFEpnaOE/mqZfO3Oxaqe2LM7mfd6Ej8c0CWN6teWgDp6UdqBmYmzzeG7xpNbeet1LbFTL4Y/O5LY1n6QtZuEuHkU5z52NzRYNx+WM8Bq8qi5q9nqcLDdmLkyjsaHU0hO2cHuo5bTtgGt+xM/ZxTR/kpZn4nYBEib21RpiZ07BtLy+a74U0D2jnWcWacmPOp4L7eOHkiTRnBNHw77hyE0e7QhuZ9v5/KeIxSZo3V98IodSuTwaHxtwm8t3kgfjKe/4cSm7RTsKf1Mp/sitgchK6Iwpmwn9/sTFJ5RxV1kFD6xfc1JowxKBmHNe6mF+xZmk/npFi5sP1hyj6O9VxYRqyV48t7PwWQDrYa345LThE7aQ12JWNCSY3mZMjn7eQpZn6VauEdG4z+6BwZdYiev0fHc3jMcsg9yfNNmru7JpKh096316N0Usb4PzOTtpzsToGTUfvMp5pnLY8klBISAEBACQkAICAEhIARcE6gSEQvdmJkYX3z2085Mm/qpvv1e5p3R0fhZJWDyZfBr71vEoVWGYl12Ygfjz/n3Gzw1e2txWKXvA7N5e0oH+1I8yr2F9l+wy+KJdVo6x2qcpYdZG48mM3HSanSFh9TRVXGJHUor3wJFl/ZzeHIiRk2j6LP22s2PgxIuTXsQNq8vwbYlarR7bUSv+yLWVaiy9ZlY5XHezyTQppN92R6LKTbncMskYsEiIn3IOV2fwMAjjjMBq15h59vb5vyrbzuCFo0lPNDRHbbnh6MIXDGBCIdtAVf1aN0UsdHxa3m5W6jFIAcZvV2/uqSFEBACQkAICAEhIASEQG0lUEUiVgkhjWbw0+N4OCaCANvCm3pxV1zHNY/UVU8yY7POY+M7mEXvx9HWW39m1LGIVZIk7fvHchZ/mGp3LtD3vnG8OLobkUF+eJuTDRnJSd/HJ0r5nB+tPURlEbHKOdfOY19kZLdIQv11VWBtxHrA/aOY/Gh3oiMCLHYoyZ1yz5P2TSJzl+3UZUK2Xq5VWmLHbIoP3qOHE965NX6+BnN90SJTLnlp35GxOMWm/qoP3o8PJOQP0TRqZMA8zEITBdlHOZe0jtxdDsrbBEbhP3kgTSJD8LEtF1tmEWugzoMPEdQrmsDgQLzVfotMBVw9d4DzmzeSZ2eLgTr9BhDWO6bE9uKpqBgRS3EpH8hzlAlZeZ6nIla5R83CfNtd4dSvZ5mjwvxMsnZv5JxthmgHbYuHWUEiFiVJm3a+vTCNDQ9PJLG2voVl3EJACAgBISAEhIAQEAIeEag6EeuRmZ40LiWxkyfdSFtw50yscBICegJuemKVW3q9+KG5ZBY5u5k3bB67haQQEAJCQAgIASEgBISAEHCDgIhYNyDV2iYiYmvt1Jd54O6IWN8IOvcZxchHOxDqDed3JjBioXbqvMxPlhuFgBAQAkJACAgBISAEagkBEbG1ZKLLNExVxFrdm/YBdRPjy9Sd3HRzEvhv758w3mNTfsjZOlFrM/upKIyZO3lrwkK2Sl6nm3NxyKiEgBAQAkJACAgBIVAJBETEVgLUm6ZLEbE3zVRW5kDKImK93TjrXZk2S99CQAgIASEgBISAEBACNZfATShia+5kiOVCQAgIASEgBISAEBACQkAICAEhUDoBEbGyQoSAEBACQkAICAEhIASEgBAQAkKgxhAQEVtjpkoMFQJCQAgIASEgBISAEBACQkAICAERsbIGhIAQEAJCQAgIASEgBISAEBACQqDGEHAoYmuM9WKoEBACQkAICAEhIASEgBAQAkJACNQqAiJia9V0y2CFgBAQAkJACAgBISAEhIAQEAI1m4CI2Jo9f2K9EBACQkAICAEhIASEgBAQAkKgVhEQEVurplsGKwSEgBAQAkJACAgBISAEhIAQqNkERMTW7PkT64WAEBACQkAICAEhIASEgBAQArWKgIjYWjXdMlghIASEgBAQAkJACAgBISAEhEDNJlCqiB1zzz8ZeBtgzOH04U28euwjDpYy3u5jcnnzbm9emVqPxLyaDUasFwJCQAgIASEgBISAEBACQkAICIHqR8A9EavaffHAAgb9ssPpKEZPz+G57lcgLYQx4+rivGX1AyEWCQEhIASEgBAQAkJACAgBISAEhED1J+A6nPh/mvJgs1lMvLsp3gU/sPLz6WwsZVyjZ2cz695r5H4XQu+EW0iv/gzEQiEgBISAEBACQkAICAEhIASEgBCoIQRci1jzQJoytfPbPBiSxsbk8awsdXBFvJt4ju4hdfl2YRBDvqohJMRMISAEhIAQEAJCQAgIASEgBISAEKj2BNwUsWA5H+uOiAX+mM9P8dn4nw3miSfrSVhxtV8GYqAQEAJCQAgIASEgBISAEBACQqBmEKgcEct/eXP1Wf4S4c1/ltxKv5SaAUOsFAJCQAgIASEgBISAEBACQkAICIHqTcBDEXuaf2x+iiX/dT2oiDG57Op/idzvbuP3CXVc3yAthIAQEAJCQAgIASEgBISAEBACQkAIuCDgtoi9K/JdXokO5eKxdSw6kMS/C1303Pwau1ZeIOJsMEOerMe3MhVCQAgIASEgBISAEBACQkAICAEhIATKScBtEcv/9OL/7htNjxA/yyOv7OWlL15gu1MDjHz2yXnaFwQyd5Avq8ppqNwuBISAEBACQkAICAEhIASEgBAQAkKgEkVsIUkfnuE+RMTKMhMCQkAICAEhIASEgBAQAkJACAiBiiHgtoi9p1US8+4I4OLhVfzfLx9xzFU4MdfZvOUsdxtFxFbMVEkvQkAICAEhIASEgBAQAkJACAgBIeC2iLWU2HE/sRPamdiTIXQZU5d0YS0EhIAQEAJCQAgIASEgBISAEBACQqCcBDwUsW7WiQUi4nLZNUyyE5dzfuR2ISAEhIAQEAJCQAgIASEgBISAENARqDQRO2fxeeLaerMjoTFPfCfMhYAQEAJCQAgIASEgBISAEBACQkAIlJ9A5YjYP+bzU3w2/unBDBkl5XXKP03SgxAQAkJACAgBISAEhIAQEAJCQAgoBNwUsU2Z2vltHgxxJ5y4iHcTz9E9pB7fLgxkyFcCWggIASEgBISAEBACQkAICAEhIASEQMUQcC1i/6cpD0ZMY0xMJH4FP7Dy8+lsLOXZo2dnM+vea+TuDuX3L9apGCulFyEgBISAEBACQkAICAEhIASEgBAQAq48sZaMxCWcLh5YwKBfdjgFFzf5ErMezIW0EMaMq4vzlsJeCAgBISAEhIAQEAJCQAgIASEgBISA5wRK9cQWi1hjDqcPb+LVYx9xsJRndB+Ty5vRdZkVX5d/5HlujNwhBISAEBACQkAICAEhIASEgBAQAkKgNAKuw4mFnxAQAkJACAgBISAEhIAQEAJCQAgIgWpCQERsNZkIMUMICAEhIASEgBAQAkJACAgBISAEXBMQEeuakbQQAkJACAgBISAEhIAQEAJCQAgIgWpCQERsNZkIMUMICAEhIASEgBAQAkJACAgBISAEXBMQEeuakbQQAkJACAgBISAEhIAQEAJCQAgIgWpCQERsNZkIMUMICAEhIASEgBAQAkJACAgBISAEXBMQEeuakbQQAkJACAgBISAEhIAQEAJCQAgIgWpCQERsNZkIMUMICAEhIASEgBAQAkJACAgBISAEXBMQEeuakbQQAkJACAgBISAEhIAQEAJCQAgIgWpCQERsNZkIMUMI1CoC9UbTbMIjNKmXw4l3R5OZkVerhi+DFQK1loBfETOfy2Xw3Vfx974OaSE0G1e31uKQgQsBISAEhEDZCIiILRu3Srmr7p83cVdHP13feZxYPYDMs5XyOOm0BhDwnjaXdjH+ZKU8Tca6Mho8fAp3xrawurlc/ZXRDKvb7l7GvbGR5n+6sncBB/65oyJ69aCP0TR/4RFC9Xcc/4jv/r7Kgz6kqRCoHAJtZk/nmXsbcDx5JvNXlvEZY8bwdv+mVjeXq78ymmF728zFmTzV9reSfxYRW0FkpRshIASEQO0iICJWne+e9yxi0O3eHP14Igt+rZpFcPOL2CiC1k4gnP0cHJGI0RazKraqXGA5mH5NTJKfyuEn1nCtuI0B33nzaR1lgCtOxlWO5XTTitgq98TWJhH7MMFPDSfiloP8vPwFdPKhHCvTs1s1UQbX+M+SOaxI0d/fjelbH6Bl2hc8NW6nZx2Xo/VdMycz9N5b+GXxq6z+ynFHxXbnHeCtR9bzfXGzW+i++HmGtL0FLqfy2qAPOVwOW2xvvXlFrJGvtp6nFb78JzGAWe97caACuUlXQkAICAEhUHsIiIhV5/qx2EQeCr/KDx+NrTIRq192FkHLTeaJvQlELLlkLJlF1tfqbPn2JPzdWIKU/6yuIla/sKrxDwVV99pVBe1N64lVx3dpL9+/WdUiFkjfybOjviC3eMKrRsT2Xj6PvpFX2LtwvmsRi007v25M/+gBWipjqK4iVr+hVK9slXti/3CVn2Zm4X8olGaTvatuy8uThYAQEAJCoMYTEBErIvYGLuKaK2L9XnmTVoEZ5HiF431oKUcXHLFwGz6FO3qZyDoXRXBANfXEioh1scZFxFb2S0DzLGZl5RAUBLsSXiXxO+2p1VfEmoVu0FlO1wmj4c9reC7huNlow5gxLIu9zuGzLWkTUE09sdVRxP4xn5/is+G72/h9Qp3KXnbSvxAQAkJACNzEBFyI2IZ0vn0Sg+5uRXB9CwXTpVPs+PJV3sm6XIylfshUFv0lmkb8yo6/T+XtqyXEWredw/P3N8NwOZW3P1jEjiKg7RyS7g/j6BcTSan3LMP+V+2/yMSl0UG1EQAAIABJREFU9H/xztZE9irt9JehE0/eP4DOLW7FV/nsKwJTrr0tyi0Wr+opPl3xMt+3+CtPdo3mNsX+oqucOfgPVu76nKNA5y4rmHC7OjBnk3wllaXvL2J3eRZBoyEEx/bhtqYB1L1FscPI5WNbOZ68jN/sYmotD3LLE9voYYJ6PEKTqFB81R+1TbnnufDtOtL3OjhjGDyckJ5/Jrx5AAYvKLpu5MrxHZxMeZ0Cu7w6bfHp8hTNOrbF3w+8lLnPPc3Z7es492NZaZRRxPq2wG9CX0KjW+BnMK9CjJdOcG5jEjnbsu1npkssTYZ0JSjYB/NSMWWTtSOJs6tU4and8Yc4Wk+Mgf1LOboa/J8bQkTzQAx1oPDSEU6tWknuXpO5tUXE7ufEifa0aHFADYf2p+HiuTTJXkOG/0haNT/BsYGvU4wyMAr/yQMJax1CPfP3NYvdGevWkLurwN7u2zsR+GRPQm4LxFv9fldYCHXqYH0m1qk31QVf5YlueWJ98B49nPDOrfHzNVjm/tIR0p3Z7cHecDtk3nxmNoQTa1dR+OfxtAzzhqzdpK7YRN1Bc2gT5QeXfuDQ29O5Yo7ttgjRoIPr2P91YyL6dick2I9bvMCUlUbapmlcuuAseZSbIjZ0PBF9SvotMuaQuf1tTun3msd2q/DUd0RE8d7M4+J/PuLktiSu69+FWv+rR3MpfC4te0TSUNn7yjvl4Ecc3bJObd+dkKen0aJR6ZNjfx65MvY9FIfHfr6TWx7sRpNDnzB58ndYdpcTEet3K10m9af3vU0JMr/frnM1/QCbliSzK/W63cCCYh9kyKAY2oTUw/yaMF7h9M+7WD9vF8fVqS8Jay6Fi86zahGxqXyW9jt6R/6ihg03oO/q6XT7dT3bGg6lb+RpNvZayRdal0Et6TujD93a3kp98z6+jinnNF+sfJ8tO0oOImjNDdExDBnXjXsiAszvHvObohDz/7fynDr1prZk1Icj6UgpYtotT2w92kwcxJBukTTxUz6owJRz3KndHmz7kqYiYsuETW4SAkJACAgBewKliNgw+v3pBQa1ciTyTJzc/jwzjpRkHLqzwyKm/e+tcHEPCz58ix+UZ9UfwsuPPkhzw6/s/nAqSy+pBphFbDPyL1/Gt2FDO6tMaZsY+8XHFGthrR+HCQxNnPzXy8w4dKy4H4uIPcsPP/hy5532/V/4f4uYtC/1xojY8Bdp/0RHGihKwOYqLaGNaxFb+pfUrC+ncOzbQyVPDJpGm7HdaeSWHX40GLCe9u0chXulcfDF8bpQQE+2VVlEbDgBy+JpFuzgOQ7Cd70GjKX1o+3wcdDclLaFQ9O3K79/WC5NxP68n4JWMQTVs7nJdISjo5eSn18iYg++C80mRpGjhBSfjKXZoq4UrJrG1QfetBaxUT0J/1ssQeZv07aXiayUl8hYpxPg3YfQakwn/Jw4J6zOCVeqiPXHd85MItv4mMWr9WUi6+PZZLxXEgjqyewrbT0TsRFcumCkUbCW7MzIxdMXadQ0tNi2S19P5/BO5W2jhczmcMU/wH6/XTvEgVencMX2xzHzAFyLWK92r9O+f1t8Hewf05GP+H7DKsu6MotMT+wGwqYR9Vh3GtuuP0WbXtxN6tI5JedY1YRYBbl51PX3s5ujkndKWURsZe17nYhNTuDfbZWzpBf4bMwytpxUoDkSsS0ZmDicB0IsYsr6usKuhfNJ1J1jNQwbyeK4lhbxanPphWBZRexrK2FkfEt+UUKP0x5g1sp7yVoyh9O9lZDk02zptZLPlOe27cb0hQ/Q0mGk7HWOJy9m/sqcYgsNPfsxe3IMQU72/Y0TsQ3ovmgyQ253sAi5zvGNrzJ/9RVPt7t9exGx5WcoPQgBISAEhICZgFMRWz/yBVY80ArD5WN8un01yZlnueoVRveoUQz6QysaXTvIO4nz2VYMshWPxc7goXADl354i79+9ytPPjyDnrdhJzItnthm5jtNv6ay+asktl66RED4X5nVO5pGXr+y452pvG3OQBLGY7FzzP2azv2Ld77YxI6rl6lfN4ZenYYzqE1D+O0YH77zIptVWywi1vIf5v6/XM3myybat5/BtK7NMFzcw9wP37JKKFEpZ2K9htDs2eE0qQf5R7ZyfNu75F/MgXqd8Y0ZSoj3Jo5vd5yV1S0RO+opvA9v4sIP2/ktLwe8mlL3vlnc3qMphgs72L9iAZq/wvCnJP73vgAufj2HY1/vpkj5xu3UjtE0n/UIodcOcXDFi+QqfROAV9MBhPSMJH/19BsnYjsNofUznfA9/w0H5m/BdMYEvv4Yuvfg1u4+ZE1NKkkQ5duVsFUDCTbkkvnxejKTD1KUb8Cre1dChvYlpFEBZ1dN44K2aFUR66sslMJcLny1nvPrD1JUL5rg+SMJa2TiwgdTObspiqBVEwivo4QLf4f/2gk0+nkhx/OHc8c96WavrLfiqS32xPrj90oCrZobMJ3ZTtqSrVxLK4DbWuA7aiSRt/vjZTrIL0NXYPHHhhO4Ip6IQMj7cSOn1n5nGWdgID7jpvC7O2yyE1emiB0wgfaPRlHn0kGOr19P3o5cM2/v/kNp1qcdvnaJrcr+Ji11jeuyF2dtn86xa+O4t7cl0+qVva9z4Hh37hp8J4YjH7F3g5JRWJeo6dp5TqSs4tfDuynyfpgmo8bTrDFkffkUx7497cBgFyJW28feOZxJeZczP26lqMgPr/Ah3Nb3EW5rnMepxAGcUwSZx3Z3IGjsHFoFG8natY5Tuz7CpERnNH6E4D7DadnUm6xtT3HsO9VuXf9FWT9waMMCrlwEw70LiO7ZlFsu7ub/LZ2jeji1obp7Jray9r1exM5k/rFBvBIfDd9p4bn2Irbp9GeZ1T0AU/p3rFv5BXv3XYOgMDqO6sfw7mEYbM7VPrBkHgOjrvHThqWseSfH/ANo/aj2dH7yAdqkLWbJavtpd30mtiVxG0bSxUvxcO6ny4cjaZm6jPn5g3j1vrNmr2xL87laTcQ2oPfyZ+kbeQum9F2sXriD749cwxDRlC4ThzIkugEYfyHx4UR2mc0JI+798XQJgqz/fMLq5fs5nn4dggLoMnUMcXfbZCeuRE9s8Y8AOb+wce1mdm67gsmvAb8f3I+4gb+joV1iqzLs+6Ai5sRfJC76N9JTwuiy5H/K0IncIgSEgBAQAkLAQsCpiO33wBoGRV5l74aJvK55UFVqD3Vbw2NtrrL3w4m8flGH0ut+pg0ZyZ2+lzlwxEj7Nrdy6ec1TN31rxKvqtJc88Se+JgFWzeZQ3u1y9K3gZPb45ihRH/WHckbT95P8NWD/P3v8/nUypPSiqf6vUD3EBMHUkYyN8PSi0WQmrjwQxIJ331JiflDePmpB2mebx8iXCki9u5ldIyNpOjkJ/yQuKxYULqz+FyLWGe9OP7C6nXv28T0bErh2b0c3rSQ/Eul1eV8mCbPjKdZ/TzOb1vGSUehye4Mwq5NGTyxTRVvZ08CTJlkbFxN1uZM508eMIHfPxpFwZ6FHHtNXQxa69iRtBsejWnvUo6+ooYVayI2/wjHXl1J3s+W4EblMjw3l/YdNfGo2p2/nR8nbuEWpexN0yNkmGIIOGc5H1svYQFtbs/lxNR5XKYvzRb1IEARfOPXcC1fb3IgDZck0CK0gHPrppGpZGlV7fA5s42fJ6eUeIoBh9mJK1HE+s5bROuoXNIXzCZ7vzVqyxhNZLw2i6w9ZVoAVje5JWK1ZERhL9J+VEca5P1A6uLpFISq/12cjEld93mHOPD2FK7ol3fL+dz1mF7w2truQsS2e52YAW3J3/U8h7bvs75Z7dv47RwOfLm7RMS6a3ejabR5ujt+h5PY/6FNDaV6U2gV34vGxUK9RCSbzu7g57UL+K34fTiEZtOH0+Sqo+RN7orYytr3NiJ2pSUct3fIcZKGrGFHnq2IDWNI4ni6B2h/1yNvwMB3pvNAmHUI710vP89f767H1SM7WTH7Cw5nuV6f7ohYc5hu/i6effJzwpSyNy2Os8sYze/PWAR4x4XPMyr6Cl+MWcxGHmT2yi40yTvA6uHr2Wv1ig1g4DvP8kDYNf6zcg4rkoE/WsR8Q7tEV7a81LFUoojtvng2Q9pesTmrbHmuZYwmds2bT6KW0M41Xl2L3/hqayatLG9Wcn8O5Omp3tzooloemSyNhYAQEAJCoNoTcCJiY5gy5Gk62kfiWg2oWGjq/rX4fKwSdqc/B6u/UxWxJ/8VxwxdxKvSpH77+azpGkbx326dyupHovFO20TcFx/bAdXOter7KosgLcs9rmZXC508v+XPnPzRVWvrv7slYtUzrmHaWVt9F3aZSNviP3gBbaK8zSGI1/PO8+vB3ZzfmcRv1xwI2vDnaftEZxoqjZXzdmcP8uvXH5F1zOZLvEfDKoOIBeoMn8LvYltgPvpXWEDeyQNc2LrF4iXUXZrwLM2korQt/Dh9u6WJJmJPpvDDcyUxBfb3q3Znq+000Uk2Z1SxZxGbWDIXYzlrW+/IRn6a+Y1dd3bCVBWl+XqBrd51Y0Ws6nF2cY4y6+OnyXjPo4l32NgdEVscHquKWLSaspqotRWxjjIMe42n5ayHCXaafbh0EatFMZS6rjShqXpK3bb7jmV07BvpIHRb9zS9d1Xt/3zKnzn5H71Favgw5RGxSlBAZex7e1Fm6D+UV8a05+qOZfzf/CibEjtdmL71QUvmX6fXFWtR5fc74lbGmb2aymXKOctP+3bx2bpUTjsRtG6L2Cy19I8mOskpFnuW8GQsGY6xiNL6hz5h/OTirFXFI7Arm6OK0su71/Dci5aEUdrlsMROpYlY1eMcUPqePr5xJvMdeLRdvwn0IvYWfktrzNz4eiSW9juq606lhRAQAkJACNRyAk5EbCemDfsrdzYonY4zEftmv2jMIZq/neLTD57n77pET+YeSxGxt925iFfvvdVexB5OIm7n53YGVX8R6825TX04ddCzleZSxIY9T/sRnR2etTU/yVk5jdAhBMd0J/D2ppaEMMpvDd++zqEvt9ob6HUnPjH9Cb6zHbeqSXKKrqZxeMV4csv0BUQVg/WOcHToUqwclMrTR8Rz54Ph1kmMNKsCo/B9rCtBt7ejYSNLsqGi7D0cVsKJ1Y6Ka7mWgrpsIrYH4Rv7ElQsdtVxGPdwYGySOXTTkYg1/JzIwdk27kxH3lVVxObuWsjxN6w9yDdcxCp1fF3s+xonYlWPZlAZRaz9OV77BVZUVhGrCw92umxvpIhVjKjwfe/Is6iG0tZT6q+epZdVnVjVM1vqK9NGxJrb3kKTv3TnoT+15/ZILanSNY4nL7U6h6p161rEqmK6uH6tmkDJtJ+5wzajBHg7ErGG1A+ZHJ9qZ70zEZtlFvIl+SWUG2+0iDV7nF38aF12EWtBERFRyKyELP4ccV3CiT37OiCthYAQEAJCwAEBp+HEFs+k/myqG/y0BEwcY/M3EPunVnDmS+Z8kmgVMuxcxIbx5F/m07OJLjy4wV95Y1gnczix9RlcxR4tnNi6vmtZvKpluccVEa/73qXjn0Ip+GEVqR9/5Kq51d9diVifPh8Tfac3ptNbObjpXQrM51aVy93QQSB0Cq3iehFU7zzH3nyCLJuwcSuDvO7EN3Ya7e8MoEjJALspyaPxWBqr4q9BtoNwVQO+8+bTOsqAS5EUGEXA82NodpsBK+GnisGcL2dxaqUbyYfc9sT2JHxjrE7E2g/dSsReGkjL57vi7/D8qBZOrKs3q4ZBF9qKXt92BC0eS3gjx9mJbT23dfqMpOXj0fiWVq/WRXZicxbm5pmWsGhHx0fLMOvObrlRnlgtlN70wyq+d7gPXYQTq0LT+Zla3Qg99cSqHmVvp7bZ0KtsT6ztZFXIvncsyvzHjOHl/mGkvb8D72EP0NJWLHofYHXf9ewt05q7hSaDB/HMk+1paDxO0sNr7MJXXYtY16V/rERszsO89PK9BDk8P6qFE+vqzQ4bybK4lphsRa/f7xi1Oo6OAY6zE9t6boMGDmXaqPY0LK1erYvsxBYWv1rCos3JtirpksROlQRWuhUCQkAI1D4CTkXsbXfM59X7wuDSMT7duZ4dF45xxmFmTxWach720ZHc2dBkLp3zQhr0e2AJgyIN9udiVU/shf/3Jkt/PMjR365Sv+799O86gIdaNQSrsjbRTBk8lY6NwHTmX7zzlZbY6X4e7TGEns3qw6X9LNjwpiUjcvGZWGth62pqLWeA1eRR/0xix2+27mNXPTj4e3FGYCMX//MJ6Ts3WcSmdyQ+dz5DE7+yJ3byH/xP2kXBlf8s49Bnn1BUZEm8dOsfetGspR9eNp5Y/wFJBOVt59y3WynIVdVJvc40HjSNqOZGTqweQKbmDAh7nlaxjbm0fRMXT+9WooktiZ1aTaPt0Dtp4NSj5ZqR5cylgaLsVNJWrif/+wJzAqN6j44ksns4BjI4MXVhiYB6fAKt78zl3OdbubonkyLF66okdnpsLG3+FM41pTyOVrNVOz9bmE3mp1u4sP0ghUqCJGdXhYtY7QxtSaIm4+ntHF+uJXZqh//E4TSP9MEru8SLi2Y3uZxbv4TMzRfx6t6LsOE9CTKHNNiIWFX01rlykF9eW0PBCR+8h46kRc8WlqzM5RCxXqPjub1nOGQf5PimzSXMXU+txy0qRcSe3cH3Hybxm7LGlURnd0yhZWxbGnrlWa9xK2tdiNh642n17MMEYUnsdO7wbq47CsFX+vRUxKKdQzWaS2Od2asmaXNGs0wiVj0v620ka/syjn+rJKZy8IBK3PcOPYu0Z+xHQ7k75yznIsJoUixiofiM68nvWP/+Ln7+2pKsyfHVkrjVfWh4aAdffPILh49YytjUj4ombu4g7m6oyx6s68ByDtSShEk5R/uTklTJ6nJXxGoJmEoSNV09uYt1i7TETr/jofhB9I6qB1klXlyaK1mOu9GUK/znnTWs2ZCDT8/ujBvTjZZqQm6r7MSq6DVc/oXEeevZlebD758cysjYpphrCJRDxPpPHM+rsWGQ9Qsb//45//7m1zJG27h4DYiI9fg9KTcIASEgBISAYwKllNjpxJTBfzWLR4eXldCsz0PdXuOxNvXJP5zE0zs/t3zh8OrDi8MH0LquTRkcXXZiu76LLvPDP6axILPkK4vVOVvbG4ous/cf03hd174sXtXibMy2/ZerTqwfdf+0iuj7AhyeebMusaPLruoEuf4cnNfdy7g7NhJHBSjMt9uK2Mf+STsnh8zsynho5w0d2mHk/JYJnPyxjG46T0vPqJ5Dx0h03ky1gfczCbTpFOjkjKFNe3dF7B2qZ7WUs7N2Yb/d42g9LsYSVm97FWaTsfIlsnZoArvEC23dtICsk7kENQ+xDrEuzsJs03FhNnlXA/FDyaKcqGZt1rzfzl+B+fofAogicMUEc6Zkx/te37enr1UP1rjHYrD0vs0Zjf9ZEjLvMkTYZv/U7ZFEdBfH+xh0Atlju8HrjmVE94mkroPyPQphq/OvZRKxzkvnWL2DKnHfOxaxEDR5Mi89eKtlIelELM278MziB2njqFaWbVvUMF8n4bCmI58zY+Iuu4zqTsvyaGLwbtWzqrfLZsnbjsvQcxAvTY3GoSmFOexavJjEbZpYvoXui5VyQ7Zv8WscT7tCy8hbrevE+t3LM0kP08a2fE9hDll5AQRZ1YktnYkyjMvF2aGV/2pJ3Psji88U2+3s0gSyJ68BEbGe0JK2QkAICAEhUAqBUkSsIkLb0a9DHD3bhdHItkarTty1bjuH5+9vhsFBBuFicag/H+tIxBaauHQulW3/Ws3mK/a/uddvHMf0HvfRvHF9DOYDkSYunXXcviwiFurTsf2zDLu7GcG+umqD5RKxCnk/bmkzhaY9OtC4sTe3eEHR9TxyD+/gRMoyfjN7OZXLgy/45vYB+HRZQPMu6tnWIii4cIgz27bj9efxtPS2SfDS6GGCejxCk6hQfNUvQdev5XBx/8ec3pnEdSvPTAB175zCbffdWWyz4o7Nv5BG+scvcul8SZ3DMu2u2zsR+GRPQm8LxGCuj2jCeCmDzM/Wk22bfdg3hHrD+xEW0xq/BupZ2EITV8/s58w7myjQZRS22GKgTr8BhPWOoVEjA9blF8soYrV6slZiz2bkjsJ0O/akyfA/0DjQ3zLOQhN5zuz2DcFv+liatbYwMV06Qvq6NeRGjuXO2Bb254S79yViaFcCzOeDTVw7k8qp1UnUGb6IVoHlEbGKpzsEnzFDue2ucOrXszAvvkrz8rpcDB6scY/FoIO+i+C3i6c5s305Fw5rcRoWIz0VsY72cclwyydizf2EjieiT3eCg/0s7zfdVX4Rq7zLO9Oo72gidPtfeYT1D2mVt++diVj0wsxWLAa1pO+MPnSOurX4/H4xFpu29bt3Yejge7krIkB9p4Dp8q8c/uZj1iw57sSLewstxw1leLdImjTUCUlNsKmJnEpKATlY4A7CdA2duzF2zL20CWqg7vvrZKX/wGfLP2FXqo231+9WHpg9nL5tLXabco7zxcr32RI1nLf7N7UWscrbreeDTB1xLy0DFHuvczX9AJuWJOM/ZjZ9g5RSQB9y2GympyJW+ai6lS6T+tO7QxhBPjbCWkSsy7ebNBACQkAICIEbS6B0EVtZtpSS2KmyHin9CgEhcDMTcBESfDMPXcYmBGoKAdUT638olGaTbV3KNWUQYqcQEAJCQAhUBwIiYqvDLIgNQkAIlJOAiNhyApTbhcANIGDkq63naYUv/0kMYNb7Xhy4AU+VRwgBISAEhMDNR0BE7M03pzIiIVALCYiIrYWTLkOugQRmLs7kqba/lVieFkKzcbbnlWrgwMRkISAEhIAQuKEERMTeUNzyMCEgBCqHgIjYyuEqvQqBCibgV8TM53IZfPdV/L2vg4jYCgYs3QkBISAEageBqhGxtYOtjFIICAEhIASEgBAQAkJACAgBISAEKpiAiNgKBirdCQEhIASEgBAQAkJACAgBISAEhEDlERARW3lspWchIASEgBAQAkJACAgBISAEhIAQqGACImIrGKh0JwSEgBAQAkJACAgBISAEhIAQEAKVR8ChiG3ZsiU5OTnm/8klBISAEBACQkAICAEhIASEgBAQAkKguhAQEVtdZkLsEAJCQAgIASEgBISAEBACQkAICAGXBETEukQkDYSAEBACQkAICAEhIASEgBAQAkKguhAQEVtdZkLsEAJCQAgIgf/P3nlARXHtf/wTZVGeKwqClWLBhi08WywYNWqwl2eJmmjQKMSIsRuDysNIjDVGjAFrRMGI/u1RY4+NWBJi14gaFVtEUMRgWND/md1ZtrALuxTbu3tOzonszL2/+7l3Zuc7v3IFAUFAEBAEBAFBQBAQBHIkIERsjojEAYKAICAICAKCgCAgCAgCgoAgIAgIAi8LASFiX5aZEHYIAoKAICAICAKCgCAgCAgCgoAgIAjkSECI2BwRmTmg0tuEL+hMVdtEDs6ZSdCO9Ny29IqcVxO/BlNofG8BI64dJuUVsVqY+bwIVGZA5GCaOz3hyvoFfBUuKps/L/Kin5eMgGIIYW835NKR0cz5u+DulMqifZlY/z94OSmxLQxxv/jgf+slYyHMEQQEAUFAEBAECoiAELEGYG3wDhiIf+uqlCtho/smbgeth+42nIJhAezt6a7+W0pMGF0C4wpoil6GZmvi++8v6F9RSeLZrxl08SchYl+GaXmZbHinN7PG16OEZNPlXQwdtt8K61ry2U9tqfzwJHN7R3MhpzO1fRn1UyP4M0a/VVzv7Eccm/kVS/bk1KD4XhDIPwJK+wmEtWhFWS6z9qdPCFflX9uZLb3Rl/kdB+Jpq/czJURsAYAWTQoCgoAgIAi8rASEiNWbGc+Ro1jQpULWuTIlYv+HPLGe7t8zv35ZEs99zaALQsC+rBdz3u2qzEfRg2lUAv7+LYqRE8/qmlS+xejVnalhCw9/Wcq4oCtG3eXFEytEbN7nLrsWbCj3XmcGdnsTVwcbFNKhGekk3PidbQu3cOjk6x5FUrB0TbWutJ/Ksnca4Zh8jDl7p7D9WT7bUO5bdjepAg9/Z/mRGUSmisiHfCYsmhMEBAFBQBB4yQkIEZs5QR5M3+BP4xKpnF2zhNmR17hWcJFgL/my0DPPbgKrfFpRtqAexl4dEv8DlupELEZeUYWfH9/2cFMzMC1i84Inf0SsvgUaryzCE4sDHUKH061aUdMTZLXXPC/z/L91buMq3xNSrywp52bQ7cK+fB188+qr+W+tYpw71IURf+Vr06IxQUAQEAQEAUHglSAgRGzmNLUhfK8PVe8cZky/DcS+EtNX0EYq8a0fRX/3NGL3f8i4RKHqC5r4i21fIyZL3biFwrU4ZzJDcW3osDCYjmlXuF2zMiVMemLzYrkQsXmhl925NaZ8xuhmUoj1E67s3Ex09Fmu3EgHJwe8urWnW7XrBI0/VFDd/4+324qQthNorLzD9q0fMicfw4pb11jH555wdFdPAh/9j2MWwxcEBAFBQBD4nyTwYkWsswcjJnWnTfUyKNW5PemkXD9N9Lw1rPrdKMRNe6xnGZSFNcemJf7JtoUrmL83VW/yNGK0XEwYH+7xYPqwllR11OS3piWeJ3raCpYZt63+VhaxpkKH9Vp/JySIwCaGeXdHpwczcZeZ9SPZPbU3HTwc1cU3snwy+zPfv6ZPMOxH7/jRp3l/Yj96N6qgYZNyk6ORK5i4JtGgO+WbjRgX0IbGbrItGalcO7aF+dOPEWtKnxadwKoOrSh7ewuDYr7leraXiCsl+02lc4+muDoWQU08LZlLO2azdl4EBrOp7ErNMQG0auKBk5zTlf7wBrFrZ7M9apNBL2VDTjG0yV9s6RLKk4ljad/IVTPGjGTiDy0iIniBYduAsksY7d5rSo2y9pl2xJ/eyObgKSTojVPTNhyfXpftBvM3gw/29qFS3BqmDp0ADKH9hkAa3lvD3JgsRSyeAAAgAElEQVTaDOpXi5KF/+HSOn9WXxnCsDFNcSr8D3d2zWbR9MU6+02MM+X6EbbPm8D532+YGKfGll0Z39BrmA9VHYuoj3lwcRNR4z41sF17csNPwgns6AqX1jPx0yWcz9NtTBaxv+zncu2WVDkjhw1XbMuk8LdICD1IyYC2VP5jO0MDZOHj58ci2UOr7frK+kC+CjdnSFFqBPSmr3cVXd55RjoUtsHY+6tuQelM80970KFheZzs5Dx17fHZeBEt8sRq237LTV6H6fx94yzrQtfrQmx79GOeXy1U2Ql3mUHCvm/5/CtNZZ1/tWpOv/fewsvVAYV8v1Il3eLoxvWs/uEe+npG39aop23x92tODQdprOk8/GMf303czxWD61Nm2LIK5ZQaJqqkK+wKj2Tjvid6608bAp7OhcjpzI3Q+87c9GRhAqqHt4hdH80KA7tlr33CLj4JT2FgQHu8XIuqQ5VVKbc4unwpEVuz9ufUqT19ezegRhnNsaQ94vqZQ0SFHDIYo/n5k194ZM69zo7Pf3FjwnvVKVFYU1xsztWWBI9sgFPhJ9zeHUnQLL0QeEvmXmbUYWEI3apcZ+O7S4l9rweDe9XCTeKe8YTrx7cTFnSCBDM83dwWsayBGyl/fEu3M1vydHXqnyxEbL6hFA0JAoKAICAIvKIEXpyI9WxD+FwfquoVpshkaCwkszuWdC6tm4nfQq1gk8VdSiopSjuUxhPzMJaQ7pGoa73oFWcyP3+PDMSjVSJWWZPp3w+msWM2qyOvIvZqLAeVXng7G/eRyJ7ALwmJkf/etjORY96mnCneiccI6RmtYaL38aryPbPqleXOr0N5/1p2EtYVl5AfGdTE3sRAkw1FonII7b8PpKEZJg9iQpgfqBOCGqFpT0rKPyiVGlGn/7m6rh8rFx7R/emDHxnvWwtTwZNX11Vk5ULdoVaLWO6RYOecKby5d4P4Eq64aJmmnWWtT0dZSA7BO2osrcpmtRmSiZHEqp5w1tpyJuYvPJp4ZLH/ybnFzBweYjT6lgT/MJ6GauxJHA7uT8jRvNyJtCJ2KUvpzeiaV9SFlm4FfMLslkl8959bvCsVYNIXj1aJ2BxCW40LOymrMyB8AM2dzIwpTyK2Mr0iBtK2jF4Bt8xuHnFo5ldESBfEvzvz5fS3cNIX7kbmuH02lkmtinMhIoi5kdKXstAyafYTfgufTth63WsdrWA7/UsSVd5y419G56nOb2HkyF9k4VucVnNG0re2qRWezpW1s/lqieya+8iPRb3c4NYhxvpuJzmnpaGszkdLBtDIwfSBD3+J4POgi7Idsni0e8LfFOVfxveVtOtsDAhn25+6thT9BzNvQGWNeDX6GL/4sFrEkkSCnYPu2ky4xXX78rhlXptXWN15KZqgXgvnXrZRI2JvceywHY2aZYWj//Iiy8DeGEJYt//gkXKML3dNYW9Oc2Dh90LEWghKHCYICAKCgCDw2hJ4QSK2AoFRo3inLKTdOc3GiPWs2vGIFGdHOvToTP/qf9J/9M8y9OL4Lwqkt4cNadd/Zv703Wy7mIrSzZ1uIz9k0JvFIe08y3yWskp9hixipf/NSCQ2YgUhK29CIx/mTG2Du+0jDgYHEyQ1nwsRq78STHtIdUe4jxzF8i4VSLsTy6p561l1LBXH6nUYNLE/Hdzg0poQ/MK1sWC59MSqu0vldswO5s87zNHUMoyYO4puHjbc3vs1/afdBLS807m2dw1h4bEcvQeOjbz4eFgf3nGz4drmYHznGcal+TXYQS+3JA7u7EtwdpHEmcJR8rxGsH35bB7cc6Vo8z407O+Dzfo27JMFm1aUkvgba+fN5vyhI+DcChffqfTzcaUo99g3riEHf9VwzDxeCoi8uoOo4BDiE12pFBTGB/Xt4eIapn4seUs1n9rf/UmP6v9wJsqfzUv2qb20NtWHU+cjybPqzXo9D6HVIlYqvZtyltWDN+KxKJCG0r/T4tgyOgTlxOW0qpBMTHBddv0MTpOOM6y1M0+u72PDwtlcOnYWnPtQ1W843Vu7UvT6JmZ++ClaX5X+OHkYx/bwKRzfcQSbLlEMG9mUkgYCWbfGWo5dxsjWZfPHE9uiO7MCG4DkdTzQgFnj3TgdFE6q32c0ui55Zd00VYTNiUdZ0JrzxCoGDGZe/8ooUm+xKzyKH7cn8Tc22Nduy4g5zXEzErFugWOZ1MIBEs6yWipAdPgRKori9F4PJvjWokQeRKxGeDqguvELK8J3cez4E3AqT6OPujOwVXkUN/Yz9qNdJNOcz35qT+VMIVicXss/o639Wb77T5Q67aDOtM8IaAiHQr4i4oA0Ny0ZHV2d5J2H+PGni9xWh++Wp9X4AfStVxxJlH4y8pfMSTSoqvzwCtuWRPPjzkcoOvUmOKAeJdJ0AixTCCZdZO2yDezf+QiVsjh13uvOgF7VKZGis0vbrqU5zJl2JJ1ldajMWwo7HtiPj9qVR8E9dk2cx9rfNEJQWwRMClW+vjOa+eEXSXWox+A5vfl3CbiyNpCvlujWatvQEHpVe8LpHxawdLk09/CvarVo5tuWGpfnEap3rNUiVn1tXiTC7yg1Fg5QFydDEtLjoyk2fixtyz/KnB/L515ju0bEav7/71sn2bRwM/uOp1Nu2GAmdXVDcfcXpg3YYiZSxY0xzRbRvswdtm/+kDn5UEPL0a4vE5sPxEt5nU1bhhKaD22+tk84YmCCgCAgCAgCry2BFyNi2/Zn80QvlA9jmf1BJNuyE0iVOhO59G3KpZwmrN8Kog2OdWTsys/pUCGV2IWTGbNOmidZDKbdZc+8rwnR27/1/QVfMcgz1SgsVzu3loUT66+EnESs5ns7zq78jIDlemd2GcjmkXXAYGueXIrYtEQOLvyaoM16IdV+Aezt467b+qd+dyJnNaPUuQ30HG60x6uW78UttP5Y++JAsrUZQe9MxrvEZdau/wSz0aG44rXoIJ094OoGX1aGZlfAZCydfxyOl90Ndg33JuacPk1XKs3dzQdvFiH+x34sm6PxrmZ6Ys9FsGj4FN3WPvWXM2xWK5wyQ341bVWadZEP6hchRQrBnfIpd+6Zv3ZzI2K1nl+vRX+qxxz/oy/L5uxD82+t17krraK+wdvxLOt7duSMwZptSpOVUbStEMf61m04I5unP85ln03hQeY5A2i7bipNHOPY0rpNweZqy1vX/L39K4LmOatFSuXzJ/j7rercUefH1sN/Y2/+nWTGs5etiNXk1Xar8oTfQr8gbKv+vJjKidWKpFts8/uWjXoePcxssaPfYvbhxOXpG/EJrRyusLrvUvYZzI8sUstfZ+274eyiMgN+GEzzQvL2P8qWfPZ/bamMbvseXbhpONuy+6nIYWugv89vZ8akQ9zOtEfu20EKZdW03WpeMH1rPuJQ0GwidDpY3WujmZP5qJ4qU6xZJ2LlubW7x66R81hrEJduQ6OZE/moXlFuq9eG9LJLOz9PuBC5gLkRuuq4WpFo/DLDa/pkPv53Uf7+Yz9hwbu4YC4GF7BexKZzZf1svgp/lCk6b2+fTdC8JPnf2vmyZu71RWw6CYejmTb1rFp8az7yC44ctobq/+/N+FZMy3v+avlv2f2WrKbTkzh3dCoj7uYtgeC1fbIRAxMEBAFBQBB47Qm8GBEre0ATD4XRc0oO+6vKgtf23AZ8hh/OMiHa8N5L68bipw4VtVYMapvMfxHrNelz5rR2JO3OMZYFbyH6ouSJ9eLToD54l7Xh9o/B9J+TR0+sfni0ueUqi9psV3PiMYJ6RnMw8yC5KEnxnESsnC9awlCUme5LzjW9s4/5/Xx5YHzQsN1M6emBfkix5UJTbkw5hLZLA2kih1enJ97g9LFNHFR7hw07tLxt3Ri1QlIjWnXC0lDEzqDv3j5UzRa4zmsrHaYVscYhz8/1DiSLrPtyTmumZy7hBNP6b+C6VrhgZj/XbEWsVvRoxWFOIlYWtkknmPveBsO9Y/MsYmXxkS1cnefOQKT2H8y3vYpy+0l5SlyUvNNPNIK4qCETTe5nPWo4FZdzYvU6M7O/bfa5xNL5WlGb/arQekCtE7Eyb3NeRXludV5deT5NrQVz68AoPFzKET59/BDbVpzkupGgtV7E6oS+8UsFzb+1Ita6uZdIG55v/RWZb6G/+iI2I4W4379m7DWjl5LWmyfOEAQEAUFAEBAEXkkCL1TE6sJds2GnFbG/R+IzOmvN4JdZxKKsw5yVA/GSQtuMP4mxzP5Q3wttrfiWj7dExFoSNp1XEWunnw9qbj5lEXtzBzM/8M8Mpc08Oj9ErLoxV0p2H0uTdk2p6eEsFwKTCzEt1HmKC1LEqgtDvWoiVs6hzBRTslhUHfiWz0OkgkXZCBdprJaIWDv93EQtIFOe2GxEVZ5FbHY5q1qbdCJWI6jS2TdxNpffm8xA210sSW3Lx25nmNb/JO2kvXUTdjF02H71yfYf+TG9l5vJ3E/1AXkQsboQXvOLSyti7UeOZHZ7ZwtzYmUm5vJn80PEqk22oVzXVnRsU4vaVZz5l7rolaYQ01fhOm9uwYlY6+Y+P0Rsr7qb8fPIB0+smp8SN/sh/LfFu7gpRDjxK/nUJYwWBAQBQUAQyBcCL0bE9hzIjmF1sL35M8M/2IJBVKnxsORQWCmceH6XFWw0+F4bTqxffMlaMahtMP89se5+AYT3cSctMRHbEtqKwOkkxu3nuyk72GPgGZT7NxaTno2YM7U3Xo6GBaYyPc6WiNgcXgSYW0l+jXfQq0JOObHa8Nh/iF3Yhi3rDKvuGrYdSK8dQ6hpe4Ndg72Juar/rS6c+Oo6b1Yu1LRjudA0NwqpavI3DPjo31nySrXez0trKrI6M17aFacxUQzq6EpR4+rEJYw9r+Y8sbLn1vY3VnbsgcEwzZj5Unhic8hpzZuIlcM4y9xjl9881uqFBzv5+RHcww2FQVjmW4ze0pkaGWdZ0i2KY5ncbKgTPJaAt4pnEYP6aLMPJ5bFuK1x22YmR82lNL+FR5L+3mCc9gTx1b3ezPMrz9GJJ3Cf3pZSxyMYN+kioA1Hlootb+G70BOaLW2kTw7hxDl7YrVewawMTVr+Vne+DG6AkxT6PGc2S3Zmlzwp87Y1Eb6NLpz4yvogvgqX2smFJzaLkTaUe683o6X8Zr28X+kwrRfZMK/Whsoj/RjTvjwK4+rEJSz1xFo593n2xGpzYq+zacNQQp/ly+82+ebdzR9zRCuCgCAgCAgCgsBzJ/BiRKyyGaHrulPLVqrF8TOrIvez7dAjUpTF8e7eBX+veL3CThUIXjNKXX037erPzJ+pLexUk0ET+9Gtuh3cO8bEPtFoCrO+PCLWf9Fsele6ybZp0exJSeXar4kYbnqjP9/NCN0hMXlE7JIwgqLuU8qnDZ8Pa0NVdYnlPIhY6jBns1QIJJVre9ezbO0FDl7U35bI9LqztDqxtogRafeI3bCCfesXkHJPU1DJa2Q3lJmFnVypveAgPTyBe7+xNlRb2KkPNUeOpXMTZ4qmGeaRWidih9Dq+6E4nFvDkU3buXPxrHpgNtXH0v6r4XjpiVDp7yUnHWdEa2fSb+5g2Wh/7qBnh3RArkWsLjf3ydV9bIiI4OrPmiJT5j65FbH5usWOpSJWTzAYjCeH87U5kaobhwj9bDsXKE+rgN70fMtZ47U0ELHF6bbkMzq4Sn/ewNypJ0hwqE7H8b3pUE2uzJuHwk6Z+Zl//kJU5CHOHNAUGjL5adebWWPq8fD4SUo0dOawOkdXk0Na5c8rqGpWRqWXK6rOoXVI5/r2cObOu8XfyuJUbtecjv9pQB2nonnwxIK9VCm6U3lIuMjaVds5evAeyWZrChSnw8KxdKsibQfziAvbt7B6o6bQlMLVmdrvttXbJ9aGVvMm07emjWEhLakglXaOJKGZmUNsrYitzIAlXShxfh+7tlzkwh+akmb/qlaPAdOkQlA6ESr9PbP40q1fCB23JetaybWIBavmPq8i9o2BzO/UF88nojrxc3+6ER0KAoKAICAIvNYEXoyIBTyHBTC3pzumdnzBaIsdpU9/vh/vhcldWTISOThnJkGZBZwKUsTqVT42syx0ubnw/jdfMaiOqS08pEqadzm7K5qJodfkYkU2vL9gGoM8sx6feO8Rjs5m9om1xBMLuPv5E97HwzRvQN/uzKHZTSa6fTMckw4TuO8L+SWBiYEb5aEaHmG0xY7nDD6Y24dKJic+LyG/Uq/a3FXTk/Pk4hrmfzxBF8bcZDnDQlqRZQeX1Hs8wJmSN432ibXYEytVmJpB3wV9qGpnZqEYFaTKnYjN3y12zBXk0Y1Al9eqKTSkX6HW9DgNKuO+1Zkvg9/KyjvhOtcVbrgZ5Vea25Ll7z+u87CaG+UMRGzOYaIGns6KzRk9rz01zM2PftvKlkz6v7a4SUPUC7fVFFnS7Oeq215H50U0+8uR63BiqcXKDIgcbH7bIeMiQzXfYvS0ztTIsteYbJ2+LTVb8tnMtlQ2eW0ah/xaL2KzC4VW/bGdiQGHdNsAmVsrqUk8xIESt7Th28ZrUuutNvbM6gpxYc3c51HEKst8TXSzmqScmkzvuOP59jAhPLH5hlI0JAgIAoKAIPCKEnhhIlbi5djah+CPGlPVuTi2Um5URjqJ139jY+h6Vv1u6LdSNm/D9GHNLDj25RGxvOnD8lltcC+cTloq2NplFagGW9soazL2m950qFRcs5xSbnL0hyhCSvZmc09Ho6rKVuTEyoszC2+9RWtSxOKGX+MF9KqQRuz+DxmXmE0ZaWVXao4JoFUjD5xkYZCeco8Le0PZPC/C0AvpGUirMX1o6GZPUXVOHKTcOcvBJeM5vlfjPdV+rPPEgk3rGbTt3546em2nP7zHhZ9N2CFlmPmup1/3f1NWesjP+IeEuB2sn3IGL2kLnXt5ELHSAJwH0HBSAN7VnVEaC4N8EbGQn1vsZB+Cq5kRw6I5VopYyfPWqTujfd/ETSl5B59w/fh2ls5KpOOywTTKUiTIhnK+/QjoUV2z/2daEhd2rics1I0RWbb6sVLESoNxqky3iV1oVs2ZEsbzYyA0tZV7wWBPUKnIk3rf0yR1vuxq9dYz0qJypm1gfzrWk3M+M9JJuHGWfT/cos7o9tS4ocuflQ7PDJ2VC2rl+FuidKb5pz3o0LA8Tsb3FFOVctXHd6FtPTfKlZDvQWmPuP3HSTZG7CL2pN69tmYDBoxsSWNXB7kgVTp/373M/uXRbNyn3RBKstBaEQv/atWcfu+9hVdm26CSrs2Dm1kaeiWLJ9xpQD8CutainPraTCfh8iEigi/TfKF+DnIuRKxVc5+Xwk5ycbwC2ApHiNgcrxJxgCAgCAgCgsBrTuCFitjXm60Hwev88VbeZONnoczXF+XK4nQLGs2I+sUx9jq/dEzsJrDKpxVlU44xZ/cUtudTTtdLN05hkCAgCAgC+UigcZXvCalXlsSzM+h9Mbutx6zvVCNibTl3qAsj/rL+fHGGICAICAKCgCDwqhMQIragZlC7F660X21oBKt+vss1tSPTjqpv/5tBfp1pXNZGt5drQdmRD+22rr6az2s5kHbz/xh7dHH2hbjyoT/RhCAgCAgCrzIBpf1Ulr3TCMfkw3y55wv25vdgyn3L7iZV4OHvLD8yg8hUXWXn/O5KtCcICAKCgCAgCLyMBISILahZ0SteZbaLlPMs+3QpqywpX1tQdlrUbk38Gs+gVwVbEs99zaALP8l5vBadLA4SBAQBQeB/hoDyX6OY3/pd3LjM2p8+IVxVAEN/oy/zOw7EUy8MPu4XH/ylnbDERxAQBAQBQUAQ+B8gIERsAU6y8s06+Pv60MKjFEq93LW0h3e59vvPhM05Rmw2aaYFaFoumq6JX4MpeN2dwdgbvwsRmwuC4hRBQBD4HyCgGEJYyzc5e3ACoU8K7gavLNqXifX/g5eTUl1TQojY/4G1JYYoCAgCgoAgkElAiFixGAQBQUAQEAQEAUFAEBAEBAFBQBAQBF4ZAkLEvjJTJQwVBAQBQUAQEAQEAUFAEBAEBAFBQBAQIlasAUFAEBAEBAFBQBAQBAQBQUAQEAQEgVeGwHMXsZUrVyYpKUn9n/gIAoKAICAICAKCgCAgCAgCgoAgIAgIAtYQECLWGlriWEFAEBAEBAFBQBAQBAQBQUAQEAQEgRdKQIjYF4pfdC4ICAKCgCAgCAgCgoAgIAgIAoKAIGANASFiraEljhUEBAFBQBAQBAQBQUAQEAQEAUFAEHihBISIfaH4ReeCgCAgCAgCgoAgIAgIAoKAICAICALWEBAi1hpa4lhBQBAQBAQBQUAQEAQEAUFAEBAEBIEXSkCI2BeKX3T+P0Wg0BCefuzHs93jKHxx3wsYejVKhQ3HtVQqCVtnEr/i/guw4Tl06daa8iHdKK24T3z4lyTsUz2HTkUXORNw5Vm7DWT8awM2G0NyPlwc8XoTqL8HVZ04FBF+8PT1HqoY3StMoEh55g5uSeUiScT8sJ0Zt1+BsYhr6xWYJGFifhAQIjY/KIo2XlECbQjf60NVfevjdtB66O78H48kYIeMQ1UWbLb6UfjXFyBiWwygakADikmj+3Mrv4/bmf/jfBlaHDiKNztVUlvy+MQCLs34w3KrtIws5KOcNR+PisnEh04i4YC2m3a4rO2Ek36vFrZnuaGv4pGteNZ7Pqpa9rxxdBqKbYsLZhCejQge04bGbo7YFtZ28Yij04OZuKtguhStWkmgzjZUPWrxLPEIim/78oYZEduidSdGe9nDo7MsWHSSArgzW2n4S3Z4ofLMGN6S6n8dYfgPfxKfr+a5MneMN5WTTzJ38Vkyb29m+tDO1ZVdUYw+la+GFGxjZWoR+X49il07SLd1N7L2VdebjW1dNb8nsVvpvze5YO3JrvVMW26w7euDLDJ53bjyrPUG0t92hstrUESMf3H2ip4FgQImIERsAQMWzb/MBJ6XiHXlWbc9pHmBzeYcBGyDvnhMaIISeHpzJ2dGbs1HJ4UFnlhZACZsHUH8Cr25q9YOl/92wkmRTPzC4Ofg3dQJwaSdk7i2WO/BQY9RFjslk/PiiRUitoAv2FY8HRCOqooF10JuLFF6MWdlf7xKGJ/8fETsOyFBBDYpbth5RjqJ139jY+h6Vv2enptR5eGcOgRH9aBx4Thm9YlkTx5ayrdTleGkj/Hh6YMjKELNC1ipv0wRa6GQyjcbX5GGqjdsyYwWTlz8cR0TLuS30fkpYgvTwsuL/g0rUqa4rcZQVTJ3L58hcuefHHiRwTI5iVgrPLF1azdmVMuKJB1YUzBCXk/EbppzkOVmp9yVZx22oWpcwC8M83vJifYEASsJCBFrJTBx+OtKQBa0BeGJrbUNVe9aFr0VVYwOolaTdBL+dMSpYiJXx4Tw8PpzZG5SxFbDafFwXEqqSNj65XMKQ9aJ2Kd/buWUntfYdsI0PBvYq6GYFLF5wZUvIlbfAHkcwhOrg1IokIwJQ0kvFIdizjsUepKXCTM8VzksgM093Um7c4xlwVuIvpiaf41b0JJJEas9L+0a0aNDCTtnQUP5doh8X3sYS0j3l0HE9uHpJzNROSWjWNqBQvEmPF96Yy9Wz5vINq7w4CQzlp4lJt+4vA4NOTDVvz11Oc+isFi25fuQ8knEFrJnwsD2NHHMDIswsPSFezdzErFWcC1wb3S5ekT2q0Wxp3+y6esj2YhYyWj5WiudjCK8DoVuWTEQcagg8IoQECL2FZkoYWZBEygoEduHpwEzUTneQDGnOYVSshtHNZyWDcfl8V5OH3LBs2c1kndP4lr4cwxfyiJiFdhOCKJGA3tST4RxacZzegKXxWTazXhKVFBx5cOvSXkssdMwKnn7D96oVo1UY49xXpeJELF5JWjZ+fX3kNbFgzdiQ1FsnG3ZORYcpRGRdpxd/hkBKy04IZ8P0YrYS+vG4rdQatwGd582fD6sDVWVkBITRpfAuHzuNbvmXjIRW2cbaT1rWT7vWs+TuVDP50jyZeuqWI3GLO9YhaQD6/A7nlYA5uWHiC2Mb7fudK1iC//c5dT+3/j+YhJXVFCsiJI2b9aireI8ww89x984Y1KvkojV2mppZEL51aj8mvIsfge2i/0KYI2IJgWBF0vgNRaxtSg7ciZd3vagbIkiasrpKTeI/WE226M2GVJ3HkDDSQF4ezqjlF8WPkmMY9/CTzm+96zesTP4YG8fHGJCWLinNr2G+VDVUW478Sybp/lz5nejN8vKAdSeOIAW9T1wkqNopLZjIkI4uFk/L1LTdqW4NUwdOsHAvrIhpxjaBI5Pr8t2KaerbRQjJjYlaZ0vsdW/oUcde0iNY8s4X+69t54BzZ2xSb3BvnneHNTPAXszkFYBfWjiZo+NNM6MZOKPrWH99BAeGIgrPVtGH6HmxLG0b+SqYZNyg+ORU9i+Jvc5nco36+Dv60OL6mVQykzSHt7l0s8bCJoXR6Le6DUPhSr2jAvjUqf+9G7ijqN0TkYq145tYVbgMXSySvPA5n5uAz1/sGP6sLepVdZO3VpaYhzb5i1h/iFz4XzZidgKBK8ZhbdzKrHzJjNms9FFq2xG6Lru1CKOVT3DWKbPstY20nrX4o1fZ6HYvCD7q10WUBmHZnJliScu33fC6c5eTgVsNAwpVgtNF/5a8xn37Afj2qIqymIKCmWoSPnzJ659sROVWvDJH70cUe2fzHowjURs4YGjqCHll/65lQvjdpJhagS1m1DKtx1lK5RCURieZqTyMHYj8QtiyNDaoQ0BfnySCx8uJYvzrc9w6vSsBn+s5XTgQZBZpO7eSeE27cjYOob4FSpoN5gaQ0pxe8UdSg9sAMcWcGmWJudV30OrMdM4V9XI+GJlsPPrRwUvF/5VVEEhKYQ7QwWFFRQy5Tlt3olyfd/CsZS9epygIiNDQeHC2fVjoSfWAoZFg2ZQo7bKKP/WcEyaHN37XPsimCR1Xpodth/0okyLepQsqUAyWxrj3zdPcHP5Og/h6fkAACAASURBVFLP6Mfx6dn635PYDR+Iu5cLRaU5fRzPrfVLSdhsVAzMArtNL/rhZIwbR/q/bqCY0TzfvLGa+wU55786ezBiUnfaeJaR7/nppCX+ybaFK5i/19B7679oNr09rhHd+juO9uvDiPfq4K60MXkPyipiNaNXBoxic/cKYCLSw7G1D8EfNcu8VyGFH8ft57spO9hzT4/esAD29nRHJ5C133kwfYM/jdF6W+V/ZwmpNpyJrILajndG9mNQ66qUk8anvW+aYKIeU/O3CfRthpc291ht92FWhW5ho8l3XV15+sl8VE5WzHmOIlYWWiZErsYrBr+u2soXd/XGXkhJ/5ZetKldHgfNDYu0B39yYGcsC25mFYMOpSvy2bt1qe6kRH2TUCVx5eBBvohNIUkfqSwwkPImDz5laEdv2lRywFY658Fltm06yqIEwzko5lSe0S3rUcdVPi79CUnXTrJ212W26d/Ds1xEhRn6Xh86lL7M2gVHicySG1mYFrVr0LthdVxKFtXYLbV98zzbdp5nbRbNaCLcNz0D9YOCCcFUzL4Mw9v9m/oVHLBVL5UMSC8svbPBICfWsSbLfb1weJpAzMqdzDAaf5Zh5YKhxfMjdVaoKL2aNqTDm+VxKCI/7GnHabSGMkPZM41MzrqWpO/0cmZN3+ukv97AOPw3V3NvrYilKU8Hr0bl9g8231ej8FXzFjb8JJzAjq5waT0TP13CefOHim8EgZeGwGsqYlvhtSiMzh4agWn4iWNL6zbEav/oOYMP5vahkiymDI/9h6vr/Fm5UCvYZHGXkkyK0l6dt2jweXiERd37cSfzj31oFTUD77ImzMhyrPUiljv3UJZ1ln431J+E6zdQurlSVP53+rnFfDlcrgLaNoyhY3woa2qciUdY1FPfbtmWq0eIUTalibOx/fc4GNiQfbmK7cr+Aev2j1/Sf45OxmoeCm1ITFTg6Kgdqc6e23u/pv+0m/IftF6HRySWKI6jsdlpcSzrGcYqk97Q7D2x7iNHsbxLBdJ+j8RndObqUfegDWFM+XUFXcadNuj1We9rpNX6B5uIahS+nP11rxFhKm7MCOb+CQXKWXPwqHg3a0ixLDQfP0jGrqS9+vlE/6P6Yy1nJSGo/eRWxMZo8mAdH5/gwsgI0kw9VLXoRiX/1pRQZB3b0wcxXBiyGs1joT0l5k2jUoVUbq+YwN2t+sdrx5rKrcUT+EuqN6UVsVvH8KD2HCqjCSkuOnkG1Uod5Mx6R6oENAC9wk1WidhinjjN8cellJk5MRKxkpiv3qkSJm8T2YplC0SshQwLfxpEnealSNg8gniTXkYXHL4dj7vDH1zqtwD1dJmY+8wRSy8UPlnKk8x5lW29foL4Yg1MsLnPtRnBJJ2QW7DQbnOr/lmH06Q1tsdmc3MK/5p9WKn5K8cywWYgHj3bED7Xh6omJzOdS+tm4rdQdw/SiNibHD1kR+PmWe4q6N+DzIlY9zHjWN6xDFzcQuuPf84cjuewAOb2dDe9rozDjwtUxBbn/W/GM6iO5qWf4SedS2tC8At/pPtzk+5EhjSjnImjzXqbS35P+qhWZMTvoEi+eYWsFbFFGT2wBy0Mqq7JgzAh1lyqNWBGx2oUM77JSgL/8n5Gb7ylK6akFWAXTnLXvR6VjVH+c5nIhUdZqxWcjtUIH9iAMibazjHE1tWLyN414dR2+u8ykNKawWQnrB6fZ/miWDZlCl9bfLt1omsV7ZOD0aQacSlWrhYL3quHgwm7pTP1RWyTFu2Z0NCBtDM76f1TTgoWsJKhVfOTQ1gzz1PE5mXuzd8MTX+jjXrJtpheS4J/GE9DdZZOEoeD+xNy1NqOxPGCwPMn8FqKWKdJxxnW2hnS7hG7YRG7IhfzJKUWyo4DaPVeVa5+0IMzatZN8VoURWcPeHJ9B1HTQ4m/eBbc+lBzZCC93rSHtLOs9unIJfXxsriT/jfjHrERs9m+cg00+oa+U7tSyTaZmOC67NI+o7wdxYigppS8uY+FgVPUIhNlU5x8BtC2fRH2DfbVE7zWi9iSkmP098XM31mLEeObqkX1k7g1LJxXgn4LfCibeISFPfuRgFZM/0P83sWsD5/Ng3tg02gs3sOG4O1WhPjN/Vg274i8AvXGyT/ciVlD9LwpPEjtSsO5M2nvUYSEvZ+ycJqRR9ui9etB8MreOJ7eTvSmCxyUctaUxekw7CNG+FTA9s5hxvTbkPmSQT/HLOXibsLm/cy2i9B45EcEd3HHNvU0YR1XEK3uW69QU9pdjkZGE7bhGvcdvQic25/GjnD7x2D6z9F7GMu0OYdwYrPe1uKM+D6Ibm6J7An8khADYT+Ap59+gapkHLbB7/BGtnzkUGJOcG5QhFr4FRoyntrtXEiRPLPf6NWd1BMmqr9O8OeKjTw+lkqh9n2pMkiqPmxC+Gr7Nle4yfj77WE8aeKPS7GrxP33a1JMFviVRVNpFUmHVnNr1QlUkqPOqwGlBvbFtYICg6JMxt5WbZ9unXCf044Sfx3k/CdrUfsGPxhF3S6VSJTChRlF3XdVXB7yC8qwASh2jyH+al91pWV9EauPVyNoMeu11OQel+Lp/ZNcXraWx8ck14Qdhbr3o2q/etjpi9hi3pRf3IvSilTu74vi5pqTPJXGWaEMDuMCca+QF0+sFQxlJg+1IeZu3XCf0xq7U0u58MVJwJPSy/wpnxHD2SGrNRwHDqd63WRubv+Jv2Pu8lQSrF7elBnWi3IlVfy1Zgy31mnJ6VdVTuXhia3ELzmI6kkZ7P87nsoVFSRnrkUr7Da37qtsQDXg35CnkGJrRWxx/BcF0tvDhrTrPzN/+m62XUxF6eZOt5EfMujN4pB2nmU+S1kl260RsZp/pN2MZZVUoOmYCq+Aj5ne3d3gnpVFxCqL4929C/79vShnm87Z5ZMIWClHg1RqQ/h3kphO59qOSL5cfppL92xwb96YESO74+UIaaej8fn0mKZzi0WsPnDLwomVH/izztcD28TzRC+JZtWOR6RI9+X+vRnUpyaOKaeZ32UFG+WmvacGEdy8OLf3hvL5vGtcS0HNsMN77WlvtxvfYBMh0/X2kNbDgzcOT0axM8KiX4ucD7JSxDrVYvnAejjcjWXG2vPE/CPdaAvTxL0iverbsnHdeV0V3kJlmDHsHaorkri46zCh55KJfwou5VwJ6OBN9ZIpnIrezBTt+xetl0wy+mkyV/YfYO7JZOILOzB5QHvql0zj4pZ1TJDvpVqBd/eXzXwRk6Ju29IQ2/5detKrSjIHVuxkrn7okhZY3cZEVkthd8wldt1OU7ftULIMo/7zDnWN7NCGJdum3mD3pqNE3kxTe5hdilfhs6GNcTEQsUWZ4NuDJo4ZJJ3az6IDdzUMFbb0au1D/9pKAxHr27MfXd2NvLPZTao1DK2cn/rN2zO5sQMknidy0ym2JWbwmMJUrlqXL7rUNF+dOLPAmAmvvtFYLM2Jzcvc53xNGB1RNJz0iT45vjxqOXYZI1uXFZ5YqwGLE14kgddQxA6h/YZAGpZI5vjMjmzfkc0b/kphDFrqg0vKb6zs14OrBh66VjRZuZy2Ff4hdmF1tqgf9GRxl3aPg/N6sE+v7ZoL/qSXZ7Iu5Fc6vNI3DFraFZe0exyPmJY1jNlg5nMhYtPi2PJxG2KvakXnDXYN9ybmnPxvrbe3/nKGzWpFyXMRfDl8iuF60zK4uIapH2vDmHXjjFn4Ibs264VU++1mSh8PHsSEMD8wP7fIMP2wpc1xu/3zCvyCz6ObouKMXRlEhwqPOBgcTJD6xYHcRkocqz4LY5l+SFvPgewYVgdbI0+IDkbOObHdZn3BiPoKzq6cRMBy7YNoZyKXvk0pKYR5+GE9+6SWZ5IR1If05CPYft03exGrDpOtR4b+ljCySHH46yCnP1mrC+WVheiTP9ZyKfCgQYivJuTUzry3zkIRm/ooGbvi9iQfCOFKqH4snt7yqduLypO9KaYNAdZfWbLtJS5v5NRne+Vv6lH6+8GUt/2DS0MW8Fj2ABbyC6RuG0f+WvcZt9bI4a1qO8tqvLb72uHy/bs8PXYO+0b2xEv5saU0Aq7YmQjOBWtdgzoDshex8guD4vFcHTPTsHCWqZzYgaOo26kSaZliUdeP6S129EHk4Im1hmGTvlQd3UQn3GW7Cj3SvviwwOsrm6b1WhuGlcvnq+4T//1MEnbqhdXKAjpVuz6tsdvcL5zWM3d5DUXyaRuIHMOJK2mu13Ippwnrt4Jog3u+I2NXfk6HCqnELpzMGFnca0RsOrcPRRIw5bReusPbhO/tTFW9oknZFXZKPLSUD6fo7mFa72zK75H0Gx1reO/w7Ezkgrcpp/+SrgBF7PsLvmKQZzIHA78kyCjCpvfcL/B/M13vPguZkSl3Ylk1c41FVZeftTtNWjPJ8+5O4V/z67HHShFbpCILhjXFRXWXX386zNxLTzQRC6Y+1RoT3bkKj4+ux/eQUQKEuxfRPWvy+PhmfA/Ii0grwB5fZm3UUSL1Qna1okXfS+lSvyULWpYn7e5J1m4+ayLE14xd8hhKX96P7+Zb5u03cbopkaURmkaCXH2uiZxY7RhvZt3Sx3zbuRCxljC0an7smTykE/WVt9i2cD+LJOGt/ViQE2s2NN2IsaUiNtdzn6vLJpCMwKGk/23Bc0iu2hcnCQIvjsBrKGJlAZbphcwGrpxbqtQPu9U7XJOLas/VdRVZqS7SYYXQlNtRDtvNsJ4emhDfjGTuxJ3h+KYFxO7Qej21HVrRtmx3ycz8WeNzjUSsLDyzXWYGvIzOz+f1mSWXSr99oyqa2T2UdvgqiLGN9PPfshGiyjYs3+yDu9nqwzmLWJr0Zl1IIxyv78b3wx1cAxoHfc70t+1M58pKIja4D+kPcv7xkMJka9RFF06rZmJPidBpVCqrn+OoCxE1mdc6aDxvtncxX7XXQhGbsD2MtOb+lC+ezZY6srAxE1WmmdUHel5B6YW97AHVeWhdKBU2HteiRrmyajtLyZ5UTbhx5YrwLFMwZy/Yshex8rlGtqntNSFiMwWfiTDePItYqxgajrlYyBzci91FVcGeJGmf2gealwqFDfbGLUXRYb0o36AqyuKavF/9j0kRmymKs7nwrbLbXDvy9fE8RWzb/mye6IXtuQ34DD+cxTBT4cAaEWvZFj2mRWwqZ5d/TcBKQ5dZ9kWotB5mKRc3lDDJ0gITsR4Er/PHO2uktAGfS2vG4heu/ZMj/t+Nond1OWY25S6XTh9jU/hhtl03XXdAFz7+AkUsUL1uU754p6ImVzU9hbvXLvPL0QtE35Y8c7qPVnhm+/N3eT/dNsplXy0QQ4ZtGYXxPk7gyh/n2Xb4Brv1RZaRARqhVMjQC5zFSFs6NK5L13p6W9roHaMT01pxZ6rarQkRK4cpJ+mLd7ndfBWxFhTysm5+5LGYqnJtwbzlt4iF3M197h7FhvB01CRU5Pwckrv2xVmCwIsj8PqK2Dv7mN/PlwfZsZXFYNHfFzBzdNYKmfkhYtXdOw+gpl83mrxZCxe5EBT3jrBscD/iMz0BBShih+1mSk85Hs4cj+clYtv2Zt3ERlnzVbV2WSFitR6Co9ODmaguYJWNENV6YPIiYtGGDt9k4+CvmX9VLvjEMSb2iSZrComlIlb2UBYzv1h1YZzZi1iNV7NM3kWsFMZ7fQBVhzWgmMpMSHF2+ZbaoRgLRW3osHYPXLngEzEziZurC5lWjJtGrUZ64cBqr6MLCZne2nwQscYe7mxFrJ1R6K1mgHkWsVYxlD3IqZJn/ipOK/tSeFME6Z0GY39qJnEnWqtDrHUVm+1RfhWERxUTCcvy/ORaxFplt5l1rQ1zexEi1kRuu2RlfolYTfElqTJxe/478m3cbR9xdGYIE3foBJ4231/f66sj9XxFrLowVA6FoAxFrMZSx9bN+Lh9I7zqVNAU3AOMPc7aMb0sIlZtj0JJr8ZVebtqFVwyDT/JghVn2S3nimYt7GNiHedJxGracyhdBt96NalTs4ym0BQZJB3fzvADyVm9rIXKM2N4S6o/PMEXK/7AtENbryKwmUsvi4i1u0zk/KOsNTjevIi9+8t6/A4beqdNidiu7/bAt3ZRq3Nii1kgYq2bH3ksCSeYsuIP1DXvtJ8XImJzMffmHw9y+GYsGRMCSE8TIjbXCMWJLy2B11DEjqXzj8PxstOG1mbDXg6zdZLCibv0wLBwmzacWD9E2Aqhaa5b5wF4zwqklZtxXqkZD7JnIJ2nDsHLUc8Oaz2xOYj1rKYWnCdWIzztDPLRNP1nF05sqtpoHeZsHoiX8i7bBs9itnryzIvY7AozGfSfwz6xSl9/1n3gwX2poNSpNmweWYf7m4PxnWcqz1Z+A2qfQ06sHEpspqyGxjx9wWXWm5pd8SR5li31xMpb12irExd+YKK4k+y1VJgJ6TV9CSgoFvIVVaslqyvopnaVPND3s4T15pTTCnkRsd6Uj+pF6YyTXPhAv1Kybjsh/erE2oJKScbbHVXTFL5yUuQhJ9ZKhmrRXPYkFxarcA0oxe0PvyZ97AxqlD7B6WMu1OlUilsLJ/GXVItOG45OMrfXLOXe9quanFi9Ss65FrFW2m1yLWhzYo9PQ7E1f1ITcgwnrt+dyFnN1OHE+jmeGvu04cSGXtfceGL1Kwi7DwsgXCreZPSCzmvS58xp7YipgnBow4n1z5E9sYmHwug5RZdz6tlnIFP96uBoci9Yy3JiNWPUv5da/8zi2Lozc8ZLgj2RPeO+JMRYYdXfwz9dPChUEDmxxh62Yk5Mfa8ddUuaqSirPzyFkuH/8aFNBVsMxJnsdbx7YA1+x03WZTeEZIEYyomqQ+kqfNG7MS5FEjiweCdzjaoIa8JQnbj44zomXDDTWpEqhA9vTJmnSZz68SCL4jT5ttInq9DUFrq6xe4F+1mg5wGuXtebL9q6YqufEyuH8GJcqKmQPZN9O1G/pGHocGa+reoG25YeZFG2FZd1hZ0sEbHa4lWWzU8ZZox4h+rp51m+MBb9ah5tWrdnuJcDxoWd9Onmvyc269zlNPc5rR2z32tfFl7dRJHvR+S6GXGiIPAyEngNRawrNRfsppdnEUiJY1/EYo7vWMOTFFeKNh9CK7/a3Mgs7NSHVmtm4O0MT67uIGqmtrDTEBpODKB9dXu4t4+FfXzR1NWzUsT6/ciIRg85uD6C8z/v4InkdZUKO/nNYGhHV1IM8koD6bVjCDVtkzmzZDLro36jqM9Yug/rqt5fUNouxHiLHYvDiRlO581j8VL+w9W9i9m1djt3pAJWZj+5FLE1PiI0pAdV7NK4s/87Amb+lOVNsv93s+ldHVJ+jSQgOJZrKXZU7diIQT1a0rhScTDpibXhbFQY8zfd5NI9cGzkxcd+PXinkh1pcTvwG7pbHdqbKWJvHiZo5m5iT+sVJ+lZE8fC2YUEWhBOrO5DFs8ZsWyMq0G36nEmcut0YC2pTqwJJbYx6ekDOdy21H25arHOE/vw0AKur7tKxk0VVPBE6d+LyjVKocuRNDHBVopY0Am7jCzb7Gg9yKncP7SWu1vPknbZcHsSk0ssM/93Jw9rtsPxagQXjPJaLRaxZkJfsz9fK/bh8ZnVXJkdQ0ZJT+wDBlKxip0m5Fa/sJP2JYMqnmsLQ0k6BIqevXDp0UCuypwHEYt1DG0/n4anVzK3Yu0pW/oXzozcytNOg/EcWIkHf6goXS1dV81azqEtporn6qxQHsamQoVK2HV9l3JNPLEvipHHXn4xYEk4sZV2m1wHbU7wj7dzDtWJa/LRN9PpUdWWtFv7+e7TmfyUzYNwjiIW7XZZkHb1Z+bP1BZ2qsmgif3oJoXH3jOMrMiriIUKBEaN4p2ycE3/hZc2PYFUru2I1hV20ttXNvHnr+kZLFdf/8CfHVLxpYfnWRa8glVxdnT46EP8u7hrKuWbFLHNCN3RnVrq4lEr+O/C8+oiTMYf7Us+7p0nOmIr23++a/I47Xn+C4Jo/HA/a3/4jQPSfVb6aXNzxz/oYzpUSjW9xVGBVCeWxYkimVObdzPj0hMcylVkdOemVC6u+d002GLHszHLPVM4oFfwSF3Yyaspo1q6opK2x9krK0dt/ixSYadfWHYpiYvZhPlqK+taJMAA386dqP/4JBuP3yLmkSaUWSrs5NvVhzauT0xs5yIXVSpynkVhsWwz9/utLV6lusHuiCMseJAhF4yqQbf61XCwMxSaHdp2YWhdJWk3j7Lg/y5zgKL08m5GL68ymqrZ+iJWj8mprftM8DbOf5XDlaWqt6l3+XX3USKvpqj3iXUopqRFbaN9Yq15EWDV/MhbElWApDN7+HrXXS4r7OnfviUdqsj7TGTj/bVUxNZt1o6pbznBg/NE/t8p1j4w/fLD+rnPg3zQ7s2cbXViqDkklOndq2Cbcpn1UwJYYu4lSR5MEacKAvlN4DUUsVKRzhn0ndWHqqZ2C8Boix2fKHVlX6nSb5ZPxj1i5vRgV2YBJytFbLZhvMnETK/Lrsx9XPXEt5EhCfeScXLOuk+s5SIWivrtZkQfOTfXxFB1eb/Sl7kTsS2DohnfWP5BSD7OzPeC2G/UV6ZXwtxKNili1U8jWT/GW1DoVyc2cXhizFI+DNQVVsmuCIv6dJMPhdo8WE0CmdntJLT9yz8gnI/A9ofJJqxqQJmVAyhXWG9bFKOjtDmZKdqQ22xDOY1zWLVFjMzfOh7r51CaFLmlKBEaRKWy8PhEGJdm6CpmFfpgODW6VDOz9YyxSNLaoBXmmofMeCmf84ChfVK+Z9VqqdnsiWosuPQr65oeq4HXsedwavWphnGgbdrlq6RWqUQJgy12tJV4jdrNuE/CTQVOboZVkLNu9WN0npFItIqhnPMstajzDMueZWkwKv11lPPc59oTKxV1zdXca1n04WnATFT2Z7Gd3oE3suxzKR/XOpjosQ3l7cxSOD67N0HaOmEmpjlnEQtKn/58P97LdEpDRiIH58wkSC/sN+8iFpQ9BxI1rA5Kg4JSNnQICWRsEzP3t3vHmD04mm1a0amtkG68NVBGIokpjjhm7hOrD8aG9xdMY5Bn1u3JDO9dHgSv8Ve/0DX5MboX6ldsznJ84jFCekazJ8sX8pw73UMR2oBCFuy4Yv6upfumV+ee9K+WBQpJiY9xcDSqKJvd1jNPk4iJ2s4MvTp2LZq3Z7RU0dbkx0ggWyPAJBErV+412fSDk8xdelZXKVkSuDUas7yjmUJTBo3oCUczlhvu5Wpmq5/EP4lXVMTl2UnmLtbZYpL30ydcufGQyu5lDPeJlewuV425/2lAGVM7HgIG2wlZydCa+SlWrTHLO1fJ8luVdvkGSVVcKWMgYuXw42wWoAFD7XFmt84x3CfW2rm35DowfYwrz947RFrNnK+5j77ZRo+qmlbSLkTQbfQPue9WnCkIPCcCr6eIleA5D6DhpAC8qzujlH/f0hPjiFkfyr4oo61hmn9Dj2GtqOFsr97bm4x/SLh+hH2hUzj/u351YytFrLIrlYYNpW0TD8qWkO/gZtuWXmUPock3AbSqZK/e+zU95QaxP8xme8kApvQsnQdPrGY12bT+hi4f6Y1Tb5Hlh4hF8sRO7UEVpXlPrLSNSbfxH/F+a3c5hyqdlDuXOLD2GMV7DcTbLpaQ7pGZD0AmhWbaI25fPMqyaTvYc0//StHbYifzz+mkJd7k6PpoZkXdNagAmlsRSyUfli9tgzuJJqt5Gl672pDiGyjmNKeQsRdE7UWrR2FTFX61DWmLDd2P4az/alQmROzTDBV/3zzBzeXrSD0jV/hVn5+zkMlZxErNaENnVSRs/ZL4FdIeM/KneSfK9X0Lx1L2qFO69D4mi0/pbR9USDsmoxueJtf0KnG9vjaq+Kw90HhLIitFLAoK9xtMpU6eKBXwVHWfhH2rubW4Ii5rO+FktE8spepRanI/ylewozAqntw8ybUlq8noGJRlKx9rRax6RJYylNeLLYbFvjSiX2EYdi61W7s1ZT5+l9KlJbs140w6eZC7Nzyp3r0aSXLYuIaqNZ7Y3M+9+kzt3oW/zkKxeUE2P3eSJzaYHlWV+eSJ1XSlbN6G6cOaUdW5OLbqe346idd/Y6O0fc7vhoWJ8kPEgm5rH8O9rW3wDhiIf+uqlCshC820RK7F7Gb+nGPEGt0vlD6dCf2oGe7qPbPTSbl+muh5a1AO+4rezob3zkyoSndGhPSmTfUymb+F0ndZXsApy/D+mN50a1QBRzsj0WskYpVv1sHf14cW+m2mJnLtmGm7M23RznuetlUyWi6F7BneowVtXO1Rh1E8vsWve35hrl1DItuWMPRoFipKh4a1DQsepT8h6eZ5tu08b7JCcN2qNRnavCYuJYtq2s/85E3EFrN3wNe7IU2qOFBMe+P8J4n4339j0ZG7nDJ4sSN7EktfZu2Co0Sae+kj21bMvjwTujagrpNSY7MqifgzZ4i+U57h7asQvyuK0XqJoQ6uNfmiY11cihVWF7uKP32URftT6Tq4E/UxFLEUKkr/9q3oWs0B20IZpCX+ye4fT7CobFM2tnXNImLVJimUDG3ZgCbVy+BQRP6RkMZ67gzRB29wQPuTZaWIlZq2eH6kYz0bMKpNFU3usSqJKwcP8kWsA5PHeFM5P0SsVDisSk0CWhivF0MRa93cZ3N7zOmr8qtR+TXl2fVN2C7NIZS4xqcsm/suZaU2r6ynw/AlObUuvhcEXjiB11fEvnC0woD8IGCJZ0XXj6UhwXmzTPLkRI33wtYglDmbNmttQ9W7Fs+ubsI2P3JScgoJztvwnsPZCmw/D8LTy46ErcHErzBK/HoOFoguXiCBQoFkTBhKOnHYfv0ObxjtXvICLRNdFziBPjz9ZCaq0skoFnegUHw2W+AVuC2vUAeONVnu64Xtqe303yXt4io+gkBOBORrzUm61upQSC6ibf6smny6ZA7vlhee2JzIiu9fHgJCxL48cyEsMUHgpRKxSfrOigAAIABJREFUyuJ4d+/BpwPqqPNrD04PJigzHDy76WvKs37fk1a9CIVyyEuxaBG8yiK2QiWKDRpAlbql1NvvXBiymjSLBi0Oej0ItOLpgHBUVcBm/YcUPmm81djrMUoximwISN6hIU15mhaHIvSdrNEpAl4WApoQ3sfELN/ODMOdmgQtQcAEAVeeddiGqrE9bxyehmJnDoXznKrw7gfj+Vgq5EUa51f2Z8zqnKpwCfCCwIsnIETsi58DYUE2BF4OEWscppzOpXUz8VtoxdNEoSE8DZiEyvEfbDb7UfhXqXxsLj+voog1DoE2t21PLpGI014FAq141m0+Ki973siPlzmvwpCFjaYJ1N+DqosHzxKPoAjtaz4nWvATBAQBKwm4QrPVqNq5wuU1KCLGZ3u+QS0TqdbC0W8YGpy1KKeVRojDBYHnQkCI2OeCWXSSWwIvm4hNS7xmMr/WovFJQvZjP9g2kEJXs6sOnUNrr7KIzVCRYjJ31yKC4qBXmoDkHdhARqHvsdmaXR7sKz1IYbylBCQhW/0sih9GQA45npY2KY4TBAQBTc0BVa2zKFblfG1pRWxa0g2Ob1rIvOiTWfcnFlAFgZeUgBCxL+nECLMEAUFAEBAEBAFBQBAQBAQBQUAQEASyEhAiVqwKQUAQEAQEAUFAEBAEBAFBQBAQBASBV4aAELGvzFQJQwUBQUAQEAQEAUFAEBAEBAFBQBAQBISIFWtAEBAEBAFBQBAQBAQBQUAQEAQEAUHglSEgROwrM1XCUEFAEBAEBAFBQBAQBAQBQUAQEAQEASFixRoQBAQBQUAQEAQEAUFAEBAEBAFBQBB4ZQgIEfvKTJUwVBAQBAQBQUAQEAQEAUFAEBAEBAFBQIhYsQYEAUFAEBAEBAFBQBAQBAQBQUAQEAReGQJCxL4yUyUMFQQEAUFAEBAEBAFBQBAQBAQBQUAQECJWrAFBQBAQBAQBQUAQEAQEAUFAEBAEBIFXhoAQsa/MVAlDX3kChYbw9GM/nu0eR+GL+1754by0A3BrTfmQbpRW3Cc+/EsS9qleWlMNDatGqbDhuJZKJWHrTOJX3H/57a6/B1WdOBQRfvD05TdXWFiABFxWk961KIVXdOeNlALsRzT9ahIoUp65g1tSuUgSMT9sZ8btFzAM5UwyBjfljdV9KfTXjRdggOhSEBAE8pOAELH5SVO09YoRaEP4Xh+q6lsdt4PWQ3fn/zgkATtkHKqyYLPVj8K/Pj8Rq5w1H4+KycSHTiLhQP4PLe8ttsNlbSecHp3g3KAI0vLa4MBRvNmpkrqVxycWcGnGH3lt8fmc32IAVQMaUEzq7c+t/D5u5/PpN9e9uPKs9QbS33aGy2tQRIzPdUvZn2iDd8BA/FtXpVwJG92hBXWtFtAoXutmXb4n/YNWPH0ah82371DIrIh1Ze4YbyoD8bujGH7SCiqONVnu64Xtqe3035VkxYmv8aGFyjNjeEuq/3WE4T/8SXy+DlWeq+STzF18ljz/dNT1ZmNbV819OXYr/fcm56O1Fq4reZ1mEIciNLt1mo+miaYEAUGgwAgIEVtgaEXDLz+B5yViXXnWbQ9pXmCz2YSAzRRd8VwdM5OH13XkFKODqNWkFHCVuF5fkxsHx3MRsQ364jGhCUrg6c2dnBm51QrHXD6L2IL0xPYZTp2e1SgMPDm1lAtfWPMUntMVYYEnVl4rCVtHEL9Cr71q7XD5byecFMnELwx+jt5nV5512IaqsT1vHJ2GYtvinAZp9feeI0exoEuFrOc9FxFr4h4BpD28y6WfNxA0L45Eq0eUtxO8/PwJ7FKR+z9+ht/CvLWVL2cXGkvGmADSbSwRBjqxcWVXFKNPWW5B13e74FtbRczy7cx43tAtN/O5Hlm9YUtmtHDi4o/rmHAhv7vOZxFboJ5YK9aVy2pUg5vy7MERFKF9eUNEkOT3whHtCQLPjYAQsc8Ntejo5SYgP6wWxINxrW2oetcy763S8xwmbB1D/Apt+Gs1nJYNx6W4RO7lFrEasZ1Owp+OOFVM5OqYEAMxnv3c57OILbCFpqBYyFdUdYsnIbkSTvYnufDBUp4UWH8mGjYpYqvhtHg4LiVVJGz98gWEIffh6SczUZVORhFeh0K38hOIB9M3+NO4RCpn1yxhduQ1ruXmTU6uTTItYrXNJcYs5cPA87l6uZRbk94JCSKwSXEurRv7EohYV5713kNaLTMv6LIM0p7JQztRvzhc2R7F6HMWUihSkQXDmuJyuyA8jhba8NId5sBU//bU5TyLwmLZlu/25bOIzXf79Bu0cl21PkHa284F9uKtQIcqGhcEBIFMAkLEisUgCKgJFJSI7cPTgJmoHG+gmNPcZJid7YRpeDZIJelmGUqotnJKG0aqDi+txOM/FJSudv8l9sTKYvvxXk4fcsGzZzWSd0/iWril4WKviIgt1g6X7zthfyaCS486UqvJv7i9YgJ3tz7HSyiLiFVgOyGIGg3sST0RxqUZlqqCfLa5/GpUfk15Fr8D28V++di4fF3eOcyYfhuIzceWLWtK7v9hLCHdI9kjneRcgfdH9uP9JmWw5RrRXUIJe47C+qUSsU7fkx7QiqcWz7s9k4d0or59Mr+u2soXdy2bhfrN2zO5sYJT6zYz5Zpl57zuRxWr0ZjlHauQdGAdfsfznIRhAtcrJmKtWldDeDpqEip787/Lr/v6EeMTBF4HAq+xiK1F2ZEz6fK2B2VLFFHPVXrKDWJ/mM32qE2Gc+c8gIaTAvD2dEYpxQlKoYKJcexb+CnH957VO3YGH+ztg0NMCAv31KbXMB+qOsptJ55l8zR/zvxuVCxAOYDaEwfQor4HTra6tmMiQji4WT8vUtN2pbg1TB06wcC+siGnGNoEjk+vy/ZdQNsoRkxsStI6X2Krf0OPOvaQGseWcb7ce289A5o7Y5N6g33zvDkoHa/9vBlIq4A+NHGzx0YaZ0Yy8cfWsH56CA8MHsL0bBl9hJoTx9K+kauGTcoNjkdOYfua3Od0Kt+sg7+vDy2ql0EpMzEXnqd5YFOxZ1wYlzr1p3cTdxylczJSuXZsC7MCj6F7bNc8cLqf20DPH+yYPuxtapW1U48+LTGObfOWMP9QupnrNjsRW4HgNaPwdk4ldt5kxmw2akLZjNB13alFHKt6hrFMn2WtbaT1rsUbv85CsXmByb41IvY+V3cqcG+n4sqHX5PyGIpOnkG1Ugf54/Zb1GgA8XMnkRAjN1G7Hg59OlG6ShnsFJq/qR7dJTFmLbcXG+aAmgwnLuaJ0zx/XEpC6h9riQs8SEamdXbYDhmIS7OqKIspKCS1/eAPbqxYSvKh1KxjkHM5Mw7N5MoST7XQc7qzl1MBG02EFMttN6mKsrim7acZKiisoJB+TqxarJUifmEUGT0G4irN4/0YLozZie3k8VSuYgePznH5v2E8lsOvNRzt9ewznwesZR73YRQZwwfi7uVC0cKSLak8PBbFtbkmwoQHjqJuJxcS1ozh1l+a/FXFmQjOBZ8wYKJpW8W1LxbwpM0AKjSohFLx/+3de0AU5f4/8HcgCD9WFLxgChJ516Q4XvhqampqaF6Qg1CaGpliBp4y04yKH17ygJdM+Xm85D010eOtvKR4KVMy85AZoQmZihqpoAgHXEC/v9mZWWZ3Z5flprC+959zjJ1nZl6zO7vvfZ7n80htJ+9ARmySwvr/d7IreuLlhkyGC8t/MAqx9mPeRhth/u8fX+Hsu/sN25W3eaor6of1R+Om9eEgn6NwHPFJKM6TniQPB887jbOvqvQuS8Oo8dsWnIk6qvI67oZ7YzehsNld1FrTCvYXKuvj0dofl2rBb0QQJgX9Dd7u0rxZ7R1cPLUXi+b8gGTle7LfSOya7gckLcWQhcCkGSEY2MIdjsL9LSsNOwzuEyohVndqbTFn+1j4172DE3NiMF15n23YApM+GIa+7Tykz5MiaLP+wJ4la7HokPL9I/UyQxGQZbaJkTgU7F3S2yr927LqRST0WYyliidpnumCdyP7wr+ZdH7SfdPERLeNOwKnDsPw7i3xuEY01N6+gpTd2xD92UXV3ub7IRehbV+Wa16eECv1ON5NxszVqThlgCAFrYtHEbjV8LO3Z59BmOwH07Bsp8HIXn7o+1QTuIlvCGhv/YFv9ycj/oppGHRr9ATee8EXrRtoIN4Ms/H70aOYmZwLw5m5imPZdh3De/0PAjs0gYtAmXcVpw4cx8x0w/ZdGjTB5F5Po4OXGxyFtosKkH3xNLYcSMce+b2petHtMf6lUAxslI4t8SewwWRIrD16PtUGIZ1bw7Oek3jcQttXUrFnfyq2mPy+aI+efn4Y2fkJeNSRPpSLiqH7oqCYExsWPAJD3U4j/qtCDB/WCR7Oxcg+uRcRp+pi5qhueNIFyPv1CKbtzdTPzxWvg+F92dwPGOJzb2PnJyeRq/QrykXGqaP48LtsI3MZpxyvq67fQRvgZfGzWde6/0QsmzoIXkjHtqhIfFbpw7Yr617Jdijw6AnYaIjtDb/lSzG4hRgwDR9p+LJP35Jf9NvFYtSCUPhI923D597Fha0TsH6JHNikcJebg1yNq27+n8Hj9nEsHzYCf+r/Yyh6b4xFj8Yqh2Hy3LKHWPx5HZrGDSGXOrlx6TI0zbzgJO2u6NcV+Dhitvivfksx/p0ANFY7z6zjWB6sPG7pWC4cR5KmG7o2ND7+6zga1RmH5UBVpveNPDxQfaNruz/GyPklE57EEFsLWVkOcJe/nCo2vXboE4ycdUX6L/IXzjvIqlsH7sa70KZhVfBSfK7aa2L5y7L3W29j9ZCm0P60AQGTDfuDNBMjsSvYG7mn1mLIu2cM9qr/kreuFezT1c+5JFCloN6aQYBuSHE7NFozFs7HPsA196loJ4RYfWEm5TBj0zazE2NwcVlJZVuTEKsIsHm/bMLvMcpQ5QqXmVFo3sZZ973H8FGIG7tikLHe8BuQHNoux8bg5o8O0MydjxZPZKoMKa4PzT/FAGraNgCTEOuJnL/y4dpI/gJUiNtXclCnaX399jlCcP5ULGdS9hDrjPw8wNlF+hVAf7LCsNwYZKxVnqd0Xk1/w/lx8cjLk66Bg+mQYvE4HJB3qxZc6hm3DSiPWbfL8obYJHEerHvejzj71jpo1b709gyEz4Q+qGt6GLh3Kwlnx22SCmm5ou7CWfBpmq/Suyxf03xcXTENf5mrN9XxILRDWlR8iJ5VgU0ZHmth4OwoTOmqG3dv+shKxrxXN2CP/L6XQ+xPybjW2g8txd+5Sh4G9wlzIdYP83ePhJ/zHRyNiUH0N9Lm7fpi2YIAtFT9PCnC+a1xCF8i39+qOMT2G4wN7zyHx1Xv+T9gdnCC2LOse9TCK/Gz8Fo7ReEs/d9Mw7H4pygUR41HUdF/4Bg7DI+p61f4v3p27IX4Xk2QcWQzIk6V/NQmNlzWEOuEyWOC0LOBymGpFDDybNUJsS+2govKDUubfgSTd1xVFFOSjuVyCpJc2qCru/SLuLyrezfw7dr9WCBffvdWWDamEzxU2i618JGXHzaEtAXMFblSFFEyOdO8VKxenoyd+uDriLDAQRjaXP7mYLSFcYhtcgOZ+Q3gob8tZyLjtgc89aY38O2K/Vgg3T7LHmKdkHcHcJHDtP5wtPj9wHZM/tn4NVDOl5hdHIo/DEVRznE4fvKy2ddvr+gETPUXv+1lH43GyDkny7lDbkYBClS2gE2G2AYfnMTEPg0B7XUkb1+OAxtWoCC3PTQvjkbvl1riwqgg/KKT7Aa/5RsxuAVQcGkfNs5ZjIxzKUCzULR9KwrDn3EFtCnYFPAizuueL4U74f8WX0fyunnYu34z0OVTvDxjKHwcc5AU44sD8hea5zZiUnQ31LtyGEuiPoIQMqHphgYBo9FvQG0cHhumCLxlD7H1hI7Rn1Zg0f72mDS1my5UF6RtxpKFdTEiPgCNs45jSfAI3IAcpu8i49AKbFs2D7euA7W6TEGPiePQo1ltZOwagVULj0uvL8V54i7+TNqMhIUf4Vb+UHReEIcBLWrjxqF/YMksox5tq16dLRCzPgTuZ/YiYedZHD2XD2jqYODE1zEpoCkcjYYNykPnhKZzzyVi6cJvsOcc4P/W64gZ4g3H/DNY+uJaJOj2rZi/ps3EiQ0JWLr9Im66+yFqwUj4uwPXdsdg5Pw7KkdaSo+P2d7WOpi0JhqBzbJwMOpjzDYI9qNx7x8zUVgvDY4xz5v9kNT8cxFaNBfmvMYDc+fDR7sFZ5Jaod0YV1x69RNoI4RQZBRiF78Mh9TduPl1CrTp+YCLKxzHTEDL3p5w+Osozry5Rd8rZxBiT7VDg/kT4FkfyP1hKdLmGg0/DY5A+9BWsL/1K37fuBG5h3PEtoNGwHtIO7iY9NRJYQ4llYXtxk3FU/09kasImDpwqTfvsYIMXa9udqIQtB1g1+ZFeM3sAzeTECtWGM4+PBsXC8bgmQGeun/nCcNmU3ui3ah2qJW+Az+/d8jkeopBUmlm+BRl4NVeOoS0BbuhveUMp8lT0cbXFfeM25WGErv/UTLcW+gpb+NbC38JPbNbS9pXtp2fvh8XVxxEQTrgMG4CWvX3gUOBhbm05go3yc3Lf9+7FAVdJ8DT5QLS/u8nyFUtwOwJt/83Fd6NCpH93SZc/fxHFArkfp1Qf8zL8GrqgOz9H+DiCunbprne1maD4D2/P+r+dRSpb26B2QWLnJahaHoAijP2oXZFhhSXNcRKoVSDO0hevQaLtgvzZp3R8sW+eD/yOXg7AtcOfIKRc6Qfu/TPF+7jd3B+dwI+/iwVF507YM6/xsDfvQgpq99D5HrFPUUxnNi9dQe88lYIAls7A38ew/QR23FCd33qYMLyKIS0qAXtpW+waE4i9pzLh6aZNwLfehWvPVMH0KZiVcBKfK57fhlCrOLla91w4qaI2vg2nm9chIuHNmPpsmScuA64d/HDGxND8XyzWri4KwZhC+V74XNYdmgwWuan4vPJG7FKuC9DMOyCCS+1wPlRKw16eHWH02gTCt/shvvnNsNxY1VVpnbCtLAgdHVJx4YlJ7DFpMexjCG2QXusHvM03DKTEbslFUl3AdjZo6v3Exje0RE7tqaWVOG180DsxOfR2iEb5w4cw+Jfc5BxD/B83AuRA3ugdb1c/JywCx/pO4BLigvhXgEyTx/D8qOZOFXshPFBgzDQ2xGZ329D+DFxFn3XngMwrbMbMr/fhZlJubq2XWpr0PeZ9ujnkIqI78xPxxg5JBjDm+cYhmLlLc7XHxta5SIx6TwOXNPq2nar54G3//48fOtpce7LrZgm3TPkYcmO+ZeRuPMENlzR6no7Pes0x3vj/eFpHGK9heEzV5G48ii0AaEYKBQcvpeNU1/sx89/G4qwNk5m5zub7R2Xjl0ZeLWXT2D5znQkFtpj4PMDMN7XFUg/gsAdlTXpvhvujduEQs/LcJjTHXbmihv0mYpVb/ZCY/bEWvUNj0+iwIMUsMEQOw4Dtkehc90cnIx7EXv3WVgLzGcpXlsZAM/c/2D9iCBcMOih642u61ejX9O7SF7SGl/qvqRK4U57HUcXBuGwou228X9geLuckiG/wtN9PsVrK4fCU3sdJ9fNMh3GbHClyxFitWn48o2+SL4gh87LOBDRA0m/Sv+We3s7rsbEub1R79d1+DjiI8PXl2xwbjNmvCEPYy45z6Qlr+LALsWQ6vBEfBTaAreSZmNRVGVWIlXv8RC/sDnj2jdrER6jLKBSB1PWR2NgU2VPiNRGbho+f28pVinzWfAY7JvYAY7nvkSfN+RfGZQUpQ9bDJw7E5M6OiBl/QeIXC0NS/YZjA0rn0N9YQhzxDGjIXdxKI4u/ZdeXchsLAUbYcjqC4W4muqFJq4HdfNj7cKj4NvX1Yr5l+pzS/UhVhiaGzwW3o2A29+txIVPTedPusyej5atciD2qhq+VJyiY9HmqULDYc39x6LNuKdRrFzKplkgvOf3gZtBmLbUm6dy3HLvpBxs5eVnhBD95koUdJSWozGzFI21IdZkKLXvcDz5YQ+4GrUrB/MsZeGtQWPRbszTsDcaYivu2xk5SSvx+wKlsSvqLp4Fn8Y5hoZKZitDbP6dHDjXcUXOt7Px+2IzEwulc3FRGwIsXaO6BmH9aV3vfxNHubdZPDDx9eeOv7a+h6ubLa25K/XM/ddyz0bZPuBKf1+GLJiJCc84w3gUh7AfTfAYbJzYAZor3yBs1JfQTaeUQ6xwn/joM6z6qWSKQY8Z0YjpriyaZKGwU/5FJLy7GEvlSyzdCx7PPYOlI9YiweDzxB1T1r+PgU3zkbzkQ7yj+zypwhDbcRg2zH1W/b4kH6fBvbAD5u8aAz9NPs7vWovp1lRdfvogtEGV0PNu6QUh9ThqT2xD2HdqKaOMIVYuEFWYiVNfH8OC8wUwO2q3lT8SBjdHntq+vf2QENwWeSd3Iexb+UJLx1J4A0nbDyL2sqLHsF037BjwhMHSMnIPszbzNLbsSlEZ4msGRjqHRulHELbrqvnjV9lcDonKytC6IcLexoFc2Nh0Tqz43JIlcuT28n7Zj/Ff30BHaeiwucrT1obYvN+OYMaXV3FOPgfXVlg2rhM8VIaNl+1+YvhscaRUVRSkq8hRcVsKUMBaARsMsVIA0/dCWqCQ5pZqlMNuFU8X56K64sLWJ7Bet5RBGYKm1I5mYiImBrcQh/gW5+DPtF9wcmc8kvfJvZ7yDsvQtnTc9fTzZ423NQqxUvC0+KIw8DLa3tpXk5XP03R/DlFhz8JPnqel3E5ZQAWAGGJhOu8MwMB/RmNKF+XfLHzh1fTF6l0B8DZbfbj0L8voGoKts7vA/VIiwl7dp/tC7B/9PuY856w+VxZxKI4JRdEty1/qdSGzvtSTKff4oRA35NCgFmy69EGD0B5o1LS+OJdP+TBab1UMsYXIvwM413FA7g/xSJur1nUnV7m1fCFv7JqEDF0vlThvt40vjIaZymHtJi7OjEG2bhkNeQi0WpVl8yFWv86rFGIhh2U51FYoxKr11ErHYtCuPNTWeAmkTvBYPxqP2/+G8yPi9V8mLQVox/dnoZ2f+R5ieWhxqXNi9y6FtvsENKljYUmdUW/Dd4iP+tBt+RLfSkKK0Bsh/Vte0qmkh9YT9ZdOhZeTmbmyBi8VqVgKHmyInbB8HkJaZOHgux9jtuGEyZLRGcr7ihxirapEbibEXjmG6MnbcfS6AkBq1/HX7QiIOGbyJjLtQa3CEBseiUOhQpeZhUfWD4gOToA8w1kTEII173SBbhRscRGyrqTi+68SsWrrFfVlhDoexN0hLWBXRUsrAfYICx6GoV43sGfJESwXek1NHmUMsQBa+3bDzOefkOag5iLzYjq+P3EWCdeKDQKh3FNq0dCgZ7CshZCMhvHm3cDvv6Viz7HLSFQ9V/FIxCBoZ9QLbHyUjhjo74uhTyvmuCqeUhIypbmkmj+w85PjWG3QjLkQW1KUyziUqoVkZZPWhViVecwWho1b+bVD9Wn3B56B1h9VUFW9IkfFbSlAAWsFbDfE/nkYi0aE4ZYlCSkMOv0Uj7jJ80yeWRkhVtdow9FoGx6Irs+0h6dUCArXj2PV2BHI0P9aX4UhdmIiPgpuUcoXGnnosfC0Kgyx/UKwdXoX0/mq8tGVIcSKPTBFioBrIYjKvQ8VCbGQhw5fwY6xn2DRBangE37A9NAEaUihktmaECsFR3t5OK7x3MuSOZP6YNPzZbSM7AoXc1dUNcTm4OreFLj27wrNvQxcWPgJbv9g3Ktmea6tvLuSECv13Jk9EOX8T6ltJ8PAJ7ZZzUOsNJzWzew7qNBgSLGlEKvvzdbPbzZq1MqeWN1r4dJotJzYCS6FZoYUq8y1NTkFoxALeeiwvNavVPAJSXFIWyDOPTb/mILiaZEo0j6MEJuJPWPnYp5JQSmVER7lCbHyfUmoTDz9dd3QYG3aPkwen1hSWE4OsSrz5gWzBxpirRmSbRRidddV44HA1/tiQJc2aCkVxYNxj7P8AqjqEOveFqvD/ODy20GEfZlppsex7CFWd/gOGgz3b4nnWjaHp65SoFDU6zTi16YgURqybDqXU+WVX6EQK7bn1sgDYU+3RYe2HmKhKUjFkr7NMT1nuyaIjeiF1rd/xMy1vxkVuZKPzx5hgcMwtLnqxGzdk0xCrHM6Niw6gS0Gp/gIhNjA36D1u8sQW8qdnX+mQHUVsMEQOwWDd0fAz1keWmuBXhpm20AYTjwkCIbff+ThxMohwmUImuZ223A0esyNQu9mxvNKzfQgt4vC4Bnj4OeuOI6y9sSWEtZND7XqQqw89E85Z0zcv6XhxGo9sfLwN+WXV/Mh1lJhJoP9l9I7owmbgK2jWuCmUFDq577Y9VYH3DSYW6bUlMv4W5oTazqn1OR6GAUbMQg5o/DKIaQv/hoFwpxY3aOU4cRCcLK3HHzEXlu1okwqL2hpKLGZciDiBvohxfL8TNO25Qq7DipzYqtDT6w8lFi1GJXEUqwYsms+xMqh34JvWULsWkC2s7+lUtxJ6q1Wq6Bs/q4orYXbKkfXi54/VOhpv4kL78SVvu6vPCf2wk7UXjOpkj7zSh8h8Ur8P3UFiQzneIq71w8nTtuHIeMTxeH+FQmxulbl4nRCoabZCF8izSuVhvAKw4kXDVmLHQYC8nBiZUEquR2jwkkab0yJfwMDm9VSXQvWqjmxpQRqqy6OxgOvzJggBna13mV5WaUqmhM7sN8QjPctRNLqvYgtqfVndOhS0Lp1GrErU6AvSeDSADNe6g/felYs5eOgQcTfA9C3qeGcVUjFkTK/3Yzwk9YUEyprT6zpVXBr1BwzQ/zhWduwOJL8THEIcgOc270V08xVya3dHMsi/OFxLxs/7z6K5WnifFvhYdpTKhe6uorE+COIV/QAt/btgZn9vOBoMifWVnpiFXNiY7rDzmS+tVXvEj6JAhR4iAI2GGK90DY+EcPb1QZy03B43Qqc3LcCFcb/AAAT6ElEQVQZBblecOo+Dr3Dn8JlfWGnUPTeHIseDYGCC/uwMU4u7DQOnadHYkBrV+D6YSwJDcMN3UUqY4gN341JXW7j6LZ1SP1mHwqEb1BCYafwWIx/0Qu5BvNKozB83zi0dczBL599iG0b/wOngCkYNnEoWuoK41UgxCICg3dNgZ/mLi4cWoEDW/biT6GAldlHOUNsm9exeHYQmjtr8eeRfyEy7muTX5In/GseQloDuac2IDImWSrA0gWvBfWCv08dQLUnthZSNi7Fop1XcF4uThIehOd9nHW9IeHjE8W5bnIQFob6xSUi+cwd5ApFo0aG4LXgtnC3V1kOQ29Q+pdl8alSeC5Oxo60NghsnaYy/60EtvTqxNaHWDnQiYWggLyf1yF9wY+4l+cMu75d4T6gD5o0czVcqkZ4yemCaclyM/rQqNKDJwc23PwVv2/djv8mZeKemUlj5gobiWcvDUOtf1M/v1Z8vhi+z8/cAS084fL6GDzRyQO64rnVMsTKQ4mVQ6MVbxyXHmiyYjgaoWQeqVydOHP7YmR+nYF7cjGlV4ajaTNn3P/jK6S8u19l+SGVXnfj96iFdWKLTZbZkUNzPm5+twWZX0lFwEr7wNHPc96P2237w/3COpw1WkZItYkOe6ANbl9qdWKXflFYPulZuCEXqQnReGd9qoUjKv19Kf+w5FicheR1G/SFnfxHBWHSSD887lhkOI+9wiEW0IyagK1hLeBoEFjlpbgA7YVvsChOLuzUFq9NHyEWgrquHLVRUnzp2oHPEDknDejyLN59azD8G4tVgs9vnYJw3VSWkoffB+9jfh93IOsMVsUl4PMfVJa9ku9TmnxcPLQNq7ZIRfTMSfcLweqwOkjZ9g12fpOmu8/qCjsFh2C+MKdY9ce9KqxOLPc4/nUcEV/8oagAbHwCHoidJBRfysHPuxIRe74Abo8/gcmDu+FJXbFqoxDbzh+r2+XiW0XBI11hJ79ueLuXFwqTv8LIQ1JBJXn+LITCTt9j1flsnLMwzFdtDqmlt1rY4EHomHcaO05eRdIdcSizUNgpbGgA+noVqKyjKxW5qp2K5UuTscdc43LxqsLLSFx3HPG3iqWCUW0Q2LEV3JyVPbGA+GOBBtorJxD/73R8CycM7/EshvsJ6yALhKexYEWKruCVOCfWRkKs3UwUTx+NotLm8Mvfaxxzkb4rGpErLN2vSru58u8UoEBlCthgiAXQLhYvzw01XTpBJ2e0xE7ARl1lX6HSr8mj+DqS5gfhgL6AUxlDrMVhvDlImuOLA/r1BRXh2+hAblzPQYOGpuvEWj0nVpi7GJ6ISaHS3FyVUy2Z9yv8sXwhVlmKHjknEfdSNI4Y7ct7YiSWBXuLH45qD9UQa2bpDO1FJExWFFZRVidWaTsraSVejSopDqWsfGzNscjPEefBigv45AprTUalmX9PSl/skboOjl98qPK8HmiycTgaFZRU9zV5khRc5BBrN+ZttB/kA+OpsPrtzAwnLlmixwEO4W+jVV9P2BdcwO8zldVtW6H+0gh41TdzSvq21eeDKreSq/TmykNROw3Hk9N6QLlioPD8ezcvINvRB/UVFY7luaHW98RKvdAW7o7Keabme0uN5sSqFqlS7kQuWFWoL3xkutSP4vkmPxyUPoRbbyA0o9pTWx91F0fDp7FUuTm2pJiU3agItBnSyuz7TX3urfwDhLBD82vtGlJ74f5L30Hb9jocFneCnfirn+rj9fg9CHpS+tPv2zAw4jMLV630ECusbzph+VRdVWC1h/bcPkx+w3TYr3owM27B3BI7cs+qUPG8ZFkwTcBIrJnqpz5dojgLR+fHIXpfSSEp/w/exxwhkBo9tNfvAA3r4KJKiEXXYdgw+1k8brKVYY+ud/gELAttYfbaGwRkZcVmk3aLcH7zbIQvM67qLl9zoNbW7rA/Y6GIooUrrPanjt0H4EN/F8s9jtKGwwcHY2Qr40+UYmRn5cHN3Wh+paWlZ+5lI2njXsQq6qT17D4Ak/3NTSQw7uUtW0+sXCRJlebWaSxYKQZH+SFXEVYtNGXQiLxmqnl0g8JL5pb6yfoDGQ5PwPN+RUKsomKzmcNRHov5ObPmh42X8aVV8nTps9nu6FTUStxsvpnXFmNPcHPx79pUrAt8B1+Ue6fckAIUqEwB2wyxglDD0ej8QSR6tG4Ijbx2d1YakrYtxuGNRkvDdP8UQRN7o01DV93a3ii+ixuXjuPw4o+Q+pPyg7mMIVYzFD4Tx6Nf1xZoXFdas9Zs20KX2Th0/TQSvX1cdWu/FuVeRvIX87C3XiQ+Cm5UUvm4rMOJpVdMrT6fYsjrivNUvJIqI8RC+MVyRhCaa8z3xAq/7gdOfR2v9PGGOBWpCLl/nse3W35AneFj0MM5GbOHbdCvX6gaNLV3cO3cCayatQ8HlYVVVENsEbRZV3BiWwLmbsw0qB5c3hALnwCsXtkX3sjC0aiPEW1xvVx5SPFlOMzvDjuTNWrVCgkZvcWNixrBGU4TJ8Czuw80ui7MQhT8dR6ZXyXBbtBYeDkbBmKTdWJ1zTvAcVo02nRyBfJ+Q/rH8cL/iA8XDziHj0BTP0/8HycHw8JAcog1U5nX4Mjl4ks3k5AyQSoe1P9leI/ohLrC2qzF+bidvAMZ8TfhtjgCntUwxIqVeT2gD+Jqd1+hovQgH9yXhhSrhdh7hTnITf8eGQu/grZkCV9FwSvzt/XSQ6zQjLhmbAMHYY3bj5GxVrGT7oPw+Mv/A/f6rtBNuVM8zBWQ0g+hVl47S5888tDSSzvhuNLyUOLK7okVD8sdIdEjEdKlKdydpTCbm4mUQ9sRbVxptxJ6YnW7lNsxWn9a070v5kx8Fi0b1hGLrglFki79BzsWb8PnikrI8nG/NncsAp/xgEZ4rjYL5/clYHqKP9ZM98M1tRAr/E4bGoJ3h/8N3gZrZ5uu5+reJwAxr/uXHIviGhr28jrj+fAgvNKvQ0mbxUXIvX4eiZ9txKJDar29AOTrnrEPjhVZVsngteWGGRMGwPduMmauTjUz71OxgZ0rIoJ6oq+XK3Q3q7yrOHXweyxw7owN/eoa9mjaOWFg56cMCx4VFSD7Sir27E9VrRDs27ItxndvC896TmL7+kfFQqyLqxvCenRG1+ZucJHfmHezkfHTf7D8eCZ+Nhjeao/xL4ViYKN0bIk/gQ2lDH11cW2CaUM7wbeBRjzmwmxk/PILEv5sgogBzZFxYCMm6wruiQ83r7aY+aIvPF3shS8eyDhzAsuP5GPo2EHoCFsMsYrP5VgLy+vodNriH5/NxwtNhP+fjm0DI2HpZzdLt0n+jQIUqFwB2w2xlevE1h6SgKXqxKaHZE2vTcVPROht2TjVD44GQ5kttNt+DwpD2uP+hZ1wrLS5ghU/D7ZQNQKlLe9TNXutzFYd4Ph+NNr5OePGVzHIWGt+vUpxr6G492YcChvkwGFFB9hV1jKOlXlKbKuKBLxwP+QgtO1rw/6rV1Hr5OEK70fucfzryGZEnLJmLmqFd1n9G5CKXDn+vBcjDwiruPJRIYE+P0L7XEM8dmwWHPaXvlRg27dXYX6/xuyJrRA6N6ZA5QswxFa+KVusRIFqFWI1ddBjWBD+MbqDbn7t0TkxiNYPB7d00t1wf8QaaFvXrsLlKCoRnU1VSKBGh9imPnB5bTSa+9YHbiXh7LhN0FrU8ML9gXtQ6O9q9RfCCuFy4+on4BSH4rdDUeSYA4eVA2GXUZFhxVKhobrW9ThWP4yqOSJxyHReKUWuqmbfNteq5yYUju2G+7eOw+HTl/GYxRN0Q/OA0Zg64QV4OQLas+swcvIXZVqb1+b8eEIUqEYCDLHV6GLwUEwFqkeINV4rUqhKGofwJWZLZpqeiN043Iv8AIXud1FrVzjsT1W8x4Kvl+opUCNDrPFyPOaW7TEg9wKe3YTC/l5A+mY4rJtaPS8Ij6rqBaRgcE+bBofFz6tMm6j6Q+AeKFCqQKNlKBobgGJY8TrtE4OEKZ2hq6spPLJP4tPx0fjaTKHDUvfNJ1CAApUuwBBb6aRssDIFqluI1WZdVJ1fa9U5C0H2jXBgzxjYXbBUHdqq1vikaipQo0NscSFyr/yIK6u3Iv8X43WEVcA7HkRh+xQ4fD4J6uWWq+lF4mFVvoDnJhQNBexXvIzHLHffV/6+2SIFrBHQxKF4XEc8tvpV2N0qZcSAHGLzs3H5xy+xZNEXOM0Aa40yn0OBBybAEPvAqLkjClCAAhSgAAUoQAEKUIACFKioAENsRQW5PQUoQAEKUIACFKAABShAAQo8MAGG2AdGzR1RgAIUoAAFKEABClCAAhSgQEUFHniIregBc3sKUIACFKAABShAAQpQgAIUeHQFGGIf3WvPM6cABShAAQpQgAIUoAAFKFDjBBhia9wl4wFTgAIUoAAFKEABClCAAhR4dAUYYh/da88zpwAFKEABClCAAhSgAAUoUOMEGGJr3CXjAVOAAhSgAAUoQAEKUIACFHh0BRhiH91rzzOnAAUoQAEKUIACFKAABShQ4wQeWogN99+H4U0BaLNx6exWzEv7N36tcXw8YApQgAIUoAAFKEABClCAAhR4kAIPP8RKZ5uVEouQc4cf5LlzXxSgAAUoQAEKUIACFKAABShQwwQeWojVOT3WDAO8P0Dk35rBMf8nLNv7HrbUMEAeLgUoQAEKUIACFKAABShAAQo8OIGHG2J159kM7zy7HAM80rFl25tY9uDOnXuiAAUoQAEKUIACFKAABShAgRomUA1CLCDOj2WIrWGvHR4uBShAAQpQgAIUoAAFKECBBy7AEPvAyblDClCAAhSgAAUoQAEKUIACFCivQDUKsZewc/t4LL5f3lPhdhSgAAUoQAEKUIACFKAABShg6wLVIsT6NV+DuU83RlbaWsxP2YQTxbbOzvOjAAUoQAEKUIACFKAABShAgfIIVIsQi8dewPvdxqGPh0Y8hzs/4OMDH+FQec6I21CAAhSgAAUoQAEKUIACFKCAzQowxNrspeWJUYACFKAABShAAQpQgAIUsD2BahFi/VtswmxfN2SdXYH3z/0baRxObHuvNJ4RBShAAQpQgAIUoAAFKECBShCoFiFWXGKHhZ0q4XqyCQpQgAIUoAAFKEABClCAAjYtUI1CLNeJtelXGk+OAhSgAAUoQAEKUIACFKBAJQgwxFYCIpugAAUoQAEKUIACFKAABShAgQcjwBD7YJy5FwpQgAIUoAAFKEABClCAAhSoBIFqEGKb4Z1nl2OAB4cTV8L1ZBMUoAAFKEABClCAAhSgAAVsWuDhhtjHmmGA1zSEd2oOTf5PWLb3PWyxaW6eHAUoQAEKUIACFKAABShAAQpUROChhVixInHJoWelxCLk3OGKnAu3pQAFKEABClCAAhSgAAUoQAEbF3j4IVabjUtnt2Je2r/xq41j8/QoQAEKUIACFKAABShAAQpQoGICDy3EVuywuTUFKEABClCAAhSgAAUoQAEKPIoCDLGP4lXnOVOAAhSgAAUoQAEKUIACFKihAgyxNfTC8bApQAEKUIACFKAABShAAQo8igIMsY/iVec5U4ACFKAABShAAQpQgAIUqKECqiG2hp4LD5sCFKAABShAAQpQgAIUoAAFbFyAIdbGLzBPjwIUoAAFKEABClCAAhSggC0JMMTa0tXkuVCAAhSgAAUoQAEKUIACFLBxAYZYG7/APD0KUIACFKAABShAAQpQgAK2JMAQa0tXk+dCAQpQgAIUoAAFKEABClDAxgUYYm38AvP0KEABClCAAhSgAAUoQAEK2JKAxRAbt+QSQpsD0GqQ9n0dzJrtgMO2dPY8FwpQgAIUoAAFKEABClCAAhSoUQLWhVjdKdkj51hjdJhhX6NOkAdLAQpQgAIUoAAFKEABClCAArYjUPpwYs19jAu/jXf756B2vjsWB2owz3bOn2dCAQpQgAIUoAAFKEABClCAAjVIoPQQqzuZ+1i2+jICmtTD5hdcMbUGnSAPlQIUoAAFKEABClCAAhSgAAVsR8DKEAuI82MZYm3n0vNMKEABClCAAhSgAAUoQAEK1DwBhtiad814xBSgAAUoQAEKUIACFKAABR5ZgTKGWFfs/Hs9TMp9ZL144hSgAAUoQAEKUIACFKAABSjwEAWsDrFD38vGot7/Rc7phpgV54jNNx7iUXPXFKAABShAAQpQgAIUoAAFKPBIClgdYqEpwpqF2ejtlS9C3a6PWSEuWPFIsvGkKUABClCAAhSgAAUoQAEKUOBhCDDEPgx17pMCFKAABShAAQpQgAIUoAAFyiVgdYgNjcpCXM985JxshEkLHXCYw4nLBc6NKEABClCAAhSgAAUoQAEKUKD8AlaHWHGJHRZ2Kj81t6QABShAAQpQgAIUoAAFKECBigqUMcRyndiKgnN7ClCAAhSgAAUoQAEKUIACFCi/AENs+e24JQUoQAEKUIACFKAABShAAQo8YAGG2AcMzt1RgAIUoAAFKEABClCAAhSgQPkFrAyx97Fs9WUENOFw4vJTc0sKUIACFKAABShAAQpQgAIUqKhA6SFWcx/jwu7g3UG3UDvfHYsDNZhX0b1yewpQgAIUoAAFKEABClCAAhSgQDkELIZYsSKx3Ko9co41RocZ9uXYDTehAAUoQAEKUIACFKAABShAAQpUXMC6EKvVIO37Opg12wGHK75PtkABClCAAhSgAAUoQAEKUIACFCiXQOnDicvVLDeiAAUoQAEKUIACFKAABShAAQpUvgBDbOWbskUKUIACFKAABShAAQpQgAIUqCIBhtgqgmWzFKAABShAAQpQgAIUoAAFKFD5Av8Lz3m7mXYRag0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808978" y="-5918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</a:rPr>
              <a:t>Pokretanje projekta</a:t>
            </a:r>
            <a:endParaRPr sz="3600" b="1" dirty="0"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40" y="882063"/>
            <a:ext cx="5495059" cy="176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809107"/>
            <a:ext cx="8116482" cy="191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6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808978" y="-5918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latin typeface="+mj-lt"/>
                <a:cs typeface="Times New Roman" panose="02020603050405020304" pitchFamily="18" charset="0"/>
              </a:rPr>
              <a:t>Povezivanje sa bazom</a:t>
            </a:r>
            <a:endParaRPr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99" y="865620"/>
            <a:ext cx="5701202" cy="380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1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tics Strategy Toolkit by Slidesgo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537</Words>
  <Application>Microsoft Office PowerPoint</Application>
  <PresentationFormat>On-screen Show (16:9)</PresentationFormat>
  <Paragraphs>176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Anaheim</vt:lpstr>
      <vt:lpstr>Poppins ExtraBold</vt:lpstr>
      <vt:lpstr>Raleway</vt:lpstr>
      <vt:lpstr>Wingdings</vt:lpstr>
      <vt:lpstr>Times New Roman</vt:lpstr>
      <vt:lpstr>Nunito Light</vt:lpstr>
      <vt:lpstr>Barlow</vt:lpstr>
      <vt:lpstr>Poppins</vt:lpstr>
      <vt:lpstr>Poppins Black</vt:lpstr>
      <vt:lpstr>Data Analytics Strategy Toolkit by Slidesgo</vt:lpstr>
      <vt:lpstr>PowerPoint Presentation</vt:lpstr>
      <vt:lpstr>Sadržaj</vt:lpstr>
      <vt:lpstr>01 NestJS</vt:lpstr>
      <vt:lpstr>Šta je NestJS?</vt:lpstr>
      <vt:lpstr>PowerPoint Presentation</vt:lpstr>
      <vt:lpstr>Kreiranje projekta</vt:lpstr>
      <vt:lpstr>Izgled projekta</vt:lpstr>
      <vt:lpstr>Pokretanje projekta</vt:lpstr>
      <vt:lpstr>Povezivanje sa bazom</vt:lpstr>
      <vt:lpstr>03 Osnovne karakteristike</vt:lpstr>
      <vt:lpstr>Dependency Injection</vt:lpstr>
      <vt:lpstr>Decoratori</vt:lpstr>
      <vt:lpstr>Ugrađeni Decoratori</vt:lpstr>
      <vt:lpstr>Custom Decoratori</vt:lpstr>
      <vt:lpstr>Modularnost</vt:lpstr>
      <vt:lpstr>Modularnost</vt:lpstr>
      <vt:lpstr>Kontroleri</vt:lpstr>
      <vt:lpstr>Kontroleri</vt:lpstr>
      <vt:lpstr>Provajderi</vt:lpstr>
      <vt:lpstr>Servisi</vt:lpstr>
      <vt:lpstr>Repozitorijumi</vt:lpstr>
      <vt:lpstr>Middleware</vt:lpstr>
      <vt:lpstr>Middleware</vt:lpstr>
      <vt:lpstr>Middleware</vt:lpstr>
      <vt:lpstr>Guards</vt:lpstr>
      <vt:lpstr>Jwt Strategy Guard</vt:lpstr>
      <vt:lpstr>Exception Filteri</vt:lpstr>
      <vt:lpstr>Mongo Exception Filter</vt:lpstr>
      <vt:lpstr>Pipes</vt:lpstr>
      <vt:lpstr>ValidationPipe</vt:lpstr>
      <vt:lpstr>OpenAPI</vt:lpstr>
      <vt:lpstr>PowerPoint Presentation</vt:lpstr>
      <vt:lpstr>Komande</vt:lpstr>
      <vt:lpstr>PowerPoint Presentation</vt:lpstr>
      <vt:lpstr>PowerPoint Presentation</vt:lpstr>
      <vt:lpstr>04 Baza  podataka</vt:lpstr>
      <vt:lpstr>MongoDB</vt:lpstr>
      <vt:lpstr>Mongoose schema</vt:lpstr>
      <vt:lpstr>Mongoose</vt:lpstr>
      <vt:lpstr>Mongoose</vt:lpstr>
      <vt:lpstr>05 Aplikacija</vt:lpstr>
      <vt:lpstr>Eksterni servisi</vt:lpstr>
      <vt:lpstr>Struktura aplikacije</vt:lpstr>
      <vt:lpstr>06 Zaključak</vt:lpstr>
      <vt:lpstr>Zašto izabrati NestJS?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Дипломски рад</dc:title>
  <dc:creator>Vuk</dc:creator>
  <cp:lastModifiedBy>Vuk</cp:lastModifiedBy>
  <cp:revision>131</cp:revision>
  <dcterms:modified xsi:type="dcterms:W3CDTF">2023-12-23T11:32:28Z</dcterms:modified>
</cp:coreProperties>
</file>