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643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6106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20659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2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445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3454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06777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8849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996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8729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5830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2423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48358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8388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429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60360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337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01517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Iks</a:t>
            </a:r>
            <a:r>
              <a:rPr lang="en-US" dirty="0" smtClean="0"/>
              <a:t>-Oks C++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3920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638"/>
            <a:ext cx="10515600" cy="5705325"/>
          </a:xfrm>
        </p:spPr>
        <p:txBody>
          <a:bodyPr/>
          <a:lstStyle/>
          <a:p>
            <a:r>
              <a:rPr lang="en-US" sz="3600" dirty="0" err="1" smtClean="0">
                <a:latin typeface="Bahnschrift Light" panose="020B0502040204020203" pitchFamily="34" charset="0"/>
              </a:rPr>
              <a:t>Jednostavna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iks</a:t>
            </a:r>
            <a:r>
              <a:rPr lang="en-US" sz="3600" dirty="0" smtClean="0">
                <a:latin typeface="Bahnschrift Light" panose="020B0502040204020203" pitchFamily="34" charset="0"/>
              </a:rPr>
              <a:t>-oks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pisana</a:t>
            </a:r>
            <a:r>
              <a:rPr lang="en-US" sz="3600" dirty="0" smtClean="0">
                <a:latin typeface="Bahnschrift Light" panose="020B0502040204020203" pitchFamily="34" charset="0"/>
              </a:rPr>
              <a:t> u C++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programskom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jeziku</a:t>
            </a:r>
            <a:r>
              <a:rPr lang="en-US" sz="3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err="1" smtClean="0">
                <a:latin typeface="Bahnschrift Light" panose="020B0502040204020203" pitchFamily="34" charset="0"/>
              </a:rPr>
              <a:t>Ideja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smtClean="0">
                <a:latin typeface="Bahnschrift Light" panose="020B0502040204020203" pitchFamily="34" charset="0"/>
              </a:rPr>
              <a:t>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 X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O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preko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numeri</a:t>
            </a:r>
            <a:r>
              <a:rPr lang="sr-Latn-RS" sz="3600" dirty="0" smtClean="0">
                <a:latin typeface="Bahnschrift Light" panose="020B0502040204020203" pitchFamily="34" charset="0"/>
              </a:rPr>
              <a:t>č</a:t>
            </a:r>
            <a:r>
              <a:rPr lang="en-US" sz="3600" dirty="0" err="1" smtClean="0">
                <a:latin typeface="Bahnschrift Light" panose="020B0502040204020203" pitchFamily="34" charset="0"/>
              </a:rPr>
              <a:t>kih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taste</a:t>
            </a:r>
            <a:r>
              <a:rPr lang="en-US" sz="3600" dirty="0" err="1">
                <a:latin typeface="Bahnschrift Light" panose="020B0502040204020203" pitchFamily="34" charset="0"/>
              </a:rPr>
              <a:t>r</a:t>
            </a:r>
            <a:r>
              <a:rPr lang="en-US" sz="3600" dirty="0" err="1" smtClean="0">
                <a:latin typeface="Bahnschrift Light" panose="020B0502040204020203" pitchFamily="34" charset="0"/>
              </a:rPr>
              <a:t>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tastaturi</a:t>
            </a:r>
            <a:r>
              <a:rPr lang="en-US" sz="3600" dirty="0">
                <a:latin typeface="Bahnschrift Light" panose="020B0502040204020203" pitchFamily="34" charset="0"/>
              </a:rPr>
              <a:t>.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smtClean="0">
                <a:latin typeface="Bahnschrift Light" panose="020B0502040204020203" pitchFamily="34" charset="0"/>
              </a:rPr>
              <a:t>Tri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funkcije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void</a:t>
            </a:r>
            <a:r>
              <a:rPr lang="en-US" sz="3600" dirty="0" smtClean="0">
                <a:latin typeface="Bahnschrift Light" panose="020B0502040204020203" pitchFamily="34" charset="0"/>
              </a:rPr>
              <a:t> 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Ispi</a:t>
            </a:r>
            <a:r>
              <a:rPr lang="sr-Latn-RS" sz="3600" dirty="0" smtClean="0">
                <a:latin typeface="Bahnschrift Light" panose="020B0502040204020203" pitchFamily="34" charset="0"/>
              </a:rPr>
              <a:t>š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Igra</a:t>
            </a:r>
            <a:r>
              <a:rPr lang="sr-Latn-RS" sz="3600" dirty="0" smtClean="0">
                <a:latin typeface="Bahnschrift Light" panose="020B0502040204020203" pitchFamily="34" charset="0"/>
              </a:rPr>
              <a:t>č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matrica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char,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Pobednik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</a:t>
            </a:r>
            <a:r>
              <a:rPr lang="en-US" sz="3600" dirty="0">
                <a:latin typeface="Bahnschrift Light" panose="020B0502040204020203" pitchFamily="34" charset="0"/>
              </a:rPr>
              <a:t>.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6752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igrica</a:t>
            </a:r>
            <a:r>
              <a:rPr lang="en-US" dirty="0" smtClean="0"/>
              <a:t> </a:t>
            </a:r>
            <a:r>
              <a:rPr lang="en-US" dirty="0" err="1" smtClean="0"/>
              <a:t>funkcioni</a:t>
            </a:r>
            <a:r>
              <a:rPr lang="sr-Latn-RS" dirty="0" smtClean="0"/>
              <a:t>š</a:t>
            </a:r>
            <a:r>
              <a:rPr lang="en-US" dirty="0" smtClean="0"/>
              <a:t>e?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4675422"/>
          </a:xfrm>
        </p:spPr>
        <p:txBody>
          <a:bodyPr/>
          <a:lstStyle/>
          <a:p>
            <a:r>
              <a:rPr lang="sr-Latn-RS" dirty="0" smtClean="0"/>
              <a:t>Pri pokretanju se pojav</a:t>
            </a:r>
            <a:r>
              <a:rPr lang="en-US" dirty="0" err="1" smtClean="0"/>
              <a:t>ljuje</a:t>
            </a:r>
            <a:r>
              <a:rPr lang="sr-Latn-RS" dirty="0" smtClean="0"/>
              <a:t> matrica 3x3 ispunjena brojevima od 1 do 9.</a:t>
            </a:r>
          </a:p>
          <a:p>
            <a:r>
              <a:rPr lang="sr-Latn-RS" dirty="0" smtClean="0"/>
              <a:t>Svako polje predstavlja broj u koje korisnik unosi X ili O.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44" y="2684036"/>
            <a:ext cx="8019302" cy="36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888"/>
            <a:ext cx="10515600" cy="5686075"/>
          </a:xfrm>
        </p:spPr>
        <p:txBody>
          <a:bodyPr/>
          <a:lstStyle/>
          <a:p>
            <a:r>
              <a:rPr lang="en-US" sz="2400" dirty="0" err="1" smtClean="0"/>
              <a:t>Pritiskom</a:t>
            </a:r>
            <a:r>
              <a:rPr lang="en-US" sz="2400" dirty="0" smtClean="0"/>
              <a:t> </a:t>
            </a:r>
            <a:r>
              <a:rPr lang="en-US" sz="2400" dirty="0" err="1" smtClean="0"/>
              <a:t>numeri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kog</a:t>
            </a:r>
            <a:r>
              <a:rPr lang="en-US" sz="2400" dirty="0" smtClean="0"/>
              <a:t> </a:t>
            </a:r>
            <a:r>
              <a:rPr lang="en-US" sz="2400" dirty="0" err="1" smtClean="0"/>
              <a:t>tastera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sr-Latn-RS" sz="2400" dirty="0" err="1"/>
              <a:t>ž</a:t>
            </a:r>
            <a:r>
              <a:rPr lang="en-US" sz="2400" dirty="0" err="1" smtClean="0"/>
              <a:t>eljenim</a:t>
            </a:r>
            <a:r>
              <a:rPr lang="en-US" sz="2400" dirty="0" smtClean="0"/>
              <a:t> </a:t>
            </a:r>
            <a:r>
              <a:rPr lang="en-US" sz="2400" dirty="0" err="1" smtClean="0"/>
              <a:t>poljem</a:t>
            </a:r>
            <a:r>
              <a:rPr lang="en-US" sz="2400" dirty="0" smtClean="0"/>
              <a:t>, </a:t>
            </a:r>
            <a:r>
              <a:rPr lang="en-US" sz="2400" dirty="0" err="1" smtClean="0"/>
              <a:t>matrica</a:t>
            </a:r>
            <a:r>
              <a:rPr lang="en-US" sz="2400" dirty="0" smtClean="0"/>
              <a:t> se a</a:t>
            </a:r>
            <a:r>
              <a:rPr lang="sr-Latn-RS" sz="2400" dirty="0" smtClean="0"/>
              <a:t>ž</a:t>
            </a:r>
            <a:r>
              <a:rPr lang="en-US" sz="2400" dirty="0" err="1" smtClean="0"/>
              <a:t>urira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unetom</a:t>
            </a:r>
            <a:r>
              <a:rPr lang="en-US" sz="2400" dirty="0" smtClean="0"/>
              <a:t> </a:t>
            </a:r>
            <a:r>
              <a:rPr lang="en-US" sz="2400" dirty="0" err="1" smtClean="0"/>
              <a:t>vredno</a:t>
            </a:r>
            <a:r>
              <a:rPr lang="sr-Latn-RS" sz="2400" dirty="0" smtClean="0"/>
              <a:t>šću, pa je na potezu drugi korisnik.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8" y="1909168"/>
            <a:ext cx="9761503" cy="35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766"/>
            <a:ext cx="10515600" cy="5580197"/>
          </a:xfrm>
        </p:spPr>
        <p:txBody>
          <a:bodyPr/>
          <a:lstStyle/>
          <a:p>
            <a:r>
              <a:rPr lang="sr-Latn-RS" sz="2400" dirty="0" smtClean="0"/>
              <a:t>Ukoliko pritisnemo popunjeno polje </a:t>
            </a:r>
            <a:r>
              <a:rPr lang="sr-Latn-RS" sz="2400" dirty="0" smtClean="0"/>
              <a:t>izbaciće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r>
              <a:rPr lang="sr-Latn-RS" sz="2400" dirty="0" smtClean="0"/>
              <a:t> </a:t>
            </a:r>
            <a:r>
              <a:rPr lang="sr-Latn-RS" sz="2400" dirty="0" smtClean="0"/>
              <a:t>obaveštenje da je </a:t>
            </a:r>
            <a:r>
              <a:rPr lang="sr-Latn-RS" sz="2400" dirty="0" smtClean="0"/>
              <a:t>polje </a:t>
            </a:r>
            <a:r>
              <a:rPr lang="sr-Latn-RS" sz="2400" dirty="0" smtClean="0"/>
              <a:t>zauzeto i tražiće nam ponovni unos</a:t>
            </a:r>
            <a:r>
              <a:rPr lang="sr-Latn-RS" dirty="0" smtClean="0"/>
              <a:t>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7" y="1922598"/>
            <a:ext cx="10454033" cy="42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55"/>
            <a:ext cx="10515600" cy="5965207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Ako uslovi u funkciji </a:t>
            </a:r>
            <a:r>
              <a:rPr lang="sr-Latn-RS" sz="2400" b="1" dirty="0" smtClean="0"/>
              <a:t>Pobednik</a:t>
            </a:r>
            <a:r>
              <a:rPr lang="sr-Latn-RS" sz="2400" dirty="0" smtClean="0"/>
              <a:t> budu ispunjeni, dobijamo pobednika, ako ne budu ispunjeni ishod je nerešen.</a:t>
            </a:r>
          </a:p>
          <a:p>
            <a:endParaRPr lang="sr-Cyrl-R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5780"/>
            <a:ext cx="9990221" cy="2762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8232"/>
            <a:ext cx="9990221" cy="27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</TotalTime>
  <Words>146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Century Gothic</vt:lpstr>
      <vt:lpstr>Wingdings 3</vt:lpstr>
      <vt:lpstr>Ion</vt:lpstr>
      <vt:lpstr>Iks-Oks C++</vt:lpstr>
      <vt:lpstr>PowerPoint Presentation</vt:lpstr>
      <vt:lpstr>Kako sama igrica funkcioniše?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Iks-Oks igrica</dc:title>
  <dc:creator>Djordje</dc:creator>
  <cp:lastModifiedBy>Djordje</cp:lastModifiedBy>
  <cp:revision>29</cp:revision>
  <dcterms:created xsi:type="dcterms:W3CDTF">2021-03-01T22:11:46Z</dcterms:created>
  <dcterms:modified xsi:type="dcterms:W3CDTF">2021-03-07T22:15:13Z</dcterms:modified>
</cp:coreProperties>
</file>