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Cyrl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07.03.2021.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45381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07.03.2021.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34765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07.03.2021.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11303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07.03.2021.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188525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07.03.2021.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19571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07.03.2021.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297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07.03.2021.</a:t>
            </a:fld>
            <a:endParaRPr lang="sr-Cyrl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73609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07.03.2021.</a:t>
            </a:fld>
            <a:endParaRPr lang="sr-Cyrl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51651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07.03.2021.</a:t>
            </a:fld>
            <a:endParaRPr lang="sr-Cyrl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140559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07.03.2021.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94739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Cyrl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07.03.2021.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73645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0B2C1-9EE2-4509-B273-89647FF02205}" type="datetimeFigureOut">
              <a:rPr lang="sr-Cyrl-RS" smtClean="0"/>
              <a:t>07.03.2021.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420300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Iks</a:t>
            </a:r>
            <a:r>
              <a:rPr lang="en-US" dirty="0" smtClean="0"/>
              <a:t>-Oks C++</a:t>
            </a:r>
            <a:endParaRPr lang="sr-Cyrl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43920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1638"/>
            <a:ext cx="10515600" cy="5705325"/>
          </a:xfrm>
        </p:spPr>
        <p:txBody>
          <a:bodyPr/>
          <a:lstStyle/>
          <a:p>
            <a:r>
              <a:rPr lang="en-US" sz="3600" dirty="0" err="1" smtClean="0">
                <a:latin typeface="Bahnschrift Light" panose="020B0502040204020203" pitchFamily="34" charset="0"/>
              </a:rPr>
              <a:t>Jednostavna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iks</a:t>
            </a:r>
            <a:r>
              <a:rPr lang="en-US" sz="3600" dirty="0" smtClean="0">
                <a:latin typeface="Bahnschrift Light" panose="020B0502040204020203" pitchFamily="34" charset="0"/>
              </a:rPr>
              <a:t>-oks </a:t>
            </a:r>
            <a:r>
              <a:rPr lang="en-US" sz="3600" dirty="0" err="1" smtClean="0">
                <a:latin typeface="Bahnschrift Light" panose="020B0502040204020203" pitchFamily="34" charset="0"/>
              </a:rPr>
              <a:t>igrica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pisana</a:t>
            </a:r>
            <a:r>
              <a:rPr lang="en-US" sz="3600" dirty="0" smtClean="0">
                <a:latin typeface="Bahnschrift Light" panose="020B0502040204020203" pitchFamily="34" charset="0"/>
              </a:rPr>
              <a:t> u C++ </a:t>
            </a:r>
            <a:r>
              <a:rPr lang="en-US" sz="3600" dirty="0" err="1" smtClean="0">
                <a:latin typeface="Bahnschrift Light" panose="020B0502040204020203" pitchFamily="34" charset="0"/>
              </a:rPr>
              <a:t>programskom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jeziku</a:t>
            </a:r>
            <a:r>
              <a:rPr lang="en-US" sz="3600" dirty="0" smtClean="0">
                <a:latin typeface="Bahnschrift Light" panose="020B0502040204020203" pitchFamily="34" charset="0"/>
              </a:rPr>
              <a:t>.</a:t>
            </a:r>
          </a:p>
          <a:p>
            <a:endParaRPr lang="en-US" sz="3600" dirty="0">
              <a:latin typeface="Bahnschrift Light" panose="020B0502040204020203" pitchFamily="34" charset="0"/>
            </a:endParaRPr>
          </a:p>
          <a:p>
            <a:r>
              <a:rPr lang="en-US" sz="3600" dirty="0" err="1" smtClean="0">
                <a:latin typeface="Bahnschrift Light" panose="020B0502040204020203" pitchFamily="34" charset="0"/>
              </a:rPr>
              <a:t>Ideja</a:t>
            </a:r>
            <a:r>
              <a:rPr lang="en-US" sz="3600" dirty="0">
                <a:latin typeface="Bahnschrift Light" panose="020B0502040204020203" pitchFamily="34" charset="0"/>
              </a:rPr>
              <a:t> </a:t>
            </a:r>
            <a:r>
              <a:rPr lang="en-US" sz="3600" dirty="0" smtClean="0">
                <a:latin typeface="Bahnschrift Light" panose="020B0502040204020203" pitchFamily="34" charset="0"/>
              </a:rPr>
              <a:t>: </a:t>
            </a:r>
            <a:r>
              <a:rPr lang="en-US" sz="3600" dirty="0" err="1" smtClean="0">
                <a:latin typeface="Bahnschrift Light" panose="020B0502040204020203" pitchFamily="34" charset="0"/>
              </a:rPr>
              <a:t>unos</a:t>
            </a:r>
            <a:r>
              <a:rPr lang="en-US" sz="3600" dirty="0" smtClean="0">
                <a:latin typeface="Bahnschrift Light" panose="020B0502040204020203" pitchFamily="34" charset="0"/>
              </a:rPr>
              <a:t> X </a:t>
            </a:r>
            <a:r>
              <a:rPr lang="en-US" sz="3600" dirty="0" err="1" smtClean="0">
                <a:latin typeface="Bahnschrift Light" panose="020B0502040204020203" pitchFamily="34" charset="0"/>
              </a:rPr>
              <a:t>i</a:t>
            </a:r>
            <a:r>
              <a:rPr lang="en-US" sz="3600" dirty="0" smtClean="0">
                <a:latin typeface="Bahnschrift Light" panose="020B0502040204020203" pitchFamily="34" charset="0"/>
              </a:rPr>
              <a:t> O </a:t>
            </a:r>
            <a:r>
              <a:rPr lang="en-US" sz="3600" dirty="0" err="1" smtClean="0">
                <a:latin typeface="Bahnschrift Light" panose="020B0502040204020203" pitchFamily="34" charset="0"/>
              </a:rPr>
              <a:t>preko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numeri</a:t>
            </a:r>
            <a:r>
              <a:rPr lang="sr-Latn-RS" sz="3600" dirty="0" smtClean="0">
                <a:latin typeface="Bahnschrift Light" panose="020B0502040204020203" pitchFamily="34" charset="0"/>
              </a:rPr>
              <a:t>č</a:t>
            </a:r>
            <a:r>
              <a:rPr lang="en-US" sz="3600" dirty="0" err="1" smtClean="0">
                <a:latin typeface="Bahnschrift Light" panose="020B0502040204020203" pitchFamily="34" charset="0"/>
              </a:rPr>
              <a:t>kih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taste</a:t>
            </a:r>
            <a:r>
              <a:rPr lang="en-US" sz="3600" dirty="0" err="1">
                <a:latin typeface="Bahnschrift Light" panose="020B0502040204020203" pitchFamily="34" charset="0"/>
              </a:rPr>
              <a:t>r</a:t>
            </a:r>
            <a:r>
              <a:rPr lang="en-US" sz="3600" dirty="0" err="1" smtClean="0">
                <a:latin typeface="Bahnschrift Light" panose="020B0502040204020203" pitchFamily="34" charset="0"/>
              </a:rPr>
              <a:t>a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na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tastaturi</a:t>
            </a:r>
            <a:r>
              <a:rPr lang="en-US" sz="3600" dirty="0">
                <a:latin typeface="Bahnschrift Light" panose="020B0502040204020203" pitchFamily="34" charset="0"/>
              </a:rPr>
              <a:t>.</a:t>
            </a:r>
            <a:endParaRPr lang="en-US" sz="3600" dirty="0" smtClean="0">
              <a:latin typeface="Bahnschrift Light" panose="020B0502040204020203" pitchFamily="34" charset="0"/>
            </a:endParaRPr>
          </a:p>
          <a:p>
            <a:endParaRPr lang="en-US" sz="3600" dirty="0">
              <a:latin typeface="Bahnschrift Light" panose="020B0502040204020203" pitchFamily="34" charset="0"/>
            </a:endParaRPr>
          </a:p>
          <a:p>
            <a:r>
              <a:rPr lang="en-US" sz="3600" dirty="0" smtClean="0">
                <a:latin typeface="Bahnschrift Light" panose="020B0502040204020203" pitchFamily="34" charset="0"/>
              </a:rPr>
              <a:t>Tri </a:t>
            </a:r>
            <a:r>
              <a:rPr lang="en-US" sz="3600" dirty="0" err="1" smtClean="0">
                <a:latin typeface="Bahnschrift Light" panose="020B0502040204020203" pitchFamily="34" charset="0"/>
              </a:rPr>
              <a:t>funkcije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tipa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b="1" dirty="0" smtClean="0">
                <a:latin typeface="Bahnschrift Light" panose="020B0502040204020203" pitchFamily="34" charset="0"/>
              </a:rPr>
              <a:t>void</a:t>
            </a:r>
            <a:r>
              <a:rPr lang="en-US" sz="3600" dirty="0" smtClean="0">
                <a:latin typeface="Bahnschrift Light" panose="020B0502040204020203" pitchFamily="34" charset="0"/>
              </a:rPr>
              <a:t> : </a:t>
            </a:r>
            <a:r>
              <a:rPr lang="en-US" sz="3600" dirty="0" err="1" smtClean="0">
                <a:latin typeface="Bahnschrift Light" panose="020B0502040204020203" pitchFamily="34" charset="0"/>
              </a:rPr>
              <a:t>Unos</a:t>
            </a:r>
            <a:r>
              <a:rPr lang="en-US" sz="3600" dirty="0" smtClean="0">
                <a:latin typeface="Bahnschrift Light" panose="020B0502040204020203" pitchFamily="34" charset="0"/>
              </a:rPr>
              <a:t>, </a:t>
            </a:r>
            <a:r>
              <a:rPr lang="en-US" sz="3600" dirty="0" err="1" smtClean="0">
                <a:latin typeface="Bahnschrift Light" panose="020B0502040204020203" pitchFamily="34" charset="0"/>
              </a:rPr>
              <a:t>Ispi</a:t>
            </a:r>
            <a:r>
              <a:rPr lang="sr-Latn-RS" sz="3600" dirty="0" smtClean="0">
                <a:latin typeface="Bahnschrift Light" panose="020B0502040204020203" pitchFamily="34" charset="0"/>
              </a:rPr>
              <a:t>š</a:t>
            </a:r>
            <a:r>
              <a:rPr lang="en-US" sz="3600" dirty="0" err="1" smtClean="0">
                <a:latin typeface="Bahnschrift Light" panose="020B0502040204020203" pitchFamily="34" charset="0"/>
              </a:rPr>
              <a:t>i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i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Igra</a:t>
            </a:r>
            <a:r>
              <a:rPr lang="sr-Latn-RS" sz="3600" dirty="0" smtClean="0">
                <a:latin typeface="Bahnschrift Light" panose="020B0502040204020203" pitchFamily="34" charset="0"/>
              </a:rPr>
              <a:t>č</a:t>
            </a:r>
            <a:r>
              <a:rPr lang="en-US" sz="3600" dirty="0" smtClean="0">
                <a:latin typeface="Bahnschrift Light" panose="020B0502040204020203" pitchFamily="34" charset="0"/>
              </a:rPr>
              <a:t>, </a:t>
            </a:r>
            <a:r>
              <a:rPr lang="en-US" sz="3600" dirty="0" err="1" smtClean="0">
                <a:latin typeface="Bahnschrift Light" panose="020B0502040204020203" pitchFamily="34" charset="0"/>
              </a:rPr>
              <a:t>matrica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tipa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b="1" dirty="0" smtClean="0">
                <a:latin typeface="Bahnschrift Light" panose="020B0502040204020203" pitchFamily="34" charset="0"/>
              </a:rPr>
              <a:t>char, </a:t>
            </a:r>
            <a:r>
              <a:rPr lang="en-US" sz="3600" dirty="0" err="1" smtClean="0">
                <a:latin typeface="Bahnschrift Light" panose="020B0502040204020203" pitchFamily="34" charset="0"/>
              </a:rPr>
              <a:t>funkcija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Pobednik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tipa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b="1" dirty="0" smtClean="0">
                <a:latin typeface="Bahnschrift Light" panose="020B0502040204020203" pitchFamily="34" charset="0"/>
              </a:rPr>
              <a:t>char</a:t>
            </a:r>
            <a:r>
              <a:rPr lang="en-US" sz="3600" dirty="0">
                <a:latin typeface="Bahnschrift Light" panose="020B0502040204020203" pitchFamily="34" charset="0"/>
              </a:rPr>
              <a:t>.</a:t>
            </a:r>
            <a:endParaRPr lang="en-US" sz="3600" dirty="0" smtClean="0">
              <a:latin typeface="Bahnschrift Light" panose="020B0502040204020203" pitchFamily="34" charset="0"/>
            </a:endParaRPr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4675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igrica</a:t>
            </a:r>
            <a:r>
              <a:rPr lang="en-US" dirty="0" smtClean="0"/>
              <a:t> </a:t>
            </a:r>
            <a:r>
              <a:rPr lang="en-US" dirty="0" err="1" smtClean="0"/>
              <a:t>funkcioni</a:t>
            </a:r>
            <a:r>
              <a:rPr lang="sr-Latn-RS" dirty="0" smtClean="0"/>
              <a:t>š</a:t>
            </a:r>
            <a:r>
              <a:rPr lang="en-US" dirty="0" smtClean="0"/>
              <a:t>e?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1541"/>
            <a:ext cx="10515600" cy="4675422"/>
          </a:xfrm>
        </p:spPr>
        <p:txBody>
          <a:bodyPr/>
          <a:lstStyle/>
          <a:p>
            <a:r>
              <a:rPr lang="sr-Latn-RS" dirty="0" smtClean="0"/>
              <a:t>Pri pokretanju se pojavi matrica 3x3 ispunjena brojevima od 1 do 9.</a:t>
            </a:r>
          </a:p>
          <a:p>
            <a:r>
              <a:rPr lang="sr-Latn-RS" dirty="0" smtClean="0"/>
              <a:t>Svako polje predstavlja broj u koje korisnik unosi X ili O.</a:t>
            </a:r>
          </a:p>
          <a:p>
            <a:endParaRPr lang="sr-Cyrl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844" y="2684036"/>
            <a:ext cx="8019302" cy="365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0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0888"/>
            <a:ext cx="10515600" cy="5686075"/>
          </a:xfrm>
        </p:spPr>
        <p:txBody>
          <a:bodyPr/>
          <a:lstStyle/>
          <a:p>
            <a:r>
              <a:rPr lang="en-US" dirty="0" err="1" smtClean="0"/>
              <a:t>Pritiskom</a:t>
            </a:r>
            <a:r>
              <a:rPr lang="en-US" dirty="0" smtClean="0"/>
              <a:t> </a:t>
            </a:r>
            <a:r>
              <a:rPr lang="en-US" dirty="0" err="1" smtClean="0"/>
              <a:t>numeri</a:t>
            </a:r>
            <a:r>
              <a:rPr lang="sr-Latn-RS" dirty="0" smtClean="0"/>
              <a:t>č</a:t>
            </a:r>
            <a:r>
              <a:rPr lang="en-US" dirty="0" err="1" smtClean="0"/>
              <a:t>kog</a:t>
            </a:r>
            <a:r>
              <a:rPr lang="en-US" dirty="0" smtClean="0"/>
              <a:t> </a:t>
            </a:r>
            <a:r>
              <a:rPr lang="en-US" dirty="0" err="1" smtClean="0"/>
              <a:t>tastera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sr-Latn-RS" dirty="0" err="1"/>
              <a:t>ž</a:t>
            </a:r>
            <a:r>
              <a:rPr lang="en-US" dirty="0" err="1" smtClean="0"/>
              <a:t>eljenim</a:t>
            </a:r>
            <a:r>
              <a:rPr lang="en-US" dirty="0" smtClean="0"/>
              <a:t> </a:t>
            </a:r>
            <a:r>
              <a:rPr lang="en-US" dirty="0" err="1" smtClean="0"/>
              <a:t>poljem</a:t>
            </a:r>
            <a:r>
              <a:rPr lang="en-US" dirty="0" smtClean="0"/>
              <a:t>, </a:t>
            </a:r>
            <a:r>
              <a:rPr lang="en-US" dirty="0" err="1" smtClean="0"/>
              <a:t>matrica</a:t>
            </a:r>
            <a:r>
              <a:rPr lang="en-US" dirty="0" smtClean="0"/>
              <a:t> se a</a:t>
            </a:r>
            <a:r>
              <a:rPr lang="sr-Latn-RS" dirty="0" smtClean="0"/>
              <a:t>ž</a:t>
            </a:r>
            <a:r>
              <a:rPr lang="en-US" dirty="0" err="1" smtClean="0"/>
              <a:t>urira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unetom</a:t>
            </a:r>
            <a:r>
              <a:rPr lang="en-US" dirty="0" smtClean="0"/>
              <a:t> </a:t>
            </a:r>
            <a:r>
              <a:rPr lang="en-US" dirty="0" err="1" smtClean="0"/>
              <a:t>vredno</a:t>
            </a:r>
            <a:r>
              <a:rPr lang="sr-Latn-RS" dirty="0" smtClean="0"/>
              <a:t>šću, pa je na potezu drugi korisnik.</a:t>
            </a:r>
          </a:p>
          <a:p>
            <a:endParaRPr lang="sr-Cyrl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48" y="1909168"/>
            <a:ext cx="9761503" cy="353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1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6766"/>
            <a:ext cx="10515600" cy="5580197"/>
          </a:xfrm>
        </p:spPr>
        <p:txBody>
          <a:bodyPr/>
          <a:lstStyle/>
          <a:p>
            <a:r>
              <a:rPr lang="sr-Latn-RS" dirty="0" smtClean="0"/>
              <a:t>Ukoliko pritisnemo popunjeno polje izbaciće obaveštenje da je polje već zauzeto i tražiće nam ponovni unos.</a:t>
            </a:r>
          </a:p>
          <a:p>
            <a:endParaRPr lang="sr-Cyrl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7" y="1922598"/>
            <a:ext cx="10454033" cy="425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9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377"/>
            <a:ext cx="10515600" cy="6109586"/>
          </a:xfrm>
        </p:spPr>
        <p:txBody>
          <a:bodyPr>
            <a:normAutofit/>
          </a:bodyPr>
          <a:lstStyle/>
          <a:p>
            <a:r>
              <a:rPr lang="sr-Latn-RS" sz="2400" dirty="0" smtClean="0"/>
              <a:t>Ako uslovi u funkciji </a:t>
            </a:r>
            <a:r>
              <a:rPr lang="sr-Latn-RS" sz="2400" b="1" dirty="0" smtClean="0"/>
              <a:t>Pobednik</a:t>
            </a:r>
            <a:r>
              <a:rPr lang="sr-Latn-RS" sz="2400" dirty="0" smtClean="0"/>
              <a:t> budu ispunjeni, dobijamo pobednika, ako ne budu ispunjeni ishod je nerešen.</a:t>
            </a:r>
          </a:p>
          <a:p>
            <a:endParaRPr lang="sr-Cyrl-R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31520"/>
            <a:ext cx="9990221" cy="2916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7976"/>
            <a:ext cx="9990221" cy="296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6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145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Light</vt:lpstr>
      <vt:lpstr>Calibri</vt:lpstr>
      <vt:lpstr>Calibri Light</vt:lpstr>
      <vt:lpstr>Office Theme</vt:lpstr>
      <vt:lpstr>Iks-Oks C++</vt:lpstr>
      <vt:lpstr>PowerPoint Presentation</vt:lpstr>
      <vt:lpstr>Kako sama igrica funkcioniše?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Iks-Oks igrica</dc:title>
  <dc:creator>Djordje</dc:creator>
  <cp:lastModifiedBy>Djordje</cp:lastModifiedBy>
  <cp:revision>25</cp:revision>
  <dcterms:created xsi:type="dcterms:W3CDTF">2021-03-01T22:11:46Z</dcterms:created>
  <dcterms:modified xsi:type="dcterms:W3CDTF">2021-03-07T15:23:36Z</dcterms:modified>
</cp:coreProperties>
</file>