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4538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476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30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8852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1957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97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360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1651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4055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9473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364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B2C1-9EE2-4509-B273-89647FF02205}" type="datetimeFigureOut">
              <a:rPr lang="sr-Cyrl-RS" smtClean="0"/>
              <a:t>01.03.2021.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FA96-3C46-45AF-B0EC-510C438181C2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2030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Iks</a:t>
            </a:r>
            <a:r>
              <a:rPr lang="en-US" dirty="0" smtClean="0"/>
              <a:t>-Oks </a:t>
            </a:r>
            <a:r>
              <a:rPr lang="en-US" dirty="0" err="1" smtClean="0"/>
              <a:t>igrica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39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638"/>
            <a:ext cx="10515600" cy="5705325"/>
          </a:xfrm>
        </p:spPr>
        <p:txBody>
          <a:bodyPr/>
          <a:lstStyle/>
          <a:p>
            <a:r>
              <a:rPr lang="en-US" sz="3600" dirty="0" err="1" smtClean="0">
                <a:latin typeface="Bahnschrift Light" panose="020B0502040204020203" pitchFamily="34" charset="0"/>
              </a:rPr>
              <a:t>Jednostavna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iks</a:t>
            </a:r>
            <a:r>
              <a:rPr lang="en-US" sz="3600" dirty="0" smtClean="0">
                <a:latin typeface="Bahnschrift Light" panose="020B0502040204020203" pitchFamily="34" charset="0"/>
              </a:rPr>
              <a:t>-oks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pisana</a:t>
            </a:r>
            <a:r>
              <a:rPr lang="en-US" sz="3600" dirty="0" smtClean="0">
                <a:latin typeface="Bahnschrift Light" panose="020B0502040204020203" pitchFamily="34" charset="0"/>
              </a:rPr>
              <a:t> u C++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programskom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jeziku</a:t>
            </a:r>
            <a:r>
              <a:rPr lang="en-US" sz="3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err="1" smtClean="0">
                <a:latin typeface="Bahnschrift Light" panose="020B0502040204020203" pitchFamily="34" charset="0"/>
              </a:rPr>
              <a:t>Ideja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smtClean="0">
                <a:latin typeface="Bahnschrift Light" panose="020B0502040204020203" pitchFamily="34" charset="0"/>
              </a:rPr>
              <a:t>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 X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O </a:t>
            </a:r>
            <a:r>
              <a:rPr lang="en-US" sz="3600" dirty="0" err="1" smtClean="0">
                <a:latin typeface="Bahnschrift Light" panose="020B0502040204020203" pitchFamily="34" charset="0"/>
              </a:rPr>
              <a:t>preko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numerickih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tastera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na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tastaturi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radi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bolje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efikasnosti</a:t>
            </a:r>
            <a:r>
              <a:rPr lang="en-US" sz="3600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smtClean="0">
                <a:latin typeface="Bahnschrift Light" panose="020B0502040204020203" pitchFamily="34" charset="0"/>
              </a:rPr>
              <a:t>Tri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funkcije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void</a:t>
            </a:r>
            <a:r>
              <a:rPr lang="en-US" sz="3600" dirty="0" smtClean="0">
                <a:latin typeface="Bahnschrift Light" panose="020B0502040204020203" pitchFamily="34" charset="0"/>
              </a:rPr>
              <a:t> : </a:t>
            </a:r>
            <a:r>
              <a:rPr lang="en-US" sz="3600" dirty="0" err="1" smtClean="0">
                <a:latin typeface="Bahnschrift Light" panose="020B0502040204020203" pitchFamily="34" charset="0"/>
              </a:rPr>
              <a:t>Unos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Ispisi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Igrac</a:t>
            </a:r>
            <a:r>
              <a:rPr lang="en-US" sz="3600" dirty="0" smtClean="0">
                <a:latin typeface="Bahnschrift Light" panose="020B0502040204020203" pitchFamily="34" charset="0"/>
              </a:rPr>
              <a:t>, </a:t>
            </a:r>
            <a:r>
              <a:rPr lang="en-US" sz="3600" dirty="0" err="1" smtClean="0">
                <a:latin typeface="Bahnschrift Light" panose="020B0502040204020203" pitchFamily="34" charset="0"/>
              </a:rPr>
              <a:t>matrica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char, </a:t>
            </a:r>
            <a:r>
              <a:rPr lang="en-US" sz="3600" dirty="0" err="1" smtClean="0">
                <a:latin typeface="Bahnschrift Light" panose="020B0502040204020203" pitchFamily="34" charset="0"/>
              </a:rPr>
              <a:t>funkcija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Pobednik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dirty="0" err="1" smtClean="0">
                <a:latin typeface="Bahnschrift Light" panose="020B0502040204020203" pitchFamily="34" charset="0"/>
              </a:rPr>
              <a:t>tipa</a:t>
            </a:r>
            <a:r>
              <a:rPr lang="en-US" sz="3600" dirty="0" smtClean="0">
                <a:latin typeface="Bahnschrift Light" panose="020B0502040204020203" pitchFamily="34" charset="0"/>
              </a:rPr>
              <a:t> </a:t>
            </a:r>
            <a:r>
              <a:rPr lang="en-US" sz="3600" b="1" dirty="0" smtClean="0">
                <a:latin typeface="Bahnschrift Light" panose="020B0502040204020203" pitchFamily="34" charset="0"/>
              </a:rPr>
              <a:t>char</a:t>
            </a:r>
            <a:r>
              <a:rPr lang="en-US" sz="3600" dirty="0">
                <a:latin typeface="Bahnschrift Light" panose="020B0502040204020203" pitchFamily="34" charset="0"/>
              </a:rPr>
              <a:t>.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6752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267"/>
            <a:ext cx="10515600" cy="5541696"/>
          </a:xfrm>
        </p:spPr>
        <p:txBody>
          <a:bodyPr/>
          <a:lstStyle/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b="1" dirty="0" err="1" smtClean="0"/>
              <a:t>Ispisi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stalno</a:t>
            </a:r>
            <a:r>
              <a:rPr lang="en-US" dirty="0" smtClean="0"/>
              <a:t> </a:t>
            </a:r>
            <a:r>
              <a:rPr lang="en-US" dirty="0" err="1" smtClean="0"/>
              <a:t>ispisvanje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3x3.</a:t>
            </a:r>
          </a:p>
          <a:p>
            <a:endParaRPr lang="en-US" dirty="0" smtClean="0"/>
          </a:p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b="1" dirty="0" err="1" smtClean="0"/>
              <a:t>Unos</a:t>
            </a:r>
            <a:r>
              <a:rPr lang="en-US" b="1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igraci</a:t>
            </a:r>
            <a:r>
              <a:rPr lang="en-US" dirty="0" smtClean="0"/>
              <a:t> </a:t>
            </a:r>
            <a:r>
              <a:rPr lang="en-US" dirty="0" err="1" smtClean="0"/>
              <a:t>unosili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X </a:t>
            </a:r>
            <a:r>
              <a:rPr lang="en-US" dirty="0" err="1" smtClean="0"/>
              <a:t>ili</a:t>
            </a:r>
            <a:r>
              <a:rPr lang="en-US" dirty="0" smtClean="0"/>
              <a:t> 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zeljenu</a:t>
            </a:r>
            <a:r>
              <a:rPr lang="en-US" dirty="0" smtClean="0"/>
              <a:t> </a:t>
            </a:r>
            <a:r>
              <a:rPr lang="en-US" dirty="0" err="1" smtClean="0"/>
              <a:t>poziciju</a:t>
            </a:r>
            <a:r>
              <a:rPr lang="en-US" dirty="0" smtClean="0"/>
              <a:t> u </a:t>
            </a:r>
            <a:r>
              <a:rPr lang="en-US" dirty="0" err="1" smtClean="0"/>
              <a:t>matrici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b="1" dirty="0" err="1" smtClean="0"/>
              <a:t>Pobednik</a:t>
            </a:r>
            <a:r>
              <a:rPr lang="en-US" b="1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tu</a:t>
            </a:r>
            <a:r>
              <a:rPr lang="en-US" dirty="0" smtClean="0"/>
              <a:t> da </a:t>
            </a:r>
            <a:r>
              <a:rPr lang="en-US" dirty="0" err="1" smtClean="0"/>
              <a:t>proveri</a:t>
            </a:r>
            <a:r>
              <a:rPr lang="en-US" dirty="0"/>
              <a:t> </a:t>
            </a:r>
            <a:r>
              <a:rPr lang="en-US" dirty="0" smtClean="0"/>
              <a:t>da li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pobednik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je </a:t>
            </a:r>
            <a:r>
              <a:rPr lang="en-US" dirty="0" err="1" smtClean="0"/>
              <a:t>ishod</a:t>
            </a:r>
            <a:r>
              <a:rPr lang="en-US" dirty="0" smtClean="0"/>
              <a:t> </a:t>
            </a:r>
            <a:r>
              <a:rPr lang="en-US" dirty="0" err="1" smtClean="0"/>
              <a:t>neresen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b="1" dirty="0" err="1" smtClean="0"/>
              <a:t>Igrac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proverava</a:t>
            </a:r>
            <a:r>
              <a:rPr lang="en-US" dirty="0" smtClean="0"/>
              <a:t> da li je </a:t>
            </a:r>
            <a:r>
              <a:rPr lang="en-US" dirty="0" err="1" smtClean="0"/>
              <a:t>poslednji</a:t>
            </a:r>
            <a:r>
              <a:rPr lang="en-US" dirty="0" smtClean="0"/>
              <a:t> </a:t>
            </a:r>
            <a:r>
              <a:rPr lang="en-US" dirty="0" err="1" smtClean="0"/>
              <a:t>igrao</a:t>
            </a:r>
            <a:r>
              <a:rPr lang="en-US" dirty="0" smtClean="0"/>
              <a:t> X </a:t>
            </a:r>
            <a:r>
              <a:rPr lang="en-US" dirty="0" err="1" smtClean="0"/>
              <a:t>ili</a:t>
            </a:r>
            <a:r>
              <a:rPr lang="en-US" dirty="0" smtClean="0"/>
              <a:t> O,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igrao</a:t>
            </a:r>
            <a:r>
              <a:rPr lang="en-US" dirty="0" smtClean="0"/>
              <a:t> X, </a:t>
            </a:r>
            <a:r>
              <a:rPr lang="en-US" dirty="0" err="1" smtClean="0"/>
              <a:t>naredni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imace</a:t>
            </a:r>
            <a:r>
              <a:rPr lang="en-US" dirty="0" smtClean="0"/>
              <a:t> O, I </a:t>
            </a:r>
            <a:r>
              <a:rPr lang="en-US" dirty="0" err="1" smtClean="0"/>
              <a:t>obratno</a:t>
            </a:r>
            <a:r>
              <a:rPr lang="en-US" dirty="0" smtClean="0"/>
              <a:t>.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58615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/>
          <a:lstStyle/>
          <a:p>
            <a:r>
              <a:rPr lang="en-US" dirty="0" smtClean="0"/>
              <a:t>U main </a:t>
            </a:r>
            <a:r>
              <a:rPr lang="en-US" dirty="0" err="1" smtClean="0"/>
              <a:t>funkciji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I </a:t>
            </a:r>
            <a:r>
              <a:rPr lang="en-US" dirty="0" err="1" smtClean="0"/>
              <a:t>brojac</a:t>
            </a:r>
            <a:r>
              <a:rPr lang="en-US" dirty="0" smtClean="0"/>
              <a:t> n,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znali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pokusaji</a:t>
            </a:r>
            <a:r>
              <a:rPr lang="en-US" dirty="0" smtClean="0"/>
              <a:t> </a:t>
            </a:r>
            <a:r>
              <a:rPr lang="en-US" dirty="0" err="1" smtClean="0"/>
              <a:t>ispunjeni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b="1" dirty="0" smtClean="0"/>
              <a:t>while </a:t>
            </a:r>
            <a:r>
              <a:rPr lang="en-US" dirty="0" smtClean="0"/>
              <a:t>je </a:t>
            </a:r>
            <a:r>
              <a:rPr lang="en-US" dirty="0" err="1" smtClean="0"/>
              <a:t>neophodna</a:t>
            </a:r>
            <a:r>
              <a:rPr lang="en-US" dirty="0"/>
              <a:t> </a:t>
            </a:r>
            <a:r>
              <a:rPr lang="en-US" dirty="0" smtClean="0"/>
              <a:t>pa ne </a:t>
            </a: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 err="1" smtClean="0"/>
              <a:t>uslove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njeno</a:t>
            </a:r>
            <a:r>
              <a:rPr lang="en-US" dirty="0" smtClean="0"/>
              <a:t> </a:t>
            </a:r>
            <a:r>
              <a:rPr lang="en-US" dirty="0" err="1" smtClean="0"/>
              <a:t>ispunjenje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Unosa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iskoristimo</a:t>
            </a:r>
            <a:r>
              <a:rPr lang="en-US" dirty="0" smtClean="0"/>
              <a:t> </a:t>
            </a: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popunjeno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, </a:t>
            </a:r>
            <a:r>
              <a:rPr lang="en-US" dirty="0" err="1" smtClean="0"/>
              <a:t>vratice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pa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 smtClean="0"/>
              <a:t> da </a:t>
            </a:r>
            <a:r>
              <a:rPr lang="en-US" dirty="0" err="1" smtClean="0"/>
              <a:t>unesemo</a:t>
            </a:r>
            <a:r>
              <a:rPr lang="en-US" dirty="0" smtClean="0"/>
              <a:t> u </a:t>
            </a:r>
            <a:r>
              <a:rPr lang="en-US" dirty="0" err="1" smtClean="0"/>
              <a:t>neiskorisceno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88297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Office Theme</vt:lpstr>
      <vt:lpstr>Iks-Oks igrica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Iks-Oks igrica</dc:title>
  <dc:creator>Djordje</dc:creator>
  <cp:lastModifiedBy>Djordje</cp:lastModifiedBy>
  <cp:revision>4</cp:revision>
  <dcterms:created xsi:type="dcterms:W3CDTF">2021-03-01T22:11:46Z</dcterms:created>
  <dcterms:modified xsi:type="dcterms:W3CDTF">2021-03-01T22:51:07Z</dcterms:modified>
</cp:coreProperties>
</file>