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4" r:id="rId2"/>
    <p:sldId id="256" r:id="rId3"/>
    <p:sldId id="260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68" r:id="rId12"/>
    <p:sldId id="270" r:id="rId13"/>
    <p:sldId id="269" r:id="rId14"/>
    <p:sldId id="271" r:id="rId15"/>
    <p:sldId id="272" r:id="rId16"/>
    <p:sldId id="275" r:id="rId17"/>
    <p:sldId id="277" r:id="rId18"/>
    <p:sldId id="276" r:id="rId19"/>
    <p:sldId id="280" r:id="rId20"/>
    <p:sldId id="286" r:id="rId21"/>
    <p:sldId id="287" r:id="rId22"/>
    <p:sldId id="288" r:id="rId23"/>
    <p:sldId id="281" r:id="rId24"/>
    <p:sldId id="289" r:id="rId25"/>
    <p:sldId id="290" r:id="rId26"/>
    <p:sldId id="282" r:id="rId27"/>
    <p:sldId id="283" r:id="rId28"/>
    <p:sldId id="291" r:id="rId29"/>
    <p:sldId id="292" r:id="rId30"/>
    <p:sldId id="295" r:id="rId31"/>
    <p:sldId id="297" r:id="rId32"/>
    <p:sldId id="296" r:id="rId33"/>
    <p:sldId id="298" r:id="rId34"/>
    <p:sldId id="299" r:id="rId35"/>
    <p:sldId id="300" r:id="rId36"/>
    <p:sldId id="301" r:id="rId37"/>
    <p:sldId id="302" r:id="rId38"/>
    <p:sldId id="28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97689-5EA3-4217-BF43-3112FB3E953C}" v="102" dt="2021-06-16T12:15:09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ordje Rajic" userId="6e72d88b988aea22" providerId="LiveId" clId="{BE097689-5EA3-4217-BF43-3112FB3E953C}"/>
    <pc:docChg chg="undo custSel addSld delSld modSld sldOrd">
      <pc:chgData name="Djordje Rajic" userId="6e72d88b988aea22" providerId="LiveId" clId="{BE097689-5EA3-4217-BF43-3112FB3E953C}" dt="2021-06-16T12:16:33.985" v="1833" actId="20577"/>
      <pc:docMkLst>
        <pc:docMk/>
      </pc:docMkLst>
      <pc:sldChg chg="modTransition">
        <pc:chgData name="Djordje Rajic" userId="6e72d88b988aea22" providerId="LiveId" clId="{BE097689-5EA3-4217-BF43-3112FB3E953C}" dt="2021-06-15T14:06:16.749" v="1100"/>
        <pc:sldMkLst>
          <pc:docMk/>
          <pc:sldMk cId="3739866734" sldId="256"/>
        </pc:sldMkLst>
      </pc:sldChg>
      <pc:sldChg chg="del modTransition">
        <pc:chgData name="Djordje Rajic" userId="6e72d88b988aea22" providerId="LiveId" clId="{BE097689-5EA3-4217-BF43-3112FB3E953C}" dt="2021-06-15T14:26:40.223" v="1481" actId="47"/>
        <pc:sldMkLst>
          <pc:docMk/>
          <pc:sldMk cId="577220702" sldId="258"/>
        </pc:sldMkLst>
      </pc:sldChg>
      <pc:sldChg chg="modTransition">
        <pc:chgData name="Djordje Rajic" userId="6e72d88b988aea22" providerId="LiveId" clId="{BE097689-5EA3-4217-BF43-3112FB3E953C}" dt="2021-06-15T14:06:16.749" v="1100"/>
        <pc:sldMkLst>
          <pc:docMk/>
          <pc:sldMk cId="1976678361" sldId="259"/>
        </pc:sldMkLst>
      </pc:sldChg>
      <pc:sldChg chg="modSp mod modTransition">
        <pc:chgData name="Djordje Rajic" userId="6e72d88b988aea22" providerId="LiveId" clId="{BE097689-5EA3-4217-BF43-3112FB3E953C}" dt="2021-06-15T14:22:55.283" v="1436" actId="20577"/>
        <pc:sldMkLst>
          <pc:docMk/>
          <pc:sldMk cId="2699108068" sldId="260"/>
        </pc:sldMkLst>
        <pc:spChg chg="mod">
          <ac:chgData name="Djordje Rajic" userId="6e72d88b988aea22" providerId="LiveId" clId="{BE097689-5EA3-4217-BF43-3112FB3E953C}" dt="2021-06-15T14:22:55.283" v="1436" actId="20577"/>
          <ac:spMkLst>
            <pc:docMk/>
            <pc:sldMk cId="2699108068" sldId="260"/>
            <ac:spMk id="10" creationId="{207EBC3A-CF48-4F03-8D56-5510AF4521DD}"/>
          </ac:spMkLst>
        </pc:spChg>
      </pc:sldChg>
      <pc:sldChg chg="modTransition">
        <pc:chgData name="Djordje Rajic" userId="6e72d88b988aea22" providerId="LiveId" clId="{BE097689-5EA3-4217-BF43-3112FB3E953C}" dt="2021-06-15T14:06:16.749" v="1100"/>
        <pc:sldMkLst>
          <pc:docMk/>
          <pc:sldMk cId="772145863" sldId="261"/>
        </pc:sldMkLst>
      </pc:sldChg>
      <pc:sldChg chg="modSp mod modTransition">
        <pc:chgData name="Djordje Rajic" userId="6e72d88b988aea22" providerId="LiveId" clId="{BE097689-5EA3-4217-BF43-3112FB3E953C}" dt="2021-06-15T14:21:36.337" v="1431" actId="20577"/>
        <pc:sldMkLst>
          <pc:docMk/>
          <pc:sldMk cId="2313581637" sldId="262"/>
        </pc:sldMkLst>
        <pc:spChg chg="mod">
          <ac:chgData name="Djordje Rajic" userId="6e72d88b988aea22" providerId="LiveId" clId="{BE097689-5EA3-4217-BF43-3112FB3E953C}" dt="2021-06-15T14:21:36.337" v="1431" actId="20577"/>
          <ac:spMkLst>
            <pc:docMk/>
            <pc:sldMk cId="2313581637" sldId="262"/>
            <ac:spMk id="10" creationId="{207EBC3A-CF48-4F03-8D56-5510AF4521DD}"/>
          </ac:spMkLst>
        </pc:spChg>
      </pc:sldChg>
      <pc:sldChg chg="modTransition">
        <pc:chgData name="Djordje Rajic" userId="6e72d88b988aea22" providerId="LiveId" clId="{BE097689-5EA3-4217-BF43-3112FB3E953C}" dt="2021-06-15T14:06:16.749" v="1100"/>
        <pc:sldMkLst>
          <pc:docMk/>
          <pc:sldMk cId="884336369" sldId="263"/>
        </pc:sldMkLst>
      </pc:sldChg>
      <pc:sldChg chg="modTransition">
        <pc:chgData name="Djordje Rajic" userId="6e72d88b988aea22" providerId="LiveId" clId="{BE097689-5EA3-4217-BF43-3112FB3E953C}" dt="2021-06-15T14:06:16.749" v="1100"/>
        <pc:sldMkLst>
          <pc:docMk/>
          <pc:sldMk cId="2324048912" sldId="264"/>
        </pc:sldMkLst>
      </pc:sldChg>
      <pc:sldChg chg="modTransition">
        <pc:chgData name="Djordje Rajic" userId="6e72d88b988aea22" providerId="LiveId" clId="{BE097689-5EA3-4217-BF43-3112FB3E953C}" dt="2021-06-15T14:06:16.749" v="1100"/>
        <pc:sldMkLst>
          <pc:docMk/>
          <pc:sldMk cId="1894914243" sldId="265"/>
        </pc:sldMkLst>
      </pc:sldChg>
      <pc:sldChg chg="modTransition">
        <pc:chgData name="Djordje Rajic" userId="6e72d88b988aea22" providerId="LiveId" clId="{BE097689-5EA3-4217-BF43-3112FB3E953C}" dt="2021-06-15T14:06:16.749" v="1100"/>
        <pc:sldMkLst>
          <pc:docMk/>
          <pc:sldMk cId="357159816" sldId="266"/>
        </pc:sldMkLst>
      </pc:sldChg>
      <pc:sldChg chg="modTransition">
        <pc:chgData name="Djordje Rajic" userId="6e72d88b988aea22" providerId="LiveId" clId="{BE097689-5EA3-4217-BF43-3112FB3E953C}" dt="2021-06-15T14:06:16.749" v="1100"/>
        <pc:sldMkLst>
          <pc:docMk/>
          <pc:sldMk cId="3749501978" sldId="268"/>
        </pc:sldMkLst>
      </pc:sldChg>
      <pc:sldChg chg="modSp mod modTransition">
        <pc:chgData name="Djordje Rajic" userId="6e72d88b988aea22" providerId="LiveId" clId="{BE097689-5EA3-4217-BF43-3112FB3E953C}" dt="2021-06-15T14:06:16.749" v="1100"/>
        <pc:sldMkLst>
          <pc:docMk/>
          <pc:sldMk cId="301602991" sldId="269"/>
        </pc:sldMkLst>
        <pc:spChg chg="mod">
          <ac:chgData name="Djordje Rajic" userId="6e72d88b988aea22" providerId="LiveId" clId="{BE097689-5EA3-4217-BF43-3112FB3E953C}" dt="2021-06-15T13:26:51.459" v="86"/>
          <ac:spMkLst>
            <pc:docMk/>
            <pc:sldMk cId="301602991" sldId="269"/>
            <ac:spMk id="6" creationId="{69207034-32B3-4EBF-B8E3-69FCB8E17B95}"/>
          </ac:spMkLst>
        </pc:spChg>
        <pc:spChg chg="mod">
          <ac:chgData name="Djordje Rajic" userId="6e72d88b988aea22" providerId="LiveId" clId="{BE097689-5EA3-4217-BF43-3112FB3E953C}" dt="2021-06-15T14:03:04.525" v="1025"/>
          <ac:spMkLst>
            <pc:docMk/>
            <pc:sldMk cId="301602991" sldId="269"/>
            <ac:spMk id="10" creationId="{6678947F-8034-473C-A3EC-4B4A296A9D52}"/>
          </ac:spMkLst>
        </pc:spChg>
        <pc:spChg chg="mod">
          <ac:chgData name="Djordje Rajic" userId="6e72d88b988aea22" providerId="LiveId" clId="{BE097689-5EA3-4217-BF43-3112FB3E953C}" dt="2021-06-15T14:03:04.525" v="1025"/>
          <ac:spMkLst>
            <pc:docMk/>
            <pc:sldMk cId="301602991" sldId="269"/>
            <ac:spMk id="14" creationId="{51FDCA9E-F06D-4567-89E3-69C204DA9BB7}"/>
          </ac:spMkLst>
        </pc:spChg>
      </pc:sldChg>
      <pc:sldChg chg="delSp modSp add mod ord modTransition">
        <pc:chgData name="Djordje Rajic" userId="6e72d88b988aea22" providerId="LiveId" clId="{BE097689-5EA3-4217-BF43-3112FB3E953C}" dt="2021-06-15T14:06:16.749" v="1100"/>
        <pc:sldMkLst>
          <pc:docMk/>
          <pc:sldMk cId="1555344994" sldId="270"/>
        </pc:sldMkLst>
        <pc:spChg chg="del">
          <ac:chgData name="Djordje Rajic" userId="6e72d88b988aea22" providerId="LiveId" clId="{BE097689-5EA3-4217-BF43-3112FB3E953C}" dt="2021-06-15T13:25:36.853" v="39" actId="478"/>
          <ac:spMkLst>
            <pc:docMk/>
            <pc:sldMk cId="1555344994" sldId="270"/>
            <ac:spMk id="10" creationId="{6678947F-8034-473C-A3EC-4B4A296A9D52}"/>
          </ac:spMkLst>
        </pc:spChg>
        <pc:spChg chg="mod">
          <ac:chgData name="Djordje Rajic" userId="6e72d88b988aea22" providerId="LiveId" clId="{BE097689-5EA3-4217-BF43-3112FB3E953C}" dt="2021-06-15T14:03:04.525" v="1025"/>
          <ac:spMkLst>
            <pc:docMk/>
            <pc:sldMk cId="1555344994" sldId="270"/>
            <ac:spMk id="14" creationId="{51FDCA9E-F06D-4567-89E3-69C204DA9BB7}"/>
          </ac:spMkLst>
        </pc:spChg>
      </pc:sldChg>
      <pc:sldChg chg="addSp modSp add mod modTransition">
        <pc:chgData name="Djordje Rajic" userId="6e72d88b988aea22" providerId="LiveId" clId="{BE097689-5EA3-4217-BF43-3112FB3E953C}" dt="2021-06-15T14:06:16.749" v="1100"/>
        <pc:sldMkLst>
          <pc:docMk/>
          <pc:sldMk cId="3654757085" sldId="271"/>
        </pc:sldMkLst>
        <pc:spChg chg="mod">
          <ac:chgData name="Djordje Rajic" userId="6e72d88b988aea22" providerId="LiveId" clId="{BE097689-5EA3-4217-BF43-3112FB3E953C}" dt="2021-06-15T13:27:01.666" v="133" actId="20577"/>
          <ac:spMkLst>
            <pc:docMk/>
            <pc:sldMk cId="3654757085" sldId="271"/>
            <ac:spMk id="6" creationId="{69207034-32B3-4EBF-B8E3-69FCB8E17B95}"/>
          </ac:spMkLst>
        </pc:spChg>
        <pc:spChg chg="add mod">
          <ac:chgData name="Djordje Rajic" userId="6e72d88b988aea22" providerId="LiveId" clId="{BE097689-5EA3-4217-BF43-3112FB3E953C}" dt="2021-06-15T14:03:04.525" v="1025"/>
          <ac:spMkLst>
            <pc:docMk/>
            <pc:sldMk cId="3654757085" sldId="271"/>
            <ac:spMk id="7" creationId="{9A7A1F6A-B766-43E6-A6E9-4D70063E6171}"/>
          </ac:spMkLst>
        </pc:spChg>
        <pc:spChg chg="mod">
          <ac:chgData name="Djordje Rajic" userId="6e72d88b988aea22" providerId="LiveId" clId="{BE097689-5EA3-4217-BF43-3112FB3E953C}" dt="2021-06-15T14:02:48.269" v="1022" actId="20577"/>
          <ac:spMkLst>
            <pc:docMk/>
            <pc:sldMk cId="3654757085" sldId="271"/>
            <ac:spMk id="10" creationId="{6678947F-8034-473C-A3EC-4B4A296A9D52}"/>
          </ac:spMkLst>
        </pc:spChg>
        <pc:spChg chg="mod">
          <ac:chgData name="Djordje Rajic" userId="6e72d88b988aea22" providerId="LiveId" clId="{BE097689-5EA3-4217-BF43-3112FB3E953C}" dt="2021-06-15T14:02:50.936" v="1024" actId="20577"/>
          <ac:spMkLst>
            <pc:docMk/>
            <pc:sldMk cId="3654757085" sldId="271"/>
            <ac:spMk id="14" creationId="{51FDCA9E-F06D-4567-89E3-69C204DA9BB7}"/>
          </ac:spMkLst>
        </pc:spChg>
        <pc:picChg chg="add mod">
          <ac:chgData name="Djordje Rajic" userId="6e72d88b988aea22" providerId="LiveId" clId="{BE097689-5EA3-4217-BF43-3112FB3E953C}" dt="2021-06-15T13:27:37.535" v="136" actId="1076"/>
          <ac:picMkLst>
            <pc:docMk/>
            <pc:sldMk cId="3654757085" sldId="271"/>
            <ac:picMk id="4" creationId="{1E7FF5BA-7505-4040-A26B-8B070AF33CF3}"/>
          </ac:picMkLst>
        </pc:picChg>
      </pc:sldChg>
      <pc:sldChg chg="delSp modSp add mod modTransition">
        <pc:chgData name="Djordje Rajic" userId="6e72d88b988aea22" providerId="LiveId" clId="{BE097689-5EA3-4217-BF43-3112FB3E953C}" dt="2021-06-15T14:06:16.749" v="1100"/>
        <pc:sldMkLst>
          <pc:docMk/>
          <pc:sldMk cId="826549704" sldId="272"/>
        </pc:sldMkLst>
        <pc:spChg chg="mod">
          <ac:chgData name="Djordje Rajic" userId="6e72d88b988aea22" providerId="LiveId" clId="{BE097689-5EA3-4217-BF43-3112FB3E953C}" dt="2021-06-15T14:03:32.400" v="1028" actId="20577"/>
          <ac:spMkLst>
            <pc:docMk/>
            <pc:sldMk cId="826549704" sldId="272"/>
            <ac:spMk id="6" creationId="{69207034-32B3-4EBF-B8E3-69FCB8E17B95}"/>
          </ac:spMkLst>
        </pc:spChg>
        <pc:spChg chg="del mod">
          <ac:chgData name="Djordje Rajic" userId="6e72d88b988aea22" providerId="LiveId" clId="{BE097689-5EA3-4217-BF43-3112FB3E953C}" dt="2021-06-15T13:29:10.491" v="285" actId="478"/>
          <ac:spMkLst>
            <pc:docMk/>
            <pc:sldMk cId="826549704" sldId="272"/>
            <ac:spMk id="7" creationId="{9A7A1F6A-B766-43E6-A6E9-4D70063E6171}"/>
          </ac:spMkLst>
        </pc:spChg>
        <pc:spChg chg="mod">
          <ac:chgData name="Djordje Rajic" userId="6e72d88b988aea22" providerId="LiveId" clId="{BE097689-5EA3-4217-BF43-3112FB3E953C}" dt="2021-06-15T14:02:40.909" v="1018" actId="20577"/>
          <ac:spMkLst>
            <pc:docMk/>
            <pc:sldMk cId="826549704" sldId="272"/>
            <ac:spMk id="10" creationId="{6678947F-8034-473C-A3EC-4B4A296A9D52}"/>
          </ac:spMkLst>
        </pc:spChg>
        <pc:spChg chg="mod">
          <ac:chgData name="Djordje Rajic" userId="6e72d88b988aea22" providerId="LiveId" clId="{BE097689-5EA3-4217-BF43-3112FB3E953C}" dt="2021-06-15T14:02:44.396" v="1020" actId="20577"/>
          <ac:spMkLst>
            <pc:docMk/>
            <pc:sldMk cId="826549704" sldId="272"/>
            <ac:spMk id="14" creationId="{51FDCA9E-F06D-4567-89E3-69C204DA9BB7}"/>
          </ac:spMkLst>
        </pc:spChg>
        <pc:picChg chg="mod">
          <ac:chgData name="Djordje Rajic" userId="6e72d88b988aea22" providerId="LiveId" clId="{BE097689-5EA3-4217-BF43-3112FB3E953C}" dt="2021-06-15T13:29:13.694" v="286" actId="1076"/>
          <ac:picMkLst>
            <pc:docMk/>
            <pc:sldMk cId="826549704" sldId="272"/>
            <ac:picMk id="4" creationId="{1E7FF5BA-7505-4040-A26B-8B070AF33CF3}"/>
          </ac:picMkLst>
        </pc:picChg>
      </pc:sldChg>
      <pc:sldChg chg="addSp modSp add del mod">
        <pc:chgData name="Djordje Rajic" userId="6e72d88b988aea22" providerId="LiveId" clId="{BE097689-5EA3-4217-BF43-3112FB3E953C}" dt="2021-06-15T14:03:45.335" v="1029" actId="47"/>
        <pc:sldMkLst>
          <pc:docMk/>
          <pc:sldMk cId="2801499755" sldId="273"/>
        </pc:sldMkLst>
        <pc:spChg chg="add mod">
          <ac:chgData name="Djordje Rajic" userId="6e72d88b988aea22" providerId="LiveId" clId="{BE097689-5EA3-4217-BF43-3112FB3E953C}" dt="2021-06-15T13:29:47.260" v="364" actId="1076"/>
          <ac:spMkLst>
            <pc:docMk/>
            <pc:sldMk cId="2801499755" sldId="273"/>
            <ac:spMk id="2" creationId="{34DC3EC9-B9FE-46F5-90AE-E818C2734843}"/>
          </ac:spMkLst>
        </pc:spChg>
        <pc:spChg chg="mod">
          <ac:chgData name="Djordje Rajic" userId="6e72d88b988aea22" providerId="LiveId" clId="{BE097689-5EA3-4217-BF43-3112FB3E953C}" dt="2021-06-15T14:02:35.428" v="1016" actId="20577"/>
          <ac:spMkLst>
            <pc:docMk/>
            <pc:sldMk cId="2801499755" sldId="273"/>
            <ac:spMk id="10" creationId="{6678947F-8034-473C-A3EC-4B4A296A9D52}"/>
          </ac:spMkLst>
        </pc:spChg>
        <pc:spChg chg="mod">
          <ac:chgData name="Djordje Rajic" userId="6e72d88b988aea22" providerId="LiveId" clId="{BE097689-5EA3-4217-BF43-3112FB3E953C}" dt="2021-06-15T14:02:32.902" v="1014" actId="20577"/>
          <ac:spMkLst>
            <pc:docMk/>
            <pc:sldMk cId="2801499755" sldId="273"/>
            <ac:spMk id="14" creationId="{51FDCA9E-F06D-4567-89E3-69C204DA9BB7}"/>
          </ac:spMkLst>
        </pc:spChg>
      </pc:sldChg>
      <pc:sldChg chg="modSp add del mod">
        <pc:chgData name="Djordje Rajic" userId="6e72d88b988aea22" providerId="LiveId" clId="{BE097689-5EA3-4217-BF43-3112FB3E953C}" dt="2021-06-15T14:03:52.811" v="1030" actId="47"/>
        <pc:sldMkLst>
          <pc:docMk/>
          <pc:sldMk cId="3184299529" sldId="274"/>
        </pc:sldMkLst>
        <pc:spChg chg="mod">
          <ac:chgData name="Djordje Rajic" userId="6e72d88b988aea22" providerId="LiveId" clId="{BE097689-5EA3-4217-BF43-3112FB3E953C}" dt="2021-06-15T13:33:30.338" v="723" actId="20577"/>
          <ac:spMkLst>
            <pc:docMk/>
            <pc:sldMk cId="3184299529" sldId="274"/>
            <ac:spMk id="2" creationId="{34DC3EC9-B9FE-46F5-90AE-E818C2734843}"/>
          </ac:spMkLst>
        </pc:spChg>
        <pc:spChg chg="mod">
          <ac:chgData name="Djordje Rajic" userId="6e72d88b988aea22" providerId="LiveId" clId="{BE097689-5EA3-4217-BF43-3112FB3E953C}" dt="2021-06-15T14:02:20.677" v="1010" actId="20577"/>
          <ac:spMkLst>
            <pc:docMk/>
            <pc:sldMk cId="3184299529" sldId="274"/>
            <ac:spMk id="10" creationId="{6678947F-8034-473C-A3EC-4B4A296A9D52}"/>
          </ac:spMkLst>
        </pc:spChg>
        <pc:spChg chg="mod">
          <ac:chgData name="Djordje Rajic" userId="6e72d88b988aea22" providerId="LiveId" clId="{BE097689-5EA3-4217-BF43-3112FB3E953C}" dt="2021-06-15T14:02:24.435" v="1012" actId="1076"/>
          <ac:spMkLst>
            <pc:docMk/>
            <pc:sldMk cId="3184299529" sldId="274"/>
            <ac:spMk id="14" creationId="{51FDCA9E-F06D-4567-89E3-69C204DA9BB7}"/>
          </ac:spMkLst>
        </pc:spChg>
      </pc:sldChg>
      <pc:sldChg chg="addSp delSp modSp add mod modTransition">
        <pc:chgData name="Djordje Rajic" userId="6e72d88b988aea22" providerId="LiveId" clId="{BE097689-5EA3-4217-BF43-3112FB3E953C}" dt="2021-06-15T14:25:42.238" v="1480" actId="20577"/>
        <pc:sldMkLst>
          <pc:docMk/>
          <pc:sldMk cId="4111340925" sldId="275"/>
        </pc:sldMkLst>
        <pc:spChg chg="mod">
          <ac:chgData name="Djordje Rajic" userId="6e72d88b988aea22" providerId="LiveId" clId="{BE097689-5EA3-4217-BF43-3112FB3E953C}" dt="2021-06-15T14:25:29.877" v="1475" actId="6549"/>
          <ac:spMkLst>
            <pc:docMk/>
            <pc:sldMk cId="4111340925" sldId="275"/>
            <ac:spMk id="2" creationId="{34DC3EC9-B9FE-46F5-90AE-E818C2734843}"/>
          </ac:spMkLst>
        </pc:spChg>
        <pc:spChg chg="mod">
          <ac:chgData name="Djordje Rajic" userId="6e72d88b988aea22" providerId="LiveId" clId="{BE097689-5EA3-4217-BF43-3112FB3E953C}" dt="2021-06-15T14:25:42.238" v="1480" actId="20577"/>
          <ac:spMkLst>
            <pc:docMk/>
            <pc:sldMk cId="4111340925" sldId="275"/>
            <ac:spMk id="6" creationId="{69207034-32B3-4EBF-B8E3-69FCB8E17B95}"/>
          </ac:spMkLst>
        </pc:spChg>
        <pc:spChg chg="add del">
          <ac:chgData name="Djordje Rajic" userId="6e72d88b988aea22" providerId="LiveId" clId="{BE097689-5EA3-4217-BF43-3112FB3E953C}" dt="2021-06-15T14:04:32.589" v="1032"/>
          <ac:spMkLst>
            <pc:docMk/>
            <pc:sldMk cId="4111340925" sldId="275"/>
            <ac:spMk id="7" creationId="{DEFA993F-4289-4BFA-8E03-79F9B0B0646B}"/>
          </ac:spMkLst>
        </pc:spChg>
        <pc:spChg chg="add del">
          <ac:chgData name="Djordje Rajic" userId="6e72d88b988aea22" providerId="LiveId" clId="{BE097689-5EA3-4217-BF43-3112FB3E953C}" dt="2021-06-15T14:04:34.497" v="1034"/>
          <ac:spMkLst>
            <pc:docMk/>
            <pc:sldMk cId="4111340925" sldId="275"/>
            <ac:spMk id="8" creationId="{F0A875E7-4E0A-499F-AD57-B805E2359600}"/>
          </ac:spMkLst>
        </pc:spChg>
        <pc:spChg chg="mod">
          <ac:chgData name="Djordje Rajic" userId="6e72d88b988aea22" providerId="LiveId" clId="{BE097689-5EA3-4217-BF43-3112FB3E953C}" dt="2021-06-15T14:03:04.525" v="1025"/>
          <ac:spMkLst>
            <pc:docMk/>
            <pc:sldMk cId="4111340925" sldId="275"/>
            <ac:spMk id="10" creationId="{6678947F-8034-473C-A3EC-4B4A296A9D52}"/>
          </ac:spMkLst>
        </pc:spChg>
        <pc:spChg chg="add del mod">
          <ac:chgData name="Djordje Rajic" userId="6e72d88b988aea22" providerId="LiveId" clId="{BE097689-5EA3-4217-BF43-3112FB3E953C}" dt="2021-06-15T14:04:52.046" v="1040"/>
          <ac:spMkLst>
            <pc:docMk/>
            <pc:sldMk cId="4111340925" sldId="275"/>
            <ac:spMk id="11" creationId="{58DD9AD6-9C3D-496A-AB89-732151B20887}"/>
          </ac:spMkLst>
        </pc:spChg>
        <pc:spChg chg="add del">
          <ac:chgData name="Djordje Rajic" userId="6e72d88b988aea22" providerId="LiveId" clId="{BE097689-5EA3-4217-BF43-3112FB3E953C}" dt="2021-06-15T14:04:56.503" v="1046"/>
          <ac:spMkLst>
            <pc:docMk/>
            <pc:sldMk cId="4111340925" sldId="275"/>
            <ac:spMk id="12" creationId="{4B860E17-A6F2-4EBC-8CBB-29030F0C804B}"/>
          </ac:spMkLst>
        </pc:spChg>
        <pc:spChg chg="mod">
          <ac:chgData name="Djordje Rajic" userId="6e72d88b988aea22" providerId="LiveId" clId="{BE097689-5EA3-4217-BF43-3112FB3E953C}" dt="2021-06-15T14:02:13.754" v="1006" actId="20577"/>
          <ac:spMkLst>
            <pc:docMk/>
            <pc:sldMk cId="4111340925" sldId="275"/>
            <ac:spMk id="14" creationId="{51FDCA9E-F06D-4567-89E3-69C204DA9BB7}"/>
          </ac:spMkLst>
        </pc:spChg>
      </pc:sldChg>
      <pc:sldChg chg="modSp add mod modTransition">
        <pc:chgData name="Djordje Rajic" userId="6e72d88b988aea22" providerId="LiveId" clId="{BE097689-5EA3-4217-BF43-3112FB3E953C}" dt="2021-06-15T14:06:16.749" v="1100"/>
        <pc:sldMkLst>
          <pc:docMk/>
          <pc:sldMk cId="1395863547" sldId="276"/>
        </pc:sldMkLst>
        <pc:spChg chg="mod">
          <ac:chgData name="Djordje Rajic" userId="6e72d88b988aea22" providerId="LiveId" clId="{BE097689-5EA3-4217-BF43-3112FB3E953C}" dt="2021-06-15T14:01:36.526" v="993" actId="20577"/>
          <ac:spMkLst>
            <pc:docMk/>
            <pc:sldMk cId="1395863547" sldId="276"/>
            <ac:spMk id="6" creationId="{69207034-32B3-4EBF-B8E3-69FCB8E17B95}"/>
          </ac:spMkLst>
        </pc:spChg>
        <pc:spChg chg="mod">
          <ac:chgData name="Djordje Rajic" userId="6e72d88b988aea22" providerId="LiveId" clId="{BE097689-5EA3-4217-BF43-3112FB3E953C}" dt="2021-06-15T14:02:03.476" v="1002" actId="20577"/>
          <ac:spMkLst>
            <pc:docMk/>
            <pc:sldMk cId="1395863547" sldId="276"/>
            <ac:spMk id="10" creationId="{6678947F-8034-473C-A3EC-4B4A296A9D52}"/>
          </ac:spMkLst>
        </pc:spChg>
        <pc:spChg chg="mod">
          <ac:chgData name="Djordje Rajic" userId="6e72d88b988aea22" providerId="LiveId" clId="{BE097689-5EA3-4217-BF43-3112FB3E953C}" dt="2021-06-15T14:01:44.128" v="998" actId="20577"/>
          <ac:spMkLst>
            <pc:docMk/>
            <pc:sldMk cId="1395863547" sldId="276"/>
            <ac:spMk id="14" creationId="{51FDCA9E-F06D-4567-89E3-69C204DA9BB7}"/>
          </ac:spMkLst>
        </pc:spChg>
      </pc:sldChg>
      <pc:sldChg chg="modSp add del mod">
        <pc:chgData name="Djordje Rajic" userId="6e72d88b988aea22" providerId="LiveId" clId="{BE097689-5EA3-4217-BF43-3112FB3E953C}" dt="2021-06-15T13:33:53.585" v="760" actId="47"/>
        <pc:sldMkLst>
          <pc:docMk/>
          <pc:sldMk cId="3447197310" sldId="276"/>
        </pc:sldMkLst>
        <pc:spChg chg="mod">
          <ac:chgData name="Djordje Rajic" userId="6e72d88b988aea22" providerId="LiveId" clId="{BE097689-5EA3-4217-BF43-3112FB3E953C}" dt="2021-06-15T13:33:47.205" v="759" actId="20577"/>
          <ac:spMkLst>
            <pc:docMk/>
            <pc:sldMk cId="3447197310" sldId="276"/>
            <ac:spMk id="6" creationId="{69207034-32B3-4EBF-B8E3-69FCB8E17B95}"/>
          </ac:spMkLst>
        </pc:spChg>
      </pc:sldChg>
      <pc:sldChg chg="delSp modSp add mod ord modTransition">
        <pc:chgData name="Djordje Rajic" userId="6e72d88b988aea22" providerId="LiveId" clId="{BE097689-5EA3-4217-BF43-3112FB3E953C}" dt="2021-06-15T14:06:16.749" v="1100"/>
        <pc:sldMkLst>
          <pc:docMk/>
          <pc:sldMk cId="1110517605" sldId="277"/>
        </pc:sldMkLst>
        <pc:spChg chg="del mod">
          <ac:chgData name="Djordje Rajic" userId="6e72d88b988aea22" providerId="LiveId" clId="{BE097689-5EA3-4217-BF43-3112FB3E953C}" dt="2021-06-15T14:01:29.670" v="976" actId="478"/>
          <ac:spMkLst>
            <pc:docMk/>
            <pc:sldMk cId="1110517605" sldId="277"/>
            <ac:spMk id="10" creationId="{6678947F-8034-473C-A3EC-4B4A296A9D52}"/>
          </ac:spMkLst>
        </pc:spChg>
        <pc:spChg chg="mod">
          <ac:chgData name="Djordje Rajic" userId="6e72d88b988aea22" providerId="LiveId" clId="{BE097689-5EA3-4217-BF43-3112FB3E953C}" dt="2021-06-15T14:02:09.855" v="1004" actId="20577"/>
          <ac:spMkLst>
            <pc:docMk/>
            <pc:sldMk cId="1110517605" sldId="277"/>
            <ac:spMk id="14" creationId="{51FDCA9E-F06D-4567-89E3-69C204DA9BB7}"/>
          </ac:spMkLst>
        </pc:spChg>
      </pc:sldChg>
      <pc:sldChg chg="addSp delSp modSp add del mod">
        <pc:chgData name="Djordje Rajic" userId="6e72d88b988aea22" providerId="LiveId" clId="{BE097689-5EA3-4217-BF43-3112FB3E953C}" dt="2021-06-15T14:15:10.448" v="1223" actId="47"/>
        <pc:sldMkLst>
          <pc:docMk/>
          <pc:sldMk cId="1001563788" sldId="278"/>
        </pc:sldMkLst>
        <pc:spChg chg="mod">
          <ac:chgData name="Djordje Rajic" userId="6e72d88b988aea22" providerId="LiveId" clId="{BE097689-5EA3-4217-BF43-3112FB3E953C}" dt="2021-06-15T14:09:13.999" v="1140" actId="20577"/>
          <ac:spMkLst>
            <pc:docMk/>
            <pc:sldMk cId="1001563788" sldId="278"/>
            <ac:spMk id="6" creationId="{69207034-32B3-4EBF-B8E3-69FCB8E17B95}"/>
          </ac:spMkLst>
        </pc:spChg>
        <pc:spChg chg="del">
          <ac:chgData name="Djordje Rajic" userId="6e72d88b988aea22" providerId="LiveId" clId="{BE097689-5EA3-4217-BF43-3112FB3E953C}" dt="2021-06-15T14:09:17.271" v="1141" actId="478"/>
          <ac:spMkLst>
            <pc:docMk/>
            <pc:sldMk cId="1001563788" sldId="278"/>
            <ac:spMk id="10" creationId="{6678947F-8034-473C-A3EC-4B4A296A9D52}"/>
          </ac:spMkLst>
        </pc:spChg>
        <pc:spChg chg="add del mod">
          <ac:chgData name="Djordje Rajic" userId="6e72d88b988aea22" providerId="LiveId" clId="{BE097689-5EA3-4217-BF43-3112FB3E953C}" dt="2021-06-15T14:12:10.332" v="1204" actId="478"/>
          <ac:spMkLst>
            <pc:docMk/>
            <pc:sldMk cId="1001563788" sldId="278"/>
            <ac:spMk id="11" creationId="{76BB6B0B-5896-4333-ACBE-E8B6E8BCF5F0}"/>
          </ac:spMkLst>
        </pc:spChg>
        <pc:spChg chg="add del mod">
          <ac:chgData name="Djordje Rajic" userId="6e72d88b988aea22" providerId="LiveId" clId="{BE097689-5EA3-4217-BF43-3112FB3E953C}" dt="2021-06-15T14:12:10.332" v="1204" actId="478"/>
          <ac:spMkLst>
            <pc:docMk/>
            <pc:sldMk cId="1001563788" sldId="278"/>
            <ac:spMk id="12" creationId="{2F06AF0B-8735-41D0-A8AD-259246E32185}"/>
          </ac:spMkLst>
        </pc:spChg>
        <pc:spChg chg="mod">
          <ac:chgData name="Djordje Rajic" userId="6e72d88b988aea22" providerId="LiveId" clId="{BE097689-5EA3-4217-BF43-3112FB3E953C}" dt="2021-06-15T14:09:39.090" v="1142" actId="1076"/>
          <ac:spMkLst>
            <pc:docMk/>
            <pc:sldMk cId="1001563788" sldId="278"/>
            <ac:spMk id="13" creationId="{69664340-1AD2-4679-9707-9ED3027F2571}"/>
          </ac:spMkLst>
        </pc:spChg>
        <pc:spChg chg="mod">
          <ac:chgData name="Djordje Rajic" userId="6e72d88b988aea22" providerId="LiveId" clId="{BE097689-5EA3-4217-BF43-3112FB3E953C}" dt="2021-06-15T14:10:43.495" v="1165" actId="20577"/>
          <ac:spMkLst>
            <pc:docMk/>
            <pc:sldMk cId="1001563788" sldId="278"/>
            <ac:spMk id="14" creationId="{51FDCA9E-F06D-4567-89E3-69C204DA9BB7}"/>
          </ac:spMkLst>
        </pc:spChg>
        <pc:spChg chg="add del mod">
          <ac:chgData name="Djordje Rajic" userId="6e72d88b988aea22" providerId="LiveId" clId="{BE097689-5EA3-4217-BF43-3112FB3E953C}" dt="2021-06-15T14:10:19.411" v="1156"/>
          <ac:spMkLst>
            <pc:docMk/>
            <pc:sldMk cId="1001563788" sldId="278"/>
            <ac:spMk id="15" creationId="{F9F0A8BF-9FBF-4407-9588-8404BC5E3430}"/>
          </ac:spMkLst>
        </pc:spChg>
        <pc:spChg chg="add del mod">
          <ac:chgData name="Djordje Rajic" userId="6e72d88b988aea22" providerId="LiveId" clId="{BE097689-5EA3-4217-BF43-3112FB3E953C}" dt="2021-06-15T14:10:19.411" v="1156"/>
          <ac:spMkLst>
            <pc:docMk/>
            <pc:sldMk cId="1001563788" sldId="278"/>
            <ac:spMk id="16" creationId="{2C14CA4E-420F-4D95-BEDA-33A990DFB5EF}"/>
          </ac:spMkLst>
        </pc:spChg>
        <pc:spChg chg="add del mod">
          <ac:chgData name="Djordje Rajic" userId="6e72d88b988aea22" providerId="LiveId" clId="{BE097689-5EA3-4217-BF43-3112FB3E953C}" dt="2021-06-15T14:10:18.714" v="1154"/>
          <ac:spMkLst>
            <pc:docMk/>
            <pc:sldMk cId="1001563788" sldId="278"/>
            <ac:spMk id="17" creationId="{C9DDCBE0-7B6B-40D6-A540-AD2FB495189A}"/>
          </ac:spMkLst>
        </pc:spChg>
        <pc:spChg chg="add del mod">
          <ac:chgData name="Djordje Rajic" userId="6e72d88b988aea22" providerId="LiveId" clId="{BE097689-5EA3-4217-BF43-3112FB3E953C}" dt="2021-06-15T14:10:18.714" v="1154"/>
          <ac:spMkLst>
            <pc:docMk/>
            <pc:sldMk cId="1001563788" sldId="278"/>
            <ac:spMk id="18" creationId="{A6CD8AF4-D41F-49D1-9B2D-F12735C06E42}"/>
          </ac:spMkLst>
        </pc:spChg>
        <pc:spChg chg="add del mod">
          <ac:chgData name="Djordje Rajic" userId="6e72d88b988aea22" providerId="LiveId" clId="{BE097689-5EA3-4217-BF43-3112FB3E953C}" dt="2021-06-15T14:12:10.332" v="1204" actId="478"/>
          <ac:spMkLst>
            <pc:docMk/>
            <pc:sldMk cId="1001563788" sldId="278"/>
            <ac:spMk id="19" creationId="{D7683149-6339-46C9-ADFC-94D3733B885C}"/>
          </ac:spMkLst>
        </pc:spChg>
        <pc:spChg chg="add del mod">
          <ac:chgData name="Djordje Rajic" userId="6e72d88b988aea22" providerId="LiveId" clId="{BE097689-5EA3-4217-BF43-3112FB3E953C}" dt="2021-06-15T14:12:10.332" v="1204" actId="478"/>
          <ac:spMkLst>
            <pc:docMk/>
            <pc:sldMk cId="1001563788" sldId="278"/>
            <ac:spMk id="20" creationId="{D86F7A8D-3117-4A77-BDB4-8B0A1294702A}"/>
          </ac:spMkLst>
        </pc:spChg>
        <pc:spChg chg="add del mod">
          <ac:chgData name="Djordje Rajic" userId="6e72d88b988aea22" providerId="LiveId" clId="{BE097689-5EA3-4217-BF43-3112FB3E953C}" dt="2021-06-15T14:12:10.332" v="1204" actId="478"/>
          <ac:spMkLst>
            <pc:docMk/>
            <pc:sldMk cId="1001563788" sldId="278"/>
            <ac:spMk id="21" creationId="{764808E5-5E65-420A-B482-E9AA069101E5}"/>
          </ac:spMkLst>
        </pc:spChg>
        <pc:spChg chg="add del mod">
          <ac:chgData name="Djordje Rajic" userId="6e72d88b988aea22" providerId="LiveId" clId="{BE097689-5EA3-4217-BF43-3112FB3E953C}" dt="2021-06-15T14:12:10.332" v="1204" actId="478"/>
          <ac:spMkLst>
            <pc:docMk/>
            <pc:sldMk cId="1001563788" sldId="278"/>
            <ac:spMk id="22" creationId="{09604A6E-2B90-4015-857F-305AD2CDC6F0}"/>
          </ac:spMkLst>
        </pc:spChg>
      </pc:sldChg>
      <pc:sldChg chg="addSp delSp add del mod">
        <pc:chgData name="Djordje Rajic" userId="6e72d88b988aea22" providerId="LiveId" clId="{BE097689-5EA3-4217-BF43-3112FB3E953C}" dt="2021-06-15T14:15:10.448" v="1223" actId="47"/>
        <pc:sldMkLst>
          <pc:docMk/>
          <pc:sldMk cId="332575902" sldId="279"/>
        </pc:sldMkLst>
        <pc:spChg chg="add del">
          <ac:chgData name="Djordje Rajic" userId="6e72d88b988aea22" providerId="LiveId" clId="{BE097689-5EA3-4217-BF43-3112FB3E953C}" dt="2021-06-15T14:12:29.392" v="1211" actId="478"/>
          <ac:spMkLst>
            <pc:docMk/>
            <pc:sldMk cId="332575902" sldId="279"/>
            <ac:spMk id="19" creationId="{D7683149-6339-46C9-ADFC-94D3733B885C}"/>
          </ac:spMkLst>
        </pc:spChg>
        <pc:spChg chg="add del">
          <ac:chgData name="Djordje Rajic" userId="6e72d88b988aea22" providerId="LiveId" clId="{BE097689-5EA3-4217-BF43-3112FB3E953C}" dt="2021-06-15T14:12:29.392" v="1211" actId="478"/>
          <ac:spMkLst>
            <pc:docMk/>
            <pc:sldMk cId="332575902" sldId="279"/>
            <ac:spMk id="20" creationId="{D86F7A8D-3117-4A77-BDB4-8B0A1294702A}"/>
          </ac:spMkLst>
        </pc:spChg>
        <pc:spChg chg="add del">
          <ac:chgData name="Djordje Rajic" userId="6e72d88b988aea22" providerId="LiveId" clId="{BE097689-5EA3-4217-BF43-3112FB3E953C}" dt="2021-06-15T14:12:29.392" v="1211" actId="478"/>
          <ac:spMkLst>
            <pc:docMk/>
            <pc:sldMk cId="332575902" sldId="279"/>
            <ac:spMk id="21" creationId="{764808E5-5E65-420A-B482-E9AA069101E5}"/>
          </ac:spMkLst>
        </pc:spChg>
        <pc:spChg chg="add del">
          <ac:chgData name="Djordje Rajic" userId="6e72d88b988aea22" providerId="LiveId" clId="{BE097689-5EA3-4217-BF43-3112FB3E953C}" dt="2021-06-15T14:12:29.392" v="1211" actId="478"/>
          <ac:spMkLst>
            <pc:docMk/>
            <pc:sldMk cId="332575902" sldId="279"/>
            <ac:spMk id="22" creationId="{09604A6E-2B90-4015-857F-305AD2CDC6F0}"/>
          </ac:spMkLst>
        </pc:spChg>
      </pc:sldChg>
      <pc:sldChg chg="addSp delSp modSp add mod">
        <pc:chgData name="Djordje Rajic" userId="6e72d88b988aea22" providerId="LiveId" clId="{BE097689-5EA3-4217-BF43-3112FB3E953C}" dt="2021-06-15T14:27:14.301" v="1508" actId="478"/>
        <pc:sldMkLst>
          <pc:docMk/>
          <pc:sldMk cId="326803057" sldId="280"/>
        </pc:sldMkLst>
        <pc:spChg chg="add mod">
          <ac:chgData name="Djordje Rajic" userId="6e72d88b988aea22" providerId="LiveId" clId="{BE097689-5EA3-4217-BF43-3112FB3E953C}" dt="2021-06-15T14:16:00.054" v="1262" actId="114"/>
          <ac:spMkLst>
            <pc:docMk/>
            <pc:sldMk cId="326803057" sldId="280"/>
            <ac:spMk id="7" creationId="{48046684-BD50-4DC1-8C54-51983CB343D1}"/>
          </ac:spMkLst>
        </pc:spChg>
        <pc:spChg chg="del">
          <ac:chgData name="Djordje Rajic" userId="6e72d88b988aea22" providerId="LiveId" clId="{BE097689-5EA3-4217-BF43-3112FB3E953C}" dt="2021-06-15T14:27:14.301" v="1508" actId="478"/>
          <ac:spMkLst>
            <pc:docMk/>
            <pc:sldMk cId="326803057" sldId="280"/>
            <ac:spMk id="11" creationId="{76BB6B0B-5896-4333-ACBE-E8B6E8BCF5F0}"/>
          </ac:spMkLst>
        </pc:spChg>
        <pc:spChg chg="del">
          <ac:chgData name="Djordje Rajic" userId="6e72d88b988aea22" providerId="LiveId" clId="{BE097689-5EA3-4217-BF43-3112FB3E953C}" dt="2021-06-15T14:27:14.301" v="1508" actId="478"/>
          <ac:spMkLst>
            <pc:docMk/>
            <pc:sldMk cId="326803057" sldId="280"/>
            <ac:spMk id="12" creationId="{2F06AF0B-8735-41D0-A8AD-259246E32185}"/>
          </ac:spMkLst>
        </pc:spChg>
        <pc:spChg chg="del">
          <ac:chgData name="Djordje Rajic" userId="6e72d88b988aea22" providerId="LiveId" clId="{BE097689-5EA3-4217-BF43-3112FB3E953C}" dt="2021-06-15T14:27:14.301" v="1508" actId="478"/>
          <ac:spMkLst>
            <pc:docMk/>
            <pc:sldMk cId="326803057" sldId="280"/>
            <ac:spMk id="19" creationId="{D7683149-6339-46C9-ADFC-94D3733B885C}"/>
          </ac:spMkLst>
        </pc:spChg>
        <pc:spChg chg="del">
          <ac:chgData name="Djordje Rajic" userId="6e72d88b988aea22" providerId="LiveId" clId="{BE097689-5EA3-4217-BF43-3112FB3E953C}" dt="2021-06-15T14:27:14.301" v="1508" actId="478"/>
          <ac:spMkLst>
            <pc:docMk/>
            <pc:sldMk cId="326803057" sldId="280"/>
            <ac:spMk id="20" creationId="{D86F7A8D-3117-4A77-BDB4-8B0A1294702A}"/>
          </ac:spMkLst>
        </pc:spChg>
        <pc:spChg chg="del">
          <ac:chgData name="Djordje Rajic" userId="6e72d88b988aea22" providerId="LiveId" clId="{BE097689-5EA3-4217-BF43-3112FB3E953C}" dt="2021-06-15T14:27:14.301" v="1508" actId="478"/>
          <ac:spMkLst>
            <pc:docMk/>
            <pc:sldMk cId="326803057" sldId="280"/>
            <ac:spMk id="21" creationId="{764808E5-5E65-420A-B482-E9AA069101E5}"/>
          </ac:spMkLst>
        </pc:spChg>
        <pc:spChg chg="del">
          <ac:chgData name="Djordje Rajic" userId="6e72d88b988aea22" providerId="LiveId" clId="{BE097689-5EA3-4217-BF43-3112FB3E953C}" dt="2021-06-15T14:27:14.301" v="1508" actId="478"/>
          <ac:spMkLst>
            <pc:docMk/>
            <pc:sldMk cId="326803057" sldId="280"/>
            <ac:spMk id="22" creationId="{09604A6E-2B90-4015-857F-305AD2CDC6F0}"/>
          </ac:spMkLst>
        </pc:spChg>
        <pc:picChg chg="add mod">
          <ac:chgData name="Djordje Rajic" userId="6e72d88b988aea22" providerId="LiveId" clId="{BE097689-5EA3-4217-BF43-3112FB3E953C}" dt="2021-06-15T14:14:54.910" v="1220" actId="1076"/>
          <ac:picMkLst>
            <pc:docMk/>
            <pc:sldMk cId="326803057" sldId="280"/>
            <ac:picMk id="4" creationId="{32C67222-F0BA-472D-B80B-BBD1B78264C9}"/>
          </ac:picMkLst>
        </pc:picChg>
        <pc:picChg chg="add del mod">
          <ac:chgData name="Djordje Rajic" userId="6e72d88b988aea22" providerId="LiveId" clId="{BE097689-5EA3-4217-BF43-3112FB3E953C}" dt="2021-06-15T14:27:14.301" v="1508" actId="478"/>
          <ac:picMkLst>
            <pc:docMk/>
            <pc:sldMk cId="326803057" sldId="280"/>
            <ac:picMk id="16" creationId="{C04B036D-CA3D-42FC-96A4-1A1E06BD55D7}"/>
          </ac:picMkLst>
        </pc:picChg>
        <pc:picChg chg="add del mod">
          <ac:chgData name="Djordje Rajic" userId="6e72d88b988aea22" providerId="LiveId" clId="{BE097689-5EA3-4217-BF43-3112FB3E953C}" dt="2021-06-15T14:27:14.301" v="1508" actId="478"/>
          <ac:picMkLst>
            <pc:docMk/>
            <pc:sldMk cId="326803057" sldId="280"/>
            <ac:picMk id="17" creationId="{6BFD2A28-614B-4DDD-84ED-062899C32F23}"/>
          </ac:picMkLst>
        </pc:picChg>
        <pc:picChg chg="add del mod">
          <ac:chgData name="Djordje Rajic" userId="6e72d88b988aea22" providerId="LiveId" clId="{BE097689-5EA3-4217-BF43-3112FB3E953C}" dt="2021-06-15T14:27:14.301" v="1508" actId="478"/>
          <ac:picMkLst>
            <pc:docMk/>
            <pc:sldMk cId="326803057" sldId="280"/>
            <ac:picMk id="18" creationId="{B3080CD9-4BC3-4589-A5B9-1AA383DF8CAA}"/>
          </ac:picMkLst>
        </pc:picChg>
        <pc:picChg chg="add mod">
          <ac:chgData name="Djordje Rajic" userId="6e72d88b988aea22" providerId="LiveId" clId="{BE097689-5EA3-4217-BF43-3112FB3E953C}" dt="2021-06-15T14:15:51.674" v="1260" actId="1076"/>
          <ac:picMkLst>
            <pc:docMk/>
            <pc:sldMk cId="326803057" sldId="280"/>
            <ac:picMk id="23" creationId="{A86A655B-4CD8-4747-90D8-63B331381AAB}"/>
          </ac:picMkLst>
        </pc:picChg>
      </pc:sldChg>
      <pc:sldChg chg="add del">
        <pc:chgData name="Djordje Rajic" userId="6e72d88b988aea22" providerId="LiveId" clId="{BE097689-5EA3-4217-BF43-3112FB3E953C}" dt="2021-06-15T14:12:22.164" v="1207"/>
        <pc:sldMkLst>
          <pc:docMk/>
          <pc:sldMk cId="1924069787" sldId="280"/>
        </pc:sldMkLst>
      </pc:sldChg>
      <pc:sldChg chg="addSp delSp modSp add mod">
        <pc:chgData name="Djordje Rajic" userId="6e72d88b988aea22" providerId="LiveId" clId="{BE097689-5EA3-4217-BF43-3112FB3E953C}" dt="2021-06-15T14:27:31.668" v="1513" actId="478"/>
        <pc:sldMkLst>
          <pc:docMk/>
          <pc:sldMk cId="2500662939" sldId="281"/>
        </pc:sldMkLst>
        <pc:spChg chg="mod">
          <ac:chgData name="Djordje Rajic" userId="6e72d88b988aea22" providerId="LiveId" clId="{BE097689-5EA3-4217-BF43-3112FB3E953C}" dt="2021-06-15T14:17:53.001" v="1291" actId="20577"/>
          <ac:spMkLst>
            <pc:docMk/>
            <pc:sldMk cId="2500662939" sldId="281"/>
            <ac:spMk id="6" creationId="{69207034-32B3-4EBF-B8E3-69FCB8E17B95}"/>
          </ac:spMkLst>
        </pc:spChg>
        <pc:spChg chg="del mod">
          <ac:chgData name="Djordje Rajic" userId="6e72d88b988aea22" providerId="LiveId" clId="{BE097689-5EA3-4217-BF43-3112FB3E953C}" dt="2021-06-15T14:18:11.865" v="1307" actId="478"/>
          <ac:spMkLst>
            <pc:docMk/>
            <pc:sldMk cId="2500662939" sldId="281"/>
            <ac:spMk id="7" creationId="{48046684-BD50-4DC1-8C54-51983CB343D1}"/>
          </ac:spMkLst>
        </pc:spChg>
        <pc:spChg chg="del">
          <ac:chgData name="Djordje Rajic" userId="6e72d88b988aea22" providerId="LiveId" clId="{BE097689-5EA3-4217-BF43-3112FB3E953C}" dt="2021-06-15T14:27:31.668" v="1513" actId="478"/>
          <ac:spMkLst>
            <pc:docMk/>
            <pc:sldMk cId="2500662939" sldId="281"/>
            <ac:spMk id="11" creationId="{76BB6B0B-5896-4333-ACBE-E8B6E8BCF5F0}"/>
          </ac:spMkLst>
        </pc:spChg>
        <pc:spChg chg="del mod">
          <ac:chgData name="Djordje Rajic" userId="6e72d88b988aea22" providerId="LiveId" clId="{BE097689-5EA3-4217-BF43-3112FB3E953C}" dt="2021-06-15T14:27:31.668" v="1513" actId="478"/>
          <ac:spMkLst>
            <pc:docMk/>
            <pc:sldMk cId="2500662939" sldId="281"/>
            <ac:spMk id="12" creationId="{2F06AF0B-8735-41D0-A8AD-259246E32185}"/>
          </ac:spMkLst>
        </pc:spChg>
        <pc:spChg chg="mod">
          <ac:chgData name="Djordje Rajic" userId="6e72d88b988aea22" providerId="LiveId" clId="{BE097689-5EA3-4217-BF43-3112FB3E953C}" dt="2021-06-15T14:23:33.154" v="1439" actId="17032"/>
          <ac:spMkLst>
            <pc:docMk/>
            <pc:sldMk cId="2500662939" sldId="281"/>
            <ac:spMk id="13" creationId="{69664340-1AD2-4679-9707-9ED3027F2571}"/>
          </ac:spMkLst>
        </pc:spChg>
        <pc:spChg chg="mod">
          <ac:chgData name="Djordje Rajic" userId="6e72d88b988aea22" providerId="LiveId" clId="{BE097689-5EA3-4217-BF43-3112FB3E953C}" dt="2021-06-15T14:23:39.185" v="1449" actId="20577"/>
          <ac:spMkLst>
            <pc:docMk/>
            <pc:sldMk cId="2500662939" sldId="281"/>
            <ac:spMk id="14" creationId="{51FDCA9E-F06D-4567-89E3-69C204DA9BB7}"/>
          </ac:spMkLst>
        </pc:spChg>
        <pc:spChg chg="del mod">
          <ac:chgData name="Djordje Rajic" userId="6e72d88b988aea22" providerId="LiveId" clId="{BE097689-5EA3-4217-BF43-3112FB3E953C}" dt="2021-06-15T14:27:31.668" v="1513" actId="478"/>
          <ac:spMkLst>
            <pc:docMk/>
            <pc:sldMk cId="2500662939" sldId="281"/>
            <ac:spMk id="19" creationId="{D7683149-6339-46C9-ADFC-94D3733B885C}"/>
          </ac:spMkLst>
        </pc:spChg>
        <pc:spChg chg="del mod">
          <ac:chgData name="Djordje Rajic" userId="6e72d88b988aea22" providerId="LiveId" clId="{BE097689-5EA3-4217-BF43-3112FB3E953C}" dt="2021-06-15T14:27:31.668" v="1513" actId="478"/>
          <ac:spMkLst>
            <pc:docMk/>
            <pc:sldMk cId="2500662939" sldId="281"/>
            <ac:spMk id="20" creationId="{D86F7A8D-3117-4A77-BDB4-8B0A1294702A}"/>
          </ac:spMkLst>
        </pc:spChg>
        <pc:spChg chg="del">
          <ac:chgData name="Djordje Rajic" userId="6e72d88b988aea22" providerId="LiveId" clId="{BE097689-5EA3-4217-BF43-3112FB3E953C}" dt="2021-06-15T14:18:07.622" v="1300" actId="478"/>
          <ac:spMkLst>
            <pc:docMk/>
            <pc:sldMk cId="2500662939" sldId="281"/>
            <ac:spMk id="21" creationId="{764808E5-5E65-420A-B482-E9AA069101E5}"/>
          </ac:spMkLst>
        </pc:spChg>
        <pc:spChg chg="del">
          <ac:chgData name="Djordje Rajic" userId="6e72d88b988aea22" providerId="LiveId" clId="{BE097689-5EA3-4217-BF43-3112FB3E953C}" dt="2021-06-15T14:18:07.622" v="1300" actId="478"/>
          <ac:spMkLst>
            <pc:docMk/>
            <pc:sldMk cId="2500662939" sldId="281"/>
            <ac:spMk id="22" creationId="{09604A6E-2B90-4015-857F-305AD2CDC6F0}"/>
          </ac:spMkLst>
        </pc:spChg>
        <pc:spChg chg="add del mod">
          <ac:chgData name="Djordje Rajic" userId="6e72d88b988aea22" providerId="LiveId" clId="{BE097689-5EA3-4217-BF43-3112FB3E953C}" dt="2021-06-15T14:23:19.691" v="1438"/>
          <ac:spMkLst>
            <pc:docMk/>
            <pc:sldMk cId="2500662939" sldId="281"/>
            <ac:spMk id="24" creationId="{7FD3D293-7D4F-4535-83C0-DC8946922384}"/>
          </ac:spMkLst>
        </pc:spChg>
        <pc:picChg chg="del">
          <ac:chgData name="Djordje Rajic" userId="6e72d88b988aea22" providerId="LiveId" clId="{BE097689-5EA3-4217-BF43-3112FB3E953C}" dt="2021-06-15T14:18:09.813" v="1304" actId="478"/>
          <ac:picMkLst>
            <pc:docMk/>
            <pc:sldMk cId="2500662939" sldId="281"/>
            <ac:picMk id="4" creationId="{32C67222-F0BA-472D-B80B-BBD1B78264C9}"/>
          </ac:picMkLst>
        </pc:picChg>
        <pc:picChg chg="del">
          <ac:chgData name="Djordje Rajic" userId="6e72d88b988aea22" providerId="LiveId" clId="{BE097689-5EA3-4217-BF43-3112FB3E953C}" dt="2021-06-15T14:18:09.404" v="1303" actId="478"/>
          <ac:picMkLst>
            <pc:docMk/>
            <pc:sldMk cId="2500662939" sldId="281"/>
            <ac:picMk id="16" creationId="{C04B036D-CA3D-42FC-96A4-1A1E06BD55D7}"/>
          </ac:picMkLst>
        </pc:picChg>
        <pc:picChg chg="del">
          <ac:chgData name="Djordje Rajic" userId="6e72d88b988aea22" providerId="LiveId" clId="{BE097689-5EA3-4217-BF43-3112FB3E953C}" dt="2021-06-15T14:18:08.975" v="1302" actId="478"/>
          <ac:picMkLst>
            <pc:docMk/>
            <pc:sldMk cId="2500662939" sldId="281"/>
            <ac:picMk id="17" creationId="{6BFD2A28-614B-4DDD-84ED-062899C32F23}"/>
          </ac:picMkLst>
        </pc:picChg>
        <pc:picChg chg="del">
          <ac:chgData name="Djordje Rajic" userId="6e72d88b988aea22" providerId="LiveId" clId="{BE097689-5EA3-4217-BF43-3112FB3E953C}" dt="2021-06-15T14:18:08.482" v="1301" actId="478"/>
          <ac:picMkLst>
            <pc:docMk/>
            <pc:sldMk cId="2500662939" sldId="281"/>
            <ac:picMk id="18" creationId="{B3080CD9-4BC3-4589-A5B9-1AA383DF8CAA}"/>
          </ac:picMkLst>
        </pc:picChg>
        <pc:picChg chg="del">
          <ac:chgData name="Djordje Rajic" userId="6e72d88b988aea22" providerId="LiveId" clId="{BE097689-5EA3-4217-BF43-3112FB3E953C}" dt="2021-06-15T14:18:10.485" v="1305" actId="478"/>
          <ac:picMkLst>
            <pc:docMk/>
            <pc:sldMk cId="2500662939" sldId="281"/>
            <ac:picMk id="23" creationId="{A86A655B-4CD8-4747-90D8-63B331381AAB}"/>
          </ac:picMkLst>
        </pc:picChg>
      </pc:sldChg>
      <pc:sldChg chg="delSp add del mod">
        <pc:chgData name="Djordje Rajic" userId="6e72d88b988aea22" providerId="LiveId" clId="{BE097689-5EA3-4217-BF43-3112FB3E953C}" dt="2021-06-15T14:15:10.448" v="1223" actId="47"/>
        <pc:sldMkLst>
          <pc:docMk/>
          <pc:sldMk cId="2674859298" sldId="281"/>
        </pc:sldMkLst>
        <pc:spChg chg="del">
          <ac:chgData name="Djordje Rajic" userId="6e72d88b988aea22" providerId="LiveId" clId="{BE097689-5EA3-4217-BF43-3112FB3E953C}" dt="2021-06-15T14:12:36.830" v="1212" actId="478"/>
          <ac:spMkLst>
            <pc:docMk/>
            <pc:sldMk cId="2674859298" sldId="281"/>
            <ac:spMk id="21" creationId="{764808E5-5E65-420A-B482-E9AA069101E5}"/>
          </ac:spMkLst>
        </pc:spChg>
        <pc:spChg chg="del">
          <ac:chgData name="Djordje Rajic" userId="6e72d88b988aea22" providerId="LiveId" clId="{BE097689-5EA3-4217-BF43-3112FB3E953C}" dt="2021-06-15T14:12:36.830" v="1212" actId="478"/>
          <ac:spMkLst>
            <pc:docMk/>
            <pc:sldMk cId="2674859298" sldId="281"/>
            <ac:spMk id="22" creationId="{09604A6E-2B90-4015-857F-305AD2CDC6F0}"/>
          </ac:spMkLst>
        </pc:spChg>
      </pc:sldChg>
      <pc:sldChg chg="delSp modSp add mod">
        <pc:chgData name="Djordje Rajic" userId="6e72d88b988aea22" providerId="LiveId" clId="{BE097689-5EA3-4217-BF43-3112FB3E953C}" dt="2021-06-15T14:18:27.265" v="1341" actId="478"/>
        <pc:sldMkLst>
          <pc:docMk/>
          <pc:sldMk cId="1465667896" sldId="282"/>
        </pc:sldMkLst>
        <pc:spChg chg="mod">
          <ac:chgData name="Djordje Rajic" userId="6e72d88b988aea22" providerId="LiveId" clId="{BE097689-5EA3-4217-BF43-3112FB3E953C}" dt="2021-06-15T14:18:22.777" v="1340" actId="20577"/>
          <ac:spMkLst>
            <pc:docMk/>
            <pc:sldMk cId="1465667896" sldId="282"/>
            <ac:spMk id="6" creationId="{69207034-32B3-4EBF-B8E3-69FCB8E17B95}"/>
          </ac:spMkLst>
        </pc:spChg>
        <pc:spChg chg="del">
          <ac:chgData name="Djordje Rajic" userId="6e72d88b988aea22" providerId="LiveId" clId="{BE097689-5EA3-4217-BF43-3112FB3E953C}" dt="2021-06-15T14:18:27.265" v="1341" actId="478"/>
          <ac:spMkLst>
            <pc:docMk/>
            <pc:sldMk cId="1465667896" sldId="282"/>
            <ac:spMk id="11" creationId="{76BB6B0B-5896-4333-ACBE-E8B6E8BCF5F0}"/>
          </ac:spMkLst>
        </pc:spChg>
        <pc:spChg chg="del">
          <ac:chgData name="Djordje Rajic" userId="6e72d88b988aea22" providerId="LiveId" clId="{BE097689-5EA3-4217-BF43-3112FB3E953C}" dt="2021-06-15T14:18:27.265" v="1341" actId="478"/>
          <ac:spMkLst>
            <pc:docMk/>
            <pc:sldMk cId="1465667896" sldId="282"/>
            <ac:spMk id="12" creationId="{2F06AF0B-8735-41D0-A8AD-259246E32185}"/>
          </ac:spMkLst>
        </pc:spChg>
        <pc:spChg chg="del">
          <ac:chgData name="Djordje Rajic" userId="6e72d88b988aea22" providerId="LiveId" clId="{BE097689-5EA3-4217-BF43-3112FB3E953C}" dt="2021-06-15T14:18:27.265" v="1341" actId="478"/>
          <ac:spMkLst>
            <pc:docMk/>
            <pc:sldMk cId="1465667896" sldId="282"/>
            <ac:spMk id="13" creationId="{69664340-1AD2-4679-9707-9ED3027F2571}"/>
          </ac:spMkLst>
        </pc:spChg>
        <pc:spChg chg="del">
          <ac:chgData name="Djordje Rajic" userId="6e72d88b988aea22" providerId="LiveId" clId="{BE097689-5EA3-4217-BF43-3112FB3E953C}" dt="2021-06-15T14:18:27.265" v="1341" actId="478"/>
          <ac:spMkLst>
            <pc:docMk/>
            <pc:sldMk cId="1465667896" sldId="282"/>
            <ac:spMk id="14" creationId="{51FDCA9E-F06D-4567-89E3-69C204DA9BB7}"/>
          </ac:spMkLst>
        </pc:spChg>
        <pc:spChg chg="del">
          <ac:chgData name="Djordje Rajic" userId="6e72d88b988aea22" providerId="LiveId" clId="{BE097689-5EA3-4217-BF43-3112FB3E953C}" dt="2021-06-15T14:18:27.265" v="1341" actId="478"/>
          <ac:spMkLst>
            <pc:docMk/>
            <pc:sldMk cId="1465667896" sldId="282"/>
            <ac:spMk id="19" creationId="{D7683149-6339-46C9-ADFC-94D3733B885C}"/>
          </ac:spMkLst>
        </pc:spChg>
        <pc:spChg chg="del">
          <ac:chgData name="Djordje Rajic" userId="6e72d88b988aea22" providerId="LiveId" clId="{BE097689-5EA3-4217-BF43-3112FB3E953C}" dt="2021-06-15T14:18:27.265" v="1341" actId="478"/>
          <ac:spMkLst>
            <pc:docMk/>
            <pc:sldMk cId="1465667896" sldId="282"/>
            <ac:spMk id="20" creationId="{D86F7A8D-3117-4A77-BDB4-8B0A1294702A}"/>
          </ac:spMkLst>
        </pc:spChg>
      </pc:sldChg>
      <pc:sldChg chg="modSp add mod">
        <pc:chgData name="Djordje Rajic" userId="6e72d88b988aea22" providerId="LiveId" clId="{BE097689-5EA3-4217-BF43-3112FB3E953C}" dt="2021-06-15T14:19:01.204" v="1359" actId="1076"/>
        <pc:sldMkLst>
          <pc:docMk/>
          <pc:sldMk cId="964531484" sldId="283"/>
        </pc:sldMkLst>
        <pc:spChg chg="mod">
          <ac:chgData name="Djordje Rajic" userId="6e72d88b988aea22" providerId="LiveId" clId="{BE097689-5EA3-4217-BF43-3112FB3E953C}" dt="2021-06-15T14:18:38.323" v="1343" actId="1076"/>
          <ac:spMkLst>
            <pc:docMk/>
            <pc:sldMk cId="964531484" sldId="283"/>
            <ac:spMk id="6" creationId="{69207034-32B3-4EBF-B8E3-69FCB8E17B95}"/>
          </ac:spMkLst>
        </pc:spChg>
        <pc:spChg chg="mod">
          <ac:chgData name="Djordje Rajic" userId="6e72d88b988aea22" providerId="LiveId" clId="{BE097689-5EA3-4217-BF43-3112FB3E953C}" dt="2021-06-15T14:19:01.204" v="1359" actId="1076"/>
          <ac:spMkLst>
            <pc:docMk/>
            <pc:sldMk cId="964531484" sldId="283"/>
            <ac:spMk id="9" creationId="{F1D0E290-3EB0-4CBB-920E-23883E31F8C7}"/>
          </ac:spMkLst>
        </pc:spChg>
        <pc:picChg chg="mod">
          <ac:chgData name="Djordje Rajic" userId="6e72d88b988aea22" providerId="LiveId" clId="{BE097689-5EA3-4217-BF43-3112FB3E953C}" dt="2021-06-15T14:18:38.323" v="1343" actId="1076"/>
          <ac:picMkLst>
            <pc:docMk/>
            <pc:sldMk cId="964531484" sldId="283"/>
            <ac:picMk id="3" creationId="{0A0414C4-6373-4A51-8FCB-4975325C4666}"/>
          </ac:picMkLst>
        </pc:picChg>
        <pc:picChg chg="mod">
          <ac:chgData name="Djordje Rajic" userId="6e72d88b988aea22" providerId="LiveId" clId="{BE097689-5EA3-4217-BF43-3112FB3E953C}" dt="2021-06-15T14:19:01.204" v="1359" actId="1076"/>
          <ac:picMkLst>
            <pc:docMk/>
            <pc:sldMk cId="964531484" sldId="283"/>
            <ac:picMk id="5" creationId="{315E49F9-1ABF-4C9C-9DD4-CB04D7CC94C4}"/>
          </ac:picMkLst>
        </pc:picChg>
      </pc:sldChg>
      <pc:sldChg chg="modSp new mod modTransition">
        <pc:chgData name="Djordje Rajic" userId="6e72d88b988aea22" providerId="LiveId" clId="{BE097689-5EA3-4217-BF43-3112FB3E953C}" dt="2021-06-15T14:22:34.018" v="1435"/>
        <pc:sldMkLst>
          <pc:docMk/>
          <pc:sldMk cId="1504697724" sldId="284"/>
        </pc:sldMkLst>
        <pc:spChg chg="mod">
          <ac:chgData name="Djordje Rajic" userId="6e72d88b988aea22" providerId="LiveId" clId="{BE097689-5EA3-4217-BF43-3112FB3E953C}" dt="2021-06-15T14:22:08.482" v="1433" actId="2711"/>
          <ac:spMkLst>
            <pc:docMk/>
            <pc:sldMk cId="1504697724" sldId="284"/>
            <ac:spMk id="2" creationId="{BDCDD290-46AF-4D66-8982-2520D17E2701}"/>
          </ac:spMkLst>
        </pc:spChg>
        <pc:spChg chg="mod">
          <ac:chgData name="Djordje Rajic" userId="6e72d88b988aea22" providerId="LiveId" clId="{BE097689-5EA3-4217-BF43-3112FB3E953C}" dt="2021-06-15T14:22:15.073" v="1434" actId="2711"/>
          <ac:spMkLst>
            <pc:docMk/>
            <pc:sldMk cId="1504697724" sldId="284"/>
            <ac:spMk id="3" creationId="{CB3146BA-CFF8-4AF7-92F7-87207821F217}"/>
          </ac:spMkLst>
        </pc:spChg>
      </pc:sldChg>
      <pc:sldChg chg="addSp delSp modSp new mod">
        <pc:chgData name="Djordje Rajic" userId="6e72d88b988aea22" providerId="LiveId" clId="{BE097689-5EA3-4217-BF43-3112FB3E953C}" dt="2021-06-15T14:26:59.147" v="1504" actId="2711"/>
        <pc:sldMkLst>
          <pc:docMk/>
          <pc:sldMk cId="1410517516" sldId="285"/>
        </pc:sldMkLst>
        <pc:spChg chg="del">
          <ac:chgData name="Djordje Rajic" userId="6e72d88b988aea22" providerId="LiveId" clId="{BE097689-5EA3-4217-BF43-3112FB3E953C}" dt="2021-06-15T14:26:46.792" v="1483"/>
          <ac:spMkLst>
            <pc:docMk/>
            <pc:sldMk cId="1410517516" sldId="285"/>
            <ac:spMk id="2" creationId="{454EC165-9662-4997-A351-DC510D7EBE10}"/>
          </ac:spMkLst>
        </pc:spChg>
        <pc:spChg chg="del">
          <ac:chgData name="Djordje Rajic" userId="6e72d88b988aea22" providerId="LiveId" clId="{BE097689-5EA3-4217-BF43-3112FB3E953C}" dt="2021-06-15T14:26:46.792" v="1483"/>
          <ac:spMkLst>
            <pc:docMk/>
            <pc:sldMk cId="1410517516" sldId="285"/>
            <ac:spMk id="3" creationId="{83A694A8-B6CD-426B-AC31-BBFB61D576A1}"/>
          </ac:spMkLst>
        </pc:spChg>
        <pc:spChg chg="add mod">
          <ac:chgData name="Djordje Rajic" userId="6e72d88b988aea22" providerId="LiveId" clId="{BE097689-5EA3-4217-BF43-3112FB3E953C}" dt="2021-06-15T14:26:59.147" v="1504" actId="2711"/>
          <ac:spMkLst>
            <pc:docMk/>
            <pc:sldMk cId="1410517516" sldId="285"/>
            <ac:spMk id="4" creationId="{2E6B90CD-BE76-458A-8F54-DFD4BC3B93A0}"/>
          </ac:spMkLst>
        </pc:spChg>
        <pc:spChg chg="add mod">
          <ac:chgData name="Djordje Rajic" userId="6e72d88b988aea22" providerId="LiveId" clId="{BE097689-5EA3-4217-BF43-3112FB3E953C}" dt="2021-06-15T14:26:46.792" v="1483"/>
          <ac:spMkLst>
            <pc:docMk/>
            <pc:sldMk cId="1410517516" sldId="285"/>
            <ac:spMk id="5" creationId="{0037546B-7E2F-4259-B9F8-E3DA79669BE7}"/>
          </ac:spMkLst>
        </pc:spChg>
      </pc:sldChg>
      <pc:sldChg chg="delSp add mod">
        <pc:chgData name="Djordje Rajic" userId="6e72d88b988aea22" providerId="LiveId" clId="{BE097689-5EA3-4217-BF43-3112FB3E953C}" dt="2021-06-15T14:27:19.931" v="1509" actId="478"/>
        <pc:sldMkLst>
          <pc:docMk/>
          <pc:sldMk cId="3239676208" sldId="286"/>
        </pc:sldMkLst>
        <pc:spChg chg="del">
          <ac:chgData name="Djordje Rajic" userId="6e72d88b988aea22" providerId="LiveId" clId="{BE097689-5EA3-4217-BF43-3112FB3E953C}" dt="2021-06-15T14:27:19.931" v="1509" actId="478"/>
          <ac:spMkLst>
            <pc:docMk/>
            <pc:sldMk cId="3239676208" sldId="286"/>
            <ac:spMk id="19" creationId="{D7683149-6339-46C9-ADFC-94D3733B885C}"/>
          </ac:spMkLst>
        </pc:spChg>
        <pc:spChg chg="del">
          <ac:chgData name="Djordje Rajic" userId="6e72d88b988aea22" providerId="LiveId" clId="{BE097689-5EA3-4217-BF43-3112FB3E953C}" dt="2021-06-15T14:27:19.931" v="1509" actId="478"/>
          <ac:spMkLst>
            <pc:docMk/>
            <pc:sldMk cId="3239676208" sldId="286"/>
            <ac:spMk id="20" creationId="{D86F7A8D-3117-4A77-BDB4-8B0A1294702A}"/>
          </ac:spMkLst>
        </pc:spChg>
        <pc:spChg chg="del">
          <ac:chgData name="Djordje Rajic" userId="6e72d88b988aea22" providerId="LiveId" clId="{BE097689-5EA3-4217-BF43-3112FB3E953C}" dt="2021-06-15T14:27:19.931" v="1509" actId="478"/>
          <ac:spMkLst>
            <pc:docMk/>
            <pc:sldMk cId="3239676208" sldId="286"/>
            <ac:spMk id="21" creationId="{764808E5-5E65-420A-B482-E9AA069101E5}"/>
          </ac:spMkLst>
        </pc:spChg>
        <pc:spChg chg="del">
          <ac:chgData name="Djordje Rajic" userId="6e72d88b988aea22" providerId="LiveId" clId="{BE097689-5EA3-4217-BF43-3112FB3E953C}" dt="2021-06-15T14:27:19.931" v="1509" actId="478"/>
          <ac:spMkLst>
            <pc:docMk/>
            <pc:sldMk cId="3239676208" sldId="286"/>
            <ac:spMk id="22" creationId="{09604A6E-2B90-4015-857F-305AD2CDC6F0}"/>
          </ac:spMkLst>
        </pc:spChg>
        <pc:picChg chg="del">
          <ac:chgData name="Djordje Rajic" userId="6e72d88b988aea22" providerId="LiveId" clId="{BE097689-5EA3-4217-BF43-3112FB3E953C}" dt="2021-06-15T14:27:19.931" v="1509" actId="478"/>
          <ac:picMkLst>
            <pc:docMk/>
            <pc:sldMk cId="3239676208" sldId="286"/>
            <ac:picMk id="17" creationId="{6BFD2A28-614B-4DDD-84ED-062899C32F23}"/>
          </ac:picMkLst>
        </pc:picChg>
        <pc:picChg chg="del">
          <ac:chgData name="Djordje Rajic" userId="6e72d88b988aea22" providerId="LiveId" clId="{BE097689-5EA3-4217-BF43-3112FB3E953C}" dt="2021-06-15T14:27:19.931" v="1509" actId="478"/>
          <ac:picMkLst>
            <pc:docMk/>
            <pc:sldMk cId="3239676208" sldId="286"/>
            <ac:picMk id="18" creationId="{B3080CD9-4BC3-4589-A5B9-1AA383DF8CAA}"/>
          </ac:picMkLst>
        </pc:picChg>
      </pc:sldChg>
      <pc:sldChg chg="delSp add mod">
        <pc:chgData name="Djordje Rajic" userId="6e72d88b988aea22" providerId="LiveId" clId="{BE097689-5EA3-4217-BF43-3112FB3E953C}" dt="2021-06-15T14:27:23.585" v="1510" actId="478"/>
        <pc:sldMkLst>
          <pc:docMk/>
          <pc:sldMk cId="2605929525" sldId="287"/>
        </pc:sldMkLst>
        <pc:spChg chg="del">
          <ac:chgData name="Djordje Rajic" userId="6e72d88b988aea22" providerId="LiveId" clId="{BE097689-5EA3-4217-BF43-3112FB3E953C}" dt="2021-06-15T14:27:23.585" v="1510" actId="478"/>
          <ac:spMkLst>
            <pc:docMk/>
            <pc:sldMk cId="2605929525" sldId="287"/>
            <ac:spMk id="21" creationId="{764808E5-5E65-420A-B482-E9AA069101E5}"/>
          </ac:spMkLst>
        </pc:spChg>
        <pc:spChg chg="del">
          <ac:chgData name="Djordje Rajic" userId="6e72d88b988aea22" providerId="LiveId" clId="{BE097689-5EA3-4217-BF43-3112FB3E953C}" dt="2021-06-15T14:27:23.585" v="1510" actId="478"/>
          <ac:spMkLst>
            <pc:docMk/>
            <pc:sldMk cId="2605929525" sldId="287"/>
            <ac:spMk id="22" creationId="{09604A6E-2B90-4015-857F-305AD2CDC6F0}"/>
          </ac:spMkLst>
        </pc:spChg>
        <pc:picChg chg="del">
          <ac:chgData name="Djordje Rajic" userId="6e72d88b988aea22" providerId="LiveId" clId="{BE097689-5EA3-4217-BF43-3112FB3E953C}" dt="2021-06-15T14:27:23.585" v="1510" actId="478"/>
          <ac:picMkLst>
            <pc:docMk/>
            <pc:sldMk cId="2605929525" sldId="287"/>
            <ac:picMk id="18" creationId="{B3080CD9-4BC3-4589-A5B9-1AA383DF8CAA}"/>
          </ac:picMkLst>
        </pc:picChg>
      </pc:sldChg>
      <pc:sldChg chg="add">
        <pc:chgData name="Djordje Rajic" userId="6e72d88b988aea22" providerId="LiveId" clId="{BE097689-5EA3-4217-BF43-3112FB3E953C}" dt="2021-06-15T14:27:07.763" v="1507"/>
        <pc:sldMkLst>
          <pc:docMk/>
          <pc:sldMk cId="2187099302" sldId="288"/>
        </pc:sldMkLst>
      </pc:sldChg>
      <pc:sldChg chg="delSp add mod">
        <pc:chgData name="Djordje Rajic" userId="6e72d88b988aea22" providerId="LiveId" clId="{BE097689-5EA3-4217-BF43-3112FB3E953C}" dt="2021-06-15T14:27:35.573" v="1514" actId="478"/>
        <pc:sldMkLst>
          <pc:docMk/>
          <pc:sldMk cId="3018066284" sldId="289"/>
        </pc:sldMkLst>
        <pc:spChg chg="del">
          <ac:chgData name="Djordje Rajic" userId="6e72d88b988aea22" providerId="LiveId" clId="{BE097689-5EA3-4217-BF43-3112FB3E953C}" dt="2021-06-15T14:27:35.573" v="1514" actId="478"/>
          <ac:spMkLst>
            <pc:docMk/>
            <pc:sldMk cId="3018066284" sldId="289"/>
            <ac:spMk id="19" creationId="{D7683149-6339-46C9-ADFC-94D3733B885C}"/>
          </ac:spMkLst>
        </pc:spChg>
        <pc:spChg chg="del">
          <ac:chgData name="Djordje Rajic" userId="6e72d88b988aea22" providerId="LiveId" clId="{BE097689-5EA3-4217-BF43-3112FB3E953C}" dt="2021-06-15T14:27:35.573" v="1514" actId="478"/>
          <ac:spMkLst>
            <pc:docMk/>
            <pc:sldMk cId="3018066284" sldId="289"/>
            <ac:spMk id="20" creationId="{D86F7A8D-3117-4A77-BDB4-8B0A1294702A}"/>
          </ac:spMkLst>
        </pc:spChg>
      </pc:sldChg>
      <pc:sldChg chg="add">
        <pc:chgData name="Djordje Rajic" userId="6e72d88b988aea22" providerId="LiveId" clId="{BE097689-5EA3-4217-BF43-3112FB3E953C}" dt="2021-06-15T14:27:28.358" v="1512"/>
        <pc:sldMkLst>
          <pc:docMk/>
          <pc:sldMk cId="1273989025" sldId="290"/>
        </pc:sldMkLst>
      </pc:sldChg>
      <pc:sldChg chg="modSp add mod">
        <pc:chgData name="Djordje Rajic" userId="6e72d88b988aea22" providerId="LiveId" clId="{BE097689-5EA3-4217-BF43-3112FB3E953C}" dt="2021-06-16T12:00:15.405" v="1557" actId="20577"/>
        <pc:sldMkLst>
          <pc:docMk/>
          <pc:sldMk cId="1038132126" sldId="291"/>
        </pc:sldMkLst>
        <pc:spChg chg="mod">
          <ac:chgData name="Djordje Rajic" userId="6e72d88b988aea22" providerId="LiveId" clId="{BE097689-5EA3-4217-BF43-3112FB3E953C}" dt="2021-06-16T12:00:15.405" v="1557" actId="20577"/>
          <ac:spMkLst>
            <pc:docMk/>
            <pc:sldMk cId="1038132126" sldId="291"/>
            <ac:spMk id="9" creationId="{F1D0E290-3EB0-4CBB-920E-23883E31F8C7}"/>
          </ac:spMkLst>
        </pc:spChg>
      </pc:sldChg>
      <pc:sldChg chg="modSp add mod">
        <pc:chgData name="Djordje Rajic" userId="6e72d88b988aea22" providerId="LiveId" clId="{BE097689-5EA3-4217-BF43-3112FB3E953C}" dt="2021-06-16T12:00:43.751" v="1567" actId="1076"/>
        <pc:sldMkLst>
          <pc:docMk/>
          <pc:sldMk cId="4183470263" sldId="292"/>
        </pc:sldMkLst>
        <pc:spChg chg="mod">
          <ac:chgData name="Djordje Rajic" userId="6e72d88b988aea22" providerId="LiveId" clId="{BE097689-5EA3-4217-BF43-3112FB3E953C}" dt="2021-06-16T12:00:43.751" v="1567" actId="1076"/>
          <ac:spMkLst>
            <pc:docMk/>
            <pc:sldMk cId="4183470263" sldId="292"/>
            <ac:spMk id="6" creationId="{69207034-32B3-4EBF-B8E3-69FCB8E17B95}"/>
          </ac:spMkLst>
        </pc:spChg>
        <pc:spChg chg="mod">
          <ac:chgData name="Djordje Rajic" userId="6e72d88b988aea22" providerId="LiveId" clId="{BE097689-5EA3-4217-BF43-3112FB3E953C}" dt="2021-06-16T12:00:33.682" v="1566" actId="1076"/>
          <ac:spMkLst>
            <pc:docMk/>
            <pc:sldMk cId="4183470263" sldId="292"/>
            <ac:spMk id="9" creationId="{F1D0E290-3EB0-4CBB-920E-23883E31F8C7}"/>
          </ac:spMkLst>
        </pc:spChg>
        <pc:picChg chg="mod">
          <ac:chgData name="Djordje Rajic" userId="6e72d88b988aea22" providerId="LiveId" clId="{BE097689-5EA3-4217-BF43-3112FB3E953C}" dt="2021-06-16T12:00:43.751" v="1567" actId="1076"/>
          <ac:picMkLst>
            <pc:docMk/>
            <pc:sldMk cId="4183470263" sldId="292"/>
            <ac:picMk id="3" creationId="{0A0414C4-6373-4A51-8FCB-4975325C4666}"/>
          </ac:picMkLst>
        </pc:picChg>
        <pc:picChg chg="mod">
          <ac:chgData name="Djordje Rajic" userId="6e72d88b988aea22" providerId="LiveId" clId="{BE097689-5EA3-4217-BF43-3112FB3E953C}" dt="2021-06-16T12:00:33.682" v="1566" actId="1076"/>
          <ac:picMkLst>
            <pc:docMk/>
            <pc:sldMk cId="4183470263" sldId="292"/>
            <ac:picMk id="5" creationId="{315E49F9-1ABF-4C9C-9DD4-CB04D7CC94C4}"/>
          </ac:picMkLst>
        </pc:picChg>
      </pc:sldChg>
      <pc:sldChg chg="addSp modSp add del mod">
        <pc:chgData name="Djordje Rajic" userId="6e72d88b988aea22" providerId="LiveId" clId="{BE097689-5EA3-4217-BF43-3112FB3E953C}" dt="2021-06-16T12:07:05.129" v="1670" actId="47"/>
        <pc:sldMkLst>
          <pc:docMk/>
          <pc:sldMk cId="2848916539" sldId="293"/>
        </pc:sldMkLst>
        <pc:spChg chg="add mod">
          <ac:chgData name="Djordje Rajic" userId="6e72d88b988aea22" providerId="LiveId" clId="{BE097689-5EA3-4217-BF43-3112FB3E953C}" dt="2021-06-16T12:03:37.491" v="1632" actId="1076"/>
          <ac:spMkLst>
            <pc:docMk/>
            <pc:sldMk cId="2848916539" sldId="293"/>
            <ac:spMk id="2" creationId="{5016AEAB-2B52-4468-9609-98290E772B94}"/>
          </ac:spMkLst>
        </pc:spChg>
        <pc:spChg chg="mod">
          <ac:chgData name="Djordje Rajic" userId="6e72d88b988aea22" providerId="LiveId" clId="{BE097689-5EA3-4217-BF43-3112FB3E953C}" dt="2021-06-16T12:02:01.463" v="1616" actId="20577"/>
          <ac:spMkLst>
            <pc:docMk/>
            <pc:sldMk cId="2848916539" sldId="293"/>
            <ac:spMk id="6" creationId="{69207034-32B3-4EBF-B8E3-69FCB8E17B95}"/>
          </ac:spMkLst>
        </pc:spChg>
      </pc:sldChg>
      <pc:sldChg chg="addSp modSp add del mod">
        <pc:chgData name="Djordje Rajic" userId="6e72d88b988aea22" providerId="LiveId" clId="{BE097689-5EA3-4217-BF43-3112FB3E953C}" dt="2021-06-16T12:06:44.923" v="1657" actId="47"/>
        <pc:sldMkLst>
          <pc:docMk/>
          <pc:sldMk cId="871892061" sldId="294"/>
        </pc:sldMkLst>
        <pc:spChg chg="mod">
          <ac:chgData name="Djordje Rajic" userId="6e72d88b988aea22" providerId="LiveId" clId="{BE097689-5EA3-4217-BF43-3112FB3E953C}" dt="2021-06-16T12:04:19.504" v="1636" actId="207"/>
          <ac:spMkLst>
            <pc:docMk/>
            <pc:sldMk cId="871892061" sldId="294"/>
            <ac:spMk id="2" creationId="{5016AEAB-2B52-4468-9609-98290E772B94}"/>
          </ac:spMkLst>
        </pc:spChg>
        <pc:spChg chg="add mod">
          <ac:chgData name="Djordje Rajic" userId="6e72d88b988aea22" providerId="LiveId" clId="{BE097689-5EA3-4217-BF43-3112FB3E953C}" dt="2021-06-16T12:06:35.180" v="1654" actId="1076"/>
          <ac:spMkLst>
            <pc:docMk/>
            <pc:sldMk cId="871892061" sldId="294"/>
            <ac:spMk id="8" creationId="{44D0D4C8-3F37-4DEA-B494-2A4AF6E3F334}"/>
          </ac:spMkLst>
        </pc:spChg>
        <pc:cxnChg chg="add mod">
          <ac:chgData name="Djordje Rajic" userId="6e72d88b988aea22" providerId="LiveId" clId="{BE097689-5EA3-4217-BF43-3112FB3E953C}" dt="2021-06-16T12:05:35.206" v="1640" actId="208"/>
          <ac:cxnSpMkLst>
            <pc:docMk/>
            <pc:sldMk cId="871892061" sldId="294"/>
            <ac:cxnSpMk id="7" creationId="{2F404727-2F36-4F6B-B683-A68BF64ED35F}"/>
          </ac:cxnSpMkLst>
        </pc:cxnChg>
      </pc:sldChg>
      <pc:sldChg chg="addSp delSp modSp add mod">
        <pc:chgData name="Djordje Rajic" userId="6e72d88b988aea22" providerId="LiveId" clId="{BE097689-5EA3-4217-BF43-3112FB3E953C}" dt="2021-06-16T12:07:09.870" v="1671" actId="478"/>
        <pc:sldMkLst>
          <pc:docMk/>
          <pc:sldMk cId="1431395796" sldId="295"/>
        </pc:sldMkLst>
        <pc:spChg chg="add del mod">
          <ac:chgData name="Djordje Rajic" userId="6e72d88b988aea22" providerId="LiveId" clId="{BE097689-5EA3-4217-BF43-3112FB3E953C}" dt="2021-06-16T12:07:09.870" v="1671" actId="478"/>
          <ac:spMkLst>
            <pc:docMk/>
            <pc:sldMk cId="1431395796" sldId="295"/>
            <ac:spMk id="11" creationId="{C8CEDDCB-C3E7-48B7-B42A-6291B85F0515}"/>
          </ac:spMkLst>
        </pc:spChg>
        <pc:spChg chg="add del mod">
          <ac:chgData name="Djordje Rajic" userId="6e72d88b988aea22" providerId="LiveId" clId="{BE097689-5EA3-4217-BF43-3112FB3E953C}" dt="2021-06-16T12:06:54.083" v="1661"/>
          <ac:spMkLst>
            <pc:docMk/>
            <pc:sldMk cId="1431395796" sldId="295"/>
            <ac:spMk id="13" creationId="{5A7852AA-EC9B-45B9-AA5F-809F65C37406}"/>
          </ac:spMkLst>
        </pc:spChg>
        <pc:cxnChg chg="mod">
          <ac:chgData name="Djordje Rajic" userId="6e72d88b988aea22" providerId="LiveId" clId="{BE097689-5EA3-4217-BF43-3112FB3E953C}" dt="2021-06-16T12:06:43.323" v="1656" actId="14100"/>
          <ac:cxnSpMkLst>
            <pc:docMk/>
            <pc:sldMk cId="1431395796" sldId="295"/>
            <ac:cxnSpMk id="7" creationId="{2F404727-2F36-4F6B-B683-A68BF64ED35F}"/>
          </ac:cxnSpMkLst>
        </pc:cxnChg>
        <pc:cxnChg chg="add del mod">
          <ac:chgData name="Djordje Rajic" userId="6e72d88b988aea22" providerId="LiveId" clId="{BE097689-5EA3-4217-BF43-3112FB3E953C}" dt="2021-06-16T12:07:09.870" v="1671" actId="478"/>
          <ac:cxnSpMkLst>
            <pc:docMk/>
            <pc:sldMk cId="1431395796" sldId="295"/>
            <ac:cxnSpMk id="10" creationId="{F4FE4CDF-0F58-4D8B-8C32-19BF94711B4A}"/>
          </ac:cxnSpMkLst>
        </pc:cxnChg>
        <pc:cxnChg chg="add del mod">
          <ac:chgData name="Djordje Rajic" userId="6e72d88b988aea22" providerId="LiveId" clId="{BE097689-5EA3-4217-BF43-3112FB3E953C}" dt="2021-06-16T12:06:54.083" v="1661"/>
          <ac:cxnSpMkLst>
            <pc:docMk/>
            <pc:sldMk cId="1431395796" sldId="295"/>
            <ac:cxnSpMk id="12" creationId="{802DF6BC-8DF0-46AE-8E1A-7D38080270DA}"/>
          </ac:cxnSpMkLst>
        </pc:cxnChg>
      </pc:sldChg>
      <pc:sldChg chg="addSp modSp add mod">
        <pc:chgData name="Djordje Rajic" userId="6e72d88b988aea22" providerId="LiveId" clId="{BE097689-5EA3-4217-BF43-3112FB3E953C}" dt="2021-06-16T12:07:23.778" v="1681" actId="20577"/>
        <pc:sldMkLst>
          <pc:docMk/>
          <pc:sldMk cId="549907928" sldId="296"/>
        </pc:sldMkLst>
        <pc:spChg chg="add mod">
          <ac:chgData name="Djordje Rajic" userId="6e72d88b988aea22" providerId="LiveId" clId="{BE097689-5EA3-4217-BF43-3112FB3E953C}" dt="2021-06-16T12:07:23.778" v="1681" actId="20577"/>
          <ac:spMkLst>
            <pc:docMk/>
            <pc:sldMk cId="549907928" sldId="296"/>
            <ac:spMk id="13" creationId="{278BD55F-B2F4-4815-B2CF-EEC6D8B2A54D}"/>
          </ac:spMkLst>
        </pc:spChg>
        <pc:cxnChg chg="add mod">
          <ac:chgData name="Djordje Rajic" userId="6e72d88b988aea22" providerId="LiveId" clId="{BE097689-5EA3-4217-BF43-3112FB3E953C}" dt="2021-06-16T12:07:19.604" v="1673" actId="1076"/>
          <ac:cxnSpMkLst>
            <pc:docMk/>
            <pc:sldMk cId="549907928" sldId="296"/>
            <ac:cxnSpMk id="12" creationId="{4EBE9D40-74B0-43C9-9920-CE945436B776}"/>
          </ac:cxnSpMkLst>
        </pc:cxnChg>
      </pc:sldChg>
      <pc:sldChg chg="add">
        <pc:chgData name="Djordje Rajic" userId="6e72d88b988aea22" providerId="LiveId" clId="{BE097689-5EA3-4217-BF43-3112FB3E953C}" dt="2021-06-16T12:07:03.143" v="1669"/>
        <pc:sldMkLst>
          <pc:docMk/>
          <pc:sldMk cId="1034778496" sldId="297"/>
        </pc:sldMkLst>
      </pc:sldChg>
      <pc:sldChg chg="addSp modSp add mod">
        <pc:chgData name="Djordje Rajic" userId="6e72d88b988aea22" providerId="LiveId" clId="{BE097689-5EA3-4217-BF43-3112FB3E953C}" dt="2021-06-16T12:10:47.821" v="1718" actId="13822"/>
        <pc:sldMkLst>
          <pc:docMk/>
          <pc:sldMk cId="1906641491" sldId="298"/>
        </pc:sldMkLst>
        <pc:spChg chg="add mod">
          <ac:chgData name="Djordje Rajic" userId="6e72d88b988aea22" providerId="LiveId" clId="{BE097689-5EA3-4217-BF43-3112FB3E953C}" dt="2021-06-16T12:10:20.377" v="1713" actId="207"/>
          <ac:spMkLst>
            <pc:docMk/>
            <pc:sldMk cId="1906641491" sldId="298"/>
            <ac:spMk id="4" creationId="{F4EE10C2-C7D7-4D96-A1BD-E56E3D46C9EA}"/>
          </ac:spMkLst>
        </pc:spChg>
        <pc:cxnChg chg="add mod">
          <ac:chgData name="Djordje Rajic" userId="6e72d88b988aea22" providerId="LiveId" clId="{BE097689-5EA3-4217-BF43-3112FB3E953C}" dt="2021-06-16T12:10:47.821" v="1718" actId="13822"/>
          <ac:cxnSpMkLst>
            <pc:docMk/>
            <pc:sldMk cId="1906641491" sldId="298"/>
            <ac:cxnSpMk id="14" creationId="{06F71A1C-7DC4-436D-A69A-F1BE8C4F4F7E}"/>
          </ac:cxnSpMkLst>
        </pc:cxnChg>
      </pc:sldChg>
      <pc:sldChg chg="addSp modSp add mod">
        <pc:chgData name="Djordje Rajic" userId="6e72d88b988aea22" providerId="LiveId" clId="{BE097689-5EA3-4217-BF43-3112FB3E953C}" dt="2021-06-16T12:11:36.329" v="1740" actId="207"/>
        <pc:sldMkLst>
          <pc:docMk/>
          <pc:sldMk cId="637590509" sldId="299"/>
        </pc:sldMkLst>
        <pc:spChg chg="add mod">
          <ac:chgData name="Djordje Rajic" userId="6e72d88b988aea22" providerId="LiveId" clId="{BE097689-5EA3-4217-BF43-3112FB3E953C}" dt="2021-06-16T12:11:36.329" v="1740" actId="207"/>
          <ac:spMkLst>
            <pc:docMk/>
            <pc:sldMk cId="637590509" sldId="299"/>
            <ac:spMk id="15" creationId="{2857D877-3DD0-4C4C-9A25-B81163780FBE}"/>
          </ac:spMkLst>
        </pc:spChg>
        <pc:cxnChg chg="add mod">
          <ac:chgData name="Djordje Rajic" userId="6e72d88b988aea22" providerId="LiveId" clId="{BE097689-5EA3-4217-BF43-3112FB3E953C}" dt="2021-06-16T12:11:31.712" v="1739" actId="208"/>
          <ac:cxnSpMkLst>
            <pc:docMk/>
            <pc:sldMk cId="637590509" sldId="299"/>
            <ac:cxnSpMk id="16" creationId="{E9FDE402-604F-4B3E-8FCC-6579A244E866}"/>
          </ac:cxnSpMkLst>
        </pc:cxnChg>
      </pc:sldChg>
      <pc:sldChg chg="addSp modSp add mod">
        <pc:chgData name="Djordje Rajic" userId="6e72d88b988aea22" providerId="LiveId" clId="{BE097689-5EA3-4217-BF43-3112FB3E953C}" dt="2021-06-16T12:13:07.268" v="1753" actId="207"/>
        <pc:sldMkLst>
          <pc:docMk/>
          <pc:sldMk cId="3906861097" sldId="300"/>
        </pc:sldMkLst>
        <pc:spChg chg="add mod">
          <ac:chgData name="Djordje Rajic" userId="6e72d88b988aea22" providerId="LiveId" clId="{BE097689-5EA3-4217-BF43-3112FB3E953C}" dt="2021-06-16T12:13:07.268" v="1753" actId="207"/>
          <ac:spMkLst>
            <pc:docMk/>
            <pc:sldMk cId="3906861097" sldId="300"/>
            <ac:spMk id="17" creationId="{7CD17406-4FEF-4BB9-85B6-E544174A917B}"/>
          </ac:spMkLst>
        </pc:spChg>
        <pc:cxnChg chg="add mod">
          <ac:chgData name="Djordje Rajic" userId="6e72d88b988aea22" providerId="LiveId" clId="{BE097689-5EA3-4217-BF43-3112FB3E953C}" dt="2021-06-16T12:13:03.179" v="1752" actId="208"/>
          <ac:cxnSpMkLst>
            <pc:docMk/>
            <pc:sldMk cId="3906861097" sldId="300"/>
            <ac:cxnSpMk id="18" creationId="{A81E8370-34D1-4081-B5E1-D1AADAEBE499}"/>
          </ac:cxnSpMkLst>
        </pc:cxnChg>
      </pc:sldChg>
      <pc:sldChg chg="addSp modSp add mod">
        <pc:chgData name="Djordje Rajic" userId="6e72d88b988aea22" providerId="LiveId" clId="{BE097689-5EA3-4217-BF43-3112FB3E953C}" dt="2021-06-16T12:13:55.857" v="1759" actId="14100"/>
        <pc:sldMkLst>
          <pc:docMk/>
          <pc:sldMk cId="3833956377" sldId="301"/>
        </pc:sldMkLst>
        <pc:spChg chg="mod">
          <ac:chgData name="Djordje Rajic" userId="6e72d88b988aea22" providerId="LiveId" clId="{BE097689-5EA3-4217-BF43-3112FB3E953C}" dt="2021-06-16T12:13:28.175" v="1755" actId="1076"/>
          <ac:spMkLst>
            <pc:docMk/>
            <pc:sldMk cId="3833956377" sldId="301"/>
            <ac:spMk id="2" creationId="{5016AEAB-2B52-4468-9609-98290E772B94}"/>
          </ac:spMkLst>
        </pc:spChg>
        <pc:spChg chg="mod">
          <ac:chgData name="Djordje Rajic" userId="6e72d88b988aea22" providerId="LiveId" clId="{BE097689-5EA3-4217-BF43-3112FB3E953C}" dt="2021-06-16T12:13:28.175" v="1755" actId="1076"/>
          <ac:spMkLst>
            <pc:docMk/>
            <pc:sldMk cId="3833956377" sldId="301"/>
            <ac:spMk id="4" creationId="{F4EE10C2-C7D7-4D96-A1BD-E56E3D46C9EA}"/>
          </ac:spMkLst>
        </pc:spChg>
        <pc:spChg chg="mod">
          <ac:chgData name="Djordje Rajic" userId="6e72d88b988aea22" providerId="LiveId" clId="{BE097689-5EA3-4217-BF43-3112FB3E953C}" dt="2021-06-16T12:13:28.175" v="1755" actId="1076"/>
          <ac:spMkLst>
            <pc:docMk/>
            <pc:sldMk cId="3833956377" sldId="301"/>
            <ac:spMk id="8" creationId="{44D0D4C8-3F37-4DEA-B494-2A4AF6E3F334}"/>
          </ac:spMkLst>
        </pc:spChg>
        <pc:spChg chg="mod">
          <ac:chgData name="Djordje Rajic" userId="6e72d88b988aea22" providerId="LiveId" clId="{BE097689-5EA3-4217-BF43-3112FB3E953C}" dt="2021-06-16T12:13:28.175" v="1755" actId="1076"/>
          <ac:spMkLst>
            <pc:docMk/>
            <pc:sldMk cId="3833956377" sldId="301"/>
            <ac:spMk id="11" creationId="{C8CEDDCB-C3E7-48B7-B42A-6291B85F0515}"/>
          </ac:spMkLst>
        </pc:spChg>
        <pc:spChg chg="mod">
          <ac:chgData name="Djordje Rajic" userId="6e72d88b988aea22" providerId="LiveId" clId="{BE097689-5EA3-4217-BF43-3112FB3E953C}" dt="2021-06-16T12:13:28.175" v="1755" actId="1076"/>
          <ac:spMkLst>
            <pc:docMk/>
            <pc:sldMk cId="3833956377" sldId="301"/>
            <ac:spMk id="13" creationId="{278BD55F-B2F4-4815-B2CF-EEC6D8B2A54D}"/>
          </ac:spMkLst>
        </pc:spChg>
        <pc:spChg chg="mod">
          <ac:chgData name="Djordje Rajic" userId="6e72d88b988aea22" providerId="LiveId" clId="{BE097689-5EA3-4217-BF43-3112FB3E953C}" dt="2021-06-16T12:13:28.175" v="1755" actId="1076"/>
          <ac:spMkLst>
            <pc:docMk/>
            <pc:sldMk cId="3833956377" sldId="301"/>
            <ac:spMk id="15" creationId="{2857D877-3DD0-4C4C-9A25-B81163780FBE}"/>
          </ac:spMkLst>
        </pc:spChg>
        <pc:spChg chg="mod">
          <ac:chgData name="Djordje Rajic" userId="6e72d88b988aea22" providerId="LiveId" clId="{BE097689-5EA3-4217-BF43-3112FB3E953C}" dt="2021-06-16T12:13:28.175" v="1755" actId="1076"/>
          <ac:spMkLst>
            <pc:docMk/>
            <pc:sldMk cId="3833956377" sldId="301"/>
            <ac:spMk id="17" creationId="{7CD17406-4FEF-4BB9-85B6-E544174A917B}"/>
          </ac:spMkLst>
        </pc:spChg>
        <pc:spChg chg="add mod ord">
          <ac:chgData name="Djordje Rajic" userId="6e72d88b988aea22" providerId="LiveId" clId="{BE097689-5EA3-4217-BF43-3112FB3E953C}" dt="2021-06-16T12:13:55.857" v="1759" actId="14100"/>
          <ac:spMkLst>
            <pc:docMk/>
            <pc:sldMk cId="3833956377" sldId="301"/>
            <ac:spMk id="19" creationId="{A30E38A3-08AF-4B9A-BD88-0278DFD3EFA7}"/>
          </ac:spMkLst>
        </pc:spChg>
        <pc:cxnChg chg="mod">
          <ac:chgData name="Djordje Rajic" userId="6e72d88b988aea22" providerId="LiveId" clId="{BE097689-5EA3-4217-BF43-3112FB3E953C}" dt="2021-06-16T12:13:28.175" v="1755" actId="1076"/>
          <ac:cxnSpMkLst>
            <pc:docMk/>
            <pc:sldMk cId="3833956377" sldId="301"/>
            <ac:cxnSpMk id="7" creationId="{2F404727-2F36-4F6B-B683-A68BF64ED35F}"/>
          </ac:cxnSpMkLst>
        </pc:cxnChg>
        <pc:cxnChg chg="mod">
          <ac:chgData name="Djordje Rajic" userId="6e72d88b988aea22" providerId="LiveId" clId="{BE097689-5EA3-4217-BF43-3112FB3E953C}" dt="2021-06-16T12:13:28.175" v="1755" actId="1076"/>
          <ac:cxnSpMkLst>
            <pc:docMk/>
            <pc:sldMk cId="3833956377" sldId="301"/>
            <ac:cxnSpMk id="10" creationId="{F4FE4CDF-0F58-4D8B-8C32-19BF94711B4A}"/>
          </ac:cxnSpMkLst>
        </pc:cxnChg>
        <pc:cxnChg chg="mod">
          <ac:chgData name="Djordje Rajic" userId="6e72d88b988aea22" providerId="LiveId" clId="{BE097689-5EA3-4217-BF43-3112FB3E953C}" dt="2021-06-16T12:13:28.175" v="1755" actId="1076"/>
          <ac:cxnSpMkLst>
            <pc:docMk/>
            <pc:sldMk cId="3833956377" sldId="301"/>
            <ac:cxnSpMk id="12" creationId="{4EBE9D40-74B0-43C9-9920-CE945436B776}"/>
          </ac:cxnSpMkLst>
        </pc:cxnChg>
        <pc:cxnChg chg="mod">
          <ac:chgData name="Djordje Rajic" userId="6e72d88b988aea22" providerId="LiveId" clId="{BE097689-5EA3-4217-BF43-3112FB3E953C}" dt="2021-06-16T12:13:28.175" v="1755" actId="1076"/>
          <ac:cxnSpMkLst>
            <pc:docMk/>
            <pc:sldMk cId="3833956377" sldId="301"/>
            <ac:cxnSpMk id="14" creationId="{06F71A1C-7DC4-436D-A69A-F1BE8C4F4F7E}"/>
          </ac:cxnSpMkLst>
        </pc:cxnChg>
        <pc:cxnChg chg="mod">
          <ac:chgData name="Djordje Rajic" userId="6e72d88b988aea22" providerId="LiveId" clId="{BE097689-5EA3-4217-BF43-3112FB3E953C}" dt="2021-06-16T12:13:28.175" v="1755" actId="1076"/>
          <ac:cxnSpMkLst>
            <pc:docMk/>
            <pc:sldMk cId="3833956377" sldId="301"/>
            <ac:cxnSpMk id="16" creationId="{E9FDE402-604F-4B3E-8FCC-6579A244E866}"/>
          </ac:cxnSpMkLst>
        </pc:cxnChg>
        <pc:cxnChg chg="mod">
          <ac:chgData name="Djordje Rajic" userId="6e72d88b988aea22" providerId="LiveId" clId="{BE097689-5EA3-4217-BF43-3112FB3E953C}" dt="2021-06-16T12:13:28.175" v="1755" actId="1076"/>
          <ac:cxnSpMkLst>
            <pc:docMk/>
            <pc:sldMk cId="3833956377" sldId="301"/>
            <ac:cxnSpMk id="18" creationId="{A81E8370-34D1-4081-B5E1-D1AADAEBE499}"/>
          </ac:cxnSpMkLst>
        </pc:cxnChg>
      </pc:sldChg>
      <pc:sldChg chg="delSp modSp add mod">
        <pc:chgData name="Djordje Rajic" userId="6e72d88b988aea22" providerId="LiveId" clId="{BE097689-5EA3-4217-BF43-3112FB3E953C}" dt="2021-06-16T12:16:33.985" v="1833" actId="20577"/>
        <pc:sldMkLst>
          <pc:docMk/>
          <pc:sldMk cId="3920050645" sldId="302"/>
        </pc:sldMkLst>
        <pc:spChg chg="del">
          <ac:chgData name="Djordje Rajic" userId="6e72d88b988aea22" providerId="LiveId" clId="{BE097689-5EA3-4217-BF43-3112FB3E953C}" dt="2021-06-16T12:15:20.490" v="1761" actId="478"/>
          <ac:spMkLst>
            <pc:docMk/>
            <pc:sldMk cId="3920050645" sldId="302"/>
            <ac:spMk id="2" creationId="{5016AEAB-2B52-4468-9609-98290E772B94}"/>
          </ac:spMkLst>
        </pc:spChg>
        <pc:spChg chg="del">
          <ac:chgData name="Djordje Rajic" userId="6e72d88b988aea22" providerId="LiveId" clId="{BE097689-5EA3-4217-BF43-3112FB3E953C}" dt="2021-06-16T12:15:20.490" v="1761" actId="478"/>
          <ac:spMkLst>
            <pc:docMk/>
            <pc:sldMk cId="3920050645" sldId="302"/>
            <ac:spMk id="4" creationId="{F4EE10C2-C7D7-4D96-A1BD-E56E3D46C9EA}"/>
          </ac:spMkLst>
        </pc:spChg>
        <pc:spChg chg="mod">
          <ac:chgData name="Djordje Rajic" userId="6e72d88b988aea22" providerId="LiveId" clId="{BE097689-5EA3-4217-BF43-3112FB3E953C}" dt="2021-06-16T12:16:14.269" v="1801" actId="1076"/>
          <ac:spMkLst>
            <pc:docMk/>
            <pc:sldMk cId="3920050645" sldId="302"/>
            <ac:spMk id="6" creationId="{69207034-32B3-4EBF-B8E3-69FCB8E17B95}"/>
          </ac:spMkLst>
        </pc:spChg>
        <pc:spChg chg="del">
          <ac:chgData name="Djordje Rajic" userId="6e72d88b988aea22" providerId="LiveId" clId="{BE097689-5EA3-4217-BF43-3112FB3E953C}" dt="2021-06-16T12:15:20.490" v="1761" actId="478"/>
          <ac:spMkLst>
            <pc:docMk/>
            <pc:sldMk cId="3920050645" sldId="302"/>
            <ac:spMk id="8" creationId="{44D0D4C8-3F37-4DEA-B494-2A4AF6E3F334}"/>
          </ac:spMkLst>
        </pc:spChg>
        <pc:spChg chg="mod">
          <ac:chgData name="Djordje Rajic" userId="6e72d88b988aea22" providerId="LiveId" clId="{BE097689-5EA3-4217-BF43-3112FB3E953C}" dt="2021-06-16T12:16:33.985" v="1833" actId="20577"/>
          <ac:spMkLst>
            <pc:docMk/>
            <pc:sldMk cId="3920050645" sldId="302"/>
            <ac:spMk id="9" creationId="{F1D0E290-3EB0-4CBB-920E-23883E31F8C7}"/>
          </ac:spMkLst>
        </pc:spChg>
        <pc:spChg chg="del">
          <ac:chgData name="Djordje Rajic" userId="6e72d88b988aea22" providerId="LiveId" clId="{BE097689-5EA3-4217-BF43-3112FB3E953C}" dt="2021-06-16T12:15:20.490" v="1761" actId="478"/>
          <ac:spMkLst>
            <pc:docMk/>
            <pc:sldMk cId="3920050645" sldId="302"/>
            <ac:spMk id="11" creationId="{C8CEDDCB-C3E7-48B7-B42A-6291B85F0515}"/>
          </ac:spMkLst>
        </pc:spChg>
        <pc:spChg chg="del">
          <ac:chgData name="Djordje Rajic" userId="6e72d88b988aea22" providerId="LiveId" clId="{BE097689-5EA3-4217-BF43-3112FB3E953C}" dt="2021-06-16T12:15:20.490" v="1761" actId="478"/>
          <ac:spMkLst>
            <pc:docMk/>
            <pc:sldMk cId="3920050645" sldId="302"/>
            <ac:spMk id="13" creationId="{278BD55F-B2F4-4815-B2CF-EEC6D8B2A54D}"/>
          </ac:spMkLst>
        </pc:spChg>
        <pc:spChg chg="del">
          <ac:chgData name="Djordje Rajic" userId="6e72d88b988aea22" providerId="LiveId" clId="{BE097689-5EA3-4217-BF43-3112FB3E953C}" dt="2021-06-16T12:15:20.490" v="1761" actId="478"/>
          <ac:spMkLst>
            <pc:docMk/>
            <pc:sldMk cId="3920050645" sldId="302"/>
            <ac:spMk id="15" creationId="{2857D877-3DD0-4C4C-9A25-B81163780FBE}"/>
          </ac:spMkLst>
        </pc:spChg>
        <pc:spChg chg="del">
          <ac:chgData name="Djordje Rajic" userId="6e72d88b988aea22" providerId="LiveId" clId="{BE097689-5EA3-4217-BF43-3112FB3E953C}" dt="2021-06-16T12:15:20.490" v="1761" actId="478"/>
          <ac:spMkLst>
            <pc:docMk/>
            <pc:sldMk cId="3920050645" sldId="302"/>
            <ac:spMk id="17" creationId="{7CD17406-4FEF-4BB9-85B6-E544174A917B}"/>
          </ac:spMkLst>
        </pc:spChg>
        <pc:spChg chg="del">
          <ac:chgData name="Djordje Rajic" userId="6e72d88b988aea22" providerId="LiveId" clId="{BE097689-5EA3-4217-BF43-3112FB3E953C}" dt="2021-06-16T12:15:20.490" v="1761" actId="478"/>
          <ac:spMkLst>
            <pc:docMk/>
            <pc:sldMk cId="3920050645" sldId="302"/>
            <ac:spMk id="19" creationId="{A30E38A3-08AF-4B9A-BD88-0278DFD3EFA7}"/>
          </ac:spMkLst>
        </pc:spChg>
        <pc:picChg chg="mod">
          <ac:chgData name="Djordje Rajic" userId="6e72d88b988aea22" providerId="LiveId" clId="{BE097689-5EA3-4217-BF43-3112FB3E953C}" dt="2021-06-16T12:16:14.269" v="1801" actId="1076"/>
          <ac:picMkLst>
            <pc:docMk/>
            <pc:sldMk cId="3920050645" sldId="302"/>
            <ac:picMk id="3" creationId="{0A0414C4-6373-4A51-8FCB-4975325C4666}"/>
          </ac:picMkLst>
        </pc:picChg>
        <pc:picChg chg="mod">
          <ac:chgData name="Djordje Rajic" userId="6e72d88b988aea22" providerId="LiveId" clId="{BE097689-5EA3-4217-BF43-3112FB3E953C}" dt="2021-06-16T12:16:11.151" v="1800" actId="1076"/>
          <ac:picMkLst>
            <pc:docMk/>
            <pc:sldMk cId="3920050645" sldId="302"/>
            <ac:picMk id="5" creationId="{315E49F9-1ABF-4C9C-9DD4-CB04D7CC94C4}"/>
          </ac:picMkLst>
        </pc:picChg>
        <pc:cxnChg chg="del">
          <ac:chgData name="Djordje Rajic" userId="6e72d88b988aea22" providerId="LiveId" clId="{BE097689-5EA3-4217-BF43-3112FB3E953C}" dt="2021-06-16T12:15:20.490" v="1761" actId="478"/>
          <ac:cxnSpMkLst>
            <pc:docMk/>
            <pc:sldMk cId="3920050645" sldId="302"/>
            <ac:cxnSpMk id="7" creationId="{2F404727-2F36-4F6B-B683-A68BF64ED35F}"/>
          </ac:cxnSpMkLst>
        </pc:cxnChg>
        <pc:cxnChg chg="del">
          <ac:chgData name="Djordje Rajic" userId="6e72d88b988aea22" providerId="LiveId" clId="{BE097689-5EA3-4217-BF43-3112FB3E953C}" dt="2021-06-16T12:15:20.490" v="1761" actId="478"/>
          <ac:cxnSpMkLst>
            <pc:docMk/>
            <pc:sldMk cId="3920050645" sldId="302"/>
            <ac:cxnSpMk id="10" creationId="{F4FE4CDF-0F58-4D8B-8C32-19BF94711B4A}"/>
          </ac:cxnSpMkLst>
        </pc:cxnChg>
        <pc:cxnChg chg="del">
          <ac:chgData name="Djordje Rajic" userId="6e72d88b988aea22" providerId="LiveId" clId="{BE097689-5EA3-4217-BF43-3112FB3E953C}" dt="2021-06-16T12:15:20.490" v="1761" actId="478"/>
          <ac:cxnSpMkLst>
            <pc:docMk/>
            <pc:sldMk cId="3920050645" sldId="302"/>
            <ac:cxnSpMk id="12" creationId="{4EBE9D40-74B0-43C9-9920-CE945436B776}"/>
          </ac:cxnSpMkLst>
        </pc:cxnChg>
        <pc:cxnChg chg="del">
          <ac:chgData name="Djordje Rajic" userId="6e72d88b988aea22" providerId="LiveId" clId="{BE097689-5EA3-4217-BF43-3112FB3E953C}" dt="2021-06-16T12:15:20.490" v="1761" actId="478"/>
          <ac:cxnSpMkLst>
            <pc:docMk/>
            <pc:sldMk cId="3920050645" sldId="302"/>
            <ac:cxnSpMk id="14" creationId="{06F71A1C-7DC4-436D-A69A-F1BE8C4F4F7E}"/>
          </ac:cxnSpMkLst>
        </pc:cxnChg>
        <pc:cxnChg chg="del">
          <ac:chgData name="Djordje Rajic" userId="6e72d88b988aea22" providerId="LiveId" clId="{BE097689-5EA3-4217-BF43-3112FB3E953C}" dt="2021-06-16T12:15:20.490" v="1761" actId="478"/>
          <ac:cxnSpMkLst>
            <pc:docMk/>
            <pc:sldMk cId="3920050645" sldId="302"/>
            <ac:cxnSpMk id="16" creationId="{E9FDE402-604F-4B3E-8FCC-6579A244E866}"/>
          </ac:cxnSpMkLst>
        </pc:cxnChg>
        <pc:cxnChg chg="del">
          <ac:chgData name="Djordje Rajic" userId="6e72d88b988aea22" providerId="LiveId" clId="{BE097689-5EA3-4217-BF43-3112FB3E953C}" dt="2021-06-16T12:15:20.490" v="1761" actId="478"/>
          <ac:cxnSpMkLst>
            <pc:docMk/>
            <pc:sldMk cId="3920050645" sldId="302"/>
            <ac:cxnSpMk id="18" creationId="{A81E8370-34D1-4081-B5E1-D1AADAEBE4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20C3-CCF3-41A2-A3D1-A1741DD76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FB9F3-E251-437C-8A16-BA73F8E8A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35C13-4558-4AFE-94C9-2347AB48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B6D-4AB7-460D-AB91-34DD28FABB7E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C792E-BA6B-4126-94DF-D2210AAD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F02A1-C78B-4360-AB96-60BA9150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8F51-08BD-4AE7-9C0C-46B4C7105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10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433F-52E4-4530-BE93-0A4AAC10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232B9-39B5-4165-ACB8-A380F57EE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A9DF7-1B66-4397-BECD-F5AC714A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B6D-4AB7-460D-AB91-34DD28FABB7E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AB94-24DD-404C-98FE-372CB3E9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5818-9B1B-489B-929F-FF508183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8F51-08BD-4AE7-9C0C-46B4C7105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37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B5EA7-9928-4FB0-961C-DF0EC00CD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68BB7-E9D9-477E-BADD-6394FE02D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437F-33C1-4099-AC2E-3967BA8B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B6D-4AB7-460D-AB91-34DD28FABB7E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2AE6-1BDA-4E70-86A9-E907DAD0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E8BF-384C-4142-B128-94C3AEB9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8F51-08BD-4AE7-9C0C-46B4C7105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73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B1C3-C7C6-4D7B-8957-8E70B249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5376-F856-4F9A-B278-E3613D0B1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14386-CA7B-4FE6-B223-DC986074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B6D-4AB7-460D-AB91-34DD28FABB7E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64634-6E90-4BD4-8CFF-DC2E748A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5F9C8-752F-4F36-A67E-1B7452B5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8F51-08BD-4AE7-9C0C-46B4C7105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8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192C-A39F-49C1-9C46-E03362EB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C4419-DCC3-4081-B989-8D86BAD9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DA5D-6BD5-4F37-ABB6-A5601E92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B6D-4AB7-460D-AB91-34DD28FABB7E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DCEC-8FF9-442A-9FFD-DC290AF1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2CDE-5C94-469B-912B-D44A01DA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8F51-08BD-4AE7-9C0C-46B4C7105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68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C6B2-BA60-432B-AFFD-FB7FDCF1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A7BB-0D18-470E-A112-EE30AE555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D44C2-877D-436F-9213-94E8D050F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EF4C4-ACD4-4084-AC5C-C634A183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B6D-4AB7-460D-AB91-34DD28FABB7E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1364F-923D-4B05-9A72-30B03984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472D-46D0-455F-82E3-8216A67D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8F51-08BD-4AE7-9C0C-46B4C7105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53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FD13-2534-4A2C-951A-580B31F4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A913-9398-42CB-BC5F-A5A5CA881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F858C-B5A4-4D71-B345-C1C0F57E7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BB3A0-12DE-4EF8-97A7-9B40877A9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C5633-BC6D-48D9-A0E0-E4900B9C8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42ECC-7CC0-4E7A-8433-0794E7E6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B6D-4AB7-460D-AB91-34DD28FABB7E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745E0-5BD6-492B-981F-067FA9B4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69489-E9B9-48E4-807C-965D2C0A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8F51-08BD-4AE7-9C0C-46B4C7105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58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D642-63B4-41ED-B87E-07DC6854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FB923-E30D-4D34-9051-CE4D4265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B6D-4AB7-460D-AB91-34DD28FABB7E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0FAC7-2187-446E-8A50-6F767DAE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C95FF-356F-40D0-9727-468E2714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8F51-08BD-4AE7-9C0C-46B4C7105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28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22861-BF13-48D8-A4D7-2EC320ED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B6D-4AB7-460D-AB91-34DD28FABB7E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B3CB3-ADAE-4751-9696-3E68230F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BEF95-DDB7-4822-B0A0-609979DD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8F51-08BD-4AE7-9C0C-46B4C7105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02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A662-37E7-4B3C-9BF5-5104A740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5162-7571-4ED3-88CE-0A71392A3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AAE67-266E-49E0-97ED-A5ADBBDB9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3672B-780D-48DA-872E-F30097ED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B6D-4AB7-460D-AB91-34DD28FABB7E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C3581-4C34-42DB-9980-86A69526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A70DA-636A-45A9-98C0-92B208C8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8F51-08BD-4AE7-9C0C-46B4C7105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28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C951-883B-4BED-BF36-BAD79E5B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A9ED1-DFE9-4E97-81E1-AAD3CBD89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FB28C-54E0-4546-9726-2E48A96C3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78503-2426-4446-A41B-1E25CC39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1B6D-4AB7-460D-AB91-34DD28FABB7E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846E3-9707-4FE0-B995-69E8E6A6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245E6-9EA1-42ED-92DF-C445E47E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8F51-08BD-4AE7-9C0C-46B4C7105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4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4572F-C016-43D3-8938-63363E88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C234A-D263-4597-AA08-3989F5038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9C0F-F122-4461-AD4C-DA4FA9DF1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1B6D-4AB7-460D-AB91-34DD28FABB7E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43F4A-6FED-4FD8-B50C-B61062D99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CC44-0681-4802-B13A-2A67C46BE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38F51-08BD-4AE7-9C0C-46B4C7105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3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E587AA8-2776-46AB-BFB7-759BE542C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30" y="1968566"/>
            <a:ext cx="4673391" cy="2920868"/>
          </a:xfrm>
          <a:prstGeom prst="rect">
            <a:avLst/>
          </a:prstGeom>
        </p:spPr>
      </p:pic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DD290-46AF-4D66-8982-2520D17E2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6285310" cy="3199862"/>
          </a:xfrm>
        </p:spPr>
        <p:txBody>
          <a:bodyPr anchor="b">
            <a:normAutofit/>
          </a:bodyPr>
          <a:lstStyle/>
          <a:p>
            <a:pPr algn="l"/>
            <a:br>
              <a:rPr lang="de-AT" sz="6600" dirty="0">
                <a:solidFill>
                  <a:srgbClr val="FFFFF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</a:br>
            <a:r>
              <a:rPr lang="de-AT" sz="6600" dirty="0">
                <a:solidFill>
                  <a:srgbClr val="FFFFF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Flora Web Service</a:t>
            </a:r>
            <a:endParaRPr lang="en-GB" sz="6600" dirty="0">
              <a:solidFill>
                <a:srgbClr val="FFFFFF"/>
              </a:solidFill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146BA-CFF8-4AF7-92F7-87207821F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804951" cy="1687815"/>
          </a:xfrm>
        </p:spPr>
        <p:txBody>
          <a:bodyPr anchor="t">
            <a:normAutofit/>
          </a:bodyPr>
          <a:lstStyle/>
          <a:p>
            <a:pPr algn="l"/>
            <a:r>
              <a:rPr lang="de-AT" i="1" dirty="0">
                <a:solidFill>
                  <a:srgbClr val="FFFFF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Team: Eldin Abdic, Djordje Rajic, Nikola Tomic</a:t>
            </a:r>
            <a:endParaRPr lang="en-GB" i="1" dirty="0">
              <a:solidFill>
                <a:srgbClr val="FFFFFF"/>
              </a:solidFill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9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4309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0769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2459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1529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And search for plants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687216-0325-4383-84A3-ED411EAD718A}"/>
              </a:ext>
            </a:extLst>
          </p:cNvPr>
          <p:cNvSpPr/>
          <p:nvPr/>
        </p:nvSpPr>
        <p:spPr>
          <a:xfrm>
            <a:off x="5509188" y="2286000"/>
            <a:ext cx="1497673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GET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AC1FB3-BF42-4F77-971B-8D33748D4DD8}"/>
              </a:ext>
            </a:extLst>
          </p:cNvPr>
          <p:cNvSpPr txBox="1"/>
          <p:nvPr/>
        </p:nvSpPr>
        <p:spPr>
          <a:xfrm>
            <a:off x="7006860" y="2359967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/search?q=</a:t>
            </a:r>
            <a:r>
              <a:rPr lang="de-AT" sz="2400" dirty="0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Acacia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D291C-9013-4DEA-878B-996B2CF56058}"/>
              </a:ext>
            </a:extLst>
          </p:cNvPr>
          <p:cNvSpPr txBox="1"/>
          <p:nvPr/>
        </p:nvSpPr>
        <p:spPr>
          <a:xfrm>
            <a:off x="5854700" y="3771900"/>
            <a:ext cx="5511800" cy="375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59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4309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0769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2459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1529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And search for plants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8947F-8034-473C-A3EC-4B4A296A9D52}"/>
              </a:ext>
            </a:extLst>
          </p:cNvPr>
          <p:cNvSpPr/>
          <p:nvPr/>
        </p:nvSpPr>
        <p:spPr>
          <a:xfrm>
            <a:off x="5338816" y="1841242"/>
            <a:ext cx="7099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hits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[</a:t>
            </a:r>
          </a:p>
          <a:p>
            <a:r>
              <a:rPr lang="en-GB" sz="1600" b="1" dirty="0">
                <a:solidFill>
                  <a:srgbClr val="444444"/>
                </a:solidFill>
                <a:latin typeface="Courier New" panose="02070309020205020404" pitchFamily="49" charset="0"/>
              </a:rPr>
              <a:t>  </a:t>
            </a:r>
            <a:r>
              <a:rPr lang="en-GB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solidFill>
                  <a:srgbClr val="444444"/>
                </a:solidFill>
                <a:latin typeface="Courier New" panose="02070309020205020404" pitchFamily="49" charset="0"/>
              </a:rPr>
              <a:t>    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latin_name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0" i="0" dirty="0">
                <a:solidFill>
                  <a:srgbClr val="0B7500"/>
                </a:solidFill>
                <a:effectLst/>
                <a:latin typeface="Courier New" panose="02070309020205020404" pitchFamily="49" charset="0"/>
              </a:rPr>
              <a:t>"Acacia </a:t>
            </a:r>
            <a:r>
              <a:rPr lang="en-GB" sz="1600" b="0" i="0" dirty="0" err="1">
                <a:solidFill>
                  <a:srgbClr val="0B7500"/>
                </a:solidFill>
                <a:effectLst/>
                <a:latin typeface="Courier New" panose="02070309020205020404" pitchFamily="49" charset="0"/>
              </a:rPr>
              <a:t>alata</a:t>
            </a:r>
            <a:r>
              <a:rPr lang="en-GB" sz="1600" b="0" i="0" dirty="0">
                <a:solidFill>
                  <a:srgbClr val="0B75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common_name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[</a:t>
            </a:r>
          </a:p>
          <a:p>
            <a:r>
              <a:rPr lang="en-GB" sz="1600" b="1" dirty="0">
                <a:solidFill>
                  <a:srgbClr val="444444"/>
                </a:solidFill>
                <a:latin typeface="Courier New" panose="02070309020205020404" pitchFamily="49" charset="0"/>
              </a:rPr>
              <a:t>       </a:t>
            </a:r>
            <a:r>
              <a:rPr lang="en-GB" sz="1600" b="0" i="0" dirty="0">
                <a:solidFill>
                  <a:srgbClr val="0B7500"/>
                </a:solidFill>
                <a:effectLst/>
                <a:latin typeface="Courier New" panose="02070309020205020404" pitchFamily="49" charset="0"/>
              </a:rPr>
              <a:t>"Winged wattle“</a:t>
            </a:r>
          </a:p>
          <a:p>
            <a:r>
              <a:rPr lang="en-GB" sz="1600" dirty="0">
                <a:solidFill>
                  <a:srgbClr val="0B7500"/>
                </a:solidFill>
                <a:latin typeface="Courier New" panose="02070309020205020404" pitchFamily="49" charset="0"/>
              </a:rPr>
              <a:t>     </a:t>
            </a:r>
            <a:r>
              <a:rPr lang="en-GB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    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metadata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solidFill>
                  <a:srgbClr val="444444"/>
                </a:solidFill>
                <a:latin typeface="Courier New" panose="02070309020205020404" pitchFamily="49" charset="0"/>
              </a:rPr>
              <a:t>        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Category: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0" i="0" dirty="0">
                <a:solidFill>
                  <a:srgbClr val="0B7500"/>
                </a:solidFill>
                <a:effectLst/>
                <a:latin typeface="Courier New" panose="02070309020205020404" pitchFamily="49" charset="0"/>
              </a:rPr>
              <a:t>"shrub - medium, shrub - small"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        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Flower Colour: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0" i="0" dirty="0">
                <a:solidFill>
                  <a:srgbClr val="0B7500"/>
                </a:solidFill>
                <a:effectLst/>
                <a:latin typeface="Courier New" panose="02070309020205020404" pitchFamily="49" charset="0"/>
              </a:rPr>
              <a:t>"white, cream, yellow"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        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Flowering Time: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0" i="0" dirty="0">
                <a:solidFill>
                  <a:srgbClr val="0B7500"/>
                </a:solidFill>
                <a:effectLst/>
                <a:latin typeface="Courier New" panose="02070309020205020404" pitchFamily="49" charset="0"/>
              </a:rPr>
              <a:t>"Jun to Sep"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,“</a:t>
            </a:r>
          </a:p>
          <a:p>
            <a:r>
              <a:rPr lang="en-GB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“Botanical Family: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0" i="0" dirty="0">
                <a:solidFill>
                  <a:srgbClr val="0B7500"/>
                </a:solidFill>
                <a:effectLst/>
                <a:latin typeface="Courier New" panose="02070309020205020404" pitchFamily="49" charset="0"/>
              </a:rPr>
              <a:t>"Fabaceae“</a:t>
            </a:r>
          </a:p>
          <a:p>
            <a:r>
              <a:rPr lang="en-GB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  }</a:t>
            </a:r>
          </a:p>
          <a:p>
            <a:r>
              <a:rPr lang="en-GB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 }</a:t>
            </a:r>
          </a:p>
          <a:p>
            <a:r>
              <a:rPr lang="en-GB" sz="1600" b="1" dirty="0">
                <a:solidFill>
                  <a:srgbClr val="444444"/>
                </a:solidFill>
                <a:latin typeface="Courier New" panose="02070309020205020404" pitchFamily="49" charset="0"/>
              </a:rPr>
              <a:t>     ...</a:t>
            </a:r>
            <a:endParaRPr lang="en-GB" sz="1600" b="1" i="0" dirty="0">
              <a:solidFill>
                <a:srgbClr val="44444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444444"/>
                </a:solidFill>
                <a:latin typeface="Courier New" panose="02070309020205020404" pitchFamily="49" charset="0"/>
              </a:rPr>
              <a:t>    </a:t>
            </a:r>
            <a:r>
              <a:rPr lang="en-GB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offset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1" i="0" dirty="0">
                <a:solidFill>
                  <a:srgbClr val="1A01CC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limit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1" i="0" dirty="0">
                <a:solidFill>
                  <a:srgbClr val="1A01CC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0" i="0" dirty="0">
                <a:solidFill>
                  <a:srgbClr val="0B7500"/>
                </a:solidFill>
                <a:effectLst/>
                <a:latin typeface="Courier New" panose="02070309020205020404" pitchFamily="49" charset="0"/>
              </a:rPr>
              <a:t>"Acacia"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nbHits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1" i="0" dirty="0">
                <a:solidFill>
                  <a:srgbClr val="1A01CC"/>
                </a:solidFill>
                <a:effectLst/>
                <a:latin typeface="Courier New" panose="02070309020205020404" pitchFamily="49" charset="0"/>
              </a:rPr>
              <a:t>20</a:t>
            </a:r>
          </a:p>
          <a:p>
            <a:r>
              <a:rPr lang="en-GB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}</a:t>
            </a:r>
            <a:endParaRPr lang="en-GB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64340-1AD2-4679-9707-9ED3027F2571}"/>
              </a:ext>
            </a:extLst>
          </p:cNvPr>
          <p:cNvSpPr/>
          <p:nvPr/>
        </p:nvSpPr>
        <p:spPr>
          <a:xfrm>
            <a:off x="5503075" y="1096679"/>
            <a:ext cx="1497673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GET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DCA9E-F06D-4567-89E3-69C204DA9BB7}"/>
              </a:ext>
            </a:extLst>
          </p:cNvPr>
          <p:cNvSpPr txBox="1"/>
          <p:nvPr/>
        </p:nvSpPr>
        <p:spPr>
          <a:xfrm>
            <a:off x="7000747" y="1170646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/search?q=</a:t>
            </a:r>
            <a:r>
              <a:rPr lang="de-AT" sz="2400" dirty="0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Acacia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501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4309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0769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2459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1529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Try another 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64340-1AD2-4679-9707-9ED3027F2571}"/>
              </a:ext>
            </a:extLst>
          </p:cNvPr>
          <p:cNvSpPr/>
          <p:nvPr/>
        </p:nvSpPr>
        <p:spPr>
          <a:xfrm>
            <a:off x="5503075" y="1096679"/>
            <a:ext cx="1497673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GET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DCA9E-F06D-4567-89E3-69C204DA9BB7}"/>
              </a:ext>
            </a:extLst>
          </p:cNvPr>
          <p:cNvSpPr txBox="1"/>
          <p:nvPr/>
        </p:nvSpPr>
        <p:spPr>
          <a:xfrm>
            <a:off x="7000747" y="1170646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/search?q=</a:t>
            </a:r>
            <a:r>
              <a:rPr lang="de-AT" sz="2400" dirty="0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Daisy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44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4309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0769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2459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1529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 results ? </a:t>
            </a:r>
          </a:p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Do not worry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8947F-8034-473C-A3EC-4B4A296A9D52}"/>
              </a:ext>
            </a:extLst>
          </p:cNvPr>
          <p:cNvSpPr/>
          <p:nvPr/>
        </p:nvSpPr>
        <p:spPr>
          <a:xfrm>
            <a:off x="5338816" y="1841242"/>
            <a:ext cx="70993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solidFill>
                  <a:srgbClr val="444444"/>
                </a:solidFill>
                <a:latin typeface="Courier New" panose="02070309020205020404" pitchFamily="49" charset="0"/>
              </a:rPr>
              <a:t>    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hits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</a:p>
          <a:p>
            <a:r>
              <a:rPr lang="en-GB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  []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offset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1" i="0" dirty="0">
                <a:solidFill>
                  <a:srgbClr val="1A01CC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limit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1" i="0" dirty="0">
                <a:solidFill>
                  <a:srgbClr val="1A01CC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0" i="0" dirty="0">
                <a:solidFill>
                  <a:srgbClr val="0B7500"/>
                </a:solidFill>
                <a:effectLst/>
                <a:latin typeface="Courier New" panose="02070309020205020404" pitchFamily="49" charset="0"/>
              </a:rPr>
              <a:t>“Daisy"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nbHits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1" dirty="0">
                <a:solidFill>
                  <a:srgbClr val="1A01CC"/>
                </a:solidFill>
                <a:latin typeface="Courier New" panose="02070309020205020404" pitchFamily="49" charset="0"/>
              </a:rPr>
              <a:t>0</a:t>
            </a:r>
            <a:endParaRPr lang="en-GB" sz="1600" b="1" i="0" dirty="0">
              <a:solidFill>
                <a:srgbClr val="1A01CC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}</a:t>
            </a:r>
            <a:endParaRPr lang="en-GB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64340-1AD2-4679-9707-9ED3027F2571}"/>
              </a:ext>
            </a:extLst>
          </p:cNvPr>
          <p:cNvSpPr/>
          <p:nvPr/>
        </p:nvSpPr>
        <p:spPr>
          <a:xfrm>
            <a:off x="5503075" y="1096679"/>
            <a:ext cx="1497673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GET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DCA9E-F06D-4567-89E3-69C204DA9BB7}"/>
              </a:ext>
            </a:extLst>
          </p:cNvPr>
          <p:cNvSpPr txBox="1"/>
          <p:nvPr/>
        </p:nvSpPr>
        <p:spPr>
          <a:xfrm>
            <a:off x="7000747" y="1170646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/search?q=</a:t>
            </a:r>
            <a:r>
              <a:rPr lang="de-AT" sz="2400" dirty="0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Daisy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2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4309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0769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2459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1529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Our scapers are working to find you that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8947F-8034-473C-A3EC-4B4A296A9D52}"/>
              </a:ext>
            </a:extLst>
          </p:cNvPr>
          <p:cNvSpPr/>
          <p:nvPr/>
        </p:nvSpPr>
        <p:spPr>
          <a:xfrm>
            <a:off x="5338816" y="1841242"/>
            <a:ext cx="70993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GB" sz="1100" b="1" dirty="0">
                <a:solidFill>
                  <a:srgbClr val="444444"/>
                </a:solidFill>
                <a:latin typeface="Courier New" panose="02070309020205020404" pitchFamily="49" charset="0"/>
              </a:rPr>
              <a:t>    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hits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</a:p>
          <a:p>
            <a:r>
              <a:rPr lang="en-GB" sz="11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  []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offset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100" b="1" i="0" dirty="0">
                <a:solidFill>
                  <a:srgbClr val="1A01CC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limit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100" b="1" i="0" dirty="0">
                <a:solidFill>
                  <a:srgbClr val="1A01CC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100" b="0" i="0" dirty="0">
                <a:solidFill>
                  <a:srgbClr val="0B7500"/>
                </a:solidFill>
                <a:effectLst/>
                <a:latin typeface="Courier New" panose="02070309020205020404" pitchFamily="49" charset="0"/>
              </a:rPr>
              <a:t>“Daisy"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nbHits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100" b="1" dirty="0">
                <a:solidFill>
                  <a:srgbClr val="1A01CC"/>
                </a:solidFill>
                <a:latin typeface="Courier New" panose="02070309020205020404" pitchFamily="49" charset="0"/>
              </a:rPr>
              <a:t>0</a:t>
            </a:r>
            <a:endParaRPr lang="en-GB" sz="1100" b="1" i="0" dirty="0">
              <a:solidFill>
                <a:srgbClr val="1A01CC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}</a:t>
            </a:r>
            <a:endParaRPr lang="en-GB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64340-1AD2-4679-9707-9ED3027F2571}"/>
              </a:ext>
            </a:extLst>
          </p:cNvPr>
          <p:cNvSpPr/>
          <p:nvPr/>
        </p:nvSpPr>
        <p:spPr>
          <a:xfrm>
            <a:off x="5503075" y="1096679"/>
            <a:ext cx="1497673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GET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DCA9E-F06D-4567-89E3-69C204DA9BB7}"/>
              </a:ext>
            </a:extLst>
          </p:cNvPr>
          <p:cNvSpPr txBox="1"/>
          <p:nvPr/>
        </p:nvSpPr>
        <p:spPr>
          <a:xfrm>
            <a:off x="7000747" y="1170646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/search?q=</a:t>
            </a:r>
            <a:r>
              <a:rPr lang="de-AT" sz="2400" dirty="0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Daisy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FF5BA-7505-4040-A26B-8B070AF33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86" y="3335399"/>
            <a:ext cx="2425922" cy="2425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7A1F6A-B766-43E6-A6E9-4D70063E6171}"/>
              </a:ext>
            </a:extLst>
          </p:cNvPr>
          <p:cNvSpPr txBox="1"/>
          <p:nvPr/>
        </p:nvSpPr>
        <p:spPr>
          <a:xfrm>
            <a:off x="8213708" y="4225194"/>
            <a:ext cx="4031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Scraping internet for data about</a:t>
            </a:r>
          </a:p>
          <a:p>
            <a:r>
              <a:rPr lang="de-AT" sz="1600" i="1" dirty="0">
                <a:solidFill>
                  <a:srgbClr val="FF0000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Daisy</a:t>
            </a:r>
            <a:r>
              <a:rPr lang="de-AT" sz="1600" i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,try again later ... </a:t>
            </a:r>
            <a:endParaRPr lang="en-GB" sz="1600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57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4309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0769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2459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1529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While we are waiting for scaper, let me give you some info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8947F-8034-473C-A3EC-4B4A296A9D52}"/>
              </a:ext>
            </a:extLst>
          </p:cNvPr>
          <p:cNvSpPr/>
          <p:nvPr/>
        </p:nvSpPr>
        <p:spPr>
          <a:xfrm>
            <a:off x="5338816" y="1841242"/>
            <a:ext cx="70993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GB" sz="1100" b="1" dirty="0">
                <a:solidFill>
                  <a:srgbClr val="444444"/>
                </a:solidFill>
                <a:latin typeface="Courier New" panose="02070309020205020404" pitchFamily="49" charset="0"/>
              </a:rPr>
              <a:t>    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hits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</a:p>
          <a:p>
            <a:r>
              <a:rPr lang="en-GB" sz="11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  []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offset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100" b="1" i="0" dirty="0">
                <a:solidFill>
                  <a:srgbClr val="1A01CC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limit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100" b="1" i="0" dirty="0">
                <a:solidFill>
                  <a:srgbClr val="1A01CC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100" b="0" i="0" dirty="0">
                <a:solidFill>
                  <a:srgbClr val="0B7500"/>
                </a:solidFill>
                <a:effectLst/>
                <a:latin typeface="Courier New" panose="02070309020205020404" pitchFamily="49" charset="0"/>
              </a:rPr>
              <a:t>“Daisy"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nbHits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100" b="1" dirty="0">
                <a:solidFill>
                  <a:srgbClr val="1A01CC"/>
                </a:solidFill>
                <a:latin typeface="Courier New" panose="02070309020205020404" pitchFamily="49" charset="0"/>
              </a:rPr>
              <a:t>0</a:t>
            </a:r>
            <a:endParaRPr lang="en-GB" sz="1100" b="1" i="0" dirty="0">
              <a:solidFill>
                <a:srgbClr val="1A01CC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}</a:t>
            </a:r>
            <a:endParaRPr lang="en-GB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64340-1AD2-4679-9707-9ED3027F2571}"/>
              </a:ext>
            </a:extLst>
          </p:cNvPr>
          <p:cNvSpPr/>
          <p:nvPr/>
        </p:nvSpPr>
        <p:spPr>
          <a:xfrm>
            <a:off x="5503075" y="1096679"/>
            <a:ext cx="1497673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GET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DCA9E-F06D-4567-89E3-69C204DA9BB7}"/>
              </a:ext>
            </a:extLst>
          </p:cNvPr>
          <p:cNvSpPr txBox="1"/>
          <p:nvPr/>
        </p:nvSpPr>
        <p:spPr>
          <a:xfrm>
            <a:off x="7000747" y="1170646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/search?q=</a:t>
            </a:r>
            <a:r>
              <a:rPr lang="de-AT" sz="2400" dirty="0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Daisy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FF5BA-7505-4040-A26B-8B070AF33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881" y="1706278"/>
            <a:ext cx="1554101" cy="155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49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4309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0769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2459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1529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While we are waiting for scaper, let me give you some info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8947F-8034-473C-A3EC-4B4A296A9D52}"/>
              </a:ext>
            </a:extLst>
          </p:cNvPr>
          <p:cNvSpPr/>
          <p:nvPr/>
        </p:nvSpPr>
        <p:spPr>
          <a:xfrm>
            <a:off x="5338816" y="1841242"/>
            <a:ext cx="70993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GB" sz="1100" b="1" dirty="0">
                <a:solidFill>
                  <a:srgbClr val="444444"/>
                </a:solidFill>
                <a:latin typeface="Courier New" panose="02070309020205020404" pitchFamily="49" charset="0"/>
              </a:rPr>
              <a:t>    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hits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</a:p>
          <a:p>
            <a:r>
              <a:rPr lang="en-GB" sz="11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  []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offset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100" b="1" i="0" dirty="0">
                <a:solidFill>
                  <a:srgbClr val="1A01CC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limit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100" b="1" i="0" dirty="0">
                <a:solidFill>
                  <a:srgbClr val="1A01CC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100" b="0" i="0" dirty="0">
                <a:solidFill>
                  <a:srgbClr val="0B7500"/>
                </a:solidFill>
                <a:effectLst/>
                <a:latin typeface="Courier New" panose="02070309020205020404" pitchFamily="49" charset="0"/>
              </a:rPr>
              <a:t>“Daisy"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nbHits</a:t>
            </a:r>
            <a:r>
              <a:rPr lang="en-GB" sz="11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100" b="1" dirty="0">
                <a:solidFill>
                  <a:srgbClr val="1A01CC"/>
                </a:solidFill>
                <a:latin typeface="Courier New" panose="02070309020205020404" pitchFamily="49" charset="0"/>
              </a:rPr>
              <a:t>0</a:t>
            </a:r>
            <a:endParaRPr lang="en-GB" sz="1100" b="1" i="0" dirty="0">
              <a:solidFill>
                <a:srgbClr val="1A01CC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1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}</a:t>
            </a:r>
            <a:endParaRPr lang="en-GB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64340-1AD2-4679-9707-9ED3027F2571}"/>
              </a:ext>
            </a:extLst>
          </p:cNvPr>
          <p:cNvSpPr/>
          <p:nvPr/>
        </p:nvSpPr>
        <p:spPr>
          <a:xfrm>
            <a:off x="5503075" y="1096679"/>
            <a:ext cx="1497673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GET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DCA9E-F06D-4567-89E3-69C204DA9BB7}"/>
              </a:ext>
            </a:extLst>
          </p:cNvPr>
          <p:cNvSpPr txBox="1"/>
          <p:nvPr/>
        </p:nvSpPr>
        <p:spPr>
          <a:xfrm>
            <a:off x="7000747" y="1170646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/search?q=</a:t>
            </a:r>
            <a:r>
              <a:rPr lang="de-AT" sz="2400" dirty="0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Daisy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FF5BA-7505-4040-A26B-8B070AF33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881" y="1706278"/>
            <a:ext cx="1554101" cy="15541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DC3EC9-B9FE-46F5-90AE-E818C2734843}"/>
              </a:ext>
            </a:extLst>
          </p:cNvPr>
          <p:cNvSpPr txBox="1"/>
          <p:nvPr/>
        </p:nvSpPr>
        <p:spPr>
          <a:xfrm>
            <a:off x="5239982" y="3859376"/>
            <a:ext cx="6723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We use </a:t>
            </a:r>
            <a:r>
              <a:rPr lang="en-GB" dirty="0" err="1"/>
              <a:t>Meilisearch</a:t>
            </a:r>
            <a:r>
              <a:rPr lang="en-GB" dirty="0"/>
              <a:t> to index all the plants in our database</a:t>
            </a:r>
          </a:p>
          <a:p>
            <a:pPr marL="285750" indent="-285750">
              <a:buFontTx/>
              <a:buChar char="-"/>
            </a:pPr>
            <a:r>
              <a:rPr lang="en-GB" dirty="0"/>
              <a:t>In case there are no hits, our Scraping service starts up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 Next time you run the same search results will be available</a:t>
            </a:r>
          </a:p>
          <a:p>
            <a:pPr marL="285750" indent="-285750">
              <a:buFontTx/>
              <a:buChar char="-"/>
            </a:pPr>
            <a:r>
              <a:rPr lang="en-GB" dirty="0"/>
              <a:t>Users can register and contribute</a:t>
            </a:r>
          </a:p>
          <a:p>
            <a:pPr marL="285750" indent="-285750">
              <a:buFontTx/>
              <a:buChar char="-"/>
            </a:pPr>
            <a:r>
              <a:rPr lang="en-GB" dirty="0"/>
              <a:t>Registered users can add or remove plant data to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4111340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4309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0769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2459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1529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Time to try out search again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64340-1AD2-4679-9707-9ED3027F2571}"/>
              </a:ext>
            </a:extLst>
          </p:cNvPr>
          <p:cNvSpPr/>
          <p:nvPr/>
        </p:nvSpPr>
        <p:spPr>
          <a:xfrm>
            <a:off x="5503075" y="1096679"/>
            <a:ext cx="1497673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GET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DCA9E-F06D-4567-89E3-69C204DA9BB7}"/>
              </a:ext>
            </a:extLst>
          </p:cNvPr>
          <p:cNvSpPr txBox="1"/>
          <p:nvPr/>
        </p:nvSpPr>
        <p:spPr>
          <a:xfrm>
            <a:off x="7000747" y="1170646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/search?q=</a:t>
            </a:r>
            <a:r>
              <a:rPr lang="de-AT" sz="2400" dirty="0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Daisy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1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4309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0769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2459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1529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And there we 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8947F-8034-473C-A3EC-4B4A296A9D52}"/>
              </a:ext>
            </a:extLst>
          </p:cNvPr>
          <p:cNvSpPr/>
          <p:nvPr/>
        </p:nvSpPr>
        <p:spPr>
          <a:xfrm>
            <a:off x="5338816" y="1841242"/>
            <a:ext cx="7099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solidFill>
                  <a:srgbClr val="444444"/>
                </a:solidFill>
                <a:latin typeface="Courier New" panose="02070309020205020404" pitchFamily="49" charset="0"/>
              </a:rPr>
              <a:t>    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hits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</a:p>
          <a:p>
            <a:r>
              <a:rPr lang="en-GB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  [</a:t>
            </a:r>
          </a:p>
          <a:p>
            <a:r>
              <a:rPr lang="en-GB" sz="1600" b="1" dirty="0">
                <a:solidFill>
                  <a:srgbClr val="444444"/>
                </a:solidFill>
                <a:latin typeface="Courier New" panose="02070309020205020404" pitchFamily="49" charset="0"/>
              </a:rPr>
              <a:t>         </a:t>
            </a:r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"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latin_name</a:t>
            </a:r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": </a:t>
            </a:r>
            <a:r>
              <a:rPr lang="en-GB" sz="1600" dirty="0">
                <a:solidFill>
                  <a:srgbClr val="0B7500"/>
                </a:solidFill>
                <a:latin typeface="Courier New" panose="02070309020205020404" pitchFamily="49" charset="0"/>
              </a:rPr>
              <a:t>"</a:t>
            </a:r>
            <a:r>
              <a:rPr lang="en-GB" sz="1600" dirty="0" err="1">
                <a:solidFill>
                  <a:srgbClr val="0B7500"/>
                </a:solidFill>
                <a:latin typeface="Courier New" panose="02070309020205020404" pitchFamily="49" charset="0"/>
              </a:rPr>
              <a:t>Osteospermum</a:t>
            </a:r>
            <a:r>
              <a:rPr lang="en-GB" sz="1600" dirty="0">
                <a:solidFill>
                  <a:srgbClr val="0B7500"/>
                </a:solidFill>
                <a:latin typeface="Courier New" panose="02070309020205020404" pitchFamily="49" charset="0"/>
              </a:rPr>
              <a:t> spp."</a:t>
            </a:r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         "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common_name</a:t>
            </a:r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": </a:t>
            </a:r>
            <a:r>
              <a:rPr lang="en-GB" sz="1600" b="1" dirty="0">
                <a:solidFill>
                  <a:srgbClr val="444444"/>
                </a:solidFill>
                <a:latin typeface="Courier New" panose="02070309020205020404" pitchFamily="49" charset="0"/>
              </a:rPr>
              <a:t>[</a:t>
            </a:r>
          </a:p>
          <a:p>
            <a:r>
              <a:rPr lang="en-GB" sz="1600" b="1" dirty="0">
                <a:solidFill>
                  <a:srgbClr val="444444"/>
                </a:solidFill>
                <a:latin typeface="Courier New" panose="02070309020205020404" pitchFamily="49" charset="0"/>
              </a:rPr>
              <a:t>                </a:t>
            </a:r>
            <a:r>
              <a:rPr lang="en-GB" sz="1600" dirty="0">
                <a:solidFill>
                  <a:srgbClr val="0B7500"/>
                </a:solidFill>
                <a:latin typeface="Courier New" panose="02070309020205020404" pitchFamily="49" charset="0"/>
              </a:rPr>
              <a:t>"African daisy"</a:t>
            </a:r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                </a:t>
            </a:r>
            <a:r>
              <a:rPr lang="en-GB" sz="1600" dirty="0">
                <a:solidFill>
                  <a:srgbClr val="0B7500"/>
                </a:solidFill>
                <a:latin typeface="Courier New" panose="02070309020205020404" pitchFamily="49" charset="0"/>
              </a:rPr>
              <a:t>"blue-eyed daisy"</a:t>
            </a:r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                </a:t>
            </a:r>
            <a:r>
              <a:rPr lang="en-GB" sz="1600" dirty="0">
                <a:solidFill>
                  <a:srgbClr val="0B7500"/>
                </a:solidFill>
                <a:latin typeface="Courier New" panose="02070309020205020404" pitchFamily="49" charset="0"/>
              </a:rPr>
              <a:t>"Cape daisy“</a:t>
            </a:r>
          </a:p>
          <a:p>
            <a:r>
              <a:rPr lang="en-GB" sz="1600" b="1" dirty="0">
                <a:solidFill>
                  <a:srgbClr val="0B7500"/>
                </a:solidFill>
                <a:latin typeface="Courier New" panose="02070309020205020404" pitchFamily="49" charset="0"/>
              </a:rPr>
              <a:t>         </a:t>
            </a:r>
            <a:r>
              <a:rPr lang="en-GB" sz="1600" b="1" dirty="0">
                <a:solidFill>
                  <a:srgbClr val="444444"/>
                </a:solidFill>
                <a:latin typeface="Courier New" panose="02070309020205020404" pitchFamily="49" charset="0"/>
              </a:rPr>
              <a:t>]</a:t>
            </a:r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         "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metadata</a:t>
            </a:r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": </a:t>
            </a:r>
            <a:r>
              <a:rPr lang="en-GB" sz="1600" b="1" dirty="0">
                <a:solidFill>
                  <a:srgbClr val="444444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GB" sz="1600" b="1" dirty="0">
                <a:solidFill>
                  <a:srgbClr val="444444"/>
                </a:solidFill>
                <a:latin typeface="Courier New" panose="02070309020205020404" pitchFamily="49" charset="0"/>
              </a:rPr>
              <a:t>            </a:t>
            </a:r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Soil pH</a:t>
            </a:r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": </a:t>
            </a:r>
            <a:r>
              <a:rPr lang="en-GB" sz="1600" dirty="0">
                <a:solidFill>
                  <a:srgbClr val="0B7500"/>
                </a:solidFill>
                <a:latin typeface="Courier New" panose="02070309020205020404" pitchFamily="49" charset="0"/>
              </a:rPr>
              <a:t>"Acidic"</a:t>
            </a:r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            "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Sun Exposure</a:t>
            </a:r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": </a:t>
            </a:r>
            <a:r>
              <a:rPr lang="en-GB" sz="1600" dirty="0">
                <a:solidFill>
                  <a:srgbClr val="0B7500"/>
                </a:solidFill>
                <a:latin typeface="Courier New" panose="02070309020205020404" pitchFamily="49" charset="0"/>
              </a:rPr>
              <a:t>"Full"</a:t>
            </a:r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1600" dirty="0">
                <a:solidFill>
                  <a:srgbClr val="444444"/>
                </a:solidFill>
                <a:latin typeface="Courier New" panose="02070309020205020404" pitchFamily="49" charset="0"/>
              </a:rPr>
              <a:t>            ...</a:t>
            </a:r>
          </a:p>
          <a:p>
            <a:r>
              <a:rPr lang="en-GB" sz="1600" b="1" dirty="0">
                <a:solidFill>
                  <a:srgbClr val="444444"/>
                </a:solidFill>
                <a:latin typeface="Courier New" panose="02070309020205020404" pitchFamily="49" charset="0"/>
              </a:rPr>
              <a:t>         }</a:t>
            </a:r>
            <a:endParaRPr lang="en-GB" sz="1600" b="1" i="0" dirty="0">
              <a:solidFill>
                <a:srgbClr val="44444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  ]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offset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1" i="0" dirty="0">
                <a:solidFill>
                  <a:srgbClr val="1A01CC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limit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1" i="0" dirty="0">
                <a:solidFill>
                  <a:srgbClr val="1A01CC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0" i="0" dirty="0">
                <a:solidFill>
                  <a:srgbClr val="0B7500"/>
                </a:solidFill>
                <a:effectLst/>
                <a:latin typeface="Courier New" panose="02070309020205020404" pitchFamily="49" charset="0"/>
              </a:rPr>
              <a:t>“Daisy"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"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nbHits</a:t>
            </a:r>
            <a:r>
              <a:rPr lang="en-GB" sz="16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en-GB" sz="1600" b="1" i="0" dirty="0">
                <a:solidFill>
                  <a:srgbClr val="1A01CC"/>
                </a:solidFill>
                <a:effectLst/>
                <a:latin typeface="Courier New" panose="02070309020205020404" pitchFamily="49" charset="0"/>
              </a:rPr>
              <a:t>1</a:t>
            </a:r>
          </a:p>
          <a:p>
            <a:r>
              <a:rPr lang="en-GB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}</a:t>
            </a:r>
            <a:endParaRPr lang="en-GB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64340-1AD2-4679-9707-9ED3027F2571}"/>
              </a:ext>
            </a:extLst>
          </p:cNvPr>
          <p:cNvSpPr/>
          <p:nvPr/>
        </p:nvSpPr>
        <p:spPr>
          <a:xfrm>
            <a:off x="5503075" y="1096679"/>
            <a:ext cx="1497673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GET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DCA9E-F06D-4567-89E3-69C204DA9BB7}"/>
              </a:ext>
            </a:extLst>
          </p:cNvPr>
          <p:cNvSpPr txBox="1"/>
          <p:nvPr/>
        </p:nvSpPr>
        <p:spPr>
          <a:xfrm>
            <a:off x="7000747" y="1170646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/search?q=</a:t>
            </a:r>
            <a:r>
              <a:rPr lang="de-AT" sz="2400" dirty="0">
                <a:solidFill>
                  <a:srgbClr val="FF0000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Daisy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63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4309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0769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2459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1529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Check out rest of our API too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64340-1AD2-4679-9707-9ED3027F2571}"/>
              </a:ext>
            </a:extLst>
          </p:cNvPr>
          <p:cNvSpPr/>
          <p:nvPr/>
        </p:nvSpPr>
        <p:spPr>
          <a:xfrm>
            <a:off x="5503075" y="1590031"/>
            <a:ext cx="1497673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GET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DCA9E-F06D-4567-89E3-69C204DA9BB7}"/>
              </a:ext>
            </a:extLst>
          </p:cNvPr>
          <p:cNvSpPr txBox="1"/>
          <p:nvPr/>
        </p:nvSpPr>
        <p:spPr>
          <a:xfrm>
            <a:off x="7000747" y="1663998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/plant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67222-F0BA-472D-B80B-BBD1B7826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09" y="1628131"/>
            <a:ext cx="571500" cy="571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6A655B-4CD8-4747-90D8-63B331381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74" y="5563554"/>
            <a:ext cx="571500" cy="57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046684-BD50-4DC1-8C54-51983CB343D1}"/>
              </a:ext>
            </a:extLst>
          </p:cNvPr>
          <p:cNvSpPr txBox="1"/>
          <p:nvPr/>
        </p:nvSpPr>
        <p:spPr>
          <a:xfrm>
            <a:off x="5318264" y="57051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You need to be logged in</a:t>
            </a:r>
            <a:endParaRPr lang="en-GB" i="1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3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5131288" y="1644242"/>
            <a:ext cx="1291862" cy="4430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7EBC3A-CF48-4F03-8D56-5510AF4521DD}"/>
              </a:ext>
            </a:extLst>
          </p:cNvPr>
          <p:cNvSpPr txBox="1"/>
          <p:nvPr/>
        </p:nvSpPr>
        <p:spPr>
          <a:xfrm>
            <a:off x="461395" y="293615"/>
            <a:ext cx="3435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This is John</a:t>
            </a:r>
            <a:endParaRPr lang="en-GB" sz="3600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66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4309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0769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2459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1529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Check out rest of our API too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64340-1AD2-4679-9707-9ED3027F2571}"/>
              </a:ext>
            </a:extLst>
          </p:cNvPr>
          <p:cNvSpPr/>
          <p:nvPr/>
        </p:nvSpPr>
        <p:spPr>
          <a:xfrm>
            <a:off x="5503075" y="1590031"/>
            <a:ext cx="1497673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GET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DCA9E-F06D-4567-89E3-69C204DA9BB7}"/>
              </a:ext>
            </a:extLst>
          </p:cNvPr>
          <p:cNvSpPr txBox="1"/>
          <p:nvPr/>
        </p:nvSpPr>
        <p:spPr>
          <a:xfrm>
            <a:off x="7000747" y="1663998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/plant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BB6B0B-5896-4333-ACBE-E8B6E8BCF5F0}"/>
              </a:ext>
            </a:extLst>
          </p:cNvPr>
          <p:cNvSpPr/>
          <p:nvPr/>
        </p:nvSpPr>
        <p:spPr>
          <a:xfrm>
            <a:off x="5503074" y="2273598"/>
            <a:ext cx="1497673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POST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6AF0B-8735-41D0-A8AD-259246E32185}"/>
              </a:ext>
            </a:extLst>
          </p:cNvPr>
          <p:cNvSpPr txBox="1"/>
          <p:nvPr/>
        </p:nvSpPr>
        <p:spPr>
          <a:xfrm>
            <a:off x="7000746" y="2347565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/plant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67222-F0BA-472D-B80B-BBD1B7826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09" y="1628131"/>
            <a:ext cx="571500" cy="571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4B036D-CA3D-42FC-96A4-1A1E06BD5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09" y="2311698"/>
            <a:ext cx="571500" cy="571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6A655B-4CD8-4747-90D8-63B331381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74" y="5563554"/>
            <a:ext cx="571500" cy="57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046684-BD50-4DC1-8C54-51983CB343D1}"/>
              </a:ext>
            </a:extLst>
          </p:cNvPr>
          <p:cNvSpPr txBox="1"/>
          <p:nvPr/>
        </p:nvSpPr>
        <p:spPr>
          <a:xfrm>
            <a:off x="5318264" y="57051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You need to be logged in</a:t>
            </a:r>
            <a:endParaRPr lang="en-GB" i="1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76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4309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0769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2459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1529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Check out rest of our API too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64340-1AD2-4679-9707-9ED3027F2571}"/>
              </a:ext>
            </a:extLst>
          </p:cNvPr>
          <p:cNvSpPr/>
          <p:nvPr/>
        </p:nvSpPr>
        <p:spPr>
          <a:xfrm>
            <a:off x="5503075" y="1590031"/>
            <a:ext cx="1497673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GET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DCA9E-F06D-4567-89E3-69C204DA9BB7}"/>
              </a:ext>
            </a:extLst>
          </p:cNvPr>
          <p:cNvSpPr txBox="1"/>
          <p:nvPr/>
        </p:nvSpPr>
        <p:spPr>
          <a:xfrm>
            <a:off x="7000747" y="1663998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/plant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BB6B0B-5896-4333-ACBE-E8B6E8BCF5F0}"/>
              </a:ext>
            </a:extLst>
          </p:cNvPr>
          <p:cNvSpPr/>
          <p:nvPr/>
        </p:nvSpPr>
        <p:spPr>
          <a:xfrm>
            <a:off x="5503074" y="2273598"/>
            <a:ext cx="1497673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POST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6AF0B-8735-41D0-A8AD-259246E32185}"/>
              </a:ext>
            </a:extLst>
          </p:cNvPr>
          <p:cNvSpPr txBox="1"/>
          <p:nvPr/>
        </p:nvSpPr>
        <p:spPr>
          <a:xfrm>
            <a:off x="7000746" y="2347565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/plant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683149-6339-46C9-ADFC-94D3733B885C}"/>
              </a:ext>
            </a:extLst>
          </p:cNvPr>
          <p:cNvSpPr/>
          <p:nvPr/>
        </p:nvSpPr>
        <p:spPr>
          <a:xfrm>
            <a:off x="5503075" y="2957164"/>
            <a:ext cx="1497673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GET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6F7A8D-3117-4A77-BDB4-8B0A1294702A}"/>
              </a:ext>
            </a:extLst>
          </p:cNvPr>
          <p:cNvSpPr txBox="1"/>
          <p:nvPr/>
        </p:nvSpPr>
        <p:spPr>
          <a:xfrm>
            <a:off x="7000747" y="3031131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/plant/{latin_name}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67222-F0BA-472D-B80B-BBD1B7826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09" y="1628131"/>
            <a:ext cx="571500" cy="571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4B036D-CA3D-42FC-96A4-1A1E06BD5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09" y="2311698"/>
            <a:ext cx="571500" cy="571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FD2A28-614B-4DDD-84ED-062899C32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09" y="2995264"/>
            <a:ext cx="571500" cy="571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6A655B-4CD8-4747-90D8-63B331381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74" y="5563554"/>
            <a:ext cx="571500" cy="57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046684-BD50-4DC1-8C54-51983CB343D1}"/>
              </a:ext>
            </a:extLst>
          </p:cNvPr>
          <p:cNvSpPr txBox="1"/>
          <p:nvPr/>
        </p:nvSpPr>
        <p:spPr>
          <a:xfrm>
            <a:off x="5318264" y="57051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You need to be logged in</a:t>
            </a:r>
            <a:endParaRPr lang="en-GB" i="1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29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4309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0769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2459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1529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Check out rest of our API too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64340-1AD2-4679-9707-9ED3027F2571}"/>
              </a:ext>
            </a:extLst>
          </p:cNvPr>
          <p:cNvSpPr/>
          <p:nvPr/>
        </p:nvSpPr>
        <p:spPr>
          <a:xfrm>
            <a:off x="5503075" y="1590031"/>
            <a:ext cx="1497673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GET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DCA9E-F06D-4567-89E3-69C204DA9BB7}"/>
              </a:ext>
            </a:extLst>
          </p:cNvPr>
          <p:cNvSpPr txBox="1"/>
          <p:nvPr/>
        </p:nvSpPr>
        <p:spPr>
          <a:xfrm>
            <a:off x="7000747" y="1663998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/plant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BB6B0B-5896-4333-ACBE-E8B6E8BCF5F0}"/>
              </a:ext>
            </a:extLst>
          </p:cNvPr>
          <p:cNvSpPr/>
          <p:nvPr/>
        </p:nvSpPr>
        <p:spPr>
          <a:xfrm>
            <a:off x="5503074" y="2273598"/>
            <a:ext cx="1497673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POST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6AF0B-8735-41D0-A8AD-259246E32185}"/>
              </a:ext>
            </a:extLst>
          </p:cNvPr>
          <p:cNvSpPr txBox="1"/>
          <p:nvPr/>
        </p:nvSpPr>
        <p:spPr>
          <a:xfrm>
            <a:off x="7000746" y="2347565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/plant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683149-6339-46C9-ADFC-94D3733B885C}"/>
              </a:ext>
            </a:extLst>
          </p:cNvPr>
          <p:cNvSpPr/>
          <p:nvPr/>
        </p:nvSpPr>
        <p:spPr>
          <a:xfrm>
            <a:off x="5503075" y="2957164"/>
            <a:ext cx="1497673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GET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6F7A8D-3117-4A77-BDB4-8B0A1294702A}"/>
              </a:ext>
            </a:extLst>
          </p:cNvPr>
          <p:cNvSpPr txBox="1"/>
          <p:nvPr/>
        </p:nvSpPr>
        <p:spPr>
          <a:xfrm>
            <a:off x="7000747" y="3031131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/plant/{latin_name}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4808E5-5E65-420A-B482-E9AA069101E5}"/>
              </a:ext>
            </a:extLst>
          </p:cNvPr>
          <p:cNvSpPr/>
          <p:nvPr/>
        </p:nvSpPr>
        <p:spPr>
          <a:xfrm>
            <a:off x="5503074" y="3640731"/>
            <a:ext cx="1497673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PUT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604A6E-2B90-4015-857F-305AD2CDC6F0}"/>
              </a:ext>
            </a:extLst>
          </p:cNvPr>
          <p:cNvSpPr txBox="1"/>
          <p:nvPr/>
        </p:nvSpPr>
        <p:spPr>
          <a:xfrm>
            <a:off x="7000746" y="3714698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/plant/{latin_name}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67222-F0BA-472D-B80B-BBD1B7826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09" y="1628131"/>
            <a:ext cx="571500" cy="571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4B036D-CA3D-42FC-96A4-1A1E06BD5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09" y="2311698"/>
            <a:ext cx="571500" cy="571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FD2A28-614B-4DDD-84ED-062899C32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09" y="2995264"/>
            <a:ext cx="571500" cy="571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80CD9-4BC3-4589-A5B9-1AA383DF8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09" y="3678831"/>
            <a:ext cx="571500" cy="571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6A655B-4CD8-4747-90D8-63B331381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74" y="5563554"/>
            <a:ext cx="571500" cy="57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046684-BD50-4DC1-8C54-51983CB343D1}"/>
              </a:ext>
            </a:extLst>
          </p:cNvPr>
          <p:cNvSpPr txBox="1"/>
          <p:nvPr/>
        </p:nvSpPr>
        <p:spPr>
          <a:xfrm>
            <a:off x="5318264" y="57051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You need to be logged in</a:t>
            </a:r>
            <a:endParaRPr lang="en-GB" i="1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9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4309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0769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2459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1529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And for authorization ...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64340-1AD2-4679-9707-9ED3027F2571}"/>
              </a:ext>
            </a:extLst>
          </p:cNvPr>
          <p:cNvSpPr/>
          <p:nvPr/>
        </p:nvSpPr>
        <p:spPr>
          <a:xfrm>
            <a:off x="5503075" y="1590031"/>
            <a:ext cx="1497673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POST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DCA9E-F06D-4567-89E3-69C204DA9BB7}"/>
              </a:ext>
            </a:extLst>
          </p:cNvPr>
          <p:cNvSpPr txBox="1"/>
          <p:nvPr/>
        </p:nvSpPr>
        <p:spPr>
          <a:xfrm>
            <a:off x="7000747" y="1663998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/auth/token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62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4309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0769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2459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1529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And for authorization ...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64340-1AD2-4679-9707-9ED3027F2571}"/>
              </a:ext>
            </a:extLst>
          </p:cNvPr>
          <p:cNvSpPr/>
          <p:nvPr/>
        </p:nvSpPr>
        <p:spPr>
          <a:xfrm>
            <a:off x="5503075" y="1590031"/>
            <a:ext cx="1497673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POST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DCA9E-F06D-4567-89E3-69C204DA9BB7}"/>
              </a:ext>
            </a:extLst>
          </p:cNvPr>
          <p:cNvSpPr txBox="1"/>
          <p:nvPr/>
        </p:nvSpPr>
        <p:spPr>
          <a:xfrm>
            <a:off x="7000747" y="1663998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/auth/token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BB6B0B-5896-4333-ACBE-E8B6E8BCF5F0}"/>
              </a:ext>
            </a:extLst>
          </p:cNvPr>
          <p:cNvSpPr/>
          <p:nvPr/>
        </p:nvSpPr>
        <p:spPr>
          <a:xfrm>
            <a:off x="5503074" y="2273598"/>
            <a:ext cx="1497673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POST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6AF0B-8735-41D0-A8AD-259246E32185}"/>
              </a:ext>
            </a:extLst>
          </p:cNvPr>
          <p:cNvSpPr txBox="1"/>
          <p:nvPr/>
        </p:nvSpPr>
        <p:spPr>
          <a:xfrm>
            <a:off x="7000746" y="2347565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/auth/refresh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66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4309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0769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2459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1529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And for authorization ...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64340-1AD2-4679-9707-9ED3027F2571}"/>
              </a:ext>
            </a:extLst>
          </p:cNvPr>
          <p:cNvSpPr/>
          <p:nvPr/>
        </p:nvSpPr>
        <p:spPr>
          <a:xfrm>
            <a:off x="5503075" y="1590031"/>
            <a:ext cx="1497673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POST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DCA9E-F06D-4567-89E3-69C204DA9BB7}"/>
              </a:ext>
            </a:extLst>
          </p:cNvPr>
          <p:cNvSpPr txBox="1"/>
          <p:nvPr/>
        </p:nvSpPr>
        <p:spPr>
          <a:xfrm>
            <a:off x="7000747" y="1663998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/auth/token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BB6B0B-5896-4333-ACBE-E8B6E8BCF5F0}"/>
              </a:ext>
            </a:extLst>
          </p:cNvPr>
          <p:cNvSpPr/>
          <p:nvPr/>
        </p:nvSpPr>
        <p:spPr>
          <a:xfrm>
            <a:off x="5503074" y="2273598"/>
            <a:ext cx="1497673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POST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6AF0B-8735-41D0-A8AD-259246E32185}"/>
              </a:ext>
            </a:extLst>
          </p:cNvPr>
          <p:cNvSpPr txBox="1"/>
          <p:nvPr/>
        </p:nvSpPr>
        <p:spPr>
          <a:xfrm>
            <a:off x="7000746" y="2347565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/auth/refresh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683149-6339-46C9-ADFC-94D3733B885C}"/>
              </a:ext>
            </a:extLst>
          </p:cNvPr>
          <p:cNvSpPr/>
          <p:nvPr/>
        </p:nvSpPr>
        <p:spPr>
          <a:xfrm>
            <a:off x="5503075" y="2957164"/>
            <a:ext cx="1497673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POST</a:t>
            </a:r>
            <a:endParaRPr lang="en-GB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6F7A8D-3117-4A77-BDB4-8B0A1294702A}"/>
              </a:ext>
            </a:extLst>
          </p:cNvPr>
          <p:cNvSpPr txBox="1"/>
          <p:nvPr/>
        </p:nvSpPr>
        <p:spPr>
          <a:xfrm>
            <a:off x="7000747" y="3031131"/>
            <a:ext cx="3775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/auth/register</a:t>
            </a:r>
            <a:endParaRPr lang="en-GB" sz="2400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8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4309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0769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2459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1529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Does that solve your problems?</a:t>
            </a:r>
          </a:p>
        </p:txBody>
      </p:sp>
    </p:spTree>
    <p:extLst>
      <p:ext uri="{BB962C8B-B14F-4D97-AF65-F5344CB8AC3E}">
        <p14:creationId xmlns:p14="http://schemas.microsoft.com/office/powerpoint/2010/main" val="146566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7126302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7772233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Yes, 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8174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7244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Does that solve your problems?</a:t>
            </a:r>
          </a:p>
        </p:txBody>
      </p:sp>
    </p:spTree>
    <p:extLst>
      <p:ext uri="{BB962C8B-B14F-4D97-AF65-F5344CB8AC3E}">
        <p14:creationId xmlns:p14="http://schemas.microsoft.com/office/powerpoint/2010/main" val="964531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7126302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7772233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Can you tell me more about architecture?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8174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7244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Does that solve your problems?</a:t>
            </a:r>
          </a:p>
        </p:txBody>
      </p:sp>
    </p:spTree>
    <p:extLst>
      <p:ext uri="{BB962C8B-B14F-4D97-AF65-F5344CB8AC3E}">
        <p14:creationId xmlns:p14="http://schemas.microsoft.com/office/powerpoint/2010/main" val="103813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790502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436433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Can you tell me more about architecture?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1824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894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Sure!</a:t>
            </a:r>
          </a:p>
        </p:txBody>
      </p:sp>
    </p:spTree>
    <p:extLst>
      <p:ext uri="{BB962C8B-B14F-4D97-AF65-F5344CB8AC3E}">
        <p14:creationId xmlns:p14="http://schemas.microsoft.com/office/powerpoint/2010/main" val="418347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5131288" y="1644242"/>
            <a:ext cx="1291862" cy="4430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7EBC3A-CF48-4F03-8D56-5510AF4521DD}"/>
              </a:ext>
            </a:extLst>
          </p:cNvPr>
          <p:cNvSpPr txBox="1"/>
          <p:nvPr/>
        </p:nvSpPr>
        <p:spPr>
          <a:xfrm>
            <a:off x="461395" y="293615"/>
            <a:ext cx="668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John made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2699108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790502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436433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Can you tell me more about architecture?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1824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894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What you see from outside is the main service.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16AEAB-2B52-4468-9609-98290E772B94}"/>
              </a:ext>
            </a:extLst>
          </p:cNvPr>
          <p:cNvSpPr/>
          <p:nvPr/>
        </p:nvSpPr>
        <p:spPr>
          <a:xfrm>
            <a:off x="8686800" y="1984514"/>
            <a:ext cx="1574800" cy="2590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rgbClr val="FF0000"/>
                </a:solidFill>
              </a:rPr>
              <a:t>Main service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4727-2F36-4F6B-B683-A68BF64ED35F}"/>
              </a:ext>
            </a:extLst>
          </p:cNvPr>
          <p:cNvCxnSpPr>
            <a:cxnSpLocks/>
          </p:cNvCxnSpPr>
          <p:nvPr/>
        </p:nvCxnSpPr>
        <p:spPr>
          <a:xfrm>
            <a:off x="10261600" y="2362200"/>
            <a:ext cx="16065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D0D4C8-3F37-4DEA-B494-2A4AF6E3F334}"/>
              </a:ext>
            </a:extLst>
          </p:cNvPr>
          <p:cNvSpPr txBox="1"/>
          <p:nvPr/>
        </p:nvSpPr>
        <p:spPr>
          <a:xfrm>
            <a:off x="10838041" y="1992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solidFill>
                  <a:srgbClr val="FF0000"/>
                </a:solidFill>
              </a:rPr>
              <a:t>Login</a:t>
            </a:r>
            <a:endParaRPr lang="en-GB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95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790502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436433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Can you tell me more about architecture?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1824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894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What you see from outside is the main service.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16AEAB-2B52-4468-9609-98290E772B94}"/>
              </a:ext>
            </a:extLst>
          </p:cNvPr>
          <p:cNvSpPr/>
          <p:nvPr/>
        </p:nvSpPr>
        <p:spPr>
          <a:xfrm>
            <a:off x="8686800" y="1984514"/>
            <a:ext cx="1574800" cy="2590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rgbClr val="FF0000"/>
                </a:solidFill>
              </a:rPr>
              <a:t>Main service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4727-2F36-4F6B-B683-A68BF64ED35F}"/>
              </a:ext>
            </a:extLst>
          </p:cNvPr>
          <p:cNvCxnSpPr>
            <a:cxnSpLocks/>
          </p:cNvCxnSpPr>
          <p:nvPr/>
        </p:nvCxnSpPr>
        <p:spPr>
          <a:xfrm>
            <a:off x="10261600" y="2362200"/>
            <a:ext cx="16065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D0D4C8-3F37-4DEA-B494-2A4AF6E3F334}"/>
              </a:ext>
            </a:extLst>
          </p:cNvPr>
          <p:cNvSpPr txBox="1"/>
          <p:nvPr/>
        </p:nvSpPr>
        <p:spPr>
          <a:xfrm>
            <a:off x="10838041" y="1992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solidFill>
                  <a:srgbClr val="FF0000"/>
                </a:solidFill>
              </a:rPr>
              <a:t>Login</a:t>
            </a:r>
            <a:endParaRPr lang="en-GB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E4CDF-0F58-4D8B-8C32-19BF94711B4A}"/>
              </a:ext>
            </a:extLst>
          </p:cNvPr>
          <p:cNvCxnSpPr>
            <a:cxnSpLocks/>
          </p:cNvCxnSpPr>
          <p:nvPr/>
        </p:nvCxnSpPr>
        <p:spPr>
          <a:xfrm>
            <a:off x="10261600" y="3181350"/>
            <a:ext cx="16065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CEDDCB-C3E7-48B7-B42A-6291B85F0515}"/>
              </a:ext>
            </a:extLst>
          </p:cNvPr>
          <p:cNvSpPr txBox="1"/>
          <p:nvPr/>
        </p:nvSpPr>
        <p:spPr>
          <a:xfrm>
            <a:off x="10838041" y="281201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solidFill>
                  <a:srgbClr val="FF0000"/>
                </a:solidFill>
              </a:rPr>
              <a:t>Search</a:t>
            </a:r>
            <a:endParaRPr lang="en-GB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78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790502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436433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Can you tell me more about architecture?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1824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894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What you see from outside is the main service.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16AEAB-2B52-4468-9609-98290E772B94}"/>
              </a:ext>
            </a:extLst>
          </p:cNvPr>
          <p:cNvSpPr/>
          <p:nvPr/>
        </p:nvSpPr>
        <p:spPr>
          <a:xfrm>
            <a:off x="8686800" y="1984514"/>
            <a:ext cx="1574800" cy="2590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rgbClr val="FF0000"/>
                </a:solidFill>
              </a:rPr>
              <a:t>Main service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4727-2F36-4F6B-B683-A68BF64ED35F}"/>
              </a:ext>
            </a:extLst>
          </p:cNvPr>
          <p:cNvCxnSpPr>
            <a:cxnSpLocks/>
          </p:cNvCxnSpPr>
          <p:nvPr/>
        </p:nvCxnSpPr>
        <p:spPr>
          <a:xfrm>
            <a:off x="10261600" y="2362200"/>
            <a:ext cx="16065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D0D4C8-3F37-4DEA-B494-2A4AF6E3F334}"/>
              </a:ext>
            </a:extLst>
          </p:cNvPr>
          <p:cNvSpPr txBox="1"/>
          <p:nvPr/>
        </p:nvSpPr>
        <p:spPr>
          <a:xfrm>
            <a:off x="10838041" y="1992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solidFill>
                  <a:srgbClr val="FF0000"/>
                </a:solidFill>
              </a:rPr>
              <a:t>Login</a:t>
            </a:r>
            <a:endParaRPr lang="en-GB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E4CDF-0F58-4D8B-8C32-19BF94711B4A}"/>
              </a:ext>
            </a:extLst>
          </p:cNvPr>
          <p:cNvCxnSpPr>
            <a:cxnSpLocks/>
          </p:cNvCxnSpPr>
          <p:nvPr/>
        </p:nvCxnSpPr>
        <p:spPr>
          <a:xfrm>
            <a:off x="10261600" y="3181350"/>
            <a:ext cx="16065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CEDDCB-C3E7-48B7-B42A-6291B85F0515}"/>
              </a:ext>
            </a:extLst>
          </p:cNvPr>
          <p:cNvSpPr txBox="1"/>
          <p:nvPr/>
        </p:nvSpPr>
        <p:spPr>
          <a:xfrm>
            <a:off x="10838041" y="281201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solidFill>
                  <a:srgbClr val="FF0000"/>
                </a:solidFill>
              </a:rPr>
              <a:t>Search</a:t>
            </a:r>
            <a:endParaRPr lang="en-GB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BE9D40-74B0-43C9-9920-CE945436B776}"/>
              </a:ext>
            </a:extLst>
          </p:cNvPr>
          <p:cNvCxnSpPr>
            <a:cxnSpLocks/>
          </p:cNvCxnSpPr>
          <p:nvPr/>
        </p:nvCxnSpPr>
        <p:spPr>
          <a:xfrm>
            <a:off x="10261600" y="4000499"/>
            <a:ext cx="16065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8BD55F-B2F4-4815-B2CF-EEC6D8B2A54D}"/>
              </a:ext>
            </a:extLst>
          </p:cNvPr>
          <p:cNvSpPr txBox="1"/>
          <p:nvPr/>
        </p:nvSpPr>
        <p:spPr>
          <a:xfrm>
            <a:off x="10838041" y="3631167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solidFill>
                  <a:srgbClr val="FF0000"/>
                </a:solidFill>
              </a:rPr>
              <a:t>Update</a:t>
            </a:r>
            <a:endParaRPr lang="en-GB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07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790502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436433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Can you tell me more about architecture?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1824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894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What you see from outside is the main service.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16AEAB-2B52-4468-9609-98290E772B94}"/>
              </a:ext>
            </a:extLst>
          </p:cNvPr>
          <p:cNvSpPr/>
          <p:nvPr/>
        </p:nvSpPr>
        <p:spPr>
          <a:xfrm>
            <a:off x="8686800" y="1984514"/>
            <a:ext cx="1574800" cy="2590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rgbClr val="FF0000"/>
                </a:solidFill>
              </a:rPr>
              <a:t>Main service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4727-2F36-4F6B-B683-A68BF64ED35F}"/>
              </a:ext>
            </a:extLst>
          </p:cNvPr>
          <p:cNvCxnSpPr>
            <a:cxnSpLocks/>
          </p:cNvCxnSpPr>
          <p:nvPr/>
        </p:nvCxnSpPr>
        <p:spPr>
          <a:xfrm>
            <a:off x="10261600" y="2362200"/>
            <a:ext cx="16065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D0D4C8-3F37-4DEA-B494-2A4AF6E3F334}"/>
              </a:ext>
            </a:extLst>
          </p:cNvPr>
          <p:cNvSpPr txBox="1"/>
          <p:nvPr/>
        </p:nvSpPr>
        <p:spPr>
          <a:xfrm>
            <a:off x="10838041" y="1992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solidFill>
                  <a:srgbClr val="FF0000"/>
                </a:solidFill>
              </a:rPr>
              <a:t>Login</a:t>
            </a:r>
            <a:endParaRPr lang="en-GB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E4CDF-0F58-4D8B-8C32-19BF94711B4A}"/>
              </a:ext>
            </a:extLst>
          </p:cNvPr>
          <p:cNvCxnSpPr>
            <a:cxnSpLocks/>
          </p:cNvCxnSpPr>
          <p:nvPr/>
        </p:nvCxnSpPr>
        <p:spPr>
          <a:xfrm>
            <a:off x="10261600" y="3181350"/>
            <a:ext cx="16065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CEDDCB-C3E7-48B7-B42A-6291B85F0515}"/>
              </a:ext>
            </a:extLst>
          </p:cNvPr>
          <p:cNvSpPr txBox="1"/>
          <p:nvPr/>
        </p:nvSpPr>
        <p:spPr>
          <a:xfrm>
            <a:off x="10838041" y="281201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solidFill>
                  <a:srgbClr val="FF0000"/>
                </a:solidFill>
              </a:rPr>
              <a:t>Search</a:t>
            </a:r>
            <a:endParaRPr lang="en-GB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BE9D40-74B0-43C9-9920-CE945436B776}"/>
              </a:ext>
            </a:extLst>
          </p:cNvPr>
          <p:cNvCxnSpPr>
            <a:cxnSpLocks/>
          </p:cNvCxnSpPr>
          <p:nvPr/>
        </p:nvCxnSpPr>
        <p:spPr>
          <a:xfrm>
            <a:off x="10261600" y="4000499"/>
            <a:ext cx="16065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8BD55F-B2F4-4815-B2CF-EEC6D8B2A54D}"/>
              </a:ext>
            </a:extLst>
          </p:cNvPr>
          <p:cNvSpPr txBox="1"/>
          <p:nvPr/>
        </p:nvSpPr>
        <p:spPr>
          <a:xfrm>
            <a:off x="10838041" y="3631167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solidFill>
                  <a:srgbClr val="FF0000"/>
                </a:solidFill>
              </a:rPr>
              <a:t>Update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EE10C2-C7D7-4D96-A1BD-E56E3D46C9EA}"/>
              </a:ext>
            </a:extLst>
          </p:cNvPr>
          <p:cNvSpPr/>
          <p:nvPr/>
        </p:nvSpPr>
        <p:spPr>
          <a:xfrm>
            <a:off x="6265877" y="1984514"/>
            <a:ext cx="1495425" cy="64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accent5"/>
                </a:solidFill>
              </a:rPr>
              <a:t>Authentication service</a:t>
            </a:r>
            <a:endParaRPr lang="en-GB" sz="16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F71A1C-7DC4-436D-A69A-F1BE8C4F4F7E}"/>
              </a:ext>
            </a:extLst>
          </p:cNvPr>
          <p:cNvCxnSpPr>
            <a:cxnSpLocks/>
          </p:cNvCxnSpPr>
          <p:nvPr/>
        </p:nvCxnSpPr>
        <p:spPr>
          <a:xfrm>
            <a:off x="7761302" y="2304673"/>
            <a:ext cx="9254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41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790502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436433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Can you tell me more about architecture?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1824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894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What you see from outside is the main service.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16AEAB-2B52-4468-9609-98290E772B94}"/>
              </a:ext>
            </a:extLst>
          </p:cNvPr>
          <p:cNvSpPr/>
          <p:nvPr/>
        </p:nvSpPr>
        <p:spPr>
          <a:xfrm>
            <a:off x="8686800" y="1984514"/>
            <a:ext cx="1574800" cy="2590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rgbClr val="FF0000"/>
                </a:solidFill>
              </a:rPr>
              <a:t>Main service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4727-2F36-4F6B-B683-A68BF64ED35F}"/>
              </a:ext>
            </a:extLst>
          </p:cNvPr>
          <p:cNvCxnSpPr>
            <a:cxnSpLocks/>
          </p:cNvCxnSpPr>
          <p:nvPr/>
        </p:nvCxnSpPr>
        <p:spPr>
          <a:xfrm>
            <a:off x="10261600" y="2362200"/>
            <a:ext cx="16065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D0D4C8-3F37-4DEA-B494-2A4AF6E3F334}"/>
              </a:ext>
            </a:extLst>
          </p:cNvPr>
          <p:cNvSpPr txBox="1"/>
          <p:nvPr/>
        </p:nvSpPr>
        <p:spPr>
          <a:xfrm>
            <a:off x="10838041" y="1992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solidFill>
                  <a:srgbClr val="FF0000"/>
                </a:solidFill>
              </a:rPr>
              <a:t>Login</a:t>
            </a:r>
            <a:endParaRPr lang="en-GB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E4CDF-0F58-4D8B-8C32-19BF94711B4A}"/>
              </a:ext>
            </a:extLst>
          </p:cNvPr>
          <p:cNvCxnSpPr>
            <a:cxnSpLocks/>
          </p:cNvCxnSpPr>
          <p:nvPr/>
        </p:nvCxnSpPr>
        <p:spPr>
          <a:xfrm>
            <a:off x="10261600" y="3181350"/>
            <a:ext cx="16065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CEDDCB-C3E7-48B7-B42A-6291B85F0515}"/>
              </a:ext>
            </a:extLst>
          </p:cNvPr>
          <p:cNvSpPr txBox="1"/>
          <p:nvPr/>
        </p:nvSpPr>
        <p:spPr>
          <a:xfrm>
            <a:off x="10838041" y="281201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solidFill>
                  <a:srgbClr val="FF0000"/>
                </a:solidFill>
              </a:rPr>
              <a:t>Search</a:t>
            </a:r>
            <a:endParaRPr lang="en-GB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BE9D40-74B0-43C9-9920-CE945436B776}"/>
              </a:ext>
            </a:extLst>
          </p:cNvPr>
          <p:cNvCxnSpPr>
            <a:cxnSpLocks/>
          </p:cNvCxnSpPr>
          <p:nvPr/>
        </p:nvCxnSpPr>
        <p:spPr>
          <a:xfrm>
            <a:off x="10261600" y="4000499"/>
            <a:ext cx="16065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8BD55F-B2F4-4815-B2CF-EEC6D8B2A54D}"/>
              </a:ext>
            </a:extLst>
          </p:cNvPr>
          <p:cNvSpPr txBox="1"/>
          <p:nvPr/>
        </p:nvSpPr>
        <p:spPr>
          <a:xfrm>
            <a:off x="10838041" y="3631167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solidFill>
                  <a:srgbClr val="FF0000"/>
                </a:solidFill>
              </a:rPr>
              <a:t>Update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EE10C2-C7D7-4D96-A1BD-E56E3D46C9EA}"/>
              </a:ext>
            </a:extLst>
          </p:cNvPr>
          <p:cNvSpPr/>
          <p:nvPr/>
        </p:nvSpPr>
        <p:spPr>
          <a:xfrm>
            <a:off x="6265877" y="1984514"/>
            <a:ext cx="1495425" cy="64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accent5"/>
                </a:solidFill>
              </a:rPr>
              <a:t>Authentication service</a:t>
            </a:r>
            <a:endParaRPr lang="en-GB" sz="16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F71A1C-7DC4-436D-A69A-F1BE8C4F4F7E}"/>
              </a:ext>
            </a:extLst>
          </p:cNvPr>
          <p:cNvCxnSpPr>
            <a:cxnSpLocks/>
          </p:cNvCxnSpPr>
          <p:nvPr/>
        </p:nvCxnSpPr>
        <p:spPr>
          <a:xfrm>
            <a:off x="7761302" y="2304673"/>
            <a:ext cx="9254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7D877-3DD0-4C4C-9A25-B81163780FBE}"/>
              </a:ext>
            </a:extLst>
          </p:cNvPr>
          <p:cNvSpPr/>
          <p:nvPr/>
        </p:nvSpPr>
        <p:spPr>
          <a:xfrm>
            <a:off x="6265877" y="2990849"/>
            <a:ext cx="1495425" cy="64031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accent2"/>
                </a:solidFill>
              </a:rPr>
              <a:t>Search service</a:t>
            </a:r>
            <a:endParaRPr lang="en-GB" sz="1600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FDE402-604F-4B3E-8FCC-6579A244E866}"/>
              </a:ext>
            </a:extLst>
          </p:cNvPr>
          <p:cNvCxnSpPr>
            <a:cxnSpLocks/>
          </p:cNvCxnSpPr>
          <p:nvPr/>
        </p:nvCxnSpPr>
        <p:spPr>
          <a:xfrm>
            <a:off x="7761302" y="3311008"/>
            <a:ext cx="925498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590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790502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436433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Can you tell me more about architecture?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1824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894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What you see from outside is the main service.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16AEAB-2B52-4468-9609-98290E772B94}"/>
              </a:ext>
            </a:extLst>
          </p:cNvPr>
          <p:cNvSpPr/>
          <p:nvPr/>
        </p:nvSpPr>
        <p:spPr>
          <a:xfrm>
            <a:off x="8686800" y="1984514"/>
            <a:ext cx="1574800" cy="2590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rgbClr val="FF0000"/>
                </a:solidFill>
              </a:rPr>
              <a:t>Main service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4727-2F36-4F6B-B683-A68BF64ED35F}"/>
              </a:ext>
            </a:extLst>
          </p:cNvPr>
          <p:cNvCxnSpPr>
            <a:cxnSpLocks/>
          </p:cNvCxnSpPr>
          <p:nvPr/>
        </p:nvCxnSpPr>
        <p:spPr>
          <a:xfrm>
            <a:off x="10261600" y="2362200"/>
            <a:ext cx="16065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D0D4C8-3F37-4DEA-B494-2A4AF6E3F334}"/>
              </a:ext>
            </a:extLst>
          </p:cNvPr>
          <p:cNvSpPr txBox="1"/>
          <p:nvPr/>
        </p:nvSpPr>
        <p:spPr>
          <a:xfrm>
            <a:off x="10838041" y="1992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solidFill>
                  <a:srgbClr val="FF0000"/>
                </a:solidFill>
              </a:rPr>
              <a:t>Login</a:t>
            </a:r>
            <a:endParaRPr lang="en-GB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E4CDF-0F58-4D8B-8C32-19BF94711B4A}"/>
              </a:ext>
            </a:extLst>
          </p:cNvPr>
          <p:cNvCxnSpPr>
            <a:cxnSpLocks/>
          </p:cNvCxnSpPr>
          <p:nvPr/>
        </p:nvCxnSpPr>
        <p:spPr>
          <a:xfrm>
            <a:off x="10261600" y="3181350"/>
            <a:ext cx="16065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CEDDCB-C3E7-48B7-B42A-6291B85F0515}"/>
              </a:ext>
            </a:extLst>
          </p:cNvPr>
          <p:cNvSpPr txBox="1"/>
          <p:nvPr/>
        </p:nvSpPr>
        <p:spPr>
          <a:xfrm>
            <a:off x="10838041" y="281201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solidFill>
                  <a:srgbClr val="FF0000"/>
                </a:solidFill>
              </a:rPr>
              <a:t>Search</a:t>
            </a:r>
            <a:endParaRPr lang="en-GB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BE9D40-74B0-43C9-9920-CE945436B776}"/>
              </a:ext>
            </a:extLst>
          </p:cNvPr>
          <p:cNvCxnSpPr>
            <a:cxnSpLocks/>
          </p:cNvCxnSpPr>
          <p:nvPr/>
        </p:nvCxnSpPr>
        <p:spPr>
          <a:xfrm>
            <a:off x="10261600" y="4000499"/>
            <a:ext cx="16065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8BD55F-B2F4-4815-B2CF-EEC6D8B2A54D}"/>
              </a:ext>
            </a:extLst>
          </p:cNvPr>
          <p:cNvSpPr txBox="1"/>
          <p:nvPr/>
        </p:nvSpPr>
        <p:spPr>
          <a:xfrm>
            <a:off x="10838041" y="3631167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solidFill>
                  <a:srgbClr val="FF0000"/>
                </a:solidFill>
              </a:rPr>
              <a:t>Update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EE10C2-C7D7-4D96-A1BD-E56E3D46C9EA}"/>
              </a:ext>
            </a:extLst>
          </p:cNvPr>
          <p:cNvSpPr/>
          <p:nvPr/>
        </p:nvSpPr>
        <p:spPr>
          <a:xfrm>
            <a:off x="6265877" y="1984514"/>
            <a:ext cx="1495425" cy="64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accent5"/>
                </a:solidFill>
              </a:rPr>
              <a:t>Authentication service</a:t>
            </a:r>
            <a:endParaRPr lang="en-GB" sz="16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F71A1C-7DC4-436D-A69A-F1BE8C4F4F7E}"/>
              </a:ext>
            </a:extLst>
          </p:cNvPr>
          <p:cNvCxnSpPr>
            <a:cxnSpLocks/>
          </p:cNvCxnSpPr>
          <p:nvPr/>
        </p:nvCxnSpPr>
        <p:spPr>
          <a:xfrm>
            <a:off x="7761302" y="2304673"/>
            <a:ext cx="9254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7D877-3DD0-4C4C-9A25-B81163780FBE}"/>
              </a:ext>
            </a:extLst>
          </p:cNvPr>
          <p:cNvSpPr/>
          <p:nvPr/>
        </p:nvSpPr>
        <p:spPr>
          <a:xfrm>
            <a:off x="6265877" y="2990849"/>
            <a:ext cx="1495425" cy="64031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accent2"/>
                </a:solidFill>
              </a:rPr>
              <a:t>Search service</a:t>
            </a:r>
            <a:endParaRPr lang="en-GB" sz="1600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FDE402-604F-4B3E-8FCC-6579A244E866}"/>
              </a:ext>
            </a:extLst>
          </p:cNvPr>
          <p:cNvCxnSpPr>
            <a:cxnSpLocks/>
          </p:cNvCxnSpPr>
          <p:nvPr/>
        </p:nvCxnSpPr>
        <p:spPr>
          <a:xfrm>
            <a:off x="7761302" y="3311008"/>
            <a:ext cx="925498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CD17406-4FEF-4BB9-85B6-E544174A917B}"/>
              </a:ext>
            </a:extLst>
          </p:cNvPr>
          <p:cNvSpPr/>
          <p:nvPr/>
        </p:nvSpPr>
        <p:spPr>
          <a:xfrm>
            <a:off x="6265877" y="3934996"/>
            <a:ext cx="1495425" cy="64031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accent6"/>
                </a:solidFill>
              </a:rPr>
              <a:t>Scraping service</a:t>
            </a:r>
            <a:endParaRPr lang="en-GB" sz="1600" dirty="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1E8370-34D1-4081-B5E1-D1AADAEBE499}"/>
              </a:ext>
            </a:extLst>
          </p:cNvPr>
          <p:cNvCxnSpPr>
            <a:cxnSpLocks/>
          </p:cNvCxnSpPr>
          <p:nvPr/>
        </p:nvCxnSpPr>
        <p:spPr>
          <a:xfrm>
            <a:off x="7761302" y="4255155"/>
            <a:ext cx="925498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861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0E38A3-08AF-4B9A-BD88-0278DFD3EFA7}"/>
              </a:ext>
            </a:extLst>
          </p:cNvPr>
          <p:cNvSpPr/>
          <p:nvPr/>
        </p:nvSpPr>
        <p:spPr>
          <a:xfrm>
            <a:off x="5324475" y="1447800"/>
            <a:ext cx="5027791" cy="3638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790502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436433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Can you tell me more about architecture?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1824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894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What you see from outside is the main service.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16AEAB-2B52-4468-9609-98290E772B94}"/>
              </a:ext>
            </a:extLst>
          </p:cNvPr>
          <p:cNvSpPr/>
          <p:nvPr/>
        </p:nvSpPr>
        <p:spPr>
          <a:xfrm>
            <a:off x="8201025" y="1984514"/>
            <a:ext cx="1574800" cy="2590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rgbClr val="FF0000"/>
                </a:solidFill>
              </a:rPr>
              <a:t>Main service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4727-2F36-4F6B-B683-A68BF64ED35F}"/>
              </a:ext>
            </a:extLst>
          </p:cNvPr>
          <p:cNvCxnSpPr>
            <a:cxnSpLocks/>
          </p:cNvCxnSpPr>
          <p:nvPr/>
        </p:nvCxnSpPr>
        <p:spPr>
          <a:xfrm>
            <a:off x="9775825" y="2362200"/>
            <a:ext cx="16065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D0D4C8-3F37-4DEA-B494-2A4AF6E3F334}"/>
              </a:ext>
            </a:extLst>
          </p:cNvPr>
          <p:cNvSpPr txBox="1"/>
          <p:nvPr/>
        </p:nvSpPr>
        <p:spPr>
          <a:xfrm>
            <a:off x="10352266" y="199286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solidFill>
                  <a:srgbClr val="FF0000"/>
                </a:solidFill>
              </a:rPr>
              <a:t>Login</a:t>
            </a:r>
            <a:endParaRPr lang="en-GB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FE4CDF-0F58-4D8B-8C32-19BF94711B4A}"/>
              </a:ext>
            </a:extLst>
          </p:cNvPr>
          <p:cNvCxnSpPr>
            <a:cxnSpLocks/>
          </p:cNvCxnSpPr>
          <p:nvPr/>
        </p:nvCxnSpPr>
        <p:spPr>
          <a:xfrm>
            <a:off x="9775825" y="3181350"/>
            <a:ext cx="16065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CEDDCB-C3E7-48B7-B42A-6291B85F0515}"/>
              </a:ext>
            </a:extLst>
          </p:cNvPr>
          <p:cNvSpPr txBox="1"/>
          <p:nvPr/>
        </p:nvSpPr>
        <p:spPr>
          <a:xfrm>
            <a:off x="10352266" y="281201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solidFill>
                  <a:srgbClr val="FF0000"/>
                </a:solidFill>
              </a:rPr>
              <a:t>Search</a:t>
            </a:r>
            <a:endParaRPr lang="en-GB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BE9D40-74B0-43C9-9920-CE945436B776}"/>
              </a:ext>
            </a:extLst>
          </p:cNvPr>
          <p:cNvCxnSpPr>
            <a:cxnSpLocks/>
          </p:cNvCxnSpPr>
          <p:nvPr/>
        </p:nvCxnSpPr>
        <p:spPr>
          <a:xfrm>
            <a:off x="9775825" y="4000499"/>
            <a:ext cx="16065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8BD55F-B2F4-4815-B2CF-EEC6D8B2A54D}"/>
              </a:ext>
            </a:extLst>
          </p:cNvPr>
          <p:cNvSpPr txBox="1"/>
          <p:nvPr/>
        </p:nvSpPr>
        <p:spPr>
          <a:xfrm>
            <a:off x="10352266" y="3631167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i="1" dirty="0">
                <a:solidFill>
                  <a:srgbClr val="FF0000"/>
                </a:solidFill>
              </a:rPr>
              <a:t>Update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EE10C2-C7D7-4D96-A1BD-E56E3D46C9EA}"/>
              </a:ext>
            </a:extLst>
          </p:cNvPr>
          <p:cNvSpPr/>
          <p:nvPr/>
        </p:nvSpPr>
        <p:spPr>
          <a:xfrm>
            <a:off x="5780102" y="1984514"/>
            <a:ext cx="1495425" cy="64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accent5"/>
                </a:solidFill>
              </a:rPr>
              <a:t>Authentication service</a:t>
            </a:r>
            <a:endParaRPr lang="en-GB" sz="16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F71A1C-7DC4-436D-A69A-F1BE8C4F4F7E}"/>
              </a:ext>
            </a:extLst>
          </p:cNvPr>
          <p:cNvCxnSpPr>
            <a:cxnSpLocks/>
          </p:cNvCxnSpPr>
          <p:nvPr/>
        </p:nvCxnSpPr>
        <p:spPr>
          <a:xfrm>
            <a:off x="7275527" y="2304673"/>
            <a:ext cx="9254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7D877-3DD0-4C4C-9A25-B81163780FBE}"/>
              </a:ext>
            </a:extLst>
          </p:cNvPr>
          <p:cNvSpPr/>
          <p:nvPr/>
        </p:nvSpPr>
        <p:spPr>
          <a:xfrm>
            <a:off x="5780102" y="2990849"/>
            <a:ext cx="1495425" cy="64031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accent2"/>
                </a:solidFill>
              </a:rPr>
              <a:t>Search service</a:t>
            </a:r>
            <a:endParaRPr lang="en-GB" sz="1600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FDE402-604F-4B3E-8FCC-6579A244E866}"/>
              </a:ext>
            </a:extLst>
          </p:cNvPr>
          <p:cNvCxnSpPr>
            <a:cxnSpLocks/>
          </p:cNvCxnSpPr>
          <p:nvPr/>
        </p:nvCxnSpPr>
        <p:spPr>
          <a:xfrm>
            <a:off x="7275527" y="3311008"/>
            <a:ext cx="925498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CD17406-4FEF-4BB9-85B6-E544174A917B}"/>
              </a:ext>
            </a:extLst>
          </p:cNvPr>
          <p:cNvSpPr/>
          <p:nvPr/>
        </p:nvSpPr>
        <p:spPr>
          <a:xfrm>
            <a:off x="5780102" y="3934996"/>
            <a:ext cx="1495425" cy="64031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accent6"/>
                </a:solidFill>
              </a:rPr>
              <a:t>Scraping service</a:t>
            </a:r>
            <a:endParaRPr lang="en-GB" sz="1600" dirty="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1E8370-34D1-4081-B5E1-D1AADAEBE499}"/>
              </a:ext>
            </a:extLst>
          </p:cNvPr>
          <p:cNvCxnSpPr>
            <a:cxnSpLocks/>
          </p:cNvCxnSpPr>
          <p:nvPr/>
        </p:nvCxnSpPr>
        <p:spPr>
          <a:xfrm>
            <a:off x="7275527" y="4255155"/>
            <a:ext cx="925498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56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711537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776130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Yes, thank you! </a:t>
            </a:r>
            <a:r>
              <a:rPr lang="de-AT" sz="1600">
                <a:latin typeface="Cascadia Mono Light" panose="020B0609020000020004" pitchFamily="49" charset="0"/>
                <a:cs typeface="Cascadia Mono Light" panose="020B0609020000020004" pitchFamily="49" charset="0"/>
              </a:rPr>
              <a:t>Great product.</a:t>
            </a:r>
            <a:endParaRPr lang="de-AT" sz="1600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82837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73535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Does that answer you question?</a:t>
            </a:r>
          </a:p>
        </p:txBody>
      </p:sp>
    </p:spTree>
    <p:extLst>
      <p:ext uri="{BB962C8B-B14F-4D97-AF65-F5344CB8AC3E}">
        <p14:creationId xmlns:p14="http://schemas.microsoft.com/office/powerpoint/2010/main" val="3920050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6B90CD-BE76-458A-8F54-DFD4BC3B9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Thank</a:t>
            </a:r>
            <a:r>
              <a:rPr lang="de-AT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de-AT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you</a:t>
            </a:r>
            <a:r>
              <a:rPr lang="de-AT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de-AT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for</a:t>
            </a:r>
            <a:r>
              <a:rPr lang="de-AT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de-AT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your</a:t>
            </a:r>
            <a:r>
              <a:rPr lang="de-AT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de-AT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attention</a:t>
            </a:r>
            <a:r>
              <a:rPr lang="de-AT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!</a:t>
            </a:r>
            <a:endParaRPr lang="en-GB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37546B-7E2F-4259-B9F8-E3DA79669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51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5131288" y="1644242"/>
            <a:ext cx="1291862" cy="4430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7EBC3A-CF48-4F03-8D56-5510AF4521DD}"/>
              </a:ext>
            </a:extLst>
          </p:cNvPr>
          <p:cNvSpPr txBox="1"/>
          <p:nvPr/>
        </p:nvSpPr>
        <p:spPr>
          <a:xfrm>
            <a:off x="461395" y="293615"/>
            <a:ext cx="11291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To improve his application he needs more </a:t>
            </a:r>
          </a:p>
          <a:p>
            <a:r>
              <a:rPr lang="de-AT" sz="3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data about the plants</a:t>
            </a:r>
          </a:p>
        </p:txBody>
      </p:sp>
    </p:spTree>
    <p:extLst>
      <p:ext uri="{BB962C8B-B14F-4D97-AF65-F5344CB8AC3E}">
        <p14:creationId xmlns:p14="http://schemas.microsoft.com/office/powerpoint/2010/main" val="2313581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5131288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5777219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Where can I get more information about plants?</a:t>
            </a:r>
          </a:p>
        </p:txBody>
      </p:sp>
    </p:spTree>
    <p:extLst>
      <p:ext uri="{BB962C8B-B14F-4D97-AF65-F5344CB8AC3E}">
        <p14:creationId xmlns:p14="http://schemas.microsoft.com/office/powerpoint/2010/main" val="1976678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63476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69936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Where can I get more information about plants?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6523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5593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Do you know about Flora Web Service?</a:t>
            </a:r>
          </a:p>
        </p:txBody>
      </p:sp>
    </p:spTree>
    <p:extLst>
      <p:ext uri="{BB962C8B-B14F-4D97-AF65-F5344CB8AC3E}">
        <p14:creationId xmlns:p14="http://schemas.microsoft.com/office/powerpoint/2010/main" val="772145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63476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69936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6523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5593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Do you know about Flora Web Service?</a:t>
            </a:r>
          </a:p>
        </p:txBody>
      </p:sp>
    </p:spTree>
    <p:extLst>
      <p:ext uri="{BB962C8B-B14F-4D97-AF65-F5344CB8AC3E}">
        <p14:creationId xmlns:p14="http://schemas.microsoft.com/office/powerpoint/2010/main" val="884336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63476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69936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6523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5593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It is exactly what you need.</a:t>
            </a:r>
          </a:p>
        </p:txBody>
      </p:sp>
    </p:spTree>
    <p:extLst>
      <p:ext uri="{BB962C8B-B14F-4D97-AF65-F5344CB8AC3E}">
        <p14:creationId xmlns:p14="http://schemas.microsoft.com/office/powerpoint/2010/main" val="232404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49F9-1ABF-4C9C-9DD4-CB04D7CC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" t="15413" r="80162" b="11595"/>
          <a:stretch/>
        </p:blipFill>
        <p:spPr>
          <a:xfrm>
            <a:off x="12430991" y="1644242"/>
            <a:ext cx="1291862" cy="4430268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1D0E290-3EB0-4CBB-920E-23883E31F8C7}"/>
              </a:ext>
            </a:extLst>
          </p:cNvPr>
          <p:cNvSpPr/>
          <p:nvPr/>
        </p:nvSpPr>
        <p:spPr>
          <a:xfrm>
            <a:off x="13076922" y="99661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No, what is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414C4-6373-4A51-8FCB-4975325C4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13734" r="68593" b="7044"/>
          <a:stretch/>
        </p:blipFill>
        <p:spPr>
          <a:xfrm>
            <a:off x="2245949" y="1590031"/>
            <a:ext cx="2248251" cy="4484479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9207034-32B3-4EBF-B8E3-69FCB8E17B95}"/>
              </a:ext>
            </a:extLst>
          </p:cNvPr>
          <p:cNvSpPr/>
          <p:nvPr/>
        </p:nvSpPr>
        <p:spPr>
          <a:xfrm flipH="1">
            <a:off x="152927" y="377896"/>
            <a:ext cx="2871831" cy="1606618"/>
          </a:xfrm>
          <a:prstGeom prst="cloud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Use REST API</a:t>
            </a:r>
          </a:p>
        </p:txBody>
      </p:sp>
    </p:spTree>
    <p:extLst>
      <p:ext uri="{BB962C8B-B14F-4D97-AF65-F5344CB8AC3E}">
        <p14:creationId xmlns:p14="http://schemas.microsoft.com/office/powerpoint/2010/main" val="1894914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</TotalTime>
  <Words>1092</Words>
  <Application>Microsoft Office PowerPoint</Application>
  <PresentationFormat>Widescreen</PresentationFormat>
  <Paragraphs>240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Cascadia Code SemiBold</vt:lpstr>
      <vt:lpstr>Cascadia Mono Light</vt:lpstr>
      <vt:lpstr>Courier New</vt:lpstr>
      <vt:lpstr>Office Theme</vt:lpstr>
      <vt:lpstr> Flora Web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Djordje Rajic</dc:creator>
  <cp:lastModifiedBy>Eldin abdic</cp:lastModifiedBy>
  <cp:revision>14</cp:revision>
  <dcterms:created xsi:type="dcterms:W3CDTF">2021-06-15T12:18:52Z</dcterms:created>
  <dcterms:modified xsi:type="dcterms:W3CDTF">2021-06-16T13:36:11Z</dcterms:modified>
</cp:coreProperties>
</file>