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13"/>
  </p:notesMasterIdLst>
  <p:sldIdLst>
    <p:sldId id="291" r:id="rId2"/>
    <p:sldId id="297" r:id="rId3"/>
    <p:sldId id="303" r:id="rId4"/>
    <p:sldId id="298" r:id="rId5"/>
    <p:sldId id="292" r:id="rId6"/>
    <p:sldId id="293" r:id="rId7"/>
    <p:sldId id="301" r:id="rId8"/>
    <p:sldId id="300" r:id="rId9"/>
    <p:sldId id="294" r:id="rId10"/>
    <p:sldId id="302" r:id="rId11"/>
    <p:sldId id="29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7873361-4474-43DE-AA33-B38DAA0D64AF}">
          <p14:sldIdLst>
            <p14:sldId id="291"/>
            <p14:sldId id="297"/>
            <p14:sldId id="303"/>
            <p14:sldId id="298"/>
            <p14:sldId id="292"/>
            <p14:sldId id="293"/>
            <p14:sldId id="301"/>
            <p14:sldId id="300"/>
            <p14:sldId id="294"/>
            <p14:sldId id="302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061" autoAdjust="0"/>
  </p:normalViewPr>
  <p:slideViewPr>
    <p:cSldViewPr snapToGrid="0">
      <p:cViewPr varScale="1">
        <p:scale>
          <a:sx n="83" d="100"/>
          <a:sy n="83" d="100"/>
        </p:scale>
        <p:origin x="662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C4FA12-23A4-424C-900C-43ACDC41196D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AACCE5D-6A17-4A5D-A72B-8E3B5616CA1C}">
      <dgm:prSet/>
      <dgm:spPr/>
      <dgm:t>
        <a:bodyPr/>
        <a:lstStyle/>
        <a:p>
          <a:r>
            <a:rPr lang="en-US"/>
            <a:t>Wildjorphney DORVILAS</a:t>
          </a:r>
        </a:p>
      </dgm:t>
    </dgm:pt>
    <dgm:pt modelId="{DB6F3D1A-531B-47A2-953D-7F2CCDE967D3}" type="parTrans" cxnId="{A73571BE-2361-4226-AC75-C4C66D463177}">
      <dgm:prSet/>
      <dgm:spPr/>
      <dgm:t>
        <a:bodyPr/>
        <a:lstStyle/>
        <a:p>
          <a:endParaRPr lang="en-US"/>
        </a:p>
      </dgm:t>
    </dgm:pt>
    <dgm:pt modelId="{19EE8FC1-67C9-4B6E-990F-767D4C7392A2}" type="sibTrans" cxnId="{A73571BE-2361-4226-AC75-C4C66D463177}">
      <dgm:prSet/>
      <dgm:spPr/>
      <dgm:t>
        <a:bodyPr/>
        <a:lstStyle/>
        <a:p>
          <a:endParaRPr lang="en-US"/>
        </a:p>
      </dgm:t>
    </dgm:pt>
    <dgm:pt modelId="{FB9DC030-9804-48ED-A0D7-1E8675A7988C}">
      <dgm:prSet/>
      <dgm:spPr/>
      <dgm:t>
        <a:bodyPr/>
        <a:lstStyle/>
        <a:p>
          <a:r>
            <a:rPr lang="en-US"/>
            <a:t>David ALCIDE</a:t>
          </a:r>
        </a:p>
      </dgm:t>
    </dgm:pt>
    <dgm:pt modelId="{252E6D6C-F19E-449A-8DEE-F0BDE652A34D}" type="parTrans" cxnId="{40E973E8-3CF0-4612-80DD-545A4617487E}">
      <dgm:prSet/>
      <dgm:spPr/>
      <dgm:t>
        <a:bodyPr/>
        <a:lstStyle/>
        <a:p>
          <a:endParaRPr lang="en-US"/>
        </a:p>
      </dgm:t>
    </dgm:pt>
    <dgm:pt modelId="{A8C1B20F-FD2A-408A-B2E3-171295C21A96}" type="sibTrans" cxnId="{40E973E8-3CF0-4612-80DD-545A4617487E}">
      <dgm:prSet/>
      <dgm:spPr/>
      <dgm:t>
        <a:bodyPr/>
        <a:lstStyle/>
        <a:p>
          <a:endParaRPr lang="en-US"/>
        </a:p>
      </dgm:t>
    </dgm:pt>
    <dgm:pt modelId="{C06215D7-DCC5-4BE8-83FA-72C25B9430E5}">
      <dgm:prSet/>
      <dgm:spPr/>
      <dgm:t>
        <a:bodyPr/>
        <a:lstStyle/>
        <a:p>
          <a:r>
            <a:rPr lang="en-US" dirty="0"/>
            <a:t>Nicodem LAURORE</a:t>
          </a:r>
        </a:p>
      </dgm:t>
    </dgm:pt>
    <dgm:pt modelId="{B1375311-EB53-4F90-B7F8-309A34049508}" type="parTrans" cxnId="{3F327921-F26E-43D8-89AA-3DEC4640BA1A}">
      <dgm:prSet/>
      <dgm:spPr/>
      <dgm:t>
        <a:bodyPr/>
        <a:lstStyle/>
        <a:p>
          <a:endParaRPr lang="en-US"/>
        </a:p>
      </dgm:t>
    </dgm:pt>
    <dgm:pt modelId="{2CD918EF-509A-48DE-9EB8-3E77B71B760C}" type="sibTrans" cxnId="{3F327921-F26E-43D8-89AA-3DEC4640BA1A}">
      <dgm:prSet/>
      <dgm:spPr/>
      <dgm:t>
        <a:bodyPr/>
        <a:lstStyle/>
        <a:p>
          <a:endParaRPr lang="en-US"/>
        </a:p>
      </dgm:t>
    </dgm:pt>
    <dgm:pt modelId="{6CD534E3-D51B-40E8-8F20-5721E3938C45}">
      <dgm:prSet/>
      <dgm:spPr/>
      <dgm:t>
        <a:bodyPr/>
        <a:lstStyle/>
        <a:p>
          <a:r>
            <a:rPr lang="en-US"/>
            <a:t>Yousenie DORSAINVIL</a:t>
          </a:r>
        </a:p>
      </dgm:t>
    </dgm:pt>
    <dgm:pt modelId="{02CB95E3-8D90-4C56-8B12-5DC0B1FF2480}" type="parTrans" cxnId="{E1BDF2BA-5545-420F-8F47-C5012C406E38}">
      <dgm:prSet/>
      <dgm:spPr/>
      <dgm:t>
        <a:bodyPr/>
        <a:lstStyle/>
        <a:p>
          <a:endParaRPr lang="en-US"/>
        </a:p>
      </dgm:t>
    </dgm:pt>
    <dgm:pt modelId="{D07AAA0C-AFEA-4FDA-8E16-204881F57CFD}" type="sibTrans" cxnId="{E1BDF2BA-5545-420F-8F47-C5012C406E38}">
      <dgm:prSet/>
      <dgm:spPr/>
      <dgm:t>
        <a:bodyPr/>
        <a:lstStyle/>
        <a:p>
          <a:endParaRPr lang="en-US"/>
        </a:p>
      </dgm:t>
    </dgm:pt>
    <dgm:pt modelId="{1138CBB8-C029-46D5-9C25-1947E6737481}">
      <dgm:prSet/>
      <dgm:spPr/>
      <dgm:t>
        <a:bodyPr/>
        <a:lstStyle/>
        <a:p>
          <a:r>
            <a:rPr lang="en-US"/>
            <a:t>Jean Robert JACQUES  </a:t>
          </a:r>
        </a:p>
      </dgm:t>
    </dgm:pt>
    <dgm:pt modelId="{15A57C8D-8E17-4CFE-9AD2-F8C48B012177}" type="parTrans" cxnId="{34EC4849-0062-4905-A618-0DCC08138CEC}">
      <dgm:prSet/>
      <dgm:spPr/>
      <dgm:t>
        <a:bodyPr/>
        <a:lstStyle/>
        <a:p>
          <a:endParaRPr lang="en-US"/>
        </a:p>
      </dgm:t>
    </dgm:pt>
    <dgm:pt modelId="{8485094B-EEFC-45A3-B1AE-F1DDB84D0AEB}" type="sibTrans" cxnId="{34EC4849-0062-4905-A618-0DCC08138CEC}">
      <dgm:prSet/>
      <dgm:spPr/>
      <dgm:t>
        <a:bodyPr/>
        <a:lstStyle/>
        <a:p>
          <a:endParaRPr lang="en-US"/>
        </a:p>
      </dgm:t>
    </dgm:pt>
    <dgm:pt modelId="{495106AF-2BCD-4682-8B9F-2FD436AB9354}">
      <dgm:prSet/>
      <dgm:spPr/>
      <dgm:t>
        <a:bodyPr/>
        <a:lstStyle/>
        <a:p>
          <a:r>
            <a:rPr lang="en-US"/>
            <a:t>Judlet STANIS</a:t>
          </a:r>
        </a:p>
      </dgm:t>
    </dgm:pt>
    <dgm:pt modelId="{AA7A13AA-C546-4FBD-9C25-CE0D8078E54A}" type="parTrans" cxnId="{08D78B8F-31AA-4110-9441-9649DA34A072}">
      <dgm:prSet/>
      <dgm:spPr/>
      <dgm:t>
        <a:bodyPr/>
        <a:lstStyle/>
        <a:p>
          <a:endParaRPr lang="en-US"/>
        </a:p>
      </dgm:t>
    </dgm:pt>
    <dgm:pt modelId="{329F95F4-247B-4724-8BB9-9D5A6E4B6C60}" type="sibTrans" cxnId="{08D78B8F-31AA-4110-9441-9649DA34A072}">
      <dgm:prSet/>
      <dgm:spPr/>
      <dgm:t>
        <a:bodyPr/>
        <a:lstStyle/>
        <a:p>
          <a:endParaRPr lang="en-US"/>
        </a:p>
      </dgm:t>
    </dgm:pt>
    <dgm:pt modelId="{0996F98E-D750-4215-A8E6-35EF911CF1F4}">
      <dgm:prSet/>
      <dgm:spPr/>
      <dgm:t>
        <a:bodyPr/>
        <a:lstStyle/>
        <a:p>
          <a:r>
            <a:rPr lang="en-US"/>
            <a:t>Juverson T. JOSEPH</a:t>
          </a:r>
        </a:p>
      </dgm:t>
    </dgm:pt>
    <dgm:pt modelId="{12283FFD-EE7A-476F-BA57-A9D2C08B33C3}" type="parTrans" cxnId="{58D0571E-3088-4476-87FE-FDB83760D4DC}">
      <dgm:prSet/>
      <dgm:spPr/>
      <dgm:t>
        <a:bodyPr/>
        <a:lstStyle/>
        <a:p>
          <a:endParaRPr lang="en-US"/>
        </a:p>
      </dgm:t>
    </dgm:pt>
    <dgm:pt modelId="{271D3B35-14CC-47A2-8672-6642212A0AB3}" type="sibTrans" cxnId="{58D0571E-3088-4476-87FE-FDB83760D4DC}">
      <dgm:prSet/>
      <dgm:spPr/>
      <dgm:t>
        <a:bodyPr/>
        <a:lstStyle/>
        <a:p>
          <a:endParaRPr lang="en-US"/>
        </a:p>
      </dgm:t>
    </dgm:pt>
    <dgm:pt modelId="{33ABCAA7-F8B1-4D01-BFFB-A1ED57FCDA8F}">
      <dgm:prSet/>
      <dgm:spPr/>
      <dgm:t>
        <a:bodyPr/>
        <a:lstStyle/>
        <a:p>
          <a:r>
            <a:rPr lang="en-US"/>
            <a:t>Jonel LUBIN</a:t>
          </a:r>
        </a:p>
      </dgm:t>
    </dgm:pt>
    <dgm:pt modelId="{11811283-9944-47DF-93C6-D787D4C56575}" type="parTrans" cxnId="{79C9E286-246F-49C2-A7B5-CEC5A2D36450}">
      <dgm:prSet/>
      <dgm:spPr/>
      <dgm:t>
        <a:bodyPr/>
        <a:lstStyle/>
        <a:p>
          <a:endParaRPr lang="en-US"/>
        </a:p>
      </dgm:t>
    </dgm:pt>
    <dgm:pt modelId="{063B2001-128A-489A-BD61-5F0A87BF4F3E}" type="sibTrans" cxnId="{79C9E286-246F-49C2-A7B5-CEC5A2D36450}">
      <dgm:prSet/>
      <dgm:spPr/>
      <dgm:t>
        <a:bodyPr/>
        <a:lstStyle/>
        <a:p>
          <a:endParaRPr lang="en-US"/>
        </a:p>
      </dgm:t>
    </dgm:pt>
    <dgm:pt modelId="{7D94D86A-EF72-4833-A98E-CC6F4B440FEF}">
      <dgm:prSet/>
      <dgm:spPr/>
      <dgm:t>
        <a:bodyPr/>
        <a:lstStyle/>
        <a:p>
          <a:r>
            <a:rPr lang="en-US"/>
            <a:t>Jean Wismy GENEUS</a:t>
          </a:r>
        </a:p>
      </dgm:t>
    </dgm:pt>
    <dgm:pt modelId="{8584BF9D-DD1E-4A4C-989B-0AAA46FF87F0}" type="parTrans" cxnId="{BA2F7B23-4BBF-45A7-B1CE-5106F135698C}">
      <dgm:prSet/>
      <dgm:spPr/>
      <dgm:t>
        <a:bodyPr/>
        <a:lstStyle/>
        <a:p>
          <a:endParaRPr lang="en-US"/>
        </a:p>
      </dgm:t>
    </dgm:pt>
    <dgm:pt modelId="{49D59E5A-9BDE-4C7F-9B21-3DE76A386F15}" type="sibTrans" cxnId="{BA2F7B23-4BBF-45A7-B1CE-5106F135698C}">
      <dgm:prSet/>
      <dgm:spPr/>
      <dgm:t>
        <a:bodyPr/>
        <a:lstStyle/>
        <a:p>
          <a:endParaRPr lang="en-US"/>
        </a:p>
      </dgm:t>
    </dgm:pt>
    <dgm:pt modelId="{AB3A44D6-81B2-4C4A-B65F-D0DF9ED72800}">
      <dgm:prSet/>
      <dgm:spPr/>
      <dgm:t>
        <a:bodyPr/>
        <a:lstStyle/>
        <a:p>
          <a:r>
            <a:rPr lang="en-US"/>
            <a:t>Kimson ANDRE</a:t>
          </a:r>
        </a:p>
      </dgm:t>
    </dgm:pt>
    <dgm:pt modelId="{A40D4496-9377-4B86-BFEE-BA91434EF92C}" type="parTrans" cxnId="{DA477552-896E-4BEC-BFE4-C87107FAE010}">
      <dgm:prSet/>
      <dgm:spPr/>
      <dgm:t>
        <a:bodyPr/>
        <a:lstStyle/>
        <a:p>
          <a:endParaRPr lang="en-US"/>
        </a:p>
      </dgm:t>
    </dgm:pt>
    <dgm:pt modelId="{D9C7761F-F666-42DC-9517-F96A19FD277B}" type="sibTrans" cxnId="{DA477552-896E-4BEC-BFE4-C87107FAE010}">
      <dgm:prSet/>
      <dgm:spPr/>
      <dgm:t>
        <a:bodyPr/>
        <a:lstStyle/>
        <a:p>
          <a:endParaRPr lang="en-US"/>
        </a:p>
      </dgm:t>
    </dgm:pt>
    <dgm:pt modelId="{E59C1BB5-F0A8-4D83-9CE4-FB825B7DA5BA}" type="pres">
      <dgm:prSet presAssocID="{2AC4FA12-23A4-424C-900C-43ACDC41196D}" presName="diagram" presStyleCnt="0">
        <dgm:presLayoutVars>
          <dgm:dir/>
          <dgm:resizeHandles val="exact"/>
        </dgm:presLayoutVars>
      </dgm:prSet>
      <dgm:spPr/>
    </dgm:pt>
    <dgm:pt modelId="{DE63BEAC-340E-4462-B0BB-4B6E7B187C01}" type="pres">
      <dgm:prSet presAssocID="{2AACCE5D-6A17-4A5D-A72B-8E3B5616CA1C}" presName="node" presStyleLbl="node1" presStyleIdx="0" presStyleCnt="10">
        <dgm:presLayoutVars>
          <dgm:bulletEnabled val="1"/>
        </dgm:presLayoutVars>
      </dgm:prSet>
      <dgm:spPr/>
    </dgm:pt>
    <dgm:pt modelId="{67F3CA73-BCE4-4CB6-B631-7FB915F42DB7}" type="pres">
      <dgm:prSet presAssocID="{19EE8FC1-67C9-4B6E-990F-767D4C7392A2}" presName="sibTrans" presStyleCnt="0"/>
      <dgm:spPr/>
    </dgm:pt>
    <dgm:pt modelId="{1BCB5B0E-0A25-45B9-B670-F0EA44096B09}" type="pres">
      <dgm:prSet presAssocID="{FB9DC030-9804-48ED-A0D7-1E8675A7988C}" presName="node" presStyleLbl="node1" presStyleIdx="1" presStyleCnt="10">
        <dgm:presLayoutVars>
          <dgm:bulletEnabled val="1"/>
        </dgm:presLayoutVars>
      </dgm:prSet>
      <dgm:spPr/>
    </dgm:pt>
    <dgm:pt modelId="{35A77DC4-21CB-4C7C-91EE-EC34AF166BDE}" type="pres">
      <dgm:prSet presAssocID="{A8C1B20F-FD2A-408A-B2E3-171295C21A96}" presName="sibTrans" presStyleCnt="0"/>
      <dgm:spPr/>
    </dgm:pt>
    <dgm:pt modelId="{13127566-25DD-4489-B405-E6264D025854}" type="pres">
      <dgm:prSet presAssocID="{C06215D7-DCC5-4BE8-83FA-72C25B9430E5}" presName="node" presStyleLbl="node1" presStyleIdx="2" presStyleCnt="10">
        <dgm:presLayoutVars>
          <dgm:bulletEnabled val="1"/>
        </dgm:presLayoutVars>
      </dgm:prSet>
      <dgm:spPr/>
    </dgm:pt>
    <dgm:pt modelId="{C3F25817-2550-4663-A10B-D0AB32DEB654}" type="pres">
      <dgm:prSet presAssocID="{2CD918EF-509A-48DE-9EB8-3E77B71B760C}" presName="sibTrans" presStyleCnt="0"/>
      <dgm:spPr/>
    </dgm:pt>
    <dgm:pt modelId="{F320F359-6AAA-45F4-812E-893EDA3B9C4D}" type="pres">
      <dgm:prSet presAssocID="{6CD534E3-D51B-40E8-8F20-5721E3938C45}" presName="node" presStyleLbl="node1" presStyleIdx="3" presStyleCnt="10">
        <dgm:presLayoutVars>
          <dgm:bulletEnabled val="1"/>
        </dgm:presLayoutVars>
      </dgm:prSet>
      <dgm:spPr/>
    </dgm:pt>
    <dgm:pt modelId="{70D0A9EF-DEE0-469E-9757-6109E583232C}" type="pres">
      <dgm:prSet presAssocID="{D07AAA0C-AFEA-4FDA-8E16-204881F57CFD}" presName="sibTrans" presStyleCnt="0"/>
      <dgm:spPr/>
    </dgm:pt>
    <dgm:pt modelId="{0209A80A-97F9-450D-AA6E-45217527C366}" type="pres">
      <dgm:prSet presAssocID="{1138CBB8-C029-46D5-9C25-1947E6737481}" presName="node" presStyleLbl="node1" presStyleIdx="4" presStyleCnt="10">
        <dgm:presLayoutVars>
          <dgm:bulletEnabled val="1"/>
        </dgm:presLayoutVars>
      </dgm:prSet>
      <dgm:spPr/>
    </dgm:pt>
    <dgm:pt modelId="{19BE1DD0-D311-4779-A817-23AB1DBAA614}" type="pres">
      <dgm:prSet presAssocID="{8485094B-EEFC-45A3-B1AE-F1DDB84D0AEB}" presName="sibTrans" presStyleCnt="0"/>
      <dgm:spPr/>
    </dgm:pt>
    <dgm:pt modelId="{DD18E648-D394-451D-B42B-0CD89DDB1DFE}" type="pres">
      <dgm:prSet presAssocID="{495106AF-2BCD-4682-8B9F-2FD436AB9354}" presName="node" presStyleLbl="node1" presStyleIdx="5" presStyleCnt="10">
        <dgm:presLayoutVars>
          <dgm:bulletEnabled val="1"/>
        </dgm:presLayoutVars>
      </dgm:prSet>
      <dgm:spPr/>
    </dgm:pt>
    <dgm:pt modelId="{44FF3969-31D3-475A-9B5B-3C4522BF33B5}" type="pres">
      <dgm:prSet presAssocID="{329F95F4-247B-4724-8BB9-9D5A6E4B6C60}" presName="sibTrans" presStyleCnt="0"/>
      <dgm:spPr/>
    </dgm:pt>
    <dgm:pt modelId="{F8256AC8-B0D4-4929-B790-BE218A178D54}" type="pres">
      <dgm:prSet presAssocID="{0996F98E-D750-4215-A8E6-35EF911CF1F4}" presName="node" presStyleLbl="node1" presStyleIdx="6" presStyleCnt="10">
        <dgm:presLayoutVars>
          <dgm:bulletEnabled val="1"/>
        </dgm:presLayoutVars>
      </dgm:prSet>
      <dgm:spPr/>
    </dgm:pt>
    <dgm:pt modelId="{19B8EC17-AF21-4862-94BF-EE88ADDB7BED}" type="pres">
      <dgm:prSet presAssocID="{271D3B35-14CC-47A2-8672-6642212A0AB3}" presName="sibTrans" presStyleCnt="0"/>
      <dgm:spPr/>
    </dgm:pt>
    <dgm:pt modelId="{70F58409-48F1-4265-BE39-DC3CF47C3083}" type="pres">
      <dgm:prSet presAssocID="{33ABCAA7-F8B1-4D01-BFFB-A1ED57FCDA8F}" presName="node" presStyleLbl="node1" presStyleIdx="7" presStyleCnt="10">
        <dgm:presLayoutVars>
          <dgm:bulletEnabled val="1"/>
        </dgm:presLayoutVars>
      </dgm:prSet>
      <dgm:spPr/>
    </dgm:pt>
    <dgm:pt modelId="{1E5B6C64-C7FC-4C9D-AD5E-29D7E366C691}" type="pres">
      <dgm:prSet presAssocID="{063B2001-128A-489A-BD61-5F0A87BF4F3E}" presName="sibTrans" presStyleCnt="0"/>
      <dgm:spPr/>
    </dgm:pt>
    <dgm:pt modelId="{AE918C48-3B6C-43C4-8136-BDC525458CCB}" type="pres">
      <dgm:prSet presAssocID="{7D94D86A-EF72-4833-A98E-CC6F4B440FEF}" presName="node" presStyleLbl="node1" presStyleIdx="8" presStyleCnt="10">
        <dgm:presLayoutVars>
          <dgm:bulletEnabled val="1"/>
        </dgm:presLayoutVars>
      </dgm:prSet>
      <dgm:spPr/>
    </dgm:pt>
    <dgm:pt modelId="{BC933B69-A259-436F-8E50-B4E2216AFADD}" type="pres">
      <dgm:prSet presAssocID="{49D59E5A-9BDE-4C7F-9B21-3DE76A386F15}" presName="sibTrans" presStyleCnt="0"/>
      <dgm:spPr/>
    </dgm:pt>
    <dgm:pt modelId="{FDB7E7F3-AAFB-41B1-8AD1-A844C06F00B9}" type="pres">
      <dgm:prSet presAssocID="{AB3A44D6-81B2-4C4A-B65F-D0DF9ED72800}" presName="node" presStyleLbl="node1" presStyleIdx="9" presStyleCnt="10">
        <dgm:presLayoutVars>
          <dgm:bulletEnabled val="1"/>
        </dgm:presLayoutVars>
      </dgm:prSet>
      <dgm:spPr/>
    </dgm:pt>
  </dgm:ptLst>
  <dgm:cxnLst>
    <dgm:cxn modelId="{58D0571E-3088-4476-87FE-FDB83760D4DC}" srcId="{2AC4FA12-23A4-424C-900C-43ACDC41196D}" destId="{0996F98E-D750-4215-A8E6-35EF911CF1F4}" srcOrd="6" destOrd="0" parTransId="{12283FFD-EE7A-476F-BA57-A9D2C08B33C3}" sibTransId="{271D3B35-14CC-47A2-8672-6642212A0AB3}"/>
    <dgm:cxn modelId="{3F327921-F26E-43D8-89AA-3DEC4640BA1A}" srcId="{2AC4FA12-23A4-424C-900C-43ACDC41196D}" destId="{C06215D7-DCC5-4BE8-83FA-72C25B9430E5}" srcOrd="2" destOrd="0" parTransId="{B1375311-EB53-4F90-B7F8-309A34049508}" sibTransId="{2CD918EF-509A-48DE-9EB8-3E77B71B760C}"/>
    <dgm:cxn modelId="{BA2F7B23-4BBF-45A7-B1CE-5106F135698C}" srcId="{2AC4FA12-23A4-424C-900C-43ACDC41196D}" destId="{7D94D86A-EF72-4833-A98E-CC6F4B440FEF}" srcOrd="8" destOrd="0" parTransId="{8584BF9D-DD1E-4A4C-989B-0AAA46FF87F0}" sibTransId="{49D59E5A-9BDE-4C7F-9B21-3DE76A386F15}"/>
    <dgm:cxn modelId="{58D52125-B7E5-459F-81CC-4A79DFD599C8}" type="presOf" srcId="{0996F98E-D750-4215-A8E6-35EF911CF1F4}" destId="{F8256AC8-B0D4-4929-B790-BE218A178D54}" srcOrd="0" destOrd="0" presId="urn:microsoft.com/office/officeart/2005/8/layout/default"/>
    <dgm:cxn modelId="{3A056532-B293-4F2C-887F-AC56DE38733C}" type="presOf" srcId="{C06215D7-DCC5-4BE8-83FA-72C25B9430E5}" destId="{13127566-25DD-4489-B405-E6264D025854}" srcOrd="0" destOrd="0" presId="urn:microsoft.com/office/officeart/2005/8/layout/default"/>
    <dgm:cxn modelId="{EB2EBF37-64CA-4018-98E0-19412D2AEAF3}" type="presOf" srcId="{2AACCE5D-6A17-4A5D-A72B-8E3B5616CA1C}" destId="{DE63BEAC-340E-4462-B0BB-4B6E7B187C01}" srcOrd="0" destOrd="0" presId="urn:microsoft.com/office/officeart/2005/8/layout/default"/>
    <dgm:cxn modelId="{34EC4849-0062-4905-A618-0DCC08138CEC}" srcId="{2AC4FA12-23A4-424C-900C-43ACDC41196D}" destId="{1138CBB8-C029-46D5-9C25-1947E6737481}" srcOrd="4" destOrd="0" parTransId="{15A57C8D-8E17-4CFE-9AD2-F8C48B012177}" sibTransId="{8485094B-EEFC-45A3-B1AE-F1DDB84D0AEB}"/>
    <dgm:cxn modelId="{38D4704A-5CF6-4C6D-AE6D-09F209CA6984}" type="presOf" srcId="{1138CBB8-C029-46D5-9C25-1947E6737481}" destId="{0209A80A-97F9-450D-AA6E-45217527C366}" srcOrd="0" destOrd="0" presId="urn:microsoft.com/office/officeart/2005/8/layout/default"/>
    <dgm:cxn modelId="{DA477552-896E-4BEC-BFE4-C87107FAE010}" srcId="{2AC4FA12-23A4-424C-900C-43ACDC41196D}" destId="{AB3A44D6-81B2-4C4A-B65F-D0DF9ED72800}" srcOrd="9" destOrd="0" parTransId="{A40D4496-9377-4B86-BFEE-BA91434EF92C}" sibTransId="{D9C7761F-F666-42DC-9517-F96A19FD277B}"/>
    <dgm:cxn modelId="{79C9E286-246F-49C2-A7B5-CEC5A2D36450}" srcId="{2AC4FA12-23A4-424C-900C-43ACDC41196D}" destId="{33ABCAA7-F8B1-4D01-BFFB-A1ED57FCDA8F}" srcOrd="7" destOrd="0" parTransId="{11811283-9944-47DF-93C6-D787D4C56575}" sibTransId="{063B2001-128A-489A-BD61-5F0A87BF4F3E}"/>
    <dgm:cxn modelId="{08D78B8F-31AA-4110-9441-9649DA34A072}" srcId="{2AC4FA12-23A4-424C-900C-43ACDC41196D}" destId="{495106AF-2BCD-4682-8B9F-2FD436AB9354}" srcOrd="5" destOrd="0" parTransId="{AA7A13AA-C546-4FBD-9C25-CE0D8078E54A}" sibTransId="{329F95F4-247B-4724-8BB9-9D5A6E4B6C60}"/>
    <dgm:cxn modelId="{1407D793-45A7-4FEE-B98A-3A983CCDEB41}" type="presOf" srcId="{FB9DC030-9804-48ED-A0D7-1E8675A7988C}" destId="{1BCB5B0E-0A25-45B9-B670-F0EA44096B09}" srcOrd="0" destOrd="0" presId="urn:microsoft.com/office/officeart/2005/8/layout/default"/>
    <dgm:cxn modelId="{570E43A3-B6B9-41EE-9DDB-66B2BA59B249}" type="presOf" srcId="{AB3A44D6-81B2-4C4A-B65F-D0DF9ED72800}" destId="{FDB7E7F3-AAFB-41B1-8AD1-A844C06F00B9}" srcOrd="0" destOrd="0" presId="urn:microsoft.com/office/officeart/2005/8/layout/default"/>
    <dgm:cxn modelId="{C08E33AF-B8A0-4A2B-806F-4F9150445768}" type="presOf" srcId="{2AC4FA12-23A4-424C-900C-43ACDC41196D}" destId="{E59C1BB5-F0A8-4D83-9CE4-FB825B7DA5BA}" srcOrd="0" destOrd="0" presId="urn:microsoft.com/office/officeart/2005/8/layout/default"/>
    <dgm:cxn modelId="{301466B0-E8C6-4C67-959E-9560B605B47E}" type="presOf" srcId="{7D94D86A-EF72-4833-A98E-CC6F4B440FEF}" destId="{AE918C48-3B6C-43C4-8136-BDC525458CCB}" srcOrd="0" destOrd="0" presId="urn:microsoft.com/office/officeart/2005/8/layout/default"/>
    <dgm:cxn modelId="{E1BDF2BA-5545-420F-8F47-C5012C406E38}" srcId="{2AC4FA12-23A4-424C-900C-43ACDC41196D}" destId="{6CD534E3-D51B-40E8-8F20-5721E3938C45}" srcOrd="3" destOrd="0" parTransId="{02CB95E3-8D90-4C56-8B12-5DC0B1FF2480}" sibTransId="{D07AAA0C-AFEA-4FDA-8E16-204881F57CFD}"/>
    <dgm:cxn modelId="{310DFABB-10C1-43E7-B4FD-21301D296C25}" type="presOf" srcId="{33ABCAA7-F8B1-4D01-BFFB-A1ED57FCDA8F}" destId="{70F58409-48F1-4265-BE39-DC3CF47C3083}" srcOrd="0" destOrd="0" presId="urn:microsoft.com/office/officeart/2005/8/layout/default"/>
    <dgm:cxn modelId="{F20DFEBB-2DE3-44AA-AFF0-47B5826DE401}" type="presOf" srcId="{495106AF-2BCD-4682-8B9F-2FD436AB9354}" destId="{DD18E648-D394-451D-B42B-0CD89DDB1DFE}" srcOrd="0" destOrd="0" presId="urn:microsoft.com/office/officeart/2005/8/layout/default"/>
    <dgm:cxn modelId="{A73571BE-2361-4226-AC75-C4C66D463177}" srcId="{2AC4FA12-23A4-424C-900C-43ACDC41196D}" destId="{2AACCE5D-6A17-4A5D-A72B-8E3B5616CA1C}" srcOrd="0" destOrd="0" parTransId="{DB6F3D1A-531B-47A2-953D-7F2CCDE967D3}" sibTransId="{19EE8FC1-67C9-4B6E-990F-767D4C7392A2}"/>
    <dgm:cxn modelId="{E76D2DCF-38EB-4734-9403-301C57F66C2B}" type="presOf" srcId="{6CD534E3-D51B-40E8-8F20-5721E3938C45}" destId="{F320F359-6AAA-45F4-812E-893EDA3B9C4D}" srcOrd="0" destOrd="0" presId="urn:microsoft.com/office/officeart/2005/8/layout/default"/>
    <dgm:cxn modelId="{40E973E8-3CF0-4612-80DD-545A4617487E}" srcId="{2AC4FA12-23A4-424C-900C-43ACDC41196D}" destId="{FB9DC030-9804-48ED-A0D7-1E8675A7988C}" srcOrd="1" destOrd="0" parTransId="{252E6D6C-F19E-449A-8DEE-F0BDE652A34D}" sibTransId="{A8C1B20F-FD2A-408A-B2E3-171295C21A96}"/>
    <dgm:cxn modelId="{2B16A315-534A-4BC1-B40C-09DB121F8261}" type="presParOf" srcId="{E59C1BB5-F0A8-4D83-9CE4-FB825B7DA5BA}" destId="{DE63BEAC-340E-4462-B0BB-4B6E7B187C01}" srcOrd="0" destOrd="0" presId="urn:microsoft.com/office/officeart/2005/8/layout/default"/>
    <dgm:cxn modelId="{C8F77C15-C09E-475B-8A11-198501386527}" type="presParOf" srcId="{E59C1BB5-F0A8-4D83-9CE4-FB825B7DA5BA}" destId="{67F3CA73-BCE4-4CB6-B631-7FB915F42DB7}" srcOrd="1" destOrd="0" presId="urn:microsoft.com/office/officeart/2005/8/layout/default"/>
    <dgm:cxn modelId="{C68B12E7-442C-44B8-BF99-A195FE4F2664}" type="presParOf" srcId="{E59C1BB5-F0A8-4D83-9CE4-FB825B7DA5BA}" destId="{1BCB5B0E-0A25-45B9-B670-F0EA44096B09}" srcOrd="2" destOrd="0" presId="urn:microsoft.com/office/officeart/2005/8/layout/default"/>
    <dgm:cxn modelId="{EE07FCD2-A559-424F-9FDD-D4C26A4E2C89}" type="presParOf" srcId="{E59C1BB5-F0A8-4D83-9CE4-FB825B7DA5BA}" destId="{35A77DC4-21CB-4C7C-91EE-EC34AF166BDE}" srcOrd="3" destOrd="0" presId="urn:microsoft.com/office/officeart/2005/8/layout/default"/>
    <dgm:cxn modelId="{8D7C7EA2-5ED6-4AD0-B3A4-872437270936}" type="presParOf" srcId="{E59C1BB5-F0A8-4D83-9CE4-FB825B7DA5BA}" destId="{13127566-25DD-4489-B405-E6264D025854}" srcOrd="4" destOrd="0" presId="urn:microsoft.com/office/officeart/2005/8/layout/default"/>
    <dgm:cxn modelId="{05868FC9-BA90-43F1-BA01-695872EFC647}" type="presParOf" srcId="{E59C1BB5-F0A8-4D83-9CE4-FB825B7DA5BA}" destId="{C3F25817-2550-4663-A10B-D0AB32DEB654}" srcOrd="5" destOrd="0" presId="urn:microsoft.com/office/officeart/2005/8/layout/default"/>
    <dgm:cxn modelId="{B0FC4376-75E8-41B6-8FA5-E17C6AEE96C6}" type="presParOf" srcId="{E59C1BB5-F0A8-4D83-9CE4-FB825B7DA5BA}" destId="{F320F359-6AAA-45F4-812E-893EDA3B9C4D}" srcOrd="6" destOrd="0" presId="urn:microsoft.com/office/officeart/2005/8/layout/default"/>
    <dgm:cxn modelId="{1EA81B34-C648-4E3B-8C68-9D7B1C9709A2}" type="presParOf" srcId="{E59C1BB5-F0A8-4D83-9CE4-FB825B7DA5BA}" destId="{70D0A9EF-DEE0-469E-9757-6109E583232C}" srcOrd="7" destOrd="0" presId="urn:microsoft.com/office/officeart/2005/8/layout/default"/>
    <dgm:cxn modelId="{2E888452-8185-41B9-BD1F-C6DE58E202C2}" type="presParOf" srcId="{E59C1BB5-F0A8-4D83-9CE4-FB825B7DA5BA}" destId="{0209A80A-97F9-450D-AA6E-45217527C366}" srcOrd="8" destOrd="0" presId="urn:microsoft.com/office/officeart/2005/8/layout/default"/>
    <dgm:cxn modelId="{5761423B-469A-4D90-BC55-18AB74430A80}" type="presParOf" srcId="{E59C1BB5-F0A8-4D83-9CE4-FB825B7DA5BA}" destId="{19BE1DD0-D311-4779-A817-23AB1DBAA614}" srcOrd="9" destOrd="0" presId="urn:microsoft.com/office/officeart/2005/8/layout/default"/>
    <dgm:cxn modelId="{60F71843-124D-4C86-878B-824F65F603B3}" type="presParOf" srcId="{E59C1BB5-F0A8-4D83-9CE4-FB825B7DA5BA}" destId="{DD18E648-D394-451D-B42B-0CD89DDB1DFE}" srcOrd="10" destOrd="0" presId="urn:microsoft.com/office/officeart/2005/8/layout/default"/>
    <dgm:cxn modelId="{072E3A2E-A7C4-48B0-B980-F6D192B7915B}" type="presParOf" srcId="{E59C1BB5-F0A8-4D83-9CE4-FB825B7DA5BA}" destId="{44FF3969-31D3-475A-9B5B-3C4522BF33B5}" srcOrd="11" destOrd="0" presId="urn:microsoft.com/office/officeart/2005/8/layout/default"/>
    <dgm:cxn modelId="{C325C1FA-9BE1-48FB-967F-3A42ACF41BED}" type="presParOf" srcId="{E59C1BB5-F0A8-4D83-9CE4-FB825B7DA5BA}" destId="{F8256AC8-B0D4-4929-B790-BE218A178D54}" srcOrd="12" destOrd="0" presId="urn:microsoft.com/office/officeart/2005/8/layout/default"/>
    <dgm:cxn modelId="{B221268B-1EE3-444D-87E9-02F63FB7C729}" type="presParOf" srcId="{E59C1BB5-F0A8-4D83-9CE4-FB825B7DA5BA}" destId="{19B8EC17-AF21-4862-94BF-EE88ADDB7BED}" srcOrd="13" destOrd="0" presId="urn:microsoft.com/office/officeart/2005/8/layout/default"/>
    <dgm:cxn modelId="{C77B0512-7FB2-49EC-9326-0304A94601AE}" type="presParOf" srcId="{E59C1BB5-F0A8-4D83-9CE4-FB825B7DA5BA}" destId="{70F58409-48F1-4265-BE39-DC3CF47C3083}" srcOrd="14" destOrd="0" presId="urn:microsoft.com/office/officeart/2005/8/layout/default"/>
    <dgm:cxn modelId="{A9700C13-41F9-4835-BCB2-75CCADE62BE7}" type="presParOf" srcId="{E59C1BB5-F0A8-4D83-9CE4-FB825B7DA5BA}" destId="{1E5B6C64-C7FC-4C9D-AD5E-29D7E366C691}" srcOrd="15" destOrd="0" presId="urn:microsoft.com/office/officeart/2005/8/layout/default"/>
    <dgm:cxn modelId="{100B1CC8-A6CE-437A-B326-13A486DB4736}" type="presParOf" srcId="{E59C1BB5-F0A8-4D83-9CE4-FB825B7DA5BA}" destId="{AE918C48-3B6C-43C4-8136-BDC525458CCB}" srcOrd="16" destOrd="0" presId="urn:microsoft.com/office/officeart/2005/8/layout/default"/>
    <dgm:cxn modelId="{06FE63AA-E150-4A28-80A6-046B0B7656CA}" type="presParOf" srcId="{E59C1BB5-F0A8-4D83-9CE4-FB825B7DA5BA}" destId="{BC933B69-A259-436F-8E50-B4E2216AFADD}" srcOrd="17" destOrd="0" presId="urn:microsoft.com/office/officeart/2005/8/layout/default"/>
    <dgm:cxn modelId="{60207989-F461-4F0B-A4C7-F4236B27D2C1}" type="presParOf" srcId="{E59C1BB5-F0A8-4D83-9CE4-FB825B7DA5BA}" destId="{FDB7E7F3-AAFB-41B1-8AD1-A844C06F00B9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76872B-821C-44CD-9074-E053216902B0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BCBADA3-0E62-4F2D-A6FB-C9DC5745D05E}">
      <dgm:prSet/>
      <dgm:spPr/>
      <dgm:t>
        <a:bodyPr/>
        <a:lstStyle/>
        <a:p>
          <a:r>
            <a:rPr lang="fr-FR"/>
            <a:t>Page d’accueil</a:t>
          </a:r>
          <a:endParaRPr lang="en-US"/>
        </a:p>
      </dgm:t>
    </dgm:pt>
    <dgm:pt modelId="{9171085C-8F3E-4673-8C33-A7DCCEFC9C38}" type="parTrans" cxnId="{44A3DE1F-B27B-4454-AE6C-D1FFC05775D0}">
      <dgm:prSet/>
      <dgm:spPr/>
      <dgm:t>
        <a:bodyPr/>
        <a:lstStyle/>
        <a:p>
          <a:endParaRPr lang="en-US"/>
        </a:p>
      </dgm:t>
    </dgm:pt>
    <dgm:pt modelId="{2ABF587B-B057-4C0A-A30F-281222831172}" type="sibTrans" cxnId="{44A3DE1F-B27B-4454-AE6C-D1FFC05775D0}">
      <dgm:prSet/>
      <dgm:spPr/>
      <dgm:t>
        <a:bodyPr/>
        <a:lstStyle/>
        <a:p>
          <a:endParaRPr lang="en-US"/>
        </a:p>
      </dgm:t>
    </dgm:pt>
    <dgm:pt modelId="{25E09624-B157-48DF-9CC4-D951A67F0D27}">
      <dgm:prSet/>
      <dgm:spPr/>
      <dgm:t>
        <a:bodyPr/>
        <a:lstStyle/>
        <a:p>
          <a:r>
            <a:rPr lang="fr-FR" dirty="0"/>
            <a:t>Système de connexion </a:t>
          </a:r>
          <a:endParaRPr lang="en-US" dirty="0"/>
        </a:p>
      </dgm:t>
    </dgm:pt>
    <dgm:pt modelId="{D1D3A783-CBFC-4CE5-9B64-DFB7E72C2F7A}" type="parTrans" cxnId="{3E8BB46F-63F7-4D15-ADCC-20D7A486F317}">
      <dgm:prSet/>
      <dgm:spPr/>
      <dgm:t>
        <a:bodyPr/>
        <a:lstStyle/>
        <a:p>
          <a:endParaRPr lang="en-US"/>
        </a:p>
      </dgm:t>
    </dgm:pt>
    <dgm:pt modelId="{3A90DD7F-89DF-4069-B474-92994CDD989C}" type="sibTrans" cxnId="{3E8BB46F-63F7-4D15-ADCC-20D7A486F317}">
      <dgm:prSet/>
      <dgm:spPr/>
      <dgm:t>
        <a:bodyPr/>
        <a:lstStyle/>
        <a:p>
          <a:endParaRPr lang="en-US"/>
        </a:p>
      </dgm:t>
    </dgm:pt>
    <dgm:pt modelId="{BECD5048-A4BD-4D6A-9E5A-8D91B1F16D37}">
      <dgm:prSet/>
      <dgm:spPr/>
      <dgm:t>
        <a:bodyPr/>
        <a:lstStyle/>
        <a:p>
          <a:r>
            <a:rPr lang="fr-FR" dirty="0"/>
            <a:t>Système</a:t>
          </a:r>
          <a:r>
            <a:rPr lang="en-US" dirty="0"/>
            <a:t> </a:t>
          </a:r>
          <a:r>
            <a:rPr lang="en-US" dirty="0" err="1"/>
            <a:t>d’inscription</a:t>
          </a:r>
          <a:endParaRPr lang="en-US" dirty="0"/>
        </a:p>
      </dgm:t>
    </dgm:pt>
    <dgm:pt modelId="{D5BA7FAA-B05E-4BED-80EB-64CA13954C26}" type="parTrans" cxnId="{76F9359F-8E03-41C7-BA6C-A29CAC5ADD2B}">
      <dgm:prSet/>
      <dgm:spPr/>
      <dgm:t>
        <a:bodyPr/>
        <a:lstStyle/>
        <a:p>
          <a:endParaRPr lang="en-US"/>
        </a:p>
      </dgm:t>
    </dgm:pt>
    <dgm:pt modelId="{334D4049-CDBB-4961-A94E-107061C923D1}" type="sibTrans" cxnId="{76F9359F-8E03-41C7-BA6C-A29CAC5ADD2B}">
      <dgm:prSet/>
      <dgm:spPr/>
      <dgm:t>
        <a:bodyPr/>
        <a:lstStyle/>
        <a:p>
          <a:endParaRPr lang="en-US"/>
        </a:p>
      </dgm:t>
    </dgm:pt>
    <dgm:pt modelId="{4B734224-4E98-40F5-90A0-3DCDC31E7EEF}">
      <dgm:prSet/>
      <dgm:spPr/>
      <dgm:t>
        <a:bodyPr/>
        <a:lstStyle/>
        <a:p>
          <a:r>
            <a:rPr lang="en-US" dirty="0"/>
            <a:t>Galerie des talents</a:t>
          </a:r>
        </a:p>
      </dgm:t>
    </dgm:pt>
    <dgm:pt modelId="{1CA18604-E695-4CC9-91F6-3EB63A994F5C}" type="parTrans" cxnId="{99E0929D-8E20-4CD1-8B8F-6758BCD49671}">
      <dgm:prSet/>
      <dgm:spPr/>
      <dgm:t>
        <a:bodyPr/>
        <a:lstStyle/>
        <a:p>
          <a:endParaRPr lang="en-US"/>
        </a:p>
      </dgm:t>
    </dgm:pt>
    <dgm:pt modelId="{08305035-BC73-4253-84D6-B09ED18B9BAB}" type="sibTrans" cxnId="{99E0929D-8E20-4CD1-8B8F-6758BCD49671}">
      <dgm:prSet/>
      <dgm:spPr/>
      <dgm:t>
        <a:bodyPr/>
        <a:lstStyle/>
        <a:p>
          <a:endParaRPr lang="en-US"/>
        </a:p>
      </dgm:t>
    </dgm:pt>
    <dgm:pt modelId="{B8CB90D8-CC81-444B-B3CA-2ACB5CB7C44B}">
      <dgm:prSet/>
      <dgm:spPr/>
      <dgm:t>
        <a:bodyPr/>
        <a:lstStyle/>
        <a:p>
          <a:r>
            <a:rPr lang="en-US"/>
            <a:t>Tableaux de bords</a:t>
          </a:r>
        </a:p>
      </dgm:t>
    </dgm:pt>
    <dgm:pt modelId="{97F823F4-5258-4E41-A4A6-4E28F90D3524}" type="parTrans" cxnId="{B769AC70-68D1-400E-8540-09D3A6B36314}">
      <dgm:prSet/>
      <dgm:spPr/>
      <dgm:t>
        <a:bodyPr/>
        <a:lstStyle/>
        <a:p>
          <a:endParaRPr lang="en-US"/>
        </a:p>
      </dgm:t>
    </dgm:pt>
    <dgm:pt modelId="{F2EEA76D-C066-41B9-925B-BBF89763884E}" type="sibTrans" cxnId="{B769AC70-68D1-400E-8540-09D3A6B36314}">
      <dgm:prSet/>
      <dgm:spPr/>
      <dgm:t>
        <a:bodyPr/>
        <a:lstStyle/>
        <a:p>
          <a:endParaRPr lang="en-US"/>
        </a:p>
      </dgm:t>
    </dgm:pt>
    <dgm:pt modelId="{A1CECC5D-7379-4691-8C2D-D86B5BF7186B}" type="pres">
      <dgm:prSet presAssocID="{FB76872B-821C-44CD-9074-E053216902B0}" presName="Name0" presStyleCnt="0">
        <dgm:presLayoutVars>
          <dgm:dir/>
          <dgm:animLvl val="lvl"/>
          <dgm:resizeHandles val="exact"/>
        </dgm:presLayoutVars>
      </dgm:prSet>
      <dgm:spPr/>
    </dgm:pt>
    <dgm:pt modelId="{AB8B0CD3-4F77-44F5-86CE-A5E25CB39628}" type="pres">
      <dgm:prSet presAssocID="{5BCBADA3-0E62-4F2D-A6FB-C9DC5745D05E}" presName="linNode" presStyleCnt="0"/>
      <dgm:spPr/>
    </dgm:pt>
    <dgm:pt modelId="{1F2D2A08-40CC-48C9-A70E-DCDBBC854196}" type="pres">
      <dgm:prSet presAssocID="{5BCBADA3-0E62-4F2D-A6FB-C9DC5745D05E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25635E7F-E403-404C-9505-DF154FA10B82}" type="pres">
      <dgm:prSet presAssocID="{2ABF587B-B057-4C0A-A30F-281222831172}" presName="sp" presStyleCnt="0"/>
      <dgm:spPr/>
    </dgm:pt>
    <dgm:pt modelId="{86F4CE11-674B-4A55-BEC4-3A811196C662}" type="pres">
      <dgm:prSet presAssocID="{25E09624-B157-48DF-9CC4-D951A67F0D27}" presName="linNode" presStyleCnt="0"/>
      <dgm:spPr/>
    </dgm:pt>
    <dgm:pt modelId="{3875C987-9BF2-400E-B886-A447A8D1C202}" type="pres">
      <dgm:prSet presAssocID="{25E09624-B157-48DF-9CC4-D951A67F0D27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3A49E68B-D596-46E0-9847-8D4DE5F3AEDA}" type="pres">
      <dgm:prSet presAssocID="{3A90DD7F-89DF-4069-B474-92994CDD989C}" presName="sp" presStyleCnt="0"/>
      <dgm:spPr/>
    </dgm:pt>
    <dgm:pt modelId="{F3A6CD4E-8139-4784-88CA-BCBBF3EBDC0A}" type="pres">
      <dgm:prSet presAssocID="{BECD5048-A4BD-4D6A-9E5A-8D91B1F16D37}" presName="linNode" presStyleCnt="0"/>
      <dgm:spPr/>
    </dgm:pt>
    <dgm:pt modelId="{EDCDBD87-9D11-4B59-BC98-2145787ED95F}" type="pres">
      <dgm:prSet presAssocID="{BECD5048-A4BD-4D6A-9E5A-8D91B1F16D37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F05260DE-0AE7-4128-962B-6033B09DE92B}" type="pres">
      <dgm:prSet presAssocID="{334D4049-CDBB-4961-A94E-107061C923D1}" presName="sp" presStyleCnt="0"/>
      <dgm:spPr/>
    </dgm:pt>
    <dgm:pt modelId="{F6A4FD99-8117-4BB8-9E45-652C5F8584EE}" type="pres">
      <dgm:prSet presAssocID="{4B734224-4E98-40F5-90A0-3DCDC31E7EEF}" presName="linNode" presStyleCnt="0"/>
      <dgm:spPr/>
    </dgm:pt>
    <dgm:pt modelId="{E152D152-640D-49ED-8DFF-34A08A6D56BB}" type="pres">
      <dgm:prSet presAssocID="{4B734224-4E98-40F5-90A0-3DCDC31E7EEF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1590B8BF-AF81-411D-8512-8B4001BF22F0}" type="pres">
      <dgm:prSet presAssocID="{08305035-BC73-4253-84D6-B09ED18B9BAB}" presName="sp" presStyleCnt="0"/>
      <dgm:spPr/>
    </dgm:pt>
    <dgm:pt modelId="{C911559D-60A3-4CEC-A936-9E14D3BB2F0A}" type="pres">
      <dgm:prSet presAssocID="{B8CB90D8-CC81-444B-B3CA-2ACB5CB7C44B}" presName="linNode" presStyleCnt="0"/>
      <dgm:spPr/>
    </dgm:pt>
    <dgm:pt modelId="{3BC66F7C-E3A8-42B6-A966-A7D7263A38E1}" type="pres">
      <dgm:prSet presAssocID="{B8CB90D8-CC81-444B-B3CA-2ACB5CB7C44B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44A3DE1F-B27B-4454-AE6C-D1FFC05775D0}" srcId="{FB76872B-821C-44CD-9074-E053216902B0}" destId="{5BCBADA3-0E62-4F2D-A6FB-C9DC5745D05E}" srcOrd="0" destOrd="0" parTransId="{9171085C-8F3E-4673-8C33-A7DCCEFC9C38}" sibTransId="{2ABF587B-B057-4C0A-A30F-281222831172}"/>
    <dgm:cxn modelId="{44F56022-6C01-4DCF-96F4-04369B71E92A}" type="presOf" srcId="{B8CB90D8-CC81-444B-B3CA-2ACB5CB7C44B}" destId="{3BC66F7C-E3A8-42B6-A966-A7D7263A38E1}" srcOrd="0" destOrd="0" presId="urn:microsoft.com/office/officeart/2005/8/layout/vList5"/>
    <dgm:cxn modelId="{7957B227-BA74-4E4C-8436-36908B971F77}" type="presOf" srcId="{4B734224-4E98-40F5-90A0-3DCDC31E7EEF}" destId="{E152D152-640D-49ED-8DFF-34A08A6D56BB}" srcOrd="0" destOrd="0" presId="urn:microsoft.com/office/officeart/2005/8/layout/vList5"/>
    <dgm:cxn modelId="{91331366-E1E2-44C7-ABF4-65FD6461B8FE}" type="presOf" srcId="{FB76872B-821C-44CD-9074-E053216902B0}" destId="{A1CECC5D-7379-4691-8C2D-D86B5BF7186B}" srcOrd="0" destOrd="0" presId="urn:microsoft.com/office/officeart/2005/8/layout/vList5"/>
    <dgm:cxn modelId="{3E8BB46F-63F7-4D15-ADCC-20D7A486F317}" srcId="{FB76872B-821C-44CD-9074-E053216902B0}" destId="{25E09624-B157-48DF-9CC4-D951A67F0D27}" srcOrd="1" destOrd="0" parTransId="{D1D3A783-CBFC-4CE5-9B64-DFB7E72C2F7A}" sibTransId="{3A90DD7F-89DF-4069-B474-92994CDD989C}"/>
    <dgm:cxn modelId="{B769AC70-68D1-400E-8540-09D3A6B36314}" srcId="{FB76872B-821C-44CD-9074-E053216902B0}" destId="{B8CB90D8-CC81-444B-B3CA-2ACB5CB7C44B}" srcOrd="4" destOrd="0" parTransId="{97F823F4-5258-4E41-A4A6-4E28F90D3524}" sibTransId="{F2EEA76D-C066-41B9-925B-BBF89763884E}"/>
    <dgm:cxn modelId="{1E91A972-B969-46CD-B0A9-5E888D4F792F}" type="presOf" srcId="{BECD5048-A4BD-4D6A-9E5A-8D91B1F16D37}" destId="{EDCDBD87-9D11-4B59-BC98-2145787ED95F}" srcOrd="0" destOrd="0" presId="urn:microsoft.com/office/officeart/2005/8/layout/vList5"/>
    <dgm:cxn modelId="{E913A989-F2FA-4E21-A659-08FE5FE983B4}" type="presOf" srcId="{25E09624-B157-48DF-9CC4-D951A67F0D27}" destId="{3875C987-9BF2-400E-B886-A447A8D1C202}" srcOrd="0" destOrd="0" presId="urn:microsoft.com/office/officeart/2005/8/layout/vList5"/>
    <dgm:cxn modelId="{99E0929D-8E20-4CD1-8B8F-6758BCD49671}" srcId="{FB76872B-821C-44CD-9074-E053216902B0}" destId="{4B734224-4E98-40F5-90A0-3DCDC31E7EEF}" srcOrd="3" destOrd="0" parTransId="{1CA18604-E695-4CC9-91F6-3EB63A994F5C}" sibTransId="{08305035-BC73-4253-84D6-B09ED18B9BAB}"/>
    <dgm:cxn modelId="{76F9359F-8E03-41C7-BA6C-A29CAC5ADD2B}" srcId="{FB76872B-821C-44CD-9074-E053216902B0}" destId="{BECD5048-A4BD-4D6A-9E5A-8D91B1F16D37}" srcOrd="2" destOrd="0" parTransId="{D5BA7FAA-B05E-4BED-80EB-64CA13954C26}" sibTransId="{334D4049-CDBB-4961-A94E-107061C923D1}"/>
    <dgm:cxn modelId="{9AA265DB-BBD6-44F8-B7FD-60BAE4F079F1}" type="presOf" srcId="{5BCBADA3-0E62-4F2D-A6FB-C9DC5745D05E}" destId="{1F2D2A08-40CC-48C9-A70E-DCDBBC854196}" srcOrd="0" destOrd="0" presId="urn:microsoft.com/office/officeart/2005/8/layout/vList5"/>
    <dgm:cxn modelId="{2D78157B-944B-42C5-9D27-D9022770B933}" type="presParOf" srcId="{A1CECC5D-7379-4691-8C2D-D86B5BF7186B}" destId="{AB8B0CD3-4F77-44F5-86CE-A5E25CB39628}" srcOrd="0" destOrd="0" presId="urn:microsoft.com/office/officeart/2005/8/layout/vList5"/>
    <dgm:cxn modelId="{2B493661-3E6E-4C14-9165-5821AA6AD4EC}" type="presParOf" srcId="{AB8B0CD3-4F77-44F5-86CE-A5E25CB39628}" destId="{1F2D2A08-40CC-48C9-A70E-DCDBBC854196}" srcOrd="0" destOrd="0" presId="urn:microsoft.com/office/officeart/2005/8/layout/vList5"/>
    <dgm:cxn modelId="{200DA7FA-8950-4D49-8EAE-297961D25AE1}" type="presParOf" srcId="{A1CECC5D-7379-4691-8C2D-D86B5BF7186B}" destId="{25635E7F-E403-404C-9505-DF154FA10B82}" srcOrd="1" destOrd="0" presId="urn:microsoft.com/office/officeart/2005/8/layout/vList5"/>
    <dgm:cxn modelId="{9571B58C-651B-4496-BCDD-2FC1AADA29B3}" type="presParOf" srcId="{A1CECC5D-7379-4691-8C2D-D86B5BF7186B}" destId="{86F4CE11-674B-4A55-BEC4-3A811196C662}" srcOrd="2" destOrd="0" presId="urn:microsoft.com/office/officeart/2005/8/layout/vList5"/>
    <dgm:cxn modelId="{3E665958-98DF-4FF2-93CA-190A7FE9C441}" type="presParOf" srcId="{86F4CE11-674B-4A55-BEC4-3A811196C662}" destId="{3875C987-9BF2-400E-B886-A447A8D1C202}" srcOrd="0" destOrd="0" presId="urn:microsoft.com/office/officeart/2005/8/layout/vList5"/>
    <dgm:cxn modelId="{7EE8ABCC-E7A7-406E-903C-3753C642C6DF}" type="presParOf" srcId="{A1CECC5D-7379-4691-8C2D-D86B5BF7186B}" destId="{3A49E68B-D596-46E0-9847-8D4DE5F3AEDA}" srcOrd="3" destOrd="0" presId="urn:microsoft.com/office/officeart/2005/8/layout/vList5"/>
    <dgm:cxn modelId="{50DFBCDE-D81E-4CCB-BA96-BB5F3A09469F}" type="presParOf" srcId="{A1CECC5D-7379-4691-8C2D-D86B5BF7186B}" destId="{F3A6CD4E-8139-4784-88CA-BCBBF3EBDC0A}" srcOrd="4" destOrd="0" presId="urn:microsoft.com/office/officeart/2005/8/layout/vList5"/>
    <dgm:cxn modelId="{721BDDCA-BA22-440F-BC9B-E4845117AD16}" type="presParOf" srcId="{F3A6CD4E-8139-4784-88CA-BCBBF3EBDC0A}" destId="{EDCDBD87-9D11-4B59-BC98-2145787ED95F}" srcOrd="0" destOrd="0" presId="urn:microsoft.com/office/officeart/2005/8/layout/vList5"/>
    <dgm:cxn modelId="{24903D06-3A22-41D8-A70F-6140BD7CE3DF}" type="presParOf" srcId="{A1CECC5D-7379-4691-8C2D-D86B5BF7186B}" destId="{F05260DE-0AE7-4128-962B-6033B09DE92B}" srcOrd="5" destOrd="0" presId="urn:microsoft.com/office/officeart/2005/8/layout/vList5"/>
    <dgm:cxn modelId="{236C0B54-B02F-4D6D-9133-F716C373229F}" type="presParOf" srcId="{A1CECC5D-7379-4691-8C2D-D86B5BF7186B}" destId="{F6A4FD99-8117-4BB8-9E45-652C5F8584EE}" srcOrd="6" destOrd="0" presId="urn:microsoft.com/office/officeart/2005/8/layout/vList5"/>
    <dgm:cxn modelId="{460CDA2A-1894-40DD-AA99-DFD7FAF18A5A}" type="presParOf" srcId="{F6A4FD99-8117-4BB8-9E45-652C5F8584EE}" destId="{E152D152-640D-49ED-8DFF-34A08A6D56BB}" srcOrd="0" destOrd="0" presId="urn:microsoft.com/office/officeart/2005/8/layout/vList5"/>
    <dgm:cxn modelId="{0093E822-CE5F-42BE-BE1F-92DE92646212}" type="presParOf" srcId="{A1CECC5D-7379-4691-8C2D-D86B5BF7186B}" destId="{1590B8BF-AF81-411D-8512-8B4001BF22F0}" srcOrd="7" destOrd="0" presId="urn:microsoft.com/office/officeart/2005/8/layout/vList5"/>
    <dgm:cxn modelId="{2FF2B52D-35CF-4356-AD21-3AABE301BE29}" type="presParOf" srcId="{A1CECC5D-7379-4691-8C2D-D86B5BF7186B}" destId="{C911559D-60A3-4CEC-A936-9E14D3BB2F0A}" srcOrd="8" destOrd="0" presId="urn:microsoft.com/office/officeart/2005/8/layout/vList5"/>
    <dgm:cxn modelId="{0C59B329-E823-43C1-AA87-57458DEE0823}" type="presParOf" srcId="{C911559D-60A3-4CEC-A936-9E14D3BB2F0A}" destId="{3BC66F7C-E3A8-42B6-A966-A7D7263A38E1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63BEAC-340E-4462-B0BB-4B6E7B187C01}">
      <dsp:nvSpPr>
        <dsp:cNvPr id="0" name=""/>
        <dsp:cNvSpPr/>
      </dsp:nvSpPr>
      <dsp:spPr>
        <a:xfrm>
          <a:off x="961120" y="2079"/>
          <a:ext cx="2094322" cy="12565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Wildjorphney DORVILAS</a:t>
          </a:r>
        </a:p>
      </dsp:txBody>
      <dsp:txXfrm>
        <a:off x="961120" y="2079"/>
        <a:ext cx="2094322" cy="1256593"/>
      </dsp:txXfrm>
    </dsp:sp>
    <dsp:sp modelId="{1BCB5B0E-0A25-45B9-B670-F0EA44096B09}">
      <dsp:nvSpPr>
        <dsp:cNvPr id="0" name=""/>
        <dsp:cNvSpPr/>
      </dsp:nvSpPr>
      <dsp:spPr>
        <a:xfrm>
          <a:off x="3264875" y="2079"/>
          <a:ext cx="2094322" cy="125659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David ALCIDE</a:t>
          </a:r>
        </a:p>
      </dsp:txBody>
      <dsp:txXfrm>
        <a:off x="3264875" y="2079"/>
        <a:ext cx="2094322" cy="1256593"/>
      </dsp:txXfrm>
    </dsp:sp>
    <dsp:sp modelId="{13127566-25DD-4489-B405-E6264D025854}">
      <dsp:nvSpPr>
        <dsp:cNvPr id="0" name=""/>
        <dsp:cNvSpPr/>
      </dsp:nvSpPr>
      <dsp:spPr>
        <a:xfrm>
          <a:off x="5568630" y="2079"/>
          <a:ext cx="2094322" cy="125659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Nicodem LAURORE</a:t>
          </a:r>
        </a:p>
      </dsp:txBody>
      <dsp:txXfrm>
        <a:off x="5568630" y="2079"/>
        <a:ext cx="2094322" cy="1256593"/>
      </dsp:txXfrm>
    </dsp:sp>
    <dsp:sp modelId="{F320F359-6AAA-45F4-812E-893EDA3B9C4D}">
      <dsp:nvSpPr>
        <dsp:cNvPr id="0" name=""/>
        <dsp:cNvSpPr/>
      </dsp:nvSpPr>
      <dsp:spPr>
        <a:xfrm>
          <a:off x="7872385" y="2079"/>
          <a:ext cx="2094322" cy="125659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Yousenie DORSAINVIL</a:t>
          </a:r>
        </a:p>
      </dsp:txBody>
      <dsp:txXfrm>
        <a:off x="7872385" y="2079"/>
        <a:ext cx="2094322" cy="1256593"/>
      </dsp:txXfrm>
    </dsp:sp>
    <dsp:sp modelId="{0209A80A-97F9-450D-AA6E-45217527C366}">
      <dsp:nvSpPr>
        <dsp:cNvPr id="0" name=""/>
        <dsp:cNvSpPr/>
      </dsp:nvSpPr>
      <dsp:spPr>
        <a:xfrm>
          <a:off x="961120" y="1468105"/>
          <a:ext cx="2094322" cy="125659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Jean Robert JACQUES  </a:t>
          </a:r>
        </a:p>
      </dsp:txBody>
      <dsp:txXfrm>
        <a:off x="961120" y="1468105"/>
        <a:ext cx="2094322" cy="1256593"/>
      </dsp:txXfrm>
    </dsp:sp>
    <dsp:sp modelId="{DD18E648-D394-451D-B42B-0CD89DDB1DFE}">
      <dsp:nvSpPr>
        <dsp:cNvPr id="0" name=""/>
        <dsp:cNvSpPr/>
      </dsp:nvSpPr>
      <dsp:spPr>
        <a:xfrm>
          <a:off x="3264875" y="1468105"/>
          <a:ext cx="2094322" cy="12565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Judlet STANIS</a:t>
          </a:r>
        </a:p>
      </dsp:txBody>
      <dsp:txXfrm>
        <a:off x="3264875" y="1468105"/>
        <a:ext cx="2094322" cy="1256593"/>
      </dsp:txXfrm>
    </dsp:sp>
    <dsp:sp modelId="{F8256AC8-B0D4-4929-B790-BE218A178D54}">
      <dsp:nvSpPr>
        <dsp:cNvPr id="0" name=""/>
        <dsp:cNvSpPr/>
      </dsp:nvSpPr>
      <dsp:spPr>
        <a:xfrm>
          <a:off x="5568630" y="1468105"/>
          <a:ext cx="2094322" cy="125659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Juverson T. JOSEPH</a:t>
          </a:r>
        </a:p>
      </dsp:txBody>
      <dsp:txXfrm>
        <a:off x="5568630" y="1468105"/>
        <a:ext cx="2094322" cy="1256593"/>
      </dsp:txXfrm>
    </dsp:sp>
    <dsp:sp modelId="{70F58409-48F1-4265-BE39-DC3CF47C3083}">
      <dsp:nvSpPr>
        <dsp:cNvPr id="0" name=""/>
        <dsp:cNvSpPr/>
      </dsp:nvSpPr>
      <dsp:spPr>
        <a:xfrm>
          <a:off x="7872385" y="1468105"/>
          <a:ext cx="2094322" cy="125659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Jonel LUBIN</a:t>
          </a:r>
        </a:p>
      </dsp:txBody>
      <dsp:txXfrm>
        <a:off x="7872385" y="1468105"/>
        <a:ext cx="2094322" cy="1256593"/>
      </dsp:txXfrm>
    </dsp:sp>
    <dsp:sp modelId="{AE918C48-3B6C-43C4-8136-BDC525458CCB}">
      <dsp:nvSpPr>
        <dsp:cNvPr id="0" name=""/>
        <dsp:cNvSpPr/>
      </dsp:nvSpPr>
      <dsp:spPr>
        <a:xfrm>
          <a:off x="3264875" y="2934131"/>
          <a:ext cx="2094322" cy="125659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Jean Wismy GENEUS</a:t>
          </a:r>
        </a:p>
      </dsp:txBody>
      <dsp:txXfrm>
        <a:off x="3264875" y="2934131"/>
        <a:ext cx="2094322" cy="1256593"/>
      </dsp:txXfrm>
    </dsp:sp>
    <dsp:sp modelId="{FDB7E7F3-AAFB-41B1-8AD1-A844C06F00B9}">
      <dsp:nvSpPr>
        <dsp:cNvPr id="0" name=""/>
        <dsp:cNvSpPr/>
      </dsp:nvSpPr>
      <dsp:spPr>
        <a:xfrm>
          <a:off x="5568630" y="2934131"/>
          <a:ext cx="2094322" cy="125659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Kimson ANDRE</a:t>
          </a:r>
        </a:p>
      </dsp:txBody>
      <dsp:txXfrm>
        <a:off x="5568630" y="2934131"/>
        <a:ext cx="2094322" cy="12565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2D2A08-40CC-48C9-A70E-DCDBBC854196}">
      <dsp:nvSpPr>
        <dsp:cNvPr id="0" name=""/>
        <dsp:cNvSpPr/>
      </dsp:nvSpPr>
      <dsp:spPr>
        <a:xfrm>
          <a:off x="3496905" y="1842"/>
          <a:ext cx="3934018" cy="8055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/>
            <a:t>Page d’accueil</a:t>
          </a:r>
          <a:endParaRPr lang="en-US" sz="3100" kern="1200"/>
        </a:p>
      </dsp:txBody>
      <dsp:txXfrm>
        <a:off x="3536231" y="41168"/>
        <a:ext cx="3855366" cy="726947"/>
      </dsp:txXfrm>
    </dsp:sp>
    <dsp:sp modelId="{3875C987-9BF2-400E-B886-A447A8D1C202}">
      <dsp:nvSpPr>
        <dsp:cNvPr id="0" name=""/>
        <dsp:cNvSpPr/>
      </dsp:nvSpPr>
      <dsp:spPr>
        <a:xfrm>
          <a:off x="3496905" y="847722"/>
          <a:ext cx="3934018" cy="80559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Système de connexion </a:t>
          </a:r>
          <a:endParaRPr lang="en-US" sz="3100" kern="1200" dirty="0"/>
        </a:p>
      </dsp:txBody>
      <dsp:txXfrm>
        <a:off x="3536231" y="887048"/>
        <a:ext cx="3855366" cy="726947"/>
      </dsp:txXfrm>
    </dsp:sp>
    <dsp:sp modelId="{EDCDBD87-9D11-4B59-BC98-2145787ED95F}">
      <dsp:nvSpPr>
        <dsp:cNvPr id="0" name=""/>
        <dsp:cNvSpPr/>
      </dsp:nvSpPr>
      <dsp:spPr>
        <a:xfrm>
          <a:off x="3496905" y="1693602"/>
          <a:ext cx="3934018" cy="80559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Système</a:t>
          </a:r>
          <a:r>
            <a:rPr lang="en-US" sz="3100" kern="1200" dirty="0"/>
            <a:t> </a:t>
          </a:r>
          <a:r>
            <a:rPr lang="en-US" sz="3100" kern="1200" dirty="0" err="1"/>
            <a:t>d’inscription</a:t>
          </a:r>
          <a:endParaRPr lang="en-US" sz="3100" kern="1200" dirty="0"/>
        </a:p>
      </dsp:txBody>
      <dsp:txXfrm>
        <a:off x="3536231" y="1732928"/>
        <a:ext cx="3855366" cy="726947"/>
      </dsp:txXfrm>
    </dsp:sp>
    <dsp:sp modelId="{E152D152-640D-49ED-8DFF-34A08A6D56BB}">
      <dsp:nvSpPr>
        <dsp:cNvPr id="0" name=""/>
        <dsp:cNvSpPr/>
      </dsp:nvSpPr>
      <dsp:spPr>
        <a:xfrm>
          <a:off x="3496905" y="2539482"/>
          <a:ext cx="3934018" cy="8055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Galerie des talents</a:t>
          </a:r>
        </a:p>
      </dsp:txBody>
      <dsp:txXfrm>
        <a:off x="3536231" y="2578808"/>
        <a:ext cx="3855366" cy="726947"/>
      </dsp:txXfrm>
    </dsp:sp>
    <dsp:sp modelId="{3BC66F7C-E3A8-42B6-A966-A7D7263A38E1}">
      <dsp:nvSpPr>
        <dsp:cNvPr id="0" name=""/>
        <dsp:cNvSpPr/>
      </dsp:nvSpPr>
      <dsp:spPr>
        <a:xfrm>
          <a:off x="3496905" y="3385362"/>
          <a:ext cx="3934018" cy="80559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Tableaux de bords</a:t>
          </a:r>
        </a:p>
      </dsp:txBody>
      <dsp:txXfrm>
        <a:off x="3536231" y="3424688"/>
        <a:ext cx="3855366" cy="7269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88677-A1E9-494D-858C-83A275A5E392}" type="datetimeFigureOut">
              <a:rPr lang="fr-FR" smtClean="0"/>
              <a:t>23/05/2025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5B87CF-2F73-BD42-A8E6-120DC91D6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8629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77F0FF-3F56-4936-A2F1-DB852427F75D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9F9C52E4-FC42-4AB3-ED4D-F29D36A8D87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420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69F3F-992E-4CDE-4068-608AB7655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73208C-32DB-5443-FCE6-C5404D108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0FB83-5CC3-71F6-B046-C026FC5F2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544E-F4E6-2F4A-940D-86F61ABC5726}" type="datetimeFigureOut">
              <a:rPr lang="fr-FR" smtClean="0"/>
              <a:t>23/05/2025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D02BB-EC6A-170E-1E71-68A91EA96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EB0AF-677F-D905-1538-9AED25296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C6F3C-1D8C-B746-82D0-01D352A9DB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6635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CC4DA-B091-F07F-E31B-B95347AA6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F6FE7A-ED62-4516-6325-AC8AA5483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97F95-5125-5B0C-53ED-E54C488C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544E-F4E6-2F4A-940D-86F61ABC5726}" type="datetimeFigureOut">
              <a:rPr lang="fr-FR" smtClean="0"/>
              <a:t>23/05/2025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DFDA4-6373-53BD-2A21-FFA640612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D270D-96FC-2B1F-6B04-0EC5A156E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C6F3C-1D8C-B746-82D0-01D352A9DB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6884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65972A-70D9-0E06-7C85-83E5AFA7B2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297CAB-4F37-273E-EE9B-6497408B4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EB9D1-7A48-9F5C-E88A-C30CCDC04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544E-F4E6-2F4A-940D-86F61ABC5726}" type="datetimeFigureOut">
              <a:rPr lang="fr-FR" smtClean="0"/>
              <a:t>23/05/2025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1FFDC-7D79-9A4F-9516-DBBC5168D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9039A-3B75-F9B2-FFA8-D144296F5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C6F3C-1D8C-B746-82D0-01D352A9DB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3587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CDF7C-709B-4239-8BE9-4017FBB9A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A478A-703D-935F-A5D2-0A750F791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7CB74-EA7E-E204-4669-178927A69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544E-F4E6-2F4A-940D-86F61ABC5726}" type="datetimeFigureOut">
              <a:rPr lang="fr-FR" smtClean="0"/>
              <a:t>23/05/2025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2AC6E-F0D4-3AEE-6D9E-E3BE711F7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EB053-1631-72C3-FFA8-1A0A100D9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C6F3C-1D8C-B746-82D0-01D352A9DB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0366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B3B8A-15F4-158C-720E-54552F732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64911-35B9-B7D4-5154-9B36CA4C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9DA99-4458-93B9-CFBA-8D781567C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544E-F4E6-2F4A-940D-86F61ABC5726}" type="datetimeFigureOut">
              <a:rPr lang="fr-FR" smtClean="0"/>
              <a:t>23/05/2025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951FC-6976-2B22-85CB-4BC1561A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1DF9C-B2F5-B720-BBE3-B9710A168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C6F3C-1D8C-B746-82D0-01D352A9DB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3249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4BEFE-881F-D973-35CC-5296157B9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BE481-2B01-A8F6-8DD5-ECEC6E630A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EBEFA5-3055-AA83-3FCB-D0306E5BF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DE1B2-EA77-E8E7-A8DE-8D4DFABAA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544E-F4E6-2F4A-940D-86F61ABC5726}" type="datetimeFigureOut">
              <a:rPr lang="fr-FR" smtClean="0"/>
              <a:t>23/05/2025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3841E-8900-C3C7-F588-E932FD048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DC3DE-4F36-461E-5819-FE59C8587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C6F3C-1D8C-B746-82D0-01D352A9DB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0491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04401-C7AE-98DA-4839-ACD5BDFB7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DEA3C-2D7E-74BB-39A0-51EBAA695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D0A66-D3AA-6F8C-AAC6-F9B10BBD1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AD29C4-2293-64F9-D97C-05F49656F5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2F01-59DD-E20F-C032-1B61AF550B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ED6408-1489-88F1-2313-190B3CF93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544E-F4E6-2F4A-940D-86F61ABC5726}" type="datetimeFigureOut">
              <a:rPr lang="fr-FR" smtClean="0"/>
              <a:t>23/05/2025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F3C09A-E42D-1F2F-524F-C794A03CD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FDAC79-E0AE-8885-C21A-7137B0516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C6F3C-1D8C-B746-82D0-01D352A9DB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9716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258FD-60AE-6521-C79C-9AA8756C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89E0F7-0B8E-0375-1D93-6039F8E7B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544E-F4E6-2F4A-940D-86F61ABC5726}" type="datetimeFigureOut">
              <a:rPr lang="fr-FR" smtClean="0"/>
              <a:t>23/05/2025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294BB8-ABE2-D8F5-B648-FCA0A0A24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1EE7F8-B1ED-AAE5-F06C-71ECD852F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C6F3C-1D8C-B746-82D0-01D352A9DB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3054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AFF0E3-0917-C218-CAF6-C2AE4380A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544E-F4E6-2F4A-940D-86F61ABC5726}" type="datetimeFigureOut">
              <a:rPr lang="fr-FR" smtClean="0"/>
              <a:t>23/05/2025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37AC33-1D6E-1C4C-4567-6B1DDAA48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016D2-BED0-95CC-8D8E-8AF44EB61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C6F3C-1D8C-B746-82D0-01D352A9DB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2821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C858E-7AAE-9942-F2F6-D66F779B6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B24F1-01CF-7AE3-802B-69AA8BAC0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6D73E-65FC-1013-EF60-29C3B6AF4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32524-A56E-3E6D-7A7A-F2016AAB3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544E-F4E6-2F4A-940D-86F61ABC5726}" type="datetimeFigureOut">
              <a:rPr lang="fr-FR" smtClean="0"/>
              <a:t>23/05/2025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A33E5-E6BA-4533-2213-567B6FEBA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3B1359-3D9F-A417-2701-35DDC1632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C6F3C-1D8C-B746-82D0-01D352A9DB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9650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5C4DE-8815-93CE-2A7E-D097F0B93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0B54F0-7379-C8CD-D2BA-40AE84C0C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7FC243-C735-3765-D9C6-4BD20FBCC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91DE4-98F2-E11E-3117-A80F34621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544E-F4E6-2F4A-940D-86F61ABC5726}" type="datetimeFigureOut">
              <a:rPr lang="fr-FR" smtClean="0"/>
              <a:t>23/05/2025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132E6-3730-7948-F811-1AE11C72C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139DC-0BE1-60B7-4A96-EAFE3A721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C6F3C-1D8C-B746-82D0-01D352A9DB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4776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870C99-64BE-D480-BDD0-3BDBE6A9A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E6A9E-D8B6-3A10-01CD-FA105C462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E8369-FDE1-263E-1F5C-FA3A13B82B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2544E-F4E6-2F4A-940D-86F61ABC5726}" type="datetimeFigureOut">
              <a:rPr lang="fr-FR" smtClean="0"/>
              <a:t>23/05/2025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394DA-2A2F-F4FE-5C87-E073AD0BAA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CC7C0-3549-848E-EBB9-5725AC59E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C6F3C-1D8C-B746-82D0-01D352A9DB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267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00" name="Rectangle 819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2" name="Rectangle 820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4" name="Rectangle 820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6" name="Rectangle 820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08" name="Freeform: Shape 820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210" name="Rectangle 820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43B04B-8868-47AF-9A8F-BED6E211669C}"/>
              </a:ext>
            </a:extLst>
          </p:cNvPr>
          <p:cNvSpPr/>
          <p:nvPr/>
        </p:nvSpPr>
        <p:spPr>
          <a:xfrm>
            <a:off x="6003635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2878C02F-23C7-05B1-AAE3-6CCFC867C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191" y="1175740"/>
            <a:ext cx="2868754" cy="1466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2">
            <a:extLst>
              <a:ext uri="{FF2B5EF4-FFF2-40B4-BE49-F238E27FC236}">
                <a16:creationId xmlns:a16="http://schemas.microsoft.com/office/drawing/2014/main" id="{97FFFCEA-64E4-F543-D294-DCA1A1D64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322" y="1368260"/>
            <a:ext cx="4231572" cy="1081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7F9B2924-B38A-E9B2-ECD8-085ECCD4E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A2A761-F2B3-6AB1-7D97-94702BFD6EE1}"/>
              </a:ext>
            </a:extLst>
          </p:cNvPr>
          <p:cNvSpPr txBox="1"/>
          <p:nvPr/>
        </p:nvSpPr>
        <p:spPr>
          <a:xfrm>
            <a:off x="4093563" y="3361257"/>
            <a:ext cx="7809463" cy="353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fr-FR" sz="2400" b="1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PROGRAMME TIC-HAITI-BRH-UNITECH 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fr-FR" sz="2400" b="1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fr-FR" sz="2400" b="1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DIPLOME D’ETUDES SUPERIEURS SPECIALISEES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>
              <a:lnSpc>
                <a:spcPct val="115000"/>
              </a:lnSpc>
              <a:spcAft>
                <a:spcPts val="800"/>
              </a:spcAft>
            </a:pPr>
            <a:r>
              <a:rPr lang="fr-FR" sz="2400" b="1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(DESS)</a:t>
            </a: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fr-FR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Cours : Gestion de Projets Informatiques (GPI)</a:t>
            </a:r>
            <a:endParaRPr lang="en-US" sz="24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>
              <a:lnSpc>
                <a:spcPct val="115000"/>
              </a:lnSpc>
              <a:spcAft>
                <a:spcPts val="800"/>
              </a:spcAft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09B093-C6B8-16F7-EF48-D3E45777C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18B73B-7666-7983-30CC-6037C4B7B88C}"/>
              </a:ext>
            </a:extLst>
          </p:cNvPr>
          <p:cNvSpPr/>
          <p:nvPr/>
        </p:nvSpPr>
        <p:spPr>
          <a:xfrm>
            <a:off x="951913" y="1676035"/>
            <a:ext cx="10782887" cy="345435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1257300" indent="-57150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36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Certification de competences des </a:t>
            </a:r>
            <a:r>
              <a:rPr lang="en-US" sz="3600" b="1" cap="none" spc="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utilisateurs</a:t>
            </a:r>
            <a:endParaRPr lang="en-US" sz="3600" b="1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indent="-57150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36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Integration de L’IA</a:t>
            </a:r>
          </a:p>
          <a:p>
            <a:pPr marL="1257300" indent="-57150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fr-FR" sz="3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Système de suivi des candidatures</a:t>
            </a:r>
            <a:endParaRPr lang="en-US" sz="3600" b="1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indent="-57150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fr-FR" sz="3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Moteur de recherche d’offres d’emploi</a:t>
            </a:r>
            <a:endParaRPr lang="en-US" sz="36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indent="-57150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3600" b="1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CBBB88-3650-AA63-EF7D-0E06E59CE1EB}"/>
              </a:ext>
            </a:extLst>
          </p:cNvPr>
          <p:cNvSpPr txBox="1"/>
          <p:nvPr/>
        </p:nvSpPr>
        <p:spPr>
          <a:xfrm>
            <a:off x="457200" y="3170903"/>
            <a:ext cx="8244348" cy="2418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765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5262980-F912-2181-4208-C650AE8880CB}"/>
              </a:ext>
            </a:extLst>
          </p:cNvPr>
          <p:cNvSpPr/>
          <p:nvPr/>
        </p:nvSpPr>
        <p:spPr>
          <a:xfrm>
            <a:off x="2196278" y="2359925"/>
            <a:ext cx="7799443" cy="10690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R="0" lvl="0">
              <a:lnSpc>
                <a:spcPct val="115000"/>
              </a:lnSpc>
              <a:spcAft>
                <a:spcPts val="800"/>
              </a:spcAft>
            </a:pPr>
            <a:r>
              <a:rPr lang="en-US" sz="6000" b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Présentation</a:t>
            </a:r>
            <a:r>
              <a:rPr lang="en-US" sz="6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du </a:t>
            </a:r>
            <a:r>
              <a:rPr lang="en-US" sz="6000" b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Projet</a:t>
            </a:r>
            <a:r>
              <a:rPr lang="en-US" sz="6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72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5292D0-7BDD-A064-BF65-F7EE7851E059}"/>
              </a:ext>
            </a:extLst>
          </p:cNvPr>
          <p:cNvSpPr/>
          <p:nvPr/>
        </p:nvSpPr>
        <p:spPr>
          <a:xfrm>
            <a:off x="640080" y="2872899"/>
            <a:ext cx="4457605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0" b="1" dirty="0" err="1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RHManager</a:t>
            </a:r>
            <a:r>
              <a:rPr lang="en-US" sz="6000" b="1" dirty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</a:t>
            </a:r>
            <a:r>
              <a:rPr lang="en-US" sz="6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ï</a:t>
            </a:r>
            <a:r>
              <a:rPr lang="en-US" sz="6000" b="1" dirty="0" err="1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endParaRPr lang="en-US" sz="6000" b="1" dirty="0">
              <a:ln/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 descr="A flag of the united states of america&#10;&#10;AI-generated content may be incorrect.">
            <a:extLst>
              <a:ext uri="{FF2B5EF4-FFF2-40B4-BE49-F238E27FC236}">
                <a16:creationId xmlns:a16="http://schemas.microsoft.com/office/drawing/2014/main" id="{2A56FA34-2570-2B0D-E2BD-D4C6C457EA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7" r="10909" b="-2"/>
          <a:stretch>
            <a:fillRect/>
          </a:stretch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52CBC4B-88F1-809F-8B71-0794D4BFCBC2}"/>
              </a:ext>
            </a:extLst>
          </p:cNvPr>
          <p:cNvSpPr txBox="1"/>
          <p:nvPr/>
        </p:nvSpPr>
        <p:spPr>
          <a:xfrm>
            <a:off x="854096" y="5373383"/>
            <a:ext cx="42435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Professeur</a:t>
            </a:r>
            <a:r>
              <a:rPr 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  <a:p>
            <a:r>
              <a:rPr 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Levika </a:t>
            </a:r>
            <a:r>
              <a:rPr lang="en-US" sz="28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Nankap</a:t>
            </a:r>
            <a:r>
              <a:rPr 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Herv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é</a:t>
            </a:r>
            <a:endParaRPr lang="en-US" sz="28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E6C263-2AD8-D140-3F5F-1CAC187BBF88}"/>
              </a:ext>
            </a:extLst>
          </p:cNvPr>
          <p:cNvSpPr txBox="1"/>
          <p:nvPr/>
        </p:nvSpPr>
        <p:spPr>
          <a:xfrm>
            <a:off x="640080" y="1745300"/>
            <a:ext cx="33567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PROJET</a:t>
            </a:r>
          </a:p>
        </p:txBody>
      </p:sp>
    </p:spTree>
    <p:extLst>
      <p:ext uri="{BB962C8B-B14F-4D97-AF65-F5344CB8AC3E}">
        <p14:creationId xmlns:p14="http://schemas.microsoft.com/office/powerpoint/2010/main" val="348707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2D4690-6774-BF5C-8D89-DEFBA4BB6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3149E2-8C9D-D118-8945-03C3F1547C96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 err="1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Membres</a:t>
            </a:r>
            <a:r>
              <a:rPr lang="en-US" sz="5400" kern="12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de </a:t>
            </a:r>
            <a:r>
              <a:rPr lang="en-US" sz="5400" kern="1200" dirty="0" err="1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l’EQUIPE</a:t>
            </a:r>
            <a:r>
              <a:rPr lang="en-US" sz="5400" kern="12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4</a:t>
            </a:r>
          </a:p>
        </p:txBody>
      </p:sp>
      <p:graphicFrame>
        <p:nvGraphicFramePr>
          <p:cNvPr id="58" name="TextBox 55">
            <a:extLst>
              <a:ext uri="{FF2B5EF4-FFF2-40B4-BE49-F238E27FC236}">
                <a16:creationId xmlns:a16="http://schemas.microsoft.com/office/drawing/2014/main" id="{5FAC48D8-97F5-E7B9-672B-735A39E789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715786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062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033D44-BBAE-70FF-0C5D-A1F0DA48F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FFA1FA-9104-1875-F977-92452FCCFBCB}"/>
              </a:ext>
            </a:extLst>
          </p:cNvPr>
          <p:cNvSpPr txBox="1"/>
          <p:nvPr/>
        </p:nvSpPr>
        <p:spPr>
          <a:xfrm>
            <a:off x="1371599" y="2513549"/>
            <a:ext cx="9070259" cy="400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Wingdings" panose="05000000000000000000" pitchFamily="2" charset="2"/>
              <a:buChar char="Ø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Parties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prenantes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cible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0" indent="-74295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sz="4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Travaux </a:t>
            </a:r>
            <a:r>
              <a:rPr lang="en-US" sz="4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réalisés</a:t>
            </a:r>
            <a:endParaRPr lang="en-US" sz="4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0" indent="-74295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sz="4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Perpectives</a:t>
            </a:r>
            <a:endParaRPr lang="en-US" sz="4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0" indent="-74295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4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Présentation</a:t>
            </a:r>
            <a:r>
              <a:rPr lang="en-US" sz="4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du </a:t>
            </a:r>
            <a:r>
              <a:rPr lang="en-US" sz="4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82454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434536-58E3-BC76-B567-CAB324001042}"/>
              </a:ext>
            </a:extLst>
          </p:cNvPr>
          <p:cNvSpPr/>
          <p:nvPr/>
        </p:nvSpPr>
        <p:spPr>
          <a:xfrm>
            <a:off x="1136397" y="502021"/>
            <a:ext cx="9688296" cy="81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3AED4D-8030-7AA1-5DE1-A31FC81F3B15}"/>
              </a:ext>
            </a:extLst>
          </p:cNvPr>
          <p:cNvSpPr txBox="1"/>
          <p:nvPr/>
        </p:nvSpPr>
        <p:spPr>
          <a:xfrm>
            <a:off x="1126179" y="1415323"/>
            <a:ext cx="9939642" cy="48827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60000"/>
              </a:lnSpc>
              <a:spcAft>
                <a:spcPts val="600"/>
              </a:spcAft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RHManager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Haïti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plateforme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dédiée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à la gestion des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humaines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Haïti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conçue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pour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répondre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aux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besoins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spécifiques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marché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l’emploi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local. Son nom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reflète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cette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ambition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associant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gestion des talents à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l’ancrage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national.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Contrairement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aux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plateformes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recrutement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classiques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RHManager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Haïti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distingue par son engagement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envers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l’authenticité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la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valorisation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compétences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locales.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46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880207-61E0-72C8-D9FE-8824D71A26F8}"/>
              </a:ext>
            </a:extLst>
          </p:cNvPr>
          <p:cNvSpPr/>
          <p:nvPr/>
        </p:nvSpPr>
        <p:spPr>
          <a:xfrm>
            <a:off x="770021" y="461407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Parties </a:t>
            </a:r>
            <a:r>
              <a:rPr lang="en-US" sz="6000" kern="1200" dirty="0" err="1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prenantes</a:t>
            </a:r>
            <a:r>
              <a:rPr lang="en-US" sz="6000" kern="12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du </a:t>
            </a:r>
            <a:r>
              <a:rPr lang="en-US" sz="6000" kern="1200" dirty="0" err="1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projet</a:t>
            </a:r>
            <a:endParaRPr lang="en-US" sz="6000" b="0" kern="120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8CF9C7-C98D-6BAB-10B1-A4A9EA77D6B8}"/>
              </a:ext>
            </a:extLst>
          </p:cNvPr>
          <p:cNvSpPr txBox="1"/>
          <p:nvPr/>
        </p:nvSpPr>
        <p:spPr>
          <a:xfrm>
            <a:off x="770021" y="2631682"/>
            <a:ext cx="11277600" cy="3435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4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L’Etat</a:t>
            </a:r>
            <a:r>
              <a:rPr lang="en-US" sz="4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Haïtien</a:t>
            </a:r>
            <a:endParaRPr lang="en-US" sz="4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institutions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publiques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institutions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priv</a:t>
            </a:r>
            <a:r>
              <a:rPr lang="en-US" sz="4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é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ONGs</a:t>
            </a: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40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545CCE-D4AC-2BFF-2C03-7081CCA6EE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ECA0F55-4B56-6458-01C0-29F6D32C8B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B1CBE94-72D7-4642-D7B9-35651C93F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3A8E8B-31C5-ECF7-BBD8-07C205369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249BCC-2148-9806-36CD-094E435594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A31D04-B865-48F6-6371-4162700A6EEA}"/>
              </a:ext>
            </a:extLst>
          </p:cNvPr>
          <p:cNvSpPr/>
          <p:nvPr/>
        </p:nvSpPr>
        <p:spPr>
          <a:xfrm>
            <a:off x="770021" y="461407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Public </a:t>
            </a:r>
            <a:r>
              <a:rPr lang="en-US" sz="6000" kern="1200" dirty="0" err="1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cible</a:t>
            </a:r>
            <a:endParaRPr lang="en-US" sz="6000" b="0" kern="120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9BAEB4-8824-1ECA-4CA3-1B1E5D3B830E}"/>
              </a:ext>
            </a:extLst>
          </p:cNvPr>
          <p:cNvSpPr txBox="1"/>
          <p:nvPr/>
        </p:nvSpPr>
        <p:spPr>
          <a:xfrm>
            <a:off x="770021" y="2631682"/>
            <a:ext cx="112776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Jeunes talents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Secteur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priv</a:t>
            </a:r>
            <a:r>
              <a:rPr lang="en-US" sz="4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é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Employ</a:t>
            </a:r>
            <a:r>
              <a:rPr lang="en-US" sz="4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é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poste</a:t>
            </a: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57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9300AC-E932-FA57-CF22-3F0FD111B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AF44F32-1CDD-CEF8-695E-5C5E572CF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A0EF0A-1F33-FADB-F926-A0D6F75BB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1667C5-8EB2-F8FA-0894-012D20FED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C4B286C-0741-3C7D-E306-B30C6AFCA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309C98-E0F0-6183-FB3B-DD646C039E48}"/>
              </a:ext>
            </a:extLst>
          </p:cNvPr>
          <p:cNvSpPr/>
          <p:nvPr/>
        </p:nvSpPr>
        <p:spPr>
          <a:xfrm>
            <a:off x="644056" y="79598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0" kern="1200" cap="none" spc="0" dirty="0">
                <a:ln w="0"/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Travaux </a:t>
            </a:r>
            <a:r>
              <a:rPr lang="en-US" sz="6000" kern="120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réalisés</a:t>
            </a:r>
            <a:endParaRPr lang="en-US" sz="6000" kern="12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b="0" kern="1200" cap="none" spc="0" dirty="0">
              <a:ln w="0"/>
              <a:solidFill>
                <a:srgbClr val="FFFF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7" name="TextBox 3">
            <a:extLst>
              <a:ext uri="{FF2B5EF4-FFF2-40B4-BE49-F238E27FC236}">
                <a16:creationId xmlns:a16="http://schemas.microsoft.com/office/drawing/2014/main" id="{45EBFCF8-C43D-57F2-21DB-25A636160F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638651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4172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D012BB-3B64-3249-FB84-424A1E722C51}"/>
              </a:ext>
            </a:extLst>
          </p:cNvPr>
          <p:cNvSpPr/>
          <p:nvPr/>
        </p:nvSpPr>
        <p:spPr>
          <a:xfrm>
            <a:off x="2020905" y="2058317"/>
            <a:ext cx="8147713" cy="3081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 cap="none" spc="0" dirty="0">
                <a:ln w="0"/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Perspectives</a:t>
            </a:r>
            <a:endParaRPr lang="en-US" sz="6000" b="1" kern="12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b="1" kern="1200" cap="none" spc="0" dirty="0">
              <a:ln w="0"/>
              <a:solidFill>
                <a:srgbClr val="FFFF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4FD844-6186-AE17-CF85-A4146749B4FD}"/>
              </a:ext>
            </a:extLst>
          </p:cNvPr>
          <p:cNvSpPr txBox="1"/>
          <p:nvPr/>
        </p:nvSpPr>
        <p:spPr>
          <a:xfrm>
            <a:off x="457200" y="3170903"/>
            <a:ext cx="8244348" cy="2418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22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{E2817433-EA18-A04E-85AD-C04D55F23D92}tf10001120</Template>
  <TotalTime>7545</TotalTime>
  <Words>196</Words>
  <Application>Microsoft Office PowerPoint</Application>
  <PresentationFormat>Grand écran</PresentationFormat>
  <Paragraphs>51</Paragraphs>
  <Slides>11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Présentation PowerPoint</vt:lpstr>
      <vt:lpstr>Présentation PowerPoint</vt:lpstr>
      <vt:lpstr>Présentation PowerPoint</vt:lpstr>
      <vt:lpstr>Plan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Nandy DENIS</dc:creator>
  <cp:lastModifiedBy>Wildjorphney Dorvilas</cp:lastModifiedBy>
  <cp:revision>22</cp:revision>
  <dcterms:created xsi:type="dcterms:W3CDTF">2023-11-29T01:14:28Z</dcterms:created>
  <dcterms:modified xsi:type="dcterms:W3CDTF">2025-05-24T20:36:48Z</dcterms:modified>
</cp:coreProperties>
</file>