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sldIdLst>
    <p:sldId id="256" r:id="rId2"/>
    <p:sldId id="269" r:id="rId3"/>
    <p:sldId id="266" r:id="rId4"/>
    <p:sldId id="26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64852" autoAdjust="0"/>
  </p:normalViewPr>
  <p:slideViewPr>
    <p:cSldViewPr snapToGrid="0">
      <p:cViewPr varScale="1">
        <p:scale>
          <a:sx n="74" d="100"/>
          <a:sy n="74" d="100"/>
        </p:scale>
        <p:origin x="19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0B971-CD9C-4837-846B-AF47FDA3C3C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BE"/>
        </a:p>
      </dgm:t>
    </dgm:pt>
    <dgm:pt modelId="{FE97C212-B498-47C2-8AC9-F5E47AEB9DD0}">
      <dgm:prSet phldrT="[Texte]"/>
      <dgm:spPr/>
      <dgm:t>
        <a:bodyPr/>
        <a:lstStyle/>
        <a:p>
          <a:r>
            <a:rPr lang="fr-BE" dirty="0"/>
            <a:t>Présentation</a:t>
          </a:r>
        </a:p>
      </dgm:t>
    </dgm:pt>
    <dgm:pt modelId="{9884FBB2-6199-4475-AC9F-D684A78D9DD4}" type="parTrans" cxnId="{1D9EBA74-90D7-43EB-9B53-632094A9BF8A}">
      <dgm:prSet/>
      <dgm:spPr/>
      <dgm:t>
        <a:bodyPr/>
        <a:lstStyle/>
        <a:p>
          <a:endParaRPr lang="fr-BE"/>
        </a:p>
      </dgm:t>
    </dgm:pt>
    <dgm:pt modelId="{F80F4A4E-BAFF-4D84-BED4-1FFABABC0F0F}" type="sibTrans" cxnId="{1D9EBA74-90D7-43EB-9B53-632094A9BF8A}">
      <dgm:prSet/>
      <dgm:spPr/>
      <dgm:t>
        <a:bodyPr/>
        <a:lstStyle/>
        <a:p>
          <a:endParaRPr lang="fr-BE"/>
        </a:p>
      </dgm:t>
    </dgm:pt>
    <dgm:pt modelId="{5DD8D011-A78B-4B64-ADB1-805C907EC301}">
      <dgm:prSet phldrT="[Texte]"/>
      <dgm:spPr/>
      <dgm:t>
        <a:bodyPr/>
        <a:lstStyle/>
        <a:p>
          <a:r>
            <a:rPr lang="fr-BE" dirty="0"/>
            <a:t>Architecture</a:t>
          </a:r>
        </a:p>
      </dgm:t>
    </dgm:pt>
    <dgm:pt modelId="{C897263F-5067-44E9-A2D3-E78E2B736B5A}" type="parTrans" cxnId="{57BF6387-55B4-446E-A8A2-CEAAE0AC712D}">
      <dgm:prSet/>
      <dgm:spPr/>
      <dgm:t>
        <a:bodyPr/>
        <a:lstStyle/>
        <a:p>
          <a:endParaRPr lang="fr-BE"/>
        </a:p>
      </dgm:t>
    </dgm:pt>
    <dgm:pt modelId="{57D20D2D-220F-479F-9845-4B4F88945EC4}" type="sibTrans" cxnId="{57BF6387-55B4-446E-A8A2-CEAAE0AC712D}">
      <dgm:prSet/>
      <dgm:spPr/>
      <dgm:t>
        <a:bodyPr/>
        <a:lstStyle/>
        <a:p>
          <a:endParaRPr lang="fr-BE"/>
        </a:p>
      </dgm:t>
    </dgm:pt>
    <dgm:pt modelId="{BD6356D9-A181-4D5D-80D0-FD1153A2D39C}">
      <dgm:prSet phldrT="[Texte]"/>
      <dgm:spPr/>
      <dgm:t>
        <a:bodyPr/>
        <a:lstStyle/>
        <a:p>
          <a:r>
            <a:rPr lang="fr-BE" dirty="0"/>
            <a:t>Démonstration</a:t>
          </a:r>
        </a:p>
      </dgm:t>
    </dgm:pt>
    <dgm:pt modelId="{0E966896-BF84-4BF3-9737-CE220EA16B8B}" type="parTrans" cxnId="{9EEF2DE1-01F3-4588-AB74-E7B4337EC199}">
      <dgm:prSet/>
      <dgm:spPr/>
      <dgm:t>
        <a:bodyPr/>
        <a:lstStyle/>
        <a:p>
          <a:endParaRPr lang="fr-BE"/>
        </a:p>
      </dgm:t>
    </dgm:pt>
    <dgm:pt modelId="{D2F88ACC-38CC-403A-BF42-2A149AEAFFA6}" type="sibTrans" cxnId="{9EEF2DE1-01F3-4588-AB74-E7B4337EC199}">
      <dgm:prSet/>
      <dgm:spPr/>
      <dgm:t>
        <a:bodyPr/>
        <a:lstStyle/>
        <a:p>
          <a:endParaRPr lang="fr-BE"/>
        </a:p>
      </dgm:t>
    </dgm:pt>
    <dgm:pt modelId="{2EC1EA37-ADA0-4394-9EED-46E52E2186AD}">
      <dgm:prSet phldrT="[Texte]"/>
      <dgm:spPr/>
      <dgm:t>
        <a:bodyPr/>
        <a:lstStyle/>
        <a:p>
          <a:r>
            <a:rPr lang="fr-BE" dirty="0"/>
            <a:t>Evolution</a:t>
          </a:r>
        </a:p>
      </dgm:t>
    </dgm:pt>
    <dgm:pt modelId="{C2BD9B50-7EF2-43C7-A9D7-B31F55C042B2}" type="parTrans" cxnId="{11D4AED8-33B7-4821-9441-EFB5C5F4D5D3}">
      <dgm:prSet/>
      <dgm:spPr/>
      <dgm:t>
        <a:bodyPr/>
        <a:lstStyle/>
        <a:p>
          <a:endParaRPr lang="fr-BE"/>
        </a:p>
      </dgm:t>
    </dgm:pt>
    <dgm:pt modelId="{F2DDD33C-14A9-4B6F-8713-E42B06805FAB}" type="sibTrans" cxnId="{11D4AED8-33B7-4821-9441-EFB5C5F4D5D3}">
      <dgm:prSet/>
      <dgm:spPr/>
      <dgm:t>
        <a:bodyPr/>
        <a:lstStyle/>
        <a:p>
          <a:endParaRPr lang="fr-BE"/>
        </a:p>
      </dgm:t>
    </dgm:pt>
    <dgm:pt modelId="{A12200C4-5220-4685-8E62-7073F95D7529}">
      <dgm:prSet phldrT="[Texte]"/>
      <dgm:spPr/>
      <dgm:t>
        <a:bodyPr/>
        <a:lstStyle/>
        <a:p>
          <a:r>
            <a:rPr lang="fr-BE" dirty="0"/>
            <a:t>Leçons	</a:t>
          </a:r>
        </a:p>
      </dgm:t>
    </dgm:pt>
    <dgm:pt modelId="{13A20DC9-10DE-4B1B-B7D4-675EB0D83A0F}" type="parTrans" cxnId="{14C951AA-83D8-4E37-B4E9-ABF679E8C881}">
      <dgm:prSet/>
      <dgm:spPr/>
      <dgm:t>
        <a:bodyPr/>
        <a:lstStyle/>
        <a:p>
          <a:endParaRPr lang="fr-BE"/>
        </a:p>
      </dgm:t>
    </dgm:pt>
    <dgm:pt modelId="{0B8BFC16-B675-49B5-A0D3-BC009B4AE694}" type="sibTrans" cxnId="{14C951AA-83D8-4E37-B4E9-ABF679E8C881}">
      <dgm:prSet/>
      <dgm:spPr/>
      <dgm:t>
        <a:bodyPr/>
        <a:lstStyle/>
        <a:p>
          <a:endParaRPr lang="fr-BE"/>
        </a:p>
      </dgm:t>
    </dgm:pt>
    <dgm:pt modelId="{6A658EEB-BFF5-4D3F-97C4-D355725AF084}" type="pres">
      <dgm:prSet presAssocID="{25A0B971-CD9C-4837-846B-AF47FDA3C3C3}" presName="linear" presStyleCnt="0">
        <dgm:presLayoutVars>
          <dgm:dir/>
          <dgm:animLvl val="lvl"/>
          <dgm:resizeHandles val="exact"/>
        </dgm:presLayoutVars>
      </dgm:prSet>
      <dgm:spPr/>
    </dgm:pt>
    <dgm:pt modelId="{1726E612-8990-4585-BD44-1BCF166E1A26}" type="pres">
      <dgm:prSet presAssocID="{FE97C212-B498-47C2-8AC9-F5E47AEB9DD0}" presName="parentLin" presStyleCnt="0"/>
      <dgm:spPr/>
    </dgm:pt>
    <dgm:pt modelId="{893B0AB7-AB6D-43EF-AAF2-2DD92F025E37}" type="pres">
      <dgm:prSet presAssocID="{FE97C212-B498-47C2-8AC9-F5E47AEB9DD0}" presName="parentLeftMargin" presStyleLbl="node1" presStyleIdx="0" presStyleCnt="5"/>
      <dgm:spPr/>
    </dgm:pt>
    <dgm:pt modelId="{4F67283C-29FD-4219-A788-9653F1CE3290}" type="pres">
      <dgm:prSet presAssocID="{FE97C212-B498-47C2-8AC9-F5E47AEB9DD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F9FD93-857C-4AEA-97AD-6AA8516DCC99}" type="pres">
      <dgm:prSet presAssocID="{FE97C212-B498-47C2-8AC9-F5E47AEB9DD0}" presName="negativeSpace" presStyleCnt="0"/>
      <dgm:spPr/>
    </dgm:pt>
    <dgm:pt modelId="{A1F48A3E-0BA1-420B-9210-B50DCCEE9F2F}" type="pres">
      <dgm:prSet presAssocID="{FE97C212-B498-47C2-8AC9-F5E47AEB9DD0}" presName="childText" presStyleLbl="conFgAcc1" presStyleIdx="0" presStyleCnt="5">
        <dgm:presLayoutVars>
          <dgm:bulletEnabled val="1"/>
        </dgm:presLayoutVars>
      </dgm:prSet>
      <dgm:spPr/>
    </dgm:pt>
    <dgm:pt modelId="{0E9CA555-9CE5-4734-9810-6DB675B581F7}" type="pres">
      <dgm:prSet presAssocID="{F80F4A4E-BAFF-4D84-BED4-1FFABABC0F0F}" presName="spaceBetweenRectangles" presStyleCnt="0"/>
      <dgm:spPr/>
    </dgm:pt>
    <dgm:pt modelId="{7F655BE1-13C9-4991-ADD0-A6EB1E617A70}" type="pres">
      <dgm:prSet presAssocID="{5DD8D011-A78B-4B64-ADB1-805C907EC301}" presName="parentLin" presStyleCnt="0"/>
      <dgm:spPr/>
    </dgm:pt>
    <dgm:pt modelId="{15F161D9-8F11-4040-BE44-3AF5AE45D0C7}" type="pres">
      <dgm:prSet presAssocID="{5DD8D011-A78B-4B64-ADB1-805C907EC301}" presName="parentLeftMargin" presStyleLbl="node1" presStyleIdx="0" presStyleCnt="5"/>
      <dgm:spPr/>
    </dgm:pt>
    <dgm:pt modelId="{55E416B6-2393-4F75-A8F9-3BABABF15904}" type="pres">
      <dgm:prSet presAssocID="{5DD8D011-A78B-4B64-ADB1-805C907EC30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C282EB-CE41-49CB-B986-60D6E1004D23}" type="pres">
      <dgm:prSet presAssocID="{5DD8D011-A78B-4B64-ADB1-805C907EC301}" presName="negativeSpace" presStyleCnt="0"/>
      <dgm:spPr/>
    </dgm:pt>
    <dgm:pt modelId="{2E66C668-6085-4832-92AC-C3596642AB20}" type="pres">
      <dgm:prSet presAssocID="{5DD8D011-A78B-4B64-ADB1-805C907EC301}" presName="childText" presStyleLbl="conFgAcc1" presStyleIdx="1" presStyleCnt="5">
        <dgm:presLayoutVars>
          <dgm:bulletEnabled val="1"/>
        </dgm:presLayoutVars>
      </dgm:prSet>
      <dgm:spPr/>
    </dgm:pt>
    <dgm:pt modelId="{82247DAE-46A8-435C-8C85-5FF448C9FD89}" type="pres">
      <dgm:prSet presAssocID="{57D20D2D-220F-479F-9845-4B4F88945EC4}" presName="spaceBetweenRectangles" presStyleCnt="0"/>
      <dgm:spPr/>
    </dgm:pt>
    <dgm:pt modelId="{715E87F5-E7DA-409B-AFA6-B00444EC2506}" type="pres">
      <dgm:prSet presAssocID="{BD6356D9-A181-4D5D-80D0-FD1153A2D39C}" presName="parentLin" presStyleCnt="0"/>
      <dgm:spPr/>
    </dgm:pt>
    <dgm:pt modelId="{0A0CD2F0-0426-4050-B7B6-B9A5AD86FDB2}" type="pres">
      <dgm:prSet presAssocID="{BD6356D9-A181-4D5D-80D0-FD1153A2D39C}" presName="parentLeftMargin" presStyleLbl="node1" presStyleIdx="1" presStyleCnt="5"/>
      <dgm:spPr/>
    </dgm:pt>
    <dgm:pt modelId="{3F9F7CF3-E29C-4323-928D-2DCBA309C409}" type="pres">
      <dgm:prSet presAssocID="{BD6356D9-A181-4D5D-80D0-FD1153A2D39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1A9D72-A499-4857-BD38-B66DA94A6B50}" type="pres">
      <dgm:prSet presAssocID="{BD6356D9-A181-4D5D-80D0-FD1153A2D39C}" presName="negativeSpace" presStyleCnt="0"/>
      <dgm:spPr/>
    </dgm:pt>
    <dgm:pt modelId="{7D68D7D3-18F2-4918-AB9B-3D2DBF975353}" type="pres">
      <dgm:prSet presAssocID="{BD6356D9-A181-4D5D-80D0-FD1153A2D39C}" presName="childText" presStyleLbl="conFgAcc1" presStyleIdx="2" presStyleCnt="5">
        <dgm:presLayoutVars>
          <dgm:bulletEnabled val="1"/>
        </dgm:presLayoutVars>
      </dgm:prSet>
      <dgm:spPr/>
    </dgm:pt>
    <dgm:pt modelId="{5C08C3F9-1FCB-419E-97CF-AFBE1476D895}" type="pres">
      <dgm:prSet presAssocID="{D2F88ACC-38CC-403A-BF42-2A149AEAFFA6}" presName="spaceBetweenRectangles" presStyleCnt="0"/>
      <dgm:spPr/>
    </dgm:pt>
    <dgm:pt modelId="{4808F18A-1346-4ECA-9A51-6BB309E3502C}" type="pres">
      <dgm:prSet presAssocID="{A12200C4-5220-4685-8E62-7073F95D7529}" presName="parentLin" presStyleCnt="0"/>
      <dgm:spPr/>
    </dgm:pt>
    <dgm:pt modelId="{BB870A78-E891-4858-9B89-99524ED9A9FC}" type="pres">
      <dgm:prSet presAssocID="{A12200C4-5220-4685-8E62-7073F95D7529}" presName="parentLeftMargin" presStyleLbl="node1" presStyleIdx="2" presStyleCnt="5"/>
      <dgm:spPr/>
    </dgm:pt>
    <dgm:pt modelId="{011FE42A-7DF1-4D0D-AE2C-ABAA4986A48D}" type="pres">
      <dgm:prSet presAssocID="{A12200C4-5220-4685-8E62-7073F95D75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469D91A-A7D8-43C0-912E-50CB86EB6B2F}" type="pres">
      <dgm:prSet presAssocID="{A12200C4-5220-4685-8E62-7073F95D7529}" presName="negativeSpace" presStyleCnt="0"/>
      <dgm:spPr/>
    </dgm:pt>
    <dgm:pt modelId="{C9B56B9F-25DB-4BE2-9688-9F222179FE8C}" type="pres">
      <dgm:prSet presAssocID="{A12200C4-5220-4685-8E62-7073F95D7529}" presName="childText" presStyleLbl="conFgAcc1" presStyleIdx="3" presStyleCnt="5">
        <dgm:presLayoutVars>
          <dgm:bulletEnabled val="1"/>
        </dgm:presLayoutVars>
      </dgm:prSet>
      <dgm:spPr/>
    </dgm:pt>
    <dgm:pt modelId="{CBD5C156-CA66-4CDA-BF20-1EC01CC6F97C}" type="pres">
      <dgm:prSet presAssocID="{0B8BFC16-B675-49B5-A0D3-BC009B4AE694}" presName="spaceBetweenRectangles" presStyleCnt="0"/>
      <dgm:spPr/>
    </dgm:pt>
    <dgm:pt modelId="{C70D6892-E530-4908-B028-3B161733FADC}" type="pres">
      <dgm:prSet presAssocID="{2EC1EA37-ADA0-4394-9EED-46E52E2186AD}" presName="parentLin" presStyleCnt="0"/>
      <dgm:spPr/>
    </dgm:pt>
    <dgm:pt modelId="{8EBACF14-BC49-4218-A997-2DA79FE7E8E9}" type="pres">
      <dgm:prSet presAssocID="{2EC1EA37-ADA0-4394-9EED-46E52E2186AD}" presName="parentLeftMargin" presStyleLbl="node1" presStyleIdx="3" presStyleCnt="5"/>
      <dgm:spPr/>
    </dgm:pt>
    <dgm:pt modelId="{9E0CDFCB-1A26-4E7E-B98D-F453AD32B385}" type="pres">
      <dgm:prSet presAssocID="{2EC1EA37-ADA0-4394-9EED-46E52E2186A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3879771-6173-4374-87C2-BC481E910859}" type="pres">
      <dgm:prSet presAssocID="{2EC1EA37-ADA0-4394-9EED-46E52E2186AD}" presName="negativeSpace" presStyleCnt="0"/>
      <dgm:spPr/>
    </dgm:pt>
    <dgm:pt modelId="{282455A5-0CD9-4F32-9E9E-8909E7622175}" type="pres">
      <dgm:prSet presAssocID="{2EC1EA37-ADA0-4394-9EED-46E52E2186A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E93EE06-0BD6-479B-ABA2-2D2C8714FEE2}" type="presOf" srcId="{BD6356D9-A181-4D5D-80D0-FD1153A2D39C}" destId="{0A0CD2F0-0426-4050-B7B6-B9A5AD86FDB2}" srcOrd="0" destOrd="0" presId="urn:microsoft.com/office/officeart/2005/8/layout/list1"/>
    <dgm:cxn modelId="{C0EDF80E-F01D-4F4F-9035-86AE1460B29C}" type="presOf" srcId="{BD6356D9-A181-4D5D-80D0-FD1153A2D39C}" destId="{3F9F7CF3-E29C-4323-928D-2DCBA309C409}" srcOrd="1" destOrd="0" presId="urn:microsoft.com/office/officeart/2005/8/layout/list1"/>
    <dgm:cxn modelId="{63DD7423-FE44-4253-B7C8-59DB90CAAB51}" type="presOf" srcId="{5DD8D011-A78B-4B64-ADB1-805C907EC301}" destId="{15F161D9-8F11-4040-BE44-3AF5AE45D0C7}" srcOrd="0" destOrd="0" presId="urn:microsoft.com/office/officeart/2005/8/layout/list1"/>
    <dgm:cxn modelId="{E9230F28-C21E-4EB3-94C2-5067130B5735}" type="presOf" srcId="{FE97C212-B498-47C2-8AC9-F5E47AEB9DD0}" destId="{893B0AB7-AB6D-43EF-AAF2-2DD92F025E37}" srcOrd="0" destOrd="0" presId="urn:microsoft.com/office/officeart/2005/8/layout/list1"/>
    <dgm:cxn modelId="{70065F3D-E202-4318-9C47-B33E91AAB7DF}" type="presOf" srcId="{5DD8D011-A78B-4B64-ADB1-805C907EC301}" destId="{55E416B6-2393-4F75-A8F9-3BABABF15904}" srcOrd="1" destOrd="0" presId="urn:microsoft.com/office/officeart/2005/8/layout/list1"/>
    <dgm:cxn modelId="{D3244B6F-8B2A-4D78-A5E6-83849D01930A}" type="presOf" srcId="{A12200C4-5220-4685-8E62-7073F95D7529}" destId="{011FE42A-7DF1-4D0D-AE2C-ABAA4986A48D}" srcOrd="1" destOrd="0" presId="urn:microsoft.com/office/officeart/2005/8/layout/list1"/>
    <dgm:cxn modelId="{1D9EBA74-90D7-43EB-9B53-632094A9BF8A}" srcId="{25A0B971-CD9C-4837-846B-AF47FDA3C3C3}" destId="{FE97C212-B498-47C2-8AC9-F5E47AEB9DD0}" srcOrd="0" destOrd="0" parTransId="{9884FBB2-6199-4475-AC9F-D684A78D9DD4}" sibTransId="{F80F4A4E-BAFF-4D84-BED4-1FFABABC0F0F}"/>
    <dgm:cxn modelId="{57BF6387-55B4-446E-A8A2-CEAAE0AC712D}" srcId="{25A0B971-CD9C-4837-846B-AF47FDA3C3C3}" destId="{5DD8D011-A78B-4B64-ADB1-805C907EC301}" srcOrd="1" destOrd="0" parTransId="{C897263F-5067-44E9-A2D3-E78E2B736B5A}" sibTransId="{57D20D2D-220F-479F-9845-4B4F88945EC4}"/>
    <dgm:cxn modelId="{14C951AA-83D8-4E37-B4E9-ABF679E8C881}" srcId="{25A0B971-CD9C-4837-846B-AF47FDA3C3C3}" destId="{A12200C4-5220-4685-8E62-7073F95D7529}" srcOrd="3" destOrd="0" parTransId="{13A20DC9-10DE-4B1B-B7D4-675EB0D83A0F}" sibTransId="{0B8BFC16-B675-49B5-A0D3-BC009B4AE694}"/>
    <dgm:cxn modelId="{7E24DEAC-A46C-4E6E-87B7-F30D4C24C8B7}" type="presOf" srcId="{FE97C212-B498-47C2-8AC9-F5E47AEB9DD0}" destId="{4F67283C-29FD-4219-A788-9653F1CE3290}" srcOrd="1" destOrd="0" presId="urn:microsoft.com/office/officeart/2005/8/layout/list1"/>
    <dgm:cxn modelId="{73246FAF-121F-4100-8FE0-4084CFB6F2B0}" type="presOf" srcId="{2EC1EA37-ADA0-4394-9EED-46E52E2186AD}" destId="{9E0CDFCB-1A26-4E7E-B98D-F453AD32B385}" srcOrd="1" destOrd="0" presId="urn:microsoft.com/office/officeart/2005/8/layout/list1"/>
    <dgm:cxn modelId="{357F76BF-20D5-47D2-A783-E428BD052B06}" type="presOf" srcId="{2EC1EA37-ADA0-4394-9EED-46E52E2186AD}" destId="{8EBACF14-BC49-4218-A997-2DA79FE7E8E9}" srcOrd="0" destOrd="0" presId="urn:microsoft.com/office/officeart/2005/8/layout/list1"/>
    <dgm:cxn modelId="{11D4AED8-33B7-4821-9441-EFB5C5F4D5D3}" srcId="{25A0B971-CD9C-4837-846B-AF47FDA3C3C3}" destId="{2EC1EA37-ADA0-4394-9EED-46E52E2186AD}" srcOrd="4" destOrd="0" parTransId="{C2BD9B50-7EF2-43C7-A9D7-B31F55C042B2}" sibTransId="{F2DDD33C-14A9-4B6F-8713-E42B06805FAB}"/>
    <dgm:cxn modelId="{9EEF2DE1-01F3-4588-AB74-E7B4337EC199}" srcId="{25A0B971-CD9C-4837-846B-AF47FDA3C3C3}" destId="{BD6356D9-A181-4D5D-80D0-FD1153A2D39C}" srcOrd="2" destOrd="0" parTransId="{0E966896-BF84-4BF3-9737-CE220EA16B8B}" sibTransId="{D2F88ACC-38CC-403A-BF42-2A149AEAFFA6}"/>
    <dgm:cxn modelId="{2E61CCF0-8702-4CE2-9BA0-F02DCE2A2838}" type="presOf" srcId="{A12200C4-5220-4685-8E62-7073F95D7529}" destId="{BB870A78-E891-4858-9B89-99524ED9A9FC}" srcOrd="0" destOrd="0" presId="urn:microsoft.com/office/officeart/2005/8/layout/list1"/>
    <dgm:cxn modelId="{06F1D9F9-E0B5-4AAA-BD56-09C6CB83E648}" type="presOf" srcId="{25A0B971-CD9C-4837-846B-AF47FDA3C3C3}" destId="{6A658EEB-BFF5-4D3F-97C4-D355725AF084}" srcOrd="0" destOrd="0" presId="urn:microsoft.com/office/officeart/2005/8/layout/list1"/>
    <dgm:cxn modelId="{AB46302A-9ECF-4C9C-972D-6C2F30F7A590}" type="presParOf" srcId="{6A658EEB-BFF5-4D3F-97C4-D355725AF084}" destId="{1726E612-8990-4585-BD44-1BCF166E1A26}" srcOrd="0" destOrd="0" presId="urn:microsoft.com/office/officeart/2005/8/layout/list1"/>
    <dgm:cxn modelId="{22913CFD-E58B-4308-856E-C17FE1A5FAFD}" type="presParOf" srcId="{1726E612-8990-4585-BD44-1BCF166E1A26}" destId="{893B0AB7-AB6D-43EF-AAF2-2DD92F025E37}" srcOrd="0" destOrd="0" presId="urn:microsoft.com/office/officeart/2005/8/layout/list1"/>
    <dgm:cxn modelId="{1FE8A599-1FED-479B-913C-C08EF376ACDE}" type="presParOf" srcId="{1726E612-8990-4585-BD44-1BCF166E1A26}" destId="{4F67283C-29FD-4219-A788-9653F1CE3290}" srcOrd="1" destOrd="0" presId="urn:microsoft.com/office/officeart/2005/8/layout/list1"/>
    <dgm:cxn modelId="{E899D57D-3B62-42D7-9CCA-BD421D4EDAB4}" type="presParOf" srcId="{6A658EEB-BFF5-4D3F-97C4-D355725AF084}" destId="{21F9FD93-857C-4AEA-97AD-6AA8516DCC99}" srcOrd="1" destOrd="0" presId="urn:microsoft.com/office/officeart/2005/8/layout/list1"/>
    <dgm:cxn modelId="{03D6BED9-A544-4909-A5FB-399646DAC7FA}" type="presParOf" srcId="{6A658EEB-BFF5-4D3F-97C4-D355725AF084}" destId="{A1F48A3E-0BA1-420B-9210-B50DCCEE9F2F}" srcOrd="2" destOrd="0" presId="urn:microsoft.com/office/officeart/2005/8/layout/list1"/>
    <dgm:cxn modelId="{EAB81212-AE1D-4976-B1C6-B0CBBAAA0E7F}" type="presParOf" srcId="{6A658EEB-BFF5-4D3F-97C4-D355725AF084}" destId="{0E9CA555-9CE5-4734-9810-6DB675B581F7}" srcOrd="3" destOrd="0" presId="urn:microsoft.com/office/officeart/2005/8/layout/list1"/>
    <dgm:cxn modelId="{F5BEAB51-25C9-4348-B796-EF8A2E5F4C53}" type="presParOf" srcId="{6A658EEB-BFF5-4D3F-97C4-D355725AF084}" destId="{7F655BE1-13C9-4991-ADD0-A6EB1E617A70}" srcOrd="4" destOrd="0" presId="urn:microsoft.com/office/officeart/2005/8/layout/list1"/>
    <dgm:cxn modelId="{7CA81B42-88A2-414E-BEDC-EAE91B65044E}" type="presParOf" srcId="{7F655BE1-13C9-4991-ADD0-A6EB1E617A70}" destId="{15F161D9-8F11-4040-BE44-3AF5AE45D0C7}" srcOrd="0" destOrd="0" presId="urn:microsoft.com/office/officeart/2005/8/layout/list1"/>
    <dgm:cxn modelId="{7BC4F792-0EFB-4C82-AEDC-6236DD88CDEC}" type="presParOf" srcId="{7F655BE1-13C9-4991-ADD0-A6EB1E617A70}" destId="{55E416B6-2393-4F75-A8F9-3BABABF15904}" srcOrd="1" destOrd="0" presId="urn:microsoft.com/office/officeart/2005/8/layout/list1"/>
    <dgm:cxn modelId="{C297C8A5-E11F-4914-9E57-2518DD3AB83D}" type="presParOf" srcId="{6A658EEB-BFF5-4D3F-97C4-D355725AF084}" destId="{4DC282EB-CE41-49CB-B986-60D6E1004D23}" srcOrd="5" destOrd="0" presId="urn:microsoft.com/office/officeart/2005/8/layout/list1"/>
    <dgm:cxn modelId="{212052EC-0E38-4BCE-8172-56B2C7CD6C45}" type="presParOf" srcId="{6A658EEB-BFF5-4D3F-97C4-D355725AF084}" destId="{2E66C668-6085-4832-92AC-C3596642AB20}" srcOrd="6" destOrd="0" presId="urn:microsoft.com/office/officeart/2005/8/layout/list1"/>
    <dgm:cxn modelId="{2735FD72-39E6-4902-9292-44EAF4C7A8EF}" type="presParOf" srcId="{6A658EEB-BFF5-4D3F-97C4-D355725AF084}" destId="{82247DAE-46A8-435C-8C85-5FF448C9FD89}" srcOrd="7" destOrd="0" presId="urn:microsoft.com/office/officeart/2005/8/layout/list1"/>
    <dgm:cxn modelId="{AD64C057-84F7-445D-BD74-245AAA821213}" type="presParOf" srcId="{6A658EEB-BFF5-4D3F-97C4-D355725AF084}" destId="{715E87F5-E7DA-409B-AFA6-B00444EC2506}" srcOrd="8" destOrd="0" presId="urn:microsoft.com/office/officeart/2005/8/layout/list1"/>
    <dgm:cxn modelId="{BFD9DA9E-71C0-41EE-8080-752EE60B43C3}" type="presParOf" srcId="{715E87F5-E7DA-409B-AFA6-B00444EC2506}" destId="{0A0CD2F0-0426-4050-B7B6-B9A5AD86FDB2}" srcOrd="0" destOrd="0" presId="urn:microsoft.com/office/officeart/2005/8/layout/list1"/>
    <dgm:cxn modelId="{446548F6-2296-4A1E-B048-89BE46B00CEC}" type="presParOf" srcId="{715E87F5-E7DA-409B-AFA6-B00444EC2506}" destId="{3F9F7CF3-E29C-4323-928D-2DCBA309C409}" srcOrd="1" destOrd="0" presId="urn:microsoft.com/office/officeart/2005/8/layout/list1"/>
    <dgm:cxn modelId="{7B6BE25E-3853-4461-BEF7-C3779EA792F8}" type="presParOf" srcId="{6A658EEB-BFF5-4D3F-97C4-D355725AF084}" destId="{441A9D72-A499-4857-BD38-B66DA94A6B50}" srcOrd="9" destOrd="0" presId="urn:microsoft.com/office/officeart/2005/8/layout/list1"/>
    <dgm:cxn modelId="{B6E1E3AA-6057-427B-9ED7-E07C1987B8B1}" type="presParOf" srcId="{6A658EEB-BFF5-4D3F-97C4-D355725AF084}" destId="{7D68D7D3-18F2-4918-AB9B-3D2DBF975353}" srcOrd="10" destOrd="0" presId="urn:microsoft.com/office/officeart/2005/8/layout/list1"/>
    <dgm:cxn modelId="{9ACFF158-A29D-4AF4-841B-8C72C2FE2F7B}" type="presParOf" srcId="{6A658EEB-BFF5-4D3F-97C4-D355725AF084}" destId="{5C08C3F9-1FCB-419E-97CF-AFBE1476D895}" srcOrd="11" destOrd="0" presId="urn:microsoft.com/office/officeart/2005/8/layout/list1"/>
    <dgm:cxn modelId="{E4695FE9-E134-42DD-BEFA-63F7BBCD7DFD}" type="presParOf" srcId="{6A658EEB-BFF5-4D3F-97C4-D355725AF084}" destId="{4808F18A-1346-4ECA-9A51-6BB309E3502C}" srcOrd="12" destOrd="0" presId="urn:microsoft.com/office/officeart/2005/8/layout/list1"/>
    <dgm:cxn modelId="{1EA7B0C0-6C1C-4A46-B694-3C375387B364}" type="presParOf" srcId="{4808F18A-1346-4ECA-9A51-6BB309E3502C}" destId="{BB870A78-E891-4858-9B89-99524ED9A9FC}" srcOrd="0" destOrd="0" presId="urn:microsoft.com/office/officeart/2005/8/layout/list1"/>
    <dgm:cxn modelId="{371EAC1C-6108-490A-A285-C60B8F78A3B5}" type="presParOf" srcId="{4808F18A-1346-4ECA-9A51-6BB309E3502C}" destId="{011FE42A-7DF1-4D0D-AE2C-ABAA4986A48D}" srcOrd="1" destOrd="0" presId="urn:microsoft.com/office/officeart/2005/8/layout/list1"/>
    <dgm:cxn modelId="{DB2E6C5F-F015-47D3-8834-4866D7378770}" type="presParOf" srcId="{6A658EEB-BFF5-4D3F-97C4-D355725AF084}" destId="{6469D91A-A7D8-43C0-912E-50CB86EB6B2F}" srcOrd="13" destOrd="0" presId="urn:microsoft.com/office/officeart/2005/8/layout/list1"/>
    <dgm:cxn modelId="{7B4EEE1D-24FD-4591-B943-5939689F46F1}" type="presParOf" srcId="{6A658EEB-BFF5-4D3F-97C4-D355725AF084}" destId="{C9B56B9F-25DB-4BE2-9688-9F222179FE8C}" srcOrd="14" destOrd="0" presId="urn:microsoft.com/office/officeart/2005/8/layout/list1"/>
    <dgm:cxn modelId="{4AA8AC98-4DD1-4701-B84D-BF8278240F33}" type="presParOf" srcId="{6A658EEB-BFF5-4D3F-97C4-D355725AF084}" destId="{CBD5C156-CA66-4CDA-BF20-1EC01CC6F97C}" srcOrd="15" destOrd="0" presId="urn:microsoft.com/office/officeart/2005/8/layout/list1"/>
    <dgm:cxn modelId="{155C5C64-C3B3-4177-A403-2D0C98FB8273}" type="presParOf" srcId="{6A658EEB-BFF5-4D3F-97C4-D355725AF084}" destId="{C70D6892-E530-4908-B028-3B161733FADC}" srcOrd="16" destOrd="0" presId="urn:microsoft.com/office/officeart/2005/8/layout/list1"/>
    <dgm:cxn modelId="{52C112BE-8311-47B5-83A6-31D7A7FDB250}" type="presParOf" srcId="{C70D6892-E530-4908-B028-3B161733FADC}" destId="{8EBACF14-BC49-4218-A997-2DA79FE7E8E9}" srcOrd="0" destOrd="0" presId="urn:microsoft.com/office/officeart/2005/8/layout/list1"/>
    <dgm:cxn modelId="{C550103D-2FCE-4D9A-B915-08014819A146}" type="presParOf" srcId="{C70D6892-E530-4908-B028-3B161733FADC}" destId="{9E0CDFCB-1A26-4E7E-B98D-F453AD32B385}" srcOrd="1" destOrd="0" presId="urn:microsoft.com/office/officeart/2005/8/layout/list1"/>
    <dgm:cxn modelId="{FB587818-8F91-4931-A68B-89B0ED13269A}" type="presParOf" srcId="{6A658EEB-BFF5-4D3F-97C4-D355725AF084}" destId="{83879771-6173-4374-87C2-BC481E910859}" srcOrd="17" destOrd="0" presId="urn:microsoft.com/office/officeart/2005/8/layout/list1"/>
    <dgm:cxn modelId="{8FDD59CB-924F-4A38-8BE0-4BD6557A1DFB}" type="presParOf" srcId="{6A658EEB-BFF5-4D3F-97C4-D355725AF084}" destId="{282455A5-0CD9-4F32-9E9E-8909E762217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AA70C-1EF5-4F5C-BCD1-B2F376129845}" type="doc">
      <dgm:prSet loTypeId="urn:microsoft.com/office/officeart/2005/8/layout/hierarchy1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fr-BE"/>
        </a:p>
      </dgm:t>
    </dgm:pt>
    <dgm:pt modelId="{98F03708-95AE-445E-B719-778DEA011E82}">
      <dgm:prSet phldrT="[Texte]"/>
      <dgm:spPr/>
      <dgm:t>
        <a:bodyPr/>
        <a:lstStyle/>
        <a:p>
          <a:endParaRPr lang="fr-BE" dirty="0"/>
        </a:p>
      </dgm:t>
    </dgm:pt>
    <dgm:pt modelId="{BDDDEEDD-1906-44E6-8C97-F1AA0BA61D27}" type="parTrans" cxnId="{BA6F9B7E-3C01-424E-9CA4-AB4B324C041B}">
      <dgm:prSet/>
      <dgm:spPr/>
      <dgm:t>
        <a:bodyPr/>
        <a:lstStyle/>
        <a:p>
          <a:endParaRPr lang="fr-BE"/>
        </a:p>
      </dgm:t>
    </dgm:pt>
    <dgm:pt modelId="{9F98574B-6887-469B-958E-7C096A1C4DDD}" type="sibTrans" cxnId="{BA6F9B7E-3C01-424E-9CA4-AB4B324C041B}">
      <dgm:prSet/>
      <dgm:spPr/>
      <dgm:t>
        <a:bodyPr/>
        <a:lstStyle/>
        <a:p>
          <a:endParaRPr lang="fr-BE"/>
        </a:p>
      </dgm:t>
    </dgm:pt>
    <dgm:pt modelId="{8DA58D11-A8E1-40B8-9827-1AA22344F71F}">
      <dgm:prSet phldrT="[Texte]"/>
      <dgm:spPr/>
      <dgm:t>
        <a:bodyPr/>
        <a:lstStyle/>
        <a:p>
          <a:endParaRPr lang="fr-BE" dirty="0"/>
        </a:p>
      </dgm:t>
    </dgm:pt>
    <dgm:pt modelId="{3CCD0E43-4202-452B-BD9F-CAA48C0EC1D4}" type="parTrans" cxnId="{F61D87B4-75B4-46C8-82E0-ABA3CEB8F6BB}">
      <dgm:prSet/>
      <dgm:spPr/>
      <dgm:t>
        <a:bodyPr/>
        <a:lstStyle/>
        <a:p>
          <a:endParaRPr lang="fr-BE"/>
        </a:p>
      </dgm:t>
    </dgm:pt>
    <dgm:pt modelId="{60990028-FEE0-4D14-9995-ACB1F61E978C}" type="sibTrans" cxnId="{F61D87B4-75B4-46C8-82E0-ABA3CEB8F6BB}">
      <dgm:prSet/>
      <dgm:spPr/>
      <dgm:t>
        <a:bodyPr/>
        <a:lstStyle/>
        <a:p>
          <a:endParaRPr lang="fr-BE"/>
        </a:p>
      </dgm:t>
    </dgm:pt>
    <dgm:pt modelId="{CB3E7C26-7E65-4CD1-923D-08CC7A2062CD}">
      <dgm:prSet phldrT="[Texte]"/>
      <dgm:spPr/>
      <dgm:t>
        <a:bodyPr/>
        <a:lstStyle/>
        <a:p>
          <a:endParaRPr lang="fr-BE" dirty="0"/>
        </a:p>
      </dgm:t>
    </dgm:pt>
    <dgm:pt modelId="{79FEC6FE-1349-4EB3-A5F3-F4EF14BF123E}" type="parTrans" cxnId="{C53B7845-53F3-4F96-8D13-4E625D2EB119}">
      <dgm:prSet/>
      <dgm:spPr/>
      <dgm:t>
        <a:bodyPr/>
        <a:lstStyle/>
        <a:p>
          <a:endParaRPr lang="fr-BE"/>
        </a:p>
      </dgm:t>
    </dgm:pt>
    <dgm:pt modelId="{0ABB29D4-E96B-4F71-A850-6BC8AEA00853}" type="sibTrans" cxnId="{C53B7845-53F3-4F96-8D13-4E625D2EB119}">
      <dgm:prSet/>
      <dgm:spPr/>
      <dgm:t>
        <a:bodyPr/>
        <a:lstStyle/>
        <a:p>
          <a:endParaRPr lang="fr-BE"/>
        </a:p>
      </dgm:t>
    </dgm:pt>
    <dgm:pt modelId="{09078EB7-9684-4726-82EF-2DC5277401E3}">
      <dgm:prSet phldrT="[Texte]"/>
      <dgm:spPr/>
      <dgm:t>
        <a:bodyPr/>
        <a:lstStyle/>
        <a:p>
          <a:endParaRPr lang="fr-BE" dirty="0"/>
        </a:p>
      </dgm:t>
    </dgm:pt>
    <dgm:pt modelId="{F2A11E8E-6F97-4377-9E5B-0E1CFF74D507}" type="parTrans" cxnId="{073A5F18-1DAF-4D53-A7F9-CB61CFAB995B}">
      <dgm:prSet/>
      <dgm:spPr/>
      <dgm:t>
        <a:bodyPr/>
        <a:lstStyle/>
        <a:p>
          <a:endParaRPr lang="fr-BE"/>
        </a:p>
      </dgm:t>
    </dgm:pt>
    <dgm:pt modelId="{E6EE92F8-88A6-432E-AF8E-22673B7B674E}" type="sibTrans" cxnId="{073A5F18-1DAF-4D53-A7F9-CB61CFAB995B}">
      <dgm:prSet/>
      <dgm:spPr/>
      <dgm:t>
        <a:bodyPr/>
        <a:lstStyle/>
        <a:p>
          <a:endParaRPr lang="fr-BE"/>
        </a:p>
      </dgm:t>
    </dgm:pt>
    <dgm:pt modelId="{7F63DA6B-4EF4-4E18-B374-4216A21F458A}">
      <dgm:prSet phldrT="[Texte]"/>
      <dgm:spPr/>
      <dgm:t>
        <a:bodyPr/>
        <a:lstStyle/>
        <a:p>
          <a:endParaRPr lang="fr-BE" dirty="0"/>
        </a:p>
      </dgm:t>
    </dgm:pt>
    <dgm:pt modelId="{31CECB54-5420-4A6F-92CC-DC125509C9CD}" type="parTrans" cxnId="{13DD44BF-EDB9-47A4-B4B5-B546847CFDCF}">
      <dgm:prSet/>
      <dgm:spPr/>
      <dgm:t>
        <a:bodyPr/>
        <a:lstStyle/>
        <a:p>
          <a:endParaRPr lang="fr-BE"/>
        </a:p>
      </dgm:t>
    </dgm:pt>
    <dgm:pt modelId="{4C39B45E-209F-4CF7-9BB8-E44369695CE4}" type="sibTrans" cxnId="{13DD44BF-EDB9-47A4-B4B5-B546847CFDCF}">
      <dgm:prSet/>
      <dgm:spPr/>
      <dgm:t>
        <a:bodyPr/>
        <a:lstStyle/>
        <a:p>
          <a:endParaRPr lang="fr-BE"/>
        </a:p>
      </dgm:t>
    </dgm:pt>
    <dgm:pt modelId="{E22571A9-6EBE-4759-81E3-3B123396EDEA}">
      <dgm:prSet phldrT="[Texte]"/>
      <dgm:spPr/>
      <dgm:t>
        <a:bodyPr/>
        <a:lstStyle/>
        <a:p>
          <a:endParaRPr lang="fr-BE" dirty="0"/>
        </a:p>
      </dgm:t>
    </dgm:pt>
    <dgm:pt modelId="{5E5A5092-4E53-47A7-B1A0-2AABA55EFD51}" type="parTrans" cxnId="{4F8C609D-7D49-4FB5-9F4D-35B11E84A44A}">
      <dgm:prSet/>
      <dgm:spPr/>
      <dgm:t>
        <a:bodyPr/>
        <a:lstStyle/>
        <a:p>
          <a:endParaRPr lang="fr-BE"/>
        </a:p>
      </dgm:t>
    </dgm:pt>
    <dgm:pt modelId="{72EC71ED-DB56-40CC-9CC4-0C3F075EE200}" type="sibTrans" cxnId="{4F8C609D-7D49-4FB5-9F4D-35B11E84A44A}">
      <dgm:prSet/>
      <dgm:spPr/>
      <dgm:t>
        <a:bodyPr/>
        <a:lstStyle/>
        <a:p>
          <a:endParaRPr lang="fr-BE"/>
        </a:p>
      </dgm:t>
    </dgm:pt>
    <dgm:pt modelId="{ACB86911-D2BA-424D-A193-1893E9C4D2C0}">
      <dgm:prSet phldrT="[Texte]"/>
      <dgm:spPr/>
      <dgm:t>
        <a:bodyPr/>
        <a:lstStyle/>
        <a:p>
          <a:endParaRPr lang="fr-BE" dirty="0"/>
        </a:p>
      </dgm:t>
    </dgm:pt>
    <dgm:pt modelId="{FA6518A3-DC39-4B98-8CC0-80CF6D6D9CBD}" type="parTrans" cxnId="{F5D3110C-6624-4B7A-8072-9E091383FDA7}">
      <dgm:prSet/>
      <dgm:spPr/>
      <dgm:t>
        <a:bodyPr/>
        <a:lstStyle/>
        <a:p>
          <a:endParaRPr lang="fr-BE"/>
        </a:p>
      </dgm:t>
    </dgm:pt>
    <dgm:pt modelId="{53152E41-F7E6-4CD3-9FC3-168CC447DD65}" type="sibTrans" cxnId="{F5D3110C-6624-4B7A-8072-9E091383FDA7}">
      <dgm:prSet/>
      <dgm:spPr/>
      <dgm:t>
        <a:bodyPr/>
        <a:lstStyle/>
        <a:p>
          <a:endParaRPr lang="fr-BE"/>
        </a:p>
      </dgm:t>
    </dgm:pt>
    <dgm:pt modelId="{A34A2822-603C-4CAB-A0CA-C5C252FB58E6}">
      <dgm:prSet phldrT="[Texte]"/>
      <dgm:spPr/>
      <dgm:t>
        <a:bodyPr/>
        <a:lstStyle/>
        <a:p>
          <a:endParaRPr lang="fr-BE" dirty="0"/>
        </a:p>
      </dgm:t>
    </dgm:pt>
    <dgm:pt modelId="{2CA9E711-7024-462F-931B-B36BB6483DE2}" type="sibTrans" cxnId="{35921180-61CF-49D7-8276-D9103A2D23E0}">
      <dgm:prSet/>
      <dgm:spPr/>
      <dgm:t>
        <a:bodyPr/>
        <a:lstStyle/>
        <a:p>
          <a:endParaRPr lang="fr-BE"/>
        </a:p>
      </dgm:t>
    </dgm:pt>
    <dgm:pt modelId="{D9970B16-88BA-47D2-9972-B42BD979D4BB}" type="parTrans" cxnId="{35921180-61CF-49D7-8276-D9103A2D23E0}">
      <dgm:prSet/>
      <dgm:spPr/>
      <dgm:t>
        <a:bodyPr/>
        <a:lstStyle/>
        <a:p>
          <a:endParaRPr lang="fr-BE"/>
        </a:p>
      </dgm:t>
    </dgm:pt>
    <dgm:pt modelId="{FE5A6164-7F73-4129-8829-24A3A7A6AE1C}" type="pres">
      <dgm:prSet presAssocID="{FAAAA70C-1EF5-4F5C-BCD1-B2F3761298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E83DC9-0728-4272-A4A4-834927004430}" type="pres">
      <dgm:prSet presAssocID="{98F03708-95AE-445E-B719-778DEA011E82}" presName="hierRoot1" presStyleCnt="0"/>
      <dgm:spPr/>
    </dgm:pt>
    <dgm:pt modelId="{0747C781-7174-4BF1-8810-98ACF72A6530}" type="pres">
      <dgm:prSet presAssocID="{98F03708-95AE-445E-B719-778DEA011E82}" presName="composite" presStyleCnt="0"/>
      <dgm:spPr/>
    </dgm:pt>
    <dgm:pt modelId="{D3C74F22-C431-4D3F-A596-DC3A243EE904}" type="pres">
      <dgm:prSet presAssocID="{98F03708-95AE-445E-B719-778DEA011E82}" presName="background" presStyleLbl="node0" presStyleIdx="0" presStyleCnt="1"/>
      <dgm:spPr/>
    </dgm:pt>
    <dgm:pt modelId="{948F1CEE-EA1B-42FC-9895-FA7FA5B5827A}" type="pres">
      <dgm:prSet presAssocID="{98F03708-95AE-445E-B719-778DEA011E82}" presName="text" presStyleLbl="fgAcc0" presStyleIdx="0" presStyleCnt="1">
        <dgm:presLayoutVars>
          <dgm:chPref val="3"/>
        </dgm:presLayoutVars>
      </dgm:prSet>
      <dgm:spPr/>
    </dgm:pt>
    <dgm:pt modelId="{387C8C4E-DEA3-4695-8E1A-9B293F1FCBCB}" type="pres">
      <dgm:prSet presAssocID="{98F03708-95AE-445E-B719-778DEA011E82}" presName="hierChild2" presStyleCnt="0"/>
      <dgm:spPr/>
    </dgm:pt>
    <dgm:pt modelId="{50D4B95A-A495-4F2A-B8BE-6B659FDCECA3}" type="pres">
      <dgm:prSet presAssocID="{3CCD0E43-4202-452B-BD9F-CAA48C0EC1D4}" presName="Name10" presStyleLbl="parChTrans1D2" presStyleIdx="0" presStyleCnt="2"/>
      <dgm:spPr/>
    </dgm:pt>
    <dgm:pt modelId="{E7E61384-387E-4AFE-B15F-94EFA4637E0D}" type="pres">
      <dgm:prSet presAssocID="{8DA58D11-A8E1-40B8-9827-1AA22344F71F}" presName="hierRoot2" presStyleCnt="0"/>
      <dgm:spPr/>
    </dgm:pt>
    <dgm:pt modelId="{D105ADB4-C616-44B1-8582-B7090F9C2859}" type="pres">
      <dgm:prSet presAssocID="{8DA58D11-A8E1-40B8-9827-1AA22344F71F}" presName="composite2" presStyleCnt="0"/>
      <dgm:spPr/>
    </dgm:pt>
    <dgm:pt modelId="{69119C1B-73AF-4B33-AD70-77EF33E05518}" type="pres">
      <dgm:prSet presAssocID="{8DA58D11-A8E1-40B8-9827-1AA22344F71F}" presName="background2" presStyleLbl="node2" presStyleIdx="0" presStyleCnt="2"/>
      <dgm:spPr/>
    </dgm:pt>
    <dgm:pt modelId="{1569AB88-F838-4E06-BC08-FA3DFE74660B}" type="pres">
      <dgm:prSet presAssocID="{8DA58D11-A8E1-40B8-9827-1AA22344F71F}" presName="text2" presStyleLbl="fgAcc2" presStyleIdx="0" presStyleCnt="2">
        <dgm:presLayoutVars>
          <dgm:chPref val="3"/>
        </dgm:presLayoutVars>
      </dgm:prSet>
      <dgm:spPr/>
    </dgm:pt>
    <dgm:pt modelId="{74F80793-1E82-4143-B453-9A6ED65C922D}" type="pres">
      <dgm:prSet presAssocID="{8DA58D11-A8E1-40B8-9827-1AA22344F71F}" presName="hierChild3" presStyleCnt="0"/>
      <dgm:spPr/>
    </dgm:pt>
    <dgm:pt modelId="{220D6EE3-DC0C-4BA1-AFD6-AFD5E78C3EFF}" type="pres">
      <dgm:prSet presAssocID="{79FEC6FE-1349-4EB3-A5F3-F4EF14BF123E}" presName="Name17" presStyleLbl="parChTrans1D3" presStyleIdx="0" presStyleCnt="2"/>
      <dgm:spPr/>
    </dgm:pt>
    <dgm:pt modelId="{231EC053-1A3D-414F-AFEA-8D4E3C0CE8EC}" type="pres">
      <dgm:prSet presAssocID="{CB3E7C26-7E65-4CD1-923D-08CC7A2062CD}" presName="hierRoot3" presStyleCnt="0"/>
      <dgm:spPr/>
    </dgm:pt>
    <dgm:pt modelId="{74FD1DF2-E3B7-45B0-84C6-39E05F8677BD}" type="pres">
      <dgm:prSet presAssocID="{CB3E7C26-7E65-4CD1-923D-08CC7A2062CD}" presName="composite3" presStyleCnt="0"/>
      <dgm:spPr/>
    </dgm:pt>
    <dgm:pt modelId="{0A0F49F9-3E30-412D-B8EC-7488E629A734}" type="pres">
      <dgm:prSet presAssocID="{CB3E7C26-7E65-4CD1-923D-08CC7A2062CD}" presName="background3" presStyleLbl="node3" presStyleIdx="0" presStyleCnt="2"/>
      <dgm:spPr/>
    </dgm:pt>
    <dgm:pt modelId="{FD761759-3B0E-44D4-896F-26C87A905768}" type="pres">
      <dgm:prSet presAssocID="{CB3E7C26-7E65-4CD1-923D-08CC7A2062CD}" presName="text3" presStyleLbl="fgAcc3" presStyleIdx="0" presStyleCnt="2">
        <dgm:presLayoutVars>
          <dgm:chPref val="3"/>
        </dgm:presLayoutVars>
      </dgm:prSet>
      <dgm:spPr/>
    </dgm:pt>
    <dgm:pt modelId="{EA0160D3-B4F2-40CC-BFDE-C98CDD1BDEDD}" type="pres">
      <dgm:prSet presAssocID="{CB3E7C26-7E65-4CD1-923D-08CC7A2062CD}" presName="hierChild4" presStyleCnt="0"/>
      <dgm:spPr/>
    </dgm:pt>
    <dgm:pt modelId="{CB88B7F2-9179-443E-BB14-162F543E3180}" type="pres">
      <dgm:prSet presAssocID="{F2A11E8E-6F97-4377-9E5B-0E1CFF74D507}" presName="Name17" presStyleLbl="parChTrans1D3" presStyleIdx="1" presStyleCnt="2"/>
      <dgm:spPr/>
    </dgm:pt>
    <dgm:pt modelId="{4AE8F9AB-A788-4E5F-A9EF-B26F5B2FB195}" type="pres">
      <dgm:prSet presAssocID="{09078EB7-9684-4726-82EF-2DC5277401E3}" presName="hierRoot3" presStyleCnt="0"/>
      <dgm:spPr/>
    </dgm:pt>
    <dgm:pt modelId="{36FFD3C0-2F27-4E89-A620-A6564930B4C1}" type="pres">
      <dgm:prSet presAssocID="{09078EB7-9684-4726-82EF-2DC5277401E3}" presName="composite3" presStyleCnt="0"/>
      <dgm:spPr/>
    </dgm:pt>
    <dgm:pt modelId="{7F1FF024-34B6-4425-986A-2D885700B484}" type="pres">
      <dgm:prSet presAssocID="{09078EB7-9684-4726-82EF-2DC5277401E3}" presName="background3" presStyleLbl="node3" presStyleIdx="1" presStyleCnt="2"/>
      <dgm:spPr/>
    </dgm:pt>
    <dgm:pt modelId="{63BD174E-DCBB-43BF-8191-D66B7D7AF98B}" type="pres">
      <dgm:prSet presAssocID="{09078EB7-9684-4726-82EF-2DC5277401E3}" presName="text3" presStyleLbl="fgAcc3" presStyleIdx="1" presStyleCnt="2">
        <dgm:presLayoutVars>
          <dgm:chPref val="3"/>
        </dgm:presLayoutVars>
      </dgm:prSet>
      <dgm:spPr/>
    </dgm:pt>
    <dgm:pt modelId="{35B54EAC-5A92-4B5E-A65C-945E2CB16EF7}" type="pres">
      <dgm:prSet presAssocID="{09078EB7-9684-4726-82EF-2DC5277401E3}" presName="hierChild4" presStyleCnt="0"/>
      <dgm:spPr/>
    </dgm:pt>
    <dgm:pt modelId="{445E8BC8-30D2-4039-891A-5139F60D3806}" type="pres">
      <dgm:prSet presAssocID="{FA6518A3-DC39-4B98-8CC0-80CF6D6D9CBD}" presName="Name23" presStyleLbl="parChTrans1D4" presStyleIdx="0" presStyleCnt="3"/>
      <dgm:spPr/>
    </dgm:pt>
    <dgm:pt modelId="{0B757DD0-5562-4C0A-A352-2769394BB113}" type="pres">
      <dgm:prSet presAssocID="{ACB86911-D2BA-424D-A193-1893E9C4D2C0}" presName="hierRoot4" presStyleCnt="0"/>
      <dgm:spPr/>
    </dgm:pt>
    <dgm:pt modelId="{05E9E561-128D-4DEF-9A63-3385F0C07A6E}" type="pres">
      <dgm:prSet presAssocID="{ACB86911-D2BA-424D-A193-1893E9C4D2C0}" presName="composite4" presStyleCnt="0"/>
      <dgm:spPr/>
    </dgm:pt>
    <dgm:pt modelId="{59593782-8E36-4D99-9CF7-469FCB3BBE4F}" type="pres">
      <dgm:prSet presAssocID="{ACB86911-D2BA-424D-A193-1893E9C4D2C0}" presName="background4" presStyleLbl="node4" presStyleIdx="0" presStyleCnt="3"/>
      <dgm:spPr/>
    </dgm:pt>
    <dgm:pt modelId="{3167235F-52FD-48DF-BB3F-F18BAA10B70D}" type="pres">
      <dgm:prSet presAssocID="{ACB86911-D2BA-424D-A193-1893E9C4D2C0}" presName="text4" presStyleLbl="fgAcc4" presStyleIdx="0" presStyleCnt="3">
        <dgm:presLayoutVars>
          <dgm:chPref val="3"/>
        </dgm:presLayoutVars>
      </dgm:prSet>
      <dgm:spPr/>
    </dgm:pt>
    <dgm:pt modelId="{F17C4F08-5F95-42D2-8C72-60E9B45CE3D7}" type="pres">
      <dgm:prSet presAssocID="{ACB86911-D2BA-424D-A193-1893E9C4D2C0}" presName="hierChild5" presStyleCnt="0"/>
      <dgm:spPr/>
    </dgm:pt>
    <dgm:pt modelId="{5FFC9DB3-DE7E-4B60-9938-C527C9D93C1E}" type="pres">
      <dgm:prSet presAssocID="{D9970B16-88BA-47D2-9972-B42BD979D4BB}" presName="Name23" presStyleLbl="parChTrans1D4" presStyleIdx="1" presStyleCnt="3"/>
      <dgm:spPr/>
    </dgm:pt>
    <dgm:pt modelId="{BCCD1CCF-ACB8-4162-8B7E-6865D91F6E72}" type="pres">
      <dgm:prSet presAssocID="{A34A2822-603C-4CAB-A0CA-C5C252FB58E6}" presName="hierRoot4" presStyleCnt="0"/>
      <dgm:spPr/>
    </dgm:pt>
    <dgm:pt modelId="{9B33379A-6514-4FC7-9F9C-33AB6E286629}" type="pres">
      <dgm:prSet presAssocID="{A34A2822-603C-4CAB-A0CA-C5C252FB58E6}" presName="composite4" presStyleCnt="0"/>
      <dgm:spPr/>
    </dgm:pt>
    <dgm:pt modelId="{98A9603B-5110-4633-B31B-775150798216}" type="pres">
      <dgm:prSet presAssocID="{A34A2822-603C-4CAB-A0CA-C5C252FB58E6}" presName="background4" presStyleLbl="node4" presStyleIdx="1" presStyleCnt="3"/>
      <dgm:spPr/>
    </dgm:pt>
    <dgm:pt modelId="{E6F74C39-DED9-4886-B839-CE362DA04A8C}" type="pres">
      <dgm:prSet presAssocID="{A34A2822-603C-4CAB-A0CA-C5C252FB58E6}" presName="text4" presStyleLbl="fgAcc4" presStyleIdx="1" presStyleCnt="3">
        <dgm:presLayoutVars>
          <dgm:chPref val="3"/>
        </dgm:presLayoutVars>
      </dgm:prSet>
      <dgm:spPr/>
    </dgm:pt>
    <dgm:pt modelId="{13A88441-F48D-4393-9DB6-CBD493FB87FF}" type="pres">
      <dgm:prSet presAssocID="{A34A2822-603C-4CAB-A0CA-C5C252FB58E6}" presName="hierChild5" presStyleCnt="0"/>
      <dgm:spPr/>
    </dgm:pt>
    <dgm:pt modelId="{6530FC53-1A9C-4BB4-A0C6-F6682224E4EC}" type="pres">
      <dgm:prSet presAssocID="{5E5A5092-4E53-47A7-B1A0-2AABA55EFD51}" presName="Name23" presStyleLbl="parChTrans1D4" presStyleIdx="2" presStyleCnt="3"/>
      <dgm:spPr/>
    </dgm:pt>
    <dgm:pt modelId="{D1FABFCA-38AA-4348-B709-36FD3C34C7D4}" type="pres">
      <dgm:prSet presAssocID="{E22571A9-6EBE-4759-81E3-3B123396EDEA}" presName="hierRoot4" presStyleCnt="0"/>
      <dgm:spPr/>
    </dgm:pt>
    <dgm:pt modelId="{F8B1058E-2035-4205-8079-08E7D28102BA}" type="pres">
      <dgm:prSet presAssocID="{E22571A9-6EBE-4759-81E3-3B123396EDEA}" presName="composite4" presStyleCnt="0"/>
      <dgm:spPr/>
    </dgm:pt>
    <dgm:pt modelId="{69AAF218-E8CC-4425-97EC-25C2A043619F}" type="pres">
      <dgm:prSet presAssocID="{E22571A9-6EBE-4759-81E3-3B123396EDEA}" presName="background4" presStyleLbl="node4" presStyleIdx="2" presStyleCnt="3"/>
      <dgm:spPr/>
    </dgm:pt>
    <dgm:pt modelId="{A84092EE-7C2C-4A9B-A505-9E6AA5346570}" type="pres">
      <dgm:prSet presAssocID="{E22571A9-6EBE-4759-81E3-3B123396EDEA}" presName="text4" presStyleLbl="fgAcc4" presStyleIdx="2" presStyleCnt="3">
        <dgm:presLayoutVars>
          <dgm:chPref val="3"/>
        </dgm:presLayoutVars>
      </dgm:prSet>
      <dgm:spPr/>
    </dgm:pt>
    <dgm:pt modelId="{7F88C929-9CF9-4ED5-A572-46CCD10EA2B9}" type="pres">
      <dgm:prSet presAssocID="{E22571A9-6EBE-4759-81E3-3B123396EDEA}" presName="hierChild5" presStyleCnt="0"/>
      <dgm:spPr/>
    </dgm:pt>
    <dgm:pt modelId="{55DBEB96-53A5-4FE1-9EE0-A145D4329203}" type="pres">
      <dgm:prSet presAssocID="{31CECB54-5420-4A6F-92CC-DC125509C9CD}" presName="Name10" presStyleLbl="parChTrans1D2" presStyleIdx="1" presStyleCnt="2"/>
      <dgm:spPr/>
    </dgm:pt>
    <dgm:pt modelId="{C8D7D015-6287-4046-98F1-8130833B4582}" type="pres">
      <dgm:prSet presAssocID="{7F63DA6B-4EF4-4E18-B374-4216A21F458A}" presName="hierRoot2" presStyleCnt="0"/>
      <dgm:spPr/>
    </dgm:pt>
    <dgm:pt modelId="{387B5F31-DE18-4EB8-9017-E0A2BF878DF2}" type="pres">
      <dgm:prSet presAssocID="{7F63DA6B-4EF4-4E18-B374-4216A21F458A}" presName="composite2" presStyleCnt="0"/>
      <dgm:spPr/>
    </dgm:pt>
    <dgm:pt modelId="{BB49C37B-99B2-4EF5-8405-B230B972A0F8}" type="pres">
      <dgm:prSet presAssocID="{7F63DA6B-4EF4-4E18-B374-4216A21F458A}" presName="background2" presStyleLbl="node2" presStyleIdx="1" presStyleCnt="2"/>
      <dgm:spPr/>
    </dgm:pt>
    <dgm:pt modelId="{420BD923-CC84-4911-B722-C184C9BC9B0B}" type="pres">
      <dgm:prSet presAssocID="{7F63DA6B-4EF4-4E18-B374-4216A21F458A}" presName="text2" presStyleLbl="fgAcc2" presStyleIdx="1" presStyleCnt="2">
        <dgm:presLayoutVars>
          <dgm:chPref val="3"/>
        </dgm:presLayoutVars>
      </dgm:prSet>
      <dgm:spPr/>
    </dgm:pt>
    <dgm:pt modelId="{5B27FFB2-7D65-490D-AFEA-34DAC3523FCB}" type="pres">
      <dgm:prSet presAssocID="{7F63DA6B-4EF4-4E18-B374-4216A21F458A}" presName="hierChild3" presStyleCnt="0"/>
      <dgm:spPr/>
    </dgm:pt>
  </dgm:ptLst>
  <dgm:cxnLst>
    <dgm:cxn modelId="{F8435604-8DC0-44E5-B534-A9791B30BEEC}" type="presOf" srcId="{7F63DA6B-4EF4-4E18-B374-4216A21F458A}" destId="{420BD923-CC84-4911-B722-C184C9BC9B0B}" srcOrd="0" destOrd="0" presId="urn:microsoft.com/office/officeart/2005/8/layout/hierarchy1"/>
    <dgm:cxn modelId="{F5D3110C-6624-4B7A-8072-9E091383FDA7}" srcId="{09078EB7-9684-4726-82EF-2DC5277401E3}" destId="{ACB86911-D2BA-424D-A193-1893E9C4D2C0}" srcOrd="0" destOrd="0" parTransId="{FA6518A3-DC39-4B98-8CC0-80CF6D6D9CBD}" sibTransId="{53152E41-F7E6-4CD3-9FC3-168CC447DD65}"/>
    <dgm:cxn modelId="{BC1B8F0D-BB6A-4930-8BA4-E75D8FDDEDC9}" type="presOf" srcId="{79FEC6FE-1349-4EB3-A5F3-F4EF14BF123E}" destId="{220D6EE3-DC0C-4BA1-AFD6-AFD5E78C3EFF}" srcOrd="0" destOrd="0" presId="urn:microsoft.com/office/officeart/2005/8/layout/hierarchy1"/>
    <dgm:cxn modelId="{073A5F18-1DAF-4D53-A7F9-CB61CFAB995B}" srcId="{8DA58D11-A8E1-40B8-9827-1AA22344F71F}" destId="{09078EB7-9684-4726-82EF-2DC5277401E3}" srcOrd="1" destOrd="0" parTransId="{F2A11E8E-6F97-4377-9E5B-0E1CFF74D507}" sibTransId="{E6EE92F8-88A6-432E-AF8E-22673B7B674E}"/>
    <dgm:cxn modelId="{04C80E32-5053-4AC7-8D10-C08AE019C176}" type="presOf" srcId="{CB3E7C26-7E65-4CD1-923D-08CC7A2062CD}" destId="{FD761759-3B0E-44D4-896F-26C87A905768}" srcOrd="0" destOrd="0" presId="urn:microsoft.com/office/officeart/2005/8/layout/hierarchy1"/>
    <dgm:cxn modelId="{28668237-7716-4F01-9B4E-D7A087E50266}" type="presOf" srcId="{31CECB54-5420-4A6F-92CC-DC125509C9CD}" destId="{55DBEB96-53A5-4FE1-9EE0-A145D4329203}" srcOrd="0" destOrd="0" presId="urn:microsoft.com/office/officeart/2005/8/layout/hierarchy1"/>
    <dgm:cxn modelId="{C53B7845-53F3-4F96-8D13-4E625D2EB119}" srcId="{8DA58D11-A8E1-40B8-9827-1AA22344F71F}" destId="{CB3E7C26-7E65-4CD1-923D-08CC7A2062CD}" srcOrd="0" destOrd="0" parTransId="{79FEC6FE-1349-4EB3-A5F3-F4EF14BF123E}" sibTransId="{0ABB29D4-E96B-4F71-A850-6BC8AEA00853}"/>
    <dgm:cxn modelId="{D3A05767-7D69-4948-8150-16011A86CF71}" type="presOf" srcId="{FAAAA70C-1EF5-4F5C-BCD1-B2F376129845}" destId="{FE5A6164-7F73-4129-8829-24A3A7A6AE1C}" srcOrd="0" destOrd="0" presId="urn:microsoft.com/office/officeart/2005/8/layout/hierarchy1"/>
    <dgm:cxn modelId="{34C4006A-FD82-4FFB-9065-3D69451042C3}" type="presOf" srcId="{D9970B16-88BA-47D2-9972-B42BD979D4BB}" destId="{5FFC9DB3-DE7E-4B60-9938-C527C9D93C1E}" srcOrd="0" destOrd="0" presId="urn:microsoft.com/office/officeart/2005/8/layout/hierarchy1"/>
    <dgm:cxn modelId="{CD9F034D-C9D4-4C60-A95C-2971C837DF89}" type="presOf" srcId="{F2A11E8E-6F97-4377-9E5B-0E1CFF74D507}" destId="{CB88B7F2-9179-443E-BB14-162F543E3180}" srcOrd="0" destOrd="0" presId="urn:microsoft.com/office/officeart/2005/8/layout/hierarchy1"/>
    <dgm:cxn modelId="{FADE3B55-545C-4A29-9B6C-A25441973AA5}" type="presOf" srcId="{5E5A5092-4E53-47A7-B1A0-2AABA55EFD51}" destId="{6530FC53-1A9C-4BB4-A0C6-F6682224E4EC}" srcOrd="0" destOrd="0" presId="urn:microsoft.com/office/officeart/2005/8/layout/hierarchy1"/>
    <dgm:cxn modelId="{FAA70F59-BC2E-4D6B-9FCC-422548B97FCD}" type="presOf" srcId="{FA6518A3-DC39-4B98-8CC0-80CF6D6D9CBD}" destId="{445E8BC8-30D2-4039-891A-5139F60D3806}" srcOrd="0" destOrd="0" presId="urn:microsoft.com/office/officeart/2005/8/layout/hierarchy1"/>
    <dgm:cxn modelId="{BA6F9B7E-3C01-424E-9CA4-AB4B324C041B}" srcId="{FAAAA70C-1EF5-4F5C-BCD1-B2F376129845}" destId="{98F03708-95AE-445E-B719-778DEA011E82}" srcOrd="0" destOrd="0" parTransId="{BDDDEEDD-1906-44E6-8C97-F1AA0BA61D27}" sibTransId="{9F98574B-6887-469B-958E-7C096A1C4DDD}"/>
    <dgm:cxn modelId="{35921180-61CF-49D7-8276-D9103A2D23E0}" srcId="{09078EB7-9684-4726-82EF-2DC5277401E3}" destId="{A34A2822-603C-4CAB-A0CA-C5C252FB58E6}" srcOrd="1" destOrd="0" parTransId="{D9970B16-88BA-47D2-9972-B42BD979D4BB}" sibTransId="{2CA9E711-7024-462F-931B-B36BB6483DE2}"/>
    <dgm:cxn modelId="{B42F5C83-5235-4A30-97F8-FE3C62EA9FA6}" type="presOf" srcId="{8DA58D11-A8E1-40B8-9827-1AA22344F71F}" destId="{1569AB88-F838-4E06-BC08-FA3DFE74660B}" srcOrd="0" destOrd="0" presId="urn:microsoft.com/office/officeart/2005/8/layout/hierarchy1"/>
    <dgm:cxn modelId="{7D855E95-BF44-4E38-B0A1-480D32243867}" type="presOf" srcId="{A34A2822-603C-4CAB-A0CA-C5C252FB58E6}" destId="{E6F74C39-DED9-4886-B839-CE362DA04A8C}" srcOrd="0" destOrd="0" presId="urn:microsoft.com/office/officeart/2005/8/layout/hierarchy1"/>
    <dgm:cxn modelId="{4F8C609D-7D49-4FB5-9F4D-35B11E84A44A}" srcId="{09078EB7-9684-4726-82EF-2DC5277401E3}" destId="{E22571A9-6EBE-4759-81E3-3B123396EDEA}" srcOrd="2" destOrd="0" parTransId="{5E5A5092-4E53-47A7-B1A0-2AABA55EFD51}" sibTransId="{72EC71ED-DB56-40CC-9CC4-0C3F075EE200}"/>
    <dgm:cxn modelId="{D5F0979E-FDB3-426B-8D48-FE3AD16C39D5}" type="presOf" srcId="{98F03708-95AE-445E-B719-778DEA011E82}" destId="{948F1CEE-EA1B-42FC-9895-FA7FA5B5827A}" srcOrd="0" destOrd="0" presId="urn:microsoft.com/office/officeart/2005/8/layout/hierarchy1"/>
    <dgm:cxn modelId="{F61D87B4-75B4-46C8-82E0-ABA3CEB8F6BB}" srcId="{98F03708-95AE-445E-B719-778DEA011E82}" destId="{8DA58D11-A8E1-40B8-9827-1AA22344F71F}" srcOrd="0" destOrd="0" parTransId="{3CCD0E43-4202-452B-BD9F-CAA48C0EC1D4}" sibTransId="{60990028-FEE0-4D14-9995-ACB1F61E978C}"/>
    <dgm:cxn modelId="{13DD44BF-EDB9-47A4-B4B5-B546847CFDCF}" srcId="{98F03708-95AE-445E-B719-778DEA011E82}" destId="{7F63DA6B-4EF4-4E18-B374-4216A21F458A}" srcOrd="1" destOrd="0" parTransId="{31CECB54-5420-4A6F-92CC-DC125509C9CD}" sibTransId="{4C39B45E-209F-4CF7-9BB8-E44369695CE4}"/>
    <dgm:cxn modelId="{67F081C4-751D-412A-AC0B-2DC84AE4772D}" type="presOf" srcId="{ACB86911-D2BA-424D-A193-1893E9C4D2C0}" destId="{3167235F-52FD-48DF-BB3F-F18BAA10B70D}" srcOrd="0" destOrd="0" presId="urn:microsoft.com/office/officeart/2005/8/layout/hierarchy1"/>
    <dgm:cxn modelId="{1A243ED9-EDE0-4822-BD92-AFDB682E15C9}" type="presOf" srcId="{09078EB7-9684-4726-82EF-2DC5277401E3}" destId="{63BD174E-DCBB-43BF-8191-D66B7D7AF98B}" srcOrd="0" destOrd="0" presId="urn:microsoft.com/office/officeart/2005/8/layout/hierarchy1"/>
    <dgm:cxn modelId="{CEBD82D9-DFDE-46CA-8197-228C39FC19F6}" type="presOf" srcId="{3CCD0E43-4202-452B-BD9F-CAA48C0EC1D4}" destId="{50D4B95A-A495-4F2A-B8BE-6B659FDCECA3}" srcOrd="0" destOrd="0" presId="urn:microsoft.com/office/officeart/2005/8/layout/hierarchy1"/>
    <dgm:cxn modelId="{DB7D26F1-5A2F-474C-82BF-6681133235B3}" type="presOf" srcId="{E22571A9-6EBE-4759-81E3-3B123396EDEA}" destId="{A84092EE-7C2C-4A9B-A505-9E6AA5346570}" srcOrd="0" destOrd="0" presId="urn:microsoft.com/office/officeart/2005/8/layout/hierarchy1"/>
    <dgm:cxn modelId="{5ADC98D6-3A9E-4A01-AA42-3C396F75EA3B}" type="presParOf" srcId="{FE5A6164-7F73-4129-8829-24A3A7A6AE1C}" destId="{64E83DC9-0728-4272-A4A4-834927004430}" srcOrd="0" destOrd="0" presId="urn:microsoft.com/office/officeart/2005/8/layout/hierarchy1"/>
    <dgm:cxn modelId="{8F3A3978-38B7-4EA8-96C0-82AC1ABC64EF}" type="presParOf" srcId="{64E83DC9-0728-4272-A4A4-834927004430}" destId="{0747C781-7174-4BF1-8810-98ACF72A6530}" srcOrd="0" destOrd="0" presId="urn:microsoft.com/office/officeart/2005/8/layout/hierarchy1"/>
    <dgm:cxn modelId="{5145EBFF-A698-4585-BCF7-303F42E3455A}" type="presParOf" srcId="{0747C781-7174-4BF1-8810-98ACF72A6530}" destId="{D3C74F22-C431-4D3F-A596-DC3A243EE904}" srcOrd="0" destOrd="0" presId="urn:microsoft.com/office/officeart/2005/8/layout/hierarchy1"/>
    <dgm:cxn modelId="{9E82803F-CFB6-47EE-815D-62FF5A8213C7}" type="presParOf" srcId="{0747C781-7174-4BF1-8810-98ACF72A6530}" destId="{948F1CEE-EA1B-42FC-9895-FA7FA5B5827A}" srcOrd="1" destOrd="0" presId="urn:microsoft.com/office/officeart/2005/8/layout/hierarchy1"/>
    <dgm:cxn modelId="{5A8338E1-BFDF-4D07-A091-EE45103F04C4}" type="presParOf" srcId="{64E83DC9-0728-4272-A4A4-834927004430}" destId="{387C8C4E-DEA3-4695-8E1A-9B293F1FCBCB}" srcOrd="1" destOrd="0" presId="urn:microsoft.com/office/officeart/2005/8/layout/hierarchy1"/>
    <dgm:cxn modelId="{DBA43B03-1074-4273-85AD-DE1175F19CF9}" type="presParOf" srcId="{387C8C4E-DEA3-4695-8E1A-9B293F1FCBCB}" destId="{50D4B95A-A495-4F2A-B8BE-6B659FDCECA3}" srcOrd="0" destOrd="0" presId="urn:microsoft.com/office/officeart/2005/8/layout/hierarchy1"/>
    <dgm:cxn modelId="{C381472F-D449-45CF-87F7-7459BC2A0AF1}" type="presParOf" srcId="{387C8C4E-DEA3-4695-8E1A-9B293F1FCBCB}" destId="{E7E61384-387E-4AFE-B15F-94EFA4637E0D}" srcOrd="1" destOrd="0" presId="urn:microsoft.com/office/officeart/2005/8/layout/hierarchy1"/>
    <dgm:cxn modelId="{99E029B4-C78F-430F-B118-D5E4DCE9B21C}" type="presParOf" srcId="{E7E61384-387E-4AFE-B15F-94EFA4637E0D}" destId="{D105ADB4-C616-44B1-8582-B7090F9C2859}" srcOrd="0" destOrd="0" presId="urn:microsoft.com/office/officeart/2005/8/layout/hierarchy1"/>
    <dgm:cxn modelId="{91FC583B-5B5D-405F-83B2-BDECBCAE28C7}" type="presParOf" srcId="{D105ADB4-C616-44B1-8582-B7090F9C2859}" destId="{69119C1B-73AF-4B33-AD70-77EF33E05518}" srcOrd="0" destOrd="0" presId="urn:microsoft.com/office/officeart/2005/8/layout/hierarchy1"/>
    <dgm:cxn modelId="{DE9168BB-0563-47C1-9184-0DDAEF9706AB}" type="presParOf" srcId="{D105ADB4-C616-44B1-8582-B7090F9C2859}" destId="{1569AB88-F838-4E06-BC08-FA3DFE74660B}" srcOrd="1" destOrd="0" presId="urn:microsoft.com/office/officeart/2005/8/layout/hierarchy1"/>
    <dgm:cxn modelId="{3D826548-4632-4281-80F5-EC9DA29D5AA7}" type="presParOf" srcId="{E7E61384-387E-4AFE-B15F-94EFA4637E0D}" destId="{74F80793-1E82-4143-B453-9A6ED65C922D}" srcOrd="1" destOrd="0" presId="urn:microsoft.com/office/officeart/2005/8/layout/hierarchy1"/>
    <dgm:cxn modelId="{7067CE24-11CC-432E-BDFD-7D22BAAA7D1F}" type="presParOf" srcId="{74F80793-1E82-4143-B453-9A6ED65C922D}" destId="{220D6EE3-DC0C-4BA1-AFD6-AFD5E78C3EFF}" srcOrd="0" destOrd="0" presId="urn:microsoft.com/office/officeart/2005/8/layout/hierarchy1"/>
    <dgm:cxn modelId="{BA95E82E-4E09-4DDA-ADE6-295A0E62AFC6}" type="presParOf" srcId="{74F80793-1E82-4143-B453-9A6ED65C922D}" destId="{231EC053-1A3D-414F-AFEA-8D4E3C0CE8EC}" srcOrd="1" destOrd="0" presId="urn:microsoft.com/office/officeart/2005/8/layout/hierarchy1"/>
    <dgm:cxn modelId="{790E2D66-F158-4326-A365-8C06D274AD28}" type="presParOf" srcId="{231EC053-1A3D-414F-AFEA-8D4E3C0CE8EC}" destId="{74FD1DF2-E3B7-45B0-84C6-39E05F8677BD}" srcOrd="0" destOrd="0" presId="urn:microsoft.com/office/officeart/2005/8/layout/hierarchy1"/>
    <dgm:cxn modelId="{5E947732-DD6B-42F0-9AED-26D94847FF87}" type="presParOf" srcId="{74FD1DF2-E3B7-45B0-84C6-39E05F8677BD}" destId="{0A0F49F9-3E30-412D-B8EC-7488E629A734}" srcOrd="0" destOrd="0" presId="urn:microsoft.com/office/officeart/2005/8/layout/hierarchy1"/>
    <dgm:cxn modelId="{C46041B9-3E74-4677-8E28-235D9CDD8CE5}" type="presParOf" srcId="{74FD1DF2-E3B7-45B0-84C6-39E05F8677BD}" destId="{FD761759-3B0E-44D4-896F-26C87A905768}" srcOrd="1" destOrd="0" presId="urn:microsoft.com/office/officeart/2005/8/layout/hierarchy1"/>
    <dgm:cxn modelId="{1B55C554-A8E1-406F-AC4B-B21C0793DA60}" type="presParOf" srcId="{231EC053-1A3D-414F-AFEA-8D4E3C0CE8EC}" destId="{EA0160D3-B4F2-40CC-BFDE-C98CDD1BDEDD}" srcOrd="1" destOrd="0" presId="urn:microsoft.com/office/officeart/2005/8/layout/hierarchy1"/>
    <dgm:cxn modelId="{BCCEE8F9-3212-4ECC-B2AD-78EFC0752DAF}" type="presParOf" srcId="{74F80793-1E82-4143-B453-9A6ED65C922D}" destId="{CB88B7F2-9179-443E-BB14-162F543E3180}" srcOrd="2" destOrd="0" presId="urn:microsoft.com/office/officeart/2005/8/layout/hierarchy1"/>
    <dgm:cxn modelId="{9DC6652E-C105-464B-9B35-3C0D87A11208}" type="presParOf" srcId="{74F80793-1E82-4143-B453-9A6ED65C922D}" destId="{4AE8F9AB-A788-4E5F-A9EF-B26F5B2FB195}" srcOrd="3" destOrd="0" presId="urn:microsoft.com/office/officeart/2005/8/layout/hierarchy1"/>
    <dgm:cxn modelId="{FDCCAEAF-08A1-48AE-9EDC-8A8411AADBC0}" type="presParOf" srcId="{4AE8F9AB-A788-4E5F-A9EF-B26F5B2FB195}" destId="{36FFD3C0-2F27-4E89-A620-A6564930B4C1}" srcOrd="0" destOrd="0" presId="urn:microsoft.com/office/officeart/2005/8/layout/hierarchy1"/>
    <dgm:cxn modelId="{E0773B0A-091B-4F57-91C0-9BC6AD867514}" type="presParOf" srcId="{36FFD3C0-2F27-4E89-A620-A6564930B4C1}" destId="{7F1FF024-34B6-4425-986A-2D885700B484}" srcOrd="0" destOrd="0" presId="urn:microsoft.com/office/officeart/2005/8/layout/hierarchy1"/>
    <dgm:cxn modelId="{86618D29-AB76-46EC-AA94-634C47B0294B}" type="presParOf" srcId="{36FFD3C0-2F27-4E89-A620-A6564930B4C1}" destId="{63BD174E-DCBB-43BF-8191-D66B7D7AF98B}" srcOrd="1" destOrd="0" presId="urn:microsoft.com/office/officeart/2005/8/layout/hierarchy1"/>
    <dgm:cxn modelId="{8B96E55B-E5E2-4359-935E-8A8426E71D7F}" type="presParOf" srcId="{4AE8F9AB-A788-4E5F-A9EF-B26F5B2FB195}" destId="{35B54EAC-5A92-4B5E-A65C-945E2CB16EF7}" srcOrd="1" destOrd="0" presId="urn:microsoft.com/office/officeart/2005/8/layout/hierarchy1"/>
    <dgm:cxn modelId="{8C607DCB-D2C6-423D-93CD-7FD43A0A8B10}" type="presParOf" srcId="{35B54EAC-5A92-4B5E-A65C-945E2CB16EF7}" destId="{445E8BC8-30D2-4039-891A-5139F60D3806}" srcOrd="0" destOrd="0" presId="urn:microsoft.com/office/officeart/2005/8/layout/hierarchy1"/>
    <dgm:cxn modelId="{6E5F25DA-6EAE-4CFD-933A-6F54D7181266}" type="presParOf" srcId="{35B54EAC-5A92-4B5E-A65C-945E2CB16EF7}" destId="{0B757DD0-5562-4C0A-A352-2769394BB113}" srcOrd="1" destOrd="0" presId="urn:microsoft.com/office/officeart/2005/8/layout/hierarchy1"/>
    <dgm:cxn modelId="{E2FAE473-2062-43FF-9273-265CA8416304}" type="presParOf" srcId="{0B757DD0-5562-4C0A-A352-2769394BB113}" destId="{05E9E561-128D-4DEF-9A63-3385F0C07A6E}" srcOrd="0" destOrd="0" presId="urn:microsoft.com/office/officeart/2005/8/layout/hierarchy1"/>
    <dgm:cxn modelId="{D3DFDAF7-E829-482F-94D7-D16B2CE590C5}" type="presParOf" srcId="{05E9E561-128D-4DEF-9A63-3385F0C07A6E}" destId="{59593782-8E36-4D99-9CF7-469FCB3BBE4F}" srcOrd="0" destOrd="0" presId="urn:microsoft.com/office/officeart/2005/8/layout/hierarchy1"/>
    <dgm:cxn modelId="{1D4B8A24-171F-4A57-AD0A-73EECE5B19CE}" type="presParOf" srcId="{05E9E561-128D-4DEF-9A63-3385F0C07A6E}" destId="{3167235F-52FD-48DF-BB3F-F18BAA10B70D}" srcOrd="1" destOrd="0" presId="urn:microsoft.com/office/officeart/2005/8/layout/hierarchy1"/>
    <dgm:cxn modelId="{623E8F62-15A0-4104-974A-034C0ABD4FAE}" type="presParOf" srcId="{0B757DD0-5562-4C0A-A352-2769394BB113}" destId="{F17C4F08-5F95-42D2-8C72-60E9B45CE3D7}" srcOrd="1" destOrd="0" presId="urn:microsoft.com/office/officeart/2005/8/layout/hierarchy1"/>
    <dgm:cxn modelId="{777C1B95-EAD6-4E43-80C6-A31F120B171A}" type="presParOf" srcId="{35B54EAC-5A92-4B5E-A65C-945E2CB16EF7}" destId="{5FFC9DB3-DE7E-4B60-9938-C527C9D93C1E}" srcOrd="2" destOrd="0" presId="urn:microsoft.com/office/officeart/2005/8/layout/hierarchy1"/>
    <dgm:cxn modelId="{D7840396-6115-4076-B400-1EBBA50188BF}" type="presParOf" srcId="{35B54EAC-5A92-4B5E-A65C-945E2CB16EF7}" destId="{BCCD1CCF-ACB8-4162-8B7E-6865D91F6E72}" srcOrd="3" destOrd="0" presId="urn:microsoft.com/office/officeart/2005/8/layout/hierarchy1"/>
    <dgm:cxn modelId="{4B486A47-C747-44FC-8C2D-3E7ABDF5033F}" type="presParOf" srcId="{BCCD1CCF-ACB8-4162-8B7E-6865D91F6E72}" destId="{9B33379A-6514-4FC7-9F9C-33AB6E286629}" srcOrd="0" destOrd="0" presId="urn:microsoft.com/office/officeart/2005/8/layout/hierarchy1"/>
    <dgm:cxn modelId="{47E232D0-5155-47CF-8E07-87FF28F15F3F}" type="presParOf" srcId="{9B33379A-6514-4FC7-9F9C-33AB6E286629}" destId="{98A9603B-5110-4633-B31B-775150798216}" srcOrd="0" destOrd="0" presId="urn:microsoft.com/office/officeart/2005/8/layout/hierarchy1"/>
    <dgm:cxn modelId="{216422B0-912D-4AAF-841C-B03F1A19E39C}" type="presParOf" srcId="{9B33379A-6514-4FC7-9F9C-33AB6E286629}" destId="{E6F74C39-DED9-4886-B839-CE362DA04A8C}" srcOrd="1" destOrd="0" presId="urn:microsoft.com/office/officeart/2005/8/layout/hierarchy1"/>
    <dgm:cxn modelId="{887FD739-9FD2-41E6-94FF-B6B36AE70D11}" type="presParOf" srcId="{BCCD1CCF-ACB8-4162-8B7E-6865D91F6E72}" destId="{13A88441-F48D-4393-9DB6-CBD493FB87FF}" srcOrd="1" destOrd="0" presId="urn:microsoft.com/office/officeart/2005/8/layout/hierarchy1"/>
    <dgm:cxn modelId="{D84A65EF-8103-4510-BD51-511D0F8F91FE}" type="presParOf" srcId="{35B54EAC-5A92-4B5E-A65C-945E2CB16EF7}" destId="{6530FC53-1A9C-4BB4-A0C6-F6682224E4EC}" srcOrd="4" destOrd="0" presId="urn:microsoft.com/office/officeart/2005/8/layout/hierarchy1"/>
    <dgm:cxn modelId="{A7E0BE81-8FCB-40D0-81D9-A44E9DF83291}" type="presParOf" srcId="{35B54EAC-5A92-4B5E-A65C-945E2CB16EF7}" destId="{D1FABFCA-38AA-4348-B709-36FD3C34C7D4}" srcOrd="5" destOrd="0" presId="urn:microsoft.com/office/officeart/2005/8/layout/hierarchy1"/>
    <dgm:cxn modelId="{2F2BF36C-9340-4369-95BE-B5ECA15F4035}" type="presParOf" srcId="{D1FABFCA-38AA-4348-B709-36FD3C34C7D4}" destId="{F8B1058E-2035-4205-8079-08E7D28102BA}" srcOrd="0" destOrd="0" presId="urn:microsoft.com/office/officeart/2005/8/layout/hierarchy1"/>
    <dgm:cxn modelId="{3FA02AFD-E981-4A0D-A644-1F0971919002}" type="presParOf" srcId="{F8B1058E-2035-4205-8079-08E7D28102BA}" destId="{69AAF218-E8CC-4425-97EC-25C2A043619F}" srcOrd="0" destOrd="0" presId="urn:microsoft.com/office/officeart/2005/8/layout/hierarchy1"/>
    <dgm:cxn modelId="{07792B0A-E1C8-40C9-951B-936DF93AFFA6}" type="presParOf" srcId="{F8B1058E-2035-4205-8079-08E7D28102BA}" destId="{A84092EE-7C2C-4A9B-A505-9E6AA5346570}" srcOrd="1" destOrd="0" presId="urn:microsoft.com/office/officeart/2005/8/layout/hierarchy1"/>
    <dgm:cxn modelId="{CFA3510A-7D98-4664-A745-CE0FE1910F14}" type="presParOf" srcId="{D1FABFCA-38AA-4348-B709-36FD3C34C7D4}" destId="{7F88C929-9CF9-4ED5-A572-46CCD10EA2B9}" srcOrd="1" destOrd="0" presId="urn:microsoft.com/office/officeart/2005/8/layout/hierarchy1"/>
    <dgm:cxn modelId="{8819D9E0-BAF2-46BC-ABD2-C16498721D5B}" type="presParOf" srcId="{387C8C4E-DEA3-4695-8E1A-9B293F1FCBCB}" destId="{55DBEB96-53A5-4FE1-9EE0-A145D4329203}" srcOrd="2" destOrd="0" presId="urn:microsoft.com/office/officeart/2005/8/layout/hierarchy1"/>
    <dgm:cxn modelId="{D37FDE5A-C28E-4F30-98AD-8B8D99EFE348}" type="presParOf" srcId="{387C8C4E-DEA3-4695-8E1A-9B293F1FCBCB}" destId="{C8D7D015-6287-4046-98F1-8130833B4582}" srcOrd="3" destOrd="0" presId="urn:microsoft.com/office/officeart/2005/8/layout/hierarchy1"/>
    <dgm:cxn modelId="{B94003B2-8CB2-48A6-8DA6-513CC7F3E153}" type="presParOf" srcId="{C8D7D015-6287-4046-98F1-8130833B4582}" destId="{387B5F31-DE18-4EB8-9017-E0A2BF878DF2}" srcOrd="0" destOrd="0" presId="urn:microsoft.com/office/officeart/2005/8/layout/hierarchy1"/>
    <dgm:cxn modelId="{A18674A0-DEC7-4625-89A1-6542698A8BBB}" type="presParOf" srcId="{387B5F31-DE18-4EB8-9017-E0A2BF878DF2}" destId="{BB49C37B-99B2-4EF5-8405-B230B972A0F8}" srcOrd="0" destOrd="0" presId="urn:microsoft.com/office/officeart/2005/8/layout/hierarchy1"/>
    <dgm:cxn modelId="{FD17C27F-E025-475E-BD54-91C35665BCB2}" type="presParOf" srcId="{387B5F31-DE18-4EB8-9017-E0A2BF878DF2}" destId="{420BD923-CC84-4911-B722-C184C9BC9B0B}" srcOrd="1" destOrd="0" presId="urn:microsoft.com/office/officeart/2005/8/layout/hierarchy1"/>
    <dgm:cxn modelId="{FC13EF89-B5D5-44F8-BF68-65B39E320B75}" type="presParOf" srcId="{C8D7D015-6287-4046-98F1-8130833B4582}" destId="{5B27FFB2-7D65-490D-AFEA-34DAC3523F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8F0E7D-04D1-498E-8C7E-970A28062C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BE"/>
        </a:p>
      </dgm:t>
    </dgm:pt>
    <dgm:pt modelId="{A5E17BC3-0EDF-4A3B-B725-F6402E43CAF7}">
      <dgm:prSet phldrT="[Texte]"/>
      <dgm:spPr/>
      <dgm:t>
        <a:bodyPr/>
        <a:lstStyle/>
        <a:p>
          <a:r>
            <a:rPr lang="fr-BE" dirty="0"/>
            <a:t>Organisation</a:t>
          </a:r>
        </a:p>
      </dgm:t>
    </dgm:pt>
    <dgm:pt modelId="{2C4DD5B5-D24B-4E91-AD88-6AEDE712EE71}" type="parTrans" cxnId="{17B15DE2-CA47-41A2-9C84-046CDC96CC14}">
      <dgm:prSet/>
      <dgm:spPr/>
      <dgm:t>
        <a:bodyPr/>
        <a:lstStyle/>
        <a:p>
          <a:endParaRPr lang="fr-BE"/>
        </a:p>
      </dgm:t>
    </dgm:pt>
    <dgm:pt modelId="{7BC07FA9-684E-4ACA-A1B4-CBBCA45672BA}" type="sibTrans" cxnId="{17B15DE2-CA47-41A2-9C84-046CDC96CC14}">
      <dgm:prSet/>
      <dgm:spPr/>
      <dgm:t>
        <a:bodyPr/>
        <a:lstStyle/>
        <a:p>
          <a:endParaRPr lang="fr-BE"/>
        </a:p>
      </dgm:t>
    </dgm:pt>
    <dgm:pt modelId="{9900F5A0-AB79-408F-A749-B84847A07B5C}">
      <dgm:prSet phldrT="[Texte]"/>
      <dgm:spPr/>
      <dgm:t>
        <a:bodyPr/>
        <a:lstStyle/>
        <a:p>
          <a:r>
            <a:rPr lang="fr-BE" dirty="0"/>
            <a:t>Informations</a:t>
          </a:r>
        </a:p>
      </dgm:t>
    </dgm:pt>
    <dgm:pt modelId="{D8C9397A-833E-4538-98BC-978E577F1370}" type="parTrans" cxnId="{8B6E5191-98F2-4D0E-A36D-339E77A8D801}">
      <dgm:prSet/>
      <dgm:spPr/>
      <dgm:t>
        <a:bodyPr/>
        <a:lstStyle/>
        <a:p>
          <a:endParaRPr lang="fr-BE"/>
        </a:p>
      </dgm:t>
    </dgm:pt>
    <dgm:pt modelId="{514962CB-D009-4BB3-B603-6D914CAD3C8C}" type="sibTrans" cxnId="{8B6E5191-98F2-4D0E-A36D-339E77A8D801}">
      <dgm:prSet/>
      <dgm:spPr/>
      <dgm:t>
        <a:bodyPr/>
        <a:lstStyle/>
        <a:p>
          <a:endParaRPr lang="fr-BE"/>
        </a:p>
      </dgm:t>
    </dgm:pt>
    <dgm:pt modelId="{C35523E5-61C3-4C36-942D-0F1982F47403}">
      <dgm:prSet phldrT="[Texte]"/>
      <dgm:spPr/>
      <dgm:t>
        <a:bodyPr/>
        <a:lstStyle/>
        <a:p>
          <a:r>
            <a:rPr lang="fr-BE" dirty="0"/>
            <a:t>Suivi</a:t>
          </a:r>
        </a:p>
      </dgm:t>
    </dgm:pt>
    <dgm:pt modelId="{DC2BDEAE-9473-4C66-921F-8B32E87B2805}" type="parTrans" cxnId="{C870AA31-8DC8-4BA5-BC1E-6ED450A2B450}">
      <dgm:prSet/>
      <dgm:spPr/>
      <dgm:t>
        <a:bodyPr/>
        <a:lstStyle/>
        <a:p>
          <a:endParaRPr lang="fr-BE"/>
        </a:p>
      </dgm:t>
    </dgm:pt>
    <dgm:pt modelId="{DF5D42A4-6E4D-428B-A172-892ACB1BC401}" type="sibTrans" cxnId="{C870AA31-8DC8-4BA5-BC1E-6ED450A2B450}">
      <dgm:prSet/>
      <dgm:spPr/>
      <dgm:t>
        <a:bodyPr/>
        <a:lstStyle/>
        <a:p>
          <a:endParaRPr lang="fr-BE"/>
        </a:p>
      </dgm:t>
    </dgm:pt>
    <dgm:pt modelId="{24EA9922-5B23-44A6-B51E-F6208CA77D13}">
      <dgm:prSet phldrT="[Texte]"/>
      <dgm:spPr/>
      <dgm:t>
        <a:bodyPr/>
        <a:lstStyle/>
        <a:p>
          <a:r>
            <a:rPr lang="fr-BE" dirty="0"/>
            <a:t>Annexes</a:t>
          </a:r>
        </a:p>
      </dgm:t>
    </dgm:pt>
    <dgm:pt modelId="{18B5EC1E-13CF-4DDC-A9C8-9AAB73E20EA1}" type="parTrans" cxnId="{83E62A95-5AA2-4AB5-8DD5-D3F5117BD7D4}">
      <dgm:prSet/>
      <dgm:spPr/>
      <dgm:t>
        <a:bodyPr/>
        <a:lstStyle/>
        <a:p>
          <a:endParaRPr lang="fr-BE"/>
        </a:p>
      </dgm:t>
    </dgm:pt>
    <dgm:pt modelId="{320519C6-24C6-4D4B-9246-DB6AD2C299AC}" type="sibTrans" cxnId="{83E62A95-5AA2-4AB5-8DD5-D3F5117BD7D4}">
      <dgm:prSet/>
      <dgm:spPr/>
      <dgm:t>
        <a:bodyPr/>
        <a:lstStyle/>
        <a:p>
          <a:endParaRPr lang="fr-BE"/>
        </a:p>
      </dgm:t>
    </dgm:pt>
    <dgm:pt modelId="{C32ABD01-9734-49DA-8874-1FD40253536F}" type="pres">
      <dgm:prSet presAssocID="{C78F0E7D-04D1-498E-8C7E-970A28062C38}" presName="Name0" presStyleCnt="0">
        <dgm:presLayoutVars>
          <dgm:chMax val="7"/>
          <dgm:chPref val="7"/>
          <dgm:dir/>
        </dgm:presLayoutVars>
      </dgm:prSet>
      <dgm:spPr/>
    </dgm:pt>
    <dgm:pt modelId="{993D2944-1567-4080-9F66-AD1C6E5DAFEB}" type="pres">
      <dgm:prSet presAssocID="{C78F0E7D-04D1-498E-8C7E-970A28062C38}" presName="Name1" presStyleCnt="0"/>
      <dgm:spPr/>
    </dgm:pt>
    <dgm:pt modelId="{16F6FE50-F98D-42C7-BB59-A6C0DB42BD20}" type="pres">
      <dgm:prSet presAssocID="{C78F0E7D-04D1-498E-8C7E-970A28062C38}" presName="cycle" presStyleCnt="0"/>
      <dgm:spPr/>
    </dgm:pt>
    <dgm:pt modelId="{AA580B6F-4827-46B1-BD63-715AA7D91AF3}" type="pres">
      <dgm:prSet presAssocID="{C78F0E7D-04D1-498E-8C7E-970A28062C38}" presName="srcNode" presStyleLbl="node1" presStyleIdx="0" presStyleCnt="4"/>
      <dgm:spPr/>
    </dgm:pt>
    <dgm:pt modelId="{3E5F5268-6FB4-4099-872E-D0AD4422BD03}" type="pres">
      <dgm:prSet presAssocID="{C78F0E7D-04D1-498E-8C7E-970A28062C38}" presName="conn" presStyleLbl="parChTrans1D2" presStyleIdx="0" presStyleCnt="1"/>
      <dgm:spPr/>
    </dgm:pt>
    <dgm:pt modelId="{CC760B1F-F90B-429B-9571-EBF7DF0B1DB4}" type="pres">
      <dgm:prSet presAssocID="{C78F0E7D-04D1-498E-8C7E-970A28062C38}" presName="extraNode" presStyleLbl="node1" presStyleIdx="0" presStyleCnt="4"/>
      <dgm:spPr/>
    </dgm:pt>
    <dgm:pt modelId="{DAA482A3-B65A-41D7-BEB1-A85BC3D08848}" type="pres">
      <dgm:prSet presAssocID="{C78F0E7D-04D1-498E-8C7E-970A28062C38}" presName="dstNode" presStyleLbl="node1" presStyleIdx="0" presStyleCnt="4"/>
      <dgm:spPr/>
    </dgm:pt>
    <dgm:pt modelId="{684F9F0B-F2DC-4BDD-9445-29A949B22214}" type="pres">
      <dgm:prSet presAssocID="{A5E17BC3-0EDF-4A3B-B725-F6402E43CAF7}" presName="text_1" presStyleLbl="node1" presStyleIdx="0" presStyleCnt="4">
        <dgm:presLayoutVars>
          <dgm:bulletEnabled val="1"/>
        </dgm:presLayoutVars>
      </dgm:prSet>
      <dgm:spPr/>
    </dgm:pt>
    <dgm:pt modelId="{155CA106-E708-4D1B-8573-66A54839689D}" type="pres">
      <dgm:prSet presAssocID="{A5E17BC3-0EDF-4A3B-B725-F6402E43CAF7}" presName="accent_1" presStyleCnt="0"/>
      <dgm:spPr/>
    </dgm:pt>
    <dgm:pt modelId="{33334E4D-1ED2-452B-BC37-69DF42C0BDF0}" type="pres">
      <dgm:prSet presAssocID="{A5E17BC3-0EDF-4A3B-B725-F6402E43CAF7}" presName="accentRepeatNode" presStyleLbl="solidFgAcc1" presStyleIdx="0" presStyleCnt="4"/>
      <dgm:spPr/>
    </dgm:pt>
    <dgm:pt modelId="{171FD946-9567-4B6B-9F79-E926C15D3B03}" type="pres">
      <dgm:prSet presAssocID="{9900F5A0-AB79-408F-A749-B84847A07B5C}" presName="text_2" presStyleLbl="node1" presStyleIdx="1" presStyleCnt="4">
        <dgm:presLayoutVars>
          <dgm:bulletEnabled val="1"/>
        </dgm:presLayoutVars>
      </dgm:prSet>
      <dgm:spPr/>
    </dgm:pt>
    <dgm:pt modelId="{715ABB14-7A11-4174-B481-D450A0A3F526}" type="pres">
      <dgm:prSet presAssocID="{9900F5A0-AB79-408F-A749-B84847A07B5C}" presName="accent_2" presStyleCnt="0"/>
      <dgm:spPr/>
    </dgm:pt>
    <dgm:pt modelId="{1D197382-1D4B-4999-BB97-31CA01A8A90F}" type="pres">
      <dgm:prSet presAssocID="{9900F5A0-AB79-408F-A749-B84847A07B5C}" presName="accentRepeatNode" presStyleLbl="solidFgAcc1" presStyleIdx="1" presStyleCnt="4"/>
      <dgm:spPr/>
    </dgm:pt>
    <dgm:pt modelId="{81CF1F4D-BA8A-42B9-A662-432DFAB98AD7}" type="pres">
      <dgm:prSet presAssocID="{C35523E5-61C3-4C36-942D-0F1982F47403}" presName="text_3" presStyleLbl="node1" presStyleIdx="2" presStyleCnt="4">
        <dgm:presLayoutVars>
          <dgm:bulletEnabled val="1"/>
        </dgm:presLayoutVars>
      </dgm:prSet>
      <dgm:spPr/>
    </dgm:pt>
    <dgm:pt modelId="{3AF3C521-E91A-4C03-B059-6A025EBCBD3B}" type="pres">
      <dgm:prSet presAssocID="{C35523E5-61C3-4C36-942D-0F1982F47403}" presName="accent_3" presStyleCnt="0"/>
      <dgm:spPr/>
    </dgm:pt>
    <dgm:pt modelId="{A3C7804E-15C8-42B4-990C-AA8811890DAA}" type="pres">
      <dgm:prSet presAssocID="{C35523E5-61C3-4C36-942D-0F1982F47403}" presName="accentRepeatNode" presStyleLbl="solidFgAcc1" presStyleIdx="2" presStyleCnt="4"/>
      <dgm:spPr/>
    </dgm:pt>
    <dgm:pt modelId="{C0CF9D42-EDDF-4566-9B44-8B019DD4D43A}" type="pres">
      <dgm:prSet presAssocID="{24EA9922-5B23-44A6-B51E-F6208CA77D13}" presName="text_4" presStyleLbl="node1" presStyleIdx="3" presStyleCnt="4">
        <dgm:presLayoutVars>
          <dgm:bulletEnabled val="1"/>
        </dgm:presLayoutVars>
      </dgm:prSet>
      <dgm:spPr/>
    </dgm:pt>
    <dgm:pt modelId="{0100187F-D102-4315-AF7C-CC128A9DDFC6}" type="pres">
      <dgm:prSet presAssocID="{24EA9922-5B23-44A6-B51E-F6208CA77D13}" presName="accent_4" presStyleCnt="0"/>
      <dgm:spPr/>
    </dgm:pt>
    <dgm:pt modelId="{C69EF812-FC46-417B-BC4D-D7FD101D97A2}" type="pres">
      <dgm:prSet presAssocID="{24EA9922-5B23-44A6-B51E-F6208CA77D13}" presName="accentRepeatNode" presStyleLbl="solidFgAcc1" presStyleIdx="3" presStyleCnt="4"/>
      <dgm:spPr/>
    </dgm:pt>
  </dgm:ptLst>
  <dgm:cxnLst>
    <dgm:cxn modelId="{1587B704-E03C-402D-86BE-88CAE4E5BBE6}" type="presOf" srcId="{A5E17BC3-0EDF-4A3B-B725-F6402E43CAF7}" destId="{684F9F0B-F2DC-4BDD-9445-29A949B22214}" srcOrd="0" destOrd="0" presId="urn:microsoft.com/office/officeart/2008/layout/VerticalCurvedList"/>
    <dgm:cxn modelId="{4205630D-80F0-425C-AEDC-367078656AF1}" type="presOf" srcId="{24EA9922-5B23-44A6-B51E-F6208CA77D13}" destId="{C0CF9D42-EDDF-4566-9B44-8B019DD4D43A}" srcOrd="0" destOrd="0" presId="urn:microsoft.com/office/officeart/2008/layout/VerticalCurvedList"/>
    <dgm:cxn modelId="{01760315-64D7-421C-9624-6E5E34B0D909}" type="presOf" srcId="{7BC07FA9-684E-4ACA-A1B4-CBBCA45672BA}" destId="{3E5F5268-6FB4-4099-872E-D0AD4422BD03}" srcOrd="0" destOrd="0" presId="urn:microsoft.com/office/officeart/2008/layout/VerticalCurvedList"/>
    <dgm:cxn modelId="{8E0D712A-32E4-4128-AD52-DC872A403B2D}" type="presOf" srcId="{C78F0E7D-04D1-498E-8C7E-970A28062C38}" destId="{C32ABD01-9734-49DA-8874-1FD40253536F}" srcOrd="0" destOrd="0" presId="urn:microsoft.com/office/officeart/2008/layout/VerticalCurvedList"/>
    <dgm:cxn modelId="{C870AA31-8DC8-4BA5-BC1E-6ED450A2B450}" srcId="{C78F0E7D-04D1-498E-8C7E-970A28062C38}" destId="{C35523E5-61C3-4C36-942D-0F1982F47403}" srcOrd="2" destOrd="0" parTransId="{DC2BDEAE-9473-4C66-921F-8B32E87B2805}" sibTransId="{DF5D42A4-6E4D-428B-A172-892ACB1BC401}"/>
    <dgm:cxn modelId="{8B6E5191-98F2-4D0E-A36D-339E77A8D801}" srcId="{C78F0E7D-04D1-498E-8C7E-970A28062C38}" destId="{9900F5A0-AB79-408F-A749-B84847A07B5C}" srcOrd="1" destOrd="0" parTransId="{D8C9397A-833E-4538-98BC-978E577F1370}" sibTransId="{514962CB-D009-4BB3-B603-6D914CAD3C8C}"/>
    <dgm:cxn modelId="{83E62A95-5AA2-4AB5-8DD5-D3F5117BD7D4}" srcId="{C78F0E7D-04D1-498E-8C7E-970A28062C38}" destId="{24EA9922-5B23-44A6-B51E-F6208CA77D13}" srcOrd="3" destOrd="0" parTransId="{18B5EC1E-13CF-4DDC-A9C8-9AAB73E20EA1}" sibTransId="{320519C6-24C6-4D4B-9246-DB6AD2C299AC}"/>
    <dgm:cxn modelId="{AC05F4BD-7A0E-4467-8908-61570A23943C}" type="presOf" srcId="{9900F5A0-AB79-408F-A749-B84847A07B5C}" destId="{171FD946-9567-4B6B-9F79-E926C15D3B03}" srcOrd="0" destOrd="0" presId="urn:microsoft.com/office/officeart/2008/layout/VerticalCurvedList"/>
    <dgm:cxn modelId="{17B15DE2-CA47-41A2-9C84-046CDC96CC14}" srcId="{C78F0E7D-04D1-498E-8C7E-970A28062C38}" destId="{A5E17BC3-0EDF-4A3B-B725-F6402E43CAF7}" srcOrd="0" destOrd="0" parTransId="{2C4DD5B5-D24B-4E91-AD88-6AEDE712EE71}" sibTransId="{7BC07FA9-684E-4ACA-A1B4-CBBCA45672BA}"/>
    <dgm:cxn modelId="{2743F5E3-78C6-45CD-8934-B469A93FFEB0}" type="presOf" srcId="{C35523E5-61C3-4C36-942D-0F1982F47403}" destId="{81CF1F4D-BA8A-42B9-A662-432DFAB98AD7}" srcOrd="0" destOrd="0" presId="urn:microsoft.com/office/officeart/2008/layout/VerticalCurvedList"/>
    <dgm:cxn modelId="{A6FEF43A-0F53-4C27-9582-52B15659CD70}" type="presParOf" srcId="{C32ABD01-9734-49DA-8874-1FD40253536F}" destId="{993D2944-1567-4080-9F66-AD1C6E5DAFEB}" srcOrd="0" destOrd="0" presId="urn:microsoft.com/office/officeart/2008/layout/VerticalCurvedList"/>
    <dgm:cxn modelId="{1EE616EC-D072-46D6-9FFA-A44FA372BC90}" type="presParOf" srcId="{993D2944-1567-4080-9F66-AD1C6E5DAFEB}" destId="{16F6FE50-F98D-42C7-BB59-A6C0DB42BD20}" srcOrd="0" destOrd="0" presId="urn:microsoft.com/office/officeart/2008/layout/VerticalCurvedList"/>
    <dgm:cxn modelId="{FDF918D8-AC4B-4CF6-9F6E-1EB13631328B}" type="presParOf" srcId="{16F6FE50-F98D-42C7-BB59-A6C0DB42BD20}" destId="{AA580B6F-4827-46B1-BD63-715AA7D91AF3}" srcOrd="0" destOrd="0" presId="urn:microsoft.com/office/officeart/2008/layout/VerticalCurvedList"/>
    <dgm:cxn modelId="{746F412B-5B18-4B97-B62A-05F13159FDE8}" type="presParOf" srcId="{16F6FE50-F98D-42C7-BB59-A6C0DB42BD20}" destId="{3E5F5268-6FB4-4099-872E-D0AD4422BD03}" srcOrd="1" destOrd="0" presId="urn:microsoft.com/office/officeart/2008/layout/VerticalCurvedList"/>
    <dgm:cxn modelId="{39F9EA72-7956-4BF3-99B2-D33593C48899}" type="presParOf" srcId="{16F6FE50-F98D-42C7-BB59-A6C0DB42BD20}" destId="{CC760B1F-F90B-429B-9571-EBF7DF0B1DB4}" srcOrd="2" destOrd="0" presId="urn:microsoft.com/office/officeart/2008/layout/VerticalCurvedList"/>
    <dgm:cxn modelId="{23572825-702C-4C39-B4FB-C91425F4D37A}" type="presParOf" srcId="{16F6FE50-F98D-42C7-BB59-A6C0DB42BD20}" destId="{DAA482A3-B65A-41D7-BEB1-A85BC3D08848}" srcOrd="3" destOrd="0" presId="urn:microsoft.com/office/officeart/2008/layout/VerticalCurvedList"/>
    <dgm:cxn modelId="{8FE2C0AD-E7C7-4E82-A579-7C8FA1770325}" type="presParOf" srcId="{993D2944-1567-4080-9F66-AD1C6E5DAFEB}" destId="{684F9F0B-F2DC-4BDD-9445-29A949B22214}" srcOrd="1" destOrd="0" presId="urn:microsoft.com/office/officeart/2008/layout/VerticalCurvedList"/>
    <dgm:cxn modelId="{13868E0B-B308-45D1-8E13-084BB274A9BC}" type="presParOf" srcId="{993D2944-1567-4080-9F66-AD1C6E5DAFEB}" destId="{155CA106-E708-4D1B-8573-66A54839689D}" srcOrd="2" destOrd="0" presId="urn:microsoft.com/office/officeart/2008/layout/VerticalCurvedList"/>
    <dgm:cxn modelId="{A2671F9E-EF18-4F3F-A7DE-303085A2DDED}" type="presParOf" srcId="{155CA106-E708-4D1B-8573-66A54839689D}" destId="{33334E4D-1ED2-452B-BC37-69DF42C0BDF0}" srcOrd="0" destOrd="0" presId="urn:microsoft.com/office/officeart/2008/layout/VerticalCurvedList"/>
    <dgm:cxn modelId="{222E326A-8AC9-4E9E-AAE8-17B496726BBD}" type="presParOf" srcId="{993D2944-1567-4080-9F66-AD1C6E5DAFEB}" destId="{171FD946-9567-4B6B-9F79-E926C15D3B03}" srcOrd="3" destOrd="0" presId="urn:microsoft.com/office/officeart/2008/layout/VerticalCurvedList"/>
    <dgm:cxn modelId="{6CE9F538-0DF8-4476-95D2-CDAE052DFDE1}" type="presParOf" srcId="{993D2944-1567-4080-9F66-AD1C6E5DAFEB}" destId="{715ABB14-7A11-4174-B481-D450A0A3F526}" srcOrd="4" destOrd="0" presId="urn:microsoft.com/office/officeart/2008/layout/VerticalCurvedList"/>
    <dgm:cxn modelId="{B679FC14-EE4D-4EAF-8E06-56AC779794B5}" type="presParOf" srcId="{715ABB14-7A11-4174-B481-D450A0A3F526}" destId="{1D197382-1D4B-4999-BB97-31CA01A8A90F}" srcOrd="0" destOrd="0" presId="urn:microsoft.com/office/officeart/2008/layout/VerticalCurvedList"/>
    <dgm:cxn modelId="{BB37B360-99A4-4345-9980-978326579D2E}" type="presParOf" srcId="{993D2944-1567-4080-9F66-AD1C6E5DAFEB}" destId="{81CF1F4D-BA8A-42B9-A662-432DFAB98AD7}" srcOrd="5" destOrd="0" presId="urn:microsoft.com/office/officeart/2008/layout/VerticalCurvedList"/>
    <dgm:cxn modelId="{AEB80E48-7137-4697-B050-DAAFFE560AC3}" type="presParOf" srcId="{993D2944-1567-4080-9F66-AD1C6E5DAFEB}" destId="{3AF3C521-E91A-4C03-B059-6A025EBCBD3B}" srcOrd="6" destOrd="0" presId="urn:microsoft.com/office/officeart/2008/layout/VerticalCurvedList"/>
    <dgm:cxn modelId="{2A27B97E-485B-4ED0-BA34-66B4A77D8C70}" type="presParOf" srcId="{3AF3C521-E91A-4C03-B059-6A025EBCBD3B}" destId="{A3C7804E-15C8-42B4-990C-AA8811890DAA}" srcOrd="0" destOrd="0" presId="urn:microsoft.com/office/officeart/2008/layout/VerticalCurvedList"/>
    <dgm:cxn modelId="{F8BD01B0-909B-4B07-B24D-60906FE10BCE}" type="presParOf" srcId="{993D2944-1567-4080-9F66-AD1C6E5DAFEB}" destId="{C0CF9D42-EDDF-4566-9B44-8B019DD4D43A}" srcOrd="7" destOrd="0" presId="urn:microsoft.com/office/officeart/2008/layout/VerticalCurvedList"/>
    <dgm:cxn modelId="{8CB69582-3235-4462-AABB-7325567E6E23}" type="presParOf" srcId="{993D2944-1567-4080-9F66-AD1C6E5DAFEB}" destId="{0100187F-D102-4315-AF7C-CC128A9DDFC6}" srcOrd="8" destOrd="0" presId="urn:microsoft.com/office/officeart/2008/layout/VerticalCurvedList"/>
    <dgm:cxn modelId="{C8F954B2-37D6-4418-9C80-B9DCD88B4D45}" type="presParOf" srcId="{0100187F-D102-4315-AF7C-CC128A9DDFC6}" destId="{C69EF812-FC46-417B-BC4D-D7FD101D97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15C2E9-B95E-4657-8488-AB9FF540FFFE}" type="doc">
      <dgm:prSet loTypeId="urn:microsoft.com/office/officeart/2005/8/layout/process3" loCatId="process" qsTypeId="urn:microsoft.com/office/officeart/2005/8/quickstyle/3d5" qsCatId="3D" csTypeId="urn:microsoft.com/office/officeart/2005/8/colors/accent3_5" csCatId="accent3" phldr="1"/>
      <dgm:spPr/>
      <dgm:t>
        <a:bodyPr/>
        <a:lstStyle/>
        <a:p>
          <a:endParaRPr lang="fr-BE"/>
        </a:p>
      </dgm:t>
    </dgm:pt>
    <dgm:pt modelId="{02BD3BC5-28BB-460F-8C40-BEDBD83F8F2F}">
      <dgm:prSet phldrT="[Texte]"/>
      <dgm:spPr/>
      <dgm:t>
        <a:bodyPr/>
        <a:lstStyle/>
        <a:p>
          <a:r>
            <a:rPr lang="fr-BE" dirty="0"/>
            <a:t>Partage (Friends ..)</a:t>
          </a:r>
        </a:p>
      </dgm:t>
    </dgm:pt>
    <dgm:pt modelId="{250C1C89-D893-4F91-889F-A9FEBEF16D65}">
      <dgm:prSet phldrT="[Texte]"/>
      <dgm:spPr/>
      <dgm:t>
        <a:bodyPr/>
        <a:lstStyle/>
        <a:p>
          <a:r>
            <a:rPr lang="fr-BE" dirty="0"/>
            <a:t>Long Terme</a:t>
          </a:r>
        </a:p>
      </dgm:t>
    </dgm:pt>
    <dgm:pt modelId="{BF9D8419-6970-412B-BB8D-07D045A104BF}" type="sibTrans" cxnId="{D1DB42BF-54F0-431A-91EA-842583D81656}">
      <dgm:prSet/>
      <dgm:spPr/>
      <dgm:t>
        <a:bodyPr/>
        <a:lstStyle/>
        <a:p>
          <a:endParaRPr lang="fr-BE"/>
        </a:p>
      </dgm:t>
    </dgm:pt>
    <dgm:pt modelId="{BC45CF11-2018-4142-846B-A02A85EEB873}" type="parTrans" cxnId="{D1DB42BF-54F0-431A-91EA-842583D81656}">
      <dgm:prSet/>
      <dgm:spPr/>
      <dgm:t>
        <a:bodyPr/>
        <a:lstStyle/>
        <a:p>
          <a:endParaRPr lang="fr-BE"/>
        </a:p>
      </dgm:t>
    </dgm:pt>
    <dgm:pt modelId="{52646B55-386C-4B55-AF82-CB96EA53550A}" type="sibTrans" cxnId="{3929DFEF-056F-48BB-A7D0-A6BAF9A46B22}">
      <dgm:prSet/>
      <dgm:spPr/>
      <dgm:t>
        <a:bodyPr/>
        <a:lstStyle/>
        <a:p>
          <a:endParaRPr lang="fr-BE"/>
        </a:p>
      </dgm:t>
    </dgm:pt>
    <dgm:pt modelId="{F471256D-ADB4-44D5-90CA-3ABC17C4E0A7}" type="parTrans" cxnId="{3929DFEF-056F-48BB-A7D0-A6BAF9A46B22}">
      <dgm:prSet/>
      <dgm:spPr/>
      <dgm:t>
        <a:bodyPr/>
        <a:lstStyle/>
        <a:p>
          <a:endParaRPr lang="fr-BE"/>
        </a:p>
      </dgm:t>
    </dgm:pt>
    <dgm:pt modelId="{670EE325-8D66-42D9-8326-36CC5FCA38F7}">
      <dgm:prSet phldrT="[Texte]"/>
      <dgm:spPr/>
      <dgm:t>
        <a:bodyPr/>
        <a:lstStyle/>
        <a:p>
          <a:r>
            <a:rPr lang="fr-BE" dirty="0"/>
            <a:t>Visuel</a:t>
          </a:r>
        </a:p>
      </dgm:t>
    </dgm:pt>
    <dgm:pt modelId="{E935D9EF-34A6-4FAA-A456-6EB38A667E92}">
      <dgm:prSet phldrT="[Texte]"/>
      <dgm:spPr/>
      <dgm:t>
        <a:bodyPr/>
        <a:lstStyle/>
        <a:p>
          <a:r>
            <a:rPr lang="fr-BE" dirty="0"/>
            <a:t>Moyen Terme</a:t>
          </a:r>
        </a:p>
      </dgm:t>
    </dgm:pt>
    <dgm:pt modelId="{453FF405-251C-4F7A-BD19-6D147228B405}" type="sibTrans" cxnId="{84C3A7D8-9B6C-4B71-9DE4-5CF85E756996}">
      <dgm:prSet/>
      <dgm:spPr/>
      <dgm:t>
        <a:bodyPr/>
        <a:lstStyle/>
        <a:p>
          <a:endParaRPr lang="fr-BE"/>
        </a:p>
      </dgm:t>
    </dgm:pt>
    <dgm:pt modelId="{D777D711-06E7-46EF-833F-91C22603A0CF}" type="parTrans" cxnId="{84C3A7D8-9B6C-4B71-9DE4-5CF85E756996}">
      <dgm:prSet/>
      <dgm:spPr/>
      <dgm:t>
        <a:bodyPr/>
        <a:lstStyle/>
        <a:p>
          <a:endParaRPr lang="fr-BE"/>
        </a:p>
      </dgm:t>
    </dgm:pt>
    <dgm:pt modelId="{103427AD-115C-4DB9-ABCC-71E675E6AE69}" type="sibTrans" cxnId="{0DA3135B-186A-455D-AC3F-2A027E7AB9D8}">
      <dgm:prSet/>
      <dgm:spPr/>
      <dgm:t>
        <a:bodyPr/>
        <a:lstStyle/>
        <a:p>
          <a:endParaRPr lang="fr-BE"/>
        </a:p>
      </dgm:t>
    </dgm:pt>
    <dgm:pt modelId="{79A83A3D-FEF8-47D5-A0BC-BD9EB7901793}" type="parTrans" cxnId="{0DA3135B-186A-455D-AC3F-2A027E7AB9D8}">
      <dgm:prSet/>
      <dgm:spPr/>
      <dgm:t>
        <a:bodyPr/>
        <a:lstStyle/>
        <a:p>
          <a:endParaRPr lang="fr-BE"/>
        </a:p>
      </dgm:t>
    </dgm:pt>
    <dgm:pt modelId="{192C5CDC-DDC8-4633-BC23-BF80F95C62C8}">
      <dgm:prSet phldrT="[Texte]"/>
      <dgm:spPr/>
      <dgm:t>
        <a:bodyPr/>
        <a:lstStyle/>
        <a:p>
          <a:r>
            <a:rPr lang="fr-BE" sz="1600" dirty="0"/>
            <a:t>Filtres (budget..)</a:t>
          </a:r>
        </a:p>
      </dgm:t>
    </dgm:pt>
    <dgm:pt modelId="{0A244761-9674-4301-864C-D90FEF19FCBA}">
      <dgm:prSet phldrT="[Texte]"/>
      <dgm:spPr/>
      <dgm:t>
        <a:bodyPr/>
        <a:lstStyle/>
        <a:p>
          <a:r>
            <a:rPr lang="fr-BE" dirty="0"/>
            <a:t>Court Terme</a:t>
          </a:r>
        </a:p>
      </dgm:t>
    </dgm:pt>
    <dgm:pt modelId="{0DDBED1E-0859-44B4-9B28-49AF7409C349}" type="sibTrans" cxnId="{9B1E53FA-0DAE-40FB-8FF3-5CA6526A21E7}">
      <dgm:prSet/>
      <dgm:spPr/>
      <dgm:t>
        <a:bodyPr/>
        <a:lstStyle/>
        <a:p>
          <a:endParaRPr lang="fr-BE"/>
        </a:p>
      </dgm:t>
    </dgm:pt>
    <dgm:pt modelId="{9A9E097F-691A-477E-BD83-137FCC48F58C}" type="parTrans" cxnId="{9B1E53FA-0DAE-40FB-8FF3-5CA6526A21E7}">
      <dgm:prSet/>
      <dgm:spPr/>
      <dgm:t>
        <a:bodyPr/>
        <a:lstStyle/>
        <a:p>
          <a:endParaRPr lang="fr-BE"/>
        </a:p>
      </dgm:t>
    </dgm:pt>
    <dgm:pt modelId="{6320BBCC-8144-4FD2-AB63-C9BED10E6ED7}" type="sibTrans" cxnId="{23C9BDEF-B62E-44FB-807F-ED028AC5B6EA}">
      <dgm:prSet/>
      <dgm:spPr/>
      <dgm:t>
        <a:bodyPr/>
        <a:lstStyle/>
        <a:p>
          <a:endParaRPr lang="fr-BE"/>
        </a:p>
      </dgm:t>
    </dgm:pt>
    <dgm:pt modelId="{6D674DC9-471C-44BB-AF1A-F8392D3DD678}" type="parTrans" cxnId="{23C9BDEF-B62E-44FB-807F-ED028AC5B6EA}">
      <dgm:prSet/>
      <dgm:spPr/>
      <dgm:t>
        <a:bodyPr/>
        <a:lstStyle/>
        <a:p>
          <a:endParaRPr lang="fr-BE"/>
        </a:p>
      </dgm:t>
    </dgm:pt>
    <dgm:pt modelId="{D11BABF4-14D6-4992-826C-4C2983DBBFD2}">
      <dgm:prSet phldrT="[Texte]"/>
      <dgm:spPr/>
      <dgm:t>
        <a:bodyPr/>
        <a:lstStyle/>
        <a:p>
          <a:r>
            <a:rPr lang="fr-BE" sz="1600" dirty="0"/>
            <a:t>Ajouts de documents</a:t>
          </a:r>
        </a:p>
      </dgm:t>
    </dgm:pt>
    <dgm:pt modelId="{86D6E83C-1C00-4C2B-A1C9-BE9716C008F3}" type="parTrans" cxnId="{12F33FAC-D6E8-4069-84C2-B418433A0BA4}">
      <dgm:prSet/>
      <dgm:spPr/>
      <dgm:t>
        <a:bodyPr/>
        <a:lstStyle/>
        <a:p>
          <a:endParaRPr lang="fr-BE"/>
        </a:p>
      </dgm:t>
    </dgm:pt>
    <dgm:pt modelId="{35F91BD6-13E6-4A29-8987-42A5BB96254C}" type="sibTrans" cxnId="{12F33FAC-D6E8-4069-84C2-B418433A0BA4}">
      <dgm:prSet/>
      <dgm:spPr/>
      <dgm:t>
        <a:bodyPr/>
        <a:lstStyle/>
        <a:p>
          <a:endParaRPr lang="fr-BE"/>
        </a:p>
      </dgm:t>
    </dgm:pt>
    <dgm:pt modelId="{7D008BBA-A948-47D1-87A0-967623B76011}">
      <dgm:prSet phldrT="[Texte]"/>
      <dgm:spPr/>
      <dgm:t>
        <a:bodyPr/>
        <a:lstStyle/>
        <a:p>
          <a:r>
            <a:rPr lang="fr-BE" dirty="0"/>
            <a:t>Rating</a:t>
          </a:r>
        </a:p>
      </dgm:t>
    </dgm:pt>
    <dgm:pt modelId="{0864514E-D4B4-4724-B0A2-FA79361C7CED}" type="parTrans" cxnId="{9F51F142-413B-4ED0-AA3A-6CC9BBC25A36}">
      <dgm:prSet/>
      <dgm:spPr/>
      <dgm:t>
        <a:bodyPr/>
        <a:lstStyle/>
        <a:p>
          <a:endParaRPr lang="fr-BE"/>
        </a:p>
      </dgm:t>
    </dgm:pt>
    <dgm:pt modelId="{17CDB3DE-D86C-449D-91CD-31A1E0406801}" type="sibTrans" cxnId="{9F51F142-413B-4ED0-AA3A-6CC9BBC25A36}">
      <dgm:prSet/>
      <dgm:spPr/>
      <dgm:t>
        <a:bodyPr/>
        <a:lstStyle/>
        <a:p>
          <a:endParaRPr lang="fr-BE"/>
        </a:p>
      </dgm:t>
    </dgm:pt>
    <dgm:pt modelId="{E1888E72-C66B-4354-9A24-97C63B851FAC}">
      <dgm:prSet phldrT="[Texte]"/>
      <dgm:spPr/>
      <dgm:t>
        <a:bodyPr/>
        <a:lstStyle/>
        <a:p>
          <a:r>
            <a:rPr lang="fr-BE" dirty="0"/>
            <a:t>Interactions utilisateurs</a:t>
          </a:r>
        </a:p>
      </dgm:t>
    </dgm:pt>
    <dgm:pt modelId="{F142E129-CDA1-40E0-A54E-913C3AB2415B}" type="parTrans" cxnId="{59AB4116-3724-4ED5-9EF8-D95F33F541A7}">
      <dgm:prSet/>
      <dgm:spPr/>
      <dgm:t>
        <a:bodyPr/>
        <a:lstStyle/>
        <a:p>
          <a:endParaRPr lang="fr-BE"/>
        </a:p>
      </dgm:t>
    </dgm:pt>
    <dgm:pt modelId="{E4470A88-9DA7-4CEA-A6DA-DA203A0CCEF6}" type="sibTrans" cxnId="{59AB4116-3724-4ED5-9EF8-D95F33F541A7}">
      <dgm:prSet/>
      <dgm:spPr/>
      <dgm:t>
        <a:bodyPr/>
        <a:lstStyle/>
        <a:p>
          <a:endParaRPr lang="fr-BE"/>
        </a:p>
      </dgm:t>
    </dgm:pt>
    <dgm:pt modelId="{C9817D15-30AA-4364-8918-A5CD05EDE6DF}">
      <dgm:prSet phldrT="[Texte]"/>
      <dgm:spPr/>
      <dgm:t>
        <a:bodyPr/>
        <a:lstStyle/>
        <a:p>
          <a:endParaRPr lang="fr-BE" dirty="0"/>
        </a:p>
      </dgm:t>
    </dgm:pt>
    <dgm:pt modelId="{31E96BB7-DA06-4FA6-BC4A-B7F2F9734828}" type="parTrans" cxnId="{2DDF15FF-890D-4E51-A0D7-C3B8001B59C7}">
      <dgm:prSet/>
      <dgm:spPr/>
      <dgm:t>
        <a:bodyPr/>
        <a:lstStyle/>
        <a:p>
          <a:endParaRPr lang="fr-BE"/>
        </a:p>
      </dgm:t>
    </dgm:pt>
    <dgm:pt modelId="{37D72150-0A44-42D8-A7A5-1714A494510F}" type="sibTrans" cxnId="{2DDF15FF-890D-4E51-A0D7-C3B8001B59C7}">
      <dgm:prSet/>
      <dgm:spPr/>
      <dgm:t>
        <a:bodyPr/>
        <a:lstStyle/>
        <a:p>
          <a:endParaRPr lang="fr-BE"/>
        </a:p>
      </dgm:t>
    </dgm:pt>
    <dgm:pt modelId="{A64C21E7-9DC5-497E-815A-8B7BDA8D3716}">
      <dgm:prSet phldrT="[Texte]"/>
      <dgm:spPr/>
      <dgm:t>
        <a:bodyPr/>
        <a:lstStyle/>
        <a:p>
          <a:r>
            <a:rPr lang="fr-BE"/>
            <a:t>Fonctionnalités</a:t>
          </a:r>
          <a:endParaRPr lang="fr-BE" dirty="0"/>
        </a:p>
      </dgm:t>
    </dgm:pt>
    <dgm:pt modelId="{63AF0229-AC68-46F4-9B5D-A0C4D6B3CD65}" type="parTrans" cxnId="{2F83BE8D-D55A-4425-92B8-47FE0BCC8373}">
      <dgm:prSet/>
      <dgm:spPr/>
      <dgm:t>
        <a:bodyPr/>
        <a:lstStyle/>
        <a:p>
          <a:endParaRPr lang="fr-BE"/>
        </a:p>
      </dgm:t>
    </dgm:pt>
    <dgm:pt modelId="{1E632C4E-CA6B-41BA-9718-8A6A2F25402D}" type="sibTrans" cxnId="{2F83BE8D-D55A-4425-92B8-47FE0BCC8373}">
      <dgm:prSet/>
      <dgm:spPr/>
      <dgm:t>
        <a:bodyPr/>
        <a:lstStyle/>
        <a:p>
          <a:endParaRPr lang="fr-BE"/>
        </a:p>
      </dgm:t>
    </dgm:pt>
    <dgm:pt modelId="{E6380D26-D051-478F-ADAA-1C74AAD13C3E}">
      <dgm:prSet phldrT="[Texte]"/>
      <dgm:spPr/>
      <dgm:t>
        <a:bodyPr/>
        <a:lstStyle/>
        <a:p>
          <a:r>
            <a:rPr lang="fr-BE" i="1" dirty="0"/>
            <a:t>Calendrier</a:t>
          </a:r>
        </a:p>
      </dgm:t>
    </dgm:pt>
    <dgm:pt modelId="{41087070-7AF3-4176-8C79-90E16E7724A9}" type="parTrans" cxnId="{C5C7EF06-F124-40AF-99F4-C245765789A4}">
      <dgm:prSet/>
      <dgm:spPr/>
      <dgm:t>
        <a:bodyPr/>
        <a:lstStyle/>
        <a:p>
          <a:endParaRPr lang="fr-BE"/>
        </a:p>
      </dgm:t>
    </dgm:pt>
    <dgm:pt modelId="{1666D91C-DCED-4FD2-B21D-4DCA3F88A56A}" type="sibTrans" cxnId="{C5C7EF06-F124-40AF-99F4-C245765789A4}">
      <dgm:prSet/>
      <dgm:spPr/>
      <dgm:t>
        <a:bodyPr/>
        <a:lstStyle/>
        <a:p>
          <a:endParaRPr lang="fr-BE"/>
        </a:p>
      </dgm:t>
    </dgm:pt>
    <dgm:pt modelId="{B4D4AD83-C91D-4835-A09D-35ED27ABB461}">
      <dgm:prSet phldrT="[Texte]"/>
      <dgm:spPr/>
      <dgm:t>
        <a:bodyPr/>
        <a:lstStyle/>
        <a:p>
          <a:r>
            <a:rPr lang="fr-BE" i="1" dirty="0"/>
            <a:t>Liste de Bagages</a:t>
          </a:r>
        </a:p>
      </dgm:t>
    </dgm:pt>
    <dgm:pt modelId="{835A7F12-C6AA-4542-A893-5ED9761B5087}" type="parTrans" cxnId="{ED1218F4-8E49-478F-8984-2997E169443E}">
      <dgm:prSet/>
      <dgm:spPr/>
      <dgm:t>
        <a:bodyPr/>
        <a:lstStyle/>
        <a:p>
          <a:endParaRPr lang="fr-BE"/>
        </a:p>
      </dgm:t>
    </dgm:pt>
    <dgm:pt modelId="{68D5B6E4-82BC-4D08-8DD7-5F2002F17D21}" type="sibTrans" cxnId="{ED1218F4-8E49-478F-8984-2997E169443E}">
      <dgm:prSet/>
      <dgm:spPr/>
      <dgm:t>
        <a:bodyPr/>
        <a:lstStyle/>
        <a:p>
          <a:endParaRPr lang="fr-BE"/>
        </a:p>
      </dgm:t>
    </dgm:pt>
    <dgm:pt modelId="{2ACF9E63-F6F0-435C-B6BB-46882D9271E8}" type="pres">
      <dgm:prSet presAssocID="{6615C2E9-B95E-4657-8488-AB9FF540FFFE}" presName="linearFlow" presStyleCnt="0">
        <dgm:presLayoutVars>
          <dgm:dir/>
          <dgm:animLvl val="lvl"/>
          <dgm:resizeHandles val="exact"/>
        </dgm:presLayoutVars>
      </dgm:prSet>
      <dgm:spPr/>
    </dgm:pt>
    <dgm:pt modelId="{E860A716-B93C-4324-BB48-A40AAAB02581}" type="pres">
      <dgm:prSet presAssocID="{0A244761-9674-4301-864C-D90FEF19FCBA}" presName="composite" presStyleCnt="0"/>
      <dgm:spPr/>
    </dgm:pt>
    <dgm:pt modelId="{C0D87B01-BCD5-4F56-8A53-50554CF1839C}" type="pres">
      <dgm:prSet presAssocID="{0A244761-9674-4301-864C-D90FEF19FCB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6F13A43-0485-40A4-80A7-AF1227ED6FA9}" type="pres">
      <dgm:prSet presAssocID="{0A244761-9674-4301-864C-D90FEF19FCBA}" presName="parSh" presStyleLbl="node1" presStyleIdx="0" presStyleCnt="3"/>
      <dgm:spPr/>
    </dgm:pt>
    <dgm:pt modelId="{2E7DCABF-CFC0-41FC-9DF7-3C5F9E6C904C}" type="pres">
      <dgm:prSet presAssocID="{0A244761-9674-4301-864C-D90FEF19FCBA}" presName="desTx" presStyleLbl="fgAcc1" presStyleIdx="0" presStyleCnt="3">
        <dgm:presLayoutVars>
          <dgm:bulletEnabled val="1"/>
        </dgm:presLayoutVars>
      </dgm:prSet>
      <dgm:spPr/>
    </dgm:pt>
    <dgm:pt modelId="{EC052AD9-67F6-4933-9562-F92FDBF13875}" type="pres">
      <dgm:prSet presAssocID="{0DDBED1E-0859-44B4-9B28-49AF7409C349}" presName="sibTrans" presStyleLbl="sibTrans2D1" presStyleIdx="0" presStyleCnt="2"/>
      <dgm:spPr/>
    </dgm:pt>
    <dgm:pt modelId="{ED11B6AF-0C21-42B6-8BA0-3CC14C8F73B7}" type="pres">
      <dgm:prSet presAssocID="{0DDBED1E-0859-44B4-9B28-49AF7409C349}" presName="connTx" presStyleLbl="sibTrans2D1" presStyleIdx="0" presStyleCnt="2"/>
      <dgm:spPr/>
    </dgm:pt>
    <dgm:pt modelId="{DB896C4B-4AB2-415D-BB2E-084A95FB5523}" type="pres">
      <dgm:prSet presAssocID="{E935D9EF-34A6-4FAA-A456-6EB38A667E92}" presName="composite" presStyleCnt="0"/>
      <dgm:spPr/>
    </dgm:pt>
    <dgm:pt modelId="{79F74BF1-FC4F-45A5-B9FE-8208DE995804}" type="pres">
      <dgm:prSet presAssocID="{E935D9EF-34A6-4FAA-A456-6EB38A667E9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BDF468-6E10-492A-9F8D-BAB8324610C4}" type="pres">
      <dgm:prSet presAssocID="{E935D9EF-34A6-4FAA-A456-6EB38A667E92}" presName="parSh" presStyleLbl="node1" presStyleIdx="1" presStyleCnt="3"/>
      <dgm:spPr/>
    </dgm:pt>
    <dgm:pt modelId="{5848BEA7-7BF2-455E-A372-3E3EE0852B74}" type="pres">
      <dgm:prSet presAssocID="{E935D9EF-34A6-4FAA-A456-6EB38A667E92}" presName="desTx" presStyleLbl="fgAcc1" presStyleIdx="1" presStyleCnt="3">
        <dgm:presLayoutVars>
          <dgm:bulletEnabled val="1"/>
        </dgm:presLayoutVars>
      </dgm:prSet>
      <dgm:spPr/>
    </dgm:pt>
    <dgm:pt modelId="{0043F09C-E632-4838-B523-ABDC20A30FD7}" type="pres">
      <dgm:prSet presAssocID="{453FF405-251C-4F7A-BD19-6D147228B405}" presName="sibTrans" presStyleLbl="sibTrans2D1" presStyleIdx="1" presStyleCnt="2"/>
      <dgm:spPr/>
    </dgm:pt>
    <dgm:pt modelId="{676F588B-F7E5-4644-A413-11584D7E80AE}" type="pres">
      <dgm:prSet presAssocID="{453FF405-251C-4F7A-BD19-6D147228B405}" presName="connTx" presStyleLbl="sibTrans2D1" presStyleIdx="1" presStyleCnt="2"/>
      <dgm:spPr/>
    </dgm:pt>
    <dgm:pt modelId="{622BAC44-4C81-4B0F-BBCF-92FE430D6A78}" type="pres">
      <dgm:prSet presAssocID="{250C1C89-D893-4F91-889F-A9FEBEF16D65}" presName="composite" presStyleCnt="0"/>
      <dgm:spPr/>
    </dgm:pt>
    <dgm:pt modelId="{BCE692A3-C354-4BA0-A120-5DDF02924552}" type="pres">
      <dgm:prSet presAssocID="{250C1C89-D893-4F91-889F-A9FEBEF16D6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EBD7B78-1BE7-463A-B279-16BA3057D309}" type="pres">
      <dgm:prSet presAssocID="{250C1C89-D893-4F91-889F-A9FEBEF16D65}" presName="parSh" presStyleLbl="node1" presStyleIdx="2" presStyleCnt="3"/>
      <dgm:spPr/>
    </dgm:pt>
    <dgm:pt modelId="{910663DA-F1D5-4817-92B6-31E8E8476E3F}" type="pres">
      <dgm:prSet presAssocID="{250C1C89-D893-4F91-889F-A9FEBEF16D65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E266803-F47C-4261-88EB-9EA320FA6F3E}" type="presOf" srcId="{250C1C89-D893-4F91-889F-A9FEBEF16D65}" destId="{DEBD7B78-1BE7-463A-B279-16BA3057D309}" srcOrd="1" destOrd="0" presId="urn:microsoft.com/office/officeart/2005/8/layout/process3"/>
    <dgm:cxn modelId="{C5C7EF06-F124-40AF-99F4-C245765789A4}" srcId="{A64C21E7-9DC5-497E-815A-8B7BDA8D3716}" destId="{E6380D26-D051-478F-ADAA-1C74AAD13C3E}" srcOrd="0" destOrd="0" parTransId="{41087070-7AF3-4176-8C79-90E16E7724A9}" sibTransId="{1666D91C-DCED-4FD2-B21D-4DCA3F88A56A}"/>
    <dgm:cxn modelId="{59AB4116-3724-4ED5-9EF8-D95F33F541A7}" srcId="{E935D9EF-34A6-4FAA-A456-6EB38A667E92}" destId="{E1888E72-C66B-4354-9A24-97C63B851FAC}" srcOrd="1" destOrd="0" parTransId="{F142E129-CDA1-40E0-A54E-913C3AB2415B}" sibTransId="{E4470A88-9DA7-4CEA-A6DA-DA203A0CCEF6}"/>
    <dgm:cxn modelId="{2994CD16-8460-4D4D-8674-976E942A3982}" type="presOf" srcId="{C9817D15-30AA-4364-8918-A5CD05EDE6DF}" destId="{910663DA-F1D5-4817-92B6-31E8E8476E3F}" srcOrd="0" destOrd="2" presId="urn:microsoft.com/office/officeart/2005/8/layout/process3"/>
    <dgm:cxn modelId="{65AFAB2A-E8EB-49D6-A96C-C8EC3DEFA0F9}" type="presOf" srcId="{02BD3BC5-28BB-460F-8C40-BEDBD83F8F2F}" destId="{910663DA-F1D5-4817-92B6-31E8E8476E3F}" srcOrd="0" destOrd="0" presId="urn:microsoft.com/office/officeart/2005/8/layout/process3"/>
    <dgm:cxn modelId="{5D5DDA2D-60E7-474F-BC12-A4341CAE3CE0}" type="presOf" srcId="{6615C2E9-B95E-4657-8488-AB9FF540FFFE}" destId="{2ACF9E63-F6F0-435C-B6BB-46882D9271E8}" srcOrd="0" destOrd="0" presId="urn:microsoft.com/office/officeart/2005/8/layout/process3"/>
    <dgm:cxn modelId="{19D19A31-EBAB-49E8-84C2-EB2F973C9A2E}" type="presOf" srcId="{0DDBED1E-0859-44B4-9B28-49AF7409C349}" destId="{EC052AD9-67F6-4933-9562-F92FDBF13875}" srcOrd="0" destOrd="0" presId="urn:microsoft.com/office/officeart/2005/8/layout/process3"/>
    <dgm:cxn modelId="{C3637433-19B8-4EE3-AE4A-DFE16CE1A0AB}" type="presOf" srcId="{0A244761-9674-4301-864C-D90FEF19FCBA}" destId="{76F13A43-0485-40A4-80A7-AF1227ED6FA9}" srcOrd="1" destOrd="0" presId="urn:microsoft.com/office/officeart/2005/8/layout/process3"/>
    <dgm:cxn modelId="{12546E34-EB07-4621-8253-A51DFB1724B4}" type="presOf" srcId="{B4D4AD83-C91D-4835-A09D-35ED27ABB461}" destId="{5848BEA7-7BF2-455E-A372-3E3EE0852B74}" srcOrd="0" destOrd="4" presId="urn:microsoft.com/office/officeart/2005/8/layout/process3"/>
    <dgm:cxn modelId="{F7EAA038-6EBC-4430-A6F7-B8667351DE6B}" type="presOf" srcId="{D11BABF4-14D6-4992-826C-4C2983DBBFD2}" destId="{2E7DCABF-CFC0-41FC-9DF7-3C5F9E6C904C}" srcOrd="0" destOrd="1" presId="urn:microsoft.com/office/officeart/2005/8/layout/process3"/>
    <dgm:cxn modelId="{0DA3135B-186A-455D-AC3F-2A027E7AB9D8}" srcId="{E935D9EF-34A6-4FAA-A456-6EB38A667E92}" destId="{670EE325-8D66-42D9-8326-36CC5FCA38F7}" srcOrd="0" destOrd="0" parTransId="{79A83A3D-FEF8-47D5-A0BC-BD9EB7901793}" sibTransId="{103427AD-115C-4DB9-ABCC-71E675E6AE69}"/>
    <dgm:cxn modelId="{9F51F142-413B-4ED0-AA3A-6CC9BBC25A36}" srcId="{250C1C89-D893-4F91-889F-A9FEBEF16D65}" destId="{7D008BBA-A948-47D1-87A0-967623B76011}" srcOrd="1" destOrd="0" parTransId="{0864514E-D4B4-4724-B0A2-FA79361C7CED}" sibTransId="{17CDB3DE-D86C-449D-91CD-31A1E0406801}"/>
    <dgm:cxn modelId="{7556BB65-B8AB-4EE5-9ED3-71250F42508D}" type="presOf" srcId="{E935D9EF-34A6-4FAA-A456-6EB38A667E92}" destId="{E2BDF468-6E10-492A-9F8D-BAB8324610C4}" srcOrd="1" destOrd="0" presId="urn:microsoft.com/office/officeart/2005/8/layout/process3"/>
    <dgm:cxn modelId="{77FE0F79-8F2E-4C76-B798-217F8CAA031E}" type="presOf" srcId="{453FF405-251C-4F7A-BD19-6D147228B405}" destId="{0043F09C-E632-4838-B523-ABDC20A30FD7}" srcOrd="0" destOrd="0" presId="urn:microsoft.com/office/officeart/2005/8/layout/process3"/>
    <dgm:cxn modelId="{53F7A18C-1B3E-420B-9FBD-5D882D5A9C89}" type="presOf" srcId="{250C1C89-D893-4F91-889F-A9FEBEF16D65}" destId="{BCE692A3-C354-4BA0-A120-5DDF02924552}" srcOrd="0" destOrd="0" presId="urn:microsoft.com/office/officeart/2005/8/layout/process3"/>
    <dgm:cxn modelId="{2F83BE8D-D55A-4425-92B8-47FE0BCC8373}" srcId="{E935D9EF-34A6-4FAA-A456-6EB38A667E92}" destId="{A64C21E7-9DC5-497E-815A-8B7BDA8D3716}" srcOrd="2" destOrd="0" parTransId="{63AF0229-AC68-46F4-9B5D-A0C4D6B3CD65}" sibTransId="{1E632C4E-CA6B-41BA-9718-8A6A2F25402D}"/>
    <dgm:cxn modelId="{9B14EEA4-A8AD-4033-ADA3-3395B4869B5B}" type="presOf" srcId="{E1888E72-C66B-4354-9A24-97C63B851FAC}" destId="{5848BEA7-7BF2-455E-A372-3E3EE0852B74}" srcOrd="0" destOrd="1" presId="urn:microsoft.com/office/officeart/2005/8/layout/process3"/>
    <dgm:cxn modelId="{12F33FAC-D6E8-4069-84C2-B418433A0BA4}" srcId="{0A244761-9674-4301-864C-D90FEF19FCBA}" destId="{D11BABF4-14D6-4992-826C-4C2983DBBFD2}" srcOrd="1" destOrd="0" parTransId="{86D6E83C-1C00-4C2B-A1C9-BE9716C008F3}" sibTransId="{35F91BD6-13E6-4A29-8987-42A5BB96254C}"/>
    <dgm:cxn modelId="{7C89EAAD-B24D-4519-BFD5-4EF61317E1AE}" type="presOf" srcId="{7D008BBA-A948-47D1-87A0-967623B76011}" destId="{910663DA-F1D5-4817-92B6-31E8E8476E3F}" srcOrd="0" destOrd="1" presId="urn:microsoft.com/office/officeart/2005/8/layout/process3"/>
    <dgm:cxn modelId="{D1DB42BF-54F0-431A-91EA-842583D81656}" srcId="{6615C2E9-B95E-4657-8488-AB9FF540FFFE}" destId="{250C1C89-D893-4F91-889F-A9FEBEF16D65}" srcOrd="2" destOrd="0" parTransId="{BC45CF11-2018-4142-846B-A02A85EEB873}" sibTransId="{BF9D8419-6970-412B-BB8D-07D045A104BF}"/>
    <dgm:cxn modelId="{0B888ECC-DB22-4056-BDE9-ADA92A400C4D}" type="presOf" srcId="{E935D9EF-34A6-4FAA-A456-6EB38A667E92}" destId="{79F74BF1-FC4F-45A5-B9FE-8208DE995804}" srcOrd="0" destOrd="0" presId="urn:microsoft.com/office/officeart/2005/8/layout/process3"/>
    <dgm:cxn modelId="{EDD8F4CC-2A62-4EEA-B218-4E33D8E83223}" type="presOf" srcId="{192C5CDC-DDC8-4633-BC23-BF80F95C62C8}" destId="{2E7DCABF-CFC0-41FC-9DF7-3C5F9E6C904C}" srcOrd="0" destOrd="0" presId="urn:microsoft.com/office/officeart/2005/8/layout/process3"/>
    <dgm:cxn modelId="{01F82FCD-7D84-420F-8A00-F6312781A0B9}" type="presOf" srcId="{670EE325-8D66-42D9-8326-36CC5FCA38F7}" destId="{5848BEA7-7BF2-455E-A372-3E3EE0852B74}" srcOrd="0" destOrd="0" presId="urn:microsoft.com/office/officeart/2005/8/layout/process3"/>
    <dgm:cxn modelId="{371C85D6-631A-4E7F-991D-20CFA66E508A}" type="presOf" srcId="{A64C21E7-9DC5-497E-815A-8B7BDA8D3716}" destId="{5848BEA7-7BF2-455E-A372-3E3EE0852B74}" srcOrd="0" destOrd="2" presId="urn:microsoft.com/office/officeart/2005/8/layout/process3"/>
    <dgm:cxn modelId="{84C3A7D8-9B6C-4B71-9DE4-5CF85E756996}" srcId="{6615C2E9-B95E-4657-8488-AB9FF540FFFE}" destId="{E935D9EF-34A6-4FAA-A456-6EB38A667E92}" srcOrd="1" destOrd="0" parTransId="{D777D711-06E7-46EF-833F-91C22603A0CF}" sibTransId="{453FF405-251C-4F7A-BD19-6D147228B405}"/>
    <dgm:cxn modelId="{C1C7B1DD-DDDD-4A0C-B9EE-1D4092FB8961}" type="presOf" srcId="{E6380D26-D051-478F-ADAA-1C74AAD13C3E}" destId="{5848BEA7-7BF2-455E-A372-3E3EE0852B74}" srcOrd="0" destOrd="3" presId="urn:microsoft.com/office/officeart/2005/8/layout/process3"/>
    <dgm:cxn modelId="{E22A34DE-07C5-4E9B-8379-1D6EE8144707}" type="presOf" srcId="{0A244761-9674-4301-864C-D90FEF19FCBA}" destId="{C0D87B01-BCD5-4F56-8A53-50554CF1839C}" srcOrd="0" destOrd="0" presId="urn:microsoft.com/office/officeart/2005/8/layout/process3"/>
    <dgm:cxn modelId="{21ED58E3-A127-470B-8A77-185702282ACB}" type="presOf" srcId="{0DDBED1E-0859-44B4-9B28-49AF7409C349}" destId="{ED11B6AF-0C21-42B6-8BA0-3CC14C8F73B7}" srcOrd="1" destOrd="0" presId="urn:microsoft.com/office/officeart/2005/8/layout/process3"/>
    <dgm:cxn modelId="{23C9BDEF-B62E-44FB-807F-ED028AC5B6EA}" srcId="{0A244761-9674-4301-864C-D90FEF19FCBA}" destId="{192C5CDC-DDC8-4633-BC23-BF80F95C62C8}" srcOrd="0" destOrd="0" parTransId="{6D674DC9-471C-44BB-AF1A-F8392D3DD678}" sibTransId="{6320BBCC-8144-4FD2-AB63-C9BED10E6ED7}"/>
    <dgm:cxn modelId="{3929DFEF-056F-48BB-A7D0-A6BAF9A46B22}" srcId="{250C1C89-D893-4F91-889F-A9FEBEF16D65}" destId="{02BD3BC5-28BB-460F-8C40-BEDBD83F8F2F}" srcOrd="0" destOrd="0" parTransId="{F471256D-ADB4-44D5-90CA-3ABC17C4E0A7}" sibTransId="{52646B55-386C-4B55-AF82-CB96EA53550A}"/>
    <dgm:cxn modelId="{ED1218F4-8E49-478F-8984-2997E169443E}" srcId="{A64C21E7-9DC5-497E-815A-8B7BDA8D3716}" destId="{B4D4AD83-C91D-4835-A09D-35ED27ABB461}" srcOrd="1" destOrd="0" parTransId="{835A7F12-C6AA-4542-A893-5ED9761B5087}" sibTransId="{68D5B6E4-82BC-4D08-8DD7-5F2002F17D21}"/>
    <dgm:cxn modelId="{9B1E53FA-0DAE-40FB-8FF3-5CA6526A21E7}" srcId="{6615C2E9-B95E-4657-8488-AB9FF540FFFE}" destId="{0A244761-9674-4301-864C-D90FEF19FCBA}" srcOrd="0" destOrd="0" parTransId="{9A9E097F-691A-477E-BD83-137FCC48F58C}" sibTransId="{0DDBED1E-0859-44B4-9B28-49AF7409C349}"/>
    <dgm:cxn modelId="{183159FE-A83C-4598-B104-EB8903247DE8}" type="presOf" srcId="{453FF405-251C-4F7A-BD19-6D147228B405}" destId="{676F588B-F7E5-4644-A413-11584D7E80AE}" srcOrd="1" destOrd="0" presId="urn:microsoft.com/office/officeart/2005/8/layout/process3"/>
    <dgm:cxn modelId="{2DDF15FF-890D-4E51-A0D7-C3B8001B59C7}" srcId="{250C1C89-D893-4F91-889F-A9FEBEF16D65}" destId="{C9817D15-30AA-4364-8918-A5CD05EDE6DF}" srcOrd="2" destOrd="0" parTransId="{31E96BB7-DA06-4FA6-BC4A-B7F2F9734828}" sibTransId="{37D72150-0A44-42D8-A7A5-1714A494510F}"/>
    <dgm:cxn modelId="{78DE456B-BF46-4A3F-BA56-499112C693DD}" type="presParOf" srcId="{2ACF9E63-F6F0-435C-B6BB-46882D9271E8}" destId="{E860A716-B93C-4324-BB48-A40AAAB02581}" srcOrd="0" destOrd="0" presId="urn:microsoft.com/office/officeart/2005/8/layout/process3"/>
    <dgm:cxn modelId="{716E5D8E-229C-4809-A680-D279CEBB19CD}" type="presParOf" srcId="{E860A716-B93C-4324-BB48-A40AAAB02581}" destId="{C0D87B01-BCD5-4F56-8A53-50554CF1839C}" srcOrd="0" destOrd="0" presId="urn:microsoft.com/office/officeart/2005/8/layout/process3"/>
    <dgm:cxn modelId="{22EC716B-1174-46F8-B3BC-8FADB4C96487}" type="presParOf" srcId="{E860A716-B93C-4324-BB48-A40AAAB02581}" destId="{76F13A43-0485-40A4-80A7-AF1227ED6FA9}" srcOrd="1" destOrd="0" presId="urn:microsoft.com/office/officeart/2005/8/layout/process3"/>
    <dgm:cxn modelId="{0748C2CD-05F5-4094-A857-B9256F6AEF39}" type="presParOf" srcId="{E860A716-B93C-4324-BB48-A40AAAB02581}" destId="{2E7DCABF-CFC0-41FC-9DF7-3C5F9E6C904C}" srcOrd="2" destOrd="0" presId="urn:microsoft.com/office/officeart/2005/8/layout/process3"/>
    <dgm:cxn modelId="{AF046075-E111-4425-A2E2-593A769A424A}" type="presParOf" srcId="{2ACF9E63-F6F0-435C-B6BB-46882D9271E8}" destId="{EC052AD9-67F6-4933-9562-F92FDBF13875}" srcOrd="1" destOrd="0" presId="urn:microsoft.com/office/officeart/2005/8/layout/process3"/>
    <dgm:cxn modelId="{D9D1E3DD-FA67-4B93-9CBA-B2398B37D6E7}" type="presParOf" srcId="{EC052AD9-67F6-4933-9562-F92FDBF13875}" destId="{ED11B6AF-0C21-42B6-8BA0-3CC14C8F73B7}" srcOrd="0" destOrd="0" presId="urn:microsoft.com/office/officeart/2005/8/layout/process3"/>
    <dgm:cxn modelId="{4123CFC3-7492-4C8A-9E77-11BA6DCD9632}" type="presParOf" srcId="{2ACF9E63-F6F0-435C-B6BB-46882D9271E8}" destId="{DB896C4B-4AB2-415D-BB2E-084A95FB5523}" srcOrd="2" destOrd="0" presId="urn:microsoft.com/office/officeart/2005/8/layout/process3"/>
    <dgm:cxn modelId="{4381A165-7B4F-461D-A129-8B62699DB858}" type="presParOf" srcId="{DB896C4B-4AB2-415D-BB2E-084A95FB5523}" destId="{79F74BF1-FC4F-45A5-B9FE-8208DE995804}" srcOrd="0" destOrd="0" presId="urn:microsoft.com/office/officeart/2005/8/layout/process3"/>
    <dgm:cxn modelId="{8788AFA2-3BF7-42B5-8CAA-216CAD4D5DF6}" type="presParOf" srcId="{DB896C4B-4AB2-415D-BB2E-084A95FB5523}" destId="{E2BDF468-6E10-492A-9F8D-BAB8324610C4}" srcOrd="1" destOrd="0" presId="urn:microsoft.com/office/officeart/2005/8/layout/process3"/>
    <dgm:cxn modelId="{539BE366-5DF0-45E9-9A3A-4A7FC19612F8}" type="presParOf" srcId="{DB896C4B-4AB2-415D-BB2E-084A95FB5523}" destId="{5848BEA7-7BF2-455E-A372-3E3EE0852B74}" srcOrd="2" destOrd="0" presId="urn:microsoft.com/office/officeart/2005/8/layout/process3"/>
    <dgm:cxn modelId="{AC5B35A6-0507-4D79-9C6B-91738D87D2FE}" type="presParOf" srcId="{2ACF9E63-F6F0-435C-B6BB-46882D9271E8}" destId="{0043F09C-E632-4838-B523-ABDC20A30FD7}" srcOrd="3" destOrd="0" presId="urn:microsoft.com/office/officeart/2005/8/layout/process3"/>
    <dgm:cxn modelId="{F52277CA-B856-491D-B35D-FEEE691C4A09}" type="presParOf" srcId="{0043F09C-E632-4838-B523-ABDC20A30FD7}" destId="{676F588B-F7E5-4644-A413-11584D7E80AE}" srcOrd="0" destOrd="0" presId="urn:microsoft.com/office/officeart/2005/8/layout/process3"/>
    <dgm:cxn modelId="{18677857-61D6-422A-87D2-20568D7B0002}" type="presParOf" srcId="{2ACF9E63-F6F0-435C-B6BB-46882D9271E8}" destId="{622BAC44-4C81-4B0F-BBCF-92FE430D6A78}" srcOrd="4" destOrd="0" presId="urn:microsoft.com/office/officeart/2005/8/layout/process3"/>
    <dgm:cxn modelId="{B33B1215-1D79-4B36-9512-36E262DEDB68}" type="presParOf" srcId="{622BAC44-4C81-4B0F-BBCF-92FE430D6A78}" destId="{BCE692A3-C354-4BA0-A120-5DDF02924552}" srcOrd="0" destOrd="0" presId="urn:microsoft.com/office/officeart/2005/8/layout/process3"/>
    <dgm:cxn modelId="{E5DD135A-259B-448A-A62F-0B29F8DFE3DC}" type="presParOf" srcId="{622BAC44-4C81-4B0F-BBCF-92FE430D6A78}" destId="{DEBD7B78-1BE7-463A-B279-16BA3057D309}" srcOrd="1" destOrd="0" presId="urn:microsoft.com/office/officeart/2005/8/layout/process3"/>
    <dgm:cxn modelId="{FBF2DFEB-C2E4-4289-AC29-D108CBE1591B}" type="presParOf" srcId="{622BAC44-4C81-4B0F-BBCF-92FE430D6A78}" destId="{910663DA-F1D5-4817-92B6-31E8E8476E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73054D-D972-4847-AAAB-1E5839B977C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94167B-FE81-4164-8AB6-7240999E1910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Présentation</a:t>
          </a:r>
        </a:p>
      </dgm:t>
    </dgm:pt>
    <dgm:pt modelId="{E3CE970D-77BC-42E9-AE63-6647CC6A2CCF}" type="parTrans" cxnId="{F5555E44-40CA-4C1C-B54D-F9865980BAF4}">
      <dgm:prSet/>
      <dgm:spPr/>
      <dgm:t>
        <a:bodyPr/>
        <a:lstStyle/>
        <a:p>
          <a:endParaRPr lang="fr-FR" sz="1200"/>
        </a:p>
      </dgm:t>
    </dgm:pt>
    <dgm:pt modelId="{1BDF8A37-5E1D-4DF9-ABDE-E3F7A287EF6D}" type="sibTrans" cxnId="{F5555E44-40CA-4C1C-B54D-F9865980BAF4}">
      <dgm:prSet custT="1"/>
      <dgm:spPr/>
      <dgm:t>
        <a:bodyPr/>
        <a:lstStyle/>
        <a:p>
          <a:endParaRPr lang="fr-FR" sz="1200"/>
        </a:p>
      </dgm:t>
    </dgm:pt>
    <dgm:pt modelId="{33D674F5-6D06-497B-9772-5337BEBB5F87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Architecture</a:t>
          </a:r>
        </a:p>
      </dgm:t>
    </dgm:pt>
    <dgm:pt modelId="{70222D42-9C86-4081-8F7C-B38479D6293E}" type="parTrans" cxnId="{B51AD121-543C-45F1-84A0-E1CB263E55DE}">
      <dgm:prSet/>
      <dgm:spPr/>
      <dgm:t>
        <a:bodyPr/>
        <a:lstStyle/>
        <a:p>
          <a:endParaRPr lang="fr-FR" sz="1200"/>
        </a:p>
      </dgm:t>
    </dgm:pt>
    <dgm:pt modelId="{47C917C7-095A-44B6-BD64-71BDCC9ABF14}" type="sibTrans" cxnId="{B51AD121-543C-45F1-84A0-E1CB263E55DE}">
      <dgm:prSet custT="1"/>
      <dgm:spPr/>
      <dgm:t>
        <a:bodyPr/>
        <a:lstStyle/>
        <a:p>
          <a:endParaRPr lang="fr-FR" sz="1200"/>
        </a:p>
      </dgm:t>
    </dgm:pt>
    <dgm:pt modelId="{4155ED20-5331-46EC-8462-68063089D474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Démonstration</a:t>
          </a:r>
        </a:p>
      </dgm:t>
    </dgm:pt>
    <dgm:pt modelId="{32807E59-8995-4A4C-B36F-A98FDD7D5C9F}" type="parTrans" cxnId="{F0269426-F3F0-446D-9628-50DD81BAD50F}">
      <dgm:prSet/>
      <dgm:spPr/>
      <dgm:t>
        <a:bodyPr/>
        <a:lstStyle/>
        <a:p>
          <a:endParaRPr lang="fr-FR" sz="1200"/>
        </a:p>
      </dgm:t>
    </dgm:pt>
    <dgm:pt modelId="{D30DE22F-902E-40CC-B866-0EFDE39C7DAB}" type="sibTrans" cxnId="{F0269426-F3F0-446D-9628-50DD81BAD50F}">
      <dgm:prSet custT="1"/>
      <dgm:spPr/>
      <dgm:t>
        <a:bodyPr/>
        <a:lstStyle/>
        <a:p>
          <a:endParaRPr lang="fr-FR" sz="1200"/>
        </a:p>
      </dgm:t>
    </dgm:pt>
    <dgm:pt modelId="{6ED03F14-67D4-4753-91D5-B83FB4ED8343}">
      <dgm:prSet phldrT="[Texte]" custT="1"/>
      <dgm:spPr>
        <a:solidFill>
          <a:schemeClr val="bg2"/>
        </a:solidFill>
      </dgm:spPr>
      <dgm:t>
        <a:bodyPr/>
        <a:lstStyle/>
        <a:p>
          <a:r>
            <a:rPr lang="fr-FR" sz="1200" b="1" dirty="0"/>
            <a:t>Leçons </a:t>
          </a:r>
        </a:p>
      </dgm:t>
    </dgm:pt>
    <dgm:pt modelId="{14F977AF-840D-4DB9-947A-BD309A35493C}" type="parTrans" cxnId="{605013B1-C9E2-4A10-93A6-48D460302F4F}">
      <dgm:prSet/>
      <dgm:spPr/>
      <dgm:t>
        <a:bodyPr/>
        <a:lstStyle/>
        <a:p>
          <a:endParaRPr lang="fr-FR" sz="1200"/>
        </a:p>
      </dgm:t>
    </dgm:pt>
    <dgm:pt modelId="{E610EFF8-1097-483B-A445-DD9782419BD6}" type="sibTrans" cxnId="{605013B1-C9E2-4A10-93A6-48D460302F4F}">
      <dgm:prSet custT="1"/>
      <dgm:spPr/>
      <dgm:t>
        <a:bodyPr/>
        <a:lstStyle/>
        <a:p>
          <a:endParaRPr lang="fr-FR" sz="1200"/>
        </a:p>
      </dgm:t>
    </dgm:pt>
    <dgm:pt modelId="{B7943D32-4CAF-4380-96A3-C28476A437ED}">
      <dgm:prSet phldrT="[Texte]" custT="1"/>
      <dgm:spPr>
        <a:solidFill>
          <a:schemeClr val="tx2"/>
        </a:solidFill>
      </dgm:spPr>
      <dgm:t>
        <a:bodyPr/>
        <a:lstStyle/>
        <a:p>
          <a:r>
            <a:rPr lang="fr-FR" sz="1200" b="1" dirty="0"/>
            <a:t>Evolution</a:t>
          </a:r>
        </a:p>
      </dgm:t>
    </dgm:pt>
    <dgm:pt modelId="{D874F5F4-49F5-47D6-A168-686BEBBACD1A}" type="parTrans" cxnId="{05BB31F1-8D19-46D4-AB1A-C950CC62C12D}">
      <dgm:prSet/>
      <dgm:spPr/>
      <dgm:t>
        <a:bodyPr/>
        <a:lstStyle/>
        <a:p>
          <a:endParaRPr lang="fr-FR" sz="1200"/>
        </a:p>
      </dgm:t>
    </dgm:pt>
    <dgm:pt modelId="{AFD9D917-1BBE-4BFB-8304-0E720AFE7322}" type="sibTrans" cxnId="{05BB31F1-8D19-46D4-AB1A-C950CC62C12D}">
      <dgm:prSet/>
      <dgm:spPr/>
      <dgm:t>
        <a:bodyPr/>
        <a:lstStyle/>
        <a:p>
          <a:endParaRPr lang="fr-FR" sz="1200"/>
        </a:p>
      </dgm:t>
    </dgm:pt>
    <dgm:pt modelId="{F7A7315C-57EC-45B1-A9A6-D4410759267F}" type="pres">
      <dgm:prSet presAssocID="{5D73054D-D972-4847-AAAB-1E5839B977C4}" presName="linearFlow" presStyleCnt="0">
        <dgm:presLayoutVars>
          <dgm:resizeHandles val="exact"/>
        </dgm:presLayoutVars>
      </dgm:prSet>
      <dgm:spPr/>
    </dgm:pt>
    <dgm:pt modelId="{CB18A50A-4B36-4D69-8962-458F29F34CFD}" type="pres">
      <dgm:prSet presAssocID="{7594167B-FE81-4164-8AB6-7240999E1910}" presName="node" presStyleLbl="node1" presStyleIdx="0" presStyleCnt="5" custScaleX="130408">
        <dgm:presLayoutVars>
          <dgm:bulletEnabled val="1"/>
        </dgm:presLayoutVars>
      </dgm:prSet>
      <dgm:spPr/>
    </dgm:pt>
    <dgm:pt modelId="{25894DD7-8CAB-427A-B622-FE170BB30FEC}" type="pres">
      <dgm:prSet presAssocID="{1BDF8A37-5E1D-4DF9-ABDE-E3F7A287EF6D}" presName="sibTrans" presStyleLbl="sibTrans2D1" presStyleIdx="0" presStyleCnt="4"/>
      <dgm:spPr/>
    </dgm:pt>
    <dgm:pt modelId="{3E09A5D2-D456-4E07-92DB-69A60FC4A2AB}" type="pres">
      <dgm:prSet presAssocID="{1BDF8A37-5E1D-4DF9-ABDE-E3F7A287EF6D}" presName="connectorText" presStyleLbl="sibTrans2D1" presStyleIdx="0" presStyleCnt="4"/>
      <dgm:spPr/>
    </dgm:pt>
    <dgm:pt modelId="{A9C0366E-5B88-48E6-ACC5-42952038A93F}" type="pres">
      <dgm:prSet presAssocID="{33D674F5-6D06-497B-9772-5337BEBB5F87}" presName="node" presStyleLbl="node1" presStyleIdx="1" presStyleCnt="5" custScaleX="130408">
        <dgm:presLayoutVars>
          <dgm:bulletEnabled val="1"/>
        </dgm:presLayoutVars>
      </dgm:prSet>
      <dgm:spPr/>
    </dgm:pt>
    <dgm:pt modelId="{EB9A2EDA-BF47-4361-837B-F5F9D8D16E47}" type="pres">
      <dgm:prSet presAssocID="{47C917C7-095A-44B6-BD64-71BDCC9ABF14}" presName="sibTrans" presStyleLbl="sibTrans2D1" presStyleIdx="1" presStyleCnt="4"/>
      <dgm:spPr/>
    </dgm:pt>
    <dgm:pt modelId="{A4E75AE0-330D-4064-A8AB-491DDE709DAF}" type="pres">
      <dgm:prSet presAssocID="{47C917C7-095A-44B6-BD64-71BDCC9ABF14}" presName="connectorText" presStyleLbl="sibTrans2D1" presStyleIdx="1" presStyleCnt="4"/>
      <dgm:spPr/>
    </dgm:pt>
    <dgm:pt modelId="{1E573E10-1303-4762-B62A-844C052B243A}" type="pres">
      <dgm:prSet presAssocID="{4155ED20-5331-46EC-8462-68063089D474}" presName="node" presStyleLbl="node1" presStyleIdx="2" presStyleCnt="5" custScaleX="130408">
        <dgm:presLayoutVars>
          <dgm:bulletEnabled val="1"/>
        </dgm:presLayoutVars>
      </dgm:prSet>
      <dgm:spPr/>
    </dgm:pt>
    <dgm:pt modelId="{26307229-6A17-4378-950B-F173609B35B5}" type="pres">
      <dgm:prSet presAssocID="{D30DE22F-902E-40CC-B866-0EFDE39C7DAB}" presName="sibTrans" presStyleLbl="sibTrans2D1" presStyleIdx="2" presStyleCnt="4"/>
      <dgm:spPr/>
    </dgm:pt>
    <dgm:pt modelId="{E0A8E275-FF86-4922-ACCC-FB11A29D93EA}" type="pres">
      <dgm:prSet presAssocID="{D30DE22F-902E-40CC-B866-0EFDE39C7DAB}" presName="connectorText" presStyleLbl="sibTrans2D1" presStyleIdx="2" presStyleCnt="4"/>
      <dgm:spPr/>
    </dgm:pt>
    <dgm:pt modelId="{16CCEBDD-05B6-484F-8C1C-114549335208}" type="pres">
      <dgm:prSet presAssocID="{6ED03F14-67D4-4753-91D5-B83FB4ED8343}" presName="node" presStyleLbl="node1" presStyleIdx="3" presStyleCnt="5" custScaleX="130408">
        <dgm:presLayoutVars>
          <dgm:bulletEnabled val="1"/>
        </dgm:presLayoutVars>
      </dgm:prSet>
      <dgm:spPr/>
    </dgm:pt>
    <dgm:pt modelId="{40DB6F33-91BD-4C31-913C-FA1A98EE8D44}" type="pres">
      <dgm:prSet presAssocID="{E610EFF8-1097-483B-A445-DD9782419BD6}" presName="sibTrans" presStyleLbl="sibTrans2D1" presStyleIdx="3" presStyleCnt="4"/>
      <dgm:spPr/>
    </dgm:pt>
    <dgm:pt modelId="{C186054B-CA4A-4D63-B5F1-CB00B6BF98B1}" type="pres">
      <dgm:prSet presAssocID="{E610EFF8-1097-483B-A445-DD9782419BD6}" presName="connectorText" presStyleLbl="sibTrans2D1" presStyleIdx="3" presStyleCnt="4"/>
      <dgm:spPr/>
    </dgm:pt>
    <dgm:pt modelId="{A4EAD6E1-82F4-40E0-B978-6DBE97C6AB7E}" type="pres">
      <dgm:prSet presAssocID="{B7943D32-4CAF-4380-96A3-C28476A437ED}" presName="node" presStyleLbl="node1" presStyleIdx="4" presStyleCnt="5" custScaleX="130408">
        <dgm:presLayoutVars>
          <dgm:bulletEnabled val="1"/>
        </dgm:presLayoutVars>
      </dgm:prSet>
      <dgm:spPr/>
    </dgm:pt>
  </dgm:ptLst>
  <dgm:cxnLst>
    <dgm:cxn modelId="{1C939D14-1C64-4B7F-901D-FECA6C666DEB}" type="presOf" srcId="{1BDF8A37-5E1D-4DF9-ABDE-E3F7A287EF6D}" destId="{3E09A5D2-D456-4E07-92DB-69A60FC4A2AB}" srcOrd="1" destOrd="0" presId="urn:microsoft.com/office/officeart/2005/8/layout/process2"/>
    <dgm:cxn modelId="{3BF63516-4FB7-47EB-9256-D65FE5589A17}" type="presOf" srcId="{47C917C7-095A-44B6-BD64-71BDCC9ABF14}" destId="{A4E75AE0-330D-4064-A8AB-491DDE709DAF}" srcOrd="1" destOrd="0" presId="urn:microsoft.com/office/officeart/2005/8/layout/process2"/>
    <dgm:cxn modelId="{B51AD121-543C-45F1-84A0-E1CB263E55DE}" srcId="{5D73054D-D972-4847-AAAB-1E5839B977C4}" destId="{33D674F5-6D06-497B-9772-5337BEBB5F87}" srcOrd="1" destOrd="0" parTransId="{70222D42-9C86-4081-8F7C-B38479D6293E}" sibTransId="{47C917C7-095A-44B6-BD64-71BDCC9ABF14}"/>
    <dgm:cxn modelId="{F0269426-F3F0-446D-9628-50DD81BAD50F}" srcId="{5D73054D-D972-4847-AAAB-1E5839B977C4}" destId="{4155ED20-5331-46EC-8462-68063089D474}" srcOrd="2" destOrd="0" parTransId="{32807E59-8995-4A4C-B36F-A98FDD7D5C9F}" sibTransId="{D30DE22F-902E-40CC-B866-0EFDE39C7DAB}"/>
    <dgm:cxn modelId="{D93A103F-322D-4BB6-96FE-DCC3856693FC}" type="presOf" srcId="{1BDF8A37-5E1D-4DF9-ABDE-E3F7A287EF6D}" destId="{25894DD7-8CAB-427A-B622-FE170BB30FEC}" srcOrd="0" destOrd="0" presId="urn:microsoft.com/office/officeart/2005/8/layout/process2"/>
    <dgm:cxn modelId="{27233A43-17B5-4F94-9D15-CB139804415B}" type="presOf" srcId="{6ED03F14-67D4-4753-91D5-B83FB4ED8343}" destId="{16CCEBDD-05B6-484F-8C1C-114549335208}" srcOrd="0" destOrd="0" presId="urn:microsoft.com/office/officeart/2005/8/layout/process2"/>
    <dgm:cxn modelId="{F5555E44-40CA-4C1C-B54D-F9865980BAF4}" srcId="{5D73054D-D972-4847-AAAB-1E5839B977C4}" destId="{7594167B-FE81-4164-8AB6-7240999E1910}" srcOrd="0" destOrd="0" parTransId="{E3CE970D-77BC-42E9-AE63-6647CC6A2CCF}" sibTransId="{1BDF8A37-5E1D-4DF9-ABDE-E3F7A287EF6D}"/>
    <dgm:cxn modelId="{A5F37C45-CDC7-4B3C-A918-05C03F26F02C}" type="presOf" srcId="{33D674F5-6D06-497B-9772-5337BEBB5F87}" destId="{A9C0366E-5B88-48E6-ACC5-42952038A93F}" srcOrd="0" destOrd="0" presId="urn:microsoft.com/office/officeart/2005/8/layout/process2"/>
    <dgm:cxn modelId="{D101BA85-DC06-4FB7-9CFF-2BBD8C1676CE}" type="presOf" srcId="{D30DE22F-902E-40CC-B866-0EFDE39C7DAB}" destId="{26307229-6A17-4378-950B-F173609B35B5}" srcOrd="0" destOrd="0" presId="urn:microsoft.com/office/officeart/2005/8/layout/process2"/>
    <dgm:cxn modelId="{F65A6D99-AF5B-4E17-B99F-AD88561D8189}" type="presOf" srcId="{B7943D32-4CAF-4380-96A3-C28476A437ED}" destId="{A4EAD6E1-82F4-40E0-B978-6DBE97C6AB7E}" srcOrd="0" destOrd="0" presId="urn:microsoft.com/office/officeart/2005/8/layout/process2"/>
    <dgm:cxn modelId="{9B9D169E-744D-46A3-9347-470023A1B213}" type="presOf" srcId="{4155ED20-5331-46EC-8462-68063089D474}" destId="{1E573E10-1303-4762-B62A-844C052B243A}" srcOrd="0" destOrd="0" presId="urn:microsoft.com/office/officeart/2005/8/layout/process2"/>
    <dgm:cxn modelId="{605013B1-C9E2-4A10-93A6-48D460302F4F}" srcId="{5D73054D-D972-4847-AAAB-1E5839B977C4}" destId="{6ED03F14-67D4-4753-91D5-B83FB4ED8343}" srcOrd="3" destOrd="0" parTransId="{14F977AF-840D-4DB9-947A-BD309A35493C}" sibTransId="{E610EFF8-1097-483B-A445-DD9782419BD6}"/>
    <dgm:cxn modelId="{7AA558B8-D000-4BDA-99BE-90EAD7459081}" type="presOf" srcId="{5D73054D-D972-4847-AAAB-1E5839B977C4}" destId="{F7A7315C-57EC-45B1-A9A6-D4410759267F}" srcOrd="0" destOrd="0" presId="urn:microsoft.com/office/officeart/2005/8/layout/process2"/>
    <dgm:cxn modelId="{50207FB9-FB6B-406D-AE08-AF70C83DEBCE}" type="presOf" srcId="{D30DE22F-902E-40CC-B866-0EFDE39C7DAB}" destId="{E0A8E275-FF86-4922-ACCC-FB11A29D93EA}" srcOrd="1" destOrd="0" presId="urn:microsoft.com/office/officeart/2005/8/layout/process2"/>
    <dgm:cxn modelId="{F0A014BB-7890-4FFD-8C6E-E57105A9C742}" type="presOf" srcId="{7594167B-FE81-4164-8AB6-7240999E1910}" destId="{CB18A50A-4B36-4D69-8962-458F29F34CFD}" srcOrd="0" destOrd="0" presId="urn:microsoft.com/office/officeart/2005/8/layout/process2"/>
    <dgm:cxn modelId="{12B54ADC-4760-402F-BF70-DC5419B899E6}" type="presOf" srcId="{E610EFF8-1097-483B-A445-DD9782419BD6}" destId="{C186054B-CA4A-4D63-B5F1-CB00B6BF98B1}" srcOrd="1" destOrd="0" presId="urn:microsoft.com/office/officeart/2005/8/layout/process2"/>
    <dgm:cxn modelId="{DECD4CE6-F942-4079-9730-D39DC9AA7DC1}" type="presOf" srcId="{47C917C7-095A-44B6-BD64-71BDCC9ABF14}" destId="{EB9A2EDA-BF47-4361-837B-F5F9D8D16E47}" srcOrd="0" destOrd="0" presId="urn:microsoft.com/office/officeart/2005/8/layout/process2"/>
    <dgm:cxn modelId="{05BB31F1-8D19-46D4-AB1A-C950CC62C12D}" srcId="{5D73054D-D972-4847-AAAB-1E5839B977C4}" destId="{B7943D32-4CAF-4380-96A3-C28476A437ED}" srcOrd="4" destOrd="0" parTransId="{D874F5F4-49F5-47D6-A168-686BEBBACD1A}" sibTransId="{AFD9D917-1BBE-4BFB-8304-0E720AFE7322}"/>
    <dgm:cxn modelId="{CA97A2F5-0371-430A-A5BC-09618C38DBBF}" type="presOf" srcId="{E610EFF8-1097-483B-A445-DD9782419BD6}" destId="{40DB6F33-91BD-4C31-913C-FA1A98EE8D44}" srcOrd="0" destOrd="0" presId="urn:microsoft.com/office/officeart/2005/8/layout/process2"/>
    <dgm:cxn modelId="{EA85B041-C59F-4B78-B037-BB677F5AFBED}" type="presParOf" srcId="{F7A7315C-57EC-45B1-A9A6-D4410759267F}" destId="{CB18A50A-4B36-4D69-8962-458F29F34CFD}" srcOrd="0" destOrd="0" presId="urn:microsoft.com/office/officeart/2005/8/layout/process2"/>
    <dgm:cxn modelId="{DC8D5A22-9FC2-431B-B900-AF3324546D03}" type="presParOf" srcId="{F7A7315C-57EC-45B1-A9A6-D4410759267F}" destId="{25894DD7-8CAB-427A-B622-FE170BB30FEC}" srcOrd="1" destOrd="0" presId="urn:microsoft.com/office/officeart/2005/8/layout/process2"/>
    <dgm:cxn modelId="{BD45683B-A33B-4181-80DE-0A370E5579BB}" type="presParOf" srcId="{25894DD7-8CAB-427A-B622-FE170BB30FEC}" destId="{3E09A5D2-D456-4E07-92DB-69A60FC4A2AB}" srcOrd="0" destOrd="0" presId="urn:microsoft.com/office/officeart/2005/8/layout/process2"/>
    <dgm:cxn modelId="{24BA1089-289C-4491-846C-8A6AC14763C1}" type="presParOf" srcId="{F7A7315C-57EC-45B1-A9A6-D4410759267F}" destId="{A9C0366E-5B88-48E6-ACC5-42952038A93F}" srcOrd="2" destOrd="0" presId="urn:microsoft.com/office/officeart/2005/8/layout/process2"/>
    <dgm:cxn modelId="{593698CB-D382-47C5-ACD7-AF701657DF10}" type="presParOf" srcId="{F7A7315C-57EC-45B1-A9A6-D4410759267F}" destId="{EB9A2EDA-BF47-4361-837B-F5F9D8D16E47}" srcOrd="3" destOrd="0" presId="urn:microsoft.com/office/officeart/2005/8/layout/process2"/>
    <dgm:cxn modelId="{1E112E75-ED39-408F-BC16-00939E66CAB4}" type="presParOf" srcId="{EB9A2EDA-BF47-4361-837B-F5F9D8D16E47}" destId="{A4E75AE0-330D-4064-A8AB-491DDE709DAF}" srcOrd="0" destOrd="0" presId="urn:microsoft.com/office/officeart/2005/8/layout/process2"/>
    <dgm:cxn modelId="{E3471313-137A-4E3E-900E-B690118DD8D4}" type="presParOf" srcId="{F7A7315C-57EC-45B1-A9A6-D4410759267F}" destId="{1E573E10-1303-4762-B62A-844C052B243A}" srcOrd="4" destOrd="0" presId="urn:microsoft.com/office/officeart/2005/8/layout/process2"/>
    <dgm:cxn modelId="{C6B14D3B-35FB-4C46-8C88-8EB9B2D742A5}" type="presParOf" srcId="{F7A7315C-57EC-45B1-A9A6-D4410759267F}" destId="{26307229-6A17-4378-950B-F173609B35B5}" srcOrd="5" destOrd="0" presId="urn:microsoft.com/office/officeart/2005/8/layout/process2"/>
    <dgm:cxn modelId="{85DD6F8A-2553-4170-81B7-3C6D3DF9B0E6}" type="presParOf" srcId="{26307229-6A17-4378-950B-F173609B35B5}" destId="{E0A8E275-FF86-4922-ACCC-FB11A29D93EA}" srcOrd="0" destOrd="0" presId="urn:microsoft.com/office/officeart/2005/8/layout/process2"/>
    <dgm:cxn modelId="{49C52FD3-2218-47D3-A5FB-E9C3F2F89CF2}" type="presParOf" srcId="{F7A7315C-57EC-45B1-A9A6-D4410759267F}" destId="{16CCEBDD-05B6-484F-8C1C-114549335208}" srcOrd="6" destOrd="0" presId="urn:microsoft.com/office/officeart/2005/8/layout/process2"/>
    <dgm:cxn modelId="{2336068B-F5B7-49D6-BE7E-52405E690490}" type="presParOf" srcId="{F7A7315C-57EC-45B1-A9A6-D4410759267F}" destId="{40DB6F33-91BD-4C31-913C-FA1A98EE8D44}" srcOrd="7" destOrd="0" presId="urn:microsoft.com/office/officeart/2005/8/layout/process2"/>
    <dgm:cxn modelId="{A453FB98-A51A-4DBE-A97C-3C42DA7AFEC8}" type="presParOf" srcId="{40DB6F33-91BD-4C31-913C-FA1A98EE8D44}" destId="{C186054B-CA4A-4D63-B5F1-CB00B6BF98B1}" srcOrd="0" destOrd="0" presId="urn:microsoft.com/office/officeart/2005/8/layout/process2"/>
    <dgm:cxn modelId="{56A19AE1-B5D8-4229-AEB2-136B06F335DA}" type="presParOf" srcId="{F7A7315C-57EC-45B1-A9A6-D4410759267F}" destId="{A4EAD6E1-82F4-40E0-B978-6DBE97C6AB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48A3E-0BA1-420B-9210-B50DCCEE9F2F}">
      <dsp:nvSpPr>
        <dsp:cNvPr id="0" name=""/>
        <dsp:cNvSpPr/>
      </dsp:nvSpPr>
      <dsp:spPr>
        <a:xfrm>
          <a:off x="0" y="359680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7283C-29FD-4219-A788-9653F1CE3290}">
      <dsp:nvSpPr>
        <dsp:cNvPr id="0" name=""/>
        <dsp:cNvSpPr/>
      </dsp:nvSpPr>
      <dsp:spPr>
        <a:xfrm>
          <a:off x="445770" y="94000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Présentation</a:t>
          </a:r>
        </a:p>
      </dsp:txBody>
      <dsp:txXfrm>
        <a:off x="471709" y="119939"/>
        <a:ext cx="6188902" cy="479482"/>
      </dsp:txXfrm>
    </dsp:sp>
    <dsp:sp modelId="{2E66C668-6085-4832-92AC-C3596642AB20}">
      <dsp:nvSpPr>
        <dsp:cNvPr id="0" name=""/>
        <dsp:cNvSpPr/>
      </dsp:nvSpPr>
      <dsp:spPr>
        <a:xfrm>
          <a:off x="0" y="1176160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416B6-2393-4F75-A8F9-3BABABF15904}">
      <dsp:nvSpPr>
        <dsp:cNvPr id="0" name=""/>
        <dsp:cNvSpPr/>
      </dsp:nvSpPr>
      <dsp:spPr>
        <a:xfrm>
          <a:off x="445770" y="910480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Architecture</a:t>
          </a:r>
        </a:p>
      </dsp:txBody>
      <dsp:txXfrm>
        <a:off x="471709" y="936419"/>
        <a:ext cx="6188902" cy="479482"/>
      </dsp:txXfrm>
    </dsp:sp>
    <dsp:sp modelId="{7D68D7D3-18F2-4918-AB9B-3D2DBF975353}">
      <dsp:nvSpPr>
        <dsp:cNvPr id="0" name=""/>
        <dsp:cNvSpPr/>
      </dsp:nvSpPr>
      <dsp:spPr>
        <a:xfrm>
          <a:off x="0" y="1992640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F7CF3-E29C-4323-928D-2DCBA309C409}">
      <dsp:nvSpPr>
        <dsp:cNvPr id="0" name=""/>
        <dsp:cNvSpPr/>
      </dsp:nvSpPr>
      <dsp:spPr>
        <a:xfrm>
          <a:off x="445770" y="1726961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Démonstration</a:t>
          </a:r>
        </a:p>
      </dsp:txBody>
      <dsp:txXfrm>
        <a:off x="471709" y="1752900"/>
        <a:ext cx="6188902" cy="479482"/>
      </dsp:txXfrm>
    </dsp:sp>
    <dsp:sp modelId="{C9B56B9F-25DB-4BE2-9688-9F222179FE8C}">
      <dsp:nvSpPr>
        <dsp:cNvPr id="0" name=""/>
        <dsp:cNvSpPr/>
      </dsp:nvSpPr>
      <dsp:spPr>
        <a:xfrm>
          <a:off x="0" y="2809121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FE42A-7DF1-4D0D-AE2C-ABAA4986A48D}">
      <dsp:nvSpPr>
        <dsp:cNvPr id="0" name=""/>
        <dsp:cNvSpPr/>
      </dsp:nvSpPr>
      <dsp:spPr>
        <a:xfrm>
          <a:off x="445770" y="2543440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Leçons	</a:t>
          </a:r>
        </a:p>
      </dsp:txBody>
      <dsp:txXfrm>
        <a:off x="471709" y="2569379"/>
        <a:ext cx="6188902" cy="479482"/>
      </dsp:txXfrm>
    </dsp:sp>
    <dsp:sp modelId="{282455A5-0CD9-4F32-9E9E-8909E7622175}">
      <dsp:nvSpPr>
        <dsp:cNvPr id="0" name=""/>
        <dsp:cNvSpPr/>
      </dsp:nvSpPr>
      <dsp:spPr>
        <a:xfrm>
          <a:off x="0" y="3625601"/>
          <a:ext cx="89154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CDFCB-1A26-4E7E-B98D-F453AD32B385}">
      <dsp:nvSpPr>
        <dsp:cNvPr id="0" name=""/>
        <dsp:cNvSpPr/>
      </dsp:nvSpPr>
      <dsp:spPr>
        <a:xfrm>
          <a:off x="445770" y="3359921"/>
          <a:ext cx="624078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Evolution</a:t>
          </a:r>
        </a:p>
      </dsp:txBody>
      <dsp:txXfrm>
        <a:off x="471709" y="3385860"/>
        <a:ext cx="618890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BEB96-53A5-4FE1-9EE0-A145D4329203}">
      <dsp:nvSpPr>
        <dsp:cNvPr id="0" name=""/>
        <dsp:cNvSpPr/>
      </dsp:nvSpPr>
      <dsp:spPr>
        <a:xfrm>
          <a:off x="2097016" y="683230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9"/>
              </a:lnTo>
              <a:lnTo>
                <a:pt x="655620" y="212629"/>
              </a:lnTo>
              <a:lnTo>
                <a:pt x="655620" y="312015"/>
              </a:lnTo>
            </a:path>
          </a:pathLst>
        </a:custGeom>
        <a:noFill/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0FC53-1A9C-4BB4-A0C6-F6682224E4EC}">
      <dsp:nvSpPr>
        <dsp:cNvPr id="0" name=""/>
        <dsp:cNvSpPr/>
      </dsp:nvSpPr>
      <dsp:spPr>
        <a:xfrm>
          <a:off x="2097016" y="2669760"/>
          <a:ext cx="1311240" cy="312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9"/>
              </a:lnTo>
              <a:lnTo>
                <a:pt x="1311240" y="212629"/>
              </a:lnTo>
              <a:lnTo>
                <a:pt x="1311240" y="312015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C9DB3-DE7E-4B60-9938-C527C9D93C1E}">
      <dsp:nvSpPr>
        <dsp:cNvPr id="0" name=""/>
        <dsp:cNvSpPr/>
      </dsp:nvSpPr>
      <dsp:spPr>
        <a:xfrm>
          <a:off x="2051296" y="2669760"/>
          <a:ext cx="91440" cy="312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015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E8BC8-30D2-4039-891A-5139F60D3806}">
      <dsp:nvSpPr>
        <dsp:cNvPr id="0" name=""/>
        <dsp:cNvSpPr/>
      </dsp:nvSpPr>
      <dsp:spPr>
        <a:xfrm>
          <a:off x="785775" y="2669760"/>
          <a:ext cx="1311240" cy="312015"/>
        </a:xfrm>
        <a:custGeom>
          <a:avLst/>
          <a:gdLst/>
          <a:ahLst/>
          <a:cxnLst/>
          <a:rect l="0" t="0" r="0" b="0"/>
          <a:pathLst>
            <a:path>
              <a:moveTo>
                <a:pt x="1311240" y="0"/>
              </a:moveTo>
              <a:lnTo>
                <a:pt x="1311240" y="212629"/>
              </a:lnTo>
              <a:lnTo>
                <a:pt x="0" y="212629"/>
              </a:lnTo>
              <a:lnTo>
                <a:pt x="0" y="312015"/>
              </a:lnTo>
            </a:path>
          </a:pathLst>
        </a:custGeom>
        <a:noFill/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8B7F2-9179-443E-BB14-162F543E3180}">
      <dsp:nvSpPr>
        <dsp:cNvPr id="0" name=""/>
        <dsp:cNvSpPr/>
      </dsp:nvSpPr>
      <dsp:spPr>
        <a:xfrm>
          <a:off x="1441396" y="1676495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9"/>
              </a:lnTo>
              <a:lnTo>
                <a:pt x="655620" y="212629"/>
              </a:lnTo>
              <a:lnTo>
                <a:pt x="655620" y="312015"/>
              </a:lnTo>
            </a:path>
          </a:pathLst>
        </a:custGeom>
        <a:noFill/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D6EE3-DC0C-4BA1-AFD6-AFD5E78C3EFF}">
      <dsp:nvSpPr>
        <dsp:cNvPr id="0" name=""/>
        <dsp:cNvSpPr/>
      </dsp:nvSpPr>
      <dsp:spPr>
        <a:xfrm>
          <a:off x="785775" y="1676495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655620" y="0"/>
              </a:moveTo>
              <a:lnTo>
                <a:pt x="655620" y="212629"/>
              </a:lnTo>
              <a:lnTo>
                <a:pt x="0" y="212629"/>
              </a:lnTo>
              <a:lnTo>
                <a:pt x="0" y="312015"/>
              </a:lnTo>
            </a:path>
          </a:pathLst>
        </a:custGeom>
        <a:noFill/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4B95A-A495-4F2A-B8BE-6B659FDCECA3}">
      <dsp:nvSpPr>
        <dsp:cNvPr id="0" name=""/>
        <dsp:cNvSpPr/>
      </dsp:nvSpPr>
      <dsp:spPr>
        <a:xfrm>
          <a:off x="1441396" y="683230"/>
          <a:ext cx="655620" cy="312015"/>
        </a:xfrm>
        <a:custGeom>
          <a:avLst/>
          <a:gdLst/>
          <a:ahLst/>
          <a:cxnLst/>
          <a:rect l="0" t="0" r="0" b="0"/>
          <a:pathLst>
            <a:path>
              <a:moveTo>
                <a:pt x="655620" y="0"/>
              </a:moveTo>
              <a:lnTo>
                <a:pt x="655620" y="212629"/>
              </a:lnTo>
              <a:lnTo>
                <a:pt x="0" y="212629"/>
              </a:lnTo>
              <a:lnTo>
                <a:pt x="0" y="312015"/>
              </a:lnTo>
            </a:path>
          </a:pathLst>
        </a:custGeom>
        <a:noFill/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74F22-C431-4D3F-A596-DC3A243EE904}">
      <dsp:nvSpPr>
        <dsp:cNvPr id="0" name=""/>
        <dsp:cNvSpPr/>
      </dsp:nvSpPr>
      <dsp:spPr>
        <a:xfrm>
          <a:off x="1560599" y="1981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F1CEE-EA1B-42FC-9895-FA7FA5B5827A}">
      <dsp:nvSpPr>
        <dsp:cNvPr id="0" name=""/>
        <dsp:cNvSpPr/>
      </dsp:nvSpPr>
      <dsp:spPr>
        <a:xfrm>
          <a:off x="1679803" y="115224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1699756" y="135177"/>
        <a:ext cx="1032927" cy="641343"/>
      </dsp:txXfrm>
    </dsp:sp>
    <dsp:sp modelId="{69119C1B-73AF-4B33-AD70-77EF33E05518}">
      <dsp:nvSpPr>
        <dsp:cNvPr id="0" name=""/>
        <dsp:cNvSpPr/>
      </dsp:nvSpPr>
      <dsp:spPr>
        <a:xfrm>
          <a:off x="904979" y="99524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9AB88-F838-4E06-BC08-FA3DFE74660B}">
      <dsp:nvSpPr>
        <dsp:cNvPr id="0" name=""/>
        <dsp:cNvSpPr/>
      </dsp:nvSpPr>
      <dsp:spPr>
        <a:xfrm>
          <a:off x="1024183" y="110848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1044136" y="1128442"/>
        <a:ext cx="1032927" cy="641343"/>
      </dsp:txXfrm>
    </dsp:sp>
    <dsp:sp modelId="{0A0F49F9-3E30-412D-B8EC-7488E629A734}">
      <dsp:nvSpPr>
        <dsp:cNvPr id="0" name=""/>
        <dsp:cNvSpPr/>
      </dsp:nvSpPr>
      <dsp:spPr>
        <a:xfrm>
          <a:off x="249359" y="1988511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61759-3B0E-44D4-896F-26C87A905768}">
      <dsp:nvSpPr>
        <dsp:cNvPr id="0" name=""/>
        <dsp:cNvSpPr/>
      </dsp:nvSpPr>
      <dsp:spPr>
        <a:xfrm>
          <a:off x="368562" y="2101754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388515" y="2121707"/>
        <a:ext cx="1032927" cy="641343"/>
      </dsp:txXfrm>
    </dsp:sp>
    <dsp:sp modelId="{7F1FF024-34B6-4425-986A-2D885700B484}">
      <dsp:nvSpPr>
        <dsp:cNvPr id="0" name=""/>
        <dsp:cNvSpPr/>
      </dsp:nvSpPr>
      <dsp:spPr>
        <a:xfrm>
          <a:off x="1560599" y="1988511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D174E-DCBB-43BF-8191-D66B7D7AF98B}">
      <dsp:nvSpPr>
        <dsp:cNvPr id="0" name=""/>
        <dsp:cNvSpPr/>
      </dsp:nvSpPr>
      <dsp:spPr>
        <a:xfrm>
          <a:off x="1679803" y="2101754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1699756" y="2121707"/>
        <a:ext cx="1032927" cy="641343"/>
      </dsp:txXfrm>
    </dsp:sp>
    <dsp:sp modelId="{59593782-8E36-4D99-9CF7-469FCB3BBE4F}">
      <dsp:nvSpPr>
        <dsp:cNvPr id="0" name=""/>
        <dsp:cNvSpPr/>
      </dsp:nvSpPr>
      <dsp:spPr>
        <a:xfrm>
          <a:off x="249359" y="298177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7235F-52FD-48DF-BB3F-F18BAA10B70D}">
      <dsp:nvSpPr>
        <dsp:cNvPr id="0" name=""/>
        <dsp:cNvSpPr/>
      </dsp:nvSpPr>
      <dsp:spPr>
        <a:xfrm>
          <a:off x="368562" y="309501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388515" y="3114972"/>
        <a:ext cx="1032927" cy="641343"/>
      </dsp:txXfrm>
    </dsp:sp>
    <dsp:sp modelId="{98A9603B-5110-4633-B31B-775150798216}">
      <dsp:nvSpPr>
        <dsp:cNvPr id="0" name=""/>
        <dsp:cNvSpPr/>
      </dsp:nvSpPr>
      <dsp:spPr>
        <a:xfrm>
          <a:off x="1560599" y="298177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74C39-DED9-4886-B839-CE362DA04A8C}">
      <dsp:nvSpPr>
        <dsp:cNvPr id="0" name=""/>
        <dsp:cNvSpPr/>
      </dsp:nvSpPr>
      <dsp:spPr>
        <a:xfrm>
          <a:off x="1679803" y="309501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1699756" y="3114972"/>
        <a:ext cx="1032927" cy="641343"/>
      </dsp:txXfrm>
    </dsp:sp>
    <dsp:sp modelId="{69AAF218-E8CC-4425-97EC-25C2A043619F}">
      <dsp:nvSpPr>
        <dsp:cNvPr id="0" name=""/>
        <dsp:cNvSpPr/>
      </dsp:nvSpPr>
      <dsp:spPr>
        <a:xfrm>
          <a:off x="2871840" y="298177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092EE-7C2C-4A9B-A505-9E6AA5346570}">
      <dsp:nvSpPr>
        <dsp:cNvPr id="0" name=""/>
        <dsp:cNvSpPr/>
      </dsp:nvSpPr>
      <dsp:spPr>
        <a:xfrm>
          <a:off x="2991044" y="309501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3010997" y="3114972"/>
        <a:ext cx="1032927" cy="641343"/>
      </dsp:txXfrm>
    </dsp:sp>
    <dsp:sp modelId="{BB49C37B-99B2-4EF5-8405-B230B972A0F8}">
      <dsp:nvSpPr>
        <dsp:cNvPr id="0" name=""/>
        <dsp:cNvSpPr/>
      </dsp:nvSpPr>
      <dsp:spPr>
        <a:xfrm>
          <a:off x="2216220" y="995246"/>
          <a:ext cx="1072833" cy="68124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BD923-CC84-4911-B722-C184C9BC9B0B}">
      <dsp:nvSpPr>
        <dsp:cNvPr id="0" name=""/>
        <dsp:cNvSpPr/>
      </dsp:nvSpPr>
      <dsp:spPr>
        <a:xfrm>
          <a:off x="2335424" y="1108489"/>
          <a:ext cx="1072833" cy="681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2900" kern="1200" dirty="0"/>
        </a:p>
      </dsp:txBody>
      <dsp:txXfrm>
        <a:off x="2355377" y="1128442"/>
        <a:ext cx="1032927" cy="641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F5268-6FB4-4099-872E-D0AD4422BD03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F9F0B-F2DC-4BDD-9445-29A949B22214}">
      <dsp:nvSpPr>
        <dsp:cNvPr id="0" name=""/>
        <dsp:cNvSpPr/>
      </dsp:nvSpPr>
      <dsp:spPr>
        <a:xfrm>
          <a:off x="428408" y="290471"/>
          <a:ext cx="3834155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000" kern="1200" dirty="0"/>
            <a:t>Organisation</a:t>
          </a:r>
        </a:p>
      </dsp:txBody>
      <dsp:txXfrm>
        <a:off x="428408" y="290471"/>
        <a:ext cx="3834155" cy="581245"/>
      </dsp:txXfrm>
    </dsp:sp>
    <dsp:sp modelId="{33334E4D-1ED2-452B-BC37-69DF42C0BDF0}">
      <dsp:nvSpPr>
        <dsp:cNvPr id="0" name=""/>
        <dsp:cNvSpPr/>
      </dsp:nvSpPr>
      <dsp:spPr>
        <a:xfrm>
          <a:off x="65129" y="21781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FD946-9567-4B6B-9F79-E926C15D3B03}">
      <dsp:nvSpPr>
        <dsp:cNvPr id="0" name=""/>
        <dsp:cNvSpPr/>
      </dsp:nvSpPr>
      <dsp:spPr>
        <a:xfrm>
          <a:off x="761650" y="1162491"/>
          <a:ext cx="3500914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000" kern="1200" dirty="0"/>
            <a:t>Informations</a:t>
          </a:r>
        </a:p>
      </dsp:txBody>
      <dsp:txXfrm>
        <a:off x="761650" y="1162491"/>
        <a:ext cx="3500914" cy="581245"/>
      </dsp:txXfrm>
    </dsp:sp>
    <dsp:sp modelId="{1D197382-1D4B-4999-BB97-31CA01A8A90F}">
      <dsp:nvSpPr>
        <dsp:cNvPr id="0" name=""/>
        <dsp:cNvSpPr/>
      </dsp:nvSpPr>
      <dsp:spPr>
        <a:xfrm>
          <a:off x="398371" y="108983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F1F4D-BA8A-42B9-A662-432DFAB98AD7}">
      <dsp:nvSpPr>
        <dsp:cNvPr id="0" name=""/>
        <dsp:cNvSpPr/>
      </dsp:nvSpPr>
      <dsp:spPr>
        <a:xfrm>
          <a:off x="761650" y="2034512"/>
          <a:ext cx="3500914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000" kern="1200" dirty="0"/>
            <a:t>Suivi</a:t>
          </a:r>
        </a:p>
      </dsp:txBody>
      <dsp:txXfrm>
        <a:off x="761650" y="2034512"/>
        <a:ext cx="3500914" cy="581245"/>
      </dsp:txXfrm>
    </dsp:sp>
    <dsp:sp modelId="{A3C7804E-15C8-42B4-990C-AA8811890DAA}">
      <dsp:nvSpPr>
        <dsp:cNvPr id="0" name=""/>
        <dsp:cNvSpPr/>
      </dsp:nvSpPr>
      <dsp:spPr>
        <a:xfrm>
          <a:off x="398371" y="196185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F9D42-EDDF-4566-9B44-8B019DD4D43A}">
      <dsp:nvSpPr>
        <dsp:cNvPr id="0" name=""/>
        <dsp:cNvSpPr/>
      </dsp:nvSpPr>
      <dsp:spPr>
        <a:xfrm>
          <a:off x="428408" y="2906532"/>
          <a:ext cx="3834155" cy="58124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13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000" kern="1200" dirty="0"/>
            <a:t>Annexes</a:t>
          </a:r>
        </a:p>
      </dsp:txBody>
      <dsp:txXfrm>
        <a:off x="428408" y="2906532"/>
        <a:ext cx="3834155" cy="581245"/>
      </dsp:txXfrm>
    </dsp:sp>
    <dsp:sp modelId="{C69EF812-FC46-417B-BC4D-D7FD101D97A2}">
      <dsp:nvSpPr>
        <dsp:cNvPr id="0" name=""/>
        <dsp:cNvSpPr/>
      </dsp:nvSpPr>
      <dsp:spPr>
        <a:xfrm>
          <a:off x="65129" y="2833876"/>
          <a:ext cx="726557" cy="72655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09"/>
          <a:ext cx="1256297" cy="595726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448" y="17957"/>
        <a:ext cx="1221401" cy="560830"/>
      </dsp:txXfrm>
    </dsp:sp>
    <dsp:sp modelId="{25894DD7-8CAB-427A-B622-FE170BB30FEC}">
      <dsp:nvSpPr>
        <dsp:cNvPr id="0" name=""/>
        <dsp:cNvSpPr/>
      </dsp:nvSpPr>
      <dsp:spPr>
        <a:xfrm rot="5400000">
          <a:off x="516450" y="611128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633468"/>
        <a:ext cx="160846" cy="156378"/>
      </dsp:txXfrm>
    </dsp:sp>
    <dsp:sp modelId="{A9C0366E-5B88-48E6-ACC5-42952038A93F}">
      <dsp:nvSpPr>
        <dsp:cNvPr id="0" name=""/>
        <dsp:cNvSpPr/>
      </dsp:nvSpPr>
      <dsp:spPr>
        <a:xfrm>
          <a:off x="0" y="894098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448" y="911546"/>
        <a:ext cx="1221401" cy="560830"/>
      </dsp:txXfrm>
    </dsp:sp>
    <dsp:sp modelId="{EB9A2EDA-BF47-4361-837B-F5F9D8D16E47}">
      <dsp:nvSpPr>
        <dsp:cNvPr id="0" name=""/>
        <dsp:cNvSpPr/>
      </dsp:nvSpPr>
      <dsp:spPr>
        <a:xfrm rot="5400000">
          <a:off x="516450" y="1504717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1527057"/>
        <a:ext cx="160846" cy="156378"/>
      </dsp:txXfrm>
    </dsp:sp>
    <dsp:sp modelId="{1E573E10-1303-4762-B62A-844C052B243A}">
      <dsp:nvSpPr>
        <dsp:cNvPr id="0" name=""/>
        <dsp:cNvSpPr/>
      </dsp:nvSpPr>
      <dsp:spPr>
        <a:xfrm>
          <a:off x="0" y="1787687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448" y="1805135"/>
        <a:ext cx="1221401" cy="560830"/>
      </dsp:txXfrm>
    </dsp:sp>
    <dsp:sp modelId="{26307229-6A17-4378-950B-F173609B35B5}">
      <dsp:nvSpPr>
        <dsp:cNvPr id="0" name=""/>
        <dsp:cNvSpPr/>
      </dsp:nvSpPr>
      <dsp:spPr>
        <a:xfrm rot="5400000">
          <a:off x="516450" y="2398307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2420647"/>
        <a:ext cx="160846" cy="156378"/>
      </dsp:txXfrm>
    </dsp:sp>
    <dsp:sp modelId="{16CCEBDD-05B6-484F-8C1C-114549335208}">
      <dsp:nvSpPr>
        <dsp:cNvPr id="0" name=""/>
        <dsp:cNvSpPr/>
      </dsp:nvSpPr>
      <dsp:spPr>
        <a:xfrm>
          <a:off x="0" y="2681277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448" y="2698725"/>
        <a:ext cx="1221401" cy="560830"/>
      </dsp:txXfrm>
    </dsp:sp>
    <dsp:sp modelId="{40DB6F33-91BD-4C31-913C-FA1A98EE8D44}">
      <dsp:nvSpPr>
        <dsp:cNvPr id="0" name=""/>
        <dsp:cNvSpPr/>
      </dsp:nvSpPr>
      <dsp:spPr>
        <a:xfrm rot="5400000">
          <a:off x="516450" y="3291896"/>
          <a:ext cx="223397" cy="2680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47726" y="3314236"/>
        <a:ext cx="160846" cy="156378"/>
      </dsp:txXfrm>
    </dsp:sp>
    <dsp:sp modelId="{A4EAD6E1-82F4-40E0-B978-6DBE97C6AB7E}">
      <dsp:nvSpPr>
        <dsp:cNvPr id="0" name=""/>
        <dsp:cNvSpPr/>
      </dsp:nvSpPr>
      <dsp:spPr>
        <a:xfrm>
          <a:off x="0" y="3574866"/>
          <a:ext cx="1256297" cy="595726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448" y="3592314"/>
        <a:ext cx="1221401" cy="560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13A43-0485-40A4-80A7-AF1227ED6FA9}">
      <dsp:nvSpPr>
        <dsp:cNvPr id="0" name=""/>
        <dsp:cNvSpPr/>
      </dsp:nvSpPr>
      <dsp:spPr>
        <a:xfrm>
          <a:off x="4434" y="860294"/>
          <a:ext cx="2016151" cy="6912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/>
            <a:t>Court Terme</a:t>
          </a:r>
        </a:p>
      </dsp:txBody>
      <dsp:txXfrm>
        <a:off x="4434" y="860294"/>
        <a:ext cx="2016151" cy="460800"/>
      </dsp:txXfrm>
    </dsp:sp>
    <dsp:sp modelId="{2E7DCABF-CFC0-41FC-9DF7-3C5F9E6C904C}">
      <dsp:nvSpPr>
        <dsp:cNvPr id="0" name=""/>
        <dsp:cNvSpPr/>
      </dsp:nvSpPr>
      <dsp:spPr>
        <a:xfrm>
          <a:off x="417380" y="1321094"/>
          <a:ext cx="2016151" cy="208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Filtres (budget..)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Ajouts de documents</a:t>
          </a:r>
        </a:p>
      </dsp:txBody>
      <dsp:txXfrm>
        <a:off x="476431" y="1380145"/>
        <a:ext cx="1898049" cy="1971698"/>
      </dsp:txXfrm>
    </dsp:sp>
    <dsp:sp modelId="{EC052AD9-67F6-4933-9562-F92FDBF13875}">
      <dsp:nvSpPr>
        <dsp:cNvPr id="0" name=""/>
        <dsp:cNvSpPr/>
      </dsp:nvSpPr>
      <dsp:spPr>
        <a:xfrm>
          <a:off x="2326227" y="839712"/>
          <a:ext cx="647959" cy="501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1300" kern="1200"/>
        </a:p>
      </dsp:txBody>
      <dsp:txXfrm>
        <a:off x="2326227" y="940105"/>
        <a:ext cx="497370" cy="301177"/>
      </dsp:txXfrm>
    </dsp:sp>
    <dsp:sp modelId="{E2BDF468-6E10-492A-9F8D-BAB8324610C4}">
      <dsp:nvSpPr>
        <dsp:cNvPr id="0" name=""/>
        <dsp:cNvSpPr/>
      </dsp:nvSpPr>
      <dsp:spPr>
        <a:xfrm>
          <a:off x="3243150" y="860294"/>
          <a:ext cx="2016151" cy="6912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/>
            <a:t>Moyen Terme</a:t>
          </a:r>
        </a:p>
      </dsp:txBody>
      <dsp:txXfrm>
        <a:off x="3243150" y="860294"/>
        <a:ext cx="2016151" cy="460800"/>
      </dsp:txXfrm>
    </dsp:sp>
    <dsp:sp modelId="{5848BEA7-7BF2-455E-A372-3E3EE0852B74}">
      <dsp:nvSpPr>
        <dsp:cNvPr id="0" name=""/>
        <dsp:cNvSpPr/>
      </dsp:nvSpPr>
      <dsp:spPr>
        <a:xfrm>
          <a:off x="3656097" y="1321094"/>
          <a:ext cx="2016151" cy="208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Visuel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Interactions utilisateurs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/>
            <a:t>Fonctionnalités</a:t>
          </a:r>
          <a:endParaRPr lang="fr-BE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i="1" kern="1200" dirty="0"/>
            <a:t>Calendrier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i="1" kern="1200" dirty="0"/>
            <a:t>Liste de Bagages</a:t>
          </a:r>
        </a:p>
      </dsp:txBody>
      <dsp:txXfrm>
        <a:off x="3715148" y="1380145"/>
        <a:ext cx="1898049" cy="1971698"/>
      </dsp:txXfrm>
    </dsp:sp>
    <dsp:sp modelId="{0043F09C-E632-4838-B523-ABDC20A30FD7}">
      <dsp:nvSpPr>
        <dsp:cNvPr id="0" name=""/>
        <dsp:cNvSpPr/>
      </dsp:nvSpPr>
      <dsp:spPr>
        <a:xfrm>
          <a:off x="5564943" y="839712"/>
          <a:ext cx="647959" cy="501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564625"/>
            <a:satOff val="-40509"/>
            <a:lumOff val="4407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1300" kern="1200"/>
        </a:p>
      </dsp:txBody>
      <dsp:txXfrm>
        <a:off x="5564943" y="940105"/>
        <a:ext cx="497370" cy="301177"/>
      </dsp:txXfrm>
    </dsp:sp>
    <dsp:sp modelId="{DEBD7B78-1BE7-463A-B279-16BA3057D309}">
      <dsp:nvSpPr>
        <dsp:cNvPr id="0" name=""/>
        <dsp:cNvSpPr/>
      </dsp:nvSpPr>
      <dsp:spPr>
        <a:xfrm>
          <a:off x="6481867" y="860294"/>
          <a:ext cx="2016151" cy="691200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600" kern="1200" dirty="0"/>
            <a:t>Long Terme</a:t>
          </a:r>
        </a:p>
      </dsp:txBody>
      <dsp:txXfrm>
        <a:off x="6481867" y="860294"/>
        <a:ext cx="2016151" cy="460800"/>
      </dsp:txXfrm>
    </dsp:sp>
    <dsp:sp modelId="{910663DA-F1D5-4817-92B6-31E8E8476E3F}">
      <dsp:nvSpPr>
        <dsp:cNvPr id="0" name=""/>
        <dsp:cNvSpPr/>
      </dsp:nvSpPr>
      <dsp:spPr>
        <a:xfrm>
          <a:off x="6894814" y="1321094"/>
          <a:ext cx="2016151" cy="2089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Partage (Friends ..)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600" kern="1200" dirty="0"/>
            <a:t>Rating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BE" sz="1600" kern="1200" dirty="0"/>
        </a:p>
      </dsp:txBody>
      <dsp:txXfrm>
        <a:off x="6953865" y="1380145"/>
        <a:ext cx="1898049" cy="19716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8A50A-4B36-4D69-8962-458F29F34CFD}">
      <dsp:nvSpPr>
        <dsp:cNvPr id="0" name=""/>
        <dsp:cNvSpPr/>
      </dsp:nvSpPr>
      <dsp:spPr>
        <a:xfrm>
          <a:off x="0" y="52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Présentation</a:t>
          </a:r>
        </a:p>
      </dsp:txBody>
      <dsp:txXfrm>
        <a:off x="17864" y="18385"/>
        <a:ext cx="1242697" cy="574203"/>
      </dsp:txXfrm>
    </dsp:sp>
    <dsp:sp modelId="{25894DD7-8CAB-427A-B622-FE170BB30FEC}">
      <dsp:nvSpPr>
        <dsp:cNvPr id="0" name=""/>
        <dsp:cNvSpPr/>
      </dsp:nvSpPr>
      <dsp:spPr>
        <a:xfrm rot="5400000">
          <a:off x="524850" y="625700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648573"/>
        <a:ext cx="164681" cy="160107"/>
      </dsp:txXfrm>
    </dsp:sp>
    <dsp:sp modelId="{A9C0366E-5B88-48E6-ACC5-42952038A93F}">
      <dsp:nvSpPr>
        <dsp:cNvPr id="0" name=""/>
        <dsp:cNvSpPr/>
      </dsp:nvSpPr>
      <dsp:spPr>
        <a:xfrm>
          <a:off x="0" y="915418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Architecture</a:t>
          </a:r>
        </a:p>
      </dsp:txBody>
      <dsp:txXfrm>
        <a:off x="17864" y="933282"/>
        <a:ext cx="1242697" cy="574203"/>
      </dsp:txXfrm>
    </dsp:sp>
    <dsp:sp modelId="{EB9A2EDA-BF47-4361-837B-F5F9D8D16E47}">
      <dsp:nvSpPr>
        <dsp:cNvPr id="0" name=""/>
        <dsp:cNvSpPr/>
      </dsp:nvSpPr>
      <dsp:spPr>
        <a:xfrm rot="5400000">
          <a:off x="524850" y="1540597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1563470"/>
        <a:ext cx="164681" cy="160107"/>
      </dsp:txXfrm>
    </dsp:sp>
    <dsp:sp modelId="{1E573E10-1303-4762-B62A-844C052B243A}">
      <dsp:nvSpPr>
        <dsp:cNvPr id="0" name=""/>
        <dsp:cNvSpPr/>
      </dsp:nvSpPr>
      <dsp:spPr>
        <a:xfrm>
          <a:off x="0" y="1830314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Démonstration</a:t>
          </a:r>
        </a:p>
      </dsp:txBody>
      <dsp:txXfrm>
        <a:off x="17864" y="1848178"/>
        <a:ext cx="1242697" cy="574203"/>
      </dsp:txXfrm>
    </dsp:sp>
    <dsp:sp modelId="{26307229-6A17-4378-950B-F173609B35B5}">
      <dsp:nvSpPr>
        <dsp:cNvPr id="0" name=""/>
        <dsp:cNvSpPr/>
      </dsp:nvSpPr>
      <dsp:spPr>
        <a:xfrm rot="5400000">
          <a:off x="524850" y="2455494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2478367"/>
        <a:ext cx="164681" cy="160107"/>
      </dsp:txXfrm>
    </dsp:sp>
    <dsp:sp modelId="{16CCEBDD-05B6-484F-8C1C-114549335208}">
      <dsp:nvSpPr>
        <dsp:cNvPr id="0" name=""/>
        <dsp:cNvSpPr/>
      </dsp:nvSpPr>
      <dsp:spPr>
        <a:xfrm>
          <a:off x="0" y="2745211"/>
          <a:ext cx="1278425" cy="609931"/>
        </a:xfrm>
        <a:prstGeom prst="roundRect">
          <a:avLst>
            <a:gd name="adj" fmla="val 10000"/>
          </a:avLst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Leçons </a:t>
          </a:r>
        </a:p>
      </dsp:txBody>
      <dsp:txXfrm>
        <a:off x="17864" y="2763075"/>
        <a:ext cx="1242697" cy="574203"/>
      </dsp:txXfrm>
    </dsp:sp>
    <dsp:sp modelId="{40DB6F33-91BD-4C31-913C-FA1A98EE8D44}">
      <dsp:nvSpPr>
        <dsp:cNvPr id="0" name=""/>
        <dsp:cNvSpPr/>
      </dsp:nvSpPr>
      <dsp:spPr>
        <a:xfrm rot="5400000">
          <a:off x="524850" y="3370391"/>
          <a:ext cx="228724" cy="27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-5400000">
        <a:off x="556872" y="3393264"/>
        <a:ext cx="164681" cy="160107"/>
      </dsp:txXfrm>
    </dsp:sp>
    <dsp:sp modelId="{A4EAD6E1-82F4-40E0-B978-6DBE97C6AB7E}">
      <dsp:nvSpPr>
        <dsp:cNvPr id="0" name=""/>
        <dsp:cNvSpPr/>
      </dsp:nvSpPr>
      <dsp:spPr>
        <a:xfrm>
          <a:off x="0" y="3660108"/>
          <a:ext cx="1278425" cy="609931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Evolution</a:t>
          </a:r>
        </a:p>
      </dsp:txBody>
      <dsp:txXfrm>
        <a:off x="17864" y="3677972"/>
        <a:ext cx="1242697" cy="574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1AC66-5307-4C54-8C42-C224BB4FB5E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AF1F0-2BE5-47FE-90F3-A46A10A23E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03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Principe de l’application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=&gt; utilisateur =&gt; Voyage =&gt; Etapes =&gt; Choses à faire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BE" dirty="0"/>
              <a:t>Fonctionnalités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Organisation = Fonctionnalité principale de l’application. Possibilité de créer un compte utilisateur et de sauvegarder des voyages avec différentes informations.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Informations : L’application fournit des informations liées à une étapes d’un voyage,  telles que la localisation, la température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Suivi:  Elle doit aussi permettre le suivi : Pouvoir marquer une étape comme fait, le suivi du budget.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Annexes de documents :  </a:t>
            </a:r>
            <a:r>
              <a:rPr lang="fr-BE" dirty="0" err="1"/>
              <a:t>exple</a:t>
            </a:r>
            <a:r>
              <a:rPr lang="fr-BE" dirty="0"/>
              <a:t> =&gt; pour un voyage = Tickets avion…; étape = Photos, billets d’entrée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54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 err="1"/>
              <a:t>Back-end</a:t>
            </a:r>
            <a:endParaRPr lang="fr-B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Architecture classique en trois couche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Une couche d’accès à la Base de données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Une couche business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Une couche API chargé d’envoyer les données à une application appelante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BE" dirty="0" err="1"/>
              <a:t>Front-End</a:t>
            </a:r>
            <a:endParaRPr lang="fr-B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En MVC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Le </a:t>
            </a:r>
            <a:r>
              <a:rPr lang="fr-BE" dirty="0" err="1"/>
              <a:t>Front-end</a:t>
            </a:r>
            <a:r>
              <a:rPr lang="fr-BE" dirty="0"/>
              <a:t> consomme mon API ainsi que différentes API et bibliothèques externes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82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4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Difficultés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Difficulté principale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Créer une page dynamique. Choix de partir en ASP MVC plutôt que BLAZOR.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Difficulté secondaire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Interaction entre Javascript et C#.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BE" dirty="0" err="1"/>
              <a:t>Nécéssite</a:t>
            </a:r>
            <a:r>
              <a:rPr lang="fr-BE" dirty="0"/>
              <a:t> d’apprendre JS en profondeur pour.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BE" dirty="0"/>
              <a:t>Acquis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BE" dirty="0"/>
              <a:t>Construire une application de la manière la plus structurée, la plus cohérente possible, càd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Réduire les dépendances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Réduire les duplications de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fr-BE" dirty="0"/>
              <a:t>Respect de ces principes =&gt; a permis de faciliter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La mise à jour de parties de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BE" dirty="0"/>
              <a:t>Le développement de nouvelles </a:t>
            </a:r>
            <a:r>
              <a:rPr lang="fr-BE" dirty="0" err="1"/>
              <a:t>features</a:t>
            </a:r>
            <a:endParaRPr lang="fr-BE" dirty="0"/>
          </a:p>
          <a:p>
            <a:pPr marL="0" lvl="0" indent="0">
              <a:buFont typeface="Arial" panose="020B0604020202020204" pitchFamily="34" charset="0"/>
              <a:buNone/>
            </a:pPr>
            <a:endParaRPr lang="fr-B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fr-BE" dirty="0"/>
              <a:t>	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fr-BE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fr-BE" dirty="0"/>
          </a:p>
          <a:p>
            <a:pPr marL="0" lvl="0" indent="0">
              <a:buFont typeface="Arial" panose="020B0604020202020204" pitchFamily="34" charset="0"/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12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AF1F0-2BE5-47FE-90F3-A46A10A23E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2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4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6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18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17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72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32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47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7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0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9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9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1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6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84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8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4A80-ECE5-412F-BE48-01A642A81C34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CB5CCE-CE54-47EC-A993-BB0581F39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56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4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9" Type="http://schemas.openxmlformats.org/officeDocument/2006/relationships/image" Target="../media/image22.svg"/><Relationship Id="rId21" Type="http://schemas.openxmlformats.org/officeDocument/2006/relationships/image" Target="../media/image4.svg"/><Relationship Id="rId34" Type="http://schemas.openxmlformats.org/officeDocument/2006/relationships/image" Target="../media/image17.png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image" Target="../media/image8.svg"/><Relationship Id="rId33" Type="http://schemas.openxmlformats.org/officeDocument/2006/relationships/image" Target="../media/image16.svg"/><Relationship Id="rId38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image" Target="../media/image3.png"/><Relationship Id="rId29" Type="http://schemas.openxmlformats.org/officeDocument/2006/relationships/image" Target="../media/image12.sv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openxmlformats.org/officeDocument/2006/relationships/image" Target="../media/image20.svg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image" Target="../media/image6.sv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diagramQuickStyle" Target="../diagrams/quickStyle3.xml"/><Relationship Id="rId19" Type="http://schemas.openxmlformats.org/officeDocument/2006/relationships/image" Target="../media/image2.svg"/><Relationship Id="rId31" Type="http://schemas.openxmlformats.org/officeDocument/2006/relationships/image" Target="../media/image14.sv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openxmlformats.org/officeDocument/2006/relationships/image" Target="../media/image5.png"/><Relationship Id="rId27" Type="http://schemas.openxmlformats.org/officeDocument/2006/relationships/image" Target="../media/image10.svg"/><Relationship Id="rId30" Type="http://schemas.openxmlformats.org/officeDocument/2006/relationships/image" Target="../media/image13.png"/><Relationship Id="rId35" Type="http://schemas.openxmlformats.org/officeDocument/2006/relationships/image" Target="../media/image18.svg"/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31.jp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30.jpg"/><Relationship Id="rId4" Type="http://schemas.openxmlformats.org/officeDocument/2006/relationships/diagramLayout" Target="../diagrams/layout7.xml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175DF2-2BC7-4BD5-99EC-9E245FA32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fr-FR" b="1" dirty="0"/>
              <a:t>Bxl Digital - 2022</a:t>
            </a:r>
          </a:p>
          <a:p>
            <a:r>
              <a:rPr lang="fr-FR" b="1" dirty="0" err="1"/>
              <a:t>Deconninck</a:t>
            </a:r>
            <a:r>
              <a:rPr lang="fr-FR" b="1" dirty="0"/>
              <a:t> Corentin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337831-7467-4EB8-ABCD-88F02421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 fontScale="90000"/>
          </a:bodyPr>
          <a:lstStyle/>
          <a:p>
            <a:r>
              <a:rPr lang="fr-FR" sz="4400" b="1" dirty="0"/>
              <a:t>Projet de développement Web </a:t>
            </a:r>
            <a:br>
              <a:rPr lang="fr-FR" sz="6600" b="1" dirty="0"/>
            </a:br>
            <a:r>
              <a:rPr lang="fr-FR" sz="6600" b="1" dirty="0"/>
              <a:t>Trip </a:t>
            </a:r>
            <a:r>
              <a:rPr lang="fr-FR" sz="6600" b="1" dirty="0" err="1"/>
              <a:t>Companion</a:t>
            </a:r>
            <a:endParaRPr lang="fr-FR" sz="6600" b="1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906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4D9A2-42A2-4EB0-8249-25274A13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694F11D-D0BC-4B02-8599-FA3943C3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68376"/>
              </p:ext>
            </p:extLst>
          </p:nvPr>
        </p:nvGraphicFramePr>
        <p:xfrm>
          <a:off x="2589213" y="1738648"/>
          <a:ext cx="8915400" cy="417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910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21DBF-4E30-4EC6-A656-3D8A2182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fr-BE" dirty="0"/>
              <a:t>Présentation</a:t>
            </a:r>
          </a:p>
        </p:txBody>
      </p:sp>
      <p:graphicFrame>
        <p:nvGraphicFramePr>
          <p:cNvPr id="30" name="Espace réservé du contenu 29">
            <a:extLst>
              <a:ext uri="{FF2B5EF4-FFF2-40B4-BE49-F238E27FC236}">
                <a16:creationId xmlns:a16="http://schemas.microsoft.com/office/drawing/2014/main" id="{E30A69CE-8081-4E0D-B973-FE096FEC5C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5260335"/>
              </p:ext>
            </p:extLst>
          </p:nvPr>
        </p:nvGraphicFramePr>
        <p:xfrm>
          <a:off x="2194181" y="2125663"/>
          <a:ext cx="431323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9" name="Espace réservé du contenu 38">
            <a:extLst>
              <a:ext uri="{FF2B5EF4-FFF2-40B4-BE49-F238E27FC236}">
                <a16:creationId xmlns:a16="http://schemas.microsoft.com/office/drawing/2014/main" id="{FB2EAA47-1771-43AC-AFD0-92C16038E5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495287"/>
              </p:ext>
            </p:extLst>
          </p:nvPr>
        </p:nvGraphicFramePr>
        <p:xfrm>
          <a:off x="7191375" y="2125663"/>
          <a:ext cx="4313238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BFBB793F-B5AB-FC59-2515-A25718C3F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408925"/>
              </p:ext>
            </p:extLst>
          </p:nvPr>
        </p:nvGraphicFramePr>
        <p:xfrm>
          <a:off x="318900" y="1640661"/>
          <a:ext cx="1256298" cy="417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41" name="Graphique 40" descr="Homme">
            <a:extLst>
              <a:ext uri="{FF2B5EF4-FFF2-40B4-BE49-F238E27FC236}">
                <a16:creationId xmlns:a16="http://schemas.microsoft.com/office/drawing/2014/main" id="{D9471CE5-CBB2-4F1F-94BF-A0FEBFC303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97572" y="2319711"/>
            <a:ext cx="506455" cy="506455"/>
          </a:xfrm>
          <a:prstGeom prst="rect">
            <a:avLst/>
          </a:prstGeom>
        </p:spPr>
      </p:pic>
      <p:pic>
        <p:nvPicPr>
          <p:cNvPr id="43" name="Graphique 42" descr="Globe terrestre : Europe et Afrique">
            <a:extLst>
              <a:ext uri="{FF2B5EF4-FFF2-40B4-BE49-F238E27FC236}">
                <a16:creationId xmlns:a16="http://schemas.microsoft.com/office/drawing/2014/main" id="{D58C1B82-A717-4A46-AC3A-DA2361451A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78589" y="3275092"/>
            <a:ext cx="481015" cy="481015"/>
          </a:xfrm>
          <a:prstGeom prst="rect">
            <a:avLst/>
          </a:prstGeom>
        </p:spPr>
      </p:pic>
      <p:pic>
        <p:nvPicPr>
          <p:cNvPr id="45" name="Graphique 44" descr="Globe terrestre : Amériques">
            <a:extLst>
              <a:ext uri="{FF2B5EF4-FFF2-40B4-BE49-F238E27FC236}">
                <a16:creationId xmlns:a16="http://schemas.microsoft.com/office/drawing/2014/main" id="{7E6E724F-1975-424D-9C76-1BE66BF9A37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62997" y="3275091"/>
            <a:ext cx="481015" cy="481015"/>
          </a:xfrm>
          <a:prstGeom prst="rect">
            <a:avLst/>
          </a:prstGeom>
        </p:spPr>
      </p:pic>
      <p:pic>
        <p:nvPicPr>
          <p:cNvPr id="47" name="Graphique 46" descr="Crayon">
            <a:extLst>
              <a:ext uri="{FF2B5EF4-FFF2-40B4-BE49-F238E27FC236}">
                <a16:creationId xmlns:a16="http://schemas.microsoft.com/office/drawing/2014/main" id="{20CF6DCA-0A8B-46A9-A924-74D35A9E1F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77448" y="2439276"/>
            <a:ext cx="504423" cy="504423"/>
          </a:xfrm>
          <a:prstGeom prst="rect">
            <a:avLst/>
          </a:prstGeom>
        </p:spPr>
      </p:pic>
      <p:pic>
        <p:nvPicPr>
          <p:cNvPr id="49" name="Graphique 48" descr="Thermomètre">
            <a:extLst>
              <a:ext uri="{FF2B5EF4-FFF2-40B4-BE49-F238E27FC236}">
                <a16:creationId xmlns:a16="http://schemas.microsoft.com/office/drawing/2014/main" id="{EDAB721A-C5A0-4589-8234-A0D007B75C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666989" y="3275091"/>
            <a:ext cx="611109" cy="611109"/>
          </a:xfrm>
          <a:prstGeom prst="rect">
            <a:avLst/>
          </a:prstGeom>
        </p:spPr>
      </p:pic>
      <p:pic>
        <p:nvPicPr>
          <p:cNvPr id="51" name="Graphique 50" descr="Argent">
            <a:extLst>
              <a:ext uri="{FF2B5EF4-FFF2-40B4-BE49-F238E27FC236}">
                <a16:creationId xmlns:a16="http://schemas.microsoft.com/office/drawing/2014/main" id="{2B72FE92-8D3B-4C32-AB20-DE5F89D7F7F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666989" y="4104700"/>
            <a:ext cx="611109" cy="611109"/>
          </a:xfrm>
          <a:prstGeom prst="rect">
            <a:avLst/>
          </a:prstGeom>
        </p:spPr>
      </p:pic>
      <p:pic>
        <p:nvPicPr>
          <p:cNvPr id="55" name="Graphique 54" descr="Marqueur">
            <a:extLst>
              <a:ext uri="{FF2B5EF4-FFF2-40B4-BE49-F238E27FC236}">
                <a16:creationId xmlns:a16="http://schemas.microsoft.com/office/drawing/2014/main" id="{63E5CBED-48FC-45AF-AD3D-04B530CB7C7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93257" y="4278399"/>
            <a:ext cx="625231" cy="625231"/>
          </a:xfrm>
          <a:prstGeom prst="rect">
            <a:avLst/>
          </a:prstGeom>
        </p:spPr>
      </p:pic>
      <p:pic>
        <p:nvPicPr>
          <p:cNvPr id="56" name="Graphique 55" descr="Marqueur">
            <a:extLst>
              <a:ext uri="{FF2B5EF4-FFF2-40B4-BE49-F238E27FC236}">
                <a16:creationId xmlns:a16="http://schemas.microsoft.com/office/drawing/2014/main" id="{BB36BBEF-6995-4455-A09C-65BD4E0444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93899" y="4278399"/>
            <a:ext cx="625231" cy="625231"/>
          </a:xfrm>
          <a:prstGeom prst="rect">
            <a:avLst/>
          </a:prstGeom>
        </p:spPr>
      </p:pic>
      <p:pic>
        <p:nvPicPr>
          <p:cNvPr id="58" name="Graphique 57" descr="Lit">
            <a:extLst>
              <a:ext uri="{FF2B5EF4-FFF2-40B4-BE49-F238E27FC236}">
                <a16:creationId xmlns:a16="http://schemas.microsoft.com/office/drawing/2014/main" id="{CF95A70F-000A-44B6-A925-D03F8599AA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793257" y="5191077"/>
            <a:ext cx="717997" cy="717997"/>
          </a:xfrm>
          <a:prstGeom prst="rect">
            <a:avLst/>
          </a:prstGeom>
        </p:spPr>
      </p:pic>
      <p:pic>
        <p:nvPicPr>
          <p:cNvPr id="60" name="Graphique 59" descr="Bière">
            <a:extLst>
              <a:ext uri="{FF2B5EF4-FFF2-40B4-BE49-F238E27FC236}">
                <a16:creationId xmlns:a16="http://schemas.microsoft.com/office/drawing/2014/main" id="{896EE76F-BE53-43B1-A699-CDD10328F8E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151889" y="5244521"/>
            <a:ext cx="567242" cy="567242"/>
          </a:xfrm>
          <a:prstGeom prst="rect">
            <a:avLst/>
          </a:prstGeom>
        </p:spPr>
      </p:pic>
      <p:pic>
        <p:nvPicPr>
          <p:cNvPr id="62" name="Graphique 61" descr="Caméra">
            <a:extLst>
              <a:ext uri="{FF2B5EF4-FFF2-40B4-BE49-F238E27FC236}">
                <a16:creationId xmlns:a16="http://schemas.microsoft.com/office/drawing/2014/main" id="{8789E531-1FA3-4FA4-92E9-44048BC04B1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403087" y="5244521"/>
            <a:ext cx="636180" cy="636180"/>
          </a:xfrm>
          <a:prstGeom prst="rect">
            <a:avLst/>
          </a:prstGeom>
        </p:spPr>
      </p:pic>
      <p:pic>
        <p:nvPicPr>
          <p:cNvPr id="64" name="Graphique 63" descr="Images">
            <a:extLst>
              <a:ext uri="{FF2B5EF4-FFF2-40B4-BE49-F238E27FC236}">
                <a16:creationId xmlns:a16="http://schemas.microsoft.com/office/drawing/2014/main" id="{E98489BF-E8D7-4E3A-9B9C-9CDD17DB857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377448" y="5060698"/>
            <a:ext cx="504423" cy="5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D3349-2BA1-5E95-A6E7-1C00800F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Architecture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20AF25A-2D49-1DD8-EE90-6AF15A1DC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502592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rganigramme : Disque magnétique 4">
            <a:extLst>
              <a:ext uri="{FF2B5EF4-FFF2-40B4-BE49-F238E27FC236}">
                <a16:creationId xmlns:a16="http://schemas.microsoft.com/office/drawing/2014/main" id="{4CDCFCB9-0198-4405-B742-BE36EB24EEEF}"/>
              </a:ext>
            </a:extLst>
          </p:cNvPr>
          <p:cNvSpPr/>
          <p:nvPr/>
        </p:nvSpPr>
        <p:spPr>
          <a:xfrm>
            <a:off x="5007734" y="5816320"/>
            <a:ext cx="1043189" cy="829613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DB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4C2D4C-F05C-4094-883E-B7CC5E280C84}"/>
              </a:ext>
            </a:extLst>
          </p:cNvPr>
          <p:cNvSpPr/>
          <p:nvPr/>
        </p:nvSpPr>
        <p:spPr>
          <a:xfrm>
            <a:off x="3867956" y="2822507"/>
            <a:ext cx="3271233" cy="26712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060DA51-040C-416A-97ED-7F4927F5922B}"/>
              </a:ext>
            </a:extLst>
          </p:cNvPr>
          <p:cNvSpPr/>
          <p:nvPr/>
        </p:nvSpPr>
        <p:spPr>
          <a:xfrm>
            <a:off x="4473262" y="4816187"/>
            <a:ext cx="2112135" cy="53223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Data Access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AECE81D-319C-469B-8D59-EAA8C961F1C2}"/>
              </a:ext>
            </a:extLst>
          </p:cNvPr>
          <p:cNvSpPr/>
          <p:nvPr/>
        </p:nvSpPr>
        <p:spPr>
          <a:xfrm>
            <a:off x="4473262" y="3915718"/>
            <a:ext cx="2112135" cy="6003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Business Logic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767C5A6-7B47-4E6E-AB36-29F0E2BCDC75}"/>
              </a:ext>
            </a:extLst>
          </p:cNvPr>
          <p:cNvSpPr/>
          <p:nvPr/>
        </p:nvSpPr>
        <p:spPr>
          <a:xfrm>
            <a:off x="4473262" y="3015249"/>
            <a:ext cx="2112135" cy="60034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API</a:t>
            </a:r>
          </a:p>
        </p:txBody>
      </p:sp>
      <p:sp>
        <p:nvSpPr>
          <p:cNvPr id="12" name="Rectangle : avec coins supérieurs arrondis 11">
            <a:extLst>
              <a:ext uri="{FF2B5EF4-FFF2-40B4-BE49-F238E27FC236}">
                <a16:creationId xmlns:a16="http://schemas.microsoft.com/office/drawing/2014/main" id="{9B57E901-FB8B-4204-86C7-D25620F681AE}"/>
              </a:ext>
            </a:extLst>
          </p:cNvPr>
          <p:cNvSpPr/>
          <p:nvPr/>
        </p:nvSpPr>
        <p:spPr>
          <a:xfrm>
            <a:off x="4820990" y="1567216"/>
            <a:ext cx="3953815" cy="617198"/>
          </a:xfrm>
          <a:prstGeom prst="round2Same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MVC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D0CD7A9-CF7D-4BCB-B493-62956F506A81}"/>
              </a:ext>
            </a:extLst>
          </p:cNvPr>
          <p:cNvSpPr txBox="1"/>
          <p:nvPr/>
        </p:nvSpPr>
        <p:spPr>
          <a:xfrm>
            <a:off x="2060620" y="3915718"/>
            <a:ext cx="13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Back-end</a:t>
            </a:r>
            <a:endParaRPr lang="fr-BE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666FD34-0737-452E-BBA5-142B45AE960C}"/>
              </a:ext>
            </a:extLst>
          </p:cNvPr>
          <p:cNvSpPr txBox="1"/>
          <p:nvPr/>
        </p:nvSpPr>
        <p:spPr>
          <a:xfrm>
            <a:off x="2592925" y="1715781"/>
            <a:ext cx="12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Front-End</a:t>
            </a:r>
            <a:endParaRPr lang="fr-BE" b="1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EC951E0-066F-4753-B279-6A17B70FF6BF}"/>
              </a:ext>
            </a:extLst>
          </p:cNvPr>
          <p:cNvCxnSpPr>
            <a:cxnSpLocks/>
          </p:cNvCxnSpPr>
          <p:nvPr/>
        </p:nvCxnSpPr>
        <p:spPr>
          <a:xfrm flipH="1">
            <a:off x="5808372" y="2227587"/>
            <a:ext cx="296031" cy="478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D0622D3-DF6B-4E2D-A094-EC8266D29D75}"/>
              </a:ext>
            </a:extLst>
          </p:cNvPr>
          <p:cNvCxnSpPr>
            <a:stCxn id="6" idx="2"/>
          </p:cNvCxnSpPr>
          <p:nvPr/>
        </p:nvCxnSpPr>
        <p:spPr>
          <a:xfrm flipH="1">
            <a:off x="5503572" y="5493733"/>
            <a:ext cx="1" cy="300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232EF0DB-6DEC-4E9A-AEFC-CCCA6B3EEB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4169" y="2752045"/>
            <a:ext cx="1473380" cy="5118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BDBE357-F45B-4C69-B460-A7C4BE7AD7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5474" y="3483698"/>
            <a:ext cx="1421416" cy="674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8A2326F-B9D4-4298-BACF-FC42EF9427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4805" y="4401126"/>
            <a:ext cx="1473380" cy="470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4EC5981-4F1F-411D-94D9-7625E1437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1495" y="5134508"/>
            <a:ext cx="1525345" cy="427827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A0B538B-7333-4055-B174-D20496ECE605}"/>
              </a:ext>
            </a:extLst>
          </p:cNvPr>
          <p:cNvCxnSpPr>
            <a:cxnSpLocks/>
          </p:cNvCxnSpPr>
          <p:nvPr/>
        </p:nvCxnSpPr>
        <p:spPr>
          <a:xfrm>
            <a:off x="7791718" y="2269143"/>
            <a:ext cx="296214" cy="383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6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14C0A-6768-413E-8B7F-31D28622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5400" dirty="0"/>
              <a:t>Démonstration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C3725F6-B168-4E0E-8C1D-5C50F7376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703311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0831F9AF-D69F-4471-B0FF-A66FC461B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8900" y="2129716"/>
            <a:ext cx="5045507" cy="2989025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292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2AA47-6016-47E6-B381-F99C9354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Leçons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FFA7236-166C-499C-8225-FCDFBB606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459130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Image 23">
            <a:extLst>
              <a:ext uri="{FF2B5EF4-FFF2-40B4-BE49-F238E27FC236}">
                <a16:creationId xmlns:a16="http://schemas.microsoft.com/office/drawing/2014/main" id="{9C7389E8-B31E-4A57-8A36-A617D6FD8D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18" y="2738589"/>
            <a:ext cx="2354568" cy="16454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DA7EECF-C525-4B23-B8D4-60A073F3B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57" y="4861068"/>
            <a:ext cx="926290" cy="1050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054109B-83D4-4106-B98C-A06EEEA158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70" y="4835865"/>
            <a:ext cx="1317347" cy="1075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Éclair 21">
            <a:extLst>
              <a:ext uri="{FF2B5EF4-FFF2-40B4-BE49-F238E27FC236}">
                <a16:creationId xmlns:a16="http://schemas.microsoft.com/office/drawing/2014/main" id="{9AF78D54-029A-4165-A8DB-141C201439C8}"/>
              </a:ext>
            </a:extLst>
          </p:cNvPr>
          <p:cNvSpPr/>
          <p:nvPr/>
        </p:nvSpPr>
        <p:spPr>
          <a:xfrm flipH="1">
            <a:off x="4090227" y="4964397"/>
            <a:ext cx="760220" cy="85318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1C8D1AE-F6C1-4F42-A829-CDAEEAD653AC}"/>
              </a:ext>
            </a:extLst>
          </p:cNvPr>
          <p:cNvSpPr txBox="1"/>
          <p:nvPr/>
        </p:nvSpPr>
        <p:spPr>
          <a:xfrm>
            <a:off x="3353634" y="1698163"/>
            <a:ext cx="2453565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sz="2800" dirty="0"/>
              <a:t>Difficultés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8902D5-4AF7-409F-A42B-608635B542B7}"/>
              </a:ext>
            </a:extLst>
          </p:cNvPr>
          <p:cNvSpPr txBox="1"/>
          <p:nvPr/>
        </p:nvSpPr>
        <p:spPr>
          <a:xfrm>
            <a:off x="7870998" y="1698163"/>
            <a:ext cx="2453565" cy="52322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sz="2800" dirty="0"/>
              <a:t>Acquis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22A1359-AACE-479F-9E2A-B792F57B61D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1"/>
          <a:stretch/>
        </p:blipFill>
        <p:spPr>
          <a:xfrm>
            <a:off x="8156610" y="2888569"/>
            <a:ext cx="1855615" cy="21029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010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C36AC-FA72-4B05-9B32-38DB043B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Evolutions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EEF1CF6F-F1C5-4AD2-A370-C4E86A3BF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931122"/>
              </p:ext>
            </p:extLst>
          </p:nvPr>
        </p:nvGraphicFramePr>
        <p:xfrm>
          <a:off x="2589212" y="1645469"/>
          <a:ext cx="8915400" cy="427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FCF2753-AFDF-4A21-A8B4-CD04C4D36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714688"/>
              </p:ext>
            </p:extLst>
          </p:nvPr>
        </p:nvGraphicFramePr>
        <p:xfrm>
          <a:off x="318900" y="1640661"/>
          <a:ext cx="1278425" cy="4270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8615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8271E-9F27-4406-951F-20767145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DCE0A8-6597-4BCD-A0A0-0EFC9A26F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280" y="1905000"/>
            <a:ext cx="3879439" cy="4232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022032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3819</TotalTime>
  <Words>321</Words>
  <Application>Microsoft Office PowerPoint</Application>
  <PresentationFormat>Grand écran</PresentationFormat>
  <Paragraphs>107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Brin</vt:lpstr>
      <vt:lpstr>Projet de développement Web  Trip Companion</vt:lpstr>
      <vt:lpstr>Introduction</vt:lpstr>
      <vt:lpstr>Présentation</vt:lpstr>
      <vt:lpstr>Architecture</vt:lpstr>
      <vt:lpstr>Démonstration</vt:lpstr>
      <vt:lpstr>Leçons</vt:lpstr>
      <vt:lpstr>Evolutions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DECONNINCK Corentin</dc:creator>
  <cp:lastModifiedBy>DECONNINCK Corentin</cp:lastModifiedBy>
  <cp:revision>97</cp:revision>
  <dcterms:created xsi:type="dcterms:W3CDTF">2022-01-01T15:52:03Z</dcterms:created>
  <dcterms:modified xsi:type="dcterms:W3CDTF">2022-07-27T11:17:31Z</dcterms:modified>
</cp:coreProperties>
</file>