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sldIdLst>
    <p:sldId id="256" r:id="rId2"/>
    <p:sldId id="260" r:id="rId3"/>
    <p:sldId id="265" r:id="rId4"/>
    <p:sldId id="266" r:id="rId5"/>
    <p:sldId id="267" r:id="rId6"/>
    <p:sldId id="268" r:id="rId7"/>
    <p:sldId id="258" r:id="rId8"/>
    <p:sldId id="261" r:id="rId9"/>
    <p:sldId id="259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64852" autoAdjust="0"/>
  </p:normalViewPr>
  <p:slideViewPr>
    <p:cSldViewPr snapToGrid="0">
      <p:cViewPr varScale="1">
        <p:scale>
          <a:sx n="57" d="100"/>
          <a:sy n="57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28B11-F891-4812-9322-3C4243183A53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60FE2D41-638E-4131-AA63-BBC5CA72AAB0}">
      <dgm:prSet phldrT="[Texte]"/>
      <dgm:spPr/>
      <dgm:t>
        <a:bodyPr/>
        <a:lstStyle/>
        <a:p>
          <a:pPr algn="ctr"/>
          <a:r>
            <a:rPr lang="fr-FR" dirty="0"/>
            <a:t>Introduction</a:t>
          </a:r>
        </a:p>
      </dgm:t>
    </dgm:pt>
    <dgm:pt modelId="{8633B747-C5C0-4EE1-8803-198E9E83CAE3}" type="parTrans" cxnId="{7C524942-C0CE-40DE-B4AF-24D5940A5238}">
      <dgm:prSet/>
      <dgm:spPr/>
      <dgm:t>
        <a:bodyPr/>
        <a:lstStyle/>
        <a:p>
          <a:endParaRPr lang="fr-FR"/>
        </a:p>
      </dgm:t>
    </dgm:pt>
    <dgm:pt modelId="{23484664-3F29-45C1-9BAB-18A9A22F1035}" type="sibTrans" cxnId="{7C524942-C0CE-40DE-B4AF-24D5940A5238}">
      <dgm:prSet/>
      <dgm:spPr/>
      <dgm:t>
        <a:bodyPr/>
        <a:lstStyle/>
        <a:p>
          <a:endParaRPr lang="fr-FR"/>
        </a:p>
      </dgm:t>
    </dgm:pt>
    <dgm:pt modelId="{AC54F5FD-8A1A-4CD7-80C5-D81D6496C743}">
      <dgm:prSet phldrT="[Texte]"/>
      <dgm:spPr/>
      <dgm:t>
        <a:bodyPr/>
        <a:lstStyle/>
        <a:p>
          <a:pPr algn="ctr"/>
          <a:r>
            <a:rPr lang="fr-FR" dirty="0"/>
            <a:t>Architecture du projet</a:t>
          </a:r>
        </a:p>
      </dgm:t>
    </dgm:pt>
    <dgm:pt modelId="{5B9D4C48-8AC7-49EE-98A2-3BDDEE660FDB}" type="parTrans" cxnId="{63FC1FBF-1B9F-49A4-B4E7-20E4D99A812A}">
      <dgm:prSet/>
      <dgm:spPr/>
      <dgm:t>
        <a:bodyPr/>
        <a:lstStyle/>
        <a:p>
          <a:endParaRPr lang="fr-FR"/>
        </a:p>
      </dgm:t>
    </dgm:pt>
    <dgm:pt modelId="{8B166A5A-010C-4C1A-ADD0-11F3DA240BD3}" type="sibTrans" cxnId="{63FC1FBF-1B9F-49A4-B4E7-20E4D99A812A}">
      <dgm:prSet/>
      <dgm:spPr/>
      <dgm:t>
        <a:bodyPr/>
        <a:lstStyle/>
        <a:p>
          <a:endParaRPr lang="fr-FR"/>
        </a:p>
      </dgm:t>
    </dgm:pt>
    <dgm:pt modelId="{DF6EDBD7-5656-4F19-9570-65B0237AED06}">
      <dgm:prSet phldrT="[Texte]"/>
      <dgm:spPr/>
      <dgm:t>
        <a:bodyPr/>
        <a:lstStyle/>
        <a:p>
          <a:pPr algn="ctr"/>
          <a:r>
            <a:rPr lang="fr-FR" dirty="0"/>
            <a:t>Démonstration</a:t>
          </a:r>
        </a:p>
      </dgm:t>
    </dgm:pt>
    <dgm:pt modelId="{50899062-2886-47F7-B5CD-61BE29B601A2}" type="parTrans" cxnId="{4298A540-A350-4738-A0C0-757F9A3E6F5C}">
      <dgm:prSet/>
      <dgm:spPr/>
      <dgm:t>
        <a:bodyPr/>
        <a:lstStyle/>
        <a:p>
          <a:endParaRPr lang="fr-FR"/>
        </a:p>
      </dgm:t>
    </dgm:pt>
    <dgm:pt modelId="{CA814D9B-5387-457D-B6E0-642541312FAF}" type="sibTrans" cxnId="{4298A540-A350-4738-A0C0-757F9A3E6F5C}">
      <dgm:prSet/>
      <dgm:spPr/>
      <dgm:t>
        <a:bodyPr/>
        <a:lstStyle/>
        <a:p>
          <a:endParaRPr lang="fr-FR"/>
        </a:p>
      </dgm:t>
    </dgm:pt>
    <dgm:pt modelId="{3719AA01-453B-4C43-A497-D32D276F6436}">
      <dgm:prSet phldrT="[Texte]"/>
      <dgm:spPr/>
      <dgm:t>
        <a:bodyPr/>
        <a:lstStyle/>
        <a:p>
          <a:pPr algn="ctr"/>
          <a:r>
            <a:rPr lang="fr-FR" dirty="0"/>
            <a:t>Leçons</a:t>
          </a:r>
        </a:p>
      </dgm:t>
    </dgm:pt>
    <dgm:pt modelId="{4B7CEF5A-D173-457B-84D9-CE6CB24FE1E6}" type="parTrans" cxnId="{35959D7B-709F-4EF2-9446-45A6A66B7BF0}">
      <dgm:prSet/>
      <dgm:spPr/>
      <dgm:t>
        <a:bodyPr/>
        <a:lstStyle/>
        <a:p>
          <a:endParaRPr lang="fr-FR"/>
        </a:p>
      </dgm:t>
    </dgm:pt>
    <dgm:pt modelId="{ED7F61E0-0DCF-4968-BEB3-3A150FA8A7E8}" type="sibTrans" cxnId="{35959D7B-709F-4EF2-9446-45A6A66B7BF0}">
      <dgm:prSet/>
      <dgm:spPr/>
      <dgm:t>
        <a:bodyPr/>
        <a:lstStyle/>
        <a:p>
          <a:endParaRPr lang="fr-FR"/>
        </a:p>
      </dgm:t>
    </dgm:pt>
    <dgm:pt modelId="{245AE432-BD3D-4780-A98F-D11944144CAF}">
      <dgm:prSet phldrT="[Texte]"/>
      <dgm:spPr/>
      <dgm:t>
        <a:bodyPr/>
        <a:lstStyle/>
        <a:p>
          <a:pPr algn="ctr"/>
          <a:r>
            <a:rPr lang="fr-FR" dirty="0"/>
            <a:t>Conclusion</a:t>
          </a:r>
        </a:p>
      </dgm:t>
    </dgm:pt>
    <dgm:pt modelId="{1D01F956-DB6B-4B8B-8459-33AC78EEB20C}" type="parTrans" cxnId="{D10A8B05-BB49-48C6-8432-719EDDDB9555}">
      <dgm:prSet/>
      <dgm:spPr/>
      <dgm:t>
        <a:bodyPr/>
        <a:lstStyle/>
        <a:p>
          <a:endParaRPr lang="fr-FR"/>
        </a:p>
      </dgm:t>
    </dgm:pt>
    <dgm:pt modelId="{B0AE2B1B-597C-4341-98E2-545700CDFF52}" type="sibTrans" cxnId="{D10A8B05-BB49-48C6-8432-719EDDDB9555}">
      <dgm:prSet/>
      <dgm:spPr/>
      <dgm:t>
        <a:bodyPr/>
        <a:lstStyle/>
        <a:p>
          <a:endParaRPr lang="fr-FR"/>
        </a:p>
      </dgm:t>
    </dgm:pt>
    <dgm:pt modelId="{3F888099-63D8-40F2-A2D2-5F6C161050BB}" type="pres">
      <dgm:prSet presAssocID="{FD028B11-F891-4812-9322-3C4243183A53}" presName="outerComposite" presStyleCnt="0">
        <dgm:presLayoutVars>
          <dgm:chMax val="5"/>
          <dgm:dir/>
          <dgm:resizeHandles val="exact"/>
        </dgm:presLayoutVars>
      </dgm:prSet>
      <dgm:spPr/>
    </dgm:pt>
    <dgm:pt modelId="{9D323191-587E-4880-BE15-22E8E821098D}" type="pres">
      <dgm:prSet presAssocID="{FD028B11-F891-4812-9322-3C4243183A53}" presName="dummyMaxCanvas" presStyleCnt="0">
        <dgm:presLayoutVars/>
      </dgm:prSet>
      <dgm:spPr/>
    </dgm:pt>
    <dgm:pt modelId="{4E5825EA-F755-47F8-9B21-4F2140E950CC}" type="pres">
      <dgm:prSet presAssocID="{FD028B11-F891-4812-9322-3C4243183A53}" presName="FiveNodes_1" presStyleLbl="node1" presStyleIdx="0" presStyleCnt="5" custLinFactNeighborX="-2286" custLinFactNeighborY="-1451">
        <dgm:presLayoutVars>
          <dgm:bulletEnabled val="1"/>
        </dgm:presLayoutVars>
      </dgm:prSet>
      <dgm:spPr/>
    </dgm:pt>
    <dgm:pt modelId="{50DD36E3-3A26-4697-B6C7-D41BE202B04E}" type="pres">
      <dgm:prSet presAssocID="{FD028B11-F891-4812-9322-3C4243183A53}" presName="FiveNodes_2" presStyleLbl="node1" presStyleIdx="1" presStyleCnt="5">
        <dgm:presLayoutVars>
          <dgm:bulletEnabled val="1"/>
        </dgm:presLayoutVars>
      </dgm:prSet>
      <dgm:spPr/>
    </dgm:pt>
    <dgm:pt modelId="{050BB192-08ED-457F-ACF2-44C7FBB2860E}" type="pres">
      <dgm:prSet presAssocID="{FD028B11-F891-4812-9322-3C4243183A53}" presName="FiveNodes_3" presStyleLbl="node1" presStyleIdx="2" presStyleCnt="5">
        <dgm:presLayoutVars>
          <dgm:bulletEnabled val="1"/>
        </dgm:presLayoutVars>
      </dgm:prSet>
      <dgm:spPr/>
    </dgm:pt>
    <dgm:pt modelId="{18BF58BF-1016-4193-BC62-349A82B7330C}" type="pres">
      <dgm:prSet presAssocID="{FD028B11-F891-4812-9322-3C4243183A53}" presName="FiveNodes_4" presStyleLbl="node1" presStyleIdx="3" presStyleCnt="5">
        <dgm:presLayoutVars>
          <dgm:bulletEnabled val="1"/>
        </dgm:presLayoutVars>
      </dgm:prSet>
      <dgm:spPr/>
    </dgm:pt>
    <dgm:pt modelId="{BA6EA8B4-47C4-4A5B-A0AA-17F61CC4BB26}" type="pres">
      <dgm:prSet presAssocID="{FD028B11-F891-4812-9322-3C4243183A53}" presName="FiveNodes_5" presStyleLbl="node1" presStyleIdx="4" presStyleCnt="5">
        <dgm:presLayoutVars>
          <dgm:bulletEnabled val="1"/>
        </dgm:presLayoutVars>
      </dgm:prSet>
      <dgm:spPr/>
    </dgm:pt>
    <dgm:pt modelId="{F4868825-3F81-4026-87C8-9B5536EBEA20}" type="pres">
      <dgm:prSet presAssocID="{FD028B11-F891-4812-9322-3C4243183A53}" presName="FiveConn_1-2" presStyleLbl="fgAccFollowNode1" presStyleIdx="0" presStyleCnt="4">
        <dgm:presLayoutVars>
          <dgm:bulletEnabled val="1"/>
        </dgm:presLayoutVars>
      </dgm:prSet>
      <dgm:spPr/>
    </dgm:pt>
    <dgm:pt modelId="{82E63497-A74C-4D13-9D46-9898B3668B78}" type="pres">
      <dgm:prSet presAssocID="{FD028B11-F891-4812-9322-3C4243183A53}" presName="FiveConn_2-3" presStyleLbl="fgAccFollowNode1" presStyleIdx="1" presStyleCnt="4">
        <dgm:presLayoutVars>
          <dgm:bulletEnabled val="1"/>
        </dgm:presLayoutVars>
      </dgm:prSet>
      <dgm:spPr/>
    </dgm:pt>
    <dgm:pt modelId="{FC822211-B157-45F9-B9AE-44654BBB7B67}" type="pres">
      <dgm:prSet presAssocID="{FD028B11-F891-4812-9322-3C4243183A53}" presName="FiveConn_3-4" presStyleLbl="fgAccFollowNode1" presStyleIdx="2" presStyleCnt="4">
        <dgm:presLayoutVars>
          <dgm:bulletEnabled val="1"/>
        </dgm:presLayoutVars>
      </dgm:prSet>
      <dgm:spPr/>
    </dgm:pt>
    <dgm:pt modelId="{B0A331BA-A4F3-4FDC-B855-FF3A80326C08}" type="pres">
      <dgm:prSet presAssocID="{FD028B11-F891-4812-9322-3C4243183A53}" presName="FiveConn_4-5" presStyleLbl="fgAccFollowNode1" presStyleIdx="3" presStyleCnt="4">
        <dgm:presLayoutVars>
          <dgm:bulletEnabled val="1"/>
        </dgm:presLayoutVars>
      </dgm:prSet>
      <dgm:spPr/>
    </dgm:pt>
    <dgm:pt modelId="{A4979EB9-2676-4F4E-B36F-17E8C161FFBD}" type="pres">
      <dgm:prSet presAssocID="{FD028B11-F891-4812-9322-3C4243183A53}" presName="FiveNodes_1_text" presStyleLbl="node1" presStyleIdx="4" presStyleCnt="5">
        <dgm:presLayoutVars>
          <dgm:bulletEnabled val="1"/>
        </dgm:presLayoutVars>
      </dgm:prSet>
      <dgm:spPr/>
    </dgm:pt>
    <dgm:pt modelId="{281B3FEC-886E-4D7D-8165-BB1940061461}" type="pres">
      <dgm:prSet presAssocID="{FD028B11-F891-4812-9322-3C4243183A53}" presName="FiveNodes_2_text" presStyleLbl="node1" presStyleIdx="4" presStyleCnt="5">
        <dgm:presLayoutVars>
          <dgm:bulletEnabled val="1"/>
        </dgm:presLayoutVars>
      </dgm:prSet>
      <dgm:spPr/>
    </dgm:pt>
    <dgm:pt modelId="{374E6A74-3DFF-40A0-AC19-AFCF5B93CCF6}" type="pres">
      <dgm:prSet presAssocID="{FD028B11-F891-4812-9322-3C4243183A53}" presName="FiveNodes_3_text" presStyleLbl="node1" presStyleIdx="4" presStyleCnt="5">
        <dgm:presLayoutVars>
          <dgm:bulletEnabled val="1"/>
        </dgm:presLayoutVars>
      </dgm:prSet>
      <dgm:spPr/>
    </dgm:pt>
    <dgm:pt modelId="{06724BE8-BF16-4419-8E02-1DD8EF1F97A1}" type="pres">
      <dgm:prSet presAssocID="{FD028B11-F891-4812-9322-3C4243183A53}" presName="FiveNodes_4_text" presStyleLbl="node1" presStyleIdx="4" presStyleCnt="5">
        <dgm:presLayoutVars>
          <dgm:bulletEnabled val="1"/>
        </dgm:presLayoutVars>
      </dgm:prSet>
      <dgm:spPr/>
    </dgm:pt>
    <dgm:pt modelId="{83847CA8-AC5F-46A4-B314-2E2EE2A2D5B2}" type="pres">
      <dgm:prSet presAssocID="{FD028B11-F891-4812-9322-3C4243183A5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10A8B05-BB49-48C6-8432-719EDDDB9555}" srcId="{FD028B11-F891-4812-9322-3C4243183A53}" destId="{245AE432-BD3D-4780-A98F-D11944144CAF}" srcOrd="4" destOrd="0" parTransId="{1D01F956-DB6B-4B8B-8459-33AC78EEB20C}" sibTransId="{B0AE2B1B-597C-4341-98E2-545700CDFF52}"/>
    <dgm:cxn modelId="{2556C50A-9610-474C-870D-4EA6A13A456B}" type="presOf" srcId="{ED7F61E0-0DCF-4968-BEB3-3A150FA8A7E8}" destId="{B0A331BA-A4F3-4FDC-B855-FF3A80326C08}" srcOrd="0" destOrd="0" presId="urn:microsoft.com/office/officeart/2005/8/layout/vProcess5"/>
    <dgm:cxn modelId="{64056D16-2AB5-416A-BE02-AC0FABC44C75}" type="presOf" srcId="{AC54F5FD-8A1A-4CD7-80C5-D81D6496C743}" destId="{281B3FEC-886E-4D7D-8165-BB1940061461}" srcOrd="1" destOrd="0" presId="urn:microsoft.com/office/officeart/2005/8/layout/vProcess5"/>
    <dgm:cxn modelId="{F1F13B26-BC19-410E-8560-2B2CB8B8635A}" type="presOf" srcId="{245AE432-BD3D-4780-A98F-D11944144CAF}" destId="{83847CA8-AC5F-46A4-B314-2E2EE2A2D5B2}" srcOrd="1" destOrd="0" presId="urn:microsoft.com/office/officeart/2005/8/layout/vProcess5"/>
    <dgm:cxn modelId="{995E1F37-B87A-4957-BBD5-91F7C1086078}" type="presOf" srcId="{FD028B11-F891-4812-9322-3C4243183A53}" destId="{3F888099-63D8-40F2-A2D2-5F6C161050BB}" srcOrd="0" destOrd="0" presId="urn:microsoft.com/office/officeart/2005/8/layout/vProcess5"/>
    <dgm:cxn modelId="{4298A540-A350-4738-A0C0-757F9A3E6F5C}" srcId="{FD028B11-F891-4812-9322-3C4243183A53}" destId="{DF6EDBD7-5656-4F19-9570-65B0237AED06}" srcOrd="2" destOrd="0" parTransId="{50899062-2886-47F7-B5CD-61BE29B601A2}" sibTransId="{CA814D9B-5387-457D-B6E0-642541312FAF}"/>
    <dgm:cxn modelId="{7C524942-C0CE-40DE-B4AF-24D5940A5238}" srcId="{FD028B11-F891-4812-9322-3C4243183A53}" destId="{60FE2D41-638E-4131-AA63-BBC5CA72AAB0}" srcOrd="0" destOrd="0" parTransId="{8633B747-C5C0-4EE1-8803-198E9E83CAE3}" sibTransId="{23484664-3F29-45C1-9BAB-18A9A22F1035}"/>
    <dgm:cxn modelId="{2948E069-FEC9-4BC8-8C8B-18B97005B985}" type="presOf" srcId="{60FE2D41-638E-4131-AA63-BBC5CA72AAB0}" destId="{4E5825EA-F755-47F8-9B21-4F2140E950CC}" srcOrd="0" destOrd="0" presId="urn:microsoft.com/office/officeart/2005/8/layout/vProcess5"/>
    <dgm:cxn modelId="{DEA5AD53-79A3-4C4E-A731-F6C769FC9B5A}" type="presOf" srcId="{23484664-3F29-45C1-9BAB-18A9A22F1035}" destId="{F4868825-3F81-4026-87C8-9B5536EBEA20}" srcOrd="0" destOrd="0" presId="urn:microsoft.com/office/officeart/2005/8/layout/vProcess5"/>
    <dgm:cxn modelId="{A0265676-359A-4574-978F-D3A3AD55966D}" type="presOf" srcId="{CA814D9B-5387-457D-B6E0-642541312FAF}" destId="{FC822211-B157-45F9-B9AE-44654BBB7B67}" srcOrd="0" destOrd="0" presId="urn:microsoft.com/office/officeart/2005/8/layout/vProcess5"/>
    <dgm:cxn modelId="{35959D7B-709F-4EF2-9446-45A6A66B7BF0}" srcId="{FD028B11-F891-4812-9322-3C4243183A53}" destId="{3719AA01-453B-4C43-A497-D32D276F6436}" srcOrd="3" destOrd="0" parTransId="{4B7CEF5A-D173-457B-84D9-CE6CB24FE1E6}" sibTransId="{ED7F61E0-0DCF-4968-BEB3-3A150FA8A7E8}"/>
    <dgm:cxn modelId="{4CB4F290-835C-4F6D-9D4F-8B335E749264}" type="presOf" srcId="{DF6EDBD7-5656-4F19-9570-65B0237AED06}" destId="{050BB192-08ED-457F-ACF2-44C7FBB2860E}" srcOrd="0" destOrd="0" presId="urn:microsoft.com/office/officeart/2005/8/layout/vProcess5"/>
    <dgm:cxn modelId="{7619B094-0C1A-4268-A2B7-93034CE15554}" type="presOf" srcId="{3719AA01-453B-4C43-A497-D32D276F6436}" destId="{18BF58BF-1016-4193-BC62-349A82B7330C}" srcOrd="0" destOrd="0" presId="urn:microsoft.com/office/officeart/2005/8/layout/vProcess5"/>
    <dgm:cxn modelId="{3FC73A9C-ADBB-4AF9-8ADC-1FAE7DA23DD6}" type="presOf" srcId="{3719AA01-453B-4C43-A497-D32D276F6436}" destId="{06724BE8-BF16-4419-8E02-1DD8EF1F97A1}" srcOrd="1" destOrd="0" presId="urn:microsoft.com/office/officeart/2005/8/layout/vProcess5"/>
    <dgm:cxn modelId="{D277D19C-D5B0-46E9-AD93-51FB8FAAEBBE}" type="presOf" srcId="{60FE2D41-638E-4131-AA63-BBC5CA72AAB0}" destId="{A4979EB9-2676-4F4E-B36F-17E8C161FFBD}" srcOrd="1" destOrd="0" presId="urn:microsoft.com/office/officeart/2005/8/layout/vProcess5"/>
    <dgm:cxn modelId="{A1C3C9B5-E24B-4881-AEDE-ADD031B4C99A}" type="presOf" srcId="{8B166A5A-010C-4C1A-ADD0-11F3DA240BD3}" destId="{82E63497-A74C-4D13-9D46-9898B3668B78}" srcOrd="0" destOrd="0" presId="urn:microsoft.com/office/officeart/2005/8/layout/vProcess5"/>
    <dgm:cxn modelId="{63FC1FBF-1B9F-49A4-B4E7-20E4D99A812A}" srcId="{FD028B11-F891-4812-9322-3C4243183A53}" destId="{AC54F5FD-8A1A-4CD7-80C5-D81D6496C743}" srcOrd="1" destOrd="0" parTransId="{5B9D4C48-8AC7-49EE-98A2-3BDDEE660FDB}" sibTransId="{8B166A5A-010C-4C1A-ADD0-11F3DA240BD3}"/>
    <dgm:cxn modelId="{BAA487C6-C10E-4559-A1E6-AB9CA97FF5BF}" type="presOf" srcId="{245AE432-BD3D-4780-A98F-D11944144CAF}" destId="{BA6EA8B4-47C4-4A5B-A0AA-17F61CC4BB26}" srcOrd="0" destOrd="0" presId="urn:microsoft.com/office/officeart/2005/8/layout/vProcess5"/>
    <dgm:cxn modelId="{778415ED-9ED8-4E48-A5CA-21C8868A1FE1}" type="presOf" srcId="{DF6EDBD7-5656-4F19-9570-65B0237AED06}" destId="{374E6A74-3DFF-40A0-AC19-AFCF5B93CCF6}" srcOrd="1" destOrd="0" presId="urn:microsoft.com/office/officeart/2005/8/layout/vProcess5"/>
    <dgm:cxn modelId="{443867FC-0BC1-409A-91B6-E1C7671265A2}" type="presOf" srcId="{AC54F5FD-8A1A-4CD7-80C5-D81D6496C743}" destId="{50DD36E3-3A26-4697-B6C7-D41BE202B04E}" srcOrd="0" destOrd="0" presId="urn:microsoft.com/office/officeart/2005/8/layout/vProcess5"/>
    <dgm:cxn modelId="{C5E11145-43CB-4DD6-A545-9707A1A4EA9D}" type="presParOf" srcId="{3F888099-63D8-40F2-A2D2-5F6C161050BB}" destId="{9D323191-587E-4880-BE15-22E8E821098D}" srcOrd="0" destOrd="0" presId="urn:microsoft.com/office/officeart/2005/8/layout/vProcess5"/>
    <dgm:cxn modelId="{237BCE99-A95B-4DE4-A083-EB72F243ED37}" type="presParOf" srcId="{3F888099-63D8-40F2-A2D2-5F6C161050BB}" destId="{4E5825EA-F755-47F8-9B21-4F2140E950CC}" srcOrd="1" destOrd="0" presId="urn:microsoft.com/office/officeart/2005/8/layout/vProcess5"/>
    <dgm:cxn modelId="{E923D256-DEF8-4A85-94FC-4F49CEB23E40}" type="presParOf" srcId="{3F888099-63D8-40F2-A2D2-5F6C161050BB}" destId="{50DD36E3-3A26-4697-B6C7-D41BE202B04E}" srcOrd="2" destOrd="0" presId="urn:microsoft.com/office/officeart/2005/8/layout/vProcess5"/>
    <dgm:cxn modelId="{B9A5526F-1862-4758-8142-ACBCD6758588}" type="presParOf" srcId="{3F888099-63D8-40F2-A2D2-5F6C161050BB}" destId="{050BB192-08ED-457F-ACF2-44C7FBB2860E}" srcOrd="3" destOrd="0" presId="urn:microsoft.com/office/officeart/2005/8/layout/vProcess5"/>
    <dgm:cxn modelId="{ADB52A77-6858-44E2-A249-688FAA406D63}" type="presParOf" srcId="{3F888099-63D8-40F2-A2D2-5F6C161050BB}" destId="{18BF58BF-1016-4193-BC62-349A82B7330C}" srcOrd="4" destOrd="0" presId="urn:microsoft.com/office/officeart/2005/8/layout/vProcess5"/>
    <dgm:cxn modelId="{3E8B3607-D909-4AEB-9627-A3BD03B2177C}" type="presParOf" srcId="{3F888099-63D8-40F2-A2D2-5F6C161050BB}" destId="{BA6EA8B4-47C4-4A5B-A0AA-17F61CC4BB26}" srcOrd="5" destOrd="0" presId="urn:microsoft.com/office/officeart/2005/8/layout/vProcess5"/>
    <dgm:cxn modelId="{F93FE631-A0BC-4173-A6DD-AA7201CA2AB5}" type="presParOf" srcId="{3F888099-63D8-40F2-A2D2-5F6C161050BB}" destId="{F4868825-3F81-4026-87C8-9B5536EBEA20}" srcOrd="6" destOrd="0" presId="urn:microsoft.com/office/officeart/2005/8/layout/vProcess5"/>
    <dgm:cxn modelId="{B634BC4B-89AA-4995-AB1F-DEB948321898}" type="presParOf" srcId="{3F888099-63D8-40F2-A2D2-5F6C161050BB}" destId="{82E63497-A74C-4D13-9D46-9898B3668B78}" srcOrd="7" destOrd="0" presId="urn:microsoft.com/office/officeart/2005/8/layout/vProcess5"/>
    <dgm:cxn modelId="{354F6509-2FC8-4EFC-A835-130C4EB7E175}" type="presParOf" srcId="{3F888099-63D8-40F2-A2D2-5F6C161050BB}" destId="{FC822211-B157-45F9-B9AE-44654BBB7B67}" srcOrd="8" destOrd="0" presId="urn:microsoft.com/office/officeart/2005/8/layout/vProcess5"/>
    <dgm:cxn modelId="{8A04969D-709C-4FCE-89F0-8FD9B29D5371}" type="presParOf" srcId="{3F888099-63D8-40F2-A2D2-5F6C161050BB}" destId="{B0A331BA-A4F3-4FDC-B855-FF3A80326C08}" srcOrd="9" destOrd="0" presId="urn:microsoft.com/office/officeart/2005/8/layout/vProcess5"/>
    <dgm:cxn modelId="{A0E2C7F7-5763-43DC-B430-8BBD31AC7FD6}" type="presParOf" srcId="{3F888099-63D8-40F2-A2D2-5F6C161050BB}" destId="{A4979EB9-2676-4F4E-B36F-17E8C161FFBD}" srcOrd="10" destOrd="0" presId="urn:microsoft.com/office/officeart/2005/8/layout/vProcess5"/>
    <dgm:cxn modelId="{0AE559D1-6A37-48B1-9C7B-1CB3A337A8A0}" type="presParOf" srcId="{3F888099-63D8-40F2-A2D2-5F6C161050BB}" destId="{281B3FEC-886E-4D7D-8165-BB1940061461}" srcOrd="11" destOrd="0" presId="urn:microsoft.com/office/officeart/2005/8/layout/vProcess5"/>
    <dgm:cxn modelId="{B693E922-2896-4404-9395-0D5B069DB342}" type="presParOf" srcId="{3F888099-63D8-40F2-A2D2-5F6C161050BB}" destId="{374E6A74-3DFF-40A0-AC19-AFCF5B93CCF6}" srcOrd="12" destOrd="0" presId="urn:microsoft.com/office/officeart/2005/8/layout/vProcess5"/>
    <dgm:cxn modelId="{5226B364-C178-40C7-BC15-F07907E1C224}" type="presParOf" srcId="{3F888099-63D8-40F2-A2D2-5F6C161050BB}" destId="{06724BE8-BF16-4419-8E02-1DD8EF1F97A1}" srcOrd="13" destOrd="0" presId="urn:microsoft.com/office/officeart/2005/8/layout/vProcess5"/>
    <dgm:cxn modelId="{139049F7-90AC-479E-9B48-67CD64D2FE2F}" type="presParOf" srcId="{3F888099-63D8-40F2-A2D2-5F6C161050BB}" destId="{83847CA8-AC5F-46A4-B314-2E2EE2A2D5B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fr-FR" b="1" dirty="0"/>
            <a:t>Git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tx2"/>
        </a:solidFill>
      </dgm:spPr>
      <dgm:t>
        <a:bodyPr/>
        <a:lstStyle/>
        <a:p>
          <a:pPr>
            <a:lnSpc>
              <a:spcPct val="100000"/>
            </a:lnSpc>
          </a:pPr>
          <a:r>
            <a:rPr lang="fr-FR" b="1" dirty="0"/>
            <a:t>GitHuB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fr-FR" b="1" dirty="0"/>
            <a:t>Avantages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8F85C300-838A-47C4-8029-5F6D756B6837}" type="presOf" srcId="{D30DE22F-902E-40CC-B866-0EFDE39C7DAB}" destId="{26307229-6A17-4378-950B-F173609B35B5}" srcOrd="0" destOrd="0" presId="urn:microsoft.com/office/officeart/2005/8/layout/process2"/>
    <dgm:cxn modelId="{E7920011-BCC7-4F54-A77C-FAF65E7BA05F}" type="presOf" srcId="{47C917C7-095A-44B6-BD64-71BDCC9ABF14}" destId="{A4E75AE0-330D-4064-A8AB-491DDE709DAF}" srcOrd="1" destOrd="0" presId="urn:microsoft.com/office/officeart/2005/8/layout/process2"/>
    <dgm:cxn modelId="{08769118-7644-4C00-BD86-2B9950C181EF}" type="presOf" srcId="{5D73054D-D972-4847-AAAB-1E5839B977C4}" destId="{F7A7315C-57EC-45B1-A9A6-D4410759267F}" srcOrd="0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AEA7FF27-A750-4D03-AD09-1434FA9094AB}" type="presOf" srcId="{4155ED20-5331-46EC-8462-68063089D474}" destId="{1E573E10-1303-4762-B62A-844C052B243A}" srcOrd="0" destOrd="0" presId="urn:microsoft.com/office/officeart/2005/8/layout/process2"/>
    <dgm:cxn modelId="{30174E3C-818B-4ABB-8564-E11250C2CB9B}" type="presOf" srcId="{7594167B-FE81-4164-8AB6-7240999E1910}" destId="{CB18A50A-4B36-4D69-8962-458F29F34CFD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9BBE54C-D274-4FBF-8EDF-7AFF6BA0B9CF}" type="presOf" srcId="{B7943D32-4CAF-4380-96A3-C28476A437ED}" destId="{A4EAD6E1-82F4-40E0-B978-6DBE97C6AB7E}" srcOrd="0" destOrd="0" presId="urn:microsoft.com/office/officeart/2005/8/layout/process2"/>
    <dgm:cxn modelId="{7EC8AE6D-B1F7-44B3-B3C2-C9A77F9FDEC6}" type="presOf" srcId="{E610EFF8-1097-483B-A445-DD9782419BD6}" destId="{40DB6F33-91BD-4C31-913C-FA1A98EE8D44}" srcOrd="0" destOrd="0" presId="urn:microsoft.com/office/officeart/2005/8/layout/process2"/>
    <dgm:cxn modelId="{0B7E9652-3424-4CCB-8550-FCB7726F11E5}" type="presOf" srcId="{D30DE22F-902E-40CC-B866-0EFDE39C7DAB}" destId="{E0A8E275-FF86-4922-ACCC-FB11A29D93EA}" srcOrd="1" destOrd="0" presId="urn:microsoft.com/office/officeart/2005/8/layout/process2"/>
    <dgm:cxn modelId="{A4749080-8957-4D33-9530-12C34B50B5B3}" type="presOf" srcId="{6ED03F14-67D4-4753-91D5-B83FB4ED8343}" destId="{16CCEBDD-05B6-484F-8C1C-114549335208}" srcOrd="0" destOrd="0" presId="urn:microsoft.com/office/officeart/2005/8/layout/process2"/>
    <dgm:cxn modelId="{3BAA9F97-484E-4AF7-B4A4-93D537F51CC6}" type="presOf" srcId="{47C917C7-095A-44B6-BD64-71BDCC9ABF14}" destId="{EB9A2EDA-BF47-4361-837B-F5F9D8D16E47}" srcOrd="0" destOrd="0" presId="urn:microsoft.com/office/officeart/2005/8/layout/process2"/>
    <dgm:cxn modelId="{3D8E429F-F4A6-486A-965E-5284CFEC208D}" type="presOf" srcId="{E610EFF8-1097-483B-A445-DD9782419BD6}" destId="{C186054B-CA4A-4D63-B5F1-CB00B6BF98B1}" srcOrd="1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370F01B9-CC65-4AFB-8074-AD0D2A241C24}" type="presOf" srcId="{33D674F5-6D06-497B-9772-5337BEBB5F87}" destId="{A9C0366E-5B88-48E6-ACC5-42952038A93F}" srcOrd="0" destOrd="0" presId="urn:microsoft.com/office/officeart/2005/8/layout/process2"/>
    <dgm:cxn modelId="{7F3BDCD9-E035-4F06-ACA7-7E77F8324D1D}" type="presOf" srcId="{1BDF8A37-5E1D-4DF9-ABDE-E3F7A287EF6D}" destId="{3E09A5D2-D456-4E07-92DB-69A60FC4A2AB}" srcOrd="1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B7EBAFF2-E255-47BA-AE5E-E6F4552D88F2}" type="presOf" srcId="{1BDF8A37-5E1D-4DF9-ABDE-E3F7A287EF6D}" destId="{25894DD7-8CAB-427A-B622-FE170BB30FEC}" srcOrd="0" destOrd="0" presId="urn:microsoft.com/office/officeart/2005/8/layout/process2"/>
    <dgm:cxn modelId="{C63B283C-A9D1-4248-BB4E-E5077D1BF1C2}" type="presParOf" srcId="{F7A7315C-57EC-45B1-A9A6-D4410759267F}" destId="{CB18A50A-4B36-4D69-8962-458F29F34CFD}" srcOrd="0" destOrd="0" presId="urn:microsoft.com/office/officeart/2005/8/layout/process2"/>
    <dgm:cxn modelId="{B679F5CB-100E-472C-9892-192E61C34AF1}" type="presParOf" srcId="{F7A7315C-57EC-45B1-A9A6-D4410759267F}" destId="{25894DD7-8CAB-427A-B622-FE170BB30FEC}" srcOrd="1" destOrd="0" presId="urn:microsoft.com/office/officeart/2005/8/layout/process2"/>
    <dgm:cxn modelId="{99C4592D-E7AA-45B6-80EC-E592AA3747B2}" type="presParOf" srcId="{25894DD7-8CAB-427A-B622-FE170BB30FEC}" destId="{3E09A5D2-D456-4E07-92DB-69A60FC4A2AB}" srcOrd="0" destOrd="0" presId="urn:microsoft.com/office/officeart/2005/8/layout/process2"/>
    <dgm:cxn modelId="{11B95152-DBE0-450C-8266-ACF09D411BD0}" type="presParOf" srcId="{F7A7315C-57EC-45B1-A9A6-D4410759267F}" destId="{A9C0366E-5B88-48E6-ACC5-42952038A93F}" srcOrd="2" destOrd="0" presId="urn:microsoft.com/office/officeart/2005/8/layout/process2"/>
    <dgm:cxn modelId="{5F54CAAD-F158-4B74-B9D3-D8FEB9F7C42D}" type="presParOf" srcId="{F7A7315C-57EC-45B1-A9A6-D4410759267F}" destId="{EB9A2EDA-BF47-4361-837B-F5F9D8D16E47}" srcOrd="3" destOrd="0" presId="urn:microsoft.com/office/officeart/2005/8/layout/process2"/>
    <dgm:cxn modelId="{CF3B4F21-71B9-4E8C-9B84-353BC0325C6F}" type="presParOf" srcId="{EB9A2EDA-BF47-4361-837B-F5F9D8D16E47}" destId="{A4E75AE0-330D-4064-A8AB-491DDE709DAF}" srcOrd="0" destOrd="0" presId="urn:microsoft.com/office/officeart/2005/8/layout/process2"/>
    <dgm:cxn modelId="{AF0D3BCD-DB21-4A36-BDEC-98A5B12B6B22}" type="presParOf" srcId="{F7A7315C-57EC-45B1-A9A6-D4410759267F}" destId="{1E573E10-1303-4762-B62A-844C052B243A}" srcOrd="4" destOrd="0" presId="urn:microsoft.com/office/officeart/2005/8/layout/process2"/>
    <dgm:cxn modelId="{D3AD9410-AEE3-45D0-BAF0-A36EE49AE829}" type="presParOf" srcId="{F7A7315C-57EC-45B1-A9A6-D4410759267F}" destId="{26307229-6A17-4378-950B-F173609B35B5}" srcOrd="5" destOrd="0" presId="urn:microsoft.com/office/officeart/2005/8/layout/process2"/>
    <dgm:cxn modelId="{90D1D99D-DD2A-4E2C-940D-0E1943960C9D}" type="presParOf" srcId="{26307229-6A17-4378-950B-F173609B35B5}" destId="{E0A8E275-FF86-4922-ACCC-FB11A29D93EA}" srcOrd="0" destOrd="0" presId="urn:microsoft.com/office/officeart/2005/8/layout/process2"/>
    <dgm:cxn modelId="{77256EB5-6E42-4598-820E-57C409DB13E5}" type="presParOf" srcId="{F7A7315C-57EC-45B1-A9A6-D4410759267F}" destId="{16CCEBDD-05B6-484F-8C1C-114549335208}" srcOrd="6" destOrd="0" presId="urn:microsoft.com/office/officeart/2005/8/layout/process2"/>
    <dgm:cxn modelId="{12F02FC9-FF77-4FEC-829F-AEC7C80C0757}" type="presParOf" srcId="{F7A7315C-57EC-45B1-A9A6-D4410759267F}" destId="{40DB6F33-91BD-4C31-913C-FA1A98EE8D44}" srcOrd="7" destOrd="0" presId="urn:microsoft.com/office/officeart/2005/8/layout/process2"/>
    <dgm:cxn modelId="{3554DC8D-1AC6-49DC-9A1F-64B3C078EB0C}" type="presParOf" srcId="{40DB6F33-91BD-4C31-913C-FA1A98EE8D44}" destId="{C186054B-CA4A-4D63-B5F1-CB00B6BF98B1}" srcOrd="0" destOrd="0" presId="urn:microsoft.com/office/officeart/2005/8/layout/process2"/>
    <dgm:cxn modelId="{D2570EB2-9FD2-426C-AF78-2535AAF4F457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Git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GitHub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Avantages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496BFA4-6BEB-4A66-B2C4-37D1BDAAB9F9}" type="doc">
      <dgm:prSet loTypeId="urn:microsoft.com/office/officeart/2005/8/layout/cycle6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A2B2FD6-695C-403D-AB0E-13434204E905}">
      <dgm:prSet phldrT="[Texte]"/>
      <dgm:spPr/>
      <dgm:t>
        <a:bodyPr/>
        <a:lstStyle/>
        <a:p>
          <a:r>
            <a:rPr lang="fr-FR" dirty="0"/>
            <a:t>Collaboration</a:t>
          </a:r>
        </a:p>
      </dgm:t>
    </dgm:pt>
    <dgm:pt modelId="{90A4CCF3-33A5-49C6-9C5D-FADCA9DB8C65}" type="parTrans" cxnId="{76B74A2D-2951-42FC-AB55-E2950D536CA4}">
      <dgm:prSet/>
      <dgm:spPr/>
      <dgm:t>
        <a:bodyPr/>
        <a:lstStyle/>
        <a:p>
          <a:endParaRPr lang="fr-FR"/>
        </a:p>
      </dgm:t>
    </dgm:pt>
    <dgm:pt modelId="{904DD6C6-D22B-4D54-A819-07C381E50738}" type="sibTrans" cxnId="{76B74A2D-2951-42FC-AB55-E2950D536CA4}">
      <dgm:prSet/>
      <dgm:spPr/>
      <dgm:t>
        <a:bodyPr/>
        <a:lstStyle/>
        <a:p>
          <a:endParaRPr lang="fr-FR"/>
        </a:p>
      </dgm:t>
    </dgm:pt>
    <dgm:pt modelId="{77A43401-2050-4242-B2CC-45E4B7DEC745}">
      <dgm:prSet phldrT="[Texte]"/>
      <dgm:spPr/>
      <dgm:t>
        <a:bodyPr/>
        <a:lstStyle/>
        <a:p>
          <a:r>
            <a:rPr lang="fr-FR" dirty="0"/>
            <a:t>Sécurité</a:t>
          </a:r>
        </a:p>
      </dgm:t>
    </dgm:pt>
    <dgm:pt modelId="{61F06BFB-07BA-4ABB-87FF-6ED8BA9CBF20}" type="parTrans" cxnId="{5551128F-75BF-4692-A14C-AA5E48253555}">
      <dgm:prSet/>
      <dgm:spPr/>
      <dgm:t>
        <a:bodyPr/>
        <a:lstStyle/>
        <a:p>
          <a:endParaRPr lang="fr-FR"/>
        </a:p>
      </dgm:t>
    </dgm:pt>
    <dgm:pt modelId="{E39ED2AC-A879-463E-8BCB-85FC5DABD2E6}" type="sibTrans" cxnId="{5551128F-75BF-4692-A14C-AA5E48253555}">
      <dgm:prSet/>
      <dgm:spPr/>
      <dgm:t>
        <a:bodyPr/>
        <a:lstStyle/>
        <a:p>
          <a:endParaRPr lang="fr-FR"/>
        </a:p>
      </dgm:t>
    </dgm:pt>
    <dgm:pt modelId="{3253F815-5265-4B25-AF7D-BDFED33B159D}">
      <dgm:prSet phldrT="[Texte]"/>
      <dgm:spPr/>
      <dgm:t>
        <a:bodyPr/>
        <a:lstStyle/>
        <a:p>
          <a:r>
            <a:rPr lang="fr-FR" dirty="0"/>
            <a:t>Intégration</a:t>
          </a:r>
        </a:p>
      </dgm:t>
    </dgm:pt>
    <dgm:pt modelId="{71FB0394-5AD8-4C20-B6A8-3A62BF4B956E}" type="parTrans" cxnId="{5F7D8DA1-1E61-4976-AEDE-56053E9A4A3F}">
      <dgm:prSet/>
      <dgm:spPr/>
      <dgm:t>
        <a:bodyPr/>
        <a:lstStyle/>
        <a:p>
          <a:endParaRPr lang="fr-FR"/>
        </a:p>
      </dgm:t>
    </dgm:pt>
    <dgm:pt modelId="{2CE63707-9B07-4270-94C0-3F543D2D3542}" type="sibTrans" cxnId="{5F7D8DA1-1E61-4976-AEDE-56053E9A4A3F}">
      <dgm:prSet/>
      <dgm:spPr/>
      <dgm:t>
        <a:bodyPr/>
        <a:lstStyle/>
        <a:p>
          <a:endParaRPr lang="fr-FR"/>
        </a:p>
      </dgm:t>
    </dgm:pt>
    <dgm:pt modelId="{873D6B8A-956C-4A99-BA60-6775780A929F}">
      <dgm:prSet phldrT="[Texte]"/>
      <dgm:spPr/>
      <dgm:t>
        <a:bodyPr/>
        <a:lstStyle/>
        <a:p>
          <a:r>
            <a:rPr lang="fr-FR" dirty="0"/>
            <a:t>Visibilité</a:t>
          </a:r>
        </a:p>
      </dgm:t>
    </dgm:pt>
    <dgm:pt modelId="{315B848A-F7F7-47FA-A8D6-3B8F4623CA2C}" type="parTrans" cxnId="{B822D014-7C9B-4668-85A8-B902EADC4B20}">
      <dgm:prSet/>
      <dgm:spPr/>
      <dgm:t>
        <a:bodyPr/>
        <a:lstStyle/>
        <a:p>
          <a:endParaRPr lang="fr-FR"/>
        </a:p>
      </dgm:t>
    </dgm:pt>
    <dgm:pt modelId="{23C59631-EF83-4817-8BAA-81A464BBEECD}" type="sibTrans" cxnId="{B822D014-7C9B-4668-85A8-B902EADC4B20}">
      <dgm:prSet/>
      <dgm:spPr/>
      <dgm:t>
        <a:bodyPr/>
        <a:lstStyle/>
        <a:p>
          <a:endParaRPr lang="fr-FR"/>
        </a:p>
      </dgm:t>
    </dgm:pt>
    <dgm:pt modelId="{DEEA07CD-A4BD-449E-AD40-D615C63BF65A}">
      <dgm:prSet phldrT="[Texte]"/>
      <dgm:spPr/>
      <dgm:t>
        <a:bodyPr/>
        <a:lstStyle/>
        <a:p>
          <a:r>
            <a:rPr lang="fr-FR" dirty="0"/>
            <a:t>Contribution</a:t>
          </a:r>
        </a:p>
      </dgm:t>
    </dgm:pt>
    <dgm:pt modelId="{C29E0F47-4921-4293-B354-479ADB25F4F9}" type="parTrans" cxnId="{5B7B59BB-764B-4CAA-8A08-8D8E5C51EE9C}">
      <dgm:prSet/>
      <dgm:spPr/>
      <dgm:t>
        <a:bodyPr/>
        <a:lstStyle/>
        <a:p>
          <a:endParaRPr lang="fr-FR"/>
        </a:p>
      </dgm:t>
    </dgm:pt>
    <dgm:pt modelId="{F690CECE-45AB-4F2E-B056-B2ECF3DE3123}" type="sibTrans" cxnId="{5B7B59BB-764B-4CAA-8A08-8D8E5C51EE9C}">
      <dgm:prSet/>
      <dgm:spPr/>
      <dgm:t>
        <a:bodyPr/>
        <a:lstStyle/>
        <a:p>
          <a:endParaRPr lang="fr-FR"/>
        </a:p>
      </dgm:t>
    </dgm:pt>
    <dgm:pt modelId="{5873464E-ABF2-4ACA-BD9A-F0C140EE8A0D}" type="pres">
      <dgm:prSet presAssocID="{A496BFA4-6BEB-4A66-B2C4-37D1BDAAB9F9}" presName="cycle" presStyleCnt="0">
        <dgm:presLayoutVars>
          <dgm:dir/>
          <dgm:resizeHandles val="exact"/>
        </dgm:presLayoutVars>
      </dgm:prSet>
      <dgm:spPr/>
    </dgm:pt>
    <dgm:pt modelId="{32CA3324-2ADD-4E04-AD01-BA763735C36D}" type="pres">
      <dgm:prSet presAssocID="{8A2B2FD6-695C-403D-AB0E-13434204E905}" presName="node" presStyleLbl="node1" presStyleIdx="0" presStyleCnt="5">
        <dgm:presLayoutVars>
          <dgm:bulletEnabled val="1"/>
        </dgm:presLayoutVars>
      </dgm:prSet>
      <dgm:spPr/>
    </dgm:pt>
    <dgm:pt modelId="{81868429-63FF-4F65-A8E6-7CBB0678BF44}" type="pres">
      <dgm:prSet presAssocID="{8A2B2FD6-695C-403D-AB0E-13434204E905}" presName="spNode" presStyleCnt="0"/>
      <dgm:spPr/>
    </dgm:pt>
    <dgm:pt modelId="{10E30458-D12E-4092-9D78-AB61BA64B9AB}" type="pres">
      <dgm:prSet presAssocID="{904DD6C6-D22B-4D54-A819-07C381E50738}" presName="sibTrans" presStyleLbl="sibTrans1D1" presStyleIdx="0" presStyleCnt="5"/>
      <dgm:spPr/>
    </dgm:pt>
    <dgm:pt modelId="{72D3E596-7CBD-48A7-9F5C-3CA0C3B63D79}" type="pres">
      <dgm:prSet presAssocID="{77A43401-2050-4242-B2CC-45E4B7DEC745}" presName="node" presStyleLbl="node1" presStyleIdx="1" presStyleCnt="5">
        <dgm:presLayoutVars>
          <dgm:bulletEnabled val="1"/>
        </dgm:presLayoutVars>
      </dgm:prSet>
      <dgm:spPr/>
    </dgm:pt>
    <dgm:pt modelId="{DEFD71A4-7767-4D48-9F97-D1934D6E26E5}" type="pres">
      <dgm:prSet presAssocID="{77A43401-2050-4242-B2CC-45E4B7DEC745}" presName="spNode" presStyleCnt="0"/>
      <dgm:spPr/>
    </dgm:pt>
    <dgm:pt modelId="{D9C6F5A6-A11B-4785-BDD4-7974882418E1}" type="pres">
      <dgm:prSet presAssocID="{E39ED2AC-A879-463E-8BCB-85FC5DABD2E6}" presName="sibTrans" presStyleLbl="sibTrans1D1" presStyleIdx="1" presStyleCnt="5"/>
      <dgm:spPr/>
    </dgm:pt>
    <dgm:pt modelId="{585C3389-7AEF-4F16-BFDB-2EE43B83B440}" type="pres">
      <dgm:prSet presAssocID="{3253F815-5265-4B25-AF7D-BDFED33B159D}" presName="node" presStyleLbl="node1" presStyleIdx="2" presStyleCnt="5">
        <dgm:presLayoutVars>
          <dgm:bulletEnabled val="1"/>
        </dgm:presLayoutVars>
      </dgm:prSet>
      <dgm:spPr/>
    </dgm:pt>
    <dgm:pt modelId="{553721B7-6262-4B5B-953C-F8840337B786}" type="pres">
      <dgm:prSet presAssocID="{3253F815-5265-4B25-AF7D-BDFED33B159D}" presName="spNode" presStyleCnt="0"/>
      <dgm:spPr/>
    </dgm:pt>
    <dgm:pt modelId="{DDBBDD65-B18D-4DFE-9130-5E311FCC467B}" type="pres">
      <dgm:prSet presAssocID="{2CE63707-9B07-4270-94C0-3F543D2D3542}" presName="sibTrans" presStyleLbl="sibTrans1D1" presStyleIdx="2" presStyleCnt="5"/>
      <dgm:spPr/>
    </dgm:pt>
    <dgm:pt modelId="{E05FB2AD-5C1A-44A4-8D71-8F6043B31D83}" type="pres">
      <dgm:prSet presAssocID="{873D6B8A-956C-4A99-BA60-6775780A929F}" presName="node" presStyleLbl="node1" presStyleIdx="3" presStyleCnt="5">
        <dgm:presLayoutVars>
          <dgm:bulletEnabled val="1"/>
        </dgm:presLayoutVars>
      </dgm:prSet>
      <dgm:spPr/>
    </dgm:pt>
    <dgm:pt modelId="{A2B00E6C-1FDB-4FD3-BFF4-7F546F612833}" type="pres">
      <dgm:prSet presAssocID="{873D6B8A-956C-4A99-BA60-6775780A929F}" presName="spNode" presStyleCnt="0"/>
      <dgm:spPr/>
    </dgm:pt>
    <dgm:pt modelId="{0D09FE51-B831-44EC-B2AD-AA0E632C72D5}" type="pres">
      <dgm:prSet presAssocID="{23C59631-EF83-4817-8BAA-81A464BBEECD}" presName="sibTrans" presStyleLbl="sibTrans1D1" presStyleIdx="3" presStyleCnt="5"/>
      <dgm:spPr/>
    </dgm:pt>
    <dgm:pt modelId="{E738B2EA-85D8-4899-9C64-F84372D30DAC}" type="pres">
      <dgm:prSet presAssocID="{DEEA07CD-A4BD-449E-AD40-D615C63BF65A}" presName="node" presStyleLbl="node1" presStyleIdx="4" presStyleCnt="5">
        <dgm:presLayoutVars>
          <dgm:bulletEnabled val="1"/>
        </dgm:presLayoutVars>
      </dgm:prSet>
      <dgm:spPr/>
    </dgm:pt>
    <dgm:pt modelId="{9676BF0D-F138-4B3F-A8C2-516C64F2E504}" type="pres">
      <dgm:prSet presAssocID="{DEEA07CD-A4BD-449E-AD40-D615C63BF65A}" presName="spNode" presStyleCnt="0"/>
      <dgm:spPr/>
    </dgm:pt>
    <dgm:pt modelId="{22C0122E-B0D3-4796-B0E9-DD6AA06B984E}" type="pres">
      <dgm:prSet presAssocID="{F690CECE-45AB-4F2E-B056-B2ECF3DE3123}" presName="sibTrans" presStyleLbl="sibTrans1D1" presStyleIdx="4" presStyleCnt="5"/>
      <dgm:spPr/>
    </dgm:pt>
  </dgm:ptLst>
  <dgm:cxnLst>
    <dgm:cxn modelId="{A7D5F30F-C9A0-4943-B478-FA100FA1A566}" type="presOf" srcId="{77A43401-2050-4242-B2CC-45E4B7DEC745}" destId="{72D3E596-7CBD-48A7-9F5C-3CA0C3B63D79}" srcOrd="0" destOrd="0" presId="urn:microsoft.com/office/officeart/2005/8/layout/cycle6"/>
    <dgm:cxn modelId="{B822D014-7C9B-4668-85A8-B902EADC4B20}" srcId="{A496BFA4-6BEB-4A66-B2C4-37D1BDAAB9F9}" destId="{873D6B8A-956C-4A99-BA60-6775780A929F}" srcOrd="3" destOrd="0" parTransId="{315B848A-F7F7-47FA-A8D6-3B8F4623CA2C}" sibTransId="{23C59631-EF83-4817-8BAA-81A464BBEECD}"/>
    <dgm:cxn modelId="{4A57D317-311F-402D-B15A-F080E048AEF8}" type="presOf" srcId="{904DD6C6-D22B-4D54-A819-07C381E50738}" destId="{10E30458-D12E-4092-9D78-AB61BA64B9AB}" srcOrd="0" destOrd="0" presId="urn:microsoft.com/office/officeart/2005/8/layout/cycle6"/>
    <dgm:cxn modelId="{D69F871E-CCE9-4D17-AFA1-07EDDADED065}" type="presOf" srcId="{A496BFA4-6BEB-4A66-B2C4-37D1BDAAB9F9}" destId="{5873464E-ABF2-4ACA-BD9A-F0C140EE8A0D}" srcOrd="0" destOrd="0" presId="urn:microsoft.com/office/officeart/2005/8/layout/cycle6"/>
    <dgm:cxn modelId="{76B74A2D-2951-42FC-AB55-E2950D536CA4}" srcId="{A496BFA4-6BEB-4A66-B2C4-37D1BDAAB9F9}" destId="{8A2B2FD6-695C-403D-AB0E-13434204E905}" srcOrd="0" destOrd="0" parTransId="{90A4CCF3-33A5-49C6-9C5D-FADCA9DB8C65}" sibTransId="{904DD6C6-D22B-4D54-A819-07C381E50738}"/>
    <dgm:cxn modelId="{C0D26D3E-EFBE-4D08-97A4-D293E9CAB545}" type="presOf" srcId="{23C59631-EF83-4817-8BAA-81A464BBEECD}" destId="{0D09FE51-B831-44EC-B2AD-AA0E632C72D5}" srcOrd="0" destOrd="0" presId="urn:microsoft.com/office/officeart/2005/8/layout/cycle6"/>
    <dgm:cxn modelId="{1427FD7C-92D7-4828-A247-4788664279FC}" type="presOf" srcId="{873D6B8A-956C-4A99-BA60-6775780A929F}" destId="{E05FB2AD-5C1A-44A4-8D71-8F6043B31D83}" srcOrd="0" destOrd="0" presId="urn:microsoft.com/office/officeart/2005/8/layout/cycle6"/>
    <dgm:cxn modelId="{4FD89E7E-98B4-45EF-B980-C13CB710FE3D}" type="presOf" srcId="{8A2B2FD6-695C-403D-AB0E-13434204E905}" destId="{32CA3324-2ADD-4E04-AD01-BA763735C36D}" srcOrd="0" destOrd="0" presId="urn:microsoft.com/office/officeart/2005/8/layout/cycle6"/>
    <dgm:cxn modelId="{A5D4BA84-9333-4BCA-81D0-63D225AE68A5}" type="presOf" srcId="{DEEA07CD-A4BD-449E-AD40-D615C63BF65A}" destId="{E738B2EA-85D8-4899-9C64-F84372D30DAC}" srcOrd="0" destOrd="0" presId="urn:microsoft.com/office/officeart/2005/8/layout/cycle6"/>
    <dgm:cxn modelId="{5551128F-75BF-4692-A14C-AA5E48253555}" srcId="{A496BFA4-6BEB-4A66-B2C4-37D1BDAAB9F9}" destId="{77A43401-2050-4242-B2CC-45E4B7DEC745}" srcOrd="1" destOrd="0" parTransId="{61F06BFB-07BA-4ABB-87FF-6ED8BA9CBF20}" sibTransId="{E39ED2AC-A879-463E-8BCB-85FC5DABD2E6}"/>
    <dgm:cxn modelId="{5F7D8DA1-1E61-4976-AEDE-56053E9A4A3F}" srcId="{A496BFA4-6BEB-4A66-B2C4-37D1BDAAB9F9}" destId="{3253F815-5265-4B25-AF7D-BDFED33B159D}" srcOrd="2" destOrd="0" parTransId="{71FB0394-5AD8-4C20-B6A8-3A62BF4B956E}" sibTransId="{2CE63707-9B07-4270-94C0-3F543D2D3542}"/>
    <dgm:cxn modelId="{D2F9A0AC-D775-47D1-B5E5-F156F14520CF}" type="presOf" srcId="{2CE63707-9B07-4270-94C0-3F543D2D3542}" destId="{DDBBDD65-B18D-4DFE-9130-5E311FCC467B}" srcOrd="0" destOrd="0" presId="urn:microsoft.com/office/officeart/2005/8/layout/cycle6"/>
    <dgm:cxn modelId="{704E06B5-7593-49A7-A785-4C368D31D352}" type="presOf" srcId="{F690CECE-45AB-4F2E-B056-B2ECF3DE3123}" destId="{22C0122E-B0D3-4796-B0E9-DD6AA06B984E}" srcOrd="0" destOrd="0" presId="urn:microsoft.com/office/officeart/2005/8/layout/cycle6"/>
    <dgm:cxn modelId="{5B7B59BB-764B-4CAA-8A08-8D8E5C51EE9C}" srcId="{A496BFA4-6BEB-4A66-B2C4-37D1BDAAB9F9}" destId="{DEEA07CD-A4BD-449E-AD40-D615C63BF65A}" srcOrd="4" destOrd="0" parTransId="{C29E0F47-4921-4293-B354-479ADB25F4F9}" sibTransId="{F690CECE-45AB-4F2E-B056-B2ECF3DE3123}"/>
    <dgm:cxn modelId="{90CD7BC7-7C47-485E-8C66-D12C5AEA5D78}" type="presOf" srcId="{3253F815-5265-4B25-AF7D-BDFED33B159D}" destId="{585C3389-7AEF-4F16-BFDB-2EE43B83B440}" srcOrd="0" destOrd="0" presId="urn:microsoft.com/office/officeart/2005/8/layout/cycle6"/>
    <dgm:cxn modelId="{3C00BFC9-56BE-4DD9-80EF-8B294133E3D2}" type="presOf" srcId="{E39ED2AC-A879-463E-8BCB-85FC5DABD2E6}" destId="{D9C6F5A6-A11B-4785-BDD4-7974882418E1}" srcOrd="0" destOrd="0" presId="urn:microsoft.com/office/officeart/2005/8/layout/cycle6"/>
    <dgm:cxn modelId="{2F3860CF-944E-43B5-9DA8-E1BE59DE3B1B}" type="presParOf" srcId="{5873464E-ABF2-4ACA-BD9A-F0C140EE8A0D}" destId="{32CA3324-2ADD-4E04-AD01-BA763735C36D}" srcOrd="0" destOrd="0" presId="urn:microsoft.com/office/officeart/2005/8/layout/cycle6"/>
    <dgm:cxn modelId="{11467467-D0BB-4002-B352-D326E54CC326}" type="presParOf" srcId="{5873464E-ABF2-4ACA-BD9A-F0C140EE8A0D}" destId="{81868429-63FF-4F65-A8E6-7CBB0678BF44}" srcOrd="1" destOrd="0" presId="urn:microsoft.com/office/officeart/2005/8/layout/cycle6"/>
    <dgm:cxn modelId="{CB048C5E-8B25-4F4D-9E89-5943AC2FFA8E}" type="presParOf" srcId="{5873464E-ABF2-4ACA-BD9A-F0C140EE8A0D}" destId="{10E30458-D12E-4092-9D78-AB61BA64B9AB}" srcOrd="2" destOrd="0" presId="urn:microsoft.com/office/officeart/2005/8/layout/cycle6"/>
    <dgm:cxn modelId="{72E3DEDE-5D9E-4C59-B054-E797E035C396}" type="presParOf" srcId="{5873464E-ABF2-4ACA-BD9A-F0C140EE8A0D}" destId="{72D3E596-7CBD-48A7-9F5C-3CA0C3B63D79}" srcOrd="3" destOrd="0" presId="urn:microsoft.com/office/officeart/2005/8/layout/cycle6"/>
    <dgm:cxn modelId="{3BAF1763-E9DE-4EA1-B2D3-FD7009AFD3A7}" type="presParOf" srcId="{5873464E-ABF2-4ACA-BD9A-F0C140EE8A0D}" destId="{DEFD71A4-7767-4D48-9F97-D1934D6E26E5}" srcOrd="4" destOrd="0" presId="urn:microsoft.com/office/officeart/2005/8/layout/cycle6"/>
    <dgm:cxn modelId="{4771CF7B-9332-4CE9-9B0F-9639DEE349BC}" type="presParOf" srcId="{5873464E-ABF2-4ACA-BD9A-F0C140EE8A0D}" destId="{D9C6F5A6-A11B-4785-BDD4-7974882418E1}" srcOrd="5" destOrd="0" presId="urn:microsoft.com/office/officeart/2005/8/layout/cycle6"/>
    <dgm:cxn modelId="{7030C7FE-D70D-4254-8F67-7C782CEECFF6}" type="presParOf" srcId="{5873464E-ABF2-4ACA-BD9A-F0C140EE8A0D}" destId="{585C3389-7AEF-4F16-BFDB-2EE43B83B440}" srcOrd="6" destOrd="0" presId="urn:microsoft.com/office/officeart/2005/8/layout/cycle6"/>
    <dgm:cxn modelId="{D242ABFC-8242-4440-91D9-58AA089C0E45}" type="presParOf" srcId="{5873464E-ABF2-4ACA-BD9A-F0C140EE8A0D}" destId="{553721B7-6262-4B5B-953C-F8840337B786}" srcOrd="7" destOrd="0" presId="urn:microsoft.com/office/officeart/2005/8/layout/cycle6"/>
    <dgm:cxn modelId="{71208C4C-97EE-4F4F-8BA7-BDA7AFD59AA0}" type="presParOf" srcId="{5873464E-ABF2-4ACA-BD9A-F0C140EE8A0D}" destId="{DDBBDD65-B18D-4DFE-9130-5E311FCC467B}" srcOrd="8" destOrd="0" presId="urn:microsoft.com/office/officeart/2005/8/layout/cycle6"/>
    <dgm:cxn modelId="{6DD07B83-A1D8-475E-BE65-96337F513027}" type="presParOf" srcId="{5873464E-ABF2-4ACA-BD9A-F0C140EE8A0D}" destId="{E05FB2AD-5C1A-44A4-8D71-8F6043B31D83}" srcOrd="9" destOrd="0" presId="urn:microsoft.com/office/officeart/2005/8/layout/cycle6"/>
    <dgm:cxn modelId="{15B6F5F1-BCB6-4CA4-9AEE-DE4C479AC0AD}" type="presParOf" srcId="{5873464E-ABF2-4ACA-BD9A-F0C140EE8A0D}" destId="{A2B00E6C-1FDB-4FD3-BFF4-7F546F612833}" srcOrd="10" destOrd="0" presId="urn:microsoft.com/office/officeart/2005/8/layout/cycle6"/>
    <dgm:cxn modelId="{144B9134-F278-48EA-88B0-495F8996FD52}" type="presParOf" srcId="{5873464E-ABF2-4ACA-BD9A-F0C140EE8A0D}" destId="{0D09FE51-B831-44EC-B2AD-AA0E632C72D5}" srcOrd="11" destOrd="0" presId="urn:microsoft.com/office/officeart/2005/8/layout/cycle6"/>
    <dgm:cxn modelId="{8A9376B7-AB04-4CBB-8828-831181BC992C}" type="presParOf" srcId="{5873464E-ABF2-4ACA-BD9A-F0C140EE8A0D}" destId="{E738B2EA-85D8-4899-9C64-F84372D30DAC}" srcOrd="12" destOrd="0" presId="urn:microsoft.com/office/officeart/2005/8/layout/cycle6"/>
    <dgm:cxn modelId="{E7A593C8-256E-4E60-A0A2-983B44A4D6E1}" type="presParOf" srcId="{5873464E-ABF2-4ACA-BD9A-F0C140EE8A0D}" destId="{9676BF0D-F138-4B3F-A8C2-516C64F2E504}" srcOrd="13" destOrd="0" presId="urn:microsoft.com/office/officeart/2005/8/layout/cycle6"/>
    <dgm:cxn modelId="{A700A43E-3943-42FD-84D8-5694A413365B}" type="presParOf" srcId="{5873464E-ABF2-4ACA-BD9A-F0C140EE8A0D}" destId="{22C0122E-B0D3-4796-B0E9-DD6AA06B984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Git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D049B203-5F79-41DC-AFC0-5BB9221F5332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GitHub</a:t>
          </a:r>
        </a:p>
      </dgm:t>
    </dgm:pt>
    <dgm:pt modelId="{9C7F34A3-B409-47CB-836C-8B50AD376F4E}" type="parTrans" cxnId="{72A15F46-3B67-44A4-9B14-E019E1EB1861}">
      <dgm:prSet/>
      <dgm:spPr/>
      <dgm:t>
        <a:bodyPr/>
        <a:lstStyle/>
        <a:p>
          <a:endParaRPr lang="fr-FR"/>
        </a:p>
      </dgm:t>
    </dgm:pt>
    <dgm:pt modelId="{A58308BD-C04A-4A18-AC35-B49BE1735D83}" type="sibTrans" cxnId="{72A15F46-3B67-44A4-9B14-E019E1EB1861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Avantages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DF7651F9-7CC9-4A77-BFAF-DA5E83E5140C}" type="pres">
      <dgm:prSet presAssocID="{D049B203-5F79-41DC-AFC0-5BB9221F5332}" presName="node" presStyleLbl="node1" presStyleIdx="2" presStyleCnt="5" custScaleX="130408">
        <dgm:presLayoutVars>
          <dgm:bulletEnabled val="1"/>
        </dgm:presLayoutVars>
      </dgm:prSet>
      <dgm:spPr/>
    </dgm:pt>
    <dgm:pt modelId="{2C92528C-85B5-44DA-999F-939378E55340}" type="pres">
      <dgm:prSet presAssocID="{A58308BD-C04A-4A18-AC35-B49BE1735D83}" presName="sibTrans" presStyleLbl="sibTrans2D1" presStyleIdx="2" presStyleCnt="4"/>
      <dgm:spPr/>
    </dgm:pt>
    <dgm:pt modelId="{1ED11415-DF54-41E0-B8EB-5A52207C056B}" type="pres">
      <dgm:prSet presAssocID="{A58308BD-C04A-4A18-AC35-B49BE1735D83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A53A671A-AD50-4C83-8868-66CEC7CFB686}" type="presOf" srcId="{D049B203-5F79-41DC-AFC0-5BB9221F5332}" destId="{DF7651F9-7CC9-4A77-BFAF-DA5E83E5140C}" srcOrd="0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72A15F46-3B67-44A4-9B14-E019E1EB1861}" srcId="{5D73054D-D972-4847-AAAB-1E5839B977C4}" destId="{D049B203-5F79-41DC-AFC0-5BB9221F5332}" srcOrd="2" destOrd="0" parTransId="{9C7F34A3-B409-47CB-836C-8B50AD376F4E}" sibTransId="{A58308BD-C04A-4A18-AC35-B49BE1735D83}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B9F6B1C6-CC66-4F10-A590-6E4DC53CE75D}" type="presOf" srcId="{A58308BD-C04A-4A18-AC35-B49BE1735D83}" destId="{1ED11415-DF54-41E0-B8EB-5A52207C056B}" srcOrd="1" destOrd="0" presId="urn:microsoft.com/office/officeart/2005/8/layout/process2"/>
    <dgm:cxn modelId="{3F3031DA-CD0A-4F99-9124-DFFAF5427FB8}" type="presOf" srcId="{A58308BD-C04A-4A18-AC35-B49BE1735D83}" destId="{2C92528C-85B5-44DA-999F-939378E55340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D7567A7D-BF94-4905-BA7C-3C327FCD333E}" type="presParOf" srcId="{F7A7315C-57EC-45B1-A9A6-D4410759267F}" destId="{DF7651F9-7CC9-4A77-BFAF-DA5E83E5140C}" srcOrd="4" destOrd="0" presId="urn:microsoft.com/office/officeart/2005/8/layout/process2"/>
    <dgm:cxn modelId="{63D8ACA4-5B5B-4A2C-8410-1CC0B95F9BB7}" type="presParOf" srcId="{F7A7315C-57EC-45B1-A9A6-D4410759267F}" destId="{2C92528C-85B5-44DA-999F-939378E55340}" srcOrd="5" destOrd="0" presId="urn:microsoft.com/office/officeart/2005/8/layout/process2"/>
    <dgm:cxn modelId="{8E89CC22-E305-4824-AA0D-DEADBC1476B6}" type="presParOf" srcId="{2C92528C-85B5-44DA-999F-939378E55340}" destId="{1ED11415-DF54-41E0-B8EB-5A52207C056B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Git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GitHub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Avantages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41680D8A-C167-49FF-AC7B-3B2EE2BA9E5D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AB8A8324-1516-4901-9682-36E67C51566F}" type="parTrans" cxnId="{119308FF-6BD3-4C6B-8CCE-6576613E151C}">
      <dgm:prSet/>
      <dgm:spPr/>
      <dgm:t>
        <a:bodyPr/>
        <a:lstStyle/>
        <a:p>
          <a:endParaRPr lang="fr-FR"/>
        </a:p>
      </dgm:t>
    </dgm:pt>
    <dgm:pt modelId="{60E86FB1-E81A-4D44-89DA-8ED97B8C9DA0}" type="sibTrans" cxnId="{119308FF-6BD3-4C6B-8CCE-6576613E151C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EFD79D75-AEC3-46A2-BCDF-048F2F448A0D}" type="pres">
      <dgm:prSet presAssocID="{E610EFF8-1097-483B-A445-DD9782419BD6}" presName="sibTrans" presStyleLbl="sibTrans2D1" presStyleIdx="3" presStyleCnt="4"/>
      <dgm:spPr/>
    </dgm:pt>
    <dgm:pt modelId="{99C729BE-148E-429F-9644-81339EEFC503}" type="pres">
      <dgm:prSet presAssocID="{E610EFF8-1097-483B-A445-DD9782419BD6}" presName="connectorText" presStyleLbl="sibTrans2D1" presStyleIdx="3" presStyleCnt="4"/>
      <dgm:spPr/>
    </dgm:pt>
    <dgm:pt modelId="{05F1579D-946A-4222-A7C8-0CA1BC6E8806}" type="pres">
      <dgm:prSet presAssocID="{41680D8A-C167-49FF-AC7B-3B2EE2BA9E5D}" presName="node" presStyleLbl="node1" presStyleIdx="4" presStyleCnt="5" custScaleX="129499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36BFE03E-645C-46AA-822C-A3AD08BABA09}" type="presOf" srcId="{41680D8A-C167-49FF-AC7B-3B2EE2BA9E5D}" destId="{05F1579D-946A-4222-A7C8-0CA1BC6E8806}" srcOrd="0" destOrd="0" presId="urn:microsoft.com/office/officeart/2005/8/layout/process2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05D9BD44-278D-4F77-8B98-A2C076E1BF43}" type="presOf" srcId="{E610EFF8-1097-483B-A445-DD9782419BD6}" destId="{EFD79D75-AEC3-46A2-BCDF-048F2F448A0D}" srcOrd="0" destOrd="0" presId="urn:microsoft.com/office/officeart/2005/8/layout/process2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E6666A4D-9277-4547-80D8-285010F0F74F}" type="presOf" srcId="{E610EFF8-1097-483B-A445-DD9782419BD6}" destId="{99C729BE-148E-429F-9644-81339EEFC503}" srcOrd="1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119308FF-6BD3-4C6B-8CCE-6576613E151C}" srcId="{5D73054D-D972-4847-AAAB-1E5839B977C4}" destId="{41680D8A-C167-49FF-AC7B-3B2EE2BA9E5D}" srcOrd="4" destOrd="0" parTransId="{AB8A8324-1516-4901-9682-36E67C51566F}" sibTransId="{60E86FB1-E81A-4D44-89DA-8ED97B8C9DA0}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3855EA76-E7C5-4918-A378-A683210F8D9D}" type="presParOf" srcId="{F7A7315C-57EC-45B1-A9A6-D4410759267F}" destId="{EFD79D75-AEC3-46A2-BCDF-048F2F448A0D}" srcOrd="7" destOrd="0" presId="urn:microsoft.com/office/officeart/2005/8/layout/process2"/>
    <dgm:cxn modelId="{7461573B-E1D3-412F-A935-C8CF4EF01F8A}" type="presParOf" srcId="{EFD79D75-AEC3-46A2-BCDF-048F2F448A0D}" destId="{99C729BE-148E-429F-9644-81339EEFC503}" srcOrd="0" destOrd="0" presId="urn:microsoft.com/office/officeart/2005/8/layout/process2"/>
    <dgm:cxn modelId="{A28BE104-DC59-476C-8E74-5A175E0EB333}" type="presParOf" srcId="{F7A7315C-57EC-45B1-A9A6-D4410759267F}" destId="{05F1579D-946A-4222-A7C8-0CA1BC6E880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Git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GitHub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Avantages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280012-FBBB-4290-B130-29952B65EC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991C8B10-7C15-4CD9-88FF-EA057C878A8E}">
      <dgm:prSet phldrT="[Texte]"/>
      <dgm:spPr/>
      <dgm:t>
        <a:bodyPr/>
        <a:lstStyle/>
        <a:p>
          <a:r>
            <a:rPr lang="fr-FR" dirty="0"/>
            <a:t>Flexibilité</a:t>
          </a:r>
        </a:p>
      </dgm:t>
    </dgm:pt>
    <dgm:pt modelId="{B09F98AA-5ABE-4BB6-B0CD-EF251700CBD2}" type="parTrans" cxnId="{E1166843-580A-4686-8804-2D75484BFCB7}">
      <dgm:prSet/>
      <dgm:spPr/>
      <dgm:t>
        <a:bodyPr/>
        <a:lstStyle/>
        <a:p>
          <a:endParaRPr lang="fr-FR"/>
        </a:p>
      </dgm:t>
    </dgm:pt>
    <dgm:pt modelId="{351C745A-B03C-4E95-AE51-5AE268A39328}" type="sibTrans" cxnId="{E1166843-580A-4686-8804-2D75484BFCB7}">
      <dgm:prSet/>
      <dgm:spPr/>
      <dgm:t>
        <a:bodyPr/>
        <a:lstStyle/>
        <a:p>
          <a:endParaRPr lang="fr-FR"/>
        </a:p>
      </dgm:t>
    </dgm:pt>
    <dgm:pt modelId="{2029B296-9AC2-447C-B374-1059A5AC2B2D}">
      <dgm:prSet phldrT="[Texte]"/>
      <dgm:spPr/>
      <dgm:t>
        <a:bodyPr/>
        <a:lstStyle/>
        <a:p>
          <a:r>
            <a:rPr lang="fr-FR" dirty="0"/>
            <a:t>Traçabilité</a:t>
          </a:r>
        </a:p>
      </dgm:t>
    </dgm:pt>
    <dgm:pt modelId="{B2BD9FBE-C22D-487D-8735-3CA3A3BC0C98}" type="parTrans" cxnId="{594308B9-9FE6-41C1-9C39-DD9E45A91675}">
      <dgm:prSet/>
      <dgm:spPr/>
      <dgm:t>
        <a:bodyPr/>
        <a:lstStyle/>
        <a:p>
          <a:endParaRPr lang="fr-FR"/>
        </a:p>
      </dgm:t>
    </dgm:pt>
    <dgm:pt modelId="{0EA822A6-5326-47E9-829F-A20A953571E4}" type="sibTrans" cxnId="{594308B9-9FE6-41C1-9C39-DD9E45A91675}">
      <dgm:prSet/>
      <dgm:spPr/>
      <dgm:t>
        <a:bodyPr/>
        <a:lstStyle/>
        <a:p>
          <a:endParaRPr lang="fr-FR"/>
        </a:p>
      </dgm:t>
    </dgm:pt>
    <dgm:pt modelId="{615575C6-C4E0-4070-A51E-D1D142B99C51}">
      <dgm:prSet phldrT="[Texte]"/>
      <dgm:spPr/>
      <dgm:t>
        <a:bodyPr/>
        <a:lstStyle/>
        <a:p>
          <a:r>
            <a:rPr lang="fr-FR" dirty="0"/>
            <a:t>Sécurité</a:t>
          </a:r>
        </a:p>
      </dgm:t>
    </dgm:pt>
    <dgm:pt modelId="{4A9FE617-6C71-4252-A96B-656470A95CE0}" type="parTrans" cxnId="{FD6C2F17-082A-41A7-8F32-85D6945052D2}">
      <dgm:prSet/>
      <dgm:spPr/>
      <dgm:t>
        <a:bodyPr/>
        <a:lstStyle/>
        <a:p>
          <a:endParaRPr lang="fr-FR"/>
        </a:p>
      </dgm:t>
    </dgm:pt>
    <dgm:pt modelId="{96BC0B5C-9984-452B-ACDF-E205D44EBCE8}" type="sibTrans" cxnId="{FD6C2F17-082A-41A7-8F32-85D6945052D2}">
      <dgm:prSet/>
      <dgm:spPr/>
      <dgm:t>
        <a:bodyPr/>
        <a:lstStyle/>
        <a:p>
          <a:endParaRPr lang="fr-FR"/>
        </a:p>
      </dgm:t>
    </dgm:pt>
    <dgm:pt modelId="{C27451AA-7376-4611-A9A8-4F9F4A74D6A2}" type="pres">
      <dgm:prSet presAssocID="{73280012-FBBB-4290-B130-29952B65ECE8}" presName="Name0" presStyleCnt="0">
        <dgm:presLayoutVars>
          <dgm:chMax val="7"/>
          <dgm:chPref val="7"/>
          <dgm:dir/>
        </dgm:presLayoutVars>
      </dgm:prSet>
      <dgm:spPr/>
    </dgm:pt>
    <dgm:pt modelId="{F9A725F3-59EB-4558-8D9C-7C111556C411}" type="pres">
      <dgm:prSet presAssocID="{73280012-FBBB-4290-B130-29952B65ECE8}" presName="Name1" presStyleCnt="0"/>
      <dgm:spPr/>
    </dgm:pt>
    <dgm:pt modelId="{EC582375-3D38-4096-AF42-029FBEB4C617}" type="pres">
      <dgm:prSet presAssocID="{73280012-FBBB-4290-B130-29952B65ECE8}" presName="cycle" presStyleCnt="0"/>
      <dgm:spPr/>
    </dgm:pt>
    <dgm:pt modelId="{3F8EA05F-F352-4157-8379-BA52F2741A53}" type="pres">
      <dgm:prSet presAssocID="{73280012-FBBB-4290-B130-29952B65ECE8}" presName="srcNode" presStyleLbl="node1" presStyleIdx="0" presStyleCnt="3"/>
      <dgm:spPr/>
    </dgm:pt>
    <dgm:pt modelId="{E83F744B-E0DF-4BDB-8E91-25AD8D761388}" type="pres">
      <dgm:prSet presAssocID="{73280012-FBBB-4290-B130-29952B65ECE8}" presName="conn" presStyleLbl="parChTrans1D2" presStyleIdx="0" presStyleCnt="1"/>
      <dgm:spPr/>
    </dgm:pt>
    <dgm:pt modelId="{FBF4A26C-96ED-4143-83F4-92AD75817D18}" type="pres">
      <dgm:prSet presAssocID="{73280012-FBBB-4290-B130-29952B65ECE8}" presName="extraNode" presStyleLbl="node1" presStyleIdx="0" presStyleCnt="3"/>
      <dgm:spPr/>
    </dgm:pt>
    <dgm:pt modelId="{E6E33A13-4597-480A-AD2F-2287CC77343E}" type="pres">
      <dgm:prSet presAssocID="{73280012-FBBB-4290-B130-29952B65ECE8}" presName="dstNode" presStyleLbl="node1" presStyleIdx="0" presStyleCnt="3"/>
      <dgm:spPr/>
    </dgm:pt>
    <dgm:pt modelId="{D601C2B6-9333-4973-8FD0-0FC2B6398612}" type="pres">
      <dgm:prSet presAssocID="{991C8B10-7C15-4CD9-88FF-EA057C878A8E}" presName="text_1" presStyleLbl="node1" presStyleIdx="0" presStyleCnt="3">
        <dgm:presLayoutVars>
          <dgm:bulletEnabled val="1"/>
        </dgm:presLayoutVars>
      </dgm:prSet>
      <dgm:spPr/>
    </dgm:pt>
    <dgm:pt modelId="{9A747C26-723B-4271-8B07-4B40101B9853}" type="pres">
      <dgm:prSet presAssocID="{991C8B10-7C15-4CD9-88FF-EA057C878A8E}" presName="accent_1" presStyleCnt="0"/>
      <dgm:spPr/>
    </dgm:pt>
    <dgm:pt modelId="{A00963AA-F768-4B1B-8176-9491F37C1000}" type="pres">
      <dgm:prSet presAssocID="{991C8B10-7C15-4CD9-88FF-EA057C878A8E}" presName="accentRepeatNode" presStyleLbl="solidFgAcc1" presStyleIdx="0" presStyleCnt="3"/>
      <dgm:spPr/>
    </dgm:pt>
    <dgm:pt modelId="{2A6323F0-011B-44B4-BD8A-D6120284C078}" type="pres">
      <dgm:prSet presAssocID="{2029B296-9AC2-447C-B374-1059A5AC2B2D}" presName="text_2" presStyleLbl="node1" presStyleIdx="1" presStyleCnt="3">
        <dgm:presLayoutVars>
          <dgm:bulletEnabled val="1"/>
        </dgm:presLayoutVars>
      </dgm:prSet>
      <dgm:spPr/>
    </dgm:pt>
    <dgm:pt modelId="{B02B8259-2062-409B-9A06-CECA2407830D}" type="pres">
      <dgm:prSet presAssocID="{2029B296-9AC2-447C-B374-1059A5AC2B2D}" presName="accent_2" presStyleCnt="0"/>
      <dgm:spPr/>
    </dgm:pt>
    <dgm:pt modelId="{C03AFF7A-787F-4BCD-B747-AE4573117B25}" type="pres">
      <dgm:prSet presAssocID="{2029B296-9AC2-447C-B374-1059A5AC2B2D}" presName="accentRepeatNode" presStyleLbl="solidFgAcc1" presStyleIdx="1" presStyleCnt="3"/>
      <dgm:spPr/>
    </dgm:pt>
    <dgm:pt modelId="{F50D43BE-0037-4E9E-8B19-60766742C24D}" type="pres">
      <dgm:prSet presAssocID="{615575C6-C4E0-4070-A51E-D1D142B99C51}" presName="text_3" presStyleLbl="node1" presStyleIdx="2" presStyleCnt="3">
        <dgm:presLayoutVars>
          <dgm:bulletEnabled val="1"/>
        </dgm:presLayoutVars>
      </dgm:prSet>
      <dgm:spPr/>
    </dgm:pt>
    <dgm:pt modelId="{3345752A-CE0D-45F3-AFAF-6FFF73F684EB}" type="pres">
      <dgm:prSet presAssocID="{615575C6-C4E0-4070-A51E-D1D142B99C51}" presName="accent_3" presStyleCnt="0"/>
      <dgm:spPr/>
    </dgm:pt>
    <dgm:pt modelId="{F47E9BF4-F891-4F0C-848B-A674860B4C23}" type="pres">
      <dgm:prSet presAssocID="{615575C6-C4E0-4070-A51E-D1D142B99C51}" presName="accentRepeatNode" presStyleLbl="solidFgAcc1" presStyleIdx="2" presStyleCnt="3"/>
      <dgm:spPr/>
    </dgm:pt>
  </dgm:ptLst>
  <dgm:cxnLst>
    <dgm:cxn modelId="{FD6C2F17-082A-41A7-8F32-85D6945052D2}" srcId="{73280012-FBBB-4290-B130-29952B65ECE8}" destId="{615575C6-C4E0-4070-A51E-D1D142B99C51}" srcOrd="2" destOrd="0" parTransId="{4A9FE617-6C71-4252-A96B-656470A95CE0}" sibTransId="{96BC0B5C-9984-452B-ACDF-E205D44EBCE8}"/>
    <dgm:cxn modelId="{877C4D20-9EBB-4DB9-8CFD-2ACA92C08F6D}" type="presOf" srcId="{2029B296-9AC2-447C-B374-1059A5AC2B2D}" destId="{2A6323F0-011B-44B4-BD8A-D6120284C078}" srcOrd="0" destOrd="0" presId="urn:microsoft.com/office/officeart/2008/layout/VerticalCurvedList"/>
    <dgm:cxn modelId="{B2D6092B-78AE-407A-A911-5FF6E2EE1275}" type="presOf" srcId="{73280012-FBBB-4290-B130-29952B65ECE8}" destId="{C27451AA-7376-4611-A9A8-4F9F4A74D6A2}" srcOrd="0" destOrd="0" presId="urn:microsoft.com/office/officeart/2008/layout/VerticalCurvedList"/>
    <dgm:cxn modelId="{E1166843-580A-4686-8804-2D75484BFCB7}" srcId="{73280012-FBBB-4290-B130-29952B65ECE8}" destId="{991C8B10-7C15-4CD9-88FF-EA057C878A8E}" srcOrd="0" destOrd="0" parTransId="{B09F98AA-5ABE-4BB6-B0CD-EF251700CBD2}" sibTransId="{351C745A-B03C-4E95-AE51-5AE268A39328}"/>
    <dgm:cxn modelId="{09628D58-D77C-4452-9985-71E03A3B8A21}" type="presOf" srcId="{615575C6-C4E0-4070-A51E-D1D142B99C51}" destId="{F50D43BE-0037-4E9E-8B19-60766742C24D}" srcOrd="0" destOrd="0" presId="urn:microsoft.com/office/officeart/2008/layout/VerticalCurvedList"/>
    <dgm:cxn modelId="{594308B9-9FE6-41C1-9C39-DD9E45A91675}" srcId="{73280012-FBBB-4290-B130-29952B65ECE8}" destId="{2029B296-9AC2-447C-B374-1059A5AC2B2D}" srcOrd="1" destOrd="0" parTransId="{B2BD9FBE-C22D-487D-8735-3CA3A3BC0C98}" sibTransId="{0EA822A6-5326-47E9-829F-A20A953571E4}"/>
    <dgm:cxn modelId="{D3B49ACC-E8E2-4842-9A5C-275985CDF5F0}" type="presOf" srcId="{991C8B10-7C15-4CD9-88FF-EA057C878A8E}" destId="{D601C2B6-9333-4973-8FD0-0FC2B6398612}" srcOrd="0" destOrd="0" presId="urn:microsoft.com/office/officeart/2008/layout/VerticalCurvedList"/>
    <dgm:cxn modelId="{5C0710D1-9CD4-438B-AB99-28F03DF6F739}" type="presOf" srcId="{351C745A-B03C-4E95-AE51-5AE268A39328}" destId="{E83F744B-E0DF-4BDB-8E91-25AD8D761388}" srcOrd="0" destOrd="0" presId="urn:microsoft.com/office/officeart/2008/layout/VerticalCurvedList"/>
    <dgm:cxn modelId="{475BDFA6-9D7A-4F56-ADF9-66A1A233918F}" type="presParOf" srcId="{C27451AA-7376-4611-A9A8-4F9F4A74D6A2}" destId="{F9A725F3-59EB-4558-8D9C-7C111556C411}" srcOrd="0" destOrd="0" presId="urn:microsoft.com/office/officeart/2008/layout/VerticalCurvedList"/>
    <dgm:cxn modelId="{0A5BE0E4-9115-4E46-8958-14D584AB66E4}" type="presParOf" srcId="{F9A725F3-59EB-4558-8D9C-7C111556C411}" destId="{EC582375-3D38-4096-AF42-029FBEB4C617}" srcOrd="0" destOrd="0" presId="urn:microsoft.com/office/officeart/2008/layout/VerticalCurvedList"/>
    <dgm:cxn modelId="{4324DCC9-DFC0-4D81-9E89-E68AB47277FB}" type="presParOf" srcId="{EC582375-3D38-4096-AF42-029FBEB4C617}" destId="{3F8EA05F-F352-4157-8379-BA52F2741A53}" srcOrd="0" destOrd="0" presId="urn:microsoft.com/office/officeart/2008/layout/VerticalCurvedList"/>
    <dgm:cxn modelId="{806A5851-8E8D-4D6A-982E-06AAFE6BA50F}" type="presParOf" srcId="{EC582375-3D38-4096-AF42-029FBEB4C617}" destId="{E83F744B-E0DF-4BDB-8E91-25AD8D761388}" srcOrd="1" destOrd="0" presId="urn:microsoft.com/office/officeart/2008/layout/VerticalCurvedList"/>
    <dgm:cxn modelId="{CFF2EF0B-BF1D-4D2D-9E93-56BED35AE05B}" type="presParOf" srcId="{EC582375-3D38-4096-AF42-029FBEB4C617}" destId="{FBF4A26C-96ED-4143-83F4-92AD75817D18}" srcOrd="2" destOrd="0" presId="urn:microsoft.com/office/officeart/2008/layout/VerticalCurvedList"/>
    <dgm:cxn modelId="{23E41FD4-CE21-41DC-B7F6-6E2183CADC5D}" type="presParOf" srcId="{EC582375-3D38-4096-AF42-029FBEB4C617}" destId="{E6E33A13-4597-480A-AD2F-2287CC77343E}" srcOrd="3" destOrd="0" presId="urn:microsoft.com/office/officeart/2008/layout/VerticalCurvedList"/>
    <dgm:cxn modelId="{56ED5512-A69B-4CFB-9634-1426EF8DA010}" type="presParOf" srcId="{F9A725F3-59EB-4558-8D9C-7C111556C411}" destId="{D601C2B6-9333-4973-8FD0-0FC2B6398612}" srcOrd="1" destOrd="0" presId="urn:microsoft.com/office/officeart/2008/layout/VerticalCurvedList"/>
    <dgm:cxn modelId="{7E965D62-BF81-4B2F-AA46-0572CE8C5EC4}" type="presParOf" srcId="{F9A725F3-59EB-4558-8D9C-7C111556C411}" destId="{9A747C26-723B-4271-8B07-4B40101B9853}" srcOrd="2" destOrd="0" presId="urn:microsoft.com/office/officeart/2008/layout/VerticalCurvedList"/>
    <dgm:cxn modelId="{B3DF4714-3030-4F55-80D2-E809BDB58D2A}" type="presParOf" srcId="{9A747C26-723B-4271-8B07-4B40101B9853}" destId="{A00963AA-F768-4B1B-8176-9491F37C1000}" srcOrd="0" destOrd="0" presId="urn:microsoft.com/office/officeart/2008/layout/VerticalCurvedList"/>
    <dgm:cxn modelId="{75B3DF6C-0D64-4835-BB84-F325C3C378A3}" type="presParOf" srcId="{F9A725F3-59EB-4558-8D9C-7C111556C411}" destId="{2A6323F0-011B-44B4-BD8A-D6120284C078}" srcOrd="3" destOrd="0" presId="urn:microsoft.com/office/officeart/2008/layout/VerticalCurvedList"/>
    <dgm:cxn modelId="{2E6E68E8-7BFC-4D43-AA84-433DD6893440}" type="presParOf" srcId="{F9A725F3-59EB-4558-8D9C-7C111556C411}" destId="{B02B8259-2062-409B-9A06-CECA2407830D}" srcOrd="4" destOrd="0" presId="urn:microsoft.com/office/officeart/2008/layout/VerticalCurvedList"/>
    <dgm:cxn modelId="{C3727E3F-BBE1-4DCD-BF39-C5A5C658F7D9}" type="presParOf" srcId="{B02B8259-2062-409B-9A06-CECA2407830D}" destId="{C03AFF7A-787F-4BCD-B747-AE4573117B25}" srcOrd="0" destOrd="0" presId="urn:microsoft.com/office/officeart/2008/layout/VerticalCurvedList"/>
    <dgm:cxn modelId="{E535859F-7965-4158-A353-B4D90B5ACD68}" type="presParOf" srcId="{F9A725F3-59EB-4558-8D9C-7C111556C411}" destId="{F50D43BE-0037-4E9E-8B19-60766742C24D}" srcOrd="5" destOrd="0" presId="urn:microsoft.com/office/officeart/2008/layout/VerticalCurvedList"/>
    <dgm:cxn modelId="{D7C2F5B4-0127-43D1-9866-9B5A3C849991}" type="presParOf" srcId="{F9A725F3-59EB-4558-8D9C-7C111556C411}" destId="{3345752A-CE0D-45F3-AFAF-6FFF73F684EB}" srcOrd="6" destOrd="0" presId="urn:microsoft.com/office/officeart/2008/layout/VerticalCurvedList"/>
    <dgm:cxn modelId="{4A779233-CEAA-4C50-85AA-20647157EB1E}" type="presParOf" srcId="{3345752A-CE0D-45F3-AFAF-6FFF73F684EB}" destId="{F47E9BF4-F891-4F0C-848B-A674860B4C2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Introduction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/>
        </a:p>
      </dgm:t>
    </dgm:pt>
    <dgm:pt modelId="{1BDF8A37-5E1D-4DF9-ABDE-E3F7A287EF6D}" type="sibTrans" cxnId="{F5555E44-40CA-4C1C-B54D-F9865980BAF4}">
      <dgm:prSet/>
      <dgm:spPr/>
      <dgm:t>
        <a:bodyPr/>
        <a:lstStyle/>
        <a:p>
          <a:endParaRPr lang="fr-FR"/>
        </a:p>
      </dgm:t>
    </dgm:pt>
    <dgm:pt modelId="{33D674F5-6D06-497B-9772-5337BEBB5F87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Git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/>
        </a:p>
      </dgm:t>
    </dgm:pt>
    <dgm:pt modelId="{47C917C7-095A-44B6-BD64-71BDCC9ABF14}" type="sibTrans" cxnId="{B51AD121-543C-45F1-84A0-E1CB263E55DE}">
      <dgm:prSet/>
      <dgm:spPr/>
      <dgm:t>
        <a:bodyPr/>
        <a:lstStyle/>
        <a:p>
          <a:endParaRPr lang="fr-FR"/>
        </a:p>
      </dgm:t>
    </dgm:pt>
    <dgm:pt modelId="{4155ED20-5331-46EC-8462-68063089D474}">
      <dgm:prSet phldrT="[Texte]"/>
      <dgm:spPr>
        <a:solidFill>
          <a:schemeClr val="tx2"/>
        </a:solidFill>
      </dgm:spPr>
      <dgm:t>
        <a:bodyPr/>
        <a:lstStyle/>
        <a:p>
          <a:r>
            <a:rPr lang="fr-FR" b="1" dirty="0"/>
            <a:t>GitHuB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/>
        </a:p>
      </dgm:t>
    </dgm:pt>
    <dgm:pt modelId="{D30DE22F-902E-40CC-B866-0EFDE39C7DAB}" type="sibTrans" cxnId="{F0269426-F3F0-446D-9628-50DD81BAD50F}">
      <dgm:prSet/>
      <dgm:spPr/>
      <dgm:t>
        <a:bodyPr/>
        <a:lstStyle/>
        <a:p>
          <a:endParaRPr lang="fr-FR"/>
        </a:p>
      </dgm:t>
    </dgm:pt>
    <dgm:pt modelId="{6ED03F14-67D4-4753-91D5-B83FB4ED8343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Avantages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/>
        </a:p>
      </dgm:t>
    </dgm:pt>
    <dgm:pt modelId="{E610EFF8-1097-483B-A445-DD9782419BD6}" type="sibTrans" cxnId="{605013B1-C9E2-4A10-93A6-48D460302F4F}">
      <dgm:prSet/>
      <dgm:spPr/>
      <dgm:t>
        <a:bodyPr/>
        <a:lstStyle/>
        <a:p>
          <a:endParaRPr lang="fr-FR"/>
        </a:p>
      </dgm:t>
    </dgm:pt>
    <dgm:pt modelId="{B7943D32-4CAF-4380-96A3-C28476A437ED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/>
            <a:t>Conclusion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CC413C0D-4C06-42E7-8B75-A38B3520E793}" type="presOf" srcId="{7594167B-FE81-4164-8AB6-7240999E1910}" destId="{CB18A50A-4B36-4D69-8962-458F29F34CFD}" srcOrd="0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817BFF63-7987-40D0-9DA0-3034058B801D}" type="presOf" srcId="{B7943D32-4CAF-4380-96A3-C28476A437ED}" destId="{A4EAD6E1-82F4-40E0-B978-6DBE97C6AB7E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486BB16F-58D3-437E-9F20-480CE8160DF8}" type="presOf" srcId="{E610EFF8-1097-483B-A445-DD9782419BD6}" destId="{40DB6F33-91BD-4C31-913C-FA1A98EE8D44}" srcOrd="0" destOrd="0" presId="urn:microsoft.com/office/officeart/2005/8/layout/process2"/>
    <dgm:cxn modelId="{9874BB71-CA1F-4403-B63A-D7F6DB13ECEE}" type="presOf" srcId="{1BDF8A37-5E1D-4DF9-ABDE-E3F7A287EF6D}" destId="{25894DD7-8CAB-427A-B622-FE170BB30FEC}" srcOrd="0" destOrd="0" presId="urn:microsoft.com/office/officeart/2005/8/layout/process2"/>
    <dgm:cxn modelId="{90168579-0221-4BD9-BB49-6B979C365041}" type="presOf" srcId="{5D73054D-D972-4847-AAAB-1E5839B977C4}" destId="{F7A7315C-57EC-45B1-A9A6-D4410759267F}" srcOrd="0" destOrd="0" presId="urn:microsoft.com/office/officeart/2005/8/layout/process2"/>
    <dgm:cxn modelId="{A257A181-0FD3-4515-867D-FB19D1D5683F}" type="presOf" srcId="{1BDF8A37-5E1D-4DF9-ABDE-E3F7A287EF6D}" destId="{3E09A5D2-D456-4E07-92DB-69A60FC4A2AB}" srcOrd="1" destOrd="0" presId="urn:microsoft.com/office/officeart/2005/8/layout/process2"/>
    <dgm:cxn modelId="{91FB4483-4FAE-4FFA-A4F6-2688467EC203}" type="presOf" srcId="{E610EFF8-1097-483B-A445-DD9782419BD6}" destId="{C186054B-CA4A-4D63-B5F1-CB00B6BF98B1}" srcOrd="1" destOrd="0" presId="urn:microsoft.com/office/officeart/2005/8/layout/process2"/>
    <dgm:cxn modelId="{FCBE439A-1C73-4556-B2CF-EA381977315A}" type="presOf" srcId="{D30DE22F-902E-40CC-B866-0EFDE39C7DAB}" destId="{26307229-6A17-4378-950B-F173609B35B5}" srcOrd="0" destOrd="0" presId="urn:microsoft.com/office/officeart/2005/8/layout/process2"/>
    <dgm:cxn modelId="{A8EA2CA6-1AC0-4FB8-9894-7C0D0BD3A1E9}" type="presOf" srcId="{D30DE22F-902E-40CC-B866-0EFDE39C7DAB}" destId="{E0A8E275-FF86-4922-ACCC-FB11A29D93EA}" srcOrd="1" destOrd="0" presId="urn:microsoft.com/office/officeart/2005/8/layout/process2"/>
    <dgm:cxn modelId="{0FB58EAE-1ED0-492E-9BC9-CD02BF81F950}" type="presOf" srcId="{47C917C7-095A-44B6-BD64-71BDCC9ABF14}" destId="{A4E75AE0-330D-4064-A8AB-491DDE709DAF}" srcOrd="1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825C40B5-DA5E-457A-B22B-FB2DEBD43AC1}" type="presOf" srcId="{4155ED20-5331-46EC-8462-68063089D474}" destId="{1E573E10-1303-4762-B62A-844C052B243A}" srcOrd="0" destOrd="0" presId="urn:microsoft.com/office/officeart/2005/8/layout/process2"/>
    <dgm:cxn modelId="{5AB398CA-43A4-480F-9EC4-9EF0A0D90DFB}" type="presOf" srcId="{47C917C7-095A-44B6-BD64-71BDCC9ABF14}" destId="{EB9A2EDA-BF47-4361-837B-F5F9D8D16E47}" srcOrd="0" destOrd="0" presId="urn:microsoft.com/office/officeart/2005/8/layout/process2"/>
    <dgm:cxn modelId="{7D0077E3-91C6-4007-9616-9DBF5FF29A00}" type="presOf" srcId="{33D674F5-6D06-497B-9772-5337BEBB5F87}" destId="{A9C0366E-5B88-48E6-ACC5-42952038A93F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4DE50AF4-2F7D-416A-A572-AFFE520EC8F5}" type="presOf" srcId="{6ED03F14-67D4-4753-91D5-B83FB4ED8343}" destId="{16CCEBDD-05B6-484F-8C1C-114549335208}" srcOrd="0" destOrd="0" presId="urn:microsoft.com/office/officeart/2005/8/layout/process2"/>
    <dgm:cxn modelId="{C620897F-CF3D-464E-991A-B7F340C772C3}" type="presParOf" srcId="{F7A7315C-57EC-45B1-A9A6-D4410759267F}" destId="{CB18A50A-4B36-4D69-8962-458F29F34CFD}" srcOrd="0" destOrd="0" presId="urn:microsoft.com/office/officeart/2005/8/layout/process2"/>
    <dgm:cxn modelId="{927A8ECE-DF71-492D-812D-DFA1BACD474A}" type="presParOf" srcId="{F7A7315C-57EC-45B1-A9A6-D4410759267F}" destId="{25894DD7-8CAB-427A-B622-FE170BB30FEC}" srcOrd="1" destOrd="0" presId="urn:microsoft.com/office/officeart/2005/8/layout/process2"/>
    <dgm:cxn modelId="{66400662-2303-42D2-8EBF-DE49371B88F4}" type="presParOf" srcId="{25894DD7-8CAB-427A-B622-FE170BB30FEC}" destId="{3E09A5D2-D456-4E07-92DB-69A60FC4A2AB}" srcOrd="0" destOrd="0" presId="urn:microsoft.com/office/officeart/2005/8/layout/process2"/>
    <dgm:cxn modelId="{86BDA6CC-9731-4E8F-9286-D32A099E0D46}" type="presParOf" srcId="{F7A7315C-57EC-45B1-A9A6-D4410759267F}" destId="{A9C0366E-5B88-48E6-ACC5-42952038A93F}" srcOrd="2" destOrd="0" presId="urn:microsoft.com/office/officeart/2005/8/layout/process2"/>
    <dgm:cxn modelId="{4DDDA65E-8490-4F41-9E11-B6924779884B}" type="presParOf" srcId="{F7A7315C-57EC-45B1-A9A6-D4410759267F}" destId="{EB9A2EDA-BF47-4361-837B-F5F9D8D16E47}" srcOrd="3" destOrd="0" presId="urn:microsoft.com/office/officeart/2005/8/layout/process2"/>
    <dgm:cxn modelId="{2CCF0529-1ABF-4BAE-B22B-DA7BC3D19342}" type="presParOf" srcId="{EB9A2EDA-BF47-4361-837B-F5F9D8D16E47}" destId="{A4E75AE0-330D-4064-A8AB-491DDE709DAF}" srcOrd="0" destOrd="0" presId="urn:microsoft.com/office/officeart/2005/8/layout/process2"/>
    <dgm:cxn modelId="{B3A738EE-1B51-44CC-B05E-11FAA0609F5C}" type="presParOf" srcId="{F7A7315C-57EC-45B1-A9A6-D4410759267F}" destId="{1E573E10-1303-4762-B62A-844C052B243A}" srcOrd="4" destOrd="0" presId="urn:microsoft.com/office/officeart/2005/8/layout/process2"/>
    <dgm:cxn modelId="{A44404C7-16A3-4A09-82E9-A547B8C5222D}" type="presParOf" srcId="{F7A7315C-57EC-45B1-A9A6-D4410759267F}" destId="{26307229-6A17-4378-950B-F173609B35B5}" srcOrd="5" destOrd="0" presId="urn:microsoft.com/office/officeart/2005/8/layout/process2"/>
    <dgm:cxn modelId="{8F1F6EAD-66C7-4617-A3B0-F78B89E536F5}" type="presParOf" srcId="{26307229-6A17-4378-950B-F173609B35B5}" destId="{E0A8E275-FF86-4922-ACCC-FB11A29D93EA}" srcOrd="0" destOrd="0" presId="urn:microsoft.com/office/officeart/2005/8/layout/process2"/>
    <dgm:cxn modelId="{8F9558EC-EECA-4A02-B156-268F94EFF028}" type="presParOf" srcId="{F7A7315C-57EC-45B1-A9A6-D4410759267F}" destId="{16CCEBDD-05B6-484F-8C1C-114549335208}" srcOrd="6" destOrd="0" presId="urn:microsoft.com/office/officeart/2005/8/layout/process2"/>
    <dgm:cxn modelId="{12310F26-12C7-4B81-80D7-4F07AD2A75F9}" type="presParOf" srcId="{F7A7315C-57EC-45B1-A9A6-D4410759267F}" destId="{40DB6F33-91BD-4C31-913C-FA1A98EE8D44}" srcOrd="7" destOrd="0" presId="urn:microsoft.com/office/officeart/2005/8/layout/process2"/>
    <dgm:cxn modelId="{82EFB850-DB72-46CE-8586-BBDBD31E0F80}" type="presParOf" srcId="{40DB6F33-91BD-4C31-913C-FA1A98EE8D44}" destId="{C186054B-CA4A-4D63-B5F1-CB00B6BF98B1}" srcOrd="0" destOrd="0" presId="urn:microsoft.com/office/officeart/2005/8/layout/process2"/>
    <dgm:cxn modelId="{82B6BC0C-BD12-4496-A53A-23FA31E3A064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825EA-F755-47F8-9B21-4F2140E950CC}">
      <dsp:nvSpPr>
        <dsp:cNvPr id="0" name=""/>
        <dsp:cNvSpPr/>
      </dsp:nvSpPr>
      <dsp:spPr>
        <a:xfrm>
          <a:off x="0" y="0"/>
          <a:ext cx="5882842" cy="9269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Introduction</a:t>
          </a:r>
        </a:p>
      </dsp:txBody>
      <dsp:txXfrm>
        <a:off x="27148" y="27148"/>
        <a:ext cx="4774182" cy="872617"/>
      </dsp:txXfrm>
    </dsp:sp>
    <dsp:sp modelId="{50DD36E3-3A26-4697-B6C7-D41BE202B04E}">
      <dsp:nvSpPr>
        <dsp:cNvPr id="0" name=""/>
        <dsp:cNvSpPr/>
      </dsp:nvSpPr>
      <dsp:spPr>
        <a:xfrm>
          <a:off x="439303" y="1055650"/>
          <a:ext cx="5882842" cy="9269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Architecture du projet</a:t>
          </a:r>
        </a:p>
      </dsp:txBody>
      <dsp:txXfrm>
        <a:off x="466451" y="1082798"/>
        <a:ext cx="4786749" cy="872617"/>
      </dsp:txXfrm>
    </dsp:sp>
    <dsp:sp modelId="{050BB192-08ED-457F-ACF2-44C7FBB2860E}">
      <dsp:nvSpPr>
        <dsp:cNvPr id="0" name=""/>
        <dsp:cNvSpPr/>
      </dsp:nvSpPr>
      <dsp:spPr>
        <a:xfrm>
          <a:off x="878606" y="2111301"/>
          <a:ext cx="5882842" cy="9269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Démonstration</a:t>
          </a:r>
        </a:p>
      </dsp:txBody>
      <dsp:txXfrm>
        <a:off x="905754" y="2138449"/>
        <a:ext cx="4786749" cy="872617"/>
      </dsp:txXfrm>
    </dsp:sp>
    <dsp:sp modelId="{18BF58BF-1016-4193-BC62-349A82B7330C}">
      <dsp:nvSpPr>
        <dsp:cNvPr id="0" name=""/>
        <dsp:cNvSpPr/>
      </dsp:nvSpPr>
      <dsp:spPr>
        <a:xfrm>
          <a:off x="1317909" y="3166952"/>
          <a:ext cx="5882842" cy="9269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Leçons</a:t>
          </a:r>
        </a:p>
      </dsp:txBody>
      <dsp:txXfrm>
        <a:off x="1345057" y="3194100"/>
        <a:ext cx="4786749" cy="872617"/>
      </dsp:txXfrm>
    </dsp:sp>
    <dsp:sp modelId="{BA6EA8B4-47C4-4A5B-A0AA-17F61CC4BB26}">
      <dsp:nvSpPr>
        <dsp:cNvPr id="0" name=""/>
        <dsp:cNvSpPr/>
      </dsp:nvSpPr>
      <dsp:spPr>
        <a:xfrm>
          <a:off x="1757212" y="4222603"/>
          <a:ext cx="5882842" cy="9269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Conclusion</a:t>
          </a:r>
        </a:p>
      </dsp:txBody>
      <dsp:txXfrm>
        <a:off x="1784360" y="4249751"/>
        <a:ext cx="4786749" cy="872617"/>
      </dsp:txXfrm>
    </dsp:sp>
    <dsp:sp modelId="{F4868825-3F81-4026-87C8-9B5536EBEA20}">
      <dsp:nvSpPr>
        <dsp:cNvPr id="0" name=""/>
        <dsp:cNvSpPr/>
      </dsp:nvSpPr>
      <dsp:spPr>
        <a:xfrm>
          <a:off x="5280348" y="677161"/>
          <a:ext cx="602493" cy="6024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5415909" y="677161"/>
        <a:ext cx="331371" cy="453376"/>
      </dsp:txXfrm>
    </dsp:sp>
    <dsp:sp modelId="{82E63497-A74C-4D13-9D46-9898B3668B78}">
      <dsp:nvSpPr>
        <dsp:cNvPr id="0" name=""/>
        <dsp:cNvSpPr/>
      </dsp:nvSpPr>
      <dsp:spPr>
        <a:xfrm>
          <a:off x="5719652" y="1732812"/>
          <a:ext cx="602493" cy="6024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5855213" y="1732812"/>
        <a:ext cx="331371" cy="453376"/>
      </dsp:txXfrm>
    </dsp:sp>
    <dsp:sp modelId="{FC822211-B157-45F9-B9AE-44654BBB7B67}">
      <dsp:nvSpPr>
        <dsp:cNvPr id="0" name=""/>
        <dsp:cNvSpPr/>
      </dsp:nvSpPr>
      <dsp:spPr>
        <a:xfrm>
          <a:off x="6158955" y="2773014"/>
          <a:ext cx="602493" cy="6024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6294516" y="2773014"/>
        <a:ext cx="331371" cy="453376"/>
      </dsp:txXfrm>
    </dsp:sp>
    <dsp:sp modelId="{B0A331BA-A4F3-4FDC-B855-FF3A80326C08}">
      <dsp:nvSpPr>
        <dsp:cNvPr id="0" name=""/>
        <dsp:cNvSpPr/>
      </dsp:nvSpPr>
      <dsp:spPr>
        <a:xfrm>
          <a:off x="6598258" y="3838964"/>
          <a:ext cx="602493" cy="6024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6733819" y="3838964"/>
        <a:ext cx="331371" cy="4533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61270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Introduction</a:t>
          </a:r>
        </a:p>
      </dsp:txBody>
      <dsp:txXfrm>
        <a:off x="15686" y="16143"/>
        <a:ext cx="1129898" cy="504194"/>
      </dsp:txXfrm>
    </dsp:sp>
    <dsp:sp modelId="{25894DD7-8CAB-427A-B622-FE170BB30FEC}">
      <dsp:nvSpPr>
        <dsp:cNvPr id="0" name=""/>
        <dsp:cNvSpPr/>
      </dsp:nvSpPr>
      <dsp:spPr>
        <a:xfrm rot="5400000">
          <a:off x="480216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08334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61270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Git</a:t>
          </a:r>
        </a:p>
      </dsp:txBody>
      <dsp:txXfrm>
        <a:off x="15686" y="819493"/>
        <a:ext cx="1129898" cy="504194"/>
      </dsp:txXfrm>
    </dsp:sp>
    <dsp:sp modelId="{EB9A2EDA-BF47-4361-837B-F5F9D8D16E47}">
      <dsp:nvSpPr>
        <dsp:cNvPr id="0" name=""/>
        <dsp:cNvSpPr/>
      </dsp:nvSpPr>
      <dsp:spPr>
        <a:xfrm rot="5400000">
          <a:off x="480216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08334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61270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GitHuB</a:t>
          </a:r>
        </a:p>
      </dsp:txBody>
      <dsp:txXfrm>
        <a:off x="15686" y="1622842"/>
        <a:ext cx="1129898" cy="504194"/>
      </dsp:txXfrm>
    </dsp:sp>
    <dsp:sp modelId="{26307229-6A17-4378-950B-F173609B35B5}">
      <dsp:nvSpPr>
        <dsp:cNvPr id="0" name=""/>
        <dsp:cNvSpPr/>
      </dsp:nvSpPr>
      <dsp:spPr>
        <a:xfrm rot="5400000">
          <a:off x="480216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08334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61270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Avantages</a:t>
          </a:r>
        </a:p>
      </dsp:txBody>
      <dsp:txXfrm>
        <a:off x="15686" y="2426191"/>
        <a:ext cx="1129898" cy="504194"/>
      </dsp:txXfrm>
    </dsp:sp>
    <dsp:sp modelId="{40DB6F33-91BD-4C31-913C-FA1A98EE8D44}">
      <dsp:nvSpPr>
        <dsp:cNvPr id="0" name=""/>
        <dsp:cNvSpPr/>
      </dsp:nvSpPr>
      <dsp:spPr>
        <a:xfrm rot="5400000">
          <a:off x="480216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08334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161270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Conclusion</a:t>
          </a:r>
        </a:p>
      </dsp:txBody>
      <dsp:txXfrm>
        <a:off x="15686" y="3229541"/>
        <a:ext cx="1129898" cy="5041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73723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Introduction</a:t>
          </a:r>
        </a:p>
      </dsp:txBody>
      <dsp:txXfrm>
        <a:off x="15686" y="16143"/>
        <a:ext cx="1142351" cy="504194"/>
      </dsp:txXfrm>
    </dsp:sp>
    <dsp:sp modelId="{25894DD7-8CAB-427A-B622-FE170BB30FEC}">
      <dsp:nvSpPr>
        <dsp:cNvPr id="0" name=""/>
        <dsp:cNvSpPr/>
      </dsp:nvSpPr>
      <dsp:spPr>
        <a:xfrm rot="5400000">
          <a:off x="486443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14561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73723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Git</a:t>
          </a:r>
        </a:p>
      </dsp:txBody>
      <dsp:txXfrm>
        <a:off x="15686" y="819493"/>
        <a:ext cx="1142351" cy="504194"/>
      </dsp:txXfrm>
    </dsp:sp>
    <dsp:sp modelId="{EB9A2EDA-BF47-4361-837B-F5F9D8D16E47}">
      <dsp:nvSpPr>
        <dsp:cNvPr id="0" name=""/>
        <dsp:cNvSpPr/>
      </dsp:nvSpPr>
      <dsp:spPr>
        <a:xfrm rot="5400000">
          <a:off x="486443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14561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73723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GitHub</a:t>
          </a:r>
        </a:p>
      </dsp:txBody>
      <dsp:txXfrm>
        <a:off x="15686" y="1622842"/>
        <a:ext cx="1142351" cy="504194"/>
      </dsp:txXfrm>
    </dsp:sp>
    <dsp:sp modelId="{26307229-6A17-4378-950B-F173609B35B5}">
      <dsp:nvSpPr>
        <dsp:cNvPr id="0" name=""/>
        <dsp:cNvSpPr/>
      </dsp:nvSpPr>
      <dsp:spPr>
        <a:xfrm rot="5400000">
          <a:off x="486443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14561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73723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Avantages</a:t>
          </a:r>
        </a:p>
      </dsp:txBody>
      <dsp:txXfrm>
        <a:off x="15686" y="2426191"/>
        <a:ext cx="1142351" cy="504194"/>
      </dsp:txXfrm>
    </dsp:sp>
    <dsp:sp modelId="{40DB6F33-91BD-4C31-913C-FA1A98EE8D44}">
      <dsp:nvSpPr>
        <dsp:cNvPr id="0" name=""/>
        <dsp:cNvSpPr/>
      </dsp:nvSpPr>
      <dsp:spPr>
        <a:xfrm rot="5400000">
          <a:off x="486443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14561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173723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Conclusion</a:t>
          </a:r>
        </a:p>
      </dsp:txBody>
      <dsp:txXfrm>
        <a:off x="15686" y="3229541"/>
        <a:ext cx="1142351" cy="5041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A3324-2ADD-4E04-AD01-BA763735C36D}">
      <dsp:nvSpPr>
        <dsp:cNvPr id="0" name=""/>
        <dsp:cNvSpPr/>
      </dsp:nvSpPr>
      <dsp:spPr>
        <a:xfrm>
          <a:off x="3075453" y="1492"/>
          <a:ext cx="1460607" cy="9493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Collaboration</a:t>
          </a:r>
        </a:p>
      </dsp:txBody>
      <dsp:txXfrm>
        <a:off x="3121799" y="47838"/>
        <a:ext cx="1367915" cy="856703"/>
      </dsp:txXfrm>
    </dsp:sp>
    <dsp:sp modelId="{10E30458-D12E-4092-9D78-AB61BA64B9AB}">
      <dsp:nvSpPr>
        <dsp:cNvPr id="0" name=""/>
        <dsp:cNvSpPr/>
      </dsp:nvSpPr>
      <dsp:spPr>
        <a:xfrm>
          <a:off x="1907274" y="476190"/>
          <a:ext cx="3796964" cy="3796964"/>
        </a:xfrm>
        <a:custGeom>
          <a:avLst/>
          <a:gdLst/>
          <a:ahLst/>
          <a:cxnLst/>
          <a:rect l="0" t="0" r="0" b="0"/>
          <a:pathLst>
            <a:path>
              <a:moveTo>
                <a:pt x="2638841" y="150310"/>
              </a:moveTo>
              <a:arcTo wR="1898482" hR="1898482" stAng="17577173" swAng="1963639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3E596-7CBD-48A7-9F5C-3CA0C3B63D79}">
      <dsp:nvSpPr>
        <dsp:cNvPr id="0" name=""/>
        <dsp:cNvSpPr/>
      </dsp:nvSpPr>
      <dsp:spPr>
        <a:xfrm>
          <a:off x="4881017" y="1313311"/>
          <a:ext cx="1460607" cy="9493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Sécurité</a:t>
          </a:r>
        </a:p>
      </dsp:txBody>
      <dsp:txXfrm>
        <a:off x="4927363" y="1359657"/>
        <a:ext cx="1367915" cy="856703"/>
      </dsp:txXfrm>
    </dsp:sp>
    <dsp:sp modelId="{D9C6F5A6-A11B-4785-BDD4-7974882418E1}">
      <dsp:nvSpPr>
        <dsp:cNvPr id="0" name=""/>
        <dsp:cNvSpPr/>
      </dsp:nvSpPr>
      <dsp:spPr>
        <a:xfrm>
          <a:off x="1907274" y="476190"/>
          <a:ext cx="3796964" cy="3796964"/>
        </a:xfrm>
        <a:custGeom>
          <a:avLst/>
          <a:gdLst/>
          <a:ahLst/>
          <a:cxnLst/>
          <a:rect l="0" t="0" r="0" b="0"/>
          <a:pathLst>
            <a:path>
              <a:moveTo>
                <a:pt x="3794338" y="1798660"/>
              </a:moveTo>
              <a:arcTo wR="1898482" hR="1898482" stAng="21419161" swAng="2197917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C3389-7AEF-4F16-BFDB-2EE43B83B440}">
      <dsp:nvSpPr>
        <dsp:cNvPr id="0" name=""/>
        <dsp:cNvSpPr/>
      </dsp:nvSpPr>
      <dsp:spPr>
        <a:xfrm>
          <a:off x="4191353" y="3435879"/>
          <a:ext cx="1460607" cy="9493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Intégration</a:t>
          </a:r>
        </a:p>
      </dsp:txBody>
      <dsp:txXfrm>
        <a:off x="4237699" y="3482225"/>
        <a:ext cx="1367915" cy="856703"/>
      </dsp:txXfrm>
    </dsp:sp>
    <dsp:sp modelId="{DDBBDD65-B18D-4DFE-9130-5E311FCC467B}">
      <dsp:nvSpPr>
        <dsp:cNvPr id="0" name=""/>
        <dsp:cNvSpPr/>
      </dsp:nvSpPr>
      <dsp:spPr>
        <a:xfrm>
          <a:off x="1907274" y="476190"/>
          <a:ext cx="3796964" cy="3796964"/>
        </a:xfrm>
        <a:custGeom>
          <a:avLst/>
          <a:gdLst/>
          <a:ahLst/>
          <a:cxnLst/>
          <a:rect l="0" t="0" r="0" b="0"/>
          <a:pathLst>
            <a:path>
              <a:moveTo>
                <a:pt x="2276524" y="3758944"/>
              </a:moveTo>
              <a:arcTo wR="1898482" hR="1898482" stAng="4710840" swAng="1378319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FB2AD-5C1A-44A4-8D71-8F6043B31D83}">
      <dsp:nvSpPr>
        <dsp:cNvPr id="0" name=""/>
        <dsp:cNvSpPr/>
      </dsp:nvSpPr>
      <dsp:spPr>
        <a:xfrm>
          <a:off x="1959553" y="3435879"/>
          <a:ext cx="1460607" cy="9493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Visibilité</a:t>
          </a:r>
        </a:p>
      </dsp:txBody>
      <dsp:txXfrm>
        <a:off x="2005899" y="3482225"/>
        <a:ext cx="1367915" cy="856703"/>
      </dsp:txXfrm>
    </dsp:sp>
    <dsp:sp modelId="{0D09FE51-B831-44EC-B2AD-AA0E632C72D5}">
      <dsp:nvSpPr>
        <dsp:cNvPr id="0" name=""/>
        <dsp:cNvSpPr/>
      </dsp:nvSpPr>
      <dsp:spPr>
        <a:xfrm>
          <a:off x="1907274" y="476190"/>
          <a:ext cx="3796964" cy="3796964"/>
        </a:xfrm>
        <a:custGeom>
          <a:avLst/>
          <a:gdLst/>
          <a:ahLst/>
          <a:cxnLst/>
          <a:rect l="0" t="0" r="0" b="0"/>
          <a:pathLst>
            <a:path>
              <a:moveTo>
                <a:pt x="317525" y="2949582"/>
              </a:moveTo>
              <a:arcTo wR="1898482" hR="1898482" stAng="8782922" swAng="2197917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B2EA-85D8-4899-9C64-F84372D30DAC}">
      <dsp:nvSpPr>
        <dsp:cNvPr id="0" name=""/>
        <dsp:cNvSpPr/>
      </dsp:nvSpPr>
      <dsp:spPr>
        <a:xfrm>
          <a:off x="1269888" y="1313311"/>
          <a:ext cx="1460607" cy="9493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Contribution</a:t>
          </a:r>
        </a:p>
      </dsp:txBody>
      <dsp:txXfrm>
        <a:off x="1316234" y="1359657"/>
        <a:ext cx="1367915" cy="856703"/>
      </dsp:txXfrm>
    </dsp:sp>
    <dsp:sp modelId="{22C0122E-B0D3-4796-B0E9-DD6AA06B984E}">
      <dsp:nvSpPr>
        <dsp:cNvPr id="0" name=""/>
        <dsp:cNvSpPr/>
      </dsp:nvSpPr>
      <dsp:spPr>
        <a:xfrm>
          <a:off x="1907274" y="476190"/>
          <a:ext cx="3796964" cy="3796964"/>
        </a:xfrm>
        <a:custGeom>
          <a:avLst/>
          <a:gdLst/>
          <a:ahLst/>
          <a:cxnLst/>
          <a:rect l="0" t="0" r="0" b="0"/>
          <a:pathLst>
            <a:path>
              <a:moveTo>
                <a:pt x="330519" y="828096"/>
              </a:moveTo>
              <a:arcTo wR="1898482" hR="1898482" stAng="12859188" swAng="1963639"/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306263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Introduction</a:t>
          </a:r>
        </a:p>
      </dsp:txBody>
      <dsp:txXfrm>
        <a:off x="15686" y="16143"/>
        <a:ext cx="1274891" cy="504194"/>
      </dsp:txXfrm>
    </dsp:sp>
    <dsp:sp modelId="{25894DD7-8CAB-427A-B622-FE170BB30FEC}">
      <dsp:nvSpPr>
        <dsp:cNvPr id="0" name=""/>
        <dsp:cNvSpPr/>
      </dsp:nvSpPr>
      <dsp:spPr>
        <a:xfrm rot="5400000">
          <a:off x="552712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80830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306263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Git</a:t>
          </a:r>
        </a:p>
      </dsp:txBody>
      <dsp:txXfrm>
        <a:off x="15686" y="819493"/>
        <a:ext cx="1274891" cy="504194"/>
      </dsp:txXfrm>
    </dsp:sp>
    <dsp:sp modelId="{EB9A2EDA-BF47-4361-837B-F5F9D8D16E47}">
      <dsp:nvSpPr>
        <dsp:cNvPr id="0" name=""/>
        <dsp:cNvSpPr/>
      </dsp:nvSpPr>
      <dsp:spPr>
        <a:xfrm rot="5400000">
          <a:off x="552712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80830" y="1372846"/>
        <a:ext cx="144602" cy="140586"/>
      </dsp:txXfrm>
    </dsp:sp>
    <dsp:sp modelId="{DF7651F9-7CC9-4A77-BFAF-DA5E83E5140C}">
      <dsp:nvSpPr>
        <dsp:cNvPr id="0" name=""/>
        <dsp:cNvSpPr/>
      </dsp:nvSpPr>
      <dsp:spPr>
        <a:xfrm>
          <a:off x="0" y="1607156"/>
          <a:ext cx="1306263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GitHub</a:t>
          </a:r>
        </a:p>
      </dsp:txBody>
      <dsp:txXfrm>
        <a:off x="15686" y="1622842"/>
        <a:ext cx="1274891" cy="504194"/>
      </dsp:txXfrm>
    </dsp:sp>
    <dsp:sp modelId="{2C92528C-85B5-44DA-999F-939378E55340}">
      <dsp:nvSpPr>
        <dsp:cNvPr id="0" name=""/>
        <dsp:cNvSpPr/>
      </dsp:nvSpPr>
      <dsp:spPr>
        <a:xfrm rot="5400000">
          <a:off x="552712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80830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306263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Avantages</a:t>
          </a:r>
        </a:p>
      </dsp:txBody>
      <dsp:txXfrm>
        <a:off x="15686" y="2426191"/>
        <a:ext cx="1274891" cy="504194"/>
      </dsp:txXfrm>
    </dsp:sp>
    <dsp:sp modelId="{40DB6F33-91BD-4C31-913C-FA1A98EE8D44}">
      <dsp:nvSpPr>
        <dsp:cNvPr id="0" name=""/>
        <dsp:cNvSpPr/>
      </dsp:nvSpPr>
      <dsp:spPr>
        <a:xfrm rot="5400000">
          <a:off x="552712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80830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306263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Conclusion</a:t>
          </a:r>
        </a:p>
      </dsp:txBody>
      <dsp:txXfrm>
        <a:off x="15686" y="3229541"/>
        <a:ext cx="1274891" cy="504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91325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Introduction</a:t>
          </a:r>
        </a:p>
      </dsp:txBody>
      <dsp:txXfrm>
        <a:off x="15686" y="16143"/>
        <a:ext cx="1159953" cy="504194"/>
      </dsp:txXfrm>
    </dsp:sp>
    <dsp:sp modelId="{25894DD7-8CAB-427A-B622-FE170BB30FEC}">
      <dsp:nvSpPr>
        <dsp:cNvPr id="0" name=""/>
        <dsp:cNvSpPr/>
      </dsp:nvSpPr>
      <dsp:spPr>
        <a:xfrm rot="5400000">
          <a:off x="495243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Architecture</a:t>
          </a:r>
        </a:p>
      </dsp:txBody>
      <dsp:txXfrm>
        <a:off x="15686" y="819493"/>
        <a:ext cx="1159953" cy="504194"/>
      </dsp:txXfrm>
    </dsp:sp>
    <dsp:sp modelId="{EB9A2EDA-BF47-4361-837B-F5F9D8D16E47}">
      <dsp:nvSpPr>
        <dsp:cNvPr id="0" name=""/>
        <dsp:cNvSpPr/>
      </dsp:nvSpPr>
      <dsp:spPr>
        <a:xfrm rot="5400000">
          <a:off x="495243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Démonstration</a:t>
          </a:r>
        </a:p>
      </dsp:txBody>
      <dsp:txXfrm>
        <a:off x="15686" y="1622842"/>
        <a:ext cx="1159953" cy="504194"/>
      </dsp:txXfrm>
    </dsp:sp>
    <dsp:sp modelId="{26307229-6A17-4378-950B-F173609B35B5}">
      <dsp:nvSpPr>
        <dsp:cNvPr id="0" name=""/>
        <dsp:cNvSpPr/>
      </dsp:nvSpPr>
      <dsp:spPr>
        <a:xfrm rot="5400000">
          <a:off x="495243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Leçons </a:t>
          </a:r>
        </a:p>
      </dsp:txBody>
      <dsp:txXfrm>
        <a:off x="15686" y="2426191"/>
        <a:ext cx="1159953" cy="504194"/>
      </dsp:txXfrm>
    </dsp:sp>
    <dsp:sp modelId="{40DB6F33-91BD-4C31-913C-FA1A98EE8D44}">
      <dsp:nvSpPr>
        <dsp:cNvPr id="0" name=""/>
        <dsp:cNvSpPr/>
      </dsp:nvSpPr>
      <dsp:spPr>
        <a:xfrm rot="5400000">
          <a:off x="495243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Conclusion</a:t>
          </a:r>
        </a:p>
      </dsp:txBody>
      <dsp:txXfrm>
        <a:off x="15686" y="3229541"/>
        <a:ext cx="1159953" cy="504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91325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Introduction</a:t>
          </a:r>
        </a:p>
      </dsp:txBody>
      <dsp:txXfrm>
        <a:off x="15686" y="16143"/>
        <a:ext cx="1159953" cy="504194"/>
      </dsp:txXfrm>
    </dsp:sp>
    <dsp:sp modelId="{25894DD7-8CAB-427A-B622-FE170BB30FEC}">
      <dsp:nvSpPr>
        <dsp:cNvPr id="0" name=""/>
        <dsp:cNvSpPr/>
      </dsp:nvSpPr>
      <dsp:spPr>
        <a:xfrm rot="5400000">
          <a:off x="495243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Architecture</a:t>
          </a:r>
        </a:p>
      </dsp:txBody>
      <dsp:txXfrm>
        <a:off x="15686" y="819493"/>
        <a:ext cx="1159953" cy="504194"/>
      </dsp:txXfrm>
    </dsp:sp>
    <dsp:sp modelId="{EB9A2EDA-BF47-4361-837B-F5F9D8D16E47}">
      <dsp:nvSpPr>
        <dsp:cNvPr id="0" name=""/>
        <dsp:cNvSpPr/>
      </dsp:nvSpPr>
      <dsp:spPr>
        <a:xfrm rot="5400000">
          <a:off x="495243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Démonstration</a:t>
          </a:r>
        </a:p>
      </dsp:txBody>
      <dsp:txXfrm>
        <a:off x="15686" y="1622842"/>
        <a:ext cx="1159953" cy="504194"/>
      </dsp:txXfrm>
    </dsp:sp>
    <dsp:sp modelId="{26307229-6A17-4378-950B-F173609B35B5}">
      <dsp:nvSpPr>
        <dsp:cNvPr id="0" name=""/>
        <dsp:cNvSpPr/>
      </dsp:nvSpPr>
      <dsp:spPr>
        <a:xfrm rot="5400000">
          <a:off x="495243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Leçons </a:t>
          </a:r>
        </a:p>
      </dsp:txBody>
      <dsp:txXfrm>
        <a:off x="15686" y="2426191"/>
        <a:ext cx="1159953" cy="504194"/>
      </dsp:txXfrm>
    </dsp:sp>
    <dsp:sp modelId="{40DB6F33-91BD-4C31-913C-FA1A98EE8D44}">
      <dsp:nvSpPr>
        <dsp:cNvPr id="0" name=""/>
        <dsp:cNvSpPr/>
      </dsp:nvSpPr>
      <dsp:spPr>
        <a:xfrm rot="5400000">
          <a:off x="495243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Conclusion</a:t>
          </a:r>
        </a:p>
      </dsp:txBody>
      <dsp:txXfrm>
        <a:off x="15686" y="3229541"/>
        <a:ext cx="1159953" cy="504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Introduction</a:t>
          </a:r>
        </a:p>
      </dsp:txBody>
      <dsp:txXfrm>
        <a:off x="15686" y="16143"/>
        <a:ext cx="1159953" cy="504194"/>
      </dsp:txXfrm>
    </dsp:sp>
    <dsp:sp modelId="{25894DD7-8CAB-427A-B622-FE170BB30FEC}">
      <dsp:nvSpPr>
        <dsp:cNvPr id="0" name=""/>
        <dsp:cNvSpPr/>
      </dsp:nvSpPr>
      <dsp:spPr>
        <a:xfrm rot="5400000">
          <a:off x="495243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91325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Architecture</a:t>
          </a:r>
        </a:p>
      </dsp:txBody>
      <dsp:txXfrm>
        <a:off x="15686" y="819493"/>
        <a:ext cx="1159953" cy="504194"/>
      </dsp:txXfrm>
    </dsp:sp>
    <dsp:sp modelId="{EB9A2EDA-BF47-4361-837B-F5F9D8D16E47}">
      <dsp:nvSpPr>
        <dsp:cNvPr id="0" name=""/>
        <dsp:cNvSpPr/>
      </dsp:nvSpPr>
      <dsp:spPr>
        <a:xfrm rot="5400000">
          <a:off x="495243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Démonstration</a:t>
          </a:r>
        </a:p>
      </dsp:txBody>
      <dsp:txXfrm>
        <a:off x="15686" y="1622842"/>
        <a:ext cx="1159953" cy="504194"/>
      </dsp:txXfrm>
    </dsp:sp>
    <dsp:sp modelId="{26307229-6A17-4378-950B-F173609B35B5}">
      <dsp:nvSpPr>
        <dsp:cNvPr id="0" name=""/>
        <dsp:cNvSpPr/>
      </dsp:nvSpPr>
      <dsp:spPr>
        <a:xfrm rot="5400000">
          <a:off x="495243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Leçons </a:t>
          </a:r>
        </a:p>
      </dsp:txBody>
      <dsp:txXfrm>
        <a:off x="15686" y="2426191"/>
        <a:ext cx="1159953" cy="504194"/>
      </dsp:txXfrm>
    </dsp:sp>
    <dsp:sp modelId="{40DB6F33-91BD-4C31-913C-FA1A98EE8D44}">
      <dsp:nvSpPr>
        <dsp:cNvPr id="0" name=""/>
        <dsp:cNvSpPr/>
      </dsp:nvSpPr>
      <dsp:spPr>
        <a:xfrm rot="5400000">
          <a:off x="495243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Conclusion</a:t>
          </a:r>
        </a:p>
      </dsp:txBody>
      <dsp:txXfrm>
        <a:off x="15686" y="3229541"/>
        <a:ext cx="1159953" cy="5041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Introduction</a:t>
          </a:r>
        </a:p>
      </dsp:txBody>
      <dsp:txXfrm>
        <a:off x="15686" y="16143"/>
        <a:ext cx="1159953" cy="504194"/>
      </dsp:txXfrm>
    </dsp:sp>
    <dsp:sp modelId="{25894DD7-8CAB-427A-B622-FE170BB30FEC}">
      <dsp:nvSpPr>
        <dsp:cNvPr id="0" name=""/>
        <dsp:cNvSpPr/>
      </dsp:nvSpPr>
      <dsp:spPr>
        <a:xfrm rot="5400000">
          <a:off x="495243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91325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Architecture</a:t>
          </a:r>
        </a:p>
      </dsp:txBody>
      <dsp:txXfrm>
        <a:off x="15686" y="819493"/>
        <a:ext cx="1159953" cy="504194"/>
      </dsp:txXfrm>
    </dsp:sp>
    <dsp:sp modelId="{EB9A2EDA-BF47-4361-837B-F5F9D8D16E47}">
      <dsp:nvSpPr>
        <dsp:cNvPr id="0" name=""/>
        <dsp:cNvSpPr/>
      </dsp:nvSpPr>
      <dsp:spPr>
        <a:xfrm rot="5400000">
          <a:off x="495243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Démonstration</a:t>
          </a:r>
        </a:p>
      </dsp:txBody>
      <dsp:txXfrm>
        <a:off x="15686" y="1622842"/>
        <a:ext cx="1159953" cy="504194"/>
      </dsp:txXfrm>
    </dsp:sp>
    <dsp:sp modelId="{26307229-6A17-4378-950B-F173609B35B5}">
      <dsp:nvSpPr>
        <dsp:cNvPr id="0" name=""/>
        <dsp:cNvSpPr/>
      </dsp:nvSpPr>
      <dsp:spPr>
        <a:xfrm rot="5400000">
          <a:off x="495243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Leçons </a:t>
          </a:r>
        </a:p>
      </dsp:txBody>
      <dsp:txXfrm>
        <a:off x="15686" y="2426191"/>
        <a:ext cx="1159953" cy="504194"/>
      </dsp:txXfrm>
    </dsp:sp>
    <dsp:sp modelId="{40DB6F33-91BD-4C31-913C-FA1A98EE8D44}">
      <dsp:nvSpPr>
        <dsp:cNvPr id="0" name=""/>
        <dsp:cNvSpPr/>
      </dsp:nvSpPr>
      <dsp:spPr>
        <a:xfrm rot="5400000">
          <a:off x="495243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523361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Conclusion</a:t>
          </a:r>
        </a:p>
      </dsp:txBody>
      <dsp:txXfrm>
        <a:off x="15686" y="3229541"/>
        <a:ext cx="1159953" cy="504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Introduction</a:t>
          </a:r>
        </a:p>
      </dsp:txBody>
      <dsp:txXfrm>
        <a:off x="15686" y="16143"/>
        <a:ext cx="1159953" cy="504194"/>
      </dsp:txXfrm>
    </dsp:sp>
    <dsp:sp modelId="{25894DD7-8CAB-427A-B622-FE170BB30FEC}">
      <dsp:nvSpPr>
        <dsp:cNvPr id="0" name=""/>
        <dsp:cNvSpPr/>
      </dsp:nvSpPr>
      <dsp:spPr>
        <a:xfrm rot="5400000">
          <a:off x="495243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23361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91325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Git</a:t>
          </a:r>
        </a:p>
      </dsp:txBody>
      <dsp:txXfrm>
        <a:off x="15686" y="819493"/>
        <a:ext cx="1159953" cy="504194"/>
      </dsp:txXfrm>
    </dsp:sp>
    <dsp:sp modelId="{EB9A2EDA-BF47-4361-837B-F5F9D8D16E47}">
      <dsp:nvSpPr>
        <dsp:cNvPr id="0" name=""/>
        <dsp:cNvSpPr/>
      </dsp:nvSpPr>
      <dsp:spPr>
        <a:xfrm rot="5400000">
          <a:off x="495243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23361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GitHub</a:t>
          </a:r>
        </a:p>
      </dsp:txBody>
      <dsp:txXfrm>
        <a:off x="15686" y="1622842"/>
        <a:ext cx="1159953" cy="504194"/>
      </dsp:txXfrm>
    </dsp:sp>
    <dsp:sp modelId="{26307229-6A17-4378-950B-F173609B35B5}">
      <dsp:nvSpPr>
        <dsp:cNvPr id="0" name=""/>
        <dsp:cNvSpPr/>
      </dsp:nvSpPr>
      <dsp:spPr>
        <a:xfrm rot="5400000">
          <a:off x="495243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23361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91325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Avantages</a:t>
          </a:r>
        </a:p>
      </dsp:txBody>
      <dsp:txXfrm>
        <a:off x="15686" y="2426191"/>
        <a:ext cx="1159953" cy="504194"/>
      </dsp:txXfrm>
    </dsp:sp>
    <dsp:sp modelId="{EFD79D75-AEC3-46A2-BCDF-048F2F448A0D}">
      <dsp:nvSpPr>
        <dsp:cNvPr id="0" name=""/>
        <dsp:cNvSpPr/>
      </dsp:nvSpPr>
      <dsp:spPr>
        <a:xfrm rot="5400000">
          <a:off x="495243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23361" y="2979545"/>
        <a:ext cx="144602" cy="140586"/>
      </dsp:txXfrm>
    </dsp:sp>
    <dsp:sp modelId="{05F1579D-946A-4222-A7C8-0CA1BC6E8806}">
      <dsp:nvSpPr>
        <dsp:cNvPr id="0" name=""/>
        <dsp:cNvSpPr/>
      </dsp:nvSpPr>
      <dsp:spPr>
        <a:xfrm>
          <a:off x="4152" y="3213855"/>
          <a:ext cx="1183020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Conclusion</a:t>
          </a:r>
        </a:p>
      </dsp:txBody>
      <dsp:txXfrm>
        <a:off x="19838" y="3229541"/>
        <a:ext cx="1151648" cy="5041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94022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Introduction</a:t>
          </a:r>
        </a:p>
      </dsp:txBody>
      <dsp:txXfrm>
        <a:off x="15686" y="16143"/>
        <a:ext cx="1162650" cy="504194"/>
      </dsp:txXfrm>
    </dsp:sp>
    <dsp:sp modelId="{25894DD7-8CAB-427A-B622-FE170BB30FEC}">
      <dsp:nvSpPr>
        <dsp:cNvPr id="0" name=""/>
        <dsp:cNvSpPr/>
      </dsp:nvSpPr>
      <dsp:spPr>
        <a:xfrm rot="5400000">
          <a:off x="496592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24710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94022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Git</a:t>
          </a:r>
        </a:p>
      </dsp:txBody>
      <dsp:txXfrm>
        <a:off x="15686" y="819493"/>
        <a:ext cx="1162650" cy="504194"/>
      </dsp:txXfrm>
    </dsp:sp>
    <dsp:sp modelId="{EB9A2EDA-BF47-4361-837B-F5F9D8D16E47}">
      <dsp:nvSpPr>
        <dsp:cNvPr id="0" name=""/>
        <dsp:cNvSpPr/>
      </dsp:nvSpPr>
      <dsp:spPr>
        <a:xfrm rot="5400000">
          <a:off x="496592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24710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94022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GitHub</a:t>
          </a:r>
        </a:p>
      </dsp:txBody>
      <dsp:txXfrm>
        <a:off x="15686" y="1622842"/>
        <a:ext cx="1162650" cy="504194"/>
      </dsp:txXfrm>
    </dsp:sp>
    <dsp:sp modelId="{26307229-6A17-4378-950B-F173609B35B5}">
      <dsp:nvSpPr>
        <dsp:cNvPr id="0" name=""/>
        <dsp:cNvSpPr/>
      </dsp:nvSpPr>
      <dsp:spPr>
        <a:xfrm rot="5400000">
          <a:off x="496592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24710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94022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Avantages</a:t>
          </a:r>
        </a:p>
      </dsp:txBody>
      <dsp:txXfrm>
        <a:off x="15686" y="2426191"/>
        <a:ext cx="1162650" cy="504194"/>
      </dsp:txXfrm>
    </dsp:sp>
    <dsp:sp modelId="{40DB6F33-91BD-4C31-913C-FA1A98EE8D44}">
      <dsp:nvSpPr>
        <dsp:cNvPr id="0" name=""/>
        <dsp:cNvSpPr/>
      </dsp:nvSpPr>
      <dsp:spPr>
        <a:xfrm rot="5400000">
          <a:off x="496592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524710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194022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Conclusion</a:t>
          </a:r>
        </a:p>
      </dsp:txBody>
      <dsp:txXfrm>
        <a:off x="15686" y="3229541"/>
        <a:ext cx="1162650" cy="5041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F744B-E0DF-4BDB-8E91-25AD8D761388}">
      <dsp:nvSpPr>
        <dsp:cNvPr id="0" name=""/>
        <dsp:cNvSpPr/>
      </dsp:nvSpPr>
      <dsp:spPr>
        <a:xfrm>
          <a:off x="-2705586" y="-417268"/>
          <a:ext cx="3229118" cy="3229118"/>
        </a:xfrm>
        <a:prstGeom prst="blockArc">
          <a:avLst>
            <a:gd name="adj1" fmla="val 18900000"/>
            <a:gd name="adj2" fmla="val 2700000"/>
            <a:gd name="adj3" fmla="val 669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1C2B6-9333-4973-8FD0-0FC2B6398612}">
      <dsp:nvSpPr>
        <dsp:cNvPr id="0" name=""/>
        <dsp:cNvSpPr/>
      </dsp:nvSpPr>
      <dsp:spPr>
        <a:xfrm>
          <a:off x="336593" y="239458"/>
          <a:ext cx="2718663" cy="4789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1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Flexibilité</a:t>
          </a:r>
        </a:p>
      </dsp:txBody>
      <dsp:txXfrm>
        <a:off x="336593" y="239458"/>
        <a:ext cx="2718663" cy="478916"/>
      </dsp:txXfrm>
    </dsp:sp>
    <dsp:sp modelId="{A00963AA-F768-4B1B-8176-9491F37C1000}">
      <dsp:nvSpPr>
        <dsp:cNvPr id="0" name=""/>
        <dsp:cNvSpPr/>
      </dsp:nvSpPr>
      <dsp:spPr>
        <a:xfrm>
          <a:off x="37270" y="179593"/>
          <a:ext cx="598645" cy="59864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323F0-011B-44B4-BD8A-D6120284C078}">
      <dsp:nvSpPr>
        <dsp:cNvPr id="0" name=""/>
        <dsp:cNvSpPr/>
      </dsp:nvSpPr>
      <dsp:spPr>
        <a:xfrm>
          <a:off x="510679" y="957832"/>
          <a:ext cx="2544577" cy="4789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1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Traçabilité</a:t>
          </a:r>
        </a:p>
      </dsp:txBody>
      <dsp:txXfrm>
        <a:off x="510679" y="957832"/>
        <a:ext cx="2544577" cy="478916"/>
      </dsp:txXfrm>
    </dsp:sp>
    <dsp:sp modelId="{C03AFF7A-787F-4BCD-B747-AE4573117B25}">
      <dsp:nvSpPr>
        <dsp:cNvPr id="0" name=""/>
        <dsp:cNvSpPr/>
      </dsp:nvSpPr>
      <dsp:spPr>
        <a:xfrm>
          <a:off x="211356" y="897968"/>
          <a:ext cx="598645" cy="59864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D43BE-0037-4E9E-8B19-60766742C24D}">
      <dsp:nvSpPr>
        <dsp:cNvPr id="0" name=""/>
        <dsp:cNvSpPr/>
      </dsp:nvSpPr>
      <dsp:spPr>
        <a:xfrm>
          <a:off x="336593" y="1676207"/>
          <a:ext cx="2718663" cy="47891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1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Sécurité</a:t>
          </a:r>
        </a:p>
      </dsp:txBody>
      <dsp:txXfrm>
        <a:off x="336593" y="1676207"/>
        <a:ext cx="2718663" cy="478916"/>
      </dsp:txXfrm>
    </dsp:sp>
    <dsp:sp modelId="{F47E9BF4-F891-4F0C-848B-A674860B4C23}">
      <dsp:nvSpPr>
        <dsp:cNvPr id="0" name=""/>
        <dsp:cNvSpPr/>
      </dsp:nvSpPr>
      <dsp:spPr>
        <a:xfrm>
          <a:off x="37270" y="1616342"/>
          <a:ext cx="598645" cy="59864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457"/>
          <a:ext cx="1135186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Introduction</a:t>
          </a:r>
        </a:p>
      </dsp:txBody>
      <dsp:txXfrm>
        <a:off x="15686" y="16143"/>
        <a:ext cx="1103814" cy="504194"/>
      </dsp:txXfrm>
    </dsp:sp>
    <dsp:sp modelId="{25894DD7-8CAB-427A-B622-FE170BB30FEC}">
      <dsp:nvSpPr>
        <dsp:cNvPr id="0" name=""/>
        <dsp:cNvSpPr/>
      </dsp:nvSpPr>
      <dsp:spPr>
        <a:xfrm rot="5400000">
          <a:off x="467174" y="549413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495292" y="569497"/>
        <a:ext cx="144602" cy="140586"/>
      </dsp:txXfrm>
    </dsp:sp>
    <dsp:sp modelId="{A9C0366E-5B88-48E6-ACC5-42952038A93F}">
      <dsp:nvSpPr>
        <dsp:cNvPr id="0" name=""/>
        <dsp:cNvSpPr/>
      </dsp:nvSpPr>
      <dsp:spPr>
        <a:xfrm>
          <a:off x="0" y="803807"/>
          <a:ext cx="1135186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Git</a:t>
          </a:r>
        </a:p>
      </dsp:txBody>
      <dsp:txXfrm>
        <a:off x="15686" y="819493"/>
        <a:ext cx="1103814" cy="504194"/>
      </dsp:txXfrm>
    </dsp:sp>
    <dsp:sp modelId="{EB9A2EDA-BF47-4361-837B-F5F9D8D16E47}">
      <dsp:nvSpPr>
        <dsp:cNvPr id="0" name=""/>
        <dsp:cNvSpPr/>
      </dsp:nvSpPr>
      <dsp:spPr>
        <a:xfrm rot="5400000">
          <a:off x="467174" y="1352762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495292" y="1372846"/>
        <a:ext cx="144602" cy="140586"/>
      </dsp:txXfrm>
    </dsp:sp>
    <dsp:sp modelId="{1E573E10-1303-4762-B62A-844C052B243A}">
      <dsp:nvSpPr>
        <dsp:cNvPr id="0" name=""/>
        <dsp:cNvSpPr/>
      </dsp:nvSpPr>
      <dsp:spPr>
        <a:xfrm>
          <a:off x="0" y="1607156"/>
          <a:ext cx="1135186" cy="53556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GitHuB</a:t>
          </a:r>
        </a:p>
      </dsp:txBody>
      <dsp:txXfrm>
        <a:off x="15686" y="1622842"/>
        <a:ext cx="1103814" cy="504194"/>
      </dsp:txXfrm>
    </dsp:sp>
    <dsp:sp modelId="{26307229-6A17-4378-950B-F173609B35B5}">
      <dsp:nvSpPr>
        <dsp:cNvPr id="0" name=""/>
        <dsp:cNvSpPr/>
      </dsp:nvSpPr>
      <dsp:spPr>
        <a:xfrm rot="5400000">
          <a:off x="467174" y="215611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495292" y="2176195"/>
        <a:ext cx="144602" cy="140586"/>
      </dsp:txXfrm>
    </dsp:sp>
    <dsp:sp modelId="{16CCEBDD-05B6-484F-8C1C-114549335208}">
      <dsp:nvSpPr>
        <dsp:cNvPr id="0" name=""/>
        <dsp:cNvSpPr/>
      </dsp:nvSpPr>
      <dsp:spPr>
        <a:xfrm>
          <a:off x="0" y="2410505"/>
          <a:ext cx="1135186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Avantages </a:t>
          </a:r>
        </a:p>
      </dsp:txBody>
      <dsp:txXfrm>
        <a:off x="15686" y="2426191"/>
        <a:ext cx="1103814" cy="504194"/>
      </dsp:txXfrm>
    </dsp:sp>
    <dsp:sp modelId="{40DB6F33-91BD-4C31-913C-FA1A98EE8D44}">
      <dsp:nvSpPr>
        <dsp:cNvPr id="0" name=""/>
        <dsp:cNvSpPr/>
      </dsp:nvSpPr>
      <dsp:spPr>
        <a:xfrm rot="5400000">
          <a:off x="467174" y="2959461"/>
          <a:ext cx="200837" cy="241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495292" y="2979545"/>
        <a:ext cx="144602" cy="140586"/>
      </dsp:txXfrm>
    </dsp:sp>
    <dsp:sp modelId="{A4EAD6E1-82F4-40E0-B978-6DBE97C6AB7E}">
      <dsp:nvSpPr>
        <dsp:cNvPr id="0" name=""/>
        <dsp:cNvSpPr/>
      </dsp:nvSpPr>
      <dsp:spPr>
        <a:xfrm>
          <a:off x="0" y="3213855"/>
          <a:ext cx="1135186" cy="53556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Conclusion</a:t>
          </a:r>
        </a:p>
      </dsp:txBody>
      <dsp:txXfrm>
        <a:off x="15686" y="3229541"/>
        <a:ext cx="1103814" cy="504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1AC66-5307-4C54-8C42-C224BB4FB5E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AF1F0-2BE5-47FE-90F3-A46A10A23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03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Exemple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Avec Git : 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90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1200" dirty="0"/>
              <a:t>Git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Présentation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Logiciel de contrôle de version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Définition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3 rôles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 dirty="0"/>
              <a:t>Dives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3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Système de branches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Mode distribué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Avantages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Flexibilité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Traçabilité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7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0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Git&amp;GitHub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Fonctionnment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54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Avantages de </a:t>
            </a:r>
            <a:r>
              <a:rPr lang="fr-FR" dirty="0" err="1"/>
              <a:t>Git&amp;GitHub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Flexibilité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Traçabilité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Sécurité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Contribution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Visibilité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Intégration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12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Besoin d’un logiciel de contrôle de version et d’outils de collaboration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Git&amp;Github</a:t>
            </a:r>
            <a:r>
              <a:rPr lang="fr-FR" dirty="0"/>
              <a:t> répondent à ces besoins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Importance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Productivité et efficacité individuelle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Efficacité au sein d’une équipe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Carrière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7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4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6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1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7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72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9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1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6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4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4A80-ECE5-412F-BE48-01A642A81C34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6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image" Target="../media/image29.sv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28.pn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32.svg"/><Relationship Id="rId10" Type="http://schemas.openxmlformats.org/officeDocument/2006/relationships/image" Target="../media/image27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diagramData" Target="../diagrams/data11.xml"/><Relationship Id="rId21" Type="http://schemas.openxmlformats.org/officeDocument/2006/relationships/image" Target="../media/image43.png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openxmlformats.org/officeDocument/2006/relationships/image" Target="../media/image39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37.png"/><Relationship Id="rId10" Type="http://schemas.openxmlformats.org/officeDocument/2006/relationships/diagramQuickStyle" Target="../diagrams/quickStyle12.xml"/><Relationship Id="rId19" Type="http://schemas.openxmlformats.org/officeDocument/2006/relationships/image" Target="../media/image41.png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hyperlink" Target="https://git-scm.com/" TargetMode="External"/><Relationship Id="rId7" Type="http://schemas.openxmlformats.org/officeDocument/2006/relationships/diagramLayout" Target="../diagrams/layout13.xml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9.sv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11" Type="http://schemas.openxmlformats.org/officeDocument/2006/relationships/image" Target="../media/image44.png"/><Relationship Id="rId5" Type="http://schemas.openxmlformats.org/officeDocument/2006/relationships/hyperlink" Target="https://openclassrooms.com/fr/courses/7162856-gerez-du-code-avec-git-et-github" TargetMode="External"/><Relationship Id="rId15" Type="http://schemas.openxmlformats.org/officeDocument/2006/relationships/image" Target="../media/image48.png"/><Relationship Id="rId10" Type="http://schemas.microsoft.com/office/2007/relationships/diagramDrawing" Target="../diagrams/drawing13.xml"/><Relationship Id="rId4" Type="http://schemas.openxmlformats.org/officeDocument/2006/relationships/hyperlink" Target="https://github.com/" TargetMode="External"/><Relationship Id="rId9" Type="http://schemas.openxmlformats.org/officeDocument/2006/relationships/diagramColors" Target="../diagrams/colors13.xml"/><Relationship Id="rId14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diagramLayout" Target="../diagrams/layout2.xml"/><Relationship Id="rId3" Type="http://schemas.openxmlformats.org/officeDocument/2006/relationships/image" Target="../media/image1.png"/><Relationship Id="rId21" Type="http://schemas.microsoft.com/office/2007/relationships/diagramDrawing" Target="../diagrams/drawing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image" Target="../media/image17.png"/><Relationship Id="rId5" Type="http://schemas.openxmlformats.org/officeDocument/2006/relationships/diagramData" Target="../diagrams/data6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21.png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25.PNG"/><Relationship Id="rId4" Type="http://schemas.openxmlformats.org/officeDocument/2006/relationships/diagramData" Target="../diagrams/data9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175DF2-2BC7-4BD5-99EC-9E245FA32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fr-FR" b="1" dirty="0"/>
              <a:t>Bxl Digital - 2022</a:t>
            </a:r>
          </a:p>
          <a:p>
            <a:r>
              <a:rPr lang="fr-FR" b="1" dirty="0" err="1"/>
              <a:t>Deconninck</a:t>
            </a:r>
            <a:r>
              <a:rPr lang="fr-FR" b="1" dirty="0"/>
              <a:t> Corentin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337831-7467-4EB8-ABCD-88F02421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 fontScale="90000"/>
          </a:bodyPr>
          <a:lstStyle/>
          <a:p>
            <a:r>
              <a:rPr lang="fr-FR" sz="4400" b="1" dirty="0"/>
              <a:t>Projet de développement Web </a:t>
            </a:r>
            <a:br>
              <a:rPr lang="fr-FR" sz="6600" b="1" dirty="0"/>
            </a:br>
            <a:r>
              <a:rPr lang="fr-FR" sz="6600" b="1" dirty="0"/>
              <a:t>Trip </a:t>
            </a:r>
            <a:r>
              <a:rPr lang="fr-FR" sz="6600" b="1" dirty="0" err="1"/>
              <a:t>Companion</a:t>
            </a:r>
            <a:endParaRPr lang="fr-FR" sz="6600" b="1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9068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E36892A-C496-40EF-BF98-668AF2E80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451579"/>
              </p:ext>
            </p:extLst>
          </p:nvPr>
        </p:nvGraphicFramePr>
        <p:xfrm>
          <a:off x="373350" y="1627334"/>
          <a:ext cx="1161270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Nuage 4">
            <a:extLst>
              <a:ext uri="{FF2B5EF4-FFF2-40B4-BE49-F238E27FC236}">
                <a16:creationId xmlns:a16="http://schemas.microsoft.com/office/drawing/2014/main" id="{D735F890-5142-41AB-ACE7-9ACE53A12437}"/>
              </a:ext>
            </a:extLst>
          </p:cNvPr>
          <p:cNvSpPr/>
          <p:nvPr/>
        </p:nvSpPr>
        <p:spPr>
          <a:xfrm>
            <a:off x="4948517" y="2534770"/>
            <a:ext cx="2810435" cy="17884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Distant</a:t>
            </a:r>
          </a:p>
          <a:p>
            <a:pPr algn="ctr"/>
            <a:r>
              <a:rPr lang="fr-FR" b="1" dirty="0"/>
              <a:t>GitHub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D2BC70DA-572C-433D-9473-A4DBEF7DA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49" y="3697941"/>
            <a:ext cx="437028" cy="437028"/>
          </a:xfrm>
          <a:prstGeom prst="rect">
            <a:avLst/>
          </a:prstGeom>
        </p:spPr>
      </p:pic>
      <p:pic>
        <p:nvPicPr>
          <p:cNvPr id="7" name="Graphique 6" descr="Ordinateur avec un remplissage uni">
            <a:extLst>
              <a:ext uri="{FF2B5EF4-FFF2-40B4-BE49-F238E27FC236}">
                <a16:creationId xmlns:a16="http://schemas.microsoft.com/office/drawing/2014/main" id="{9A27EA2A-2636-45B1-A447-A92AC880ED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1221" y="1264024"/>
            <a:ext cx="914400" cy="914400"/>
          </a:xfrm>
          <a:prstGeom prst="rect">
            <a:avLst/>
          </a:prstGeom>
        </p:spPr>
      </p:pic>
      <p:pic>
        <p:nvPicPr>
          <p:cNvPr id="22" name="Graphique 21" descr="Ordinateur contour">
            <a:extLst>
              <a:ext uri="{FF2B5EF4-FFF2-40B4-BE49-F238E27FC236}">
                <a16:creationId xmlns:a16="http://schemas.microsoft.com/office/drawing/2014/main" id="{A69AA864-E825-4283-987D-B0C87D361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93489" y="581585"/>
            <a:ext cx="914400" cy="914400"/>
          </a:xfrm>
          <a:prstGeom prst="rect">
            <a:avLst/>
          </a:prstGeom>
        </p:spPr>
      </p:pic>
      <p:pic>
        <p:nvPicPr>
          <p:cNvPr id="42" name="Graphique 41" descr="Ordinateur avec un remplissage uni">
            <a:extLst>
              <a:ext uri="{FF2B5EF4-FFF2-40B4-BE49-F238E27FC236}">
                <a16:creationId xmlns:a16="http://schemas.microsoft.com/office/drawing/2014/main" id="{D959F4E2-9F5B-4CEF-8D6D-F67FF15BB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1147" y="1495985"/>
            <a:ext cx="914400" cy="91440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A388B49F-50F3-489E-962F-9B747AF8BD1B}"/>
              </a:ext>
            </a:extLst>
          </p:cNvPr>
          <p:cNvSpPr txBox="1"/>
          <p:nvPr/>
        </p:nvSpPr>
        <p:spPr>
          <a:xfrm>
            <a:off x="9633694" y="3247287"/>
            <a:ext cx="171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Dépôt Local</a:t>
            </a:r>
          </a:p>
          <a:p>
            <a:pPr algn="ctr"/>
            <a:r>
              <a:rPr lang="fr-FR" b="1" dirty="0"/>
              <a:t>Git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CCB68528-0076-41B4-9FBB-0207BB195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458" y="3854573"/>
            <a:ext cx="372036" cy="372036"/>
          </a:xfrm>
          <a:prstGeom prst="rect">
            <a:avLst/>
          </a:prstGeom>
        </p:spPr>
      </p:pic>
      <p:pic>
        <p:nvPicPr>
          <p:cNvPr id="47" name="Graphique 46" descr="Ordinateur portable contour">
            <a:extLst>
              <a:ext uri="{FF2B5EF4-FFF2-40B4-BE49-F238E27FC236}">
                <a16:creationId xmlns:a16="http://schemas.microsoft.com/office/drawing/2014/main" id="{D00A6F8C-3DCD-49B2-A205-FAF7F8562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4807" y="4679577"/>
            <a:ext cx="914400" cy="914400"/>
          </a:xfrm>
          <a:prstGeom prst="rect">
            <a:avLst/>
          </a:prstGeom>
        </p:spPr>
      </p:pic>
      <p:pic>
        <p:nvPicPr>
          <p:cNvPr id="49" name="Graphique 48" descr="Ordinateur portable avec un remplissage uni">
            <a:extLst>
              <a:ext uri="{FF2B5EF4-FFF2-40B4-BE49-F238E27FC236}">
                <a16:creationId xmlns:a16="http://schemas.microsoft.com/office/drawing/2014/main" id="{898C4668-5D1D-4841-8247-279EB71406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31035" y="4952737"/>
            <a:ext cx="914400" cy="914400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C0046B6-AC39-40D2-BE6C-B8E16C4F8221}"/>
              </a:ext>
            </a:extLst>
          </p:cNvPr>
          <p:cNvCxnSpPr>
            <a:cxnSpLocks/>
          </p:cNvCxnSpPr>
          <p:nvPr/>
        </p:nvCxnSpPr>
        <p:spPr>
          <a:xfrm>
            <a:off x="10115547" y="2534770"/>
            <a:ext cx="212911" cy="4686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00F8900-5215-4EDB-9301-47AA6C31ED5E}"/>
              </a:ext>
            </a:extLst>
          </p:cNvPr>
          <p:cNvCxnSpPr>
            <a:cxnSpLocks/>
          </p:cNvCxnSpPr>
          <p:nvPr/>
        </p:nvCxnSpPr>
        <p:spPr>
          <a:xfrm flipH="1">
            <a:off x="9658347" y="4434169"/>
            <a:ext cx="563655" cy="716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3129730-01AD-4BB7-8F3C-CBEDA837D680}"/>
              </a:ext>
            </a:extLst>
          </p:cNvPr>
          <p:cNvCxnSpPr>
            <a:cxnSpLocks/>
          </p:cNvCxnSpPr>
          <p:nvPr/>
        </p:nvCxnSpPr>
        <p:spPr>
          <a:xfrm>
            <a:off x="4169207" y="2534770"/>
            <a:ext cx="537264" cy="35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149A4A5-CF08-48D0-AEC4-EC62408FA0B7}"/>
              </a:ext>
            </a:extLst>
          </p:cNvPr>
          <p:cNvCxnSpPr>
            <a:cxnSpLocks/>
          </p:cNvCxnSpPr>
          <p:nvPr/>
        </p:nvCxnSpPr>
        <p:spPr>
          <a:xfrm>
            <a:off x="6590177" y="1692922"/>
            <a:ext cx="0" cy="53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488E1355-95A9-4143-9806-F67E13E7CC0A}"/>
              </a:ext>
            </a:extLst>
          </p:cNvPr>
          <p:cNvCxnSpPr>
            <a:cxnSpLocks/>
          </p:cNvCxnSpPr>
          <p:nvPr/>
        </p:nvCxnSpPr>
        <p:spPr>
          <a:xfrm flipV="1">
            <a:off x="6849438" y="1640661"/>
            <a:ext cx="0" cy="534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880D1D6-61A1-49B7-ADD3-9934E19318BC}"/>
              </a:ext>
            </a:extLst>
          </p:cNvPr>
          <p:cNvCxnSpPr>
            <a:cxnSpLocks/>
          </p:cNvCxnSpPr>
          <p:nvPr/>
        </p:nvCxnSpPr>
        <p:spPr>
          <a:xfrm flipH="1" flipV="1">
            <a:off x="4296169" y="2321572"/>
            <a:ext cx="558219" cy="384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FA54615-5978-434F-8259-C79ECD74143F}"/>
              </a:ext>
            </a:extLst>
          </p:cNvPr>
          <p:cNvCxnSpPr>
            <a:cxnSpLocks/>
          </p:cNvCxnSpPr>
          <p:nvPr/>
        </p:nvCxnSpPr>
        <p:spPr>
          <a:xfrm flipV="1">
            <a:off x="4531659" y="4447616"/>
            <a:ext cx="723035" cy="70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5ADB520-1145-403D-ACB1-0277DCBE45FD}"/>
              </a:ext>
            </a:extLst>
          </p:cNvPr>
          <p:cNvCxnSpPr>
            <a:cxnSpLocks/>
          </p:cNvCxnSpPr>
          <p:nvPr/>
        </p:nvCxnSpPr>
        <p:spPr>
          <a:xfrm flipH="1">
            <a:off x="4373764" y="4323230"/>
            <a:ext cx="574754" cy="552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88A9340-BA51-48C6-A69C-C8BF82887490}"/>
              </a:ext>
            </a:extLst>
          </p:cNvPr>
          <p:cNvCxnSpPr>
            <a:cxnSpLocks/>
          </p:cNvCxnSpPr>
          <p:nvPr/>
        </p:nvCxnSpPr>
        <p:spPr>
          <a:xfrm>
            <a:off x="7400983" y="4436433"/>
            <a:ext cx="920501" cy="61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633F53F-C481-4F7A-A7CE-81D439BD0F77}"/>
              </a:ext>
            </a:extLst>
          </p:cNvPr>
          <p:cNvCxnSpPr>
            <a:cxnSpLocks/>
          </p:cNvCxnSpPr>
          <p:nvPr/>
        </p:nvCxnSpPr>
        <p:spPr>
          <a:xfrm flipH="1" flipV="1">
            <a:off x="7527946" y="4223235"/>
            <a:ext cx="856656" cy="595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8783B164-9471-4BA5-BE60-A1BB52E29568}"/>
              </a:ext>
            </a:extLst>
          </p:cNvPr>
          <p:cNvCxnSpPr>
            <a:cxnSpLocks/>
          </p:cNvCxnSpPr>
          <p:nvPr/>
        </p:nvCxnSpPr>
        <p:spPr>
          <a:xfrm flipV="1">
            <a:off x="8172294" y="2513896"/>
            <a:ext cx="689318" cy="391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1CDB9985-78FF-4F04-87C9-77EC33787C1D}"/>
              </a:ext>
            </a:extLst>
          </p:cNvPr>
          <p:cNvCxnSpPr>
            <a:cxnSpLocks/>
          </p:cNvCxnSpPr>
          <p:nvPr/>
        </p:nvCxnSpPr>
        <p:spPr>
          <a:xfrm flipH="1">
            <a:off x="8029825" y="2226344"/>
            <a:ext cx="673474" cy="368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0C905E7-F98B-43A1-B98A-54AF80DF9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750636"/>
              </p:ext>
            </p:extLst>
          </p:nvPr>
        </p:nvGraphicFramePr>
        <p:xfrm>
          <a:off x="318901" y="1640661"/>
          <a:ext cx="1173724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1E14319E-E66F-4A4D-9C0B-2802E578A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580392"/>
              </p:ext>
            </p:extLst>
          </p:nvPr>
        </p:nvGraphicFramePr>
        <p:xfrm>
          <a:off x="2969443" y="1287623"/>
          <a:ext cx="7611514" cy="444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78512F47-2930-4BC1-AF00-E1DDFE282A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95" y="5749811"/>
            <a:ext cx="1189991" cy="11899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9FE91D-5117-483D-9893-838F1AA999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03" y="4018019"/>
            <a:ext cx="1842247" cy="10362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005865-BBBC-4248-A764-1C9848AF02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34" y="183206"/>
            <a:ext cx="1568077" cy="1842585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373E1FA6-BB6D-4B37-B43B-015FFFE8F1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78995" y="1344474"/>
            <a:ext cx="3941988" cy="16063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213531F-C0FD-4DF2-BBD3-426E51C5EB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711" y="5218546"/>
            <a:ext cx="1061832" cy="103799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7D88C5C-75E4-4E9D-A930-64F415046284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3" r="14838"/>
          <a:stretch/>
        </p:blipFill>
        <p:spPr>
          <a:xfrm>
            <a:off x="9768986" y="5202561"/>
            <a:ext cx="823293" cy="7924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533A03-0B83-41DF-97BF-8A14E63187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01" y="3004502"/>
            <a:ext cx="1588852" cy="1235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54E255F8-EABE-423F-8D45-854DA17B428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571" y="176935"/>
            <a:ext cx="1244047" cy="12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56A4D-6F5C-473F-996B-91674E2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A8D61-2082-426D-95ED-541AD46B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Git</a:t>
            </a:r>
            <a:endParaRPr lang="fr-FR" dirty="0"/>
          </a:p>
          <a:p>
            <a:r>
              <a:rPr lang="fr-FR" dirty="0">
                <a:hlinkClick r:id="rId4"/>
              </a:rPr>
              <a:t>GitHub</a:t>
            </a:r>
            <a:endParaRPr lang="fr-FR" dirty="0"/>
          </a:p>
          <a:p>
            <a:r>
              <a:rPr lang="fr-FR" dirty="0">
                <a:hlinkClick r:id="rId5"/>
              </a:rPr>
              <a:t>OpenClassrooms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0C905E7-F98B-43A1-B98A-54AF80DF9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821110"/>
              </p:ext>
            </p:extLst>
          </p:nvPr>
        </p:nvGraphicFramePr>
        <p:xfrm>
          <a:off x="318900" y="1640661"/>
          <a:ext cx="1306263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Graphique 5" descr="Sablier 60% avec un remplissage uni">
            <a:extLst>
              <a:ext uri="{FF2B5EF4-FFF2-40B4-BE49-F238E27FC236}">
                <a16:creationId xmlns:a16="http://schemas.microsoft.com/office/drawing/2014/main" id="{ECB4913C-2868-46F9-89A7-D408B65D4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47465" y="2999629"/>
            <a:ext cx="914400" cy="914400"/>
          </a:xfrm>
          <a:prstGeom prst="rect">
            <a:avLst/>
          </a:prstGeom>
        </p:spPr>
      </p:pic>
      <p:pic>
        <p:nvPicPr>
          <p:cNvPr id="8" name="Graphique 7" descr="Programmeur avec un remplissage uni">
            <a:extLst>
              <a:ext uri="{FF2B5EF4-FFF2-40B4-BE49-F238E27FC236}">
                <a16:creationId xmlns:a16="http://schemas.microsoft.com/office/drawing/2014/main" id="{D4A594F9-6006-4A45-BD99-4369AA78AD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0071" y="1447800"/>
            <a:ext cx="914400" cy="914400"/>
          </a:xfrm>
          <a:prstGeom prst="rect">
            <a:avLst/>
          </a:prstGeom>
        </p:spPr>
      </p:pic>
      <p:pic>
        <p:nvPicPr>
          <p:cNvPr id="10" name="Graphique 9" descr="Groupe de personnes avec un remplissage uni">
            <a:extLst>
              <a:ext uri="{FF2B5EF4-FFF2-40B4-BE49-F238E27FC236}">
                <a16:creationId xmlns:a16="http://schemas.microsoft.com/office/drawing/2014/main" id="{41E3B7DC-3418-442C-BCB3-EAA1E90F96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38247" y="3171079"/>
            <a:ext cx="914400" cy="914400"/>
          </a:xfrm>
          <a:prstGeom prst="rect">
            <a:avLst/>
          </a:prstGeom>
        </p:spPr>
      </p:pic>
      <p:pic>
        <p:nvPicPr>
          <p:cNvPr id="12" name="Graphique 11" descr="Presse-papiers badge avec un remplissage uni">
            <a:extLst>
              <a:ext uri="{FF2B5EF4-FFF2-40B4-BE49-F238E27FC236}">
                <a16:creationId xmlns:a16="http://schemas.microsoft.com/office/drawing/2014/main" id="{3A15E5C6-300D-4392-B632-4A6E5AFB38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16765" y="4894358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51DC8C-B4BE-45EA-BDF1-A28B0AA55326}"/>
              </a:ext>
            </a:extLst>
          </p:cNvPr>
          <p:cNvSpPr/>
          <p:nvPr/>
        </p:nvSpPr>
        <p:spPr>
          <a:xfrm rot="19494014">
            <a:off x="6122468" y="2373040"/>
            <a:ext cx="1108219" cy="338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7C91A8A8-70D2-494A-A4C2-85AC78937B07}"/>
              </a:ext>
            </a:extLst>
          </p:cNvPr>
          <p:cNvSpPr/>
          <p:nvPr/>
        </p:nvSpPr>
        <p:spPr>
          <a:xfrm>
            <a:off x="6348003" y="3467796"/>
            <a:ext cx="1108219" cy="338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45AB1FD-641E-4C0C-AC95-71619D06259F}"/>
              </a:ext>
            </a:extLst>
          </p:cNvPr>
          <p:cNvSpPr/>
          <p:nvPr/>
        </p:nvSpPr>
        <p:spPr>
          <a:xfrm rot="2202001">
            <a:off x="5998606" y="4645806"/>
            <a:ext cx="1108219" cy="338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7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D83F07E-A0F9-40CC-B6AB-58DB09B89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363254"/>
              </p:ext>
            </p:extLst>
          </p:nvPr>
        </p:nvGraphicFramePr>
        <p:xfrm>
          <a:off x="2743197" y="854241"/>
          <a:ext cx="7640055" cy="514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30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FFDA9D8-A36A-4B15-883D-E13FADEC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01" y="599235"/>
            <a:ext cx="2876550" cy="111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43C669-6239-4C5D-9C99-019D8616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27" y="1152525"/>
            <a:ext cx="2857500" cy="136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BB6CCE-6E1A-4C0C-B048-368ABABCF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62" y="1596278"/>
            <a:ext cx="3038475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9093F0-4D7A-4285-A405-E970499C2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823" y="228600"/>
            <a:ext cx="3819525" cy="184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F49832-3BD0-4A08-9361-437EA6BDC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315" y="1914244"/>
            <a:ext cx="3876675" cy="2124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Graphique 12" descr="Avertissement avec un remplissage uni">
            <a:extLst>
              <a:ext uri="{FF2B5EF4-FFF2-40B4-BE49-F238E27FC236}">
                <a16:creationId xmlns:a16="http://schemas.microsoft.com/office/drawing/2014/main" id="{624009B8-E2A5-471E-8D0D-0638E0302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60143" y="2272553"/>
            <a:ext cx="914400" cy="914400"/>
          </a:xfrm>
          <a:prstGeom prst="rect">
            <a:avLst/>
          </a:prstGeom>
        </p:spPr>
      </p:pic>
      <p:pic>
        <p:nvPicPr>
          <p:cNvPr id="15" name="Graphique 14" descr="Contour de visage triste avec un remplissage uni">
            <a:extLst>
              <a:ext uri="{FF2B5EF4-FFF2-40B4-BE49-F238E27FC236}">
                <a16:creationId xmlns:a16="http://schemas.microsoft.com/office/drawing/2014/main" id="{C0539B96-577F-4E4E-8A1B-0F490ECCC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4939" y="2729753"/>
            <a:ext cx="914400" cy="9144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BE823CB-A162-4132-BE0E-F21E3733CD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78" y="4902294"/>
            <a:ext cx="3420723" cy="1163511"/>
          </a:xfrm>
          <a:prstGeom prst="rect">
            <a:avLst/>
          </a:prstGeom>
          <a:ln w="57150">
            <a:noFill/>
            <a:prstDash val="lgDashDot"/>
          </a:ln>
        </p:spPr>
      </p:pic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7E29A1B6-309B-47C3-B8FB-DD5597C2AFFC}"/>
              </a:ext>
            </a:extLst>
          </p:cNvPr>
          <p:cNvSpPr/>
          <p:nvPr/>
        </p:nvSpPr>
        <p:spPr>
          <a:xfrm rot="16200000">
            <a:off x="5794757" y="5061673"/>
            <a:ext cx="578219" cy="8447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4F85DEF-FCF0-4D4C-B118-560A24D179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9719" y="4668090"/>
            <a:ext cx="3377303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Graphique 20" descr="Contour de visage souriant avec un remplissage uni">
            <a:extLst>
              <a:ext uri="{FF2B5EF4-FFF2-40B4-BE49-F238E27FC236}">
                <a16:creationId xmlns:a16="http://schemas.microsoft.com/office/drawing/2014/main" id="{6B5E21A6-1D18-413E-965A-B73F73EBF2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74939" y="5902116"/>
            <a:ext cx="844749" cy="84474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8FBD1EA-3F1C-42CA-B88B-190E5CFD01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8513" y="5261722"/>
            <a:ext cx="2557079" cy="914399"/>
          </a:xfrm>
          <a:prstGeom prst="rect">
            <a:avLst/>
          </a:prstGeom>
        </p:spPr>
      </p:pic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F510F011-1C62-47A3-AE52-F8003487C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361349"/>
              </p:ext>
            </p:extLst>
          </p:nvPr>
        </p:nvGraphicFramePr>
        <p:xfrm>
          <a:off x="318900" y="1640661"/>
          <a:ext cx="1191325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214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5E29B-A962-6EBE-FE8B-38E07225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14400"/>
            <a:ext cx="3045106" cy="4996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000" b="1" dirty="0"/>
              <a:t>Objectifs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000" dirty="0"/>
              <a:t>Organisation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000" dirty="0"/>
              <a:t>Check-list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000" dirty="0"/>
              <a:t>Informations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FBB793F-B5AB-FC59-2515-A25718C3F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074292"/>
              </p:ext>
            </p:extLst>
          </p:nvPr>
        </p:nvGraphicFramePr>
        <p:xfrm>
          <a:off x="318900" y="1640661"/>
          <a:ext cx="1191325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79CBE361-167C-D1CD-ECD6-9D649EDF998C}"/>
              </a:ext>
            </a:extLst>
          </p:cNvPr>
          <p:cNvSpPr txBox="1"/>
          <p:nvPr/>
        </p:nvSpPr>
        <p:spPr>
          <a:xfrm>
            <a:off x="6905721" y="914400"/>
            <a:ext cx="427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16479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E17C8-AFA6-CAD6-EF9D-D3493814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A11A6-F8B7-017A-C90E-DF086363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4C1ADB4-C818-A059-DDC7-90C0EC04E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492586"/>
              </p:ext>
            </p:extLst>
          </p:nvPr>
        </p:nvGraphicFramePr>
        <p:xfrm>
          <a:off x="318900" y="1640661"/>
          <a:ext cx="1191325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6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D3349-2BA1-5E95-A6E7-1C00800F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DEA67-F42E-535D-D417-139D41C7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20AF25A-2D49-1DD8-EE90-6AF15A1DC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526307"/>
              </p:ext>
            </p:extLst>
          </p:nvPr>
        </p:nvGraphicFramePr>
        <p:xfrm>
          <a:off x="318900" y="1640661"/>
          <a:ext cx="1191325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96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435804F-10EB-475B-A718-E9F5951C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721" y="1722272"/>
            <a:ext cx="4926107" cy="154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326804-5DDE-4A61-9E34-C8F43B601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45" y="303948"/>
            <a:ext cx="3420723" cy="1163511"/>
          </a:xfrm>
          <a:prstGeom prst="rect">
            <a:avLst/>
          </a:prstGeom>
          <a:ln w="57150">
            <a:noFill/>
            <a:prstDash val="lgDashDot"/>
          </a:ln>
        </p:spPr>
      </p:pic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625B8776-E0A4-4DAA-8643-AC5E115A7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713857"/>
              </p:ext>
            </p:extLst>
          </p:nvPr>
        </p:nvGraphicFramePr>
        <p:xfrm>
          <a:off x="318900" y="1640661"/>
          <a:ext cx="1191325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Image 11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98E5557A-137A-45DC-B6A3-F0792453210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10"/>
          <a:stretch/>
        </p:blipFill>
        <p:spPr>
          <a:xfrm>
            <a:off x="7417324" y="658906"/>
            <a:ext cx="4114458" cy="1419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B6D927-CA2F-411E-8DAD-72A4BE90D9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77" y="1813101"/>
            <a:ext cx="2868457" cy="1972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BFE7E8D-D5CE-4F64-BC1E-4AD700BFD6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56" y="4385993"/>
            <a:ext cx="4316908" cy="18131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B6EAE36-24E1-496A-9499-961C8089F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973141"/>
              </p:ext>
            </p:extLst>
          </p:nvPr>
        </p:nvGraphicFramePr>
        <p:xfrm>
          <a:off x="318901" y="1640661"/>
          <a:ext cx="1194022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513CC2FD-3809-43AC-B800-F7F2F11FB60E}"/>
              </a:ext>
            </a:extLst>
          </p:cNvPr>
          <p:cNvSpPr/>
          <p:nvPr/>
        </p:nvSpPr>
        <p:spPr>
          <a:xfrm>
            <a:off x="4132102" y="734993"/>
            <a:ext cx="718646" cy="73834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926A4F5-1A73-45BB-A021-A6A225118D57}"/>
              </a:ext>
            </a:extLst>
          </p:cNvPr>
          <p:cNvSpPr/>
          <p:nvPr/>
        </p:nvSpPr>
        <p:spPr>
          <a:xfrm>
            <a:off x="5561980" y="734993"/>
            <a:ext cx="718646" cy="73834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4CF44D-9503-4B61-93F0-A76A7AC788EC}"/>
              </a:ext>
            </a:extLst>
          </p:cNvPr>
          <p:cNvSpPr/>
          <p:nvPr/>
        </p:nvSpPr>
        <p:spPr>
          <a:xfrm>
            <a:off x="7231601" y="560154"/>
            <a:ext cx="1024400" cy="108802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Merge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7F0F40-7C39-4DB2-A991-69DB9BF59839}"/>
              </a:ext>
            </a:extLst>
          </p:cNvPr>
          <p:cNvSpPr/>
          <p:nvPr/>
        </p:nvSpPr>
        <p:spPr>
          <a:xfrm>
            <a:off x="6020844" y="1640398"/>
            <a:ext cx="519563" cy="518169"/>
          </a:xfrm>
          <a:prstGeom prst="ellipse">
            <a:avLst/>
          </a:prstGeom>
          <a:solidFill>
            <a:srgbClr val="8CD2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28CE282-00FF-43AD-A4DF-038FDC6EF35F}"/>
              </a:ext>
            </a:extLst>
          </p:cNvPr>
          <p:cNvSpPr/>
          <p:nvPr/>
        </p:nvSpPr>
        <p:spPr>
          <a:xfrm>
            <a:off x="5083049" y="1640398"/>
            <a:ext cx="519563" cy="518169"/>
          </a:xfrm>
          <a:prstGeom prst="ellipse">
            <a:avLst/>
          </a:prstGeom>
          <a:solidFill>
            <a:srgbClr val="8CD2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4A8A3FB-2727-4372-86FE-34186216669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850748" y="1104165"/>
            <a:ext cx="711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1E803D4-F18C-4182-B345-D4683D6F63F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6280626" y="1104164"/>
            <a:ext cx="9509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2">
            <a:extLst>
              <a:ext uri="{FF2B5EF4-FFF2-40B4-BE49-F238E27FC236}">
                <a16:creationId xmlns:a16="http://schemas.microsoft.com/office/drawing/2014/main" id="{9267D11E-DC1F-48DF-97AA-41D71B08D344}"/>
              </a:ext>
            </a:extLst>
          </p:cNvPr>
          <p:cNvCxnSpPr>
            <a:cxnSpLocks/>
            <a:stCxn id="5" idx="4"/>
            <a:endCxn id="9" idx="2"/>
          </p:cNvCxnSpPr>
          <p:nvPr/>
        </p:nvCxnSpPr>
        <p:spPr>
          <a:xfrm rot="16200000" flipH="1">
            <a:off x="4574164" y="1390597"/>
            <a:ext cx="426147" cy="5916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0AA719-FB39-484E-A817-579A9DDD1548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602612" y="1899483"/>
            <a:ext cx="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87E2767-F738-44F6-B8F9-DFDC3B9A240C}"/>
              </a:ext>
            </a:extLst>
          </p:cNvPr>
          <p:cNvSpPr/>
          <p:nvPr/>
        </p:nvSpPr>
        <p:spPr>
          <a:xfrm>
            <a:off x="5938919" y="2451022"/>
            <a:ext cx="291779" cy="3013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BD2C2A0-59C3-4EB7-81AD-136D71885A04}"/>
              </a:ext>
            </a:extLst>
          </p:cNvPr>
          <p:cNvSpPr/>
          <p:nvPr/>
        </p:nvSpPr>
        <p:spPr>
          <a:xfrm>
            <a:off x="6491886" y="2451022"/>
            <a:ext cx="291779" cy="3013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E88620A-BCDE-4E9C-9DE5-81038EBB7043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30698" y="2601722"/>
            <a:ext cx="261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51">
            <a:extLst>
              <a:ext uri="{FF2B5EF4-FFF2-40B4-BE49-F238E27FC236}">
                <a16:creationId xmlns:a16="http://schemas.microsoft.com/office/drawing/2014/main" id="{7C8F2453-3DCC-4678-80A7-83809D3F8DBD}"/>
              </a:ext>
            </a:extLst>
          </p:cNvPr>
          <p:cNvCxnSpPr>
            <a:cxnSpLocks/>
            <a:stCxn id="9" idx="4"/>
            <a:endCxn id="14" idx="2"/>
          </p:cNvCxnSpPr>
          <p:nvPr/>
        </p:nvCxnSpPr>
        <p:spPr>
          <a:xfrm rot="16200000" flipH="1">
            <a:off x="5419298" y="2082100"/>
            <a:ext cx="443155" cy="59608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53">
            <a:extLst>
              <a:ext uri="{FF2B5EF4-FFF2-40B4-BE49-F238E27FC236}">
                <a16:creationId xmlns:a16="http://schemas.microsoft.com/office/drawing/2014/main" id="{B9A396F3-65B9-46F0-8D68-11781732242B}"/>
              </a:ext>
            </a:extLst>
          </p:cNvPr>
          <p:cNvCxnSpPr>
            <a:stCxn id="8" idx="6"/>
            <a:endCxn id="7" idx="4"/>
          </p:cNvCxnSpPr>
          <p:nvPr/>
        </p:nvCxnSpPr>
        <p:spPr>
          <a:xfrm flipV="1">
            <a:off x="6540407" y="1648174"/>
            <a:ext cx="1203394" cy="251309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2FD363B-B074-421F-94EF-BBD47BF43E75}"/>
              </a:ext>
            </a:extLst>
          </p:cNvPr>
          <p:cNvSpPr txBox="1"/>
          <p:nvPr/>
        </p:nvSpPr>
        <p:spPr>
          <a:xfrm>
            <a:off x="2109302" y="965506"/>
            <a:ext cx="212184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1600" b="1" dirty="0">
                <a:ln/>
                <a:solidFill>
                  <a:schemeClr val="bg2">
                    <a:lumMod val="50000"/>
                  </a:schemeClr>
                </a:solidFill>
              </a:rPr>
              <a:t>Branche principale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176607-D5DF-48AD-8B0C-20FF20DC348F}"/>
              </a:ext>
            </a:extLst>
          </p:cNvPr>
          <p:cNvSpPr txBox="1"/>
          <p:nvPr/>
        </p:nvSpPr>
        <p:spPr>
          <a:xfrm>
            <a:off x="2832057" y="1736490"/>
            <a:ext cx="1819729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1600" b="1" dirty="0">
                <a:ln/>
                <a:solidFill>
                  <a:srgbClr val="00B050"/>
                </a:solidFill>
              </a:rPr>
              <a:t>Branche </a:t>
            </a:r>
            <a:r>
              <a:rPr lang="fr-FR" sz="1600" b="1" dirty="0" err="1">
                <a:ln/>
                <a:solidFill>
                  <a:srgbClr val="00B050"/>
                </a:solidFill>
              </a:rPr>
              <a:t>Feature</a:t>
            </a:r>
            <a:endParaRPr lang="fr-FR" sz="1600" b="1" dirty="0">
              <a:ln/>
              <a:solidFill>
                <a:srgbClr val="00B050"/>
              </a:solidFill>
            </a:endParaRPr>
          </a:p>
        </p:txBody>
      </p:sp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A056A012-7DB7-48A8-8800-1E85345C4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991564"/>
              </p:ext>
            </p:extLst>
          </p:nvPr>
        </p:nvGraphicFramePr>
        <p:xfrm>
          <a:off x="8754283" y="2076657"/>
          <a:ext cx="3084077" cy="23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Cylindre 25">
            <a:extLst>
              <a:ext uri="{FF2B5EF4-FFF2-40B4-BE49-F238E27FC236}">
                <a16:creationId xmlns:a16="http://schemas.microsoft.com/office/drawing/2014/main" id="{B8F81EEA-1A6C-480C-91AC-5D4E8C378C90}"/>
              </a:ext>
            </a:extLst>
          </p:cNvPr>
          <p:cNvSpPr/>
          <p:nvPr/>
        </p:nvSpPr>
        <p:spPr>
          <a:xfrm>
            <a:off x="3613940" y="4109168"/>
            <a:ext cx="646275" cy="685231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E8EDF290-DDE5-43AD-8FB0-A1688DA17F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2500" y="4935584"/>
            <a:ext cx="819457" cy="537088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D93E90EF-2873-4F07-8D0E-90051AA084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6876" y="4966089"/>
            <a:ext cx="819456" cy="47608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Graphique 44" descr="Homme détective avec un remplissage uni">
            <a:extLst>
              <a:ext uri="{FF2B5EF4-FFF2-40B4-BE49-F238E27FC236}">
                <a16:creationId xmlns:a16="http://schemas.microsoft.com/office/drawing/2014/main" id="{F964B1D4-88B1-44EE-AF28-A0DB354C67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74406" y="5613857"/>
            <a:ext cx="914400" cy="914400"/>
          </a:xfrm>
          <a:prstGeom prst="rect">
            <a:avLst/>
          </a:prstGeom>
        </p:spPr>
      </p:pic>
      <p:pic>
        <p:nvPicPr>
          <p:cNvPr id="47" name="Graphique 46" descr="Homme détective contour">
            <a:extLst>
              <a:ext uri="{FF2B5EF4-FFF2-40B4-BE49-F238E27FC236}">
                <a16:creationId xmlns:a16="http://schemas.microsoft.com/office/drawing/2014/main" id="{0FF6D0C6-074A-49C4-8791-2C17516C26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40244" y="5613857"/>
            <a:ext cx="914400" cy="914400"/>
          </a:xfrm>
          <a:prstGeom prst="rect">
            <a:avLst/>
          </a:prstGeom>
        </p:spPr>
      </p:pic>
      <p:sp>
        <p:nvSpPr>
          <p:cNvPr id="48" name="Cylindre 47">
            <a:extLst>
              <a:ext uri="{FF2B5EF4-FFF2-40B4-BE49-F238E27FC236}">
                <a16:creationId xmlns:a16="http://schemas.microsoft.com/office/drawing/2014/main" id="{C78036E3-1672-4F72-A6F7-5F1F3E91AA36}"/>
              </a:ext>
            </a:extLst>
          </p:cNvPr>
          <p:cNvSpPr/>
          <p:nvPr/>
        </p:nvSpPr>
        <p:spPr>
          <a:xfrm>
            <a:off x="6267507" y="4109169"/>
            <a:ext cx="646274" cy="68523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0E670331-ED70-43F7-BBD5-2DDD114EAD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80607" y="4935583"/>
            <a:ext cx="819457" cy="537088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BA04B1D3-6B1B-4630-9361-064EB9EF72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44983" y="4966088"/>
            <a:ext cx="819456" cy="47608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ylindre 50">
            <a:extLst>
              <a:ext uri="{FF2B5EF4-FFF2-40B4-BE49-F238E27FC236}">
                <a16:creationId xmlns:a16="http://schemas.microsoft.com/office/drawing/2014/main" id="{1B7D96C0-F4E4-4532-8C3A-00763E843A00}"/>
              </a:ext>
            </a:extLst>
          </p:cNvPr>
          <p:cNvSpPr/>
          <p:nvPr/>
        </p:nvSpPr>
        <p:spPr>
          <a:xfrm>
            <a:off x="6928237" y="5623682"/>
            <a:ext cx="635762" cy="663080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Cylindre 51">
            <a:extLst>
              <a:ext uri="{FF2B5EF4-FFF2-40B4-BE49-F238E27FC236}">
                <a16:creationId xmlns:a16="http://schemas.microsoft.com/office/drawing/2014/main" id="{5F08ACA8-32AE-49B3-BB0F-F0A80DEFDAB6}"/>
              </a:ext>
            </a:extLst>
          </p:cNvPr>
          <p:cNvSpPr/>
          <p:nvPr/>
        </p:nvSpPr>
        <p:spPr>
          <a:xfrm>
            <a:off x="5753669" y="5625573"/>
            <a:ext cx="635762" cy="663081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1B687B8-9A27-4D74-853B-573BDC54F16A}"/>
              </a:ext>
            </a:extLst>
          </p:cNvPr>
          <p:cNvCxnSpPr>
            <a:stCxn id="52" idx="4"/>
            <a:endCxn id="51" idx="2"/>
          </p:cNvCxnSpPr>
          <p:nvPr/>
        </p:nvCxnSpPr>
        <p:spPr>
          <a:xfrm flipV="1">
            <a:off x="6389431" y="5955222"/>
            <a:ext cx="538806" cy="18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ylindre 54">
            <a:extLst>
              <a:ext uri="{FF2B5EF4-FFF2-40B4-BE49-F238E27FC236}">
                <a16:creationId xmlns:a16="http://schemas.microsoft.com/office/drawing/2014/main" id="{A9EF304E-E3F3-4C93-B87B-3B8A8DCF8D36}"/>
              </a:ext>
            </a:extLst>
          </p:cNvPr>
          <p:cNvSpPr/>
          <p:nvPr/>
        </p:nvSpPr>
        <p:spPr>
          <a:xfrm>
            <a:off x="6928237" y="5623682"/>
            <a:ext cx="635762" cy="66308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45160C5D-C2F0-4CE1-982B-B925830D7D60}"/>
              </a:ext>
            </a:extLst>
          </p:cNvPr>
          <p:cNvCxnSpPr>
            <a:cxnSpLocks/>
            <a:stCxn id="15" idx="6"/>
            <a:endCxn id="8" idx="5"/>
          </p:cNvCxnSpPr>
          <p:nvPr/>
        </p:nvCxnSpPr>
        <p:spPr>
          <a:xfrm flipH="1" flipV="1">
            <a:off x="6464319" y="2082683"/>
            <a:ext cx="319346" cy="519039"/>
          </a:xfrm>
          <a:prstGeom prst="curvedConnector4">
            <a:avLst>
              <a:gd name="adj1" fmla="val -71584"/>
              <a:gd name="adj2" fmla="val 7793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F3A6339A-3AC8-4CF2-975D-6E15A5FDE243}"/>
              </a:ext>
            </a:extLst>
          </p:cNvPr>
          <p:cNvSpPr txBox="1"/>
          <p:nvPr/>
        </p:nvSpPr>
        <p:spPr>
          <a:xfrm>
            <a:off x="3270453" y="3583137"/>
            <a:ext cx="135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Centralisé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39C18B0-B9A8-42B3-8B02-EDCE9194A8AD}"/>
              </a:ext>
            </a:extLst>
          </p:cNvPr>
          <p:cNvSpPr txBox="1"/>
          <p:nvPr/>
        </p:nvSpPr>
        <p:spPr>
          <a:xfrm>
            <a:off x="6071550" y="3583137"/>
            <a:ext cx="11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Distribué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70D156B0-B81B-4CA8-910C-EAF403A62D22}"/>
              </a:ext>
            </a:extLst>
          </p:cNvPr>
          <p:cNvSpPr/>
          <p:nvPr/>
        </p:nvSpPr>
        <p:spPr>
          <a:xfrm>
            <a:off x="2164976" y="215153"/>
            <a:ext cx="6373210" cy="290143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CE7A5035-9391-4489-829D-33F0432E9FB1}"/>
              </a:ext>
            </a:extLst>
          </p:cNvPr>
          <p:cNvSpPr/>
          <p:nvPr/>
        </p:nvSpPr>
        <p:spPr>
          <a:xfrm>
            <a:off x="2164976" y="3409046"/>
            <a:ext cx="6373210" cy="31958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38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9" grpId="0"/>
      <p:bldP spid="20" grpId="0"/>
      <p:bldGraphic spid="21" grpId="0">
        <p:bldAsOne/>
      </p:bldGraphic>
      <p:bldP spid="26" grpId="0" animBg="1"/>
      <p:bldP spid="48" grpId="0" animBg="1"/>
      <p:bldP spid="51" grpId="0" animBg="1"/>
      <p:bldP spid="52" grpId="0" animBg="1"/>
      <p:bldP spid="55" grpId="0" animBg="1"/>
      <p:bldP spid="67" grpId="0"/>
      <p:bldP spid="68" grpId="0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9C963-A0DD-4B7C-B161-E4E479F8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</a:t>
            </a:r>
            <a:r>
              <a:rPr lang="fr-FR" sz="4400" b="1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B58BA2-EBB4-477E-8B13-5CA12B11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05" y="134224"/>
            <a:ext cx="1770776" cy="1770776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8FEBF4C-0B8D-466E-BB6A-1EE2F2905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506347"/>
              </p:ext>
            </p:extLst>
          </p:nvPr>
        </p:nvGraphicFramePr>
        <p:xfrm>
          <a:off x="318901" y="1640661"/>
          <a:ext cx="1135186" cy="37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9F2EE126-45F5-430D-B4E9-E6290E148D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67" y="1676400"/>
            <a:ext cx="7717126" cy="4380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7055CA-E063-4C05-BB2E-40CC841595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12" y="5181600"/>
            <a:ext cx="6668258" cy="780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520270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3570</TotalTime>
  <Words>188</Words>
  <Application>Microsoft Office PowerPoint</Application>
  <PresentationFormat>Grand écran</PresentationFormat>
  <Paragraphs>137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Brin</vt:lpstr>
      <vt:lpstr>Projet de développement Web  Trip Companion</vt:lpstr>
      <vt:lpstr>Présentation PowerPoint</vt:lpstr>
      <vt:lpstr>Présentation PowerPoint</vt:lpstr>
      <vt:lpstr>Présentation PowerPoint</vt:lpstr>
      <vt:lpstr>Base de données</vt:lpstr>
      <vt:lpstr>Architecture</vt:lpstr>
      <vt:lpstr>Présentation PowerPoint</vt:lpstr>
      <vt:lpstr>Présentation PowerPoint</vt:lpstr>
      <vt:lpstr>  GitHub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DECONNINCK Corentin</dc:creator>
  <cp:lastModifiedBy>DECONNINCK Corentin</cp:lastModifiedBy>
  <cp:revision>76</cp:revision>
  <dcterms:created xsi:type="dcterms:W3CDTF">2022-01-01T15:52:03Z</dcterms:created>
  <dcterms:modified xsi:type="dcterms:W3CDTF">2022-07-24T19:30:48Z</dcterms:modified>
</cp:coreProperties>
</file>