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60" y="-1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ThomasFiilLyngholm\TISYE\Dokumenter\Risk%20manag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Likelihood, Consequence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5630641934192471E-2"/>
          <c:y val="8.4391133800582621E-2"/>
          <c:w val="0.92788749355601885"/>
          <c:h val="0.86972671685270109"/>
        </c:manualLayout>
      </c:layout>
      <c:scatterChart>
        <c:scatterStyle val="lineMarker"/>
        <c:varyColors val="0"/>
        <c:ser>
          <c:idx val="0"/>
          <c:order val="0"/>
          <c:tx>
            <c:strRef>
              <c:f>'Ark1'!$D$1</c:f>
              <c:strCache>
                <c:ptCount val="1"/>
                <c:pt idx="0">
                  <c:v>C</c:v>
                </c:pt>
              </c:strCache>
            </c:strRef>
          </c:tx>
          <c:spPr>
            <a:ln w="66675">
              <a:noFill/>
            </a:ln>
          </c:spPr>
          <c:marker>
            <c:symbol val="diamond"/>
            <c:size val="30"/>
          </c:marker>
          <c:xVal>
            <c:numRef>
              <c:f>'Ark1'!$C$2:$C$9</c:f>
              <c:numCache>
                <c:formatCode>General</c:formatCode>
                <c:ptCount val="8"/>
                <c:pt idx="0">
                  <c:v>6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8</c:v>
                </c:pt>
              </c:numCache>
            </c:numRef>
          </c:xVal>
          <c:yVal>
            <c:numRef>
              <c:f>'Ark1'!$D$2:$D$9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6</c:v>
                </c:pt>
                <c:pt idx="3">
                  <c:v>8</c:v>
                </c:pt>
                <c:pt idx="4">
                  <c:v>6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362880"/>
        <c:axId val="98364416"/>
      </c:scatterChart>
      <c:valAx>
        <c:axId val="98362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8364416"/>
        <c:crosses val="autoZero"/>
        <c:crossBetween val="midCat"/>
      </c:valAx>
      <c:valAx>
        <c:axId val="98364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3628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E9A55-F456-44C2-B275-E0D5BE7B625F}" type="datetimeFigureOut">
              <a:rPr lang="da-DK" smtClean="0"/>
              <a:t>17-02-2015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92859-A3C0-4B0E-9C85-A1A519BEBE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41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92859-A3C0-4B0E-9C85-A1A519BEBE22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01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17-02-2015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84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17-02-2015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23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17-02-2015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65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17-02-2015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392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17-02-2015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15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17-02-2015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0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17-02-2015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75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17-02-2015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570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17-02-2015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88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17-02-2015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5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593D-D028-4F63-8F10-841251567264}" type="datetimeFigureOut">
              <a:rPr lang="da-DK" smtClean="0"/>
              <a:t>17-02-2015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48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593D-D028-4F63-8F10-841251567264}" type="datetimeFigureOut">
              <a:rPr lang="da-DK" smtClean="0"/>
              <a:t>17-02-2015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5759-89C1-4842-992F-3E9A433B01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61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mbinationstegning 3"/>
          <p:cNvSpPr/>
          <p:nvPr/>
        </p:nvSpPr>
        <p:spPr>
          <a:xfrm>
            <a:off x="309838" y="519369"/>
            <a:ext cx="8637679" cy="6030505"/>
          </a:xfrm>
          <a:custGeom>
            <a:avLst/>
            <a:gdLst>
              <a:gd name="connsiteX0" fmla="*/ 0 w 8637679"/>
              <a:gd name="connsiteY0" fmla="*/ 0 h 6030505"/>
              <a:gd name="connsiteX1" fmla="*/ 22671 w 8637679"/>
              <a:gd name="connsiteY1" fmla="*/ 6015391 h 6030505"/>
              <a:gd name="connsiteX2" fmla="*/ 8637679 w 8637679"/>
              <a:gd name="connsiteY2" fmla="*/ 6030505 h 6030505"/>
              <a:gd name="connsiteX3" fmla="*/ 8630122 w 8637679"/>
              <a:gd name="connsiteY3" fmla="*/ 5131219 h 6030505"/>
              <a:gd name="connsiteX4" fmla="*/ 7058261 w 8637679"/>
              <a:gd name="connsiteY4" fmla="*/ 5161448 h 6030505"/>
              <a:gd name="connsiteX5" fmla="*/ 4964965 w 8637679"/>
              <a:gd name="connsiteY5" fmla="*/ 4738254 h 6030505"/>
              <a:gd name="connsiteX6" fmla="*/ 2977468 w 8637679"/>
              <a:gd name="connsiteY6" fmla="*/ 4194148 h 6030505"/>
              <a:gd name="connsiteX7" fmla="*/ 1775901 w 8637679"/>
              <a:gd name="connsiteY7" fmla="*/ 3453560 h 6030505"/>
              <a:gd name="connsiteX8" fmla="*/ 1269580 w 8637679"/>
              <a:gd name="connsiteY8" fmla="*/ 2395576 h 6030505"/>
              <a:gd name="connsiteX9" fmla="*/ 1216681 w 8637679"/>
              <a:gd name="connsiteY9" fmla="*/ 1337593 h 6030505"/>
              <a:gd name="connsiteX10" fmla="*/ 1216681 w 8637679"/>
              <a:gd name="connsiteY10" fmla="*/ 256938 h 6030505"/>
              <a:gd name="connsiteX11" fmla="*/ 1224238 w 8637679"/>
              <a:gd name="connsiteY11" fmla="*/ 0 h 6030505"/>
              <a:gd name="connsiteX12" fmla="*/ 0 w 8637679"/>
              <a:gd name="connsiteY12" fmla="*/ 0 h 603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37679" h="6030505">
                <a:moveTo>
                  <a:pt x="0" y="0"/>
                </a:moveTo>
                <a:lnTo>
                  <a:pt x="22671" y="6015391"/>
                </a:lnTo>
                <a:lnTo>
                  <a:pt x="8637679" y="6030505"/>
                </a:lnTo>
                <a:lnTo>
                  <a:pt x="8630122" y="5131219"/>
                </a:lnTo>
                <a:lnTo>
                  <a:pt x="7058261" y="5161448"/>
                </a:lnTo>
                <a:lnTo>
                  <a:pt x="4964965" y="4738254"/>
                </a:lnTo>
                <a:lnTo>
                  <a:pt x="2977468" y="4194148"/>
                </a:lnTo>
                <a:lnTo>
                  <a:pt x="1775901" y="3453560"/>
                </a:lnTo>
                <a:lnTo>
                  <a:pt x="1269580" y="2395576"/>
                </a:lnTo>
                <a:lnTo>
                  <a:pt x="1216681" y="1337593"/>
                </a:lnTo>
                <a:lnTo>
                  <a:pt x="1216681" y="256938"/>
                </a:lnTo>
                <a:lnTo>
                  <a:pt x="12242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</a:t>
            </a:r>
            <a:endParaRPr lang="da-DK" dirty="0"/>
          </a:p>
        </p:txBody>
      </p:sp>
      <p:sp>
        <p:nvSpPr>
          <p:cNvPr id="5" name="Kombinationstegning 4"/>
          <p:cNvSpPr/>
          <p:nvPr/>
        </p:nvSpPr>
        <p:spPr>
          <a:xfrm>
            <a:off x="1524000" y="511812"/>
            <a:ext cx="7413441" cy="5176562"/>
          </a:xfrm>
          <a:custGeom>
            <a:avLst/>
            <a:gdLst>
              <a:gd name="connsiteX0" fmla="*/ 7413441 w 7413441"/>
              <a:gd name="connsiteY0" fmla="*/ 5138776 h 5176562"/>
              <a:gd name="connsiteX1" fmla="*/ 5849137 w 7413441"/>
              <a:gd name="connsiteY1" fmla="*/ 5176562 h 5176562"/>
              <a:gd name="connsiteX2" fmla="*/ 3831412 w 7413441"/>
              <a:gd name="connsiteY2" fmla="*/ 4768482 h 5176562"/>
              <a:gd name="connsiteX3" fmla="*/ 1760787 w 7413441"/>
              <a:gd name="connsiteY3" fmla="*/ 4201705 h 5176562"/>
              <a:gd name="connsiteX4" fmla="*/ 559220 w 7413441"/>
              <a:gd name="connsiteY4" fmla="*/ 3461117 h 5176562"/>
              <a:gd name="connsiteX5" fmla="*/ 75570 w 7413441"/>
              <a:gd name="connsiteY5" fmla="*/ 2410690 h 5176562"/>
              <a:gd name="connsiteX6" fmla="*/ 0 w 7413441"/>
              <a:gd name="connsiteY6" fmla="*/ 1352707 h 5176562"/>
              <a:gd name="connsiteX7" fmla="*/ 7557 w 7413441"/>
              <a:gd name="connsiteY7" fmla="*/ 0 h 5176562"/>
              <a:gd name="connsiteX8" fmla="*/ 4330175 w 7413441"/>
              <a:gd name="connsiteY8" fmla="*/ 7557 h 5176562"/>
              <a:gd name="connsiteX9" fmla="*/ 7368099 w 7413441"/>
              <a:gd name="connsiteY9" fmla="*/ 1813686 h 5176562"/>
              <a:gd name="connsiteX10" fmla="*/ 7413441 w 7413441"/>
              <a:gd name="connsiteY10" fmla="*/ 5138776 h 517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13441" h="5176562">
                <a:moveTo>
                  <a:pt x="7413441" y="5138776"/>
                </a:moveTo>
                <a:lnTo>
                  <a:pt x="5849137" y="5176562"/>
                </a:lnTo>
                <a:lnTo>
                  <a:pt x="3831412" y="4768482"/>
                </a:lnTo>
                <a:lnTo>
                  <a:pt x="1760787" y="4201705"/>
                </a:lnTo>
                <a:lnTo>
                  <a:pt x="559220" y="3461117"/>
                </a:lnTo>
                <a:lnTo>
                  <a:pt x="75570" y="2410690"/>
                </a:lnTo>
                <a:lnTo>
                  <a:pt x="0" y="1352707"/>
                </a:lnTo>
                <a:lnTo>
                  <a:pt x="7557" y="0"/>
                </a:lnTo>
                <a:lnTo>
                  <a:pt x="4330175" y="7557"/>
                </a:lnTo>
                <a:lnTo>
                  <a:pt x="7368099" y="1813686"/>
                </a:lnTo>
                <a:lnTo>
                  <a:pt x="7413441" y="5138776"/>
                </a:lnTo>
                <a:close/>
              </a:path>
            </a:pathLst>
          </a:cu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Kombinationstegning 5"/>
          <p:cNvSpPr/>
          <p:nvPr/>
        </p:nvSpPr>
        <p:spPr>
          <a:xfrm>
            <a:off x="5856694" y="511812"/>
            <a:ext cx="3045481" cy="1828800"/>
          </a:xfrm>
          <a:custGeom>
            <a:avLst/>
            <a:gdLst>
              <a:gd name="connsiteX0" fmla="*/ 0 w 3045481"/>
              <a:gd name="connsiteY0" fmla="*/ 0 h 1828800"/>
              <a:gd name="connsiteX1" fmla="*/ 3037924 w 3045481"/>
              <a:gd name="connsiteY1" fmla="*/ 1828800 h 1828800"/>
              <a:gd name="connsiteX2" fmla="*/ 3045481 w 3045481"/>
              <a:gd name="connsiteY2" fmla="*/ 15114 h 1828800"/>
              <a:gd name="connsiteX3" fmla="*/ 0 w 3045481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481" h="1828800">
                <a:moveTo>
                  <a:pt x="0" y="0"/>
                </a:moveTo>
                <a:lnTo>
                  <a:pt x="3037924" y="1828800"/>
                </a:lnTo>
                <a:lnTo>
                  <a:pt x="3045481" y="15114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boks 6"/>
          <p:cNvSpPr txBox="1"/>
          <p:nvPr/>
        </p:nvSpPr>
        <p:spPr>
          <a:xfrm>
            <a:off x="685800" y="483631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Low </a:t>
            </a:r>
            <a:r>
              <a:rPr lang="da-DK" dirty="0" err="1" smtClean="0"/>
              <a:t>Risk</a:t>
            </a:r>
            <a:endParaRPr lang="da-DK" dirty="0"/>
          </a:p>
        </p:txBody>
      </p:sp>
      <p:sp>
        <p:nvSpPr>
          <p:cNvPr id="9" name="Tekstboks 8"/>
          <p:cNvSpPr txBox="1"/>
          <p:nvPr/>
        </p:nvSpPr>
        <p:spPr>
          <a:xfrm>
            <a:off x="4087720" y="361711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Medium </a:t>
            </a:r>
            <a:r>
              <a:rPr lang="da-DK" dirty="0" err="1" smtClean="0"/>
              <a:t>Risk</a:t>
            </a:r>
            <a:endParaRPr lang="da-DK" dirty="0"/>
          </a:p>
        </p:txBody>
      </p:sp>
      <p:sp>
        <p:nvSpPr>
          <p:cNvPr id="10" name="Tekstboks 9"/>
          <p:cNvSpPr txBox="1"/>
          <p:nvPr/>
        </p:nvSpPr>
        <p:spPr>
          <a:xfrm>
            <a:off x="7162800" y="72151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High </a:t>
            </a:r>
            <a:r>
              <a:rPr lang="da-DK" dirty="0" err="1" smtClean="0"/>
              <a:t>Risk</a:t>
            </a:r>
            <a:endParaRPr lang="da-DK" dirty="0"/>
          </a:p>
        </p:txBody>
      </p:sp>
      <p:graphicFrame>
        <p:nvGraphicFramePr>
          <p:cNvPr id="17" name="Diagram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39299"/>
              </p:ext>
            </p:extLst>
          </p:nvPr>
        </p:nvGraphicFramePr>
        <p:xfrm>
          <a:off x="0" y="-76200"/>
          <a:ext cx="9237302" cy="693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kstboks 10"/>
          <p:cNvSpPr txBox="1"/>
          <p:nvPr/>
        </p:nvSpPr>
        <p:spPr>
          <a:xfrm>
            <a:off x="5856694" y="3806989"/>
            <a:ext cx="3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12" name="Tekstboks 11"/>
          <p:cNvSpPr txBox="1"/>
          <p:nvPr/>
        </p:nvSpPr>
        <p:spPr>
          <a:xfrm>
            <a:off x="3032985" y="2340612"/>
            <a:ext cx="3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3" name="Tekstboks 12"/>
          <p:cNvSpPr txBox="1"/>
          <p:nvPr/>
        </p:nvSpPr>
        <p:spPr>
          <a:xfrm>
            <a:off x="3951890" y="33499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 3</a:t>
            </a:r>
            <a:endParaRPr lang="da-DK" dirty="0"/>
          </a:p>
        </p:txBody>
      </p:sp>
      <p:sp>
        <p:nvSpPr>
          <p:cNvPr id="14" name="Tekstboks 13"/>
          <p:cNvSpPr txBox="1"/>
          <p:nvPr/>
        </p:nvSpPr>
        <p:spPr>
          <a:xfrm>
            <a:off x="3230992" y="2155946"/>
            <a:ext cx="3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5" name="Tekstboks 14"/>
          <p:cNvSpPr txBox="1"/>
          <p:nvPr/>
        </p:nvSpPr>
        <p:spPr>
          <a:xfrm>
            <a:off x="2885589" y="3352006"/>
            <a:ext cx="54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   5</a:t>
            </a:r>
            <a:endParaRPr lang="da-DK" dirty="0"/>
          </a:p>
        </p:txBody>
      </p:sp>
      <p:sp>
        <p:nvSpPr>
          <p:cNvPr id="16" name="Tekstboks 15"/>
          <p:cNvSpPr txBox="1"/>
          <p:nvPr/>
        </p:nvSpPr>
        <p:spPr>
          <a:xfrm>
            <a:off x="2057400" y="1786614"/>
            <a:ext cx="3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 6</a:t>
            </a:r>
            <a:endParaRPr lang="da-DK" dirty="0"/>
          </a:p>
        </p:txBody>
      </p:sp>
      <p:sp>
        <p:nvSpPr>
          <p:cNvPr id="18" name="Tekstboks 17"/>
          <p:cNvSpPr txBox="1"/>
          <p:nvPr/>
        </p:nvSpPr>
        <p:spPr>
          <a:xfrm>
            <a:off x="7764892" y="1335817"/>
            <a:ext cx="3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  <a:endParaRPr lang="da-DK" dirty="0"/>
          </a:p>
        </p:txBody>
      </p:sp>
      <p:sp>
        <p:nvSpPr>
          <p:cNvPr id="19" name="Tekstboks 18"/>
          <p:cNvSpPr txBox="1"/>
          <p:nvPr/>
        </p:nvSpPr>
        <p:spPr>
          <a:xfrm>
            <a:off x="1076806" y="1295400"/>
            <a:ext cx="3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 </a:t>
            </a:r>
            <a:r>
              <a:rPr lang="da-DK" dirty="0" smtClean="0"/>
              <a:t>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3423423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Office PowerPoint</Application>
  <PresentationFormat>Skærmshow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Windows User</dc:creator>
  <cp:lastModifiedBy>Windows User</cp:lastModifiedBy>
  <cp:revision>5</cp:revision>
  <dcterms:created xsi:type="dcterms:W3CDTF">2015-02-15T18:31:35Z</dcterms:created>
  <dcterms:modified xsi:type="dcterms:W3CDTF">2015-02-17T08:53:38Z</dcterms:modified>
</cp:coreProperties>
</file>