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E9A55-F456-44C2-B275-E0D5BE7B625F}" type="datetimeFigureOut">
              <a:rPr lang="da-DK" smtClean="0"/>
              <a:t>15-02-2015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92859-A3C0-4B0E-9C85-A1A519BEBE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410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92859-A3C0-4B0E-9C85-A1A519BEBE22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001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593D-D028-4F63-8F10-841251567264}" type="datetimeFigureOut">
              <a:rPr lang="da-DK" smtClean="0"/>
              <a:t>15-02-2015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5759-89C1-4842-992F-3E9A433B01D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843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593D-D028-4F63-8F10-841251567264}" type="datetimeFigureOut">
              <a:rPr lang="da-DK" smtClean="0"/>
              <a:t>15-02-2015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5759-89C1-4842-992F-3E9A433B01D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231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593D-D028-4F63-8F10-841251567264}" type="datetimeFigureOut">
              <a:rPr lang="da-DK" smtClean="0"/>
              <a:t>15-02-2015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5759-89C1-4842-992F-3E9A433B01D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565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593D-D028-4F63-8F10-841251567264}" type="datetimeFigureOut">
              <a:rPr lang="da-DK" smtClean="0"/>
              <a:t>15-02-2015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5759-89C1-4842-992F-3E9A433B01D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392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593D-D028-4F63-8F10-841251567264}" type="datetimeFigureOut">
              <a:rPr lang="da-DK" smtClean="0"/>
              <a:t>15-02-2015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5759-89C1-4842-992F-3E9A433B01D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15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593D-D028-4F63-8F10-841251567264}" type="datetimeFigureOut">
              <a:rPr lang="da-DK" smtClean="0"/>
              <a:t>15-02-2015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5759-89C1-4842-992F-3E9A433B01D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0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593D-D028-4F63-8F10-841251567264}" type="datetimeFigureOut">
              <a:rPr lang="da-DK" smtClean="0"/>
              <a:t>15-02-2015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5759-89C1-4842-992F-3E9A433B01D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758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593D-D028-4F63-8F10-841251567264}" type="datetimeFigureOut">
              <a:rPr lang="da-DK" smtClean="0"/>
              <a:t>15-02-2015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5759-89C1-4842-992F-3E9A433B01D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570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593D-D028-4F63-8F10-841251567264}" type="datetimeFigureOut">
              <a:rPr lang="da-DK" smtClean="0"/>
              <a:t>15-02-2015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5759-89C1-4842-992F-3E9A433B01D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788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593D-D028-4F63-8F10-841251567264}" type="datetimeFigureOut">
              <a:rPr lang="da-DK" smtClean="0"/>
              <a:t>15-02-2015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5759-89C1-4842-992F-3E9A433B01D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557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593D-D028-4F63-8F10-841251567264}" type="datetimeFigureOut">
              <a:rPr lang="da-DK" smtClean="0"/>
              <a:t>15-02-2015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5759-89C1-4842-992F-3E9A433B01D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485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593D-D028-4F63-8F10-841251567264}" type="datetimeFigureOut">
              <a:rPr lang="da-DK" smtClean="0"/>
              <a:t>15-02-2015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65759-89C1-4842-992F-3E9A433B01D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161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ThomasFiilLyngholm\TISYE\Dokumenter\SEMP\Billeder\Risk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" t="446" r="364" b="516"/>
          <a:stretch/>
        </p:blipFill>
        <p:spPr bwMode="auto">
          <a:xfrm>
            <a:off x="16669" y="-9525"/>
            <a:ext cx="9093994" cy="686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Kombinationstegning 3"/>
          <p:cNvSpPr/>
          <p:nvPr/>
        </p:nvSpPr>
        <p:spPr>
          <a:xfrm>
            <a:off x="309838" y="519369"/>
            <a:ext cx="8637679" cy="6030505"/>
          </a:xfrm>
          <a:custGeom>
            <a:avLst/>
            <a:gdLst>
              <a:gd name="connsiteX0" fmla="*/ 0 w 8637679"/>
              <a:gd name="connsiteY0" fmla="*/ 0 h 6030505"/>
              <a:gd name="connsiteX1" fmla="*/ 22671 w 8637679"/>
              <a:gd name="connsiteY1" fmla="*/ 6015391 h 6030505"/>
              <a:gd name="connsiteX2" fmla="*/ 8637679 w 8637679"/>
              <a:gd name="connsiteY2" fmla="*/ 6030505 h 6030505"/>
              <a:gd name="connsiteX3" fmla="*/ 8630122 w 8637679"/>
              <a:gd name="connsiteY3" fmla="*/ 5131219 h 6030505"/>
              <a:gd name="connsiteX4" fmla="*/ 7058261 w 8637679"/>
              <a:gd name="connsiteY4" fmla="*/ 5161448 h 6030505"/>
              <a:gd name="connsiteX5" fmla="*/ 4964965 w 8637679"/>
              <a:gd name="connsiteY5" fmla="*/ 4738254 h 6030505"/>
              <a:gd name="connsiteX6" fmla="*/ 2977468 w 8637679"/>
              <a:gd name="connsiteY6" fmla="*/ 4194148 h 6030505"/>
              <a:gd name="connsiteX7" fmla="*/ 1775901 w 8637679"/>
              <a:gd name="connsiteY7" fmla="*/ 3453560 h 6030505"/>
              <a:gd name="connsiteX8" fmla="*/ 1269580 w 8637679"/>
              <a:gd name="connsiteY8" fmla="*/ 2395576 h 6030505"/>
              <a:gd name="connsiteX9" fmla="*/ 1216681 w 8637679"/>
              <a:gd name="connsiteY9" fmla="*/ 1337593 h 6030505"/>
              <a:gd name="connsiteX10" fmla="*/ 1216681 w 8637679"/>
              <a:gd name="connsiteY10" fmla="*/ 256938 h 6030505"/>
              <a:gd name="connsiteX11" fmla="*/ 1224238 w 8637679"/>
              <a:gd name="connsiteY11" fmla="*/ 0 h 6030505"/>
              <a:gd name="connsiteX12" fmla="*/ 0 w 8637679"/>
              <a:gd name="connsiteY12" fmla="*/ 0 h 6030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637679" h="6030505">
                <a:moveTo>
                  <a:pt x="0" y="0"/>
                </a:moveTo>
                <a:lnTo>
                  <a:pt x="22671" y="6015391"/>
                </a:lnTo>
                <a:lnTo>
                  <a:pt x="8637679" y="6030505"/>
                </a:lnTo>
                <a:lnTo>
                  <a:pt x="8630122" y="5131219"/>
                </a:lnTo>
                <a:lnTo>
                  <a:pt x="7058261" y="5161448"/>
                </a:lnTo>
                <a:lnTo>
                  <a:pt x="4964965" y="4738254"/>
                </a:lnTo>
                <a:lnTo>
                  <a:pt x="2977468" y="4194148"/>
                </a:lnTo>
                <a:lnTo>
                  <a:pt x="1775901" y="3453560"/>
                </a:lnTo>
                <a:lnTo>
                  <a:pt x="1269580" y="2395576"/>
                </a:lnTo>
                <a:lnTo>
                  <a:pt x="1216681" y="1337593"/>
                </a:lnTo>
                <a:lnTo>
                  <a:pt x="1216681" y="256938"/>
                </a:lnTo>
                <a:lnTo>
                  <a:pt x="1224238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L</a:t>
            </a:r>
            <a:endParaRPr lang="da-DK" dirty="0"/>
          </a:p>
        </p:txBody>
      </p:sp>
      <p:sp>
        <p:nvSpPr>
          <p:cNvPr id="5" name="Kombinationstegning 4"/>
          <p:cNvSpPr/>
          <p:nvPr/>
        </p:nvSpPr>
        <p:spPr>
          <a:xfrm>
            <a:off x="1524000" y="511812"/>
            <a:ext cx="7413441" cy="5176562"/>
          </a:xfrm>
          <a:custGeom>
            <a:avLst/>
            <a:gdLst>
              <a:gd name="connsiteX0" fmla="*/ 7413441 w 7413441"/>
              <a:gd name="connsiteY0" fmla="*/ 5138776 h 5176562"/>
              <a:gd name="connsiteX1" fmla="*/ 5849137 w 7413441"/>
              <a:gd name="connsiteY1" fmla="*/ 5176562 h 5176562"/>
              <a:gd name="connsiteX2" fmla="*/ 3831412 w 7413441"/>
              <a:gd name="connsiteY2" fmla="*/ 4768482 h 5176562"/>
              <a:gd name="connsiteX3" fmla="*/ 1760787 w 7413441"/>
              <a:gd name="connsiteY3" fmla="*/ 4201705 h 5176562"/>
              <a:gd name="connsiteX4" fmla="*/ 559220 w 7413441"/>
              <a:gd name="connsiteY4" fmla="*/ 3461117 h 5176562"/>
              <a:gd name="connsiteX5" fmla="*/ 75570 w 7413441"/>
              <a:gd name="connsiteY5" fmla="*/ 2410690 h 5176562"/>
              <a:gd name="connsiteX6" fmla="*/ 0 w 7413441"/>
              <a:gd name="connsiteY6" fmla="*/ 1352707 h 5176562"/>
              <a:gd name="connsiteX7" fmla="*/ 7557 w 7413441"/>
              <a:gd name="connsiteY7" fmla="*/ 0 h 5176562"/>
              <a:gd name="connsiteX8" fmla="*/ 4330175 w 7413441"/>
              <a:gd name="connsiteY8" fmla="*/ 7557 h 5176562"/>
              <a:gd name="connsiteX9" fmla="*/ 7368099 w 7413441"/>
              <a:gd name="connsiteY9" fmla="*/ 1813686 h 5176562"/>
              <a:gd name="connsiteX10" fmla="*/ 7413441 w 7413441"/>
              <a:gd name="connsiteY10" fmla="*/ 5138776 h 5176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13441" h="5176562">
                <a:moveTo>
                  <a:pt x="7413441" y="5138776"/>
                </a:moveTo>
                <a:lnTo>
                  <a:pt x="5849137" y="5176562"/>
                </a:lnTo>
                <a:lnTo>
                  <a:pt x="3831412" y="4768482"/>
                </a:lnTo>
                <a:lnTo>
                  <a:pt x="1760787" y="4201705"/>
                </a:lnTo>
                <a:lnTo>
                  <a:pt x="559220" y="3461117"/>
                </a:lnTo>
                <a:lnTo>
                  <a:pt x="75570" y="2410690"/>
                </a:lnTo>
                <a:lnTo>
                  <a:pt x="0" y="1352707"/>
                </a:lnTo>
                <a:lnTo>
                  <a:pt x="7557" y="0"/>
                </a:lnTo>
                <a:lnTo>
                  <a:pt x="4330175" y="7557"/>
                </a:lnTo>
                <a:lnTo>
                  <a:pt x="7368099" y="1813686"/>
                </a:lnTo>
                <a:lnTo>
                  <a:pt x="7413441" y="5138776"/>
                </a:lnTo>
                <a:close/>
              </a:path>
            </a:pathLst>
          </a:custGeom>
          <a:solidFill>
            <a:srgbClr val="FFFF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Kombinationstegning 5"/>
          <p:cNvSpPr/>
          <p:nvPr/>
        </p:nvSpPr>
        <p:spPr>
          <a:xfrm>
            <a:off x="5856694" y="511812"/>
            <a:ext cx="3045481" cy="1828800"/>
          </a:xfrm>
          <a:custGeom>
            <a:avLst/>
            <a:gdLst>
              <a:gd name="connsiteX0" fmla="*/ 0 w 3045481"/>
              <a:gd name="connsiteY0" fmla="*/ 0 h 1828800"/>
              <a:gd name="connsiteX1" fmla="*/ 3037924 w 3045481"/>
              <a:gd name="connsiteY1" fmla="*/ 1828800 h 1828800"/>
              <a:gd name="connsiteX2" fmla="*/ 3045481 w 3045481"/>
              <a:gd name="connsiteY2" fmla="*/ 15114 h 1828800"/>
              <a:gd name="connsiteX3" fmla="*/ 0 w 3045481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5481" h="1828800">
                <a:moveTo>
                  <a:pt x="0" y="0"/>
                </a:moveTo>
                <a:lnTo>
                  <a:pt x="3037924" y="1828800"/>
                </a:lnTo>
                <a:lnTo>
                  <a:pt x="3045481" y="15114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kstboks 6"/>
          <p:cNvSpPr txBox="1"/>
          <p:nvPr/>
        </p:nvSpPr>
        <p:spPr>
          <a:xfrm>
            <a:off x="685800" y="483631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Low </a:t>
            </a:r>
            <a:r>
              <a:rPr lang="da-DK" dirty="0" err="1" smtClean="0"/>
              <a:t>Risk</a:t>
            </a:r>
            <a:endParaRPr lang="da-DK" dirty="0"/>
          </a:p>
        </p:txBody>
      </p:sp>
      <p:sp>
        <p:nvSpPr>
          <p:cNvPr id="9" name="Tekstboks 8"/>
          <p:cNvSpPr txBox="1"/>
          <p:nvPr/>
        </p:nvSpPr>
        <p:spPr>
          <a:xfrm>
            <a:off x="4087720" y="361711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Medium </a:t>
            </a:r>
            <a:r>
              <a:rPr lang="da-DK" dirty="0" err="1" smtClean="0"/>
              <a:t>Risk</a:t>
            </a:r>
            <a:endParaRPr lang="da-DK" dirty="0"/>
          </a:p>
        </p:txBody>
      </p:sp>
      <p:sp>
        <p:nvSpPr>
          <p:cNvPr id="10" name="Tekstboks 9"/>
          <p:cNvSpPr txBox="1"/>
          <p:nvPr/>
        </p:nvSpPr>
        <p:spPr>
          <a:xfrm>
            <a:off x="7162800" y="72151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High </a:t>
            </a:r>
            <a:r>
              <a:rPr lang="da-DK" dirty="0" err="1" smtClean="0"/>
              <a:t>Risk</a:t>
            </a:r>
            <a:endParaRPr lang="da-DK" dirty="0"/>
          </a:p>
        </p:txBody>
      </p:sp>
      <p:sp>
        <p:nvSpPr>
          <p:cNvPr id="11" name="Tekstboks 10"/>
          <p:cNvSpPr txBox="1"/>
          <p:nvPr/>
        </p:nvSpPr>
        <p:spPr>
          <a:xfrm>
            <a:off x="7566885" y="3321610"/>
            <a:ext cx="39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1</a:t>
            </a:r>
            <a:endParaRPr lang="da-DK" dirty="0"/>
          </a:p>
        </p:txBody>
      </p:sp>
      <p:sp>
        <p:nvSpPr>
          <p:cNvPr id="12" name="Tekstboks 11"/>
          <p:cNvSpPr txBox="1"/>
          <p:nvPr/>
        </p:nvSpPr>
        <p:spPr>
          <a:xfrm>
            <a:off x="4114800" y="1371600"/>
            <a:ext cx="39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2</a:t>
            </a:r>
            <a:endParaRPr lang="da-DK" dirty="0"/>
          </a:p>
        </p:txBody>
      </p:sp>
      <p:sp>
        <p:nvSpPr>
          <p:cNvPr id="13" name="Tekstboks 12"/>
          <p:cNvSpPr txBox="1"/>
          <p:nvPr/>
        </p:nvSpPr>
        <p:spPr>
          <a:xfrm>
            <a:off x="5029201" y="274680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 3</a:t>
            </a:r>
            <a:endParaRPr lang="da-DK" dirty="0"/>
          </a:p>
        </p:txBody>
      </p:sp>
      <p:sp>
        <p:nvSpPr>
          <p:cNvPr id="14" name="Tekstboks 13"/>
          <p:cNvSpPr txBox="1"/>
          <p:nvPr/>
        </p:nvSpPr>
        <p:spPr>
          <a:xfrm>
            <a:off x="3555875" y="1410170"/>
            <a:ext cx="39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  <a:endParaRPr lang="da-DK" dirty="0"/>
          </a:p>
        </p:txBody>
      </p:sp>
      <p:sp>
        <p:nvSpPr>
          <p:cNvPr id="15" name="Tekstboks 14"/>
          <p:cNvSpPr txBox="1"/>
          <p:nvPr/>
        </p:nvSpPr>
        <p:spPr>
          <a:xfrm>
            <a:off x="3723789" y="2730761"/>
            <a:ext cx="54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   5</a:t>
            </a:r>
            <a:endParaRPr lang="da-DK" dirty="0"/>
          </a:p>
        </p:txBody>
      </p:sp>
      <p:sp>
        <p:nvSpPr>
          <p:cNvPr id="16" name="Tekstboks 15"/>
          <p:cNvSpPr txBox="1"/>
          <p:nvPr/>
        </p:nvSpPr>
        <p:spPr>
          <a:xfrm>
            <a:off x="2575785" y="918217"/>
            <a:ext cx="39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 6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34234239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</Words>
  <Application>Microsoft Office PowerPoint</Application>
  <PresentationFormat>Skærmshow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Windows User</dc:creator>
  <cp:lastModifiedBy>Windows User</cp:lastModifiedBy>
  <cp:revision>3</cp:revision>
  <dcterms:created xsi:type="dcterms:W3CDTF">2015-02-15T18:31:35Z</dcterms:created>
  <dcterms:modified xsi:type="dcterms:W3CDTF">2015-02-15T18:56:41Z</dcterms:modified>
</cp:coreProperties>
</file>