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2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dataset/political-advertisements-from-facebook" TargetMode="External"/><Relationship Id="rId2" Type="http://schemas.openxmlformats.org/officeDocument/2006/relationships/hyperlink" Target="https://www.theguardian.com/technology/2018/mar/19/facebook-political-ads-social-media-history-online-democra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letter.com/data-is-plural/letters/data-is-plural-2016-11-16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8CA7D-0CB5-A942-B766-C7646C7B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Facebook political ads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378A4-50F9-BD4C-B31F-525BEEC4987A}"/>
              </a:ext>
            </a:extLst>
          </p:cNvPr>
          <p:cNvSpPr txBox="1"/>
          <p:nvPr/>
        </p:nvSpPr>
        <p:spPr>
          <a:xfrm>
            <a:off x="7380667" y="4253749"/>
            <a:ext cx="299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Doug Torres</a:t>
            </a:r>
          </a:p>
          <a:p>
            <a:endParaRPr lang="en-US" dirty="0"/>
          </a:p>
          <a:p>
            <a:r>
              <a:rPr lang="en-US" dirty="0"/>
              <a:t>Data Analytics Cohort 1</a:t>
            </a:r>
          </a:p>
        </p:txBody>
      </p:sp>
    </p:spTree>
    <p:extLst>
      <p:ext uri="{BB962C8B-B14F-4D97-AF65-F5344CB8AC3E}">
        <p14:creationId xmlns:p14="http://schemas.microsoft.com/office/powerpoint/2010/main" val="264780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4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4" name="Group 14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8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0BFAE-E4A7-104D-A37D-A191E216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8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DB0440-A238-9845-88D2-AF0AFEC08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" b="51008"/>
          <a:stretch/>
        </p:blipFill>
        <p:spPr>
          <a:xfrm>
            <a:off x="1652781" y="1137621"/>
            <a:ext cx="5044796" cy="4577297"/>
          </a:xfrm>
          <a:prstGeom prst="rect">
            <a:avLst/>
          </a:pr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5F3B30E0-05E4-4E5A-AC5F-9BCD3C8A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Priorities USA Action and SMP is the second highest observation. </a:t>
            </a:r>
          </a:p>
        </p:txBody>
      </p:sp>
    </p:spTree>
    <p:extLst>
      <p:ext uri="{BB962C8B-B14F-4D97-AF65-F5344CB8AC3E}">
        <p14:creationId xmlns:p14="http://schemas.microsoft.com/office/powerpoint/2010/main" val="365282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BF6F4-86D9-7F41-9E79-D8DCCD5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4744C-EB37-4DB1-B358-EE5AFCC8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Data shows a decline in likelihood of fundraising as the ads get more granular.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CBB488F-95B5-914A-8F47-2E79832F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57954"/>
            <a:ext cx="6844045" cy="493758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B86B6-6661-7740-9966-25C96F690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1"/>
          <a:stretch/>
        </p:blipFill>
        <p:spPr>
          <a:xfrm>
            <a:off x="5180213" y="5814484"/>
            <a:ext cx="5880100" cy="1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5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701A0D-DF5C-CA4D-A43F-A40081AB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0938-F415-A64A-9C25-B784450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guardian:</a:t>
            </a:r>
            <a:r>
              <a:rPr lang="en-US" sz="2000" b="1" dirty="0"/>
              <a:t> 'It might work too well': the dark art of political advertising online</a:t>
            </a:r>
            <a:r>
              <a:rPr lang="en-US" sz="2000" dirty="0"/>
              <a:t> </a:t>
            </a:r>
            <a:r>
              <a:rPr lang="en-US" sz="2000" u="sng" dirty="0">
                <a:hlinkClick r:id="rId2"/>
              </a:rPr>
              <a:t>https://www.theguardian.com/technology/2018/mar/19/facebook-political-ads-social-media-history-online-democracy</a:t>
            </a:r>
            <a:endParaRPr lang="en-US" sz="2000" u="sng" dirty="0"/>
          </a:p>
          <a:p>
            <a:r>
              <a:rPr lang="en-US" sz="2000" dirty="0"/>
              <a:t>Facebook political ads database: </a:t>
            </a:r>
            <a:r>
              <a:rPr lang="en-US" sz="2000" u="sng" dirty="0">
                <a:hlinkClick r:id="rId3"/>
              </a:rPr>
              <a:t>https://www.propublica.org/datastore/dataset/political-advertisements-from-facebook</a:t>
            </a:r>
            <a:endParaRPr lang="en-US" sz="2000" u="sng" dirty="0"/>
          </a:p>
          <a:p>
            <a:r>
              <a:rPr lang="en-US" sz="2000" u="sng" dirty="0"/>
              <a:t>Data is plural: </a:t>
            </a:r>
            <a:r>
              <a:rPr lang="en-US" sz="2000" u="sng" dirty="0">
                <a:hlinkClick r:id="rId4"/>
              </a:rPr>
              <a:t>https://tinyletter.com/data-is-plural/letters/data-is-plural-2016-11-16-edition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9B247-A7FB-7D40-AA54-0663CE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0821-B2F5-D64B-8C49-F02651C8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media has influenced how the political discourse takes place and which information is advertised </a:t>
            </a:r>
            <a:r>
              <a:rPr lang="en-US" dirty="0" err="1"/>
              <a:t>en</a:t>
            </a:r>
            <a:r>
              <a:rPr lang="en-US" dirty="0"/>
              <a:t> masse. </a:t>
            </a:r>
          </a:p>
          <a:p>
            <a:r>
              <a:rPr lang="en-US" dirty="0"/>
              <a:t>Facebook is the largest platform for political ads so I will be looking into who is paying for these and how they decide to target people on the platform.</a:t>
            </a:r>
          </a:p>
          <a:p>
            <a:r>
              <a:rPr lang="en-US" dirty="0"/>
              <a:t>It was discovered in 2017 that Cambridge Analytica used information from 50 million accounts.</a:t>
            </a:r>
          </a:p>
        </p:txBody>
      </p:sp>
    </p:spTree>
    <p:extLst>
      <p:ext uri="{BB962C8B-B14F-4D97-AF65-F5344CB8AC3E}">
        <p14:creationId xmlns:p14="http://schemas.microsoft.com/office/powerpoint/2010/main" val="111409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6" name="Rectangle 225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7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0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6D7E1-D596-654C-A452-8DE70CCB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/>
              <a:t>Setting the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ECE87-5C99-564E-947E-4FAFD52A7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3" b="4"/>
          <a:stretch/>
        </p:blipFill>
        <p:spPr>
          <a:xfrm>
            <a:off x="-5597" y="1"/>
            <a:ext cx="4635583" cy="3427413"/>
          </a:xfrm>
          <a:custGeom>
            <a:avLst/>
            <a:gdLst>
              <a:gd name="connsiteX0" fmla="*/ 0 w 4635583"/>
              <a:gd name="connsiteY0" fmla="*/ 0 h 3427413"/>
              <a:gd name="connsiteX1" fmla="*/ 4635583 w 4635583"/>
              <a:gd name="connsiteY1" fmla="*/ 0 h 3427413"/>
              <a:gd name="connsiteX2" fmla="*/ 4635583 w 4635583"/>
              <a:gd name="connsiteY2" fmla="*/ 3427413 h 3427413"/>
              <a:gd name="connsiteX3" fmla="*/ 0 w 4635583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91939-073A-CE49-970B-2601A5AAE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7" r="-4" b="-4"/>
          <a:stretch/>
        </p:blipFill>
        <p:spPr>
          <a:xfrm>
            <a:off x="-5597" y="3427414"/>
            <a:ext cx="4635583" cy="3430587"/>
          </a:xfrm>
          <a:custGeom>
            <a:avLst/>
            <a:gdLst>
              <a:gd name="connsiteX0" fmla="*/ 0 w 4635583"/>
              <a:gd name="connsiteY0" fmla="*/ 0 h 3430587"/>
              <a:gd name="connsiteX1" fmla="*/ 4635583 w 4635583"/>
              <a:gd name="connsiteY1" fmla="*/ 0 h 3430587"/>
              <a:gd name="connsiteX2" fmla="*/ 4635583 w 4635583"/>
              <a:gd name="connsiteY2" fmla="*/ 3430587 h 3430587"/>
              <a:gd name="connsiteX3" fmla="*/ 0 w 4635583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4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A700989D-33CB-4140-A920-CCDFFAF3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>
            <a:normAutofit/>
          </a:bodyPr>
          <a:lstStyle/>
          <a:p>
            <a:r>
              <a:rPr lang="en-US"/>
              <a:t>The creation of ads follows the political campaigns as shown by the dropoff after the 2018 midterm elections and a ramp up for the 2020 presidential campaigns.  </a:t>
            </a:r>
          </a:p>
        </p:txBody>
      </p:sp>
    </p:spTree>
    <p:extLst>
      <p:ext uri="{BB962C8B-B14F-4D97-AF65-F5344CB8AC3E}">
        <p14:creationId xmlns:p14="http://schemas.microsoft.com/office/powerpoint/2010/main" val="21022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781A-8EE9-C94C-9613-52F60AAB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WHo are the payers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11270-9253-4C66-9048-611DC15F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Payers who paid for the most ads on the platform.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F74FFC-A0CF-AE4F-ADEE-043DED0D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83" y="618518"/>
            <a:ext cx="461671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1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278C1-2791-344D-BEF8-70BC7D80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Who/what is getting the most attention?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A7E53-5B83-4F4C-9EA1-1089C756A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89CC5-409C-4AA4-9BD6-7BAE565D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Donald Trump and </a:t>
            </a:r>
            <a:r>
              <a:rPr lang="en-US" sz="1800" dirty="0" err="1"/>
              <a:t>Beto</a:t>
            </a:r>
            <a:r>
              <a:rPr lang="en-US" sz="1800" dirty="0"/>
              <a:t> O’Rourke where the most advertised individuals. </a:t>
            </a:r>
          </a:p>
          <a:p>
            <a:r>
              <a:rPr lang="en-US" sz="1800" dirty="0"/>
              <a:t>All other entities where groups/organizations.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2759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77CC2A-976E-6048-936E-54F69D0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Orgs and People are the most advertised</a:t>
            </a:r>
          </a:p>
        </p:txBody>
      </p:sp>
      <p:sp>
        <p:nvSpPr>
          <p:cNvPr id="120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E369C-19E8-9349-B6BB-EB0E5D140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28" b="-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1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12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ABB240-C676-3B49-B372-62335010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advertisers getting to you?</a:t>
            </a:r>
          </a:p>
        </p:txBody>
      </p:sp>
      <p:grpSp>
        <p:nvGrpSpPr>
          <p:cNvPr id="74" name="Group 15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C436D-66F3-E247-8FB4-73B9290DD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008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B1E9C68C-0FA5-4A5F-A3C0-CF63938D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Excluding “18 or older” and “living in the US” targets, these are the most used ways to pinpoint the audience.</a:t>
            </a:r>
          </a:p>
        </p:txBody>
      </p:sp>
    </p:spTree>
    <p:extLst>
      <p:ext uri="{BB962C8B-B14F-4D97-AF65-F5344CB8AC3E}">
        <p14:creationId xmlns:p14="http://schemas.microsoft.com/office/powerpoint/2010/main" val="35919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C72DAFA5-20B1-42AC-81E9-44C4BE59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185988"/>
            <a:ext cx="2862444" cy="4020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</a:t>
            </a:r>
          </a:p>
          <a:p>
            <a:r>
              <a:rPr lang="en-US" dirty="0">
                <a:solidFill>
                  <a:srgbClr val="FFFFFF"/>
                </a:solidFill>
              </a:rPr>
              <a:t>Region</a:t>
            </a:r>
          </a:p>
          <a:p>
            <a:r>
              <a:rPr lang="en-US" dirty="0">
                <a:solidFill>
                  <a:srgbClr val="FFFFFF"/>
                </a:solidFill>
              </a:rPr>
              <a:t>Interests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CC535-5CEE-E043-894B-FF29EBAA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62" y="1198604"/>
            <a:ext cx="8016441" cy="4429083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8AB233CE-C250-8244-8B96-B0A9DB41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Most common targets</a:t>
            </a:r>
          </a:p>
        </p:txBody>
      </p:sp>
    </p:spTree>
    <p:extLst>
      <p:ext uri="{BB962C8B-B14F-4D97-AF65-F5344CB8AC3E}">
        <p14:creationId xmlns:p14="http://schemas.microsoft.com/office/powerpoint/2010/main" val="402610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D19-0D0E-F747-BED2-D643EC9E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389" y="327514"/>
            <a:ext cx="9905998" cy="1478570"/>
          </a:xfrm>
        </p:spPr>
        <p:txBody>
          <a:bodyPr/>
          <a:lstStyle/>
          <a:p>
            <a:r>
              <a:rPr lang="en-US" dirty="0"/>
              <a:t>Which states get targeted the most?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FFE628-FC2C-9543-A4A3-BFB959D0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8" y="1601857"/>
            <a:ext cx="6127563" cy="505191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23326-F0CA-884A-994F-A4DB35E9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" y="1601858"/>
            <a:ext cx="5787593" cy="50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4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294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Facebook political ads</vt:lpstr>
      <vt:lpstr>motivation</vt:lpstr>
      <vt:lpstr>Setting the stage</vt:lpstr>
      <vt:lpstr>WHo are the payers</vt:lpstr>
      <vt:lpstr>Who/what is getting the most attention?</vt:lpstr>
      <vt:lpstr>Orgs and People are the most advertised</vt:lpstr>
      <vt:lpstr>How are advertisers getting to you?</vt:lpstr>
      <vt:lpstr>Most common targets</vt:lpstr>
      <vt:lpstr>Which states get targeted the most?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political ads</dc:title>
  <dc:creator>Doug Torres</dc:creator>
  <cp:lastModifiedBy>Doug Torres</cp:lastModifiedBy>
  <cp:revision>6</cp:revision>
  <dcterms:created xsi:type="dcterms:W3CDTF">2020-01-04T19:23:38Z</dcterms:created>
  <dcterms:modified xsi:type="dcterms:W3CDTF">2020-01-08T03:16:34Z</dcterms:modified>
</cp:coreProperties>
</file>