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58" r:id="rId4"/>
    <p:sldId id="257" r:id="rId5"/>
    <p:sldId id="259" r:id="rId6"/>
    <p:sldId id="260" r:id="rId7"/>
    <p:sldId id="262" r:id="rId8"/>
    <p:sldId id="261" r:id="rId9"/>
    <p:sldId id="268" r:id="rId10"/>
    <p:sldId id="267" r:id="rId11"/>
    <p:sldId id="263" r:id="rId12"/>
    <p:sldId id="265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343"/>
    <p:restoredTop sz="86420"/>
  </p:normalViewPr>
  <p:slideViewPr>
    <p:cSldViewPr snapToGrid="0" snapToObjects="1">
      <p:cViewPr varScale="1">
        <p:scale>
          <a:sx n="114" d="100"/>
          <a:sy n="114" d="100"/>
        </p:scale>
        <p:origin x="17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C081B-FE0E-F946-87F2-F77C1F55F1C9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6E899-876E-3442-A602-0BB5F509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9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E899-876E-3442-A602-0BB5F50945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13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E899-876E-3442-A602-0BB5F50945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4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61660ce-974d-45a5-b2a0-2b6fbd7307c8/ReportSe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publica.org/datastore/dataset/political-advertisements-from-facebook" TargetMode="External"/><Relationship Id="rId2" Type="http://schemas.openxmlformats.org/officeDocument/2006/relationships/hyperlink" Target="https://www.theguardian.com/technology/2018/mar/19/facebook-political-ads-social-media-history-online-democrac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letter.com/data-is-plural/letters/data-is-plural-2016-11-16-edi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5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A8CA7D-0CB5-A942-B766-C7646C7B9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en-US" sz="6000" dirty="0"/>
              <a:t>Facebook political ads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5A378A4-50F9-BD4C-B31F-525BEEC4987A}"/>
              </a:ext>
            </a:extLst>
          </p:cNvPr>
          <p:cNvSpPr txBox="1"/>
          <p:nvPr/>
        </p:nvSpPr>
        <p:spPr>
          <a:xfrm>
            <a:off x="7380667" y="4253749"/>
            <a:ext cx="2994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Doug Torres</a:t>
            </a:r>
          </a:p>
          <a:p>
            <a:endParaRPr lang="en-US" dirty="0"/>
          </a:p>
          <a:p>
            <a:r>
              <a:rPr lang="en-US" dirty="0"/>
              <a:t>Data Analytics Cohort 1</a:t>
            </a:r>
          </a:p>
        </p:txBody>
      </p:sp>
    </p:spTree>
    <p:extLst>
      <p:ext uri="{BB962C8B-B14F-4D97-AF65-F5344CB8AC3E}">
        <p14:creationId xmlns:p14="http://schemas.microsoft.com/office/powerpoint/2010/main" val="2647806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3D19-0D0E-F747-BED2-D643EC9E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389" y="327514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Which states get targeted the most?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3AEF4B-A0FE-9B4E-AF31-1F7507DE7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766" y="1806084"/>
            <a:ext cx="6416233" cy="4394200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8C733D-0653-6340-BF2A-948D51FD1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6084"/>
            <a:ext cx="6007261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84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1" name="Group 2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50BFAE-E4A7-104D-A37D-A191E216F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4" y="4141693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Who wants you more specifically?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505CF4-DB90-534E-8332-89EA59ACB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44" y="128588"/>
            <a:ext cx="11004294" cy="402590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6D774F-C812-4B42-8569-E5BD7C130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0106527" y="1882415"/>
            <a:ext cx="1762564" cy="3685362"/>
          </a:xfrm>
        </p:spPr>
      </p:pic>
    </p:spTree>
    <p:extLst>
      <p:ext uri="{BB962C8B-B14F-4D97-AF65-F5344CB8AC3E}">
        <p14:creationId xmlns:p14="http://schemas.microsoft.com/office/powerpoint/2010/main" val="3652825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FBF6F4-86D9-7F41-9E79-D8DCCD58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How do they raise the most money?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14744C-EB37-4DB1-B358-EE5AFCC85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Data shows a decline in fundraising probability as the ads get more granular.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AB86B6-6661-7740-9966-25C96F690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21"/>
          <a:stretch/>
        </p:blipFill>
        <p:spPr>
          <a:xfrm>
            <a:off x="5180213" y="5814484"/>
            <a:ext cx="5880100" cy="1029229"/>
          </a:xfrm>
          <a:prstGeom prst="rect">
            <a:avLst/>
          </a:prstGeom>
        </p:spPr>
      </p:pic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DBC1CDB5-4DC8-5C43-8059-9F90C09DE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21" y="412951"/>
            <a:ext cx="7281016" cy="525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52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24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7F2D7-7807-A648-AE4F-2117FA30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963613"/>
            <a:ext cx="6013703" cy="4149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Power bi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0D2EA-4184-6348-8BC7-F2EDDADD9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571" y="963612"/>
            <a:ext cx="2502269" cy="41497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000" cap="all" dirty="0">
                <a:hlinkClick r:id="rId3"/>
              </a:rPr>
              <a:t>https://app.powerbi.com/groups/me/reports/a61660ce-974d-45a5-b2a0-2b6fbd7307c8/ReportSection</a:t>
            </a:r>
            <a:endParaRPr lang="en-US" sz="2000" cap="all" dirty="0"/>
          </a:p>
        </p:txBody>
      </p:sp>
    </p:spTree>
    <p:extLst>
      <p:ext uri="{BB962C8B-B14F-4D97-AF65-F5344CB8AC3E}">
        <p14:creationId xmlns:p14="http://schemas.microsoft.com/office/powerpoint/2010/main" val="1013021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ECA9AF1-370A-4AF8-9B82-4D11601AA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9CFF9D-9107-400A-8C5A-09CA2BA7A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54295" cy="685800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C3F5AE7-B34F-4BEF-96D0-74CA215E8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rgbClr val="000000">
              <a:alpha val="25000"/>
            </a:srgbClr>
          </a:solidFill>
        </p:grpSpPr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CC99937-0E7D-42EF-A5DB-86FAF32C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FE097643-AAC6-4390-A109-6965053C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B6ADC944-08FF-42C1-8D55-B4EA06CD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17023431-F2E0-4D75-8C2C-98E00D89C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E34C0BEB-550B-421E-A0BB-0901C0E89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29FFB337-3695-41C1-B104-55125202E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9BF53A3A-34D4-405C-B140-0AE52806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84EE2242-1F65-43B3-861E-4085AEC5A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E5B8229F-9313-4FC2-8A4A-49211C4E1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B28AAEC8-A731-419D-A078-0FCFEAE4B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2741D6DA-0F0D-4D55-883E-24A374A7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78F62958-A05D-478B-B23C-75AE85425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87057A7E-9CF9-405A-8A33-0CA1AC51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AE876AFB-8370-4923-8278-E5FE62DE2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5477A94C-373F-42ED-9257-0DAB03B20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5012B077-1FC3-4D22-ACB6-ED86831EA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Rectangle 21">
              <a:extLst>
                <a:ext uri="{FF2B5EF4-FFF2-40B4-BE49-F238E27FC236}">
                  <a16:creationId xmlns:a16="http://schemas.microsoft.com/office/drawing/2014/main" id="{D07A07B0-4407-49F7-9B26-61FF0CCE5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BDEABD0F-FFCE-4FC2-950E-6334D172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434BB427-BC30-4BAB-82E9-BDE1F0B15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1F7A956E-DCF3-4544-AF1D-442CB5275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AF9D24E3-E510-495A-9DE8-7DAA3FA5B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0753727A-395C-4B1C-A63B-45DFA5278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B75C5A82-D9C8-414D-B324-403DC32B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5DDAFA2F-C6E2-4656-B490-5683762B7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EEB3485F-B9A8-4C89-836E-67249D5AB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F14F069E-B2BC-4B84-ACBC-9E3343A34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03BE3291-5AE0-49F5-9C60-84CF6AFBA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701A0D-DF5C-CA4D-A43F-A40081AB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992" y="1082673"/>
            <a:ext cx="2865837" cy="4708528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0938-F415-A64A-9C25-B7844509B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836" y="1066799"/>
            <a:ext cx="5743575" cy="472440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guardian:</a:t>
            </a:r>
            <a:r>
              <a:rPr lang="en-US" sz="2000" b="1" dirty="0"/>
              <a:t> 'It might work too well': the dark art of political advertising online</a:t>
            </a:r>
            <a:r>
              <a:rPr lang="en-US" sz="2000" dirty="0"/>
              <a:t> </a:t>
            </a:r>
            <a:r>
              <a:rPr lang="en-US" sz="2000" u="sng" dirty="0">
                <a:hlinkClick r:id="rId2"/>
              </a:rPr>
              <a:t>https://www.theguardian.com/technology/2018/mar/19/facebook-political-ads-social-media-history-online-democracy</a:t>
            </a:r>
            <a:endParaRPr lang="en-US" sz="2000" u="sng" dirty="0"/>
          </a:p>
          <a:p>
            <a:r>
              <a:rPr lang="en-US" sz="2000" dirty="0"/>
              <a:t>Facebook political ads database: </a:t>
            </a:r>
            <a:r>
              <a:rPr lang="en-US" sz="2000" u="sng" dirty="0">
                <a:hlinkClick r:id="rId3"/>
              </a:rPr>
              <a:t>https://www.propublica.org/datastore/dataset/political-advertisements-from-facebook</a:t>
            </a:r>
            <a:endParaRPr lang="en-US" sz="2000" u="sng" dirty="0"/>
          </a:p>
          <a:p>
            <a:r>
              <a:rPr lang="en-US" sz="2000" u="sng" dirty="0"/>
              <a:t>Data is plural: </a:t>
            </a:r>
            <a:r>
              <a:rPr lang="en-US" sz="2000" u="sng" dirty="0">
                <a:hlinkClick r:id="rId4"/>
              </a:rPr>
              <a:t>https://tinyletter.com/data-is-plural/letters/data-is-plural-2016-11-16-edition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931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29B247-A7FB-7D40-AA54-0663CE94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70821-B2F5-D64B-8C49-F02651C8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Social media has influenced how the political discourse takes place and which information is advertised </a:t>
            </a:r>
            <a:r>
              <a:rPr lang="en-US" dirty="0" err="1"/>
              <a:t>en</a:t>
            </a:r>
            <a:r>
              <a:rPr lang="en-US" dirty="0"/>
              <a:t> masse. </a:t>
            </a:r>
          </a:p>
          <a:p>
            <a:r>
              <a:rPr lang="en-US" dirty="0"/>
              <a:t>Facebook is the largest platform for political ads so I will be looking into who is paying for these and how they decide to target people on the platform.</a:t>
            </a:r>
          </a:p>
          <a:p>
            <a:r>
              <a:rPr lang="en-US" dirty="0"/>
              <a:t>It was discovered in 2017 that Cambridge Analytica used information from 50 million accounts.</a:t>
            </a:r>
          </a:p>
        </p:txBody>
      </p:sp>
    </p:spTree>
    <p:extLst>
      <p:ext uri="{BB962C8B-B14F-4D97-AF65-F5344CB8AC3E}">
        <p14:creationId xmlns:p14="http://schemas.microsoft.com/office/powerpoint/2010/main" val="111409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163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6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0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56D7E1-D596-654C-A452-8DE70CCB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Setting the stage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A700989D-33CB-4140-A920-CCDFFAF30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The creation of ads follows the political campaigns as shown by the </a:t>
            </a:r>
            <a:r>
              <a:rPr lang="en-US" sz="1400" dirty="0" err="1">
                <a:solidFill>
                  <a:srgbClr val="FFFFFF"/>
                </a:solidFill>
              </a:rPr>
              <a:t>dropoff</a:t>
            </a:r>
            <a:r>
              <a:rPr lang="en-US" sz="1400" dirty="0">
                <a:solidFill>
                  <a:srgbClr val="FFFFFF"/>
                </a:solidFill>
              </a:rPr>
              <a:t> after the 2018 midterm elections and a ramp up for the 2020 presidential campaigns.  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3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4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5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0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2B7411-FF05-A544-BB98-60FED3511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78" y="1039290"/>
            <a:ext cx="6844045" cy="477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58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15781A-8EE9-C94C-9613-52F60AABF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Who are the payers?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D11270-9253-4C66-9048-611DC15F8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Payers who paid for the most ads on the platform.</a:t>
            </a:r>
          </a:p>
          <a:p>
            <a:r>
              <a:rPr lang="en-US" sz="1400" dirty="0" err="1">
                <a:solidFill>
                  <a:srgbClr val="FFFFFF"/>
                </a:solidFill>
              </a:rPr>
              <a:t>Beto</a:t>
            </a:r>
            <a:r>
              <a:rPr lang="en-US" sz="1400" dirty="0">
                <a:solidFill>
                  <a:srgbClr val="FFFFFF"/>
                </a:solidFill>
              </a:rPr>
              <a:t> is a recurring top performer as far as presence on Facebook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85932E-DDA7-8849-B915-EA0ECF96E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245" y="1284707"/>
            <a:ext cx="8060130" cy="434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53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278C1-2791-344D-BEF8-70BC7D80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500">
                <a:solidFill>
                  <a:srgbClr val="FFFFFF"/>
                </a:solidFill>
              </a:rPr>
              <a:t>Who/what is getting the most attention?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CC89CC5-409C-4AA4-9BD6-7BAE565D0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Donald Trump and </a:t>
            </a:r>
            <a:r>
              <a:rPr lang="en-US" sz="1400">
                <a:solidFill>
                  <a:srgbClr val="FFFFFF"/>
                </a:solidFill>
              </a:rPr>
              <a:t>Beto</a:t>
            </a:r>
            <a:r>
              <a:rPr lang="en-US" sz="1400" dirty="0">
                <a:solidFill>
                  <a:srgbClr val="FFFFFF"/>
                </a:solidFill>
              </a:rPr>
              <a:t> O’Rourke where the most advertised individuals. </a:t>
            </a:r>
          </a:p>
          <a:p>
            <a:r>
              <a:rPr lang="en-US" sz="1400" dirty="0">
                <a:solidFill>
                  <a:srgbClr val="FFFFFF"/>
                </a:solidFill>
              </a:rPr>
              <a:t>All other entities where groups/organizations.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3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4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9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4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167072-BF9D-E642-A90B-B310D2192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746" y="913357"/>
            <a:ext cx="7505350" cy="462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84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8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7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9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83" name="Rectangle 182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86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7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0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5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7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41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77CC2A-976E-6048-936E-54F69D015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278129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400" dirty="0"/>
              <a:t>Orgs and People are the most advertised</a:t>
            </a:r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3D7F2C-B822-844A-AC18-48BA164D4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986" y="1093787"/>
            <a:ext cx="6911515" cy="452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ontent Placeholder 8">
            <a:extLst>
              <a:ext uri="{FF2B5EF4-FFF2-40B4-BE49-F238E27FC236}">
                <a16:creationId xmlns:a16="http://schemas.microsoft.com/office/drawing/2014/main" id="{C72DAFA5-20B1-42AC-81E9-44C4BE59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185988"/>
            <a:ext cx="2862444" cy="40208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</a:t>
            </a:r>
          </a:p>
          <a:p>
            <a:r>
              <a:rPr lang="en-US" dirty="0">
                <a:solidFill>
                  <a:srgbClr val="FFFFFF"/>
                </a:solidFill>
              </a:rPr>
              <a:t>Region</a:t>
            </a:r>
          </a:p>
          <a:p>
            <a:r>
              <a:rPr lang="en-US" dirty="0">
                <a:solidFill>
                  <a:srgbClr val="FFFFFF"/>
                </a:solidFill>
              </a:rPr>
              <a:t>Interests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ACC535-5CEE-E043-894B-FF29EBAA0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962" y="1198604"/>
            <a:ext cx="8016441" cy="4429083"/>
          </a:xfrm>
          <a:prstGeom prst="rect">
            <a:avLst/>
          </a:prstGeom>
        </p:spPr>
      </p:pic>
      <p:sp>
        <p:nvSpPr>
          <p:cNvPr id="71" name="Title 1">
            <a:extLst>
              <a:ext uri="{FF2B5EF4-FFF2-40B4-BE49-F238E27FC236}">
                <a16:creationId xmlns:a16="http://schemas.microsoft.com/office/drawing/2014/main" id="{8AB233CE-C250-8244-8B96-B0A9DB416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Most common targets</a:t>
            </a:r>
          </a:p>
        </p:txBody>
      </p:sp>
    </p:spTree>
    <p:extLst>
      <p:ext uri="{BB962C8B-B14F-4D97-AF65-F5344CB8AC3E}">
        <p14:creationId xmlns:p14="http://schemas.microsoft.com/office/powerpoint/2010/main" val="4026103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ABB240-C676-3B49-B372-62335010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FFFFFF"/>
                </a:solidFill>
              </a:rPr>
              <a:t>How are advertisers getting to you?</a:t>
            </a:r>
          </a:p>
        </p:txBody>
      </p:sp>
      <p:sp>
        <p:nvSpPr>
          <p:cNvPr id="75" name="Content Placeholder 8">
            <a:extLst>
              <a:ext uri="{FF2B5EF4-FFF2-40B4-BE49-F238E27FC236}">
                <a16:creationId xmlns:a16="http://schemas.microsoft.com/office/drawing/2014/main" id="{B1E9C68C-0FA5-4A5F-A3C0-CF63938D5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Excluding “18 or older” and “living in the US” targets, these are the most used ways to pinpoint the audience.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5FE8B0-EC6A-D146-AD75-F9B5C0A79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80" y="1611313"/>
            <a:ext cx="7696172" cy="38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7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5AC097-B6C5-244D-A5A4-7B04F53E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What are their politics?</a:t>
            </a:r>
          </a:p>
        </p:txBody>
      </p:sp>
      <p:sp>
        <p:nvSpPr>
          <p:cNvPr id="61" name="Content Placeholder 8">
            <a:extLst>
              <a:ext uri="{FF2B5EF4-FFF2-40B4-BE49-F238E27FC236}">
                <a16:creationId xmlns:a16="http://schemas.microsoft.com/office/drawing/2014/main" id="{37F85B1D-4A7C-431A-93A9-A0552B5C2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171576-98E4-DD41-A298-84C7C8501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044815"/>
            <a:ext cx="6844045" cy="47638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BDD6E9-4AC1-5C4F-8ACC-0C2E0AF90CBB}"/>
              </a:ext>
            </a:extLst>
          </p:cNvPr>
          <p:cNvSpPr txBox="1"/>
          <p:nvPr/>
        </p:nvSpPr>
        <p:spPr>
          <a:xfrm rot="16200000">
            <a:off x="3572650" y="3242080"/>
            <a:ext cx="195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Number of ads</a:t>
            </a:r>
          </a:p>
        </p:txBody>
      </p:sp>
    </p:spTree>
    <p:extLst>
      <p:ext uri="{BB962C8B-B14F-4D97-AF65-F5344CB8AC3E}">
        <p14:creationId xmlns:p14="http://schemas.microsoft.com/office/powerpoint/2010/main" val="3296046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339</Words>
  <Application>Microsoft Macintosh PowerPoint</Application>
  <PresentationFormat>Widescreen</PresentationFormat>
  <Paragraphs>37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Circuit</vt:lpstr>
      <vt:lpstr>Facebook political ads</vt:lpstr>
      <vt:lpstr>motivation</vt:lpstr>
      <vt:lpstr>Setting the stage</vt:lpstr>
      <vt:lpstr>Who are the payers?</vt:lpstr>
      <vt:lpstr>Who/what is getting the most attention?</vt:lpstr>
      <vt:lpstr>Orgs and People are the most advertised</vt:lpstr>
      <vt:lpstr>Most common targets</vt:lpstr>
      <vt:lpstr>How are advertisers getting to you?</vt:lpstr>
      <vt:lpstr>What are their politics?</vt:lpstr>
      <vt:lpstr>Which states get targeted the most?</vt:lpstr>
      <vt:lpstr>Who wants you more specifically?</vt:lpstr>
      <vt:lpstr>How do they raise the most money?</vt:lpstr>
      <vt:lpstr>Power bi dashboard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political ads</dc:title>
  <dc:creator>Doug Torres</dc:creator>
  <cp:lastModifiedBy>Doug Torres</cp:lastModifiedBy>
  <cp:revision>8</cp:revision>
  <dcterms:created xsi:type="dcterms:W3CDTF">2020-01-09T20:54:57Z</dcterms:created>
  <dcterms:modified xsi:type="dcterms:W3CDTF">2020-01-10T05:16:07Z</dcterms:modified>
</cp:coreProperties>
</file>