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0" r:id="rId3"/>
    <p:sldId id="291" r:id="rId4"/>
    <p:sldId id="315" r:id="rId5"/>
    <p:sldId id="316" r:id="rId6"/>
    <p:sldId id="317" r:id="rId7"/>
    <p:sldId id="318" r:id="rId8"/>
    <p:sldId id="319" r:id="rId9"/>
    <p:sldId id="320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99FF"/>
    <a:srgbClr val="FF66FF"/>
    <a:srgbClr val="565868"/>
    <a:srgbClr val="5F5F5F"/>
    <a:srgbClr val="808080"/>
    <a:srgbClr val="6699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 autoAdjust="0"/>
    <p:restoredTop sz="93122" autoAdjust="0"/>
  </p:normalViewPr>
  <p:slideViewPr>
    <p:cSldViewPr>
      <p:cViewPr varScale="1">
        <p:scale>
          <a:sx n="89" d="100"/>
          <a:sy n="89" d="100"/>
        </p:scale>
        <p:origin x="121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1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46043DAD-D176-4772-B8CA-D308B7ACB4E8}" type="datetimeFigureOut">
              <a:rPr lang="en-US"/>
              <a:pPr>
                <a:defRPr/>
              </a:pPr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BD16F08-4285-4432-864C-41D94EA2D49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28BDA99-B9D0-4705-B363-3FBA883F4ED0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3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AutoShape 113" descr="gdd01"/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FB4AB145-C63E-4106-AF89-5AF67B420174}" type="slidenum">
              <a:rPr lang="en-US" altLang="en-US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/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 userDrawn="1"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r">
              <a:buFont typeface="Wingdings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kern="0" dirty="0" smtClean="0">
                <a:solidFill>
                  <a:schemeClr val="tx1"/>
                </a:solidFill>
                <a:latin typeface="+mn-lt"/>
              </a:rPr>
              <a:t>Lê</a:t>
            </a:r>
            <a:r>
              <a:rPr lang="en-US" kern="0" baseline="0" dirty="0" smtClean="0">
                <a:solidFill>
                  <a:schemeClr val="tx1"/>
                </a:solidFill>
                <a:latin typeface="+mn-lt"/>
              </a:rPr>
              <a:t> Huỳnh Phước</a:t>
            </a:r>
            <a:endParaRPr lang="en-US" kern="0" dirty="0" smtClean="0">
              <a:solidFill>
                <a:schemeClr val="tx1"/>
              </a:solidFill>
              <a:latin typeface="+mn-lt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1200" kern="0" dirty="0" smtClean="0">
                <a:solidFill>
                  <a:schemeClr val="tx1"/>
                </a:solidFill>
                <a:latin typeface="+mn-lt"/>
              </a:rPr>
              <a:t>phuoclh@giadinh.edu.vn</a:t>
            </a:r>
            <a:endParaRPr lang="en-US" sz="1200" kern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990600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3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4487477A-518C-442B-9D80-9E16E9DBF7D0}" type="slidenum">
              <a:rPr lang="en-US" altLang="en-US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/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7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5615608-1B67-4695-BA75-F34ACD1002A1}" type="slidenum">
              <a:rPr lang="en-US" altLang="en-US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/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42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FEBB06C5-C887-4EC6-8F7E-FF3B42266E69}" type="slidenum">
              <a:rPr lang="en-US" altLang="en-US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/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27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B634270F-DC56-44F2-BB39-6FBFA704CEC7}" type="slidenum">
              <a:rPr lang="en-US" altLang="en-US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/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6101D93-DF44-4FE5-AF3B-A3686D616CD9}" type="slidenum">
              <a:rPr lang="en-US" altLang="en-US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/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5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BD4D3069-3766-46E9-AC7B-20DC9A4F1C50}" type="slidenum">
              <a:rPr lang="en-US" altLang="en-US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/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559CC9F-FCE8-40C8-A4EB-632551F55A4E}" type="slidenum">
              <a:rPr lang="en-US" altLang="en-US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/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7680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5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5C84B18-688C-48E2-9FD5-B87B506A6540}" type="slidenum">
              <a:rPr lang="en-US" altLang="en-US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/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891CC85-75DC-4C07-A831-26B32FF425EC}" type="slidenum">
              <a:rPr lang="en-US" altLang="en-US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/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B58BFCC-627D-401F-9634-AB015631A5F7}" type="slidenum">
              <a:rPr lang="en-US" altLang="en-US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/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1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0FA4275-1572-4E2D-80B7-2F9E23A6854F}" type="slidenum">
              <a:rPr lang="en-US" altLang="en-US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/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7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9DA68517-E80D-4246-AC3F-88720CEE867F}" type="slidenum">
              <a:rPr lang="en-US" altLang="en-US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/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2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1043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44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45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7" name="AutoShape 23"/>
          <p:cNvSpPr>
            <a:spLocks noChangeArrowheads="1"/>
          </p:cNvSpPr>
          <p:nvPr userDrawn="1"/>
        </p:nvSpPr>
        <p:spPr bwMode="gray">
          <a:xfrm>
            <a:off x="169863" y="436563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VC</a:t>
            </a:r>
          </a:p>
        </p:txBody>
      </p:sp>
      <p:sp>
        <p:nvSpPr>
          <p:cNvPr id="1048" name="AutoShape 24"/>
          <p:cNvSpPr>
            <a:spLocks noChangeArrowheads="1"/>
          </p:cNvSpPr>
          <p:nvPr userDrawn="1"/>
        </p:nvSpPr>
        <p:spPr bwMode="gray">
          <a:xfrm>
            <a:off x="517525" y="228600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C00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Arial" charset="0"/>
              </a:rPr>
              <a:t>&amp;</a:t>
            </a:r>
          </a:p>
        </p:txBody>
      </p:sp>
      <p:sp>
        <p:nvSpPr>
          <p:cNvPr id="1049" name="AutoShape 25"/>
          <p:cNvSpPr>
            <a:spLocks noChangeArrowheads="1"/>
          </p:cNvSpPr>
          <p:nvPr userDrawn="1"/>
        </p:nvSpPr>
        <p:spPr bwMode="gray">
          <a:xfrm>
            <a:off x="517525" y="647700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99FF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Arial" charset="0"/>
              </a:rPr>
              <a:t>BB</a:t>
            </a:r>
            <a:endParaRPr lang="en-US" sz="1600" b="1" baseline="30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F86238B5-1F66-427A-BEF3-989EC988D15C}" type="slidenum">
              <a:rPr lang="en-US" altLang="en-US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/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CLEAN ARCHITECTURE</a:t>
            </a:r>
            <a:endParaRPr lang="en-US" altLang="en-US" sz="6000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4294967295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/>
          <a:p>
            <a:pPr marL="0" indent="0" algn="r">
              <a:buFont typeface="Wingdings" panose="05000000000000000000" pitchFamily="2" charset="2"/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GIỚI THIỆU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Nội dung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6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406" name="Text Box 4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6407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11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402" name="Text Box 5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6403" name="Text Box 5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0" name="Group 56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</p:grpSpPr>
        <p:sp>
          <p:nvSpPr>
            <p:cNvPr id="16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398" name="Text Box 5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6399" name="Text Box 6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5" name="Group 61"/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394" name="Text Box 6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6395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Chương trình hoạt động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Không tốn quá nhiều kiến thức và kỹ năng để làm cho 1 chương trình hoạt động</a:t>
            </a:r>
          </a:p>
          <a:p>
            <a:pPr lvl="1">
              <a:defRPr/>
            </a:pPr>
            <a:r>
              <a:rPr lang="en-US" dirty="0" smtClean="0"/>
              <a:t>Học sinh phổ thông.</a:t>
            </a:r>
          </a:p>
          <a:p>
            <a:pPr lvl="1">
              <a:defRPr/>
            </a:pPr>
            <a:r>
              <a:rPr lang="en-US" dirty="0" smtClean="0"/>
              <a:t>Nam nữ thanh niên đang học đại học</a:t>
            </a:r>
          </a:p>
          <a:p>
            <a:pPr lvl="2">
              <a:defRPr/>
            </a:pPr>
            <a:r>
              <a:rPr lang="en-US" dirty="0" smtClean="0"/>
              <a:t>Bắt đầu việc kinh doanh</a:t>
            </a:r>
          </a:p>
          <a:p>
            <a:pPr lvl="3">
              <a:defRPr/>
            </a:pPr>
            <a:r>
              <a:rPr lang="en-US" dirty="0" smtClean="0"/>
              <a:t>Học vài dòng PHP </a:t>
            </a:r>
            <a:r>
              <a:rPr lang="en-US" smtClean="0"/>
              <a:t>và </a:t>
            </a:r>
            <a:r>
              <a:rPr lang="en-US" smtClean="0"/>
              <a:t>Python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Chương trình hoạt động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Hàng loạt các lập trình viên non kinh nghiệm (junior programmers) trên thế giới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Làm việc vất vả thông qua các tài liệu yêu cầu khổng lồ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Được lưu trữ trong các hệ thống theo dõi vấn đề khổng lồ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Làm cho hệ thống của họ hoạt động</a:t>
            </a:r>
          </a:p>
          <a:p>
            <a:pPr lvl="2">
              <a:defRPr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Bằng ý chí thô bạo tuyệt đối</a:t>
            </a:r>
          </a:p>
          <a:p>
            <a:pPr lvl="1">
              <a:defRPr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Họ tạo ra mã không “đẹp” nhưng nó đã hoạt động</a:t>
            </a:r>
          </a:p>
          <a:p>
            <a:pPr lvl="1">
              <a:defRPr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9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Chương trình hoạt động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Hệ thống đã hoạt động bởi vì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Làm cho chương trình nào đó hoạt động – một lần - thì không khó lắm</a:t>
            </a:r>
          </a:p>
          <a:p>
            <a:pPr lvl="1">
              <a:defRPr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7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Chương trình hoạt động đúng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Làm cho hệ thống luôn hoạt động đúng là 1 vấn đề hoàn toàn khác</a:t>
            </a:r>
          </a:p>
          <a:p>
            <a:pPr>
              <a:defRPr/>
            </a:pP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Khiến phần mềm hoạt động “đúng” là “khó”</a:t>
            </a:r>
          </a:p>
          <a:p>
            <a:pPr>
              <a:defRPr/>
            </a:pP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Cần có kiến thức và kỹ năng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Hầu hết các junior programmers chưa có được</a:t>
            </a:r>
          </a:p>
          <a:p>
            <a:pPr marL="342900" lvl="1" indent="-342900"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Đòi hỏi tư duy và hiểu biết sâu sắc</a:t>
            </a:r>
          </a:p>
          <a:p>
            <a:pPr lvl="1">
              <a:defRPr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Hầu hết các programmers không dành thời gian để đầu tư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0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Chương trình hoạt động đúng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Đòi hỏi mức độ kỹ luật và cống hiến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Hầu hết các programmers không bao giờ mơ ước cái mà họ sẽ cần</a:t>
            </a:r>
          </a:p>
          <a:p>
            <a:pPr marL="342900" lvl="1" indent="-342900"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Cần có niềm đam mê với 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nghề</a:t>
            </a:r>
          </a:p>
          <a:p>
            <a:pPr marL="342900" lvl="1" indent="-342900"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Mong muốn trở nên chuyên nghiệp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  <a:p>
            <a:pPr lvl="1">
              <a:defRPr/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5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Chương trình hoạt động đúng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Khi đã có phần mềm “đúng”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Không cần nhiều programmers để “giữ” nó hoạt động (liên tục)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Không cần tài liệu yêu cầu lớn và hệ thống theo dõi vấn đề khổng lồ</a:t>
            </a:r>
          </a:p>
          <a:p>
            <a:pPr lvl="1">
              <a:defRPr/>
            </a:pP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defRPr/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4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Chương trình hoạt động đúng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Khi phần mềm được thực hiện đúng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Chỉ cần 1 phần nhỏ nhân lực để tạo và duy trì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Các khiếm khuyết rất ít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Giảm thiểu công sức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Tối đa </a:t>
            </a:r>
            <a:r>
              <a:rPr lang="en-US" smtClean="0">
                <a:solidFill>
                  <a:schemeClr val="tx1">
                    <a:lumMod val="75000"/>
                  </a:schemeClr>
                </a:solidFill>
              </a:rPr>
              <a:t>các chức năng và tính linh hoạt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457200" lvl="1" indent="0">
              <a:buNone/>
              <a:defRPr/>
            </a:pP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 lvl="1">
              <a:defRPr/>
            </a:pP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defRPr/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9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46l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cdb2004146l</Template>
  <TotalTime>442</TotalTime>
  <Words>351</Words>
  <Application>Microsoft Office PowerPoint</Application>
  <PresentationFormat>On-screen Show (4:3)</PresentationFormat>
  <Paragraphs>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Corbel</vt:lpstr>
      <vt:lpstr>Gulim</vt:lpstr>
      <vt:lpstr>Tahoma</vt:lpstr>
      <vt:lpstr>Times New Roman</vt:lpstr>
      <vt:lpstr>Verdana</vt:lpstr>
      <vt:lpstr>Wingdings</vt:lpstr>
      <vt:lpstr>cdb2004146l</vt:lpstr>
      <vt:lpstr>CLEAN ARCHITECTURE</vt:lpstr>
      <vt:lpstr>Nội dung</vt:lpstr>
      <vt:lpstr>Chương trình hoạt động</vt:lpstr>
      <vt:lpstr>Chương trình hoạt động</vt:lpstr>
      <vt:lpstr>Chương trình hoạt động</vt:lpstr>
      <vt:lpstr>Chương trình hoạt động đúng</vt:lpstr>
      <vt:lpstr>Chương trình hoạt động đúng</vt:lpstr>
      <vt:lpstr>Chương trình hoạt động đúng</vt:lpstr>
      <vt:lpstr>Chương trình hoạt động đúng</vt:lpstr>
    </vt:vector>
  </TitlesOfParts>
  <Company>BABYDUCK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DANG BINH PHUONG</dc:creator>
  <cp:lastModifiedBy>PC</cp:lastModifiedBy>
  <cp:revision>104</cp:revision>
  <dcterms:created xsi:type="dcterms:W3CDTF">2007-09-05T08:24:33Z</dcterms:created>
  <dcterms:modified xsi:type="dcterms:W3CDTF">2022-11-09T05:32:03Z</dcterms:modified>
</cp:coreProperties>
</file>