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75" r:id="rId6"/>
    <p:sldId id="276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Luxury Hotel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dirty="0"/>
              <a:t>Luxury hotel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1" y="2111375"/>
            <a:ext cx="5759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1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them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điền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tồn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hay </a:t>
            </a:r>
            <a:r>
              <a:rPr lang="en-US" b="1" dirty="0" err="1"/>
              <a:t>chưa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tồng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Hẹ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MENU.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24" y="1690688"/>
            <a:ext cx="575945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5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0" y="1690689"/>
            <a:ext cx="5761037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1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18" y="1904164"/>
            <a:ext cx="57594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4632" y="1189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Sơ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đồ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tuần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tự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cho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usecase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ì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m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kiếm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phòng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825625"/>
            <a:ext cx="55816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5124" y="153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Xem chi tiết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844675"/>
            <a:ext cx="5581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81732" y="1100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Đặt phòng 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32" y="1557338"/>
            <a:ext cx="55816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10332" y="617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33724" y="1368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Hủy Đặt phòng 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24" y="1825624"/>
            <a:ext cx="55721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8544" y="1149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Xuất giấy đặt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1606550"/>
            <a:ext cx="55054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65" y="1825625"/>
            <a:ext cx="7501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57144" y="136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charset="-128"/>
                <a:cs typeface="Times New Roman" panose="02020603050405020304" pitchFamily="18" charset="0"/>
              </a:rPr>
              <a:t>á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c nhận giao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44" y="1825625"/>
            <a:ext cx="5581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5744" y="594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5744" y="594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45536" y="1033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charset="-128"/>
                <a:cs typeface="Times New Roman" panose="02020603050405020304" pitchFamily="18" charset="0"/>
              </a:rPr>
              <a:t>á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c nhận trả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6" y="1490663"/>
            <a:ext cx="55054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74136" y="617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584" y="1715897"/>
            <a:ext cx="6278359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7491" y="402336"/>
            <a:ext cx="5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324" y="1825625"/>
            <a:ext cx="5823351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512" y="451104"/>
            <a:ext cx="58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38" y="1825625"/>
            <a:ext cx="4638324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7904" y="1060704"/>
            <a:ext cx="514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8304" y="434618"/>
            <a:ext cx="514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ecb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13925" y="950627"/>
            <a:ext cx="5495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BookroomEntity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room.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80" y="1825625"/>
            <a:ext cx="9504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3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845" y="1825625"/>
            <a:ext cx="4474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338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Times New Roman</vt:lpstr>
      <vt:lpstr>Yu Mincho</vt:lpstr>
      <vt:lpstr>Office Theme</vt:lpstr>
      <vt:lpstr>Chương trình cho khách sạn  Luxury Hotel</vt:lpstr>
      <vt:lpstr>Sơ đồ use case</vt:lpstr>
      <vt:lpstr>PowerPoint Presentation</vt:lpstr>
      <vt:lpstr>PowerPoint Presentation</vt:lpstr>
      <vt:lpstr>PowerPoint Presentation</vt:lpstr>
      <vt:lpstr>PowerPoint Presentation</vt:lpstr>
      <vt:lpstr>Kịch bản cho chức năng yêu cầu thêm</vt:lpstr>
      <vt:lpstr>PowerPoint Presentation</vt:lpstr>
      <vt:lpstr>PowerPoint Presentation</vt:lpstr>
      <vt:lpstr>PowerPoint Presentation</vt:lpstr>
      <vt:lpstr>Kịch bản cho them phòng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cho khách sạn  Luxury Hotel</dc:title>
  <dc:creator>DELL</dc:creator>
  <cp:lastModifiedBy>DELL</cp:lastModifiedBy>
  <cp:revision>19</cp:revision>
  <dcterms:created xsi:type="dcterms:W3CDTF">2022-06-26T14:02:09Z</dcterms:created>
  <dcterms:modified xsi:type="dcterms:W3CDTF">2022-06-28T01:28:32Z</dcterms:modified>
</cp:coreProperties>
</file>