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75" r:id="rId6"/>
    <p:sldId id="276" r:id="rId7"/>
    <p:sldId id="258" r:id="rId8"/>
    <p:sldId id="260" r:id="rId9"/>
    <p:sldId id="261" r:id="rId10"/>
    <p:sldId id="263" r:id="rId11"/>
    <p:sldId id="262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538-86AE-4CC7-987A-D6D1473B6F1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F19F-96B1-46B2-BF69-A399ECE9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8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538-86AE-4CC7-987A-D6D1473B6F1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F19F-96B1-46B2-BF69-A399ECE9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0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538-86AE-4CC7-987A-D6D1473B6F1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F19F-96B1-46B2-BF69-A399ECE9521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0011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538-86AE-4CC7-987A-D6D1473B6F1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F19F-96B1-46B2-BF69-A399ECE9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16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538-86AE-4CC7-987A-D6D1473B6F1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F19F-96B1-46B2-BF69-A399ECE9521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6050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538-86AE-4CC7-987A-D6D1473B6F1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F19F-96B1-46B2-BF69-A399ECE9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01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538-86AE-4CC7-987A-D6D1473B6F1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F19F-96B1-46B2-BF69-A399ECE9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93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538-86AE-4CC7-987A-D6D1473B6F1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F19F-96B1-46B2-BF69-A399ECE9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3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538-86AE-4CC7-987A-D6D1473B6F1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F19F-96B1-46B2-BF69-A399ECE9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6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538-86AE-4CC7-987A-D6D1473B6F1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F19F-96B1-46B2-BF69-A399ECE9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538-86AE-4CC7-987A-D6D1473B6F1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F19F-96B1-46B2-BF69-A399ECE9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6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538-86AE-4CC7-987A-D6D1473B6F1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F19F-96B1-46B2-BF69-A399ECE9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6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538-86AE-4CC7-987A-D6D1473B6F1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F19F-96B1-46B2-BF69-A399ECE9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6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538-86AE-4CC7-987A-D6D1473B6F1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F19F-96B1-46B2-BF69-A399ECE9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6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538-86AE-4CC7-987A-D6D1473B6F1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F19F-96B1-46B2-BF69-A399ECE9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7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538-86AE-4CC7-987A-D6D1473B6F1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F19F-96B1-46B2-BF69-A399ECE9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5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3C538-86AE-4CC7-987A-D6D1473B6F1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AFF19F-96B1-46B2-BF69-A399ECE9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3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sạn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Luxury Hotel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dirty="0"/>
              <a:t>Luxury hotel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sạn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chỗi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sạn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nay,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sạn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84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171" y="2111375"/>
            <a:ext cx="575945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16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them </a:t>
            </a:r>
            <a:r>
              <a:rPr lang="en-US" dirty="0" err="1" smtClean="0"/>
              <a:t>phòng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: </a:t>
            </a:r>
            <a:r>
              <a:rPr lang="en-US" b="1" dirty="0" err="1"/>
              <a:t>Lựa</a:t>
            </a:r>
            <a:r>
              <a:rPr lang="en-US" b="1" dirty="0"/>
              <a:t> </a:t>
            </a:r>
            <a:r>
              <a:rPr lang="en-US" b="1" dirty="0" err="1"/>
              <a:t>chọn</a:t>
            </a:r>
            <a:r>
              <a:rPr lang="en-US" b="1" dirty="0"/>
              <a:t> </a:t>
            </a:r>
            <a:r>
              <a:rPr lang="en-US" b="1" dirty="0" err="1"/>
              <a:t>thêm</a:t>
            </a:r>
            <a:r>
              <a:rPr lang="en-US" b="1" dirty="0"/>
              <a:t> </a:t>
            </a:r>
            <a:r>
              <a:rPr lang="en-US" b="1" dirty="0" err="1"/>
              <a:t>phòng</a:t>
            </a:r>
            <a:r>
              <a:rPr lang="en-US" b="1" dirty="0"/>
              <a:t>.</a:t>
            </a:r>
            <a:endParaRPr lang="en-US" dirty="0"/>
          </a:p>
          <a:p>
            <a:pPr lvl="0"/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: </a:t>
            </a:r>
            <a:r>
              <a:rPr lang="en-US" b="1" dirty="0" err="1"/>
              <a:t>đưa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r>
              <a:rPr lang="en-US" b="1" dirty="0"/>
              <a:t>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mẫu</a:t>
            </a:r>
            <a:r>
              <a:rPr lang="en-US" b="1" dirty="0"/>
              <a:t>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thêm</a:t>
            </a:r>
            <a:r>
              <a:rPr lang="en-US" b="1" dirty="0"/>
              <a:t> </a:t>
            </a:r>
            <a:r>
              <a:rPr lang="en-US" b="1" dirty="0" err="1"/>
              <a:t>phòng</a:t>
            </a:r>
            <a:r>
              <a:rPr lang="en-US" b="1" dirty="0"/>
              <a:t>.</a:t>
            </a:r>
            <a:endParaRPr lang="en-US" dirty="0"/>
          </a:p>
          <a:p>
            <a:pPr lvl="0"/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 </a:t>
            </a:r>
            <a:r>
              <a:rPr lang="en-US" b="1" dirty="0" err="1"/>
              <a:t>điền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tin </a:t>
            </a:r>
            <a:r>
              <a:rPr lang="en-US" b="1" dirty="0" err="1"/>
              <a:t>phòng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.</a:t>
            </a:r>
            <a:endParaRPr lang="en-US" dirty="0"/>
          </a:p>
          <a:p>
            <a:pPr lvl="0"/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: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tra</a:t>
            </a:r>
            <a:r>
              <a:rPr lang="en-US" b="1" dirty="0"/>
              <a:t> </a:t>
            </a:r>
            <a:r>
              <a:rPr lang="en-US" b="1" dirty="0" err="1"/>
              <a:t>địa</a:t>
            </a:r>
            <a:r>
              <a:rPr lang="en-US" b="1" dirty="0"/>
              <a:t> </a:t>
            </a:r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b="1" dirty="0" err="1"/>
              <a:t>xem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tồn</a:t>
            </a:r>
            <a:r>
              <a:rPr lang="en-US" b="1" dirty="0"/>
              <a:t> </a:t>
            </a:r>
            <a:r>
              <a:rPr lang="en-US" b="1" dirty="0" err="1"/>
              <a:t>tại</a:t>
            </a:r>
            <a:r>
              <a:rPr lang="en-US" b="1" dirty="0"/>
              <a:t> hay </a:t>
            </a:r>
            <a:r>
              <a:rPr lang="en-US" b="1" dirty="0" err="1"/>
              <a:t>chưa</a:t>
            </a:r>
            <a:r>
              <a:rPr lang="en-US" b="1" dirty="0"/>
              <a:t>.</a:t>
            </a:r>
            <a:endParaRPr lang="en-US" dirty="0"/>
          </a:p>
          <a:p>
            <a:pPr lvl="0"/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: </a:t>
            </a:r>
            <a:r>
              <a:rPr lang="en-US" b="1" dirty="0" err="1"/>
              <a:t>trả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thêm</a:t>
            </a:r>
            <a:r>
              <a:rPr lang="en-US" b="1" dirty="0"/>
              <a:t> </a:t>
            </a:r>
            <a:r>
              <a:rPr lang="en-US" b="1" dirty="0" err="1"/>
              <a:t>thành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hoặc</a:t>
            </a:r>
            <a:r>
              <a:rPr lang="en-US" b="1" dirty="0"/>
              <a:t> </a:t>
            </a:r>
            <a:r>
              <a:rPr lang="en-US" b="1" dirty="0" err="1"/>
              <a:t>địa</a:t>
            </a:r>
            <a:r>
              <a:rPr lang="en-US" b="1" dirty="0"/>
              <a:t> </a:t>
            </a:r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b="1" dirty="0" err="1"/>
              <a:t>đã</a:t>
            </a:r>
            <a:r>
              <a:rPr lang="en-US" b="1" dirty="0"/>
              <a:t> </a:t>
            </a:r>
            <a:r>
              <a:rPr lang="en-US" b="1" dirty="0" err="1"/>
              <a:t>tồng</a:t>
            </a:r>
            <a:r>
              <a:rPr lang="en-US" b="1" dirty="0"/>
              <a:t> </a:t>
            </a:r>
            <a:r>
              <a:rPr lang="en-US" b="1" dirty="0" err="1"/>
              <a:t>tại</a:t>
            </a:r>
            <a:r>
              <a:rPr lang="en-US" b="1" dirty="0"/>
              <a:t>.</a:t>
            </a:r>
            <a:endParaRPr lang="en-US" dirty="0"/>
          </a:p>
          <a:p>
            <a:pPr lvl="0"/>
            <a:r>
              <a:rPr lang="en-US" b="1" dirty="0" err="1"/>
              <a:t>Hẹ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: </a:t>
            </a:r>
            <a:r>
              <a:rPr lang="en-US" b="1" dirty="0" err="1"/>
              <a:t>trả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MENU.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13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224" y="1690688"/>
            <a:ext cx="5759450" cy="516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656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890" y="1690689"/>
            <a:ext cx="5761037" cy="516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91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118" y="1904164"/>
            <a:ext cx="57594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59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24632" y="1189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ja-JP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Sơ</a:t>
            </a: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 </a:t>
            </a:r>
            <a:r>
              <a:rPr kumimoji="0" lang="en-US" altLang="ja-JP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đồ</a:t>
            </a: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 </a:t>
            </a:r>
            <a:r>
              <a:rPr kumimoji="0" lang="en-US" altLang="ja-JP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tuần</a:t>
            </a: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 </a:t>
            </a:r>
            <a:r>
              <a:rPr kumimoji="0" lang="en-US" altLang="ja-JP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tự</a:t>
            </a: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 </a:t>
            </a:r>
            <a:r>
              <a:rPr kumimoji="0" lang="en-US" altLang="ja-JP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cho</a:t>
            </a: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 </a:t>
            </a:r>
            <a:r>
              <a:rPr kumimoji="0" lang="en-US" altLang="ja-JP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usecase</a:t>
            </a: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 </a:t>
            </a:r>
            <a:r>
              <a:rPr kumimoji="0" lang="en-US" altLang="ja-JP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T</a:t>
            </a:r>
            <a:r>
              <a:rPr kumimoji="0" lang="en-US" altLang="ja-JP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/>
                <a:cs typeface="Times New Roman" panose="02020603050405020304" pitchFamily="18" charset="0"/>
              </a:rPr>
              <a:t>ì</a:t>
            </a:r>
            <a:r>
              <a:rPr kumimoji="0" lang="en-US" altLang="ja-JP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m</a:t>
            </a: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 </a:t>
            </a:r>
            <a:r>
              <a:rPr kumimoji="0" lang="en-US" altLang="ja-JP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kiếm</a:t>
            </a: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 </a:t>
            </a:r>
            <a:r>
              <a:rPr kumimoji="0" lang="en-US" altLang="ja-JP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/>
                <a:cs typeface="Times New Roman" panose="02020603050405020304" pitchFamily="18" charset="0"/>
              </a:rPr>
              <a:t>phòng</a:t>
            </a:r>
            <a:endParaRPr kumimoji="0" lang="en-US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1825625"/>
            <a:ext cx="558165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03832" y="5997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6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03832" y="5997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5124" y="15335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charset="-128"/>
                <a:cs typeface="Times New Roman" panose="02020603050405020304" pitchFamily="18" charset="0"/>
              </a:rPr>
              <a:t>Sơ đồ tuần tự cho usecase Xem chi tiết phòng</a:t>
            </a:r>
            <a:endParaRPr kumimoji="0" lang="en-US" altLang="ja-JP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1844675"/>
            <a:ext cx="55816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633724" y="5705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3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03832" y="5997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633724" y="5705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81732" y="11001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charset="-128"/>
                <a:cs typeface="Times New Roman" panose="02020603050405020304" pitchFamily="18" charset="0"/>
              </a:rPr>
              <a:t>Sơ đồ tuần tự cho usecase Đặt phòng </a:t>
            </a:r>
            <a:endParaRPr kumimoji="0" lang="en-US" altLang="ja-JP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732" y="1557338"/>
            <a:ext cx="5581650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910332" y="61769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4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03832" y="5997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633724" y="5705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33724" y="13684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charset="-128"/>
                <a:cs typeface="Times New Roman" panose="02020603050405020304" pitchFamily="18" charset="0"/>
              </a:rPr>
              <a:t>Sơ đồ tuần tự cho usecase Hủy Đặt phòng </a:t>
            </a:r>
            <a:endParaRPr kumimoji="0" lang="en-US" altLang="ja-JP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24" y="1825624"/>
            <a:ext cx="55721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62324" y="51212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03832" y="5997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633724" y="5705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62324" y="51212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28544" y="1149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charset="-128"/>
                <a:cs typeface="Times New Roman" panose="02020603050405020304" pitchFamily="18" charset="0"/>
              </a:rPr>
              <a:t>Sơ đồ tuần tự cho usecase Xuất giấy đặt phòng</a:t>
            </a:r>
            <a:endParaRPr kumimoji="0" lang="en-US" altLang="ja-JP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544" y="1606550"/>
            <a:ext cx="550545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57144" y="5997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 case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237" y="2160588"/>
            <a:ext cx="669156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19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03832" y="5997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633724" y="5705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62324" y="51212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57144" y="5997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057144" y="1368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charset="-128"/>
                <a:cs typeface="Times New Roman" panose="02020603050405020304" pitchFamily="18" charset="0"/>
              </a:rPr>
              <a:t>Sơ đồ tuần tự cho usecase X</a:t>
            </a:r>
            <a:r>
              <a: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charset="-128"/>
                <a:cs typeface="Times New Roman" panose="02020603050405020304" pitchFamily="18" charset="0"/>
              </a:rPr>
              <a:t>á</a:t>
            </a:r>
            <a:r>
              <a: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charset="-128"/>
                <a:cs typeface="Times New Roman" panose="02020603050405020304" pitchFamily="18" charset="0"/>
              </a:rPr>
              <a:t>c nhận giao phòng</a:t>
            </a:r>
            <a:endParaRPr kumimoji="0" lang="en-US" altLang="ja-JP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5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144" y="1825625"/>
            <a:ext cx="55816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85744" y="59499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03832" y="5997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633724" y="5705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62324" y="51212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57144" y="5997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85744" y="59499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45536" y="10334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charset="-128"/>
                <a:cs typeface="Times New Roman" panose="02020603050405020304" pitchFamily="18" charset="0"/>
              </a:rPr>
              <a:t>Sơ đồ tuần tự cho usecase X</a:t>
            </a:r>
            <a:r>
              <a: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charset="-128"/>
                <a:cs typeface="Times New Roman" panose="02020603050405020304" pitchFamily="18" charset="0"/>
              </a:rPr>
              <a:t>á</a:t>
            </a:r>
            <a:r>
              <a:rPr kumimoji="0" lang="en-US" altLang="ja-JP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charset="-128"/>
                <a:cs typeface="Times New Roman" panose="02020603050405020304" pitchFamily="18" charset="0"/>
              </a:rPr>
              <a:t>c nhận trả phòng</a:t>
            </a:r>
            <a:endParaRPr kumimoji="0" lang="en-US" altLang="ja-JP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69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536" y="1490663"/>
            <a:ext cx="550545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374136" y="61769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584" y="1715897"/>
            <a:ext cx="6278359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7491" y="402336"/>
            <a:ext cx="587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usecase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rã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6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8775" y="2160588"/>
            <a:ext cx="5194488" cy="38814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72512" y="451104"/>
            <a:ext cx="582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 case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rã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10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7303" y="2160588"/>
            <a:ext cx="4137431" cy="38814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27904" y="1060704"/>
            <a:ext cx="514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97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18304" y="434618"/>
            <a:ext cx="514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ecb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213925" y="950627"/>
            <a:ext cx="54959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3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Kịch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.</a:t>
            </a:r>
          </a:p>
          <a:p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.</a:t>
            </a:r>
          </a:p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: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.</a:t>
            </a:r>
          </a:p>
          <a:p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.</a:t>
            </a:r>
          </a:p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: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BookroomEntity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phòng</a:t>
            </a:r>
            <a:r>
              <a:rPr lang="en-US" dirty="0"/>
              <a:t>.</a:t>
            </a:r>
          </a:p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: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file room.</a:t>
            </a:r>
          </a:p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  <a:p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.</a:t>
            </a:r>
          </a:p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: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.</a:t>
            </a:r>
          </a:p>
          <a:p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.</a:t>
            </a:r>
          </a:p>
          <a:p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0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780" y="1825625"/>
            <a:ext cx="95049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39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0454" y="2160588"/>
            <a:ext cx="399112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498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338</Words>
  <Application>Microsoft Office PowerPoint</Application>
  <PresentationFormat>Widescreen</PresentationFormat>
  <Paragraphs>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メイリオ</vt:lpstr>
      <vt:lpstr>Times New Roman</vt:lpstr>
      <vt:lpstr>Trebuchet MS</vt:lpstr>
      <vt:lpstr>Wingdings 3</vt:lpstr>
      <vt:lpstr>Yu Mincho</vt:lpstr>
      <vt:lpstr>Facet</vt:lpstr>
      <vt:lpstr>Chương trình cho khách sạn  Luxury Hotel</vt:lpstr>
      <vt:lpstr>Sơ đồ use case</vt:lpstr>
      <vt:lpstr>PowerPoint Presentation</vt:lpstr>
      <vt:lpstr>PowerPoint Presentation</vt:lpstr>
      <vt:lpstr>PowerPoint Presentation</vt:lpstr>
      <vt:lpstr>PowerPoint Presentation</vt:lpstr>
      <vt:lpstr>Kịch bản cho chức năng yêu cầu thêm</vt:lpstr>
      <vt:lpstr>PowerPoint Presentation</vt:lpstr>
      <vt:lpstr>PowerPoint Presentation</vt:lpstr>
      <vt:lpstr>PowerPoint Presentation</vt:lpstr>
      <vt:lpstr>Kịch bản cho them phòng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trình cho khách sạn  Luxury Hotel</dc:title>
  <dc:creator>DELL</dc:creator>
  <cp:lastModifiedBy>DELL</cp:lastModifiedBy>
  <cp:revision>20</cp:revision>
  <dcterms:created xsi:type="dcterms:W3CDTF">2022-06-26T14:02:09Z</dcterms:created>
  <dcterms:modified xsi:type="dcterms:W3CDTF">2022-06-28T01:48:17Z</dcterms:modified>
</cp:coreProperties>
</file>