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538-86AE-4CC7-987A-D6D1473B6F1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Luxury Hotel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:</a:t>
            </a:r>
            <a:r>
              <a:rPr lang="en-US" dirty="0"/>
              <a:t> Luxury hotel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0" y="1690689"/>
            <a:ext cx="5761037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1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18" y="1904164"/>
            <a:ext cx="57594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9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68" y="1825625"/>
            <a:ext cx="6911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583" y="1825625"/>
            <a:ext cx="4336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BookroomEntity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room.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80" y="1825625"/>
            <a:ext cx="9504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3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845" y="1825625"/>
            <a:ext cx="4474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1" y="2111375"/>
            <a:ext cx="5759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16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them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điền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tồn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hay </a:t>
            </a:r>
            <a:r>
              <a:rPr lang="en-US" b="1" dirty="0" err="1"/>
              <a:t>chưa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tồng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Hẹ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MENU.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24" y="1690688"/>
            <a:ext cx="575945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5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Chương trình cho khách sạn  Luxury Hotel</vt:lpstr>
      <vt:lpstr>Sơ đồ use case</vt:lpstr>
      <vt:lpstr>PowerPoint Presentation</vt:lpstr>
      <vt:lpstr>Kịch bản cho chức năng yêu cầu thêm</vt:lpstr>
      <vt:lpstr>PowerPoint Presentation</vt:lpstr>
      <vt:lpstr>PowerPoint Presentation</vt:lpstr>
      <vt:lpstr>PowerPoint Presentation</vt:lpstr>
      <vt:lpstr>Kịch bản cho them phòng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cho khách sạn  Luxury Hotel</dc:title>
  <dc:creator>DELL</dc:creator>
  <cp:lastModifiedBy>DELL</cp:lastModifiedBy>
  <cp:revision>16</cp:revision>
  <dcterms:created xsi:type="dcterms:W3CDTF">2022-06-26T14:02:09Z</dcterms:created>
  <dcterms:modified xsi:type="dcterms:W3CDTF">2022-06-26T14:11:08Z</dcterms:modified>
</cp:coreProperties>
</file>