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4" r:id="rId6"/>
    <p:sldId id="272" r:id="rId7"/>
    <p:sldId id="273" r:id="rId8"/>
    <p:sldId id="259" r:id="rId9"/>
    <p:sldId id="265" r:id="rId10"/>
    <p:sldId id="263" r:id="rId11"/>
    <p:sldId id="266" r:id="rId12"/>
    <p:sldId id="268" r:id="rId13"/>
    <p:sldId id="269" r:id="rId14"/>
    <p:sldId id="271" r:id="rId15"/>
    <p:sldId id="274" r:id="rId16"/>
    <p:sldId id="26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132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CF6B7-9E6D-452C-A308-6F2453EF957F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60911-FD60-491C-B48C-E98EFDD966E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730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60911-FD60-491C-B48C-E98EFDD966EB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773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7216"/>
            <a:ext cx="9144000" cy="857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 dirty="0"/>
              <a:t> 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5CDB-1AEF-4522-8EAF-CE1F4E5D863E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5CDB-1AEF-4522-8EAF-CE1F4E5D863E}" type="datetimeFigureOut">
              <a:rPr lang="ko-KR" altLang="en-US" smtClean="0"/>
              <a:t>2019-06-04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A39C-9AA3-4A83-82D7-24ADE085033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339752" y="3036755"/>
            <a:ext cx="64087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CVE-2019-0232</a:t>
            </a:r>
          </a:p>
          <a:p>
            <a:pPr algn="r"/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Apache Tomcat 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vulnerability 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9E7DD2-56D5-4E9E-BC8F-C2027814A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126405"/>
            <a:ext cx="1009903" cy="359214"/>
          </a:xfrm>
          <a:prstGeom prst="rect">
            <a:avLst/>
          </a:prstGeom>
          <a:ln>
            <a:noFill/>
          </a:ln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45DD8352-178E-47BA-9348-A3D82FBF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4106131"/>
            <a:ext cx="6408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발표자 </a:t>
            </a:r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이동준</a:t>
            </a:r>
            <a:endParaRPr lang="en-US" altLang="ko-KR" sz="1400" dirty="0">
              <a:solidFill>
                <a:schemeClr val="bg1"/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A5AF53-ACD3-4060-A40B-FC05881C0FBB}"/>
              </a:ext>
            </a:extLst>
          </p:cNvPr>
          <p:cNvSpPr/>
          <p:nvPr/>
        </p:nvSpPr>
        <p:spPr>
          <a:xfrm>
            <a:off x="7390400" y="4398372"/>
            <a:ext cx="13580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 : 2019-06-04 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B08E4CC-111B-4801-A36A-A76871608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1" y="0"/>
            <a:ext cx="7346737" cy="51435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FCDD42F-7B32-4FF9-9EB4-AA76E2506F7F}"/>
              </a:ext>
            </a:extLst>
          </p:cNvPr>
          <p:cNvSpPr/>
          <p:nvPr/>
        </p:nvSpPr>
        <p:spPr>
          <a:xfrm>
            <a:off x="3851920" y="1131590"/>
            <a:ext cx="172819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ED94C7-4DB4-4E8D-993C-145C2C61C3FB}"/>
              </a:ext>
            </a:extLst>
          </p:cNvPr>
          <p:cNvSpPr/>
          <p:nvPr/>
        </p:nvSpPr>
        <p:spPr>
          <a:xfrm>
            <a:off x="2338117" y="3147814"/>
            <a:ext cx="1656184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C6B7CF-9F25-441E-8B43-9497D7B9C8C7}"/>
              </a:ext>
            </a:extLst>
          </p:cNvPr>
          <p:cNvSpPr/>
          <p:nvPr/>
        </p:nvSpPr>
        <p:spPr>
          <a:xfrm>
            <a:off x="2338116" y="4443958"/>
            <a:ext cx="1873843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09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9A97BD-6741-4D37-8E47-B1F1A82621BA}"/>
              </a:ext>
            </a:extLst>
          </p:cNvPr>
          <p:cNvSpPr txBox="1"/>
          <p:nvPr/>
        </p:nvSpPr>
        <p:spPr>
          <a:xfrm>
            <a:off x="467544" y="555526"/>
            <a:ext cx="477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문제 발생 원인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enableCmdLineArguments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9A994-87A7-4516-8F8E-F489387FFB0E}"/>
              </a:ext>
            </a:extLst>
          </p:cNvPr>
          <p:cNvSpPr txBox="1"/>
          <p:nvPr/>
        </p:nvSpPr>
        <p:spPr>
          <a:xfrm>
            <a:off x="467543" y="950450"/>
            <a:ext cx="566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문제 발생 환경 </a:t>
            </a:r>
            <a:r>
              <a:rPr lang="en-US" altLang="ko-KR" dirty="0">
                <a:solidFill>
                  <a:srgbClr val="FF0000"/>
                </a:solidFill>
              </a:rPr>
              <a:t>: Windows10, Apache Tomcat 8.5.39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534EE-64CB-45FF-9E48-ECA2B1D7F30A}"/>
              </a:ext>
            </a:extLst>
          </p:cNvPr>
          <p:cNvSpPr txBox="1"/>
          <p:nvPr/>
        </p:nvSpPr>
        <p:spPr>
          <a:xfrm>
            <a:off x="467543" y="1419622"/>
            <a:ext cx="56077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CGI Servlet </a:t>
            </a:r>
            <a:r>
              <a:rPr lang="ko-KR" altLang="en-US" dirty="0"/>
              <a:t>에서는 </a:t>
            </a:r>
            <a:r>
              <a:rPr lang="ko-KR" altLang="en-US" b="1" dirty="0">
                <a:solidFill>
                  <a:srgbClr val="FF0000"/>
                </a:solidFill>
              </a:rPr>
              <a:t>원인</a:t>
            </a:r>
            <a:r>
              <a:rPr lang="ko-KR" altLang="en-US" dirty="0"/>
              <a:t>에 의해 사용자 값을 그대로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Command Line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D7823A17-F590-43F7-BCC7-F5234B8F2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647" y="0"/>
            <a:ext cx="27663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EC4754E6-0BAE-44B3-A1AF-8E389425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7805"/>
            <a:ext cx="9144000" cy="340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20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4289CA4-4F68-4140-86C5-633914FAD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70" y="264226"/>
            <a:ext cx="6458859" cy="46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87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7704B87-0648-4F3B-99F9-A1D072955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92811"/>
            <a:ext cx="4680520" cy="214190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D56B12-B85B-4A17-82EF-C10DA2E48887}"/>
              </a:ext>
            </a:extLst>
          </p:cNvPr>
          <p:cNvSpPr/>
          <p:nvPr/>
        </p:nvSpPr>
        <p:spPr>
          <a:xfrm>
            <a:off x="395536" y="123478"/>
            <a:ext cx="2560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Apache Tomcat 8.5.39 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9B7FB87-53C3-457E-A68C-32BD88924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61084"/>
            <a:ext cx="6620799" cy="1790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DE0602-2582-4B4E-8436-A2B81B33A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917" y="2906574"/>
            <a:ext cx="4134427" cy="45726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5AF9DF6-40E1-4D05-82E0-F45A93DEF4D1}"/>
              </a:ext>
            </a:extLst>
          </p:cNvPr>
          <p:cNvSpPr/>
          <p:nvPr/>
        </p:nvSpPr>
        <p:spPr>
          <a:xfrm>
            <a:off x="395536" y="2880781"/>
            <a:ext cx="3021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Apache Tomcat 8.5.40 </a:t>
            </a:r>
            <a:r>
              <a:rPr lang="ko-KR" altLang="en-US" dirty="0">
                <a:solidFill>
                  <a:srgbClr val="FF0000"/>
                </a:solidFill>
              </a:rPr>
              <a:t>패치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9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86D4EA-6033-4190-8F8C-3F644642C393}"/>
              </a:ext>
            </a:extLst>
          </p:cNvPr>
          <p:cNvSpPr txBox="1"/>
          <p:nvPr/>
        </p:nvSpPr>
        <p:spPr>
          <a:xfrm>
            <a:off x="539552" y="1059582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해결 방법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291ED-8E45-457A-BA89-88D62677F381}"/>
              </a:ext>
            </a:extLst>
          </p:cNvPr>
          <p:cNvSpPr txBox="1"/>
          <p:nvPr/>
        </p:nvSpPr>
        <p:spPr>
          <a:xfrm>
            <a:off x="539552" y="2110085"/>
            <a:ext cx="625350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취약점이 </a:t>
            </a:r>
            <a:r>
              <a:rPr lang="ko-KR" altLang="en-US" dirty="0" err="1"/>
              <a:t>패치된</a:t>
            </a:r>
            <a:r>
              <a:rPr lang="ko-KR" altLang="en-US" dirty="0"/>
              <a:t> </a:t>
            </a:r>
            <a:r>
              <a:rPr lang="en-US" altLang="ko-KR" dirty="0"/>
              <a:t>Apache Tomcat </a:t>
            </a:r>
            <a:r>
              <a:rPr lang="ko-KR" altLang="en-US" dirty="0"/>
              <a:t>버전 업데이트 </a:t>
            </a:r>
            <a:r>
              <a:rPr lang="ko-KR" altLang="en-US" dirty="0" err="1"/>
              <a:t>해야된다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sz="1600" b="1" dirty="0"/>
              <a:t>Apache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Tomcat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9.0.18</a:t>
            </a:r>
            <a:r>
              <a:rPr lang="ko-KR" altLang="en-US" sz="1600" b="1" dirty="0"/>
              <a:t> 이상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Apache Tomcat 8.5.40 </a:t>
            </a:r>
            <a:r>
              <a:rPr lang="ko-KR" altLang="en-US" sz="1600" b="1" dirty="0"/>
              <a:t>이상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en-US" altLang="ko-KR" sz="1600" b="1" dirty="0"/>
              <a:t>Apache Tomcat 7.0.93 </a:t>
            </a:r>
            <a:r>
              <a:rPr lang="ko-KR" altLang="en-US" sz="1600" b="1" dirty="0"/>
              <a:t>이상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413301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BA8A44-7ABD-4E2D-A9D8-1EF9F2053F3F}"/>
              </a:ext>
            </a:extLst>
          </p:cNvPr>
          <p:cNvSpPr txBox="1"/>
          <p:nvPr/>
        </p:nvSpPr>
        <p:spPr>
          <a:xfrm>
            <a:off x="0" y="23101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</a:rPr>
              <a:t>질문 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057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627534"/>
            <a:ext cx="8892480" cy="4729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2800" dirty="0"/>
              <a:t>Index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4B0EF7-5D88-4261-B342-C13C43BE853F}"/>
              </a:ext>
            </a:extLst>
          </p:cNvPr>
          <p:cNvSpPr txBox="1"/>
          <p:nvPr/>
        </p:nvSpPr>
        <p:spPr>
          <a:xfrm>
            <a:off x="5580112" y="2355726"/>
            <a:ext cx="19335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1600" dirty="0"/>
              <a:t>CVE CGI </a:t>
            </a:r>
            <a:r>
              <a:rPr lang="ko-KR" altLang="en-US" sz="1600" dirty="0"/>
              <a:t>란</a:t>
            </a:r>
            <a:r>
              <a:rPr lang="en-US" altLang="ko-KR" sz="1600" dirty="0"/>
              <a:t>?</a:t>
            </a:r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en-US" altLang="ko-KR" sz="1600" dirty="0"/>
              <a:t>CVE-2019-0232 </a:t>
            </a:r>
          </a:p>
          <a:p>
            <a:pPr marL="228600" indent="-228600">
              <a:buAutoNum type="arabicPeriod"/>
            </a:pPr>
            <a:endParaRPr lang="en-US" altLang="ko-KR" sz="1600" dirty="0"/>
          </a:p>
          <a:p>
            <a:pPr marL="228600" indent="-228600">
              <a:buAutoNum type="arabicPeriod"/>
            </a:pPr>
            <a:r>
              <a:rPr lang="ko-KR" altLang="en-US" sz="1600" dirty="0"/>
              <a:t>질문</a:t>
            </a:r>
            <a:endParaRPr lang="en-US" altLang="ko-KR" sz="1600" dirty="0"/>
          </a:p>
          <a:p>
            <a:pPr marL="228600" indent="-228600">
              <a:buAutoNum type="arabicPeriod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FD636-29E7-4A1C-B1E7-54B20BF74176}"/>
              </a:ext>
            </a:extLst>
          </p:cNvPr>
          <p:cNvSpPr txBox="1"/>
          <p:nvPr/>
        </p:nvSpPr>
        <p:spPr>
          <a:xfrm>
            <a:off x="0" y="23101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CVE </a:t>
            </a:r>
            <a:r>
              <a:rPr lang="ko-KR" altLang="en-US" sz="2800" b="1" dirty="0">
                <a:solidFill>
                  <a:schemeClr val="bg1"/>
                </a:solidFill>
              </a:rPr>
              <a:t>란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77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0BCC10-B944-45CD-965E-B423C9C272D1}"/>
              </a:ext>
            </a:extLst>
          </p:cNvPr>
          <p:cNvSpPr txBox="1"/>
          <p:nvPr/>
        </p:nvSpPr>
        <p:spPr>
          <a:xfrm>
            <a:off x="761078" y="1450315"/>
            <a:ext cx="578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CVE (MITRE) = Common Vulnerabilities and Exposure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0C7A59-CC4C-4A39-9492-5F8CE85447BF}"/>
              </a:ext>
            </a:extLst>
          </p:cNvPr>
          <p:cNvSpPr/>
          <p:nvPr/>
        </p:nvSpPr>
        <p:spPr>
          <a:xfrm>
            <a:off x="755576" y="2994421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latin typeface="Arial" pitchFamily="34" charset="0"/>
                <a:cs typeface="Arial" pitchFamily="34" charset="0"/>
              </a:rPr>
              <a:t>CVE - 2019 - 0232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15CA6-72E2-43E4-8C19-7628428C07E0}"/>
              </a:ext>
            </a:extLst>
          </p:cNvPr>
          <p:cNvSpPr txBox="1"/>
          <p:nvPr/>
        </p:nvSpPr>
        <p:spPr>
          <a:xfrm>
            <a:off x="761078" y="2206979"/>
            <a:ext cx="4884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보안 취약점에 </a:t>
            </a:r>
            <a:r>
              <a:rPr lang="ko-KR" altLang="en-US" sz="2000" b="1" dirty="0">
                <a:solidFill>
                  <a:srgbClr val="FF0000"/>
                </a:solidFill>
              </a:rPr>
              <a:t>일정한 규칙</a:t>
            </a:r>
            <a:r>
              <a:rPr lang="ko-KR" altLang="en-US" dirty="0"/>
              <a:t>을 적용하기 위함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A0AD4CF-26A4-42F7-A254-5AF651E946C3}"/>
              </a:ext>
            </a:extLst>
          </p:cNvPr>
          <p:cNvCxnSpPr/>
          <p:nvPr/>
        </p:nvCxnSpPr>
        <p:spPr>
          <a:xfrm>
            <a:off x="833086" y="3363753"/>
            <a:ext cx="5760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A41ECC-B27B-4B52-9955-7EBFCB684264}"/>
              </a:ext>
            </a:extLst>
          </p:cNvPr>
          <p:cNvCxnSpPr>
            <a:cxnSpLocks/>
          </p:cNvCxnSpPr>
          <p:nvPr/>
        </p:nvCxnSpPr>
        <p:spPr>
          <a:xfrm>
            <a:off x="1553166" y="3363753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E710633-0A3D-469C-BBA9-2C32F30CF15A}"/>
              </a:ext>
            </a:extLst>
          </p:cNvPr>
          <p:cNvCxnSpPr>
            <a:cxnSpLocks/>
          </p:cNvCxnSpPr>
          <p:nvPr/>
        </p:nvCxnSpPr>
        <p:spPr>
          <a:xfrm>
            <a:off x="2273246" y="3363753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318FD-DD76-4842-B8F5-44D249A85937}"/>
              </a:ext>
            </a:extLst>
          </p:cNvPr>
          <p:cNvSpPr txBox="1"/>
          <p:nvPr/>
        </p:nvSpPr>
        <p:spPr>
          <a:xfrm>
            <a:off x="1550221" y="3375257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년도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912F0-7B8C-44B5-88E6-583507B70074}"/>
              </a:ext>
            </a:extLst>
          </p:cNvPr>
          <p:cNvSpPr txBox="1"/>
          <p:nvPr/>
        </p:nvSpPr>
        <p:spPr>
          <a:xfrm>
            <a:off x="2273246" y="338515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고유번호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531140-EBB7-472B-97A3-28C24CD909C8}"/>
              </a:ext>
            </a:extLst>
          </p:cNvPr>
          <p:cNvSpPr txBox="1"/>
          <p:nvPr/>
        </p:nvSpPr>
        <p:spPr>
          <a:xfrm>
            <a:off x="755576" y="1059582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NVD</a:t>
            </a:r>
            <a:r>
              <a:rPr lang="ko-KR" altLang="en-US" dirty="0"/>
              <a:t> </a:t>
            </a:r>
            <a:r>
              <a:rPr lang="en-US" altLang="ko-KR" dirty="0"/>
              <a:t>(NIST)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미국 정부에서 취약점을 자체 수집 및 목록화</a:t>
            </a:r>
            <a:endParaRPr lang="en-US" altLang="ko-KR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285A030-2570-45EC-AAD9-E5C92F79B9CB}"/>
              </a:ext>
            </a:extLst>
          </p:cNvPr>
          <p:cNvCxnSpPr>
            <a:stCxn id="18" idx="3"/>
            <a:endCxn id="2" idx="3"/>
          </p:cNvCxnSpPr>
          <p:nvPr/>
        </p:nvCxnSpPr>
        <p:spPr>
          <a:xfrm flipH="1">
            <a:off x="6546957" y="1244248"/>
            <a:ext cx="561640" cy="390733"/>
          </a:xfrm>
          <a:prstGeom prst="bentConnector3">
            <a:avLst>
              <a:gd name="adj1" fmla="val -4070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939A49-E101-40EB-92D5-D7C0CA2698E5}"/>
              </a:ext>
            </a:extLst>
          </p:cNvPr>
          <p:cNvSpPr txBox="1"/>
          <p:nvPr/>
        </p:nvSpPr>
        <p:spPr>
          <a:xfrm>
            <a:off x="6732240" y="1750002"/>
            <a:ext cx="2203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NVD </a:t>
            </a:r>
            <a:r>
              <a:rPr lang="ko-KR" altLang="en-US" sz="1200" b="1" dirty="0">
                <a:solidFill>
                  <a:srgbClr val="FF0000"/>
                </a:solidFill>
              </a:rPr>
              <a:t>역시 </a:t>
            </a:r>
            <a:r>
              <a:rPr lang="en-US" altLang="ko-KR" sz="1200" b="1" dirty="0">
                <a:solidFill>
                  <a:srgbClr val="FF0000"/>
                </a:solidFill>
              </a:rPr>
              <a:t>CVE </a:t>
            </a:r>
            <a:r>
              <a:rPr lang="ko-KR" altLang="en-US" sz="1200" b="1" dirty="0">
                <a:solidFill>
                  <a:srgbClr val="FF0000"/>
                </a:solidFill>
              </a:rPr>
              <a:t>에서 가져와 쓰고 있다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9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E6DA6-D9B6-460A-94E6-222AD1336C8E}"/>
              </a:ext>
            </a:extLst>
          </p:cNvPr>
          <p:cNvSpPr txBox="1"/>
          <p:nvPr/>
        </p:nvSpPr>
        <p:spPr>
          <a:xfrm>
            <a:off x="4572000" y="699542"/>
            <a:ext cx="3703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대표 사이트 </a:t>
            </a:r>
            <a:r>
              <a:rPr lang="en-US" altLang="ko-KR" dirty="0"/>
              <a:t>: www.cvedetails.com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97C45-3A21-4B3C-9D51-1AC05D4A19CF}"/>
              </a:ext>
            </a:extLst>
          </p:cNvPr>
          <p:cNvSpPr txBox="1"/>
          <p:nvPr/>
        </p:nvSpPr>
        <p:spPr>
          <a:xfrm>
            <a:off x="495436" y="699542"/>
            <a:ext cx="352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대표 사이트 </a:t>
            </a:r>
            <a:r>
              <a:rPr lang="en-US" altLang="ko-KR" dirty="0"/>
              <a:t>: www.cve.mitre.org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DD2F2-15A7-46A7-8B12-10D826ACFE3B}"/>
              </a:ext>
            </a:extLst>
          </p:cNvPr>
          <p:cNvSpPr txBox="1"/>
          <p:nvPr/>
        </p:nvSpPr>
        <p:spPr>
          <a:xfrm>
            <a:off x="464273" y="1310898"/>
            <a:ext cx="373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대표 사이트 </a:t>
            </a:r>
            <a:r>
              <a:rPr lang="en-US" altLang="ko-KR" dirty="0"/>
              <a:t>: https://nvd.nist.gov/</a:t>
            </a:r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9674C043-25D2-4AC2-AB3D-4843688CDC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387084"/>
            <a:ext cx="3462400" cy="25717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925653-9DEF-47BE-9064-7677A0E91E46}"/>
              </a:ext>
            </a:extLst>
          </p:cNvPr>
          <p:cNvSpPr/>
          <p:nvPr/>
        </p:nvSpPr>
        <p:spPr>
          <a:xfrm>
            <a:off x="464273" y="1914386"/>
            <a:ext cx="8667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국내 </a:t>
            </a:r>
            <a:r>
              <a:rPr lang="en-US" altLang="ko-KR" dirty="0"/>
              <a:t>CVE : https://www.krcert.or.kr/data/secInfoList.do</a:t>
            </a:r>
            <a:endParaRPr lang="ko-KR" altLang="en-US" dirty="0"/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8E6D8BB6-A42A-40E9-9DB5-50EE17911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77" y="2755130"/>
            <a:ext cx="4902330" cy="220370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30D915-E1A0-4533-BDCA-CC0FA4849304}"/>
              </a:ext>
            </a:extLst>
          </p:cNvPr>
          <p:cNvSpPr/>
          <p:nvPr/>
        </p:nvSpPr>
        <p:spPr>
          <a:xfrm>
            <a:off x="464273" y="4443958"/>
            <a:ext cx="474983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2C8625-060A-48D6-8577-099A9A39FD6C}"/>
              </a:ext>
            </a:extLst>
          </p:cNvPr>
          <p:cNvSpPr/>
          <p:nvPr/>
        </p:nvSpPr>
        <p:spPr>
          <a:xfrm>
            <a:off x="5940152" y="3975350"/>
            <a:ext cx="2808312" cy="983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03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FD636-29E7-4A1C-B1E7-54B20BF74176}"/>
              </a:ext>
            </a:extLst>
          </p:cNvPr>
          <p:cNvSpPr txBox="1"/>
          <p:nvPr/>
        </p:nvSpPr>
        <p:spPr>
          <a:xfrm>
            <a:off x="0" y="23101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CGI </a:t>
            </a:r>
            <a:r>
              <a:rPr lang="ko-KR" altLang="en-US" sz="2800" b="1" dirty="0">
                <a:solidFill>
                  <a:schemeClr val="bg1"/>
                </a:solidFill>
              </a:rPr>
              <a:t>란</a:t>
            </a:r>
            <a:r>
              <a:rPr lang="en-US" altLang="ko-KR" sz="2800" b="1" dirty="0">
                <a:solidFill>
                  <a:schemeClr val="bg1"/>
                </a:solidFill>
              </a:rPr>
              <a:t>?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30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F54B863-CCC7-4595-AA29-292E9424EAE1}"/>
              </a:ext>
            </a:extLst>
          </p:cNvPr>
          <p:cNvSpPr txBox="1"/>
          <p:nvPr/>
        </p:nvSpPr>
        <p:spPr>
          <a:xfrm>
            <a:off x="755576" y="1059582"/>
            <a:ext cx="4204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Common </a:t>
            </a:r>
            <a:r>
              <a:rPr lang="en-US" altLang="ko-KR" dirty="0" err="1"/>
              <a:t>GateWay</a:t>
            </a:r>
            <a:r>
              <a:rPr lang="en-US" altLang="ko-KR" dirty="0"/>
              <a:t> Interface </a:t>
            </a:r>
          </a:p>
          <a:p>
            <a:endParaRPr lang="en-US" altLang="ko-KR" dirty="0"/>
          </a:p>
          <a:p>
            <a:r>
              <a:rPr lang="ko-KR" altLang="en-US" dirty="0"/>
              <a:t>외부 프로그램과의 통신을 하는데 이용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92F66C-BCE4-436C-9037-D557940AD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16" y="2891338"/>
            <a:ext cx="4421021" cy="14214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9DCCF82-7310-43DC-AC94-0FFD3E984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3" y="2891338"/>
            <a:ext cx="3540157" cy="146183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ADDB48-7B52-4941-9AF5-4A64DD170347}"/>
              </a:ext>
            </a:extLst>
          </p:cNvPr>
          <p:cNvSpPr/>
          <p:nvPr/>
        </p:nvSpPr>
        <p:spPr>
          <a:xfrm>
            <a:off x="4788024" y="1228859"/>
            <a:ext cx="7425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???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D075E-52ED-4DBE-A9AA-D4ECD0CD3A26}"/>
              </a:ext>
            </a:extLst>
          </p:cNvPr>
          <p:cNvSpPr txBox="1"/>
          <p:nvPr/>
        </p:nvSpPr>
        <p:spPr>
          <a:xfrm>
            <a:off x="1371550" y="458797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정적 페이지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AB39D-73BA-4749-80B6-4D123EF261FD}"/>
              </a:ext>
            </a:extLst>
          </p:cNvPr>
          <p:cNvSpPr txBox="1"/>
          <p:nvPr/>
        </p:nvSpPr>
        <p:spPr>
          <a:xfrm>
            <a:off x="5911435" y="458797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동적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0637B9-ACB0-49D3-9E8E-506CCAD60755}"/>
              </a:ext>
            </a:extLst>
          </p:cNvPr>
          <p:cNvSpPr txBox="1"/>
          <p:nvPr/>
        </p:nvSpPr>
        <p:spPr>
          <a:xfrm>
            <a:off x="7452320" y="3075806"/>
            <a:ext cx="1229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CGI ex) </a:t>
            </a:r>
            <a:r>
              <a:rPr lang="ko-KR" altLang="en-US" sz="1200" b="1" dirty="0">
                <a:solidFill>
                  <a:srgbClr val="FF0000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169432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1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9FD636-29E7-4A1C-B1E7-54B20BF74176}"/>
              </a:ext>
            </a:extLst>
          </p:cNvPr>
          <p:cNvSpPr txBox="1"/>
          <p:nvPr/>
        </p:nvSpPr>
        <p:spPr>
          <a:xfrm>
            <a:off x="0" y="231014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CVE-2019-0232  </a:t>
            </a:r>
            <a:r>
              <a:rPr lang="ko-KR" altLang="en-US" sz="2800" b="1" dirty="0">
                <a:solidFill>
                  <a:schemeClr val="bg1"/>
                </a:solidFill>
              </a:rPr>
              <a:t>실습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8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29460D32-CCC2-454F-B0BC-DC665955C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8" y="267494"/>
            <a:ext cx="8613904" cy="3219822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382B9EE8-6FD8-432C-B87C-DDB2B8F10B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788" y="2277158"/>
            <a:ext cx="4401164" cy="25988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DDD298C-B3C5-4530-A77D-8EDBD2A795D8}"/>
              </a:ext>
            </a:extLst>
          </p:cNvPr>
          <p:cNvSpPr/>
          <p:nvPr/>
        </p:nvSpPr>
        <p:spPr>
          <a:xfrm>
            <a:off x="4394166" y="3576582"/>
            <a:ext cx="474983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C7FF74-79DC-46FE-8C06-9DD4034F1A36}"/>
              </a:ext>
            </a:extLst>
          </p:cNvPr>
          <p:cNvSpPr/>
          <p:nvPr/>
        </p:nvSpPr>
        <p:spPr>
          <a:xfrm>
            <a:off x="2483768" y="1186207"/>
            <a:ext cx="474983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F566F165-0439-4D39-B401-FF56268C7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824" y="2355726"/>
            <a:ext cx="4968552" cy="260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190</Words>
  <Application>Microsoft Office PowerPoint</Application>
  <PresentationFormat>화면 슬라이드 쇼(16:9)</PresentationFormat>
  <Paragraphs>48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PowerPoint 프레젠테이션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IS</cp:lastModifiedBy>
  <cp:revision>37</cp:revision>
  <dcterms:created xsi:type="dcterms:W3CDTF">2014-04-01T16:27:38Z</dcterms:created>
  <dcterms:modified xsi:type="dcterms:W3CDTF">2019-06-04T08:14:50Z</dcterms:modified>
</cp:coreProperties>
</file>