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66" r:id="rId3"/>
    <p:sldId id="257" r:id="rId4"/>
    <p:sldId id="258" r:id="rId5"/>
    <p:sldId id="27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83" r:id="rId18"/>
    <p:sldId id="270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9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0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5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4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0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20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94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5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5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6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561" y="982766"/>
            <a:ext cx="10815415" cy="4572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5"/>
                </a:solidFill>
                <a:latin typeface="Algerian" panose="04020705040A02060702" pitchFamily="82" charset="0"/>
              </a:rPr>
              <a:t>WELCOME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latin typeface="Algerian" panose="04020705040A02060702" pitchFamily="82" charset="0"/>
              </a:rPr>
              <a:t>IN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HARIOM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DEFENSIVE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TECHNOLOGY</a:t>
            </a:r>
            <a:endParaRPr lang="en-US" sz="6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00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Modifying Elements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Sets are mutable but as we can not access elements using index so we can not </a:t>
            </a:r>
            <a:r>
              <a:rPr lang="en-US" sz="2667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modify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endParaRPr lang="en-IN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1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Adding one Element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can add a new element to set using add( ) method.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</a:p>
          <a:p>
            <a:pPr marL="0" indent="0">
              <a:buNone/>
            </a:pP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set_name.add</a:t>
            </a: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new_element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a.add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(‘Python’)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209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Adding Multiple Elements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can add multiple elements to set using update( ) method.</a:t>
            </a:r>
            <a:r>
              <a:rPr lang="en-IN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update() method can take tuples, lists, strings or other sets as its argument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set_name.update</a:t>
            </a:r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(elements)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0" indent="0">
              <a:buNone/>
            </a:pP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a.update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([101, 102, 103])</a:t>
            </a:r>
            <a:endParaRPr lang="en-US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4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Deleting Element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can delete element using remove ( ) or discard( ) methods.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Remove( ) method raise an error if element doesn’t exists while discard( ) </a:t>
            </a:r>
            <a:r>
              <a:rPr lang="en-US" sz="2667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method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remains unchanged.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2667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667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set_name.remove</a:t>
            </a:r>
            <a:r>
              <a:rPr lang="en-IN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(element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set_name.discard</a:t>
            </a: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(element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a.remove</a:t>
            </a: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a.discard</a:t>
            </a: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864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Copying Elements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Copy ( ) Method is used to copy existing set’s elements into another set.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endParaRPr lang="en-US" sz="2667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667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new_set_name</a:t>
            </a:r>
            <a:r>
              <a:rPr lang="en-IN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IN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set_name.copy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 </a:t>
            </a:r>
            <a:endParaRPr lang="en-US" sz="2667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new_a</a:t>
            </a: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a.copy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54429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Clearing All Elements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Clear ( ) Method is used remove all elements to the set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endParaRPr lang="en-US" sz="2667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667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set_name.clear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endParaRPr lang="en-US" sz="2667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a.clear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39961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Some other Methods of set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intersection ( )</a:t>
            </a:r>
          </a:p>
          <a:p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union ( )</a:t>
            </a:r>
          </a:p>
          <a:p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difference ( )</a:t>
            </a:r>
          </a:p>
          <a:p>
            <a:r>
              <a:rPr lang="en-US" sz="3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issubset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 )</a:t>
            </a:r>
          </a:p>
          <a:p>
            <a:r>
              <a:rPr lang="en-US" sz="32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issuperset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( )</a:t>
            </a:r>
            <a:endParaRPr lang="en-IN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16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0142"/>
            <a:ext cx="12192000" cy="614785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21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2853266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</a:rPr>
              <a:t>DEMOs-ON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::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96925" y="2698750"/>
            <a:ext cx="11395075" cy="22796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58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7649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DEMO GOING ON</a:t>
            </a:r>
            <a:endParaRPr lang="en-US" sz="8800" dirty="0"/>
          </a:p>
        </p:txBody>
      </p:sp>
      <p:sp>
        <p:nvSpPr>
          <p:cNvPr id="5" name="Down Arrow 4"/>
          <p:cNvSpPr/>
          <p:nvPr/>
        </p:nvSpPr>
        <p:spPr>
          <a:xfrm flipH="1">
            <a:off x="5583394" y="3951147"/>
            <a:ext cx="1620711" cy="190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23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425" y="1549400"/>
            <a:ext cx="10515600" cy="4131733"/>
          </a:xfrm>
          <a:pattFill prst="smConfetti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PYTHON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SET</a:t>
            </a:r>
            <a:r>
              <a:rPr lang="en-US" sz="6600" b="1" dirty="0" smtClean="0">
                <a:solidFill>
                  <a:srgbClr val="FF0000"/>
                </a:solidFill>
              </a:rPr>
              <a:t>)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24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2339204"/>
            <a:ext cx="10515600" cy="2933552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rial Black" panose="020B0A04020102020204" pitchFamily="34" charset="0"/>
              </a:rPr>
              <a:t>THANK YOU</a:t>
            </a:r>
            <a:endParaRPr lang="en-US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33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ALL AT ONE GLANCE</a:t>
            </a:r>
            <a:endParaRPr lang="en-US" sz="60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alpha val="99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AGENDA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SET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CREATE A 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ACCESSING-MODIFYING-ADDING-DELETING-COPYING-CLEARING etc.</a:t>
            </a: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DEMOs</a:t>
            </a:r>
          </a:p>
          <a:p>
            <a:pPr marL="0" indent="0">
              <a:buNone/>
            </a:pP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spc="3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69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AGENDA</a:t>
            </a:r>
            <a:endParaRPr lang="en-US" sz="6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929" y="2136450"/>
            <a:ext cx="7117935" cy="3230310"/>
          </a:xfrm>
          <a:solidFill>
            <a:srgbClr val="00206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UNDERSTANDING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SET</a:t>
            </a:r>
            <a:endParaRPr lang="en-US" sz="3200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IN 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PYTHON</a:t>
            </a:r>
          </a:p>
          <a:p>
            <a:pPr marL="0" indent="0" algn="ctr">
              <a:buNone/>
            </a:pP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28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0142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83342"/>
            <a:ext cx="12192000" cy="1609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6368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 Type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9837"/>
            <a:ext cx="10972800" cy="561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set is an unordered collection of elements much like a set in mathematics.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order of elements is not maintained in the sets.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 means the elements may not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appear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the same order as they are entered into the set.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set does not accept duplicate elements.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 is mutable so we can modify it.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Sets are unordered so we can not access its element using index.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Sets are represented using curly brackets { }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{10, 20, 30,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“Raj”, 40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85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a Set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set is created by placing all the items (elements) inside curly braces {}, </a:t>
            </a:r>
            <a:r>
              <a:rPr lang="en-US" sz="2667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separated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comma.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set does not accept duplicate elements. 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Elements can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 of different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types except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mutable element, like list, set or </a:t>
            </a:r>
            <a:r>
              <a:rPr lang="en-US" sz="2667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dictionary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 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= {10, 20, 30}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{10, 20, 30, </a:t>
            </a: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667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“Raj”, 40}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{10, 20, 30, </a:t>
            </a: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“Raj”, 40, 10, 20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718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Empty Set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can create an empty set using set( ) function. 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set()</a:t>
            </a:r>
          </a:p>
          <a:p>
            <a:pPr marL="0" indent="0">
              <a:buNone/>
            </a:pPr>
            <a:endParaRPr lang="en-IN" sz="2667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587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elements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Sets are unordered so we can not access its element using index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{10,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“Raj”, 40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a[0]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print(a)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609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</TotalTime>
  <Words>298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Algerian</vt:lpstr>
      <vt:lpstr>Arial</vt:lpstr>
      <vt:lpstr>Arial Black</vt:lpstr>
      <vt:lpstr>Arial Rounded MT Bold</vt:lpstr>
      <vt:lpstr>Calibri</vt:lpstr>
      <vt:lpstr>Calibri Light</vt:lpstr>
      <vt:lpstr>Times New Roman</vt:lpstr>
      <vt:lpstr>Wingdings</vt:lpstr>
      <vt:lpstr>Office Theme</vt:lpstr>
      <vt:lpstr>WELCOME  IN HARIOM DEFENSIVE TECHNOLOGY</vt:lpstr>
      <vt:lpstr>PYTHON (SET) </vt:lpstr>
      <vt:lpstr>ALL AT ONE GLANCE</vt:lpstr>
      <vt:lpstr>AGENDA</vt:lpstr>
      <vt:lpstr>PowerPoint Presentation</vt:lpstr>
      <vt:lpstr>Set Type</vt:lpstr>
      <vt:lpstr>Creating a Set</vt:lpstr>
      <vt:lpstr>Creating Empty Set</vt:lpstr>
      <vt:lpstr>Accessing elements</vt:lpstr>
      <vt:lpstr>Modifying Elements</vt:lpstr>
      <vt:lpstr>Adding one Element</vt:lpstr>
      <vt:lpstr>Adding Multiple Elements</vt:lpstr>
      <vt:lpstr>Deleting Element</vt:lpstr>
      <vt:lpstr>Copying Elements</vt:lpstr>
      <vt:lpstr>Clearing All Elements</vt:lpstr>
      <vt:lpstr>Some other Methods of set</vt:lpstr>
      <vt:lpstr>PowerPoint Presentation</vt:lpstr>
      <vt:lpstr>DEMOs-ON::</vt:lpstr>
      <vt:lpstr>DEMO GOING 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ARDUINO-UNO-4LEDs-DEMO2</dc:title>
  <dc:creator>home</dc:creator>
  <cp:lastModifiedBy>home</cp:lastModifiedBy>
  <cp:revision>147</cp:revision>
  <dcterms:created xsi:type="dcterms:W3CDTF">2021-06-04T21:21:12Z</dcterms:created>
  <dcterms:modified xsi:type="dcterms:W3CDTF">2021-10-03T04:02:27Z</dcterms:modified>
</cp:coreProperties>
</file>