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74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283" r:id="rId31"/>
    <p:sldId id="270" r:id="rId32"/>
    <p:sldId id="264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Single Row Multiple Columns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[101, 102, 103, 104, 105]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27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 Array Module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way to import array module:-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array – This will import the entire array module.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from array import * - This will import all class, objects, variable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from array module. Here * means All. 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68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and Initializing One-D Array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528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mport array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type_code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’, [elements]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import array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array.array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(‘i’, [101, 102, 103, 104, 105])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1492" y="1295401"/>
            <a:ext cx="195277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Module Name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3601" y="1541622"/>
            <a:ext cx="166263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 Name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2819401"/>
            <a:ext cx="28591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25600" y="2514600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844800" y="1787843"/>
            <a:ext cx="508000" cy="421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57600" y="1787843"/>
            <a:ext cx="1016000" cy="421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56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and Initializing One-D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array(‘type code’, [elements])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array(‘i’, [101, 102, 103, 104, 105])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1" y="1310958"/>
            <a:ext cx="166263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Name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38158"/>
            <a:ext cx="28591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25600" y="2733357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51200" y="1803400"/>
            <a:ext cx="10160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5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Empty </a:t>
            </a:r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array(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‘type code’, [ ]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array(‘i’, [ 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1" y="1310958"/>
            <a:ext cx="166263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 Name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038158"/>
            <a:ext cx="28591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25600" y="2733357"/>
            <a:ext cx="406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51200" y="1803400"/>
            <a:ext cx="10160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9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Code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092200"/>
          <a:ext cx="8839200" cy="534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2209800"/>
                <a:gridCol w="2209800"/>
                <a:gridCol w="2209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 Code</a:t>
                      </a:r>
                      <a:endParaRPr lang="en-IN" sz="19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 Type</a:t>
                      </a:r>
                      <a:endParaRPr lang="en-IN" sz="19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 Type</a:t>
                      </a:r>
                      <a:endParaRPr lang="en-IN" sz="19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Size in bytes</a:t>
                      </a:r>
                      <a:endParaRPr lang="en-IN" sz="19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900" b="1" i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Signed char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IN" sz="1900" b="1" i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Unsigned char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900" b="1" i="1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Signed short</a:t>
                      </a:r>
                      <a:endParaRPr lang="en-IN" sz="19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9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900" b="1" i="1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Unsigned short</a:t>
                      </a:r>
                      <a:endParaRPr lang="en-IN" sz="19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FFC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900" dirty="0">
                        <a:solidFill>
                          <a:srgbClr val="FFC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sz="1900" b="1" i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Signed </a:t>
                      </a:r>
                      <a:r>
                        <a:rPr lang="en-US" sz="1900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9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en-IN" sz="1900" b="1" i="1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lang="en-US" sz="1900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9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IN" sz="19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Signed long</a:t>
                      </a:r>
                      <a:endParaRPr lang="en-IN" sz="19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9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IN" sz="1900" b="1" i="1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Unsigned long</a:t>
                      </a:r>
                      <a:endParaRPr lang="en-IN" sz="19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900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IN" sz="1900" b="1" i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Signed long </a:t>
                      </a:r>
                      <a:r>
                        <a:rPr lang="en-US" sz="19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IN" sz="1900" b="1" i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Unsigned long</a:t>
                      </a:r>
                      <a:r>
                        <a:rPr lang="en-US" sz="1900" baseline="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900" baseline="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9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IN" sz="1900" b="1" i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IN" sz="19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IN" sz="19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9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900" b="1" i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IN" sz="1900" b="1" i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en-IN" sz="19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IN" sz="19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IN" sz="19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00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2118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index represents the position number of an array’s element.</a:t>
            </a:r>
          </a:p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array(‘i’, [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101, 102, 103, 104, 105])</a:t>
            </a:r>
            <a:endParaRPr lang="en-US" sz="2667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2819401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 always starts with 0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15201" y="2039700"/>
            <a:ext cx="4256689" cy="7487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interpreter allocates 5 blocks of memory and stores the elements</a:t>
            </a:r>
            <a:endParaRPr lang="en-IN" sz="2133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080000" y="2717800"/>
            <a:ext cx="22352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828800" y="35306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828800" y="39370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28800" y="50546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828800" y="5461000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 smtClean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113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80264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667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array(‘i’, [101, 102, 103, 104, 105])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667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57600" y="2629747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657600" y="3036147"/>
          <a:ext cx="8128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sz="2400" dirty="0" smtClean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sz="24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51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Array using for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90424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array(‘i’, [101, 102, 103, 104, 105])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element in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2400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48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Array using while loop</a:t>
            </a:r>
            <a:endParaRPr lang="en-IN" sz="48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60960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4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array(‘i’, [101, 102, 103, 104, 105])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017563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PYTHON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ARRAY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append ( 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add an element at the end of the existing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array_name.append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020" y="3429001"/>
            <a:ext cx="28591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 of Array Class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2881212" y="2819404"/>
            <a:ext cx="413366" cy="609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02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User input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from array import *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= array(‘i’, [ ])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(input(“How many elements? ”))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i in range(n)</a:t>
            </a:r>
            <a:r>
              <a:rPr lang="en-US" sz="2667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stu_roll.append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(input(“Enter Element: ”)))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i in range(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2667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[i])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83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insert( 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This method is used to insert an element in a particular position of the existing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array_name.insert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75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 ( 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remove last element from the existing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array_name.pop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24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 (n)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remove an element specified by position number, from the existing array and returns removed element.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array_name.pop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position_number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04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remove( 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remove first occurrence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given element from the existing array. If it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doesn’t found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element, shows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array_name.remove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57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index( 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returns position number of first occurrence of given element in the array. If it doesn’t found the element, shows 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array_name.index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(element)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63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reverse ( 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reverse the order of elements in the array.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array_name.reverse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8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extend( )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append another array or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 at the end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the array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array_name.extend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6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Slicing on Arrays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Slicing on arrays can be used to retrieve a piece of the array that contains a group of elements. Slicing is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useful to retrieve a range of elements.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new_array_name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start:stop:stepsize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45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ALL AT ONE GLANCE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533"/>
            <a:ext cx="10515600" cy="5071534"/>
          </a:xfrm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TYPE OF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1-D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IMPORT ARRAY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CREATE-INITIALISE-1D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EMPTY 1-D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TYPE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ACCESSING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METHODS-&gt;</a:t>
            </a:r>
            <a:r>
              <a:rPr lang="en-US" sz="1600" b="1" spc="300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append-insert-pop-remove-index-reverse-index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USER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SLICING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0142"/>
            <a:ext cx="12192000" cy="61478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2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ARRAY</a:t>
            </a: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PYTHON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0142"/>
            <a:ext cx="12192000" cy="61478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72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17193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Python, Array is an object that provide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mechanism for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storing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several data items with only one identifier, thereby simplifying the task of data management.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beneficial if you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need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store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group of elements of same 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Python, Arrays can increase or decrease their size dynamically. 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0" y="2973625"/>
            <a:ext cx="3206161" cy="21215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1" y="2973625"/>
            <a:ext cx="3210559" cy="2139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1" y="5021183"/>
            <a:ext cx="218681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of Students</a:t>
            </a:r>
            <a:endParaRPr lang="en-IN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76800" y="5005625"/>
            <a:ext cx="24609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of Employees</a:t>
            </a:r>
            <a:endParaRPr lang="en-IN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615226"/>
            <a:ext cx="4118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of Integer- 10, 2, 40, 5, 6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of Float – 15.4, 25.4, 6.5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04" y="3081791"/>
            <a:ext cx="3240696" cy="20254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50770" y="5005625"/>
            <a:ext cx="18229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Group of Dogs</a:t>
            </a:r>
            <a:endParaRPr lang="en-IN" sz="2133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69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27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4200"/>
            <a:ext cx="109728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Arrays can store only one type of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Python, The size of array is not fixed. Array can increase or decrease their size dynamically.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 and List are not same.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 uses less memory than List.</a:t>
            </a:r>
            <a:endParaRPr lang="en-IN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17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we need Array ?</a:t>
            </a:r>
            <a:endParaRPr lang="en-US" sz="48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193800"/>
            <a:ext cx="37592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101, 102, 103, 104, 105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stu1_roll = 101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stu2_roll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102</a:t>
            </a:r>
            <a:endParaRPr lang="en-US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stu3_roll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103</a:t>
            </a:r>
            <a:endParaRPr lang="en-US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stu4_roll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104</a:t>
            </a:r>
            <a:endParaRPr lang="en-US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stu5_roll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105</a:t>
            </a:r>
          </a:p>
          <a:p>
            <a:pPr marL="0" indent="0">
              <a:buNone/>
            </a:pPr>
            <a:endParaRPr lang="en-US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print(stu1_roll)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print(stu2_roll)</a:t>
            </a:r>
            <a:endParaRPr lang="en-IN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print(stu3_roll)</a:t>
            </a:r>
            <a:endParaRPr lang="en-IN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print(stu4_roll)</a:t>
            </a:r>
            <a:endParaRPr lang="en-IN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print(stu5_roll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133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81600" y="1193800"/>
            <a:ext cx="6400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101, 102, 103, 104, </a:t>
            </a:r>
            <a:r>
              <a:rPr lang="en-US" sz="2133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105</a:t>
            </a:r>
          </a:p>
          <a:p>
            <a:pPr marL="0" indent="0">
              <a:buNone/>
            </a:pPr>
            <a:r>
              <a:rPr lang="en-US" sz="2133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array(‘i’, [</a:t>
            </a:r>
            <a:r>
              <a:rPr lang="en-US" sz="2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101,102,103,104,105])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 element in </a:t>
            </a:r>
            <a:r>
              <a:rPr lang="en-US" sz="2133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33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print(element)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149600" y="1701800"/>
            <a:ext cx="304800" cy="1727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V="1">
            <a:off x="3454400" y="1905000"/>
            <a:ext cx="17272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3251200" y="4038600"/>
            <a:ext cx="203200" cy="182880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V="1">
            <a:off x="3454400" y="2413000"/>
            <a:ext cx="1930400" cy="2540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245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One Dimensional Array / One D Array – Single Row Multiple Columns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Ex:- Student’s Roll Number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[101, 102, 103, 104, 105]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Multi-Dimensional Array / Multi D Array – Multiple Rows Multiple Columns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Ex:- Student’s Subject Marks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[40, 60, 70, 80, 30],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[50, 40, 60, 30, 40]</a:t>
            </a:r>
          </a:p>
          <a:p>
            <a:pPr marL="609585" lvl="1" indent="0">
              <a:buNone/>
            </a:pP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585" lvl="1" indent="0">
              <a:buNone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VVI - Python does not support Multi-Dimensional Array but we can create Multi Dimensional Array using third party packages like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3937001"/>
            <a:ext cx="24256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students Marks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4562158"/>
            <a:ext cx="249299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aseline="30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students Marks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470400" y="4167834"/>
            <a:ext cx="1016000" cy="15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4470400" y="4605179"/>
            <a:ext cx="1016000" cy="187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33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989</Words>
  <Application>Microsoft Office PowerPoint</Application>
  <PresentationFormat>Widescreen</PresentationFormat>
  <Paragraphs>278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Algerian</vt:lpstr>
      <vt:lpstr>Arial</vt:lpstr>
      <vt:lpstr>Arial Black</vt:lpstr>
      <vt:lpstr>Arial Rounded MT Bold</vt:lpstr>
      <vt:lpstr>Calibri</vt:lpstr>
      <vt:lpstr>Calibri Light</vt:lpstr>
      <vt:lpstr>Times New Roman</vt:lpstr>
      <vt:lpstr>Wingdings</vt:lpstr>
      <vt:lpstr>Office Theme</vt:lpstr>
      <vt:lpstr>WELCOME  IN HARIOM DEFENSIVE TECHNOLOGY</vt:lpstr>
      <vt:lpstr>PYTHON (ARRAY) </vt:lpstr>
      <vt:lpstr>ALL AT ONE GLANCE</vt:lpstr>
      <vt:lpstr>AGENDA</vt:lpstr>
      <vt:lpstr>PowerPoint Presentation</vt:lpstr>
      <vt:lpstr>Array</vt:lpstr>
      <vt:lpstr>PowerPoint Presentation</vt:lpstr>
      <vt:lpstr>Why we need Array ?</vt:lpstr>
      <vt:lpstr>Type of Array</vt:lpstr>
      <vt:lpstr>One Dimensional Array</vt:lpstr>
      <vt:lpstr>Import Array Module</vt:lpstr>
      <vt:lpstr>Creating and Initializing One-D Array</vt:lpstr>
      <vt:lpstr>Creating and Initializing One-D Array</vt:lpstr>
      <vt:lpstr>Creating Empty One-D Array</vt:lpstr>
      <vt:lpstr>Type Code</vt:lpstr>
      <vt:lpstr>index</vt:lpstr>
      <vt:lpstr>Accessing One-D Array Elements</vt:lpstr>
      <vt:lpstr>Accessing Array using for loop</vt:lpstr>
      <vt:lpstr>Accessing Array using while loop</vt:lpstr>
      <vt:lpstr>append ( )</vt:lpstr>
      <vt:lpstr>Getting User input</vt:lpstr>
      <vt:lpstr>insert( )</vt:lpstr>
      <vt:lpstr>pop ( )</vt:lpstr>
      <vt:lpstr>pop (n)</vt:lpstr>
      <vt:lpstr>remove( )</vt:lpstr>
      <vt:lpstr>index( )</vt:lpstr>
      <vt:lpstr>reverse ( )</vt:lpstr>
      <vt:lpstr>extend( )</vt:lpstr>
      <vt:lpstr>Slicing on Arrays</vt:lpstr>
      <vt:lpstr>PowerPoint Presentation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145</cp:revision>
  <dcterms:created xsi:type="dcterms:W3CDTF">2021-06-04T21:21:12Z</dcterms:created>
  <dcterms:modified xsi:type="dcterms:W3CDTF">2021-10-04T15:30:11Z</dcterms:modified>
</cp:coreProperties>
</file>