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26"/>
  </p:notesMasterIdLst>
  <p:handoutMasterIdLst>
    <p:handoutMasterId r:id="rId27"/>
  </p:handoutMasterIdLst>
  <p:sldIdLst>
    <p:sldId id="256" r:id="rId5"/>
    <p:sldId id="277" r:id="rId6"/>
    <p:sldId id="261" r:id="rId7"/>
    <p:sldId id="262" r:id="rId8"/>
    <p:sldId id="289" r:id="rId9"/>
    <p:sldId id="264" r:id="rId10"/>
    <p:sldId id="258" r:id="rId11"/>
    <p:sldId id="278" r:id="rId12"/>
    <p:sldId id="266" r:id="rId13"/>
    <p:sldId id="292" r:id="rId14"/>
    <p:sldId id="268" r:id="rId15"/>
    <p:sldId id="280" r:id="rId16"/>
    <p:sldId id="270" r:id="rId17"/>
    <p:sldId id="293" r:id="rId18"/>
    <p:sldId id="294" r:id="rId19"/>
    <p:sldId id="260" r:id="rId20"/>
    <p:sldId id="282" r:id="rId21"/>
    <p:sldId id="283" r:id="rId22"/>
    <p:sldId id="290" r:id="rId23"/>
    <p:sldId id="275" r:id="rId24"/>
    <p:sldId id="276"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14"/>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viewProps" Target="viewProps.xml"/><Relationship Id="rId8" Type="http://schemas.openxmlformats.org/officeDocument/2006/relationships/slide" Target="slides/slide4.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lumMod val="75000"/>
              </a:schemeClr>
            </a:solidFill>
            <a:ln>
              <a:noFill/>
            </a:ln>
            <a:effectLst/>
          </c:spPr>
          <c:invertIfNegative val="0"/>
          <c:cat>
            <c:strRef>
              <c:f>Sheet1!$A$2:$A$5</c:f>
              <c:strCache>
                <c:ptCount val="4"/>
                <c:pt idx="0">
                  <c:v>20XX</c:v>
                </c:pt>
                <c:pt idx="1">
                  <c:v>20XX</c:v>
                </c:pt>
                <c:pt idx="2">
                  <c:v>20XX</c:v>
                </c:pt>
                <c:pt idx="3">
                  <c:v>20XX</c:v>
                </c:pt>
              </c:strCache>
            </c:strRef>
          </c:cat>
          <c:val>
            <c:numRef>
              <c:f>Sheet1!$B$2:$B$5</c:f>
              <c:numCache>
                <c:formatCode>[$$-409]#,##0</c:formatCode>
                <c:ptCount val="4"/>
                <c:pt idx="0">
                  <c:v>10000</c:v>
                </c:pt>
                <c:pt idx="1">
                  <c:v>20000</c:v>
                </c:pt>
                <c:pt idx="2">
                  <c:v>30000</c:v>
                </c:pt>
                <c:pt idx="3">
                  <c:v>40000</c:v>
                </c:pt>
              </c:numCache>
            </c:numRef>
          </c:val>
          <c:extLst>
            <c:ext xmlns:c16="http://schemas.microsoft.com/office/drawing/2014/chart" uri="{C3380CC4-5D6E-409C-BE32-E72D297353CC}">
              <c16:uniqueId val="{00000000-0B80-4025-ABCB-85931C353E85}"/>
            </c:ext>
          </c:extLst>
        </c:ser>
        <c:dLbls>
          <c:showLegendKey val="0"/>
          <c:showVal val="0"/>
          <c:showCatName val="0"/>
          <c:showSerName val="0"/>
          <c:showPercent val="0"/>
          <c:showBubbleSize val="0"/>
        </c:dLbls>
        <c:gapWidth val="118"/>
        <c:overlap val="-3"/>
        <c:axId val="694597680"/>
        <c:axId val="694598992"/>
      </c:barChart>
      <c:catAx>
        <c:axId val="6945976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94598992"/>
        <c:crosses val="autoZero"/>
        <c:auto val="1"/>
        <c:lblAlgn val="ctr"/>
        <c:lblOffset val="100"/>
        <c:noMultiLvlLbl val="0"/>
      </c:catAx>
      <c:valAx>
        <c:axId val="694598992"/>
        <c:scaling>
          <c:orientation val="minMax"/>
          <c:max val="40000"/>
        </c:scaling>
        <c:delete val="0"/>
        <c:axPos val="l"/>
        <c:majorGridlines>
          <c:spPr>
            <a:ln w="9525" cap="flat" cmpd="sng" algn="ctr">
              <a:solidFill>
                <a:schemeClr val="accent1">
                  <a:lumMod val="75000"/>
                </a:schemeClr>
              </a:solidFill>
              <a:round/>
            </a:ln>
            <a:effectLst/>
          </c:spPr>
        </c:majorGridlines>
        <c:numFmt formatCode="[$$-409]#,##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94597680"/>
        <c:crosses val="autoZero"/>
        <c:crossBetween val="between"/>
        <c:majorUnit val="10000"/>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D053-449F-8EEE-DAFE02C9D55A}"/>
              </c:ext>
            </c:extLst>
          </c:dPt>
          <c:dPt>
            <c:idx val="1"/>
            <c:bubble3D val="0"/>
            <c:spPr>
              <a:solidFill>
                <a:schemeClr val="accent1"/>
              </a:solidFill>
              <a:ln w="19050">
                <a:noFill/>
              </a:ln>
              <a:effectLst/>
            </c:spPr>
            <c:extLst>
              <c:ext xmlns:c16="http://schemas.microsoft.com/office/drawing/2014/chart" uri="{C3380CC4-5D6E-409C-BE32-E72D297353CC}">
                <c16:uniqueId val="{00000003-D053-449F-8EEE-DAFE02C9D55A}"/>
              </c:ext>
            </c:extLst>
          </c:dPt>
          <c:dPt>
            <c:idx val="2"/>
            <c:bubble3D val="0"/>
            <c:spPr>
              <a:solidFill>
                <a:schemeClr val="accent1">
                  <a:lumMod val="75000"/>
                </a:schemeClr>
              </a:solidFill>
              <a:ln w="19050">
                <a:noFill/>
              </a:ln>
              <a:effectLst/>
            </c:spPr>
            <c:extLst>
              <c:ext xmlns:c16="http://schemas.microsoft.com/office/drawing/2014/chart" uri="{C3380CC4-5D6E-409C-BE32-E72D297353CC}">
                <c16:uniqueId val="{00000005-D053-449F-8EEE-DAFE02C9D55A}"/>
              </c:ext>
            </c:extLst>
          </c:dPt>
          <c:dPt>
            <c:idx val="3"/>
            <c:bubble3D val="0"/>
            <c:spPr>
              <a:solidFill>
                <a:schemeClr val="accent1"/>
              </a:solidFill>
              <a:ln w="19050">
                <a:noFill/>
              </a:ln>
              <a:effectLst/>
            </c:spPr>
            <c:extLst>
              <c:ext xmlns:c16="http://schemas.microsoft.com/office/drawing/2014/chart" uri="{C3380CC4-5D6E-409C-BE32-E72D297353CC}">
                <c16:uniqueId val="{00000007-D053-449F-8EEE-DAFE02C9D55A}"/>
              </c:ext>
            </c:extLst>
          </c:dPt>
          <c:cat>
            <c:strRef>
              <c:f>Sheet1!$A$2:$A$5</c:f>
              <c:strCache>
                <c:ptCount val="4"/>
                <c:pt idx="0">
                  <c:v>Part 1</c:v>
                </c:pt>
                <c:pt idx="1">
                  <c:v>Part 2</c:v>
                </c:pt>
                <c:pt idx="2">
                  <c:v>Part 3</c:v>
                </c:pt>
                <c:pt idx="3">
                  <c:v>Part 4</c:v>
                </c:pt>
              </c:strCache>
            </c:strRef>
          </c:cat>
          <c:val>
            <c:numRef>
              <c:f>Sheet1!$B$2:$B$5</c:f>
              <c:numCache>
                <c:formatCode>General</c:formatCode>
                <c:ptCount val="4"/>
                <c:pt idx="0">
                  <c:v>82000</c:v>
                </c:pt>
                <c:pt idx="1">
                  <c:v>32000</c:v>
                </c:pt>
                <c:pt idx="2">
                  <c:v>14000</c:v>
                </c:pt>
                <c:pt idx="3">
                  <c:v>12000</c:v>
                </c:pt>
              </c:numCache>
            </c:numRef>
          </c:val>
          <c:extLst>
            <c:ext xmlns:c16="http://schemas.microsoft.com/office/drawing/2014/chart" uri="{C3380CC4-5D6E-409C-BE32-E72D297353CC}">
              <c16:uniqueId val="{00000008-D053-449F-8EEE-DAFE02C9D55A}"/>
            </c:ext>
          </c:extLst>
        </c:ser>
        <c:dLbls>
          <c:showLegendKey val="0"/>
          <c:showVal val="0"/>
          <c:showCatName val="0"/>
          <c:showSerName val="0"/>
          <c:showPercent val="0"/>
          <c:showBubbleSize val="0"/>
          <c:showLeaderLines val="0"/>
        </c:dLbls>
        <c:firstSliceAng val="16"/>
        <c:holeSize val="8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doughnutChart>
        <c:varyColors val="1"/>
        <c:ser>
          <c:idx val="0"/>
          <c:order val="0"/>
          <c:tx>
            <c:strRef>
              <c:f>Sheet1!$B$1</c:f>
              <c:strCache>
                <c:ptCount val="1"/>
                <c:pt idx="0">
                  <c:v>Sales</c:v>
                </c:pt>
              </c:strCache>
            </c:strRef>
          </c:tx>
          <c:spPr>
            <a:solidFill>
              <a:schemeClr val="bg1">
                <a:lumMod val="75000"/>
              </a:schemeClr>
            </a:solidFill>
            <a:ln>
              <a:noFill/>
            </a:ln>
          </c:spPr>
          <c:dPt>
            <c:idx val="0"/>
            <c:bubble3D val="0"/>
            <c:spPr>
              <a:solidFill>
                <a:schemeClr val="accent1"/>
              </a:solidFill>
              <a:ln w="19050">
                <a:noFill/>
              </a:ln>
              <a:effectLst/>
            </c:spPr>
            <c:extLst>
              <c:ext xmlns:c16="http://schemas.microsoft.com/office/drawing/2014/chart" uri="{C3380CC4-5D6E-409C-BE32-E72D297353CC}">
                <c16:uniqueId val="{00000001-68FD-4EB0-96B7-77E7434B1C75}"/>
              </c:ext>
            </c:extLst>
          </c:dPt>
          <c:dPt>
            <c:idx val="1"/>
            <c:bubble3D val="0"/>
            <c:spPr>
              <a:solidFill>
                <a:schemeClr val="accent1"/>
              </a:solidFill>
              <a:ln w="19050">
                <a:noFill/>
              </a:ln>
              <a:effectLst/>
            </c:spPr>
            <c:extLst>
              <c:ext xmlns:c16="http://schemas.microsoft.com/office/drawing/2014/chart" uri="{C3380CC4-5D6E-409C-BE32-E72D297353CC}">
                <c16:uniqueId val="{00000003-68FD-4EB0-96B7-77E7434B1C75}"/>
              </c:ext>
            </c:extLst>
          </c:dPt>
          <c:dPt>
            <c:idx val="2"/>
            <c:bubble3D val="0"/>
            <c:spPr>
              <a:solidFill>
                <a:schemeClr val="accent1"/>
              </a:solidFill>
              <a:ln w="19050">
                <a:noFill/>
              </a:ln>
              <a:effectLst/>
            </c:spPr>
            <c:extLst>
              <c:ext xmlns:c16="http://schemas.microsoft.com/office/drawing/2014/chart" uri="{C3380CC4-5D6E-409C-BE32-E72D297353CC}">
                <c16:uniqueId val="{00000005-68FD-4EB0-96B7-77E7434B1C75}"/>
              </c:ext>
            </c:extLst>
          </c:dPt>
          <c:dPt>
            <c:idx val="3"/>
            <c:bubble3D val="0"/>
            <c:spPr>
              <a:solidFill>
                <a:schemeClr val="accent1">
                  <a:lumMod val="75000"/>
                </a:schemeClr>
              </a:solidFill>
              <a:ln w="19050">
                <a:noFill/>
              </a:ln>
              <a:effectLst/>
            </c:spPr>
            <c:extLst>
              <c:ext xmlns:c16="http://schemas.microsoft.com/office/drawing/2014/chart" uri="{C3380CC4-5D6E-409C-BE32-E72D297353CC}">
                <c16:uniqueId val="{00000007-68FD-4EB0-96B7-77E7434B1C75}"/>
              </c:ext>
            </c:extLst>
          </c:dPt>
          <c:cat>
            <c:strRef>
              <c:f>Sheet1!$A$2:$A$5</c:f>
              <c:strCache>
                <c:ptCount val="4"/>
                <c:pt idx="0">
                  <c:v>Part 1</c:v>
                </c:pt>
                <c:pt idx="1">
                  <c:v>Part 2</c:v>
                </c:pt>
                <c:pt idx="2">
                  <c:v>Part 3</c:v>
                </c:pt>
                <c:pt idx="3">
                  <c:v>Part 4</c:v>
                </c:pt>
              </c:strCache>
            </c:strRef>
          </c:cat>
          <c:val>
            <c:numRef>
              <c:f>Sheet1!$B$2:$B$5</c:f>
              <c:numCache>
                <c:formatCode>General</c:formatCode>
                <c:ptCount val="4"/>
                <c:pt idx="0">
                  <c:v>82000</c:v>
                </c:pt>
                <c:pt idx="1">
                  <c:v>32000</c:v>
                </c:pt>
                <c:pt idx="2">
                  <c:v>14000</c:v>
                </c:pt>
                <c:pt idx="3">
                  <c:v>12000</c:v>
                </c:pt>
              </c:numCache>
            </c:numRef>
          </c:val>
          <c:extLst>
            <c:ext xmlns:c16="http://schemas.microsoft.com/office/drawing/2014/chart" uri="{C3380CC4-5D6E-409C-BE32-E72D297353CC}">
              <c16:uniqueId val="{00000008-68FD-4EB0-96B7-77E7434B1C75}"/>
            </c:ext>
          </c:extLst>
        </c:ser>
        <c:dLbls>
          <c:showLegendKey val="0"/>
          <c:showVal val="0"/>
          <c:showCatName val="0"/>
          <c:showSerName val="0"/>
          <c:showPercent val="0"/>
          <c:showBubbleSize val="0"/>
          <c:showLeaderLines val="0"/>
        </c:dLbls>
        <c:firstSliceAng val="16"/>
        <c:holeSize val="8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accent1">
                  <a:lumMod val="75000"/>
                </a:schemeClr>
              </a:solidFill>
              <a:ln w="19050">
                <a:noFill/>
              </a:ln>
              <a:effectLst/>
            </c:spPr>
            <c:extLst>
              <c:ext xmlns:c16="http://schemas.microsoft.com/office/drawing/2014/chart" uri="{C3380CC4-5D6E-409C-BE32-E72D297353CC}">
                <c16:uniqueId val="{00000001-F8DE-4407-9084-86239413ECEC}"/>
              </c:ext>
            </c:extLst>
          </c:dPt>
          <c:dPt>
            <c:idx val="1"/>
            <c:bubble3D val="0"/>
            <c:spPr>
              <a:solidFill>
                <a:schemeClr val="accent1"/>
              </a:solidFill>
              <a:ln w="19050">
                <a:noFill/>
              </a:ln>
              <a:effectLst/>
            </c:spPr>
            <c:extLst>
              <c:ext xmlns:c16="http://schemas.microsoft.com/office/drawing/2014/chart" uri="{C3380CC4-5D6E-409C-BE32-E72D297353CC}">
                <c16:uniqueId val="{00000003-F8DE-4407-9084-86239413ECEC}"/>
              </c:ext>
            </c:extLst>
          </c:dPt>
          <c:dPt>
            <c:idx val="2"/>
            <c:bubble3D val="0"/>
            <c:spPr>
              <a:solidFill>
                <a:schemeClr val="accent1"/>
              </a:solidFill>
              <a:ln w="19050">
                <a:noFill/>
              </a:ln>
              <a:effectLst/>
            </c:spPr>
            <c:extLst>
              <c:ext xmlns:c16="http://schemas.microsoft.com/office/drawing/2014/chart" uri="{C3380CC4-5D6E-409C-BE32-E72D297353CC}">
                <c16:uniqueId val="{00000005-F8DE-4407-9084-86239413ECEC}"/>
              </c:ext>
            </c:extLst>
          </c:dPt>
          <c:dPt>
            <c:idx val="3"/>
            <c:bubble3D val="0"/>
            <c:spPr>
              <a:solidFill>
                <a:schemeClr val="accent1"/>
              </a:solidFill>
              <a:ln w="19050">
                <a:noFill/>
              </a:ln>
              <a:effectLst/>
            </c:spPr>
            <c:extLst>
              <c:ext xmlns:c16="http://schemas.microsoft.com/office/drawing/2014/chart" uri="{C3380CC4-5D6E-409C-BE32-E72D297353CC}">
                <c16:uniqueId val="{00000007-F8DE-4407-9084-86239413ECEC}"/>
              </c:ext>
            </c:extLst>
          </c:dPt>
          <c:cat>
            <c:strRef>
              <c:f>Sheet1!$A$2:$A$5</c:f>
              <c:strCache>
                <c:ptCount val="4"/>
                <c:pt idx="0">
                  <c:v>Part 1</c:v>
                </c:pt>
                <c:pt idx="1">
                  <c:v>Part 2</c:v>
                </c:pt>
                <c:pt idx="2">
                  <c:v>Part 3</c:v>
                </c:pt>
                <c:pt idx="3">
                  <c:v>Part 4</c:v>
                </c:pt>
              </c:strCache>
            </c:strRef>
          </c:cat>
          <c:val>
            <c:numRef>
              <c:f>Sheet1!$B$2:$B$5</c:f>
              <c:numCache>
                <c:formatCode>General</c:formatCode>
                <c:ptCount val="4"/>
                <c:pt idx="0">
                  <c:v>82000</c:v>
                </c:pt>
                <c:pt idx="1">
                  <c:v>32000</c:v>
                </c:pt>
                <c:pt idx="2">
                  <c:v>14000</c:v>
                </c:pt>
                <c:pt idx="3">
                  <c:v>12000</c:v>
                </c:pt>
              </c:numCache>
            </c:numRef>
          </c:val>
          <c:extLst>
            <c:ext xmlns:c16="http://schemas.microsoft.com/office/drawing/2014/chart" uri="{C3380CC4-5D6E-409C-BE32-E72D297353CC}">
              <c16:uniqueId val="{00000008-F8DE-4407-9084-86239413ECEC}"/>
            </c:ext>
          </c:extLst>
        </c:ser>
        <c:dLbls>
          <c:showLegendKey val="0"/>
          <c:showVal val="0"/>
          <c:showCatName val="0"/>
          <c:showSerName val="0"/>
          <c:showPercent val="0"/>
          <c:showBubbleSize val="0"/>
          <c:showLeaderLines val="0"/>
        </c:dLbls>
        <c:firstSliceAng val="16"/>
        <c:holeSize val="8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7D2F-44F6-B0B4-AE7D2AD35A4D}"/>
              </c:ext>
            </c:extLst>
          </c:dPt>
          <c:dPt>
            <c:idx val="1"/>
            <c:bubble3D val="0"/>
            <c:spPr>
              <a:solidFill>
                <a:schemeClr val="accent1">
                  <a:lumMod val="75000"/>
                </a:schemeClr>
              </a:solidFill>
              <a:ln w="19050">
                <a:noFill/>
              </a:ln>
              <a:effectLst/>
            </c:spPr>
            <c:extLst>
              <c:ext xmlns:c16="http://schemas.microsoft.com/office/drawing/2014/chart" uri="{C3380CC4-5D6E-409C-BE32-E72D297353CC}">
                <c16:uniqueId val="{00000003-7D2F-44F6-B0B4-AE7D2AD35A4D}"/>
              </c:ext>
            </c:extLst>
          </c:dPt>
          <c:dPt>
            <c:idx val="2"/>
            <c:bubble3D val="0"/>
            <c:spPr>
              <a:solidFill>
                <a:schemeClr val="accent1"/>
              </a:solidFill>
              <a:ln w="19050">
                <a:noFill/>
              </a:ln>
              <a:effectLst/>
            </c:spPr>
            <c:extLst>
              <c:ext xmlns:c16="http://schemas.microsoft.com/office/drawing/2014/chart" uri="{C3380CC4-5D6E-409C-BE32-E72D297353CC}">
                <c16:uniqueId val="{00000005-7D2F-44F6-B0B4-AE7D2AD35A4D}"/>
              </c:ext>
            </c:extLst>
          </c:dPt>
          <c:dPt>
            <c:idx val="3"/>
            <c:bubble3D val="0"/>
            <c:spPr>
              <a:solidFill>
                <a:schemeClr val="accent1"/>
              </a:solidFill>
              <a:ln w="19050">
                <a:noFill/>
              </a:ln>
              <a:effectLst/>
            </c:spPr>
            <c:extLst>
              <c:ext xmlns:c16="http://schemas.microsoft.com/office/drawing/2014/chart" uri="{C3380CC4-5D6E-409C-BE32-E72D297353CC}">
                <c16:uniqueId val="{00000007-7D2F-44F6-B0B4-AE7D2AD35A4D}"/>
              </c:ext>
            </c:extLst>
          </c:dPt>
          <c:cat>
            <c:strRef>
              <c:f>Sheet1!$A$2:$A$5</c:f>
              <c:strCache>
                <c:ptCount val="4"/>
                <c:pt idx="0">
                  <c:v>Part 1</c:v>
                </c:pt>
                <c:pt idx="1">
                  <c:v>Part 2</c:v>
                </c:pt>
                <c:pt idx="2">
                  <c:v>Part 3</c:v>
                </c:pt>
                <c:pt idx="3">
                  <c:v>Part 4</c:v>
                </c:pt>
              </c:strCache>
            </c:strRef>
          </c:cat>
          <c:val>
            <c:numRef>
              <c:f>Sheet1!$B$2:$B$5</c:f>
              <c:numCache>
                <c:formatCode>General</c:formatCode>
                <c:ptCount val="4"/>
                <c:pt idx="0">
                  <c:v>82000</c:v>
                </c:pt>
                <c:pt idx="1">
                  <c:v>32000</c:v>
                </c:pt>
                <c:pt idx="2">
                  <c:v>14000</c:v>
                </c:pt>
                <c:pt idx="3">
                  <c:v>12000</c:v>
                </c:pt>
              </c:numCache>
            </c:numRef>
          </c:val>
          <c:extLst>
            <c:ext xmlns:c16="http://schemas.microsoft.com/office/drawing/2014/chart" uri="{C3380CC4-5D6E-409C-BE32-E72D297353CC}">
              <c16:uniqueId val="{00000008-7D2F-44F6-B0B4-AE7D2AD35A4D}"/>
            </c:ext>
          </c:extLst>
        </c:ser>
        <c:dLbls>
          <c:showLegendKey val="0"/>
          <c:showVal val="0"/>
          <c:showCatName val="0"/>
          <c:showSerName val="0"/>
          <c:showPercent val="0"/>
          <c:showBubbleSize val="0"/>
          <c:showLeaderLines val="0"/>
        </c:dLbls>
        <c:firstSliceAng val="16"/>
        <c:holeSize val="8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9/4/2021</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9/4/2021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2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26.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gn="ctr">
              <a:lnSpc>
                <a:spcPct val="100000"/>
              </a:lnSpc>
              <a:buNone/>
              <a:defRPr sz="1400" cap="none" spc="50" baseline="0">
                <a:solidFill>
                  <a:schemeClr val="tx1">
                    <a:lumMod val="75000"/>
                    <a:lumOff val="25000"/>
                  </a:schemeClr>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Quadrant">
    <p:spTree>
      <p:nvGrpSpPr>
        <p:cNvPr id="1" name=""/>
        <p:cNvGrpSpPr/>
        <p:nvPr/>
      </p:nvGrpSpPr>
      <p:grpSpPr>
        <a:xfrm>
          <a:off x="0" y="0"/>
          <a:ext cx="0" cy="0"/>
          <a:chOff x="0" y="0"/>
          <a:chExt cx="0" cy="0"/>
        </a:xfrm>
      </p:grpSpPr>
      <p:sp>
        <p:nvSpPr>
          <p:cNvPr id="27" name="Title 1">
            <a:extLst>
              <a:ext uri="{FF2B5EF4-FFF2-40B4-BE49-F238E27FC236}">
                <a16:creationId xmlns:a16="http://schemas.microsoft.com/office/drawing/2014/main" id="{B495A4C6-232E-4A1A-B575-7EF7F414FDF6}"/>
              </a:ext>
            </a:extLst>
          </p:cNvPr>
          <p:cNvSpPr>
            <a:spLocks noGrp="1"/>
          </p:cNvSpPr>
          <p:nvPr>
            <p:ph type="title" hasCustomPrompt="1"/>
          </p:nvPr>
        </p:nvSpPr>
        <p:spPr>
          <a:xfrm>
            <a:off x="838200" y="365125"/>
            <a:ext cx="10515600" cy="1325563"/>
          </a:xfrm>
        </p:spPr>
        <p:txBody>
          <a:bodyPr>
            <a:normAutofit/>
          </a:bodyPr>
          <a:lstStyle>
            <a:lvl1pPr algn="l">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4">
            <a:extLst>
              <a:ext uri="{FF2B5EF4-FFF2-40B4-BE49-F238E27FC236}">
                <a16:creationId xmlns:a16="http://schemas.microsoft.com/office/drawing/2014/main" id="{2B4C6F7E-40F0-42B1-AFE0-D3C95660E0DC}"/>
              </a:ext>
            </a:extLst>
          </p:cNvPr>
          <p:cNvSpPr>
            <a:spLocks noGrp="1"/>
          </p:cNvSpPr>
          <p:nvPr>
            <p:ph type="body" sz="quarter" idx="15" hasCustomPrompt="1"/>
          </p:nvPr>
        </p:nvSpPr>
        <p:spPr>
          <a:xfrm>
            <a:off x="5242517" y="1599947"/>
            <a:ext cx="1706965" cy="492025"/>
          </a:xfrm>
          <a:prstGeom prst="rect">
            <a:avLst/>
          </a:prstGeom>
        </p:spPr>
        <p:txBody>
          <a:bodyPr anchor="ctr">
            <a:normAutofit/>
          </a:bodyPr>
          <a:lstStyle>
            <a:lvl1pPr marL="0" indent="0" algn="ctr">
              <a:lnSpc>
                <a:spcPct val="100000"/>
              </a:lnSpc>
              <a:buNone/>
              <a:defRPr sz="1400" cap="all" spc="0" baseline="0">
                <a:solidFill>
                  <a:schemeClr val="tx1">
                    <a:lumMod val="75000"/>
                    <a:lumOff val="25000"/>
                  </a:schemeClr>
                </a:solidFill>
                <a:latin typeface="+mj-lt"/>
              </a:defRPr>
            </a:lvl1pPr>
          </a:lstStyle>
          <a:p>
            <a:pPr lvl="0"/>
            <a:r>
              <a:rPr lang="en-US"/>
              <a:t>Click to add name</a:t>
            </a:r>
          </a:p>
        </p:txBody>
      </p:sp>
      <p:sp>
        <p:nvSpPr>
          <p:cNvPr id="18" name="Text Placeholder 14">
            <a:extLst>
              <a:ext uri="{FF2B5EF4-FFF2-40B4-BE49-F238E27FC236}">
                <a16:creationId xmlns:a16="http://schemas.microsoft.com/office/drawing/2014/main" id="{42EE46E3-709F-4AE9-AECE-FD647B6DCFDE}"/>
              </a:ext>
            </a:extLst>
          </p:cNvPr>
          <p:cNvSpPr>
            <a:spLocks noGrp="1"/>
          </p:cNvSpPr>
          <p:nvPr>
            <p:ph type="body" sz="quarter" idx="20" hasCustomPrompt="1"/>
          </p:nvPr>
        </p:nvSpPr>
        <p:spPr>
          <a:xfrm>
            <a:off x="3738732" y="2378452"/>
            <a:ext cx="1183179" cy="492025"/>
          </a:xfrm>
          <a:prstGeom prst="rect">
            <a:avLst/>
          </a:prstGeom>
        </p:spPr>
        <p:txBody>
          <a:bodyPr anchor="ctr">
            <a:noAutofit/>
          </a:bodyPr>
          <a:lstStyle>
            <a:lvl1pPr marL="0" indent="0" algn="ctr">
              <a:lnSpc>
                <a:spcPct val="100000"/>
              </a:lnSpc>
              <a:buNone/>
              <a:defRPr sz="1050" cap="none" spc="0" baseline="0">
                <a:solidFill>
                  <a:schemeClr val="tx1">
                    <a:lumMod val="75000"/>
                    <a:lumOff val="25000"/>
                  </a:schemeClr>
                </a:solidFill>
                <a:latin typeface="+mn-lt"/>
              </a:defRPr>
            </a:lvl1pPr>
          </a:lstStyle>
          <a:p>
            <a:pPr lvl="0"/>
            <a:r>
              <a:rPr lang="en-US"/>
              <a:t>Click to add name</a:t>
            </a:r>
          </a:p>
        </p:txBody>
      </p:sp>
      <p:sp>
        <p:nvSpPr>
          <p:cNvPr id="26" name="Text Placeholder 14">
            <a:extLst>
              <a:ext uri="{FF2B5EF4-FFF2-40B4-BE49-F238E27FC236}">
                <a16:creationId xmlns:a16="http://schemas.microsoft.com/office/drawing/2014/main" id="{3194FB4F-01AC-4A0E-BBE2-CF2B69F6FAC0}"/>
              </a:ext>
            </a:extLst>
          </p:cNvPr>
          <p:cNvSpPr>
            <a:spLocks noGrp="1"/>
          </p:cNvSpPr>
          <p:nvPr>
            <p:ph type="body" sz="quarter" idx="26" hasCustomPrompt="1"/>
          </p:nvPr>
        </p:nvSpPr>
        <p:spPr>
          <a:xfrm>
            <a:off x="7522269" y="2169263"/>
            <a:ext cx="1706965" cy="1048575"/>
          </a:xfrm>
          <a:prstGeom prst="rect">
            <a:avLst/>
          </a:prstGeom>
        </p:spPr>
        <p:txBody>
          <a:bodyPr anchor="ctr">
            <a:noAutofit/>
          </a:bodyPr>
          <a:lstStyle>
            <a:lvl1pPr marL="0" indent="0" algn="ctr">
              <a:lnSpc>
                <a:spcPct val="100000"/>
              </a:lnSpc>
              <a:buNone/>
              <a:defRPr sz="1400" b="1" cap="all" spc="0" baseline="0">
                <a:solidFill>
                  <a:schemeClr val="tx1">
                    <a:lumMod val="75000"/>
                    <a:lumOff val="25000"/>
                  </a:schemeClr>
                </a:solidFill>
                <a:latin typeface="+mn-lt"/>
              </a:defRPr>
            </a:lvl1pPr>
          </a:lstStyle>
          <a:p>
            <a:pPr lvl="0"/>
            <a:r>
              <a:rPr lang="en-US"/>
              <a:t>Click to add name</a:t>
            </a:r>
          </a:p>
        </p:txBody>
      </p:sp>
      <p:sp>
        <p:nvSpPr>
          <p:cNvPr id="23" name="Text Placeholder 14">
            <a:extLst>
              <a:ext uri="{FF2B5EF4-FFF2-40B4-BE49-F238E27FC236}">
                <a16:creationId xmlns:a16="http://schemas.microsoft.com/office/drawing/2014/main" id="{8E76F955-6B23-4972-8E86-603F19ECF6C5}"/>
              </a:ext>
            </a:extLst>
          </p:cNvPr>
          <p:cNvSpPr>
            <a:spLocks noGrp="1"/>
          </p:cNvSpPr>
          <p:nvPr>
            <p:ph type="body" sz="quarter" idx="25" hasCustomPrompt="1"/>
          </p:nvPr>
        </p:nvSpPr>
        <p:spPr>
          <a:xfrm>
            <a:off x="921894" y="3528829"/>
            <a:ext cx="1393863" cy="492025"/>
          </a:xfrm>
          <a:prstGeom prst="rect">
            <a:avLst/>
          </a:prstGeom>
        </p:spPr>
        <p:txBody>
          <a:bodyPr anchor="ctr">
            <a:noAutofit/>
          </a:bodyPr>
          <a:lstStyle>
            <a:lvl1pPr marL="0" indent="0" algn="ctr">
              <a:lnSpc>
                <a:spcPct val="100000"/>
              </a:lnSpc>
              <a:buNone/>
              <a:defRPr sz="1400" cap="all" spc="0" baseline="0">
                <a:solidFill>
                  <a:schemeClr val="tx1">
                    <a:lumMod val="75000"/>
                    <a:lumOff val="25000"/>
                  </a:schemeClr>
                </a:solidFill>
                <a:latin typeface="+mj-lt"/>
              </a:defRPr>
            </a:lvl1pPr>
          </a:lstStyle>
          <a:p>
            <a:pPr lvl="0"/>
            <a:r>
              <a:rPr lang="en-US" dirty="0"/>
              <a:t>Click to add name</a:t>
            </a:r>
          </a:p>
        </p:txBody>
      </p:sp>
      <p:sp>
        <p:nvSpPr>
          <p:cNvPr id="17" name="Text Placeholder 14">
            <a:extLst>
              <a:ext uri="{FF2B5EF4-FFF2-40B4-BE49-F238E27FC236}">
                <a16:creationId xmlns:a16="http://schemas.microsoft.com/office/drawing/2014/main" id="{DDA77547-4FF4-4B15-96F1-DC9B00175B43}"/>
              </a:ext>
            </a:extLst>
          </p:cNvPr>
          <p:cNvSpPr>
            <a:spLocks noGrp="1"/>
          </p:cNvSpPr>
          <p:nvPr>
            <p:ph type="body" sz="quarter" idx="19" hasCustomPrompt="1"/>
          </p:nvPr>
        </p:nvSpPr>
        <p:spPr>
          <a:xfrm>
            <a:off x="9940449" y="3528829"/>
            <a:ext cx="1380681" cy="492025"/>
          </a:xfrm>
          <a:prstGeom prst="rect">
            <a:avLst/>
          </a:prstGeom>
        </p:spPr>
        <p:txBody>
          <a:bodyPr anchor="ctr">
            <a:noAutofit/>
          </a:bodyPr>
          <a:lstStyle>
            <a:lvl1pPr marL="0" indent="0" algn="ctr">
              <a:lnSpc>
                <a:spcPct val="100000"/>
              </a:lnSpc>
              <a:buNone/>
              <a:defRPr sz="1400" cap="all" spc="0" baseline="0">
                <a:solidFill>
                  <a:schemeClr val="tx1">
                    <a:lumMod val="75000"/>
                    <a:lumOff val="25000"/>
                  </a:schemeClr>
                </a:solidFill>
                <a:latin typeface="+mj-lt"/>
              </a:defRPr>
            </a:lvl1pPr>
          </a:lstStyle>
          <a:p>
            <a:pPr lvl="0"/>
            <a:r>
              <a:rPr lang="en-US"/>
              <a:t>Click to add name</a:t>
            </a:r>
          </a:p>
        </p:txBody>
      </p:sp>
      <p:sp>
        <p:nvSpPr>
          <p:cNvPr id="20" name="Text Placeholder 14">
            <a:extLst>
              <a:ext uri="{FF2B5EF4-FFF2-40B4-BE49-F238E27FC236}">
                <a16:creationId xmlns:a16="http://schemas.microsoft.com/office/drawing/2014/main" id="{6E6B6915-DFCC-44EB-9C61-6B7725D1B794}"/>
              </a:ext>
            </a:extLst>
          </p:cNvPr>
          <p:cNvSpPr>
            <a:spLocks noGrp="1"/>
          </p:cNvSpPr>
          <p:nvPr>
            <p:ph type="body" sz="quarter" idx="22" hasCustomPrompt="1"/>
          </p:nvPr>
        </p:nvSpPr>
        <p:spPr>
          <a:xfrm>
            <a:off x="2637747" y="4634331"/>
            <a:ext cx="1183179" cy="492025"/>
          </a:xfrm>
          <a:prstGeom prst="rect">
            <a:avLst/>
          </a:prstGeom>
        </p:spPr>
        <p:txBody>
          <a:bodyPr anchor="ctr">
            <a:noAutofit/>
          </a:bodyPr>
          <a:lstStyle>
            <a:lvl1pPr marL="0" indent="0" algn="ctr">
              <a:lnSpc>
                <a:spcPct val="100000"/>
              </a:lnSpc>
              <a:buNone/>
              <a:defRPr sz="1050" cap="none" spc="0" baseline="0">
                <a:solidFill>
                  <a:schemeClr val="tx1">
                    <a:lumMod val="75000"/>
                    <a:lumOff val="25000"/>
                  </a:schemeClr>
                </a:solidFill>
                <a:latin typeface="+mn-lt"/>
              </a:defRPr>
            </a:lvl1pPr>
          </a:lstStyle>
          <a:p>
            <a:pPr lvl="0"/>
            <a:r>
              <a:rPr lang="en-US" dirty="0"/>
              <a:t>Click to add name</a:t>
            </a:r>
          </a:p>
        </p:txBody>
      </p:sp>
      <p:sp>
        <p:nvSpPr>
          <p:cNvPr id="19" name="Text Placeholder 14">
            <a:extLst>
              <a:ext uri="{FF2B5EF4-FFF2-40B4-BE49-F238E27FC236}">
                <a16:creationId xmlns:a16="http://schemas.microsoft.com/office/drawing/2014/main" id="{6718CC56-7B04-41D0-A320-CCCDC20D7615}"/>
              </a:ext>
            </a:extLst>
          </p:cNvPr>
          <p:cNvSpPr>
            <a:spLocks noGrp="1"/>
          </p:cNvSpPr>
          <p:nvPr>
            <p:ph type="body" sz="quarter" idx="21" hasCustomPrompt="1"/>
          </p:nvPr>
        </p:nvSpPr>
        <p:spPr>
          <a:xfrm>
            <a:off x="4175224" y="4459860"/>
            <a:ext cx="1183179" cy="492025"/>
          </a:xfrm>
          <a:prstGeom prst="rect">
            <a:avLst/>
          </a:prstGeom>
        </p:spPr>
        <p:txBody>
          <a:bodyPr anchor="ctr">
            <a:noAutofit/>
          </a:bodyPr>
          <a:lstStyle>
            <a:lvl1pPr marL="0" indent="0" algn="ctr">
              <a:lnSpc>
                <a:spcPct val="100000"/>
              </a:lnSpc>
              <a:buNone/>
              <a:defRPr sz="1050" cap="none" spc="0" baseline="0">
                <a:solidFill>
                  <a:schemeClr val="tx1">
                    <a:lumMod val="75000"/>
                    <a:lumOff val="25000"/>
                  </a:schemeClr>
                </a:solidFill>
                <a:latin typeface="+mn-lt"/>
              </a:defRPr>
            </a:lvl1pPr>
          </a:lstStyle>
          <a:p>
            <a:pPr lvl="0"/>
            <a:r>
              <a:rPr lang="en-US" dirty="0"/>
              <a:t>Click to add name</a:t>
            </a:r>
          </a:p>
        </p:txBody>
      </p:sp>
      <p:sp>
        <p:nvSpPr>
          <p:cNvPr id="21" name="Text Placeholder 14">
            <a:extLst>
              <a:ext uri="{FF2B5EF4-FFF2-40B4-BE49-F238E27FC236}">
                <a16:creationId xmlns:a16="http://schemas.microsoft.com/office/drawing/2014/main" id="{778E1C09-B7DB-4CE7-A5B9-90BCF54448B8}"/>
              </a:ext>
            </a:extLst>
          </p:cNvPr>
          <p:cNvSpPr>
            <a:spLocks noGrp="1"/>
          </p:cNvSpPr>
          <p:nvPr>
            <p:ph type="body" sz="quarter" idx="23" hasCustomPrompt="1"/>
          </p:nvPr>
        </p:nvSpPr>
        <p:spPr>
          <a:xfrm>
            <a:off x="6552714" y="4321788"/>
            <a:ext cx="1183179" cy="492025"/>
          </a:xfrm>
          <a:prstGeom prst="rect">
            <a:avLst/>
          </a:prstGeom>
        </p:spPr>
        <p:txBody>
          <a:bodyPr anchor="ctr">
            <a:noAutofit/>
          </a:bodyPr>
          <a:lstStyle>
            <a:lvl1pPr marL="0" indent="0" algn="ctr">
              <a:lnSpc>
                <a:spcPct val="100000"/>
              </a:lnSpc>
              <a:buNone/>
              <a:defRPr sz="1050" cap="none" spc="0" baseline="0">
                <a:solidFill>
                  <a:schemeClr val="tx1">
                    <a:lumMod val="75000"/>
                    <a:lumOff val="25000"/>
                  </a:schemeClr>
                </a:solidFill>
                <a:latin typeface="+mn-lt"/>
              </a:defRPr>
            </a:lvl1pPr>
          </a:lstStyle>
          <a:p>
            <a:pPr lvl="0"/>
            <a:r>
              <a:rPr lang="en-US" dirty="0"/>
              <a:t>Click to add name</a:t>
            </a:r>
          </a:p>
        </p:txBody>
      </p:sp>
      <p:sp>
        <p:nvSpPr>
          <p:cNvPr id="16" name="Text Placeholder 14">
            <a:extLst>
              <a:ext uri="{FF2B5EF4-FFF2-40B4-BE49-F238E27FC236}">
                <a16:creationId xmlns:a16="http://schemas.microsoft.com/office/drawing/2014/main" id="{7CFA026C-42CE-4C20-9DDE-417FDF6CB43D}"/>
              </a:ext>
            </a:extLst>
          </p:cNvPr>
          <p:cNvSpPr>
            <a:spLocks noGrp="1"/>
          </p:cNvSpPr>
          <p:nvPr>
            <p:ph type="body" sz="quarter" idx="17" hasCustomPrompt="1"/>
          </p:nvPr>
        </p:nvSpPr>
        <p:spPr>
          <a:xfrm>
            <a:off x="5242517" y="5468790"/>
            <a:ext cx="1706965" cy="492025"/>
          </a:xfrm>
          <a:prstGeom prst="rect">
            <a:avLst/>
          </a:prstGeom>
        </p:spPr>
        <p:txBody>
          <a:bodyPr anchor="ctr">
            <a:normAutofit/>
          </a:bodyPr>
          <a:lstStyle>
            <a:lvl1pPr marL="0" indent="0" algn="ctr">
              <a:lnSpc>
                <a:spcPct val="100000"/>
              </a:lnSpc>
              <a:buNone/>
              <a:defRPr sz="1400" cap="all" spc="0" baseline="0">
                <a:solidFill>
                  <a:schemeClr val="tx1">
                    <a:lumMod val="75000"/>
                    <a:lumOff val="25000"/>
                  </a:schemeClr>
                </a:solidFill>
                <a:latin typeface="+mj-lt"/>
              </a:defRPr>
            </a:lvl1pPr>
          </a:lstStyle>
          <a:p>
            <a:pPr lvl="0"/>
            <a:r>
              <a:rPr lang="en-US"/>
              <a:t>Click to add name</a:t>
            </a:r>
          </a:p>
        </p:txBody>
      </p:sp>
      <p:sp>
        <p:nvSpPr>
          <p:cNvPr id="22" name="Text Placeholder 14">
            <a:extLst>
              <a:ext uri="{FF2B5EF4-FFF2-40B4-BE49-F238E27FC236}">
                <a16:creationId xmlns:a16="http://schemas.microsoft.com/office/drawing/2014/main" id="{0AFAA95F-1461-496C-BAB4-D5D0594554FF}"/>
              </a:ext>
            </a:extLst>
          </p:cNvPr>
          <p:cNvSpPr>
            <a:spLocks noGrp="1"/>
          </p:cNvSpPr>
          <p:nvPr>
            <p:ph type="body" sz="quarter" idx="24" hasCustomPrompt="1"/>
          </p:nvPr>
        </p:nvSpPr>
        <p:spPr>
          <a:xfrm>
            <a:off x="7801857" y="5195673"/>
            <a:ext cx="1183179" cy="492025"/>
          </a:xfrm>
          <a:prstGeom prst="rect">
            <a:avLst/>
          </a:prstGeom>
        </p:spPr>
        <p:txBody>
          <a:bodyPr anchor="ctr">
            <a:noAutofit/>
          </a:bodyPr>
          <a:lstStyle>
            <a:lvl1pPr marL="0" indent="0" algn="ctr">
              <a:lnSpc>
                <a:spcPct val="100000"/>
              </a:lnSpc>
              <a:buNone/>
              <a:defRPr sz="1050" cap="none" spc="0" baseline="0">
                <a:solidFill>
                  <a:schemeClr val="tx1">
                    <a:lumMod val="75000"/>
                    <a:lumOff val="25000"/>
                  </a:schemeClr>
                </a:solidFill>
                <a:latin typeface="+mn-lt"/>
              </a:defRPr>
            </a:lvl1pPr>
          </a:lstStyle>
          <a:p>
            <a:pPr lvl="0"/>
            <a:r>
              <a:rPr lang="en-US"/>
              <a:t>Click to add name</a:t>
            </a:r>
          </a:p>
        </p:txBody>
      </p:sp>
      <p:cxnSp>
        <p:nvCxnSpPr>
          <p:cNvPr id="24" name="Straight Connector 23">
            <a:extLst>
              <a:ext uri="{FF2B5EF4-FFF2-40B4-BE49-F238E27FC236}">
                <a16:creationId xmlns:a16="http://schemas.microsoft.com/office/drawing/2014/main" id="{DD194B4E-75F4-47BE-B171-9C64697AB920}"/>
              </a:ext>
              <a:ext uri="{C183D7F6-B498-43B3-948B-1728B52AA6E4}">
                <adec:decorative xmlns:adec="http://schemas.microsoft.com/office/drawing/2017/decorative" val="1"/>
              </a:ext>
            </a:extLst>
          </p:cNvPr>
          <p:cNvCxnSpPr>
            <a:cxnSpLocks/>
            <a:endCxn id="17" idx="1"/>
          </p:cNvCxnSpPr>
          <p:nvPr userDrawn="1"/>
        </p:nvCxnSpPr>
        <p:spPr>
          <a:xfrm>
            <a:off x="2315757" y="3774842"/>
            <a:ext cx="7624692" cy="0"/>
          </a:xfrm>
          <a:prstGeom prst="line">
            <a:avLst/>
          </a:prstGeom>
          <a:ln w="444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EFDA35F-76DF-4FDC-90C9-F9FEDF32270C}"/>
              </a:ext>
              <a:ext uri="{C183D7F6-B498-43B3-948B-1728B52AA6E4}">
                <adec:decorative xmlns:adec="http://schemas.microsoft.com/office/drawing/2017/decorative" val="1"/>
              </a:ext>
            </a:extLst>
          </p:cNvPr>
          <p:cNvCxnSpPr>
            <a:cxnSpLocks/>
          </p:cNvCxnSpPr>
          <p:nvPr userDrawn="1"/>
        </p:nvCxnSpPr>
        <p:spPr>
          <a:xfrm flipV="1">
            <a:off x="6096000" y="2091972"/>
            <a:ext cx="4678" cy="3376818"/>
          </a:xfrm>
          <a:prstGeom prst="line">
            <a:avLst/>
          </a:prstGeom>
          <a:ln w="444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31" name="Date Placeholder 2">
            <a:extLst>
              <a:ext uri="{FF2B5EF4-FFF2-40B4-BE49-F238E27FC236}">
                <a16:creationId xmlns:a16="http://schemas.microsoft.com/office/drawing/2014/main" id="{B8C04945-62C9-4964-8891-6D30EA90D21A}"/>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32" name="Footer Placeholder 3">
            <a:extLst>
              <a:ext uri="{FF2B5EF4-FFF2-40B4-BE49-F238E27FC236}">
                <a16:creationId xmlns:a16="http://schemas.microsoft.com/office/drawing/2014/main" id="{51029B8B-F669-4889-98DD-901661178D55}"/>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33" name="Slide Number Placeholder 4">
            <a:extLst>
              <a:ext uri="{FF2B5EF4-FFF2-40B4-BE49-F238E27FC236}">
                <a16:creationId xmlns:a16="http://schemas.microsoft.com/office/drawing/2014/main" id="{7A0B84D6-438D-4B3B-B52C-6F5EC159BC73}"/>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0262508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hart and tabl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4">
            <a:extLst>
              <a:ext uri="{FF2B5EF4-FFF2-40B4-BE49-F238E27FC236}">
                <a16:creationId xmlns:a16="http://schemas.microsoft.com/office/drawing/2014/main" id="{B250D272-9B39-4C2D-B0F5-21010D11E437}"/>
              </a:ext>
            </a:extLst>
          </p:cNvPr>
          <p:cNvSpPr>
            <a:spLocks noGrp="1"/>
          </p:cNvSpPr>
          <p:nvPr>
            <p:ph type="body" sz="quarter" idx="16"/>
          </p:nvPr>
        </p:nvSpPr>
        <p:spPr>
          <a:xfrm>
            <a:off x="748749" y="1361938"/>
            <a:ext cx="6765925" cy="496888"/>
          </a:xfrm>
        </p:spPr>
        <p:txBody>
          <a:bodyPr>
            <a:noAutofit/>
          </a:bodyPr>
          <a:lstStyle>
            <a:lvl1pPr marL="0" indent="0">
              <a:buNone/>
              <a:defRPr sz="1800">
                <a:solidFill>
                  <a:schemeClr val="tx1">
                    <a:lumMod val="75000"/>
                    <a:lumOff val="25000"/>
                  </a:schemeClr>
                </a:solidFill>
              </a:defRPr>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a:t>Click to edit Master text styles</a:t>
            </a:r>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286002"/>
            <a:ext cx="6094270" cy="3542143"/>
          </a:xfrm>
        </p:spPr>
        <p:txBody>
          <a:bodyPr/>
          <a:lstStyle/>
          <a:p>
            <a:r>
              <a:rPr lang="en-US"/>
              <a:t>Click icon to add chart</a:t>
            </a:r>
            <a:endParaRPr lang="en-US" dirty="0"/>
          </a:p>
        </p:txBody>
      </p:sp>
      <p:sp>
        <p:nvSpPr>
          <p:cNvPr id="11" name="Text Placeholder 10">
            <a:extLst>
              <a:ext uri="{FF2B5EF4-FFF2-40B4-BE49-F238E27FC236}">
                <a16:creationId xmlns:a16="http://schemas.microsoft.com/office/drawing/2014/main" id="{339C283A-EC40-421C-8A0E-F9A3161C8890}"/>
              </a:ext>
            </a:extLst>
          </p:cNvPr>
          <p:cNvSpPr>
            <a:spLocks noGrp="1"/>
          </p:cNvSpPr>
          <p:nvPr>
            <p:ph type="body" sz="quarter" idx="14"/>
          </p:nvPr>
        </p:nvSpPr>
        <p:spPr>
          <a:xfrm>
            <a:off x="7858125" y="2284624"/>
            <a:ext cx="3147332" cy="306388"/>
          </a:xfrm>
        </p:spPr>
        <p:txBody>
          <a:bodyPr>
            <a:noAutofit/>
          </a:bodyPr>
          <a:lstStyle>
            <a:lvl1pPr marL="0" indent="0">
              <a:buNone/>
              <a:defRPr sz="1400" cap="all" spc="150" baseline="0">
                <a:solidFill>
                  <a:schemeClr val="tx1">
                    <a:lumMod val="75000"/>
                    <a:lumOff val="25000"/>
                  </a:schemeClr>
                </a:solidFill>
                <a:latin typeface="+mj-lt"/>
              </a:defRPr>
            </a:lvl1pPr>
            <a:lvl2pPr marL="457200" indent="0">
              <a:buNone/>
              <a:defRPr sz="1400"/>
            </a:lvl2pPr>
            <a:lvl3pPr marL="914400" indent="0">
              <a:buNone/>
              <a:defRPr sz="1200"/>
            </a:lvl3pPr>
            <a:lvl4pPr marL="1371600" indent="0">
              <a:buNone/>
              <a:defRPr sz="1100"/>
            </a:lvl4pPr>
            <a:lvl5pPr marL="1828800" indent="0">
              <a:buNone/>
              <a:defRPr sz="1100"/>
            </a:lvl5pPr>
          </a:lstStyle>
          <a:p>
            <a:pPr lvl="0"/>
            <a:r>
              <a:rPr lang="en-US"/>
              <a:t>Click to edit Master text styles</a:t>
            </a:r>
          </a:p>
        </p:txBody>
      </p:sp>
      <p:sp>
        <p:nvSpPr>
          <p:cNvPr id="13" name="Content Placeholder 12">
            <a:extLst>
              <a:ext uri="{FF2B5EF4-FFF2-40B4-BE49-F238E27FC236}">
                <a16:creationId xmlns:a16="http://schemas.microsoft.com/office/drawing/2014/main" id="{305CA2B1-D510-4949-A638-C1A064DA41A7}"/>
              </a:ext>
            </a:extLst>
          </p:cNvPr>
          <p:cNvSpPr>
            <a:spLocks noGrp="1"/>
          </p:cNvSpPr>
          <p:nvPr>
            <p:ph sz="quarter" idx="15" hasCustomPrompt="1"/>
          </p:nvPr>
        </p:nvSpPr>
        <p:spPr>
          <a:xfrm>
            <a:off x="7858125" y="2779713"/>
            <a:ext cx="3148013" cy="3095625"/>
          </a:xfrm>
        </p:spPr>
        <p:txBody>
          <a:bodyPr>
            <a:normAutofit/>
          </a:bodyPr>
          <a:lstStyle>
            <a:lvl1pPr marL="0" indent="0">
              <a:buNone/>
              <a:defRPr sz="1200">
                <a:solidFill>
                  <a:schemeClr val="tx1">
                    <a:lumMod val="65000"/>
                    <a:lumOff val="35000"/>
                  </a:schemeClr>
                </a:solidFill>
              </a:defRPr>
            </a:lvl1pPr>
            <a:lvl2pPr marL="457200" indent="0">
              <a:buNone/>
              <a:defRPr sz="1100">
                <a:solidFill>
                  <a:schemeClr val="tx1">
                    <a:lumMod val="65000"/>
                    <a:lumOff val="35000"/>
                  </a:schemeClr>
                </a:solidFill>
              </a:defRPr>
            </a:lvl2pPr>
            <a:lvl3pPr marL="914400" indent="0">
              <a:buNone/>
              <a:defRPr sz="1050">
                <a:solidFill>
                  <a:schemeClr val="tx1">
                    <a:lumMod val="65000"/>
                    <a:lumOff val="35000"/>
                  </a:schemeClr>
                </a:solidFill>
              </a:defRPr>
            </a:lvl3pPr>
            <a:lvl4pPr marL="1371600" indent="0">
              <a:buNone/>
              <a:defRPr sz="1000">
                <a:solidFill>
                  <a:schemeClr val="tx1">
                    <a:lumMod val="65000"/>
                    <a:lumOff val="35000"/>
                  </a:schemeClr>
                </a:solidFill>
              </a:defRPr>
            </a:lvl4pPr>
            <a:lvl5pPr marL="1828800" indent="0">
              <a:buNone/>
              <a:defRPr sz="1000">
                <a:solidFill>
                  <a:schemeClr val="tx1">
                    <a:lumMod val="65000"/>
                    <a:lumOff val="35000"/>
                  </a:schemeClr>
                </a:solidFill>
              </a:defRPr>
            </a:lvl5pPr>
          </a:lstStyle>
          <a:p>
            <a:pPr lvl="0"/>
            <a:r>
              <a:rPr lang="en-US" dirty="0"/>
              <a:t>Click to add content</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2900347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endParaRPr>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a:t>Year</a:t>
            </a:r>
            <a:endParaRPr lang="en-ZA"/>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a:t>Year</a:t>
            </a:r>
            <a:endParaRPr lang="en-ZA"/>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32" name="Rectangle 31">
            <a:extLst>
              <a:ext uri="{FF2B5EF4-FFF2-40B4-BE49-F238E27FC236}">
                <a16:creationId xmlns:a16="http://schemas.microsoft.com/office/drawing/2014/main" id="{FFA35437-CCDE-4D92-B879-F23B329C8EC3}"/>
              </a:ext>
            </a:extLst>
          </p:cNvPr>
          <p:cNvSpPr/>
          <p:nvPr userDrawn="1"/>
        </p:nvSpPr>
        <p:spPr>
          <a:xfrm>
            <a:off x="929640" y="4034785"/>
            <a:ext cx="10332720"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0563234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36776"/>
            <a:ext cx="10515600" cy="3697645"/>
          </a:xfrm>
        </p:spPr>
        <p:txBody>
          <a:bodyPr/>
          <a:lstStyle>
            <a:lvl1pPr>
              <a:defRPr>
                <a:solidFill>
                  <a:schemeClr val="tx1">
                    <a:lumMod val="75000"/>
                    <a:lumOff val="25000"/>
                  </a:schemeClr>
                </a:solidFill>
              </a:defRPr>
            </a:lvl1pPr>
          </a:lstStyle>
          <a:p>
            <a:r>
              <a:rPr lang="en-US"/>
              <a:t>Click icon to add SmartArt graphic</a:t>
            </a:r>
            <a:endParaRPr lang="en-US" dirty="0"/>
          </a:p>
        </p:txBody>
      </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cxnSp>
        <p:nvCxnSpPr>
          <p:cNvPr id="10" name="Straight Connector 9">
            <a:extLst>
              <a:ext uri="{FF2B5EF4-FFF2-40B4-BE49-F238E27FC236}">
                <a16:creationId xmlns:a16="http://schemas.microsoft.com/office/drawing/2014/main" id="{66988B2D-0240-4256-8268-4B9FF1E72363}"/>
              </a:ext>
            </a:extLst>
          </p:cNvPr>
          <p:cNvCxnSpPr>
            <a:cxnSpLocks/>
          </p:cNvCxnSpPr>
          <p:nvPr/>
        </p:nvCxnSpPr>
        <p:spPr>
          <a:xfrm flipV="1">
            <a:off x="0" y="0"/>
            <a:ext cx="2590800" cy="762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p:nvCxnSpPr>
        <p:spPr>
          <a:xfrm flipH="1">
            <a:off x="0" y="0"/>
            <a:ext cx="704850" cy="1027906"/>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normAutofit/>
          </a:bodyPr>
          <a:lstStyle>
            <a:lvl1pPr marL="0" indent="0">
              <a:buNone/>
              <a:defRPr sz="1400"/>
            </a:lvl1pPr>
            <a:lvl2pPr marL="457200" indent="0" algn="l">
              <a:lnSpc>
                <a:spcPct val="100000"/>
              </a:lnSpc>
              <a:buNone/>
              <a:defRPr sz="1400">
                <a:solidFill>
                  <a:schemeClr val="tx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43248" y="5084524"/>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692980" y="5099206"/>
            <a:ext cx="2135755"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83644" y="5099206"/>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03525" y="5084524"/>
            <a:ext cx="2123742"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Autofit/>
          </a:bodyPr>
          <a:lstStyle>
            <a:lvl1pPr marL="0" indent="0" algn="l">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dirty="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ADC2540D-94C4-405B-8607-0CEDD6F54B9C}"/>
              </a:ext>
            </a:extLst>
          </p:cNvPr>
          <p:cNvSpPr>
            <a:spLocks noGrp="1"/>
          </p:cNvSpPr>
          <p:nvPr>
            <p:ph sz="quarter" idx="21" hasCustomPrompt="1"/>
          </p:nvPr>
        </p:nvSpPr>
        <p:spPr>
          <a:xfrm>
            <a:off x="107544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11C6EC54-ADFA-4CFF-9E9B-DC7E96C854C2}"/>
              </a:ext>
            </a:extLst>
          </p:cNvPr>
          <p:cNvSpPr>
            <a:spLocks noGrp="1"/>
          </p:cNvSpPr>
          <p:nvPr>
            <p:ph sz="quarter" idx="22" hasCustomPrompt="1"/>
          </p:nvPr>
        </p:nvSpPr>
        <p:spPr>
          <a:xfrm>
            <a:off x="380565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1B6DD41C-FCE2-4AC6-A235-2FF1B905DAAD}"/>
              </a:ext>
            </a:extLst>
          </p:cNvPr>
          <p:cNvSpPr>
            <a:spLocks noGrp="1"/>
          </p:cNvSpPr>
          <p:nvPr>
            <p:ph sz="quarter" idx="23" hasCustomPrompt="1"/>
          </p:nvPr>
        </p:nvSpPr>
        <p:spPr>
          <a:xfrm>
            <a:off x="653011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EB4C3DB-E51E-4479-90C2-DFE5DB4B2482}"/>
              </a:ext>
            </a:extLst>
          </p:cNvPr>
          <p:cNvSpPr>
            <a:spLocks noGrp="1"/>
          </p:cNvSpPr>
          <p:nvPr>
            <p:ph sz="quarter" idx="24" hasCustomPrompt="1"/>
          </p:nvPr>
        </p:nvSpPr>
        <p:spPr>
          <a:xfrm>
            <a:off x="926032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bg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tx1">
                    <a:lumMod val="75000"/>
                    <a:lumOff val="25000"/>
                  </a:schemeClr>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a:solidFill>
                  <a:schemeClr val="tx1">
                    <a:lumMod val="75000"/>
                    <a:lumOff val="25000"/>
                  </a:schemeClr>
                </a:solidFill>
              </a:defRPr>
            </a:lvl1pPr>
            <a:lvl2pPr marL="457200" indent="0">
              <a:lnSpc>
                <a:spcPct val="120000"/>
              </a:lnSpc>
              <a:spcBef>
                <a:spcPts val="1000"/>
              </a:spcBef>
              <a:buNone/>
              <a:defRPr sz="1400">
                <a:solidFill>
                  <a:schemeClr val="tx1">
                    <a:lumMod val="75000"/>
                    <a:lumOff val="25000"/>
                  </a:schemeClr>
                </a:solidFill>
              </a:defRPr>
            </a:lvl2pPr>
            <a:lvl3pPr marL="914400" indent="0">
              <a:lnSpc>
                <a:spcPct val="120000"/>
              </a:lnSpc>
              <a:spcBef>
                <a:spcPts val="1000"/>
              </a:spcBef>
              <a:buNone/>
              <a:defRPr sz="1400">
                <a:solidFill>
                  <a:schemeClr val="tx1">
                    <a:lumMod val="75000"/>
                    <a:lumOff val="25000"/>
                  </a:schemeClr>
                </a:solidFill>
              </a:defRPr>
            </a:lvl3pPr>
            <a:lvl4pPr marL="1371600" indent="0">
              <a:lnSpc>
                <a:spcPct val="120000"/>
              </a:lnSpc>
              <a:spcBef>
                <a:spcPts val="1000"/>
              </a:spcBef>
              <a:buNone/>
              <a:defRPr sz="1400">
                <a:solidFill>
                  <a:schemeClr val="tx1">
                    <a:lumMod val="75000"/>
                    <a:lumOff val="25000"/>
                  </a:schemeClr>
                </a:solidFill>
              </a:defRPr>
            </a:lvl4pPr>
            <a:lvl5pPr marL="1828800" indent="0">
              <a:lnSpc>
                <a:spcPct val="120000"/>
              </a:lnSpc>
              <a:spcBef>
                <a:spcPts val="1000"/>
              </a:spcBef>
              <a:buNone/>
              <a:defRPr sz="14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6312703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9355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8256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55823" y="6356350"/>
            <a:ext cx="1808712" cy="365125"/>
          </a:xfrm>
        </p:spPr>
        <p:txBody>
          <a:bodyPr/>
          <a:lstStyle>
            <a:lvl1pPr algn="l">
              <a:defRPr sz="900"/>
            </a:lvl1pPr>
          </a:lstStyle>
          <a:p>
            <a:r>
              <a:rPr lang="en-US" dirty="0"/>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accent2"/>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p:spPr>
        <p:style>
          <a:lnRef idx="1">
            <a:schemeClr val="accent1"/>
          </a:lnRef>
          <a:fillRef idx="0">
            <a:schemeClr val="accent1"/>
          </a:fillRef>
          <a:effectRef idx="0">
            <a:schemeClr val="accent1"/>
          </a:effectRef>
          <a:fontRef idx="minor">
            <a:schemeClr val="tx1"/>
          </a:fontRef>
        </p:style>
      </p:cxnSp>
      <p:pic>
        <p:nvPicPr>
          <p:cNvPr id="7" name="Graphic 6">
            <a:extLst>
              <a:ext uri="{FF2B5EF4-FFF2-40B4-BE49-F238E27FC236}">
                <a16:creationId xmlns:a16="http://schemas.microsoft.com/office/drawing/2014/main" id="{64D564EB-CA78-42C6-AD76-3C4E7B3AEA8D}"/>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8" name="Graphic 7">
            <a:extLst>
              <a:ext uri="{FF2B5EF4-FFF2-40B4-BE49-F238E27FC236}">
                <a16:creationId xmlns:a16="http://schemas.microsoft.com/office/drawing/2014/main" id="{1CFFBB3A-BDCF-4878-8D04-E8BB9A050E71}"/>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tx1">
                    <a:lumMod val="75000"/>
                    <a:lumOff val="25000"/>
                  </a:schemeClr>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685" r:id="rId12"/>
    <p:sldLayoutId id="2147483700" r:id="rId13"/>
    <p:sldLayoutId id="2147483701" r:id="rId14"/>
    <p:sldLayoutId id="2147483692" r:id="rId15"/>
    <p:sldLayoutId id="2147483681" r:id="rId16"/>
    <p:sldLayoutId id="2147483674" r:id="rId17"/>
    <p:sldLayoutId id="2147483675" r:id="rId18"/>
    <p:sldLayoutId id="2147483696" r:id="rId19"/>
    <p:sldLayoutId id="2147483677" r:id="rId20"/>
    <p:sldLayoutId id="2147483678" r:id="rId21"/>
  </p:sldLayoutIdLst>
  <p:hf hdr="0"/>
  <p:txStyles>
    <p:titleStyle>
      <a:lvl1pPr algn="l" defTabSz="914400" rtl="0" eaLnBrk="1" latinLnBrk="0" hangingPunct="1">
        <a:lnSpc>
          <a:spcPct val="90000"/>
        </a:lnSpc>
        <a:spcBef>
          <a:spcPct val="0"/>
        </a:spcBef>
        <a:buNone/>
        <a:defRPr sz="4400" kern="1200" cap="all" baseline="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jpeg"/><Relationship Id="rId1" Type="http://schemas.openxmlformats.org/officeDocument/2006/relationships/slideLayout" Target="../slideLayouts/slideLayout17.xml"/><Relationship Id="rId5" Type="http://schemas.openxmlformats.org/officeDocument/2006/relationships/image" Target="../media/image32.jpeg"/><Relationship Id="rId4" Type="http://schemas.openxmlformats.org/officeDocument/2006/relationships/image" Target="../media/image31.jpeg"/></Relationships>
</file>

<file path=ppt/slides/_rels/slide18.xml.rels><?xml version="1.0" encoding="UTF-8" standalone="yes"?>
<Relationships xmlns="http://schemas.openxmlformats.org/package/2006/relationships"><Relationship Id="rId8" Type="http://schemas.openxmlformats.org/officeDocument/2006/relationships/image" Target="../media/image39.jpg"/><Relationship Id="rId3" Type="http://schemas.openxmlformats.org/officeDocument/2006/relationships/image" Target="../media/image34.jpg"/><Relationship Id="rId7" Type="http://schemas.openxmlformats.org/officeDocument/2006/relationships/image" Target="../media/image38.jpg"/><Relationship Id="rId2" Type="http://schemas.openxmlformats.org/officeDocument/2006/relationships/image" Target="../media/image33.jpg"/><Relationship Id="rId1" Type="http://schemas.openxmlformats.org/officeDocument/2006/relationships/slideLayout" Target="../slideLayouts/slideLayout18.xml"/><Relationship Id="rId6" Type="http://schemas.openxmlformats.org/officeDocument/2006/relationships/image" Target="../media/image37.jpg"/><Relationship Id="rId5" Type="http://schemas.openxmlformats.org/officeDocument/2006/relationships/image" Target="../media/image36.jpg"/><Relationship Id="rId4" Type="http://schemas.openxmlformats.org/officeDocument/2006/relationships/image" Target="../media/image35.jpg"/><Relationship Id="rId9" Type="http://schemas.openxmlformats.org/officeDocument/2006/relationships/image" Target="../media/image40.jpg"/></Relationships>
</file>

<file path=ppt/slides/_rels/slide19.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19.xml"/><Relationship Id="rId5" Type="http://schemas.openxmlformats.org/officeDocument/2006/relationships/chart" Target="../charts/chart5.xml"/><Relationship Id="rId4" Type="http://schemas.openxmlformats.org/officeDocument/2006/relationships/chart" Target="../charts/char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4897633" y="4464688"/>
            <a:ext cx="6561728" cy="1122202"/>
          </a:xfrm>
        </p:spPr>
        <p:txBody>
          <a:bodyPr/>
          <a:lstStyle/>
          <a:p>
            <a:r>
              <a:rPr lang="en-US" sz="3600" dirty="0"/>
              <a:t>FAKE NEWS CLASSIFIER PROJECT</a:t>
            </a:r>
            <a:endParaRPr lang="en-US" dirty="0"/>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9789951" y="5586890"/>
            <a:ext cx="1567859" cy="396660"/>
          </a:xfrm>
        </p:spPr>
        <p:txBody>
          <a:bodyPr>
            <a:normAutofit/>
          </a:bodyPr>
          <a:lstStyle/>
          <a:p>
            <a:r>
              <a:rPr lang="en-US" sz="1800" dirty="0"/>
              <a:t>S Dilip Kumar</a:t>
            </a:r>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4BC4F-3D59-464A-857E-6F155B368ED7}"/>
              </a:ext>
            </a:extLst>
          </p:cNvPr>
          <p:cNvSpPr>
            <a:spLocks noGrp="1"/>
          </p:cNvSpPr>
          <p:nvPr>
            <p:ph type="title"/>
          </p:nvPr>
        </p:nvSpPr>
        <p:spPr>
          <a:xfrm>
            <a:off x="1885156" y="892177"/>
            <a:ext cx="8421688" cy="1325563"/>
          </a:xfrm>
        </p:spPr>
        <p:txBody>
          <a:bodyPr/>
          <a:lstStyle/>
          <a:p>
            <a:r>
              <a:rPr lang="en-US" dirty="0"/>
              <a:t>Market comparison</a:t>
            </a:r>
          </a:p>
        </p:txBody>
      </p:sp>
      <p:sp>
        <p:nvSpPr>
          <p:cNvPr id="9" name="Text Placeholder 8">
            <a:extLst>
              <a:ext uri="{FF2B5EF4-FFF2-40B4-BE49-F238E27FC236}">
                <a16:creationId xmlns:a16="http://schemas.microsoft.com/office/drawing/2014/main" id="{8C1455DF-5CEC-44A2-A92D-8E901D15B7CC}"/>
              </a:ext>
            </a:extLst>
          </p:cNvPr>
          <p:cNvSpPr>
            <a:spLocks noGrp="1"/>
          </p:cNvSpPr>
          <p:nvPr>
            <p:ph type="body" idx="1"/>
          </p:nvPr>
        </p:nvSpPr>
        <p:spPr>
          <a:xfrm>
            <a:off x="2063855" y="3064615"/>
            <a:ext cx="1240971" cy="823912"/>
          </a:xfrm>
        </p:spPr>
        <p:txBody>
          <a:bodyPr/>
          <a:lstStyle/>
          <a:p>
            <a:r>
              <a:rPr lang="en-US" dirty="0"/>
              <a:t>$3B</a:t>
            </a:r>
          </a:p>
        </p:txBody>
      </p:sp>
      <p:sp>
        <p:nvSpPr>
          <p:cNvPr id="10" name="Text Placeholder 9">
            <a:extLst>
              <a:ext uri="{FF2B5EF4-FFF2-40B4-BE49-F238E27FC236}">
                <a16:creationId xmlns:a16="http://schemas.microsoft.com/office/drawing/2014/main" id="{7C7E7B18-D05F-4C44-8718-8C671160FC98}"/>
              </a:ext>
            </a:extLst>
          </p:cNvPr>
          <p:cNvSpPr>
            <a:spLocks noGrp="1"/>
          </p:cNvSpPr>
          <p:nvPr>
            <p:ph type="body" idx="15"/>
          </p:nvPr>
        </p:nvSpPr>
        <p:spPr>
          <a:xfrm>
            <a:off x="5475514" y="3064615"/>
            <a:ext cx="1240971" cy="823912"/>
          </a:xfrm>
        </p:spPr>
        <p:txBody>
          <a:bodyPr/>
          <a:lstStyle/>
          <a:p>
            <a:r>
              <a:rPr lang="en-US" dirty="0"/>
              <a:t>$2B</a:t>
            </a:r>
          </a:p>
        </p:txBody>
      </p:sp>
      <p:sp>
        <p:nvSpPr>
          <p:cNvPr id="11" name="Text Placeholder 10">
            <a:extLst>
              <a:ext uri="{FF2B5EF4-FFF2-40B4-BE49-F238E27FC236}">
                <a16:creationId xmlns:a16="http://schemas.microsoft.com/office/drawing/2014/main" id="{C4EAD5C6-02F0-4D27-8D85-1BD5EA833D6F}"/>
              </a:ext>
            </a:extLst>
          </p:cNvPr>
          <p:cNvSpPr>
            <a:spLocks noGrp="1"/>
          </p:cNvSpPr>
          <p:nvPr>
            <p:ph type="body" idx="16"/>
          </p:nvPr>
        </p:nvSpPr>
        <p:spPr>
          <a:xfrm>
            <a:off x="8887174" y="3064615"/>
            <a:ext cx="1240971" cy="823912"/>
          </a:xfrm>
        </p:spPr>
        <p:txBody>
          <a:bodyPr/>
          <a:lstStyle/>
          <a:p>
            <a:r>
              <a:rPr lang="en-US" dirty="0"/>
              <a:t>$1B</a:t>
            </a:r>
          </a:p>
        </p:txBody>
      </p:sp>
      <p:sp>
        <p:nvSpPr>
          <p:cNvPr id="19" name="Content Placeholder 18">
            <a:extLst>
              <a:ext uri="{FF2B5EF4-FFF2-40B4-BE49-F238E27FC236}">
                <a16:creationId xmlns:a16="http://schemas.microsoft.com/office/drawing/2014/main" id="{791D6145-F7F7-43DE-A16B-BF4F9607D4E8}"/>
              </a:ext>
            </a:extLst>
          </p:cNvPr>
          <p:cNvSpPr>
            <a:spLocks noGrp="1"/>
          </p:cNvSpPr>
          <p:nvPr>
            <p:ph sz="half" idx="2"/>
          </p:nvPr>
        </p:nvSpPr>
        <p:spPr>
          <a:xfrm>
            <a:off x="1129698" y="4824188"/>
            <a:ext cx="3124093" cy="462927"/>
          </a:xfrm>
        </p:spPr>
        <p:txBody>
          <a:bodyPr/>
          <a:lstStyle/>
          <a:p>
            <a:r>
              <a:rPr lang="en-US" dirty="0"/>
              <a:t>Opportunity to build</a:t>
            </a:r>
          </a:p>
        </p:txBody>
      </p:sp>
      <p:sp>
        <p:nvSpPr>
          <p:cNvPr id="20" name="Content Placeholder 19">
            <a:extLst>
              <a:ext uri="{FF2B5EF4-FFF2-40B4-BE49-F238E27FC236}">
                <a16:creationId xmlns:a16="http://schemas.microsoft.com/office/drawing/2014/main" id="{BC46925A-8382-42EB-891C-DBB4EAAA33F8}"/>
              </a:ext>
            </a:extLst>
          </p:cNvPr>
          <p:cNvSpPr>
            <a:spLocks noGrp="1"/>
          </p:cNvSpPr>
          <p:nvPr>
            <p:ph sz="quarter" idx="4"/>
          </p:nvPr>
        </p:nvSpPr>
        <p:spPr>
          <a:xfrm>
            <a:off x="4526261" y="4824188"/>
            <a:ext cx="3139479" cy="462927"/>
          </a:xfrm>
        </p:spPr>
        <p:txBody>
          <a:bodyPr/>
          <a:lstStyle/>
          <a:p>
            <a:r>
              <a:rPr lang="en-US" dirty="0"/>
              <a:t>Freedom to invent</a:t>
            </a:r>
          </a:p>
        </p:txBody>
      </p:sp>
      <p:sp>
        <p:nvSpPr>
          <p:cNvPr id="21" name="Content Placeholder 20">
            <a:extLst>
              <a:ext uri="{FF2B5EF4-FFF2-40B4-BE49-F238E27FC236}">
                <a16:creationId xmlns:a16="http://schemas.microsoft.com/office/drawing/2014/main" id="{318AFADE-B54F-4988-8000-B9336A395336}"/>
              </a:ext>
            </a:extLst>
          </p:cNvPr>
          <p:cNvSpPr>
            <a:spLocks noGrp="1"/>
          </p:cNvSpPr>
          <p:nvPr>
            <p:ph sz="half" idx="14"/>
          </p:nvPr>
        </p:nvSpPr>
        <p:spPr>
          <a:xfrm>
            <a:off x="7938210" y="4824188"/>
            <a:ext cx="3124093" cy="462927"/>
          </a:xfrm>
        </p:spPr>
        <p:txBody>
          <a:bodyPr/>
          <a:lstStyle/>
          <a:p>
            <a:r>
              <a:rPr lang="en-US" dirty="0"/>
              <a:t>Few competitors</a:t>
            </a:r>
          </a:p>
        </p:txBody>
      </p:sp>
      <p:sp>
        <p:nvSpPr>
          <p:cNvPr id="22" name="Content Placeholder 21">
            <a:extLst>
              <a:ext uri="{FF2B5EF4-FFF2-40B4-BE49-F238E27FC236}">
                <a16:creationId xmlns:a16="http://schemas.microsoft.com/office/drawing/2014/main" id="{F296843C-0ED0-4314-A6F0-DD60C828DDFB}"/>
              </a:ext>
            </a:extLst>
          </p:cNvPr>
          <p:cNvSpPr>
            <a:spLocks noGrp="1"/>
          </p:cNvSpPr>
          <p:nvPr>
            <p:ph sz="half" idx="17"/>
          </p:nvPr>
        </p:nvSpPr>
        <p:spPr>
          <a:xfrm>
            <a:off x="1129698" y="5280763"/>
            <a:ext cx="3124093" cy="462927"/>
          </a:xfrm>
        </p:spPr>
        <p:txBody>
          <a:bodyPr/>
          <a:lstStyle/>
          <a:p>
            <a:r>
              <a:rPr lang="en-US" dirty="0"/>
              <a:t>Addressable market</a:t>
            </a:r>
          </a:p>
        </p:txBody>
      </p:sp>
      <p:sp>
        <p:nvSpPr>
          <p:cNvPr id="23" name="Content Placeholder 22">
            <a:extLst>
              <a:ext uri="{FF2B5EF4-FFF2-40B4-BE49-F238E27FC236}">
                <a16:creationId xmlns:a16="http://schemas.microsoft.com/office/drawing/2014/main" id="{649BF20C-562E-400E-BEA6-1D5F81F2FE44}"/>
              </a:ext>
            </a:extLst>
          </p:cNvPr>
          <p:cNvSpPr>
            <a:spLocks noGrp="1"/>
          </p:cNvSpPr>
          <p:nvPr>
            <p:ph sz="quarter" idx="18"/>
          </p:nvPr>
        </p:nvSpPr>
        <p:spPr>
          <a:xfrm>
            <a:off x="4526261" y="5280763"/>
            <a:ext cx="3139479" cy="462927"/>
          </a:xfrm>
        </p:spPr>
        <p:txBody>
          <a:bodyPr/>
          <a:lstStyle/>
          <a:p>
            <a:r>
              <a:rPr lang="en-US" dirty="0"/>
              <a:t>Serviceable market</a:t>
            </a:r>
          </a:p>
        </p:txBody>
      </p:sp>
      <p:sp>
        <p:nvSpPr>
          <p:cNvPr id="24" name="Content Placeholder 23">
            <a:extLst>
              <a:ext uri="{FF2B5EF4-FFF2-40B4-BE49-F238E27FC236}">
                <a16:creationId xmlns:a16="http://schemas.microsoft.com/office/drawing/2014/main" id="{5AA25980-D334-4FC0-9091-936E53B8D321}"/>
              </a:ext>
            </a:extLst>
          </p:cNvPr>
          <p:cNvSpPr>
            <a:spLocks noGrp="1"/>
          </p:cNvSpPr>
          <p:nvPr>
            <p:ph sz="half" idx="19"/>
          </p:nvPr>
        </p:nvSpPr>
        <p:spPr>
          <a:xfrm>
            <a:off x="7938210" y="5280763"/>
            <a:ext cx="3124093" cy="462927"/>
          </a:xfrm>
        </p:spPr>
        <p:txBody>
          <a:bodyPr/>
          <a:lstStyle/>
          <a:p>
            <a:r>
              <a:rPr lang="en-US" dirty="0"/>
              <a:t>Obtainable market</a:t>
            </a:r>
          </a:p>
        </p:txBody>
      </p:sp>
      <p:sp>
        <p:nvSpPr>
          <p:cNvPr id="5" name="Date Placeholder 4">
            <a:extLst>
              <a:ext uri="{FF2B5EF4-FFF2-40B4-BE49-F238E27FC236}">
                <a16:creationId xmlns:a16="http://schemas.microsoft.com/office/drawing/2014/main" id="{79C22D8C-87A6-47AD-8D29-FBBA539EDBE2}"/>
              </a:ext>
            </a:extLst>
          </p:cNvPr>
          <p:cNvSpPr>
            <a:spLocks noGrp="1"/>
          </p:cNvSpPr>
          <p:nvPr>
            <p:ph type="dt" sz="half" idx="10"/>
          </p:nvPr>
        </p:nvSpPr>
        <p:spPr>
          <a:xfrm>
            <a:off x="838200" y="6356350"/>
            <a:ext cx="2743200" cy="365125"/>
          </a:xfrm>
        </p:spPr>
        <p:txBody>
          <a:bodyPr/>
          <a:lstStyle/>
          <a:p>
            <a:r>
              <a:rPr lang="en-US" dirty="0"/>
              <a:t>20XX</a:t>
            </a:r>
          </a:p>
        </p:txBody>
      </p:sp>
      <p:sp>
        <p:nvSpPr>
          <p:cNvPr id="6" name="Footer Placeholder 5">
            <a:extLst>
              <a:ext uri="{FF2B5EF4-FFF2-40B4-BE49-F238E27FC236}">
                <a16:creationId xmlns:a16="http://schemas.microsoft.com/office/drawing/2014/main" id="{4D346909-C2E0-4F1D-90FC-F5E1D8DFB515}"/>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7" name="Slide Number Placeholder 6">
            <a:extLst>
              <a:ext uri="{FF2B5EF4-FFF2-40B4-BE49-F238E27FC236}">
                <a16:creationId xmlns:a16="http://schemas.microsoft.com/office/drawing/2014/main" id="{EBC02F21-4E3C-469E-B11C-9214231082D3}"/>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10</a:t>
            </a:fld>
            <a:endParaRPr lang="en-US" dirty="0"/>
          </a:p>
        </p:txBody>
      </p:sp>
    </p:spTree>
    <p:extLst>
      <p:ext uri="{BB962C8B-B14F-4D97-AF65-F5344CB8AC3E}">
        <p14:creationId xmlns:p14="http://schemas.microsoft.com/office/powerpoint/2010/main" val="4048543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D2AE59-5630-4D5C-83A9-4CDEF4D7DCFB}"/>
              </a:ext>
            </a:extLst>
          </p:cNvPr>
          <p:cNvSpPr>
            <a:spLocks noGrp="1"/>
          </p:cNvSpPr>
          <p:nvPr>
            <p:ph type="title"/>
          </p:nvPr>
        </p:nvSpPr>
        <p:spPr>
          <a:xfrm>
            <a:off x="2933700" y="892177"/>
            <a:ext cx="8421688" cy="1325563"/>
          </a:xfrm>
        </p:spPr>
        <p:txBody>
          <a:bodyPr/>
          <a:lstStyle/>
          <a:p>
            <a:r>
              <a:rPr lang="en-US" dirty="0"/>
              <a:t>OUR COMPETITION</a:t>
            </a:r>
          </a:p>
        </p:txBody>
      </p:sp>
      <p:sp>
        <p:nvSpPr>
          <p:cNvPr id="5" name="Text Placeholder 4">
            <a:extLst>
              <a:ext uri="{FF2B5EF4-FFF2-40B4-BE49-F238E27FC236}">
                <a16:creationId xmlns:a16="http://schemas.microsoft.com/office/drawing/2014/main" id="{F8657664-A458-4DDD-ACC2-1D87FCD6FCA9}"/>
              </a:ext>
            </a:extLst>
          </p:cNvPr>
          <p:cNvSpPr>
            <a:spLocks noGrp="1"/>
          </p:cNvSpPr>
          <p:nvPr>
            <p:ph type="body" idx="1"/>
          </p:nvPr>
        </p:nvSpPr>
        <p:spPr>
          <a:xfrm>
            <a:off x="2933700" y="2776936"/>
            <a:ext cx="3924300" cy="823912"/>
          </a:xfrm>
        </p:spPr>
        <p:txBody>
          <a:bodyPr/>
          <a:lstStyle/>
          <a:p>
            <a:r>
              <a:rPr lang="en-ZA" dirty="0"/>
              <a:t>CONTOSO</a:t>
            </a:r>
          </a:p>
        </p:txBody>
      </p:sp>
      <p:sp>
        <p:nvSpPr>
          <p:cNvPr id="6" name="Content Placeholder 5">
            <a:extLst>
              <a:ext uri="{FF2B5EF4-FFF2-40B4-BE49-F238E27FC236}">
                <a16:creationId xmlns:a16="http://schemas.microsoft.com/office/drawing/2014/main" id="{5A6B31B0-7B84-475D-961F-09C0191F91A2}"/>
              </a:ext>
            </a:extLst>
          </p:cNvPr>
          <p:cNvSpPr>
            <a:spLocks noGrp="1"/>
          </p:cNvSpPr>
          <p:nvPr>
            <p:ph sz="half" idx="2"/>
          </p:nvPr>
        </p:nvSpPr>
        <p:spPr>
          <a:xfrm>
            <a:off x="2933700" y="3834606"/>
            <a:ext cx="3924300" cy="1997867"/>
          </a:xfrm>
        </p:spPr>
        <p:txBody>
          <a:bodyPr vert="horz" lIns="91440" tIns="45720" rIns="91440" bIns="45720" rtlCol="0" anchor="t">
            <a:normAutofit/>
          </a:bodyPr>
          <a:lstStyle/>
          <a:p>
            <a:r>
              <a:rPr lang="en-ZA" noProof="1"/>
              <a:t>Our product is priced below that of other companies on the market</a:t>
            </a:r>
          </a:p>
          <a:p>
            <a:r>
              <a:rPr lang="en-ZA" noProof="1"/>
              <a:t>Design is simple and easy to use, compared to the complex designs of the competitors</a:t>
            </a:r>
          </a:p>
          <a:p>
            <a:r>
              <a:rPr lang="en-ZA" noProof="1"/>
              <a:t>Affordability is the main draw for our consumers to our product</a:t>
            </a:r>
          </a:p>
        </p:txBody>
      </p:sp>
      <p:sp>
        <p:nvSpPr>
          <p:cNvPr id="7" name="Text Placeholder 6">
            <a:extLst>
              <a:ext uri="{FF2B5EF4-FFF2-40B4-BE49-F238E27FC236}">
                <a16:creationId xmlns:a16="http://schemas.microsoft.com/office/drawing/2014/main" id="{578017FE-712E-4E95-B483-B700F1AA4B2A}"/>
              </a:ext>
            </a:extLst>
          </p:cNvPr>
          <p:cNvSpPr>
            <a:spLocks noGrp="1"/>
          </p:cNvSpPr>
          <p:nvPr>
            <p:ph type="body" sz="quarter" idx="3"/>
          </p:nvPr>
        </p:nvSpPr>
        <p:spPr>
          <a:xfrm>
            <a:off x="7410173" y="2776936"/>
            <a:ext cx="3943627" cy="823912"/>
          </a:xfrm>
        </p:spPr>
        <p:txBody>
          <a:bodyPr/>
          <a:lstStyle/>
          <a:p>
            <a:r>
              <a:rPr lang="en-US" dirty="0"/>
              <a:t>COMPETITORS</a:t>
            </a:r>
          </a:p>
        </p:txBody>
      </p:sp>
      <p:sp>
        <p:nvSpPr>
          <p:cNvPr id="11" name="Content Placeholder 10">
            <a:extLst>
              <a:ext uri="{FF2B5EF4-FFF2-40B4-BE49-F238E27FC236}">
                <a16:creationId xmlns:a16="http://schemas.microsoft.com/office/drawing/2014/main" id="{D0E0ACA0-9139-4C37-920D-BF3C1FF461C1}"/>
              </a:ext>
            </a:extLst>
          </p:cNvPr>
          <p:cNvSpPr>
            <a:spLocks noGrp="1"/>
          </p:cNvSpPr>
          <p:nvPr>
            <p:ph sz="quarter" idx="4"/>
          </p:nvPr>
        </p:nvSpPr>
        <p:spPr>
          <a:xfrm>
            <a:off x="7410173" y="3834606"/>
            <a:ext cx="3943627" cy="1997867"/>
          </a:xfrm>
        </p:spPr>
        <p:txBody>
          <a:bodyPr/>
          <a:lstStyle/>
          <a:p>
            <a:r>
              <a:rPr lang="en-ZA" noProof="1"/>
              <a:t>Company A</a:t>
            </a:r>
            <a:br>
              <a:rPr lang="en-ZA" noProof="1"/>
            </a:br>
            <a:r>
              <a:rPr lang="en-ZA" noProof="1"/>
              <a:t>Product is more expensive</a:t>
            </a:r>
          </a:p>
          <a:p>
            <a:r>
              <a:rPr lang="en-ZA" noProof="1"/>
              <a:t>Companies B &amp; C </a:t>
            </a:r>
            <a:br>
              <a:rPr lang="en-ZA" noProof="1"/>
            </a:br>
            <a:r>
              <a:rPr lang="en-ZA" noProof="1"/>
              <a:t>Product is expensive and inconvenient to use</a:t>
            </a:r>
          </a:p>
          <a:p>
            <a:r>
              <a:rPr lang="en-ZA" noProof="1"/>
              <a:t>Companies D &amp; E</a:t>
            </a:r>
            <a:br>
              <a:rPr lang="en-ZA" noProof="1"/>
            </a:br>
            <a:r>
              <a:rPr lang="en-ZA" noProof="1"/>
              <a:t>Product is affordable, but inconvenient to use</a:t>
            </a:r>
          </a:p>
        </p:txBody>
      </p:sp>
      <p:sp>
        <p:nvSpPr>
          <p:cNvPr id="12" name="Date Placeholder 11">
            <a:extLst>
              <a:ext uri="{FF2B5EF4-FFF2-40B4-BE49-F238E27FC236}">
                <a16:creationId xmlns:a16="http://schemas.microsoft.com/office/drawing/2014/main" id="{5909F2DC-F097-42AB-88E7-0CA09BD5E2C2}"/>
              </a:ext>
            </a:extLst>
          </p:cNvPr>
          <p:cNvSpPr>
            <a:spLocks noGrp="1"/>
          </p:cNvSpPr>
          <p:nvPr>
            <p:ph type="dt" sz="half" idx="10"/>
          </p:nvPr>
        </p:nvSpPr>
        <p:spPr>
          <a:xfrm>
            <a:off x="838200" y="6356350"/>
            <a:ext cx="2743200" cy="365125"/>
          </a:xfrm>
        </p:spPr>
        <p:txBody>
          <a:bodyPr/>
          <a:lstStyle/>
          <a:p>
            <a:r>
              <a:rPr lang="en-US" dirty="0"/>
              <a:t>20XX</a:t>
            </a:r>
          </a:p>
        </p:txBody>
      </p:sp>
      <p:sp>
        <p:nvSpPr>
          <p:cNvPr id="13" name="Footer Placeholder 12">
            <a:extLst>
              <a:ext uri="{FF2B5EF4-FFF2-40B4-BE49-F238E27FC236}">
                <a16:creationId xmlns:a16="http://schemas.microsoft.com/office/drawing/2014/main" id="{F4A37AA9-0BEE-42AC-8CC0-AE5B8663553A}"/>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14" name="Slide Number Placeholder 13">
            <a:extLst>
              <a:ext uri="{FF2B5EF4-FFF2-40B4-BE49-F238E27FC236}">
                <a16:creationId xmlns:a16="http://schemas.microsoft.com/office/drawing/2014/main" id="{42152A75-1CD2-44EC-9374-C83D4604A5DD}"/>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11</a:t>
            </a:fld>
            <a:endParaRPr lang="en-US" dirty="0"/>
          </a:p>
        </p:txBody>
      </p:sp>
    </p:spTree>
    <p:extLst>
      <p:ext uri="{BB962C8B-B14F-4D97-AF65-F5344CB8AC3E}">
        <p14:creationId xmlns:p14="http://schemas.microsoft.com/office/powerpoint/2010/main" val="41516945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C0770-A36E-4500-AA2E-F3DE8416AD1E}"/>
              </a:ext>
            </a:extLst>
          </p:cNvPr>
          <p:cNvSpPr>
            <a:spLocks noGrp="1"/>
          </p:cNvSpPr>
          <p:nvPr>
            <p:ph type="title"/>
          </p:nvPr>
        </p:nvSpPr>
        <p:spPr>
          <a:xfrm>
            <a:off x="838200" y="365125"/>
            <a:ext cx="10515600" cy="1325563"/>
          </a:xfrm>
        </p:spPr>
        <p:txBody>
          <a:bodyPr/>
          <a:lstStyle/>
          <a:p>
            <a:r>
              <a:rPr lang="en-ZA" dirty="0"/>
              <a:t>Our competition  </a:t>
            </a:r>
          </a:p>
        </p:txBody>
      </p:sp>
      <p:sp>
        <p:nvSpPr>
          <p:cNvPr id="5" name="Text Placeholder 4">
            <a:extLst>
              <a:ext uri="{FF2B5EF4-FFF2-40B4-BE49-F238E27FC236}">
                <a16:creationId xmlns:a16="http://schemas.microsoft.com/office/drawing/2014/main" id="{AB97FAAF-FD5C-4EDE-A2D8-148266453488}"/>
              </a:ext>
            </a:extLst>
          </p:cNvPr>
          <p:cNvSpPr>
            <a:spLocks noGrp="1"/>
          </p:cNvSpPr>
          <p:nvPr>
            <p:ph type="body" sz="quarter" idx="15"/>
          </p:nvPr>
        </p:nvSpPr>
        <p:spPr>
          <a:xfrm>
            <a:off x="5242517" y="1599947"/>
            <a:ext cx="1706965" cy="492025"/>
          </a:xfrm>
        </p:spPr>
        <p:txBody>
          <a:bodyPr>
            <a:normAutofit/>
          </a:bodyPr>
          <a:lstStyle/>
          <a:p>
            <a:r>
              <a:rPr lang="en-ZA" dirty="0"/>
              <a:t>Convenient</a:t>
            </a:r>
          </a:p>
        </p:txBody>
      </p:sp>
      <p:sp>
        <p:nvSpPr>
          <p:cNvPr id="8" name="Text Placeholder 7">
            <a:extLst>
              <a:ext uri="{FF2B5EF4-FFF2-40B4-BE49-F238E27FC236}">
                <a16:creationId xmlns:a16="http://schemas.microsoft.com/office/drawing/2014/main" id="{B2F06784-6A30-4941-B70A-A58B611950D4}"/>
              </a:ext>
            </a:extLst>
          </p:cNvPr>
          <p:cNvSpPr>
            <a:spLocks noGrp="1"/>
          </p:cNvSpPr>
          <p:nvPr>
            <p:ph type="body" sz="quarter" idx="20"/>
          </p:nvPr>
        </p:nvSpPr>
        <p:spPr>
          <a:xfrm>
            <a:off x="3738732" y="2378452"/>
            <a:ext cx="1183179" cy="492025"/>
          </a:xfrm>
        </p:spPr>
        <p:txBody>
          <a:bodyPr>
            <a:normAutofit/>
          </a:bodyPr>
          <a:lstStyle/>
          <a:p>
            <a:r>
              <a:rPr lang="en-ZA" dirty="0"/>
              <a:t>Competitor A</a:t>
            </a:r>
          </a:p>
        </p:txBody>
      </p:sp>
      <p:sp>
        <p:nvSpPr>
          <p:cNvPr id="29" name="Text Placeholder 28">
            <a:extLst>
              <a:ext uri="{FF2B5EF4-FFF2-40B4-BE49-F238E27FC236}">
                <a16:creationId xmlns:a16="http://schemas.microsoft.com/office/drawing/2014/main" id="{BF7EE2E1-DA9E-4645-BC0D-305C1F12118B}"/>
              </a:ext>
            </a:extLst>
          </p:cNvPr>
          <p:cNvSpPr>
            <a:spLocks noGrp="1"/>
          </p:cNvSpPr>
          <p:nvPr>
            <p:ph type="body" sz="quarter" idx="26"/>
          </p:nvPr>
        </p:nvSpPr>
        <p:spPr>
          <a:xfrm>
            <a:off x="7522269" y="2169263"/>
            <a:ext cx="1706965" cy="1048575"/>
          </a:xfrm>
        </p:spPr>
        <p:txBody>
          <a:bodyPr/>
          <a:lstStyle/>
          <a:p>
            <a:r>
              <a:rPr lang="en-US" dirty="0"/>
              <a:t>Contoso</a:t>
            </a:r>
          </a:p>
        </p:txBody>
      </p:sp>
      <p:sp>
        <p:nvSpPr>
          <p:cNvPr id="28" name="Text Placeholder 27">
            <a:extLst>
              <a:ext uri="{FF2B5EF4-FFF2-40B4-BE49-F238E27FC236}">
                <a16:creationId xmlns:a16="http://schemas.microsoft.com/office/drawing/2014/main" id="{E8BD1918-91E9-45FF-B758-93DAFA9EAFE9}"/>
              </a:ext>
            </a:extLst>
          </p:cNvPr>
          <p:cNvSpPr>
            <a:spLocks noGrp="1"/>
          </p:cNvSpPr>
          <p:nvPr>
            <p:ph type="body" sz="quarter" idx="25"/>
          </p:nvPr>
        </p:nvSpPr>
        <p:spPr>
          <a:xfrm>
            <a:off x="921894" y="3528829"/>
            <a:ext cx="1393863" cy="492025"/>
          </a:xfrm>
        </p:spPr>
        <p:txBody>
          <a:bodyPr/>
          <a:lstStyle/>
          <a:p>
            <a:r>
              <a:rPr lang="en-US" dirty="0"/>
              <a:t>Affordable</a:t>
            </a:r>
          </a:p>
        </p:txBody>
      </p:sp>
      <p:sp>
        <p:nvSpPr>
          <p:cNvPr id="7" name="Text Placeholder 6">
            <a:extLst>
              <a:ext uri="{FF2B5EF4-FFF2-40B4-BE49-F238E27FC236}">
                <a16:creationId xmlns:a16="http://schemas.microsoft.com/office/drawing/2014/main" id="{E9C0C8B1-2DBC-40B1-BBA7-7B3D396478A1}"/>
              </a:ext>
            </a:extLst>
          </p:cNvPr>
          <p:cNvSpPr>
            <a:spLocks noGrp="1"/>
          </p:cNvSpPr>
          <p:nvPr>
            <p:ph type="body" sz="quarter" idx="19"/>
          </p:nvPr>
        </p:nvSpPr>
        <p:spPr>
          <a:xfrm>
            <a:off x="9940449" y="3528829"/>
            <a:ext cx="1380681" cy="492025"/>
          </a:xfrm>
        </p:spPr>
        <p:txBody>
          <a:bodyPr>
            <a:normAutofit/>
          </a:bodyPr>
          <a:lstStyle/>
          <a:p>
            <a:r>
              <a:rPr lang="en-ZA" dirty="0"/>
              <a:t>Expensive</a:t>
            </a:r>
          </a:p>
        </p:txBody>
      </p:sp>
      <p:sp>
        <p:nvSpPr>
          <p:cNvPr id="25" name="Text Placeholder 24">
            <a:extLst>
              <a:ext uri="{FF2B5EF4-FFF2-40B4-BE49-F238E27FC236}">
                <a16:creationId xmlns:a16="http://schemas.microsoft.com/office/drawing/2014/main" id="{225FED20-8F0E-4B86-88AD-F902806B2CA0}"/>
              </a:ext>
            </a:extLst>
          </p:cNvPr>
          <p:cNvSpPr>
            <a:spLocks noGrp="1"/>
          </p:cNvSpPr>
          <p:nvPr>
            <p:ph type="body" sz="quarter" idx="22"/>
          </p:nvPr>
        </p:nvSpPr>
        <p:spPr>
          <a:xfrm>
            <a:off x="2637747" y="4634331"/>
            <a:ext cx="1183179" cy="492025"/>
          </a:xfrm>
        </p:spPr>
        <p:txBody>
          <a:bodyPr/>
          <a:lstStyle/>
          <a:p>
            <a:r>
              <a:rPr lang="en-US" dirty="0"/>
              <a:t>Competitor B</a:t>
            </a:r>
          </a:p>
        </p:txBody>
      </p:sp>
      <p:sp>
        <p:nvSpPr>
          <p:cNvPr id="24" name="Text Placeholder 23">
            <a:extLst>
              <a:ext uri="{FF2B5EF4-FFF2-40B4-BE49-F238E27FC236}">
                <a16:creationId xmlns:a16="http://schemas.microsoft.com/office/drawing/2014/main" id="{568D7422-F48C-4829-8937-7DA701F3303B}"/>
              </a:ext>
            </a:extLst>
          </p:cNvPr>
          <p:cNvSpPr>
            <a:spLocks noGrp="1"/>
          </p:cNvSpPr>
          <p:nvPr>
            <p:ph type="body" sz="quarter" idx="21"/>
          </p:nvPr>
        </p:nvSpPr>
        <p:spPr>
          <a:xfrm>
            <a:off x="4175224" y="4459860"/>
            <a:ext cx="1183179" cy="492025"/>
          </a:xfrm>
        </p:spPr>
        <p:txBody>
          <a:bodyPr/>
          <a:lstStyle/>
          <a:p>
            <a:r>
              <a:rPr lang="en-US" dirty="0"/>
              <a:t>Competitor C</a:t>
            </a:r>
          </a:p>
        </p:txBody>
      </p:sp>
      <p:sp>
        <p:nvSpPr>
          <p:cNvPr id="26" name="Text Placeholder 25">
            <a:extLst>
              <a:ext uri="{FF2B5EF4-FFF2-40B4-BE49-F238E27FC236}">
                <a16:creationId xmlns:a16="http://schemas.microsoft.com/office/drawing/2014/main" id="{2329531A-E68A-4913-9B66-062FBAC6D24D}"/>
              </a:ext>
            </a:extLst>
          </p:cNvPr>
          <p:cNvSpPr>
            <a:spLocks noGrp="1"/>
          </p:cNvSpPr>
          <p:nvPr>
            <p:ph type="body" sz="quarter" idx="23"/>
          </p:nvPr>
        </p:nvSpPr>
        <p:spPr>
          <a:xfrm>
            <a:off x="6552714" y="4321788"/>
            <a:ext cx="1183179" cy="492025"/>
          </a:xfrm>
        </p:spPr>
        <p:txBody>
          <a:bodyPr/>
          <a:lstStyle/>
          <a:p>
            <a:r>
              <a:rPr lang="en-US" dirty="0"/>
              <a:t>Competitor D</a:t>
            </a:r>
          </a:p>
        </p:txBody>
      </p:sp>
      <p:sp>
        <p:nvSpPr>
          <p:cNvPr id="6" name="Text Placeholder 5">
            <a:extLst>
              <a:ext uri="{FF2B5EF4-FFF2-40B4-BE49-F238E27FC236}">
                <a16:creationId xmlns:a16="http://schemas.microsoft.com/office/drawing/2014/main" id="{7F0BD43D-EBFD-48E7-A1D3-EB9228D4C58B}"/>
              </a:ext>
            </a:extLst>
          </p:cNvPr>
          <p:cNvSpPr>
            <a:spLocks noGrp="1"/>
          </p:cNvSpPr>
          <p:nvPr>
            <p:ph type="body" sz="quarter" idx="17"/>
          </p:nvPr>
        </p:nvSpPr>
        <p:spPr>
          <a:xfrm>
            <a:off x="5242517" y="5468790"/>
            <a:ext cx="1706965" cy="492025"/>
          </a:xfrm>
        </p:spPr>
        <p:txBody>
          <a:bodyPr>
            <a:normAutofit/>
          </a:bodyPr>
          <a:lstStyle/>
          <a:p>
            <a:r>
              <a:rPr lang="en-ZA" dirty="0"/>
              <a:t>Inconvenient</a:t>
            </a:r>
          </a:p>
        </p:txBody>
      </p:sp>
      <p:sp>
        <p:nvSpPr>
          <p:cNvPr id="27" name="Text Placeholder 26">
            <a:extLst>
              <a:ext uri="{FF2B5EF4-FFF2-40B4-BE49-F238E27FC236}">
                <a16:creationId xmlns:a16="http://schemas.microsoft.com/office/drawing/2014/main" id="{69ADCED5-CED8-4991-9B1E-DB7381BE7431}"/>
              </a:ext>
            </a:extLst>
          </p:cNvPr>
          <p:cNvSpPr>
            <a:spLocks noGrp="1"/>
          </p:cNvSpPr>
          <p:nvPr>
            <p:ph type="body" sz="quarter" idx="24"/>
          </p:nvPr>
        </p:nvSpPr>
        <p:spPr>
          <a:xfrm>
            <a:off x="7801857" y="5195673"/>
            <a:ext cx="1183179" cy="492025"/>
          </a:xfrm>
        </p:spPr>
        <p:txBody>
          <a:bodyPr/>
          <a:lstStyle/>
          <a:p>
            <a:r>
              <a:rPr lang="en-US" dirty="0"/>
              <a:t>Competitor E</a:t>
            </a:r>
          </a:p>
        </p:txBody>
      </p:sp>
      <p:sp>
        <p:nvSpPr>
          <p:cNvPr id="42" name="Date Placeholder 41">
            <a:extLst>
              <a:ext uri="{FF2B5EF4-FFF2-40B4-BE49-F238E27FC236}">
                <a16:creationId xmlns:a16="http://schemas.microsoft.com/office/drawing/2014/main" id="{8ADD2DBD-D314-47B1-BD25-DAF6D4437F74}"/>
              </a:ext>
            </a:extLst>
          </p:cNvPr>
          <p:cNvSpPr>
            <a:spLocks noGrp="1"/>
          </p:cNvSpPr>
          <p:nvPr>
            <p:ph type="dt" sz="half" idx="10"/>
          </p:nvPr>
        </p:nvSpPr>
        <p:spPr>
          <a:xfrm>
            <a:off x="838200" y="6356350"/>
            <a:ext cx="2743200" cy="365125"/>
          </a:xfrm>
        </p:spPr>
        <p:txBody>
          <a:bodyPr/>
          <a:lstStyle/>
          <a:p>
            <a:r>
              <a:rPr lang="en-US" dirty="0"/>
              <a:t>20XX</a:t>
            </a:r>
          </a:p>
        </p:txBody>
      </p:sp>
      <p:sp>
        <p:nvSpPr>
          <p:cNvPr id="3" name="Footer Placeholder 2">
            <a:extLst>
              <a:ext uri="{FF2B5EF4-FFF2-40B4-BE49-F238E27FC236}">
                <a16:creationId xmlns:a16="http://schemas.microsoft.com/office/drawing/2014/main" id="{2CC7E0A4-FE8E-4F7B-8370-1FA3484B6144}"/>
              </a:ext>
            </a:extLst>
          </p:cNvPr>
          <p:cNvSpPr>
            <a:spLocks noGrp="1"/>
          </p:cNvSpPr>
          <p:nvPr>
            <p:ph type="ftr" sz="quarter" idx="11"/>
          </p:nvPr>
        </p:nvSpPr>
        <p:spPr>
          <a:xfrm>
            <a:off x="4038600" y="6356350"/>
            <a:ext cx="4114800" cy="365125"/>
          </a:xfrm>
        </p:spPr>
        <p:txBody>
          <a:bodyPr/>
          <a:lstStyle/>
          <a:p>
            <a:r>
              <a:rPr lang="en-ZA" dirty="0"/>
              <a:t>Pitch Deck</a:t>
            </a:r>
          </a:p>
        </p:txBody>
      </p:sp>
      <p:sp>
        <p:nvSpPr>
          <p:cNvPr id="4" name="Slide Number Placeholder 3">
            <a:extLst>
              <a:ext uri="{FF2B5EF4-FFF2-40B4-BE49-F238E27FC236}">
                <a16:creationId xmlns:a16="http://schemas.microsoft.com/office/drawing/2014/main" id="{5CE495FC-7E0A-4342-A40D-3B65DCA780C6}"/>
              </a:ext>
            </a:extLst>
          </p:cNvPr>
          <p:cNvSpPr>
            <a:spLocks noGrp="1"/>
          </p:cNvSpPr>
          <p:nvPr>
            <p:ph type="sldNum" sz="quarter" idx="12"/>
          </p:nvPr>
        </p:nvSpPr>
        <p:spPr>
          <a:xfrm>
            <a:off x="8610600" y="6356350"/>
            <a:ext cx="2743200" cy="365125"/>
          </a:xfrm>
        </p:spPr>
        <p:txBody>
          <a:bodyPr/>
          <a:lstStyle/>
          <a:p>
            <a:fld id="{19B51A1E-902D-48AF-9020-955120F399B6}" type="slidenum">
              <a:rPr lang="en-ZA" smtClean="0"/>
              <a:pPr/>
              <a:t>12</a:t>
            </a:fld>
            <a:endParaRPr lang="en-ZA" dirty="0"/>
          </a:p>
        </p:txBody>
      </p:sp>
      <p:sp>
        <p:nvSpPr>
          <p:cNvPr id="31" name="Oval 30">
            <a:extLst>
              <a:ext uri="{FF2B5EF4-FFF2-40B4-BE49-F238E27FC236}">
                <a16:creationId xmlns:a16="http://schemas.microsoft.com/office/drawing/2014/main" id="{F116CCE2-DE5B-4D04-8780-DE09E03B8A28}"/>
              </a:ext>
              <a:ext uri="{C183D7F6-B498-43B3-948B-1728B52AA6E4}">
                <adec:decorative xmlns:adec="http://schemas.microsoft.com/office/drawing/2017/decorative" val="1"/>
              </a:ext>
            </a:extLst>
          </p:cNvPr>
          <p:cNvSpPr/>
          <p:nvPr/>
        </p:nvSpPr>
        <p:spPr>
          <a:xfrm>
            <a:off x="4291806" y="2334532"/>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Oval 32">
            <a:extLst>
              <a:ext uri="{FF2B5EF4-FFF2-40B4-BE49-F238E27FC236}">
                <a16:creationId xmlns:a16="http://schemas.microsoft.com/office/drawing/2014/main" id="{1930BF4B-0565-4413-BDB0-116E9B84F127}"/>
              </a:ext>
              <a:ext uri="{C183D7F6-B498-43B3-948B-1728B52AA6E4}">
                <adec:decorative xmlns:adec="http://schemas.microsoft.com/office/drawing/2017/decorative" val="1"/>
              </a:ext>
            </a:extLst>
          </p:cNvPr>
          <p:cNvSpPr/>
          <p:nvPr/>
        </p:nvSpPr>
        <p:spPr>
          <a:xfrm>
            <a:off x="4728369" y="4421188"/>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a:extLst>
              <a:ext uri="{FF2B5EF4-FFF2-40B4-BE49-F238E27FC236}">
                <a16:creationId xmlns:a16="http://schemas.microsoft.com/office/drawing/2014/main" id="{AEC73B38-496F-4951-89EB-38E1A77E186B}"/>
              </a:ext>
              <a:ext uri="{C183D7F6-B498-43B3-948B-1728B52AA6E4}">
                <adec:decorative xmlns:adec="http://schemas.microsoft.com/office/drawing/2017/decorative" val="1"/>
              </a:ext>
            </a:extLst>
          </p:cNvPr>
          <p:cNvSpPr/>
          <p:nvPr/>
        </p:nvSpPr>
        <p:spPr>
          <a:xfrm>
            <a:off x="3164455" y="4595813"/>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a:extLst>
              <a:ext uri="{FF2B5EF4-FFF2-40B4-BE49-F238E27FC236}">
                <a16:creationId xmlns:a16="http://schemas.microsoft.com/office/drawing/2014/main" id="{8658B547-4844-4FC2-9B4E-C8A8DF4D66D8}"/>
              </a:ext>
              <a:ext uri="{C183D7F6-B498-43B3-948B-1728B52AA6E4}">
                <adec:decorative xmlns:adec="http://schemas.microsoft.com/office/drawing/2017/decorative" val="1"/>
              </a:ext>
            </a:extLst>
          </p:cNvPr>
          <p:cNvSpPr/>
          <p:nvPr/>
        </p:nvSpPr>
        <p:spPr>
          <a:xfrm>
            <a:off x="7106444" y="4288517"/>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Oval 38">
            <a:extLst>
              <a:ext uri="{FF2B5EF4-FFF2-40B4-BE49-F238E27FC236}">
                <a16:creationId xmlns:a16="http://schemas.microsoft.com/office/drawing/2014/main" id="{B7890BF0-461E-41CE-AFC1-AD52C6B9549E}"/>
              </a:ext>
              <a:ext uri="{C183D7F6-B498-43B3-948B-1728B52AA6E4}">
                <adec:decorative xmlns:adec="http://schemas.microsoft.com/office/drawing/2017/decorative" val="1"/>
              </a:ext>
            </a:extLst>
          </p:cNvPr>
          <p:cNvSpPr/>
          <p:nvPr/>
        </p:nvSpPr>
        <p:spPr>
          <a:xfrm>
            <a:off x="8355806" y="5157788"/>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Graphic 61">
            <a:extLst>
              <a:ext uri="{FF2B5EF4-FFF2-40B4-BE49-F238E27FC236}">
                <a16:creationId xmlns:a16="http://schemas.microsoft.com/office/drawing/2014/main" id="{9201E1F5-4143-449F-8629-751D360010A3}"/>
              </a:ext>
              <a:ext uri="{C183D7F6-B498-43B3-948B-1728B52AA6E4}">
                <adec:decorative xmlns:adec="http://schemas.microsoft.com/office/drawing/2017/decorative" val="1"/>
              </a:ext>
            </a:extLst>
          </p:cNvPr>
          <p:cNvSpPr/>
          <p:nvPr/>
        </p:nvSpPr>
        <p:spPr>
          <a:xfrm>
            <a:off x="7597401" y="2072999"/>
            <a:ext cx="1519834" cy="1268594"/>
          </a:xfrm>
          <a:custGeom>
            <a:avLst/>
            <a:gdLst>
              <a:gd name="connsiteX0" fmla="*/ 625766 w 1590050"/>
              <a:gd name="connsiteY0" fmla="*/ 178826 h 1315433"/>
              <a:gd name="connsiteX1" fmla="*/ 284934 w 1590050"/>
              <a:gd name="connsiteY1" fmla="*/ 458195 h 1315433"/>
              <a:gd name="connsiteX2" fmla="*/ 236288 w 1590050"/>
              <a:gd name="connsiteY2" fmla="*/ 498087 h 1315433"/>
              <a:gd name="connsiteX3" fmla="*/ 70217 w 1590050"/>
              <a:gd name="connsiteY3" fmla="*/ 843983 h 1315433"/>
              <a:gd name="connsiteX4" fmla="*/ 651339 w 1590050"/>
              <a:gd name="connsiteY4" fmla="*/ 1315434 h 1315433"/>
              <a:gd name="connsiteX5" fmla="*/ 1079209 w 1590050"/>
              <a:gd name="connsiteY5" fmla="*/ 1264350 h 1315433"/>
              <a:gd name="connsiteX6" fmla="*/ 1430420 w 1590050"/>
              <a:gd name="connsiteY6" fmla="*/ 957844 h 1315433"/>
              <a:gd name="connsiteX7" fmla="*/ 1590051 w 1590050"/>
              <a:gd name="connsiteY7" fmla="*/ 536415 h 1315433"/>
              <a:gd name="connsiteX8" fmla="*/ 1277105 w 1590050"/>
              <a:gd name="connsiteY8" fmla="*/ 312883 h 1315433"/>
              <a:gd name="connsiteX9" fmla="*/ 913138 w 1590050"/>
              <a:gd name="connsiteY9" fmla="*/ 134119 h 1315433"/>
              <a:gd name="connsiteX10" fmla="*/ 536415 w 1590050"/>
              <a:gd name="connsiteY10" fmla="*/ 83035 h 1315433"/>
              <a:gd name="connsiteX11" fmla="*/ 191581 w 1590050"/>
              <a:gd name="connsiteY11" fmla="*/ 843983 h 1315433"/>
              <a:gd name="connsiteX12" fmla="*/ 146875 w 1590050"/>
              <a:gd name="connsiteY12" fmla="*/ 1149426 h 1315433"/>
              <a:gd name="connsiteX13" fmla="*/ 1245217 w 1590050"/>
              <a:gd name="connsiteY13" fmla="*/ 1289923 h 1315433"/>
              <a:gd name="connsiteX14" fmla="*/ 1519771 w 1590050"/>
              <a:gd name="connsiteY14" fmla="*/ 344834 h 1315433"/>
              <a:gd name="connsiteX15" fmla="*/ 798214 w 1590050"/>
              <a:gd name="connsiteY15" fmla="*/ 223532 h 1315433"/>
              <a:gd name="connsiteX16" fmla="*/ 0 w 1590050"/>
              <a:gd name="connsiteY16" fmla="*/ 699235 h 1315433"/>
              <a:gd name="connsiteX17" fmla="*/ 434247 w 1590050"/>
              <a:gd name="connsiteY17" fmla="*/ 1315434 h 1315433"/>
              <a:gd name="connsiteX18" fmla="*/ 1468686 w 1590050"/>
              <a:gd name="connsiteY18" fmla="*/ 1091964 h 1315433"/>
              <a:gd name="connsiteX19" fmla="*/ 1155804 w 1590050"/>
              <a:gd name="connsiteY19" fmla="*/ 0 h 1315433"/>
              <a:gd name="connsiteX0" fmla="*/ 625766 w 1590051"/>
              <a:gd name="connsiteY0" fmla="*/ 178826 h 1315434"/>
              <a:gd name="connsiteX1" fmla="*/ 284934 w 1590051"/>
              <a:gd name="connsiteY1" fmla="*/ 458195 h 1315434"/>
              <a:gd name="connsiteX2" fmla="*/ 236288 w 1590051"/>
              <a:gd name="connsiteY2" fmla="*/ 498087 h 1315434"/>
              <a:gd name="connsiteX3" fmla="*/ 70217 w 1590051"/>
              <a:gd name="connsiteY3" fmla="*/ 843983 h 1315434"/>
              <a:gd name="connsiteX4" fmla="*/ 651339 w 1590051"/>
              <a:gd name="connsiteY4" fmla="*/ 1315434 h 1315434"/>
              <a:gd name="connsiteX5" fmla="*/ 1079209 w 1590051"/>
              <a:gd name="connsiteY5" fmla="*/ 1264350 h 1315434"/>
              <a:gd name="connsiteX6" fmla="*/ 1430420 w 1590051"/>
              <a:gd name="connsiteY6" fmla="*/ 957844 h 1315434"/>
              <a:gd name="connsiteX7" fmla="*/ 1590051 w 1590051"/>
              <a:gd name="connsiteY7" fmla="*/ 536415 h 1315434"/>
              <a:gd name="connsiteX8" fmla="*/ 1277105 w 1590051"/>
              <a:gd name="connsiteY8" fmla="*/ 312883 h 1315434"/>
              <a:gd name="connsiteX9" fmla="*/ 913138 w 1590051"/>
              <a:gd name="connsiteY9" fmla="*/ 134119 h 1315434"/>
              <a:gd name="connsiteX10" fmla="*/ 536415 w 1590051"/>
              <a:gd name="connsiteY10" fmla="*/ 83035 h 1315434"/>
              <a:gd name="connsiteX11" fmla="*/ 290641 w 1590051"/>
              <a:gd name="connsiteY11" fmla="*/ 661103 h 1315434"/>
              <a:gd name="connsiteX12" fmla="*/ 146875 w 1590051"/>
              <a:gd name="connsiteY12" fmla="*/ 1149426 h 1315434"/>
              <a:gd name="connsiteX13" fmla="*/ 1245217 w 1590051"/>
              <a:gd name="connsiteY13" fmla="*/ 1289923 h 1315434"/>
              <a:gd name="connsiteX14" fmla="*/ 1519771 w 1590051"/>
              <a:gd name="connsiteY14" fmla="*/ 344834 h 1315434"/>
              <a:gd name="connsiteX15" fmla="*/ 798214 w 1590051"/>
              <a:gd name="connsiteY15" fmla="*/ 223532 h 1315434"/>
              <a:gd name="connsiteX16" fmla="*/ 0 w 1590051"/>
              <a:gd name="connsiteY16" fmla="*/ 699235 h 1315434"/>
              <a:gd name="connsiteX17" fmla="*/ 434247 w 1590051"/>
              <a:gd name="connsiteY17" fmla="*/ 1315434 h 1315434"/>
              <a:gd name="connsiteX18" fmla="*/ 1468686 w 1590051"/>
              <a:gd name="connsiteY18" fmla="*/ 1091964 h 1315434"/>
              <a:gd name="connsiteX19" fmla="*/ 1155804 w 1590051"/>
              <a:gd name="connsiteY19" fmla="*/ 0 h 1315434"/>
              <a:gd name="connsiteX20" fmla="*/ 625766 w 1590051"/>
              <a:gd name="connsiteY20" fmla="*/ 178826 h 1315434"/>
              <a:gd name="connsiteX0" fmla="*/ 625766 w 1590051"/>
              <a:gd name="connsiteY0" fmla="*/ 178826 h 1315434"/>
              <a:gd name="connsiteX1" fmla="*/ 284934 w 1590051"/>
              <a:gd name="connsiteY1" fmla="*/ 458195 h 1315434"/>
              <a:gd name="connsiteX2" fmla="*/ 236288 w 1590051"/>
              <a:gd name="connsiteY2" fmla="*/ 498087 h 1315434"/>
              <a:gd name="connsiteX3" fmla="*/ 70217 w 1590051"/>
              <a:gd name="connsiteY3" fmla="*/ 843983 h 1315434"/>
              <a:gd name="connsiteX4" fmla="*/ 651339 w 1590051"/>
              <a:gd name="connsiteY4" fmla="*/ 1315434 h 1315434"/>
              <a:gd name="connsiteX5" fmla="*/ 1079209 w 1590051"/>
              <a:gd name="connsiteY5" fmla="*/ 1264350 h 1315434"/>
              <a:gd name="connsiteX6" fmla="*/ 1430420 w 1590051"/>
              <a:gd name="connsiteY6" fmla="*/ 957844 h 1315434"/>
              <a:gd name="connsiteX7" fmla="*/ 1590051 w 1590051"/>
              <a:gd name="connsiteY7" fmla="*/ 536415 h 1315434"/>
              <a:gd name="connsiteX8" fmla="*/ 1277105 w 1590051"/>
              <a:gd name="connsiteY8" fmla="*/ 312883 h 1315434"/>
              <a:gd name="connsiteX9" fmla="*/ 913138 w 1590051"/>
              <a:gd name="connsiteY9" fmla="*/ 134119 h 1315434"/>
              <a:gd name="connsiteX10" fmla="*/ 536415 w 1590051"/>
              <a:gd name="connsiteY10" fmla="*/ 83035 h 1315434"/>
              <a:gd name="connsiteX11" fmla="*/ 290641 w 1590051"/>
              <a:gd name="connsiteY11" fmla="*/ 661103 h 1315434"/>
              <a:gd name="connsiteX12" fmla="*/ 344995 w 1590051"/>
              <a:gd name="connsiteY12" fmla="*/ 1019886 h 1315434"/>
              <a:gd name="connsiteX13" fmla="*/ 1245217 w 1590051"/>
              <a:gd name="connsiteY13" fmla="*/ 1289923 h 1315434"/>
              <a:gd name="connsiteX14" fmla="*/ 1519771 w 1590051"/>
              <a:gd name="connsiteY14" fmla="*/ 344834 h 1315434"/>
              <a:gd name="connsiteX15" fmla="*/ 798214 w 1590051"/>
              <a:gd name="connsiteY15" fmla="*/ 223532 h 1315434"/>
              <a:gd name="connsiteX16" fmla="*/ 0 w 1590051"/>
              <a:gd name="connsiteY16" fmla="*/ 699235 h 1315434"/>
              <a:gd name="connsiteX17" fmla="*/ 434247 w 1590051"/>
              <a:gd name="connsiteY17" fmla="*/ 1315434 h 1315434"/>
              <a:gd name="connsiteX18" fmla="*/ 1468686 w 1590051"/>
              <a:gd name="connsiteY18" fmla="*/ 1091964 h 1315434"/>
              <a:gd name="connsiteX19" fmla="*/ 1155804 w 1590051"/>
              <a:gd name="connsiteY19" fmla="*/ 0 h 1315434"/>
              <a:gd name="connsiteX20" fmla="*/ 625766 w 1590051"/>
              <a:gd name="connsiteY20" fmla="*/ 178826 h 1315434"/>
              <a:gd name="connsiteX0" fmla="*/ 555549 w 1519834"/>
              <a:gd name="connsiteY0" fmla="*/ 178826 h 1315434"/>
              <a:gd name="connsiteX1" fmla="*/ 214717 w 1519834"/>
              <a:gd name="connsiteY1" fmla="*/ 458195 h 1315434"/>
              <a:gd name="connsiteX2" fmla="*/ 166071 w 1519834"/>
              <a:gd name="connsiteY2" fmla="*/ 498087 h 1315434"/>
              <a:gd name="connsiteX3" fmla="*/ 0 w 1519834"/>
              <a:gd name="connsiteY3" fmla="*/ 843983 h 1315434"/>
              <a:gd name="connsiteX4" fmla="*/ 581122 w 1519834"/>
              <a:gd name="connsiteY4" fmla="*/ 1315434 h 1315434"/>
              <a:gd name="connsiteX5" fmla="*/ 1008992 w 1519834"/>
              <a:gd name="connsiteY5" fmla="*/ 1264350 h 1315434"/>
              <a:gd name="connsiteX6" fmla="*/ 1360203 w 1519834"/>
              <a:gd name="connsiteY6" fmla="*/ 957844 h 1315434"/>
              <a:gd name="connsiteX7" fmla="*/ 1519834 w 1519834"/>
              <a:gd name="connsiteY7" fmla="*/ 536415 h 1315434"/>
              <a:gd name="connsiteX8" fmla="*/ 1206888 w 1519834"/>
              <a:gd name="connsiteY8" fmla="*/ 312883 h 1315434"/>
              <a:gd name="connsiteX9" fmla="*/ 842921 w 1519834"/>
              <a:gd name="connsiteY9" fmla="*/ 134119 h 1315434"/>
              <a:gd name="connsiteX10" fmla="*/ 466198 w 1519834"/>
              <a:gd name="connsiteY10" fmla="*/ 83035 h 1315434"/>
              <a:gd name="connsiteX11" fmla="*/ 220424 w 1519834"/>
              <a:gd name="connsiteY11" fmla="*/ 661103 h 1315434"/>
              <a:gd name="connsiteX12" fmla="*/ 274778 w 1519834"/>
              <a:gd name="connsiteY12" fmla="*/ 1019886 h 1315434"/>
              <a:gd name="connsiteX13" fmla="*/ 1175000 w 1519834"/>
              <a:gd name="connsiteY13" fmla="*/ 1289923 h 1315434"/>
              <a:gd name="connsiteX14" fmla="*/ 1449554 w 1519834"/>
              <a:gd name="connsiteY14" fmla="*/ 344834 h 1315434"/>
              <a:gd name="connsiteX15" fmla="*/ 727997 w 1519834"/>
              <a:gd name="connsiteY15" fmla="*/ 223532 h 1315434"/>
              <a:gd name="connsiteX16" fmla="*/ 105043 w 1519834"/>
              <a:gd name="connsiteY16" fmla="*/ 722095 h 1315434"/>
              <a:gd name="connsiteX17" fmla="*/ 364030 w 1519834"/>
              <a:gd name="connsiteY17" fmla="*/ 1315434 h 1315434"/>
              <a:gd name="connsiteX18" fmla="*/ 1398469 w 1519834"/>
              <a:gd name="connsiteY18" fmla="*/ 1091964 h 1315434"/>
              <a:gd name="connsiteX19" fmla="*/ 1085587 w 1519834"/>
              <a:gd name="connsiteY19" fmla="*/ 0 h 1315434"/>
              <a:gd name="connsiteX20" fmla="*/ 555549 w 1519834"/>
              <a:gd name="connsiteY20" fmla="*/ 178826 h 1315434"/>
              <a:gd name="connsiteX0" fmla="*/ 555549 w 1519834"/>
              <a:gd name="connsiteY0" fmla="*/ 178826 h 1315434"/>
              <a:gd name="connsiteX1" fmla="*/ 214717 w 1519834"/>
              <a:gd name="connsiteY1" fmla="*/ 458195 h 1315434"/>
              <a:gd name="connsiteX2" fmla="*/ 166071 w 1519834"/>
              <a:gd name="connsiteY2" fmla="*/ 498087 h 1315434"/>
              <a:gd name="connsiteX3" fmla="*/ 0 w 1519834"/>
              <a:gd name="connsiteY3" fmla="*/ 843983 h 1315434"/>
              <a:gd name="connsiteX4" fmla="*/ 581122 w 1519834"/>
              <a:gd name="connsiteY4" fmla="*/ 1315434 h 1315434"/>
              <a:gd name="connsiteX5" fmla="*/ 1008992 w 1519834"/>
              <a:gd name="connsiteY5" fmla="*/ 1264350 h 1315434"/>
              <a:gd name="connsiteX6" fmla="*/ 1360203 w 1519834"/>
              <a:gd name="connsiteY6" fmla="*/ 957844 h 1315434"/>
              <a:gd name="connsiteX7" fmla="*/ 1519834 w 1519834"/>
              <a:gd name="connsiteY7" fmla="*/ 536415 h 1315434"/>
              <a:gd name="connsiteX8" fmla="*/ 1206888 w 1519834"/>
              <a:gd name="connsiteY8" fmla="*/ 312883 h 1315434"/>
              <a:gd name="connsiteX9" fmla="*/ 842921 w 1519834"/>
              <a:gd name="connsiteY9" fmla="*/ 134119 h 1315434"/>
              <a:gd name="connsiteX10" fmla="*/ 466198 w 1519834"/>
              <a:gd name="connsiteY10" fmla="*/ 83035 h 1315434"/>
              <a:gd name="connsiteX11" fmla="*/ 220424 w 1519834"/>
              <a:gd name="connsiteY11" fmla="*/ 661103 h 1315434"/>
              <a:gd name="connsiteX12" fmla="*/ 274778 w 1519834"/>
              <a:gd name="connsiteY12" fmla="*/ 1019886 h 1315434"/>
              <a:gd name="connsiteX13" fmla="*/ 1175000 w 1519834"/>
              <a:gd name="connsiteY13" fmla="*/ 1289923 h 1315434"/>
              <a:gd name="connsiteX14" fmla="*/ 1449554 w 1519834"/>
              <a:gd name="connsiteY14" fmla="*/ 344834 h 1315434"/>
              <a:gd name="connsiteX15" fmla="*/ 331757 w 1519834"/>
              <a:gd name="connsiteY15" fmla="*/ 162572 h 1315434"/>
              <a:gd name="connsiteX16" fmla="*/ 105043 w 1519834"/>
              <a:gd name="connsiteY16" fmla="*/ 722095 h 1315434"/>
              <a:gd name="connsiteX17" fmla="*/ 364030 w 1519834"/>
              <a:gd name="connsiteY17" fmla="*/ 1315434 h 1315434"/>
              <a:gd name="connsiteX18" fmla="*/ 1398469 w 1519834"/>
              <a:gd name="connsiteY18" fmla="*/ 1091964 h 1315434"/>
              <a:gd name="connsiteX19" fmla="*/ 1085587 w 1519834"/>
              <a:gd name="connsiteY19" fmla="*/ 0 h 1315434"/>
              <a:gd name="connsiteX20" fmla="*/ 555549 w 1519834"/>
              <a:gd name="connsiteY20" fmla="*/ 178826 h 1315434"/>
              <a:gd name="connsiteX0" fmla="*/ 555549 w 1519834"/>
              <a:gd name="connsiteY0" fmla="*/ 178826 h 1315434"/>
              <a:gd name="connsiteX1" fmla="*/ 214717 w 1519834"/>
              <a:gd name="connsiteY1" fmla="*/ 458195 h 1315434"/>
              <a:gd name="connsiteX2" fmla="*/ 166071 w 1519834"/>
              <a:gd name="connsiteY2" fmla="*/ 498087 h 1315434"/>
              <a:gd name="connsiteX3" fmla="*/ 0 w 1519834"/>
              <a:gd name="connsiteY3" fmla="*/ 843983 h 1315434"/>
              <a:gd name="connsiteX4" fmla="*/ 581122 w 1519834"/>
              <a:gd name="connsiteY4" fmla="*/ 1315434 h 1315434"/>
              <a:gd name="connsiteX5" fmla="*/ 1008992 w 1519834"/>
              <a:gd name="connsiteY5" fmla="*/ 1264350 h 1315434"/>
              <a:gd name="connsiteX6" fmla="*/ 1253523 w 1519834"/>
              <a:gd name="connsiteY6" fmla="*/ 912124 h 1315434"/>
              <a:gd name="connsiteX7" fmla="*/ 1519834 w 1519834"/>
              <a:gd name="connsiteY7" fmla="*/ 536415 h 1315434"/>
              <a:gd name="connsiteX8" fmla="*/ 1206888 w 1519834"/>
              <a:gd name="connsiteY8" fmla="*/ 312883 h 1315434"/>
              <a:gd name="connsiteX9" fmla="*/ 842921 w 1519834"/>
              <a:gd name="connsiteY9" fmla="*/ 134119 h 1315434"/>
              <a:gd name="connsiteX10" fmla="*/ 466198 w 1519834"/>
              <a:gd name="connsiteY10" fmla="*/ 83035 h 1315434"/>
              <a:gd name="connsiteX11" fmla="*/ 220424 w 1519834"/>
              <a:gd name="connsiteY11" fmla="*/ 661103 h 1315434"/>
              <a:gd name="connsiteX12" fmla="*/ 274778 w 1519834"/>
              <a:gd name="connsiteY12" fmla="*/ 1019886 h 1315434"/>
              <a:gd name="connsiteX13" fmla="*/ 1175000 w 1519834"/>
              <a:gd name="connsiteY13" fmla="*/ 1289923 h 1315434"/>
              <a:gd name="connsiteX14" fmla="*/ 1449554 w 1519834"/>
              <a:gd name="connsiteY14" fmla="*/ 344834 h 1315434"/>
              <a:gd name="connsiteX15" fmla="*/ 331757 w 1519834"/>
              <a:gd name="connsiteY15" fmla="*/ 162572 h 1315434"/>
              <a:gd name="connsiteX16" fmla="*/ 105043 w 1519834"/>
              <a:gd name="connsiteY16" fmla="*/ 722095 h 1315434"/>
              <a:gd name="connsiteX17" fmla="*/ 364030 w 1519834"/>
              <a:gd name="connsiteY17" fmla="*/ 1315434 h 1315434"/>
              <a:gd name="connsiteX18" fmla="*/ 1398469 w 1519834"/>
              <a:gd name="connsiteY18" fmla="*/ 1091964 h 1315434"/>
              <a:gd name="connsiteX19" fmla="*/ 1085587 w 1519834"/>
              <a:gd name="connsiteY19" fmla="*/ 0 h 1315434"/>
              <a:gd name="connsiteX20" fmla="*/ 555549 w 1519834"/>
              <a:gd name="connsiteY20" fmla="*/ 178826 h 1315434"/>
              <a:gd name="connsiteX0" fmla="*/ 555549 w 1519834"/>
              <a:gd name="connsiteY0" fmla="*/ 178826 h 1315434"/>
              <a:gd name="connsiteX1" fmla="*/ 214717 w 1519834"/>
              <a:gd name="connsiteY1" fmla="*/ 458195 h 1315434"/>
              <a:gd name="connsiteX2" fmla="*/ 166071 w 1519834"/>
              <a:gd name="connsiteY2" fmla="*/ 498087 h 1315434"/>
              <a:gd name="connsiteX3" fmla="*/ 0 w 1519834"/>
              <a:gd name="connsiteY3" fmla="*/ 843983 h 1315434"/>
              <a:gd name="connsiteX4" fmla="*/ 581122 w 1519834"/>
              <a:gd name="connsiteY4" fmla="*/ 1315434 h 1315434"/>
              <a:gd name="connsiteX5" fmla="*/ 1008992 w 1519834"/>
              <a:gd name="connsiteY5" fmla="*/ 1264350 h 1315434"/>
              <a:gd name="connsiteX6" fmla="*/ 1253523 w 1519834"/>
              <a:gd name="connsiteY6" fmla="*/ 912124 h 1315434"/>
              <a:gd name="connsiteX7" fmla="*/ 1519834 w 1519834"/>
              <a:gd name="connsiteY7" fmla="*/ 536415 h 1315434"/>
              <a:gd name="connsiteX8" fmla="*/ 1206888 w 1519834"/>
              <a:gd name="connsiteY8" fmla="*/ 312883 h 1315434"/>
              <a:gd name="connsiteX9" fmla="*/ 842921 w 1519834"/>
              <a:gd name="connsiteY9" fmla="*/ 134119 h 1315434"/>
              <a:gd name="connsiteX10" fmla="*/ 466198 w 1519834"/>
              <a:gd name="connsiteY10" fmla="*/ 83035 h 1315434"/>
              <a:gd name="connsiteX11" fmla="*/ 220424 w 1519834"/>
              <a:gd name="connsiteY11" fmla="*/ 661103 h 1315434"/>
              <a:gd name="connsiteX12" fmla="*/ 274778 w 1519834"/>
              <a:gd name="connsiteY12" fmla="*/ 1019886 h 1315434"/>
              <a:gd name="connsiteX13" fmla="*/ 1175000 w 1519834"/>
              <a:gd name="connsiteY13" fmla="*/ 1289923 h 1315434"/>
              <a:gd name="connsiteX14" fmla="*/ 1449554 w 1519834"/>
              <a:gd name="connsiteY14" fmla="*/ 344834 h 1315434"/>
              <a:gd name="connsiteX15" fmla="*/ 331757 w 1519834"/>
              <a:gd name="connsiteY15" fmla="*/ 162572 h 1315434"/>
              <a:gd name="connsiteX16" fmla="*/ 105043 w 1519834"/>
              <a:gd name="connsiteY16" fmla="*/ 722095 h 1315434"/>
              <a:gd name="connsiteX17" fmla="*/ 364030 w 1519834"/>
              <a:gd name="connsiteY17" fmla="*/ 1315434 h 1315434"/>
              <a:gd name="connsiteX18" fmla="*/ 1428949 w 1519834"/>
              <a:gd name="connsiteY18" fmla="*/ 939564 h 1315434"/>
              <a:gd name="connsiteX19" fmla="*/ 1085587 w 1519834"/>
              <a:gd name="connsiteY19" fmla="*/ 0 h 1315434"/>
              <a:gd name="connsiteX20" fmla="*/ 555549 w 1519834"/>
              <a:gd name="connsiteY20" fmla="*/ 178826 h 1315434"/>
              <a:gd name="connsiteX0" fmla="*/ 555549 w 1519834"/>
              <a:gd name="connsiteY0" fmla="*/ 178826 h 1345914"/>
              <a:gd name="connsiteX1" fmla="*/ 214717 w 1519834"/>
              <a:gd name="connsiteY1" fmla="*/ 458195 h 1345914"/>
              <a:gd name="connsiteX2" fmla="*/ 166071 w 1519834"/>
              <a:gd name="connsiteY2" fmla="*/ 498087 h 1345914"/>
              <a:gd name="connsiteX3" fmla="*/ 0 w 1519834"/>
              <a:gd name="connsiteY3" fmla="*/ 843983 h 1345914"/>
              <a:gd name="connsiteX4" fmla="*/ 741142 w 1519834"/>
              <a:gd name="connsiteY4" fmla="*/ 1345914 h 1345914"/>
              <a:gd name="connsiteX5" fmla="*/ 1008992 w 1519834"/>
              <a:gd name="connsiteY5" fmla="*/ 1264350 h 1345914"/>
              <a:gd name="connsiteX6" fmla="*/ 1253523 w 1519834"/>
              <a:gd name="connsiteY6" fmla="*/ 912124 h 1345914"/>
              <a:gd name="connsiteX7" fmla="*/ 1519834 w 1519834"/>
              <a:gd name="connsiteY7" fmla="*/ 536415 h 1345914"/>
              <a:gd name="connsiteX8" fmla="*/ 1206888 w 1519834"/>
              <a:gd name="connsiteY8" fmla="*/ 312883 h 1345914"/>
              <a:gd name="connsiteX9" fmla="*/ 842921 w 1519834"/>
              <a:gd name="connsiteY9" fmla="*/ 134119 h 1345914"/>
              <a:gd name="connsiteX10" fmla="*/ 466198 w 1519834"/>
              <a:gd name="connsiteY10" fmla="*/ 83035 h 1345914"/>
              <a:gd name="connsiteX11" fmla="*/ 220424 w 1519834"/>
              <a:gd name="connsiteY11" fmla="*/ 661103 h 1345914"/>
              <a:gd name="connsiteX12" fmla="*/ 274778 w 1519834"/>
              <a:gd name="connsiteY12" fmla="*/ 1019886 h 1345914"/>
              <a:gd name="connsiteX13" fmla="*/ 1175000 w 1519834"/>
              <a:gd name="connsiteY13" fmla="*/ 1289923 h 1345914"/>
              <a:gd name="connsiteX14" fmla="*/ 1449554 w 1519834"/>
              <a:gd name="connsiteY14" fmla="*/ 344834 h 1345914"/>
              <a:gd name="connsiteX15" fmla="*/ 331757 w 1519834"/>
              <a:gd name="connsiteY15" fmla="*/ 162572 h 1345914"/>
              <a:gd name="connsiteX16" fmla="*/ 105043 w 1519834"/>
              <a:gd name="connsiteY16" fmla="*/ 722095 h 1345914"/>
              <a:gd name="connsiteX17" fmla="*/ 364030 w 1519834"/>
              <a:gd name="connsiteY17" fmla="*/ 1315434 h 1345914"/>
              <a:gd name="connsiteX18" fmla="*/ 1428949 w 1519834"/>
              <a:gd name="connsiteY18" fmla="*/ 939564 h 1345914"/>
              <a:gd name="connsiteX19" fmla="*/ 1085587 w 1519834"/>
              <a:gd name="connsiteY19" fmla="*/ 0 h 1345914"/>
              <a:gd name="connsiteX20" fmla="*/ 555549 w 1519834"/>
              <a:gd name="connsiteY20" fmla="*/ 178826 h 1345914"/>
              <a:gd name="connsiteX0" fmla="*/ 555549 w 1519834"/>
              <a:gd name="connsiteY0" fmla="*/ 178826 h 1345914"/>
              <a:gd name="connsiteX1" fmla="*/ 214717 w 1519834"/>
              <a:gd name="connsiteY1" fmla="*/ 458195 h 1345914"/>
              <a:gd name="connsiteX2" fmla="*/ 166071 w 1519834"/>
              <a:gd name="connsiteY2" fmla="*/ 498087 h 1345914"/>
              <a:gd name="connsiteX3" fmla="*/ 0 w 1519834"/>
              <a:gd name="connsiteY3" fmla="*/ 843983 h 1345914"/>
              <a:gd name="connsiteX4" fmla="*/ 741142 w 1519834"/>
              <a:gd name="connsiteY4" fmla="*/ 1345914 h 1345914"/>
              <a:gd name="connsiteX5" fmla="*/ 1008992 w 1519834"/>
              <a:gd name="connsiteY5" fmla="*/ 1264350 h 1345914"/>
              <a:gd name="connsiteX6" fmla="*/ 1253523 w 1519834"/>
              <a:gd name="connsiteY6" fmla="*/ 912124 h 1345914"/>
              <a:gd name="connsiteX7" fmla="*/ 1519834 w 1519834"/>
              <a:gd name="connsiteY7" fmla="*/ 536415 h 1345914"/>
              <a:gd name="connsiteX8" fmla="*/ 1206888 w 1519834"/>
              <a:gd name="connsiteY8" fmla="*/ 312883 h 1345914"/>
              <a:gd name="connsiteX9" fmla="*/ 842921 w 1519834"/>
              <a:gd name="connsiteY9" fmla="*/ 134119 h 1345914"/>
              <a:gd name="connsiteX10" fmla="*/ 466198 w 1519834"/>
              <a:gd name="connsiteY10" fmla="*/ 83035 h 1345914"/>
              <a:gd name="connsiteX11" fmla="*/ 220424 w 1519834"/>
              <a:gd name="connsiteY11" fmla="*/ 661103 h 1345914"/>
              <a:gd name="connsiteX12" fmla="*/ 274778 w 1519834"/>
              <a:gd name="connsiteY12" fmla="*/ 1019886 h 1345914"/>
              <a:gd name="connsiteX13" fmla="*/ 1175000 w 1519834"/>
              <a:gd name="connsiteY13" fmla="*/ 1289923 h 1345914"/>
              <a:gd name="connsiteX14" fmla="*/ 1449554 w 1519834"/>
              <a:gd name="connsiteY14" fmla="*/ 344834 h 1345914"/>
              <a:gd name="connsiteX15" fmla="*/ 331757 w 1519834"/>
              <a:gd name="connsiteY15" fmla="*/ 162572 h 1345914"/>
              <a:gd name="connsiteX16" fmla="*/ 105043 w 1519834"/>
              <a:gd name="connsiteY16" fmla="*/ 722095 h 1345914"/>
              <a:gd name="connsiteX17" fmla="*/ 356410 w 1519834"/>
              <a:gd name="connsiteY17" fmla="*/ 1246854 h 1345914"/>
              <a:gd name="connsiteX18" fmla="*/ 1428949 w 1519834"/>
              <a:gd name="connsiteY18" fmla="*/ 939564 h 1345914"/>
              <a:gd name="connsiteX19" fmla="*/ 1085587 w 1519834"/>
              <a:gd name="connsiteY19" fmla="*/ 0 h 1345914"/>
              <a:gd name="connsiteX20" fmla="*/ 555549 w 1519834"/>
              <a:gd name="connsiteY20" fmla="*/ 178826 h 1345914"/>
              <a:gd name="connsiteX0" fmla="*/ 555549 w 1519834"/>
              <a:gd name="connsiteY0" fmla="*/ 95791 h 1262879"/>
              <a:gd name="connsiteX1" fmla="*/ 214717 w 1519834"/>
              <a:gd name="connsiteY1" fmla="*/ 375160 h 1262879"/>
              <a:gd name="connsiteX2" fmla="*/ 166071 w 1519834"/>
              <a:gd name="connsiteY2" fmla="*/ 415052 h 1262879"/>
              <a:gd name="connsiteX3" fmla="*/ 0 w 1519834"/>
              <a:gd name="connsiteY3" fmla="*/ 760948 h 1262879"/>
              <a:gd name="connsiteX4" fmla="*/ 741142 w 1519834"/>
              <a:gd name="connsiteY4" fmla="*/ 1262879 h 1262879"/>
              <a:gd name="connsiteX5" fmla="*/ 1008992 w 1519834"/>
              <a:gd name="connsiteY5" fmla="*/ 1181315 h 1262879"/>
              <a:gd name="connsiteX6" fmla="*/ 1253523 w 1519834"/>
              <a:gd name="connsiteY6" fmla="*/ 829089 h 1262879"/>
              <a:gd name="connsiteX7" fmla="*/ 1519834 w 1519834"/>
              <a:gd name="connsiteY7" fmla="*/ 453380 h 1262879"/>
              <a:gd name="connsiteX8" fmla="*/ 1206888 w 1519834"/>
              <a:gd name="connsiteY8" fmla="*/ 229848 h 1262879"/>
              <a:gd name="connsiteX9" fmla="*/ 842921 w 1519834"/>
              <a:gd name="connsiteY9" fmla="*/ 51084 h 1262879"/>
              <a:gd name="connsiteX10" fmla="*/ 466198 w 1519834"/>
              <a:gd name="connsiteY10" fmla="*/ 0 h 1262879"/>
              <a:gd name="connsiteX11" fmla="*/ 220424 w 1519834"/>
              <a:gd name="connsiteY11" fmla="*/ 578068 h 1262879"/>
              <a:gd name="connsiteX12" fmla="*/ 274778 w 1519834"/>
              <a:gd name="connsiteY12" fmla="*/ 936851 h 1262879"/>
              <a:gd name="connsiteX13" fmla="*/ 1175000 w 1519834"/>
              <a:gd name="connsiteY13" fmla="*/ 1206888 h 1262879"/>
              <a:gd name="connsiteX14" fmla="*/ 1449554 w 1519834"/>
              <a:gd name="connsiteY14" fmla="*/ 261799 h 1262879"/>
              <a:gd name="connsiteX15" fmla="*/ 331757 w 1519834"/>
              <a:gd name="connsiteY15" fmla="*/ 79537 h 1262879"/>
              <a:gd name="connsiteX16" fmla="*/ 105043 w 1519834"/>
              <a:gd name="connsiteY16" fmla="*/ 639060 h 1262879"/>
              <a:gd name="connsiteX17" fmla="*/ 356410 w 1519834"/>
              <a:gd name="connsiteY17" fmla="*/ 1163819 h 1262879"/>
              <a:gd name="connsiteX18" fmla="*/ 1428949 w 1519834"/>
              <a:gd name="connsiteY18" fmla="*/ 856529 h 1262879"/>
              <a:gd name="connsiteX19" fmla="*/ 1055107 w 1519834"/>
              <a:gd name="connsiteY19" fmla="*/ 61745 h 1262879"/>
              <a:gd name="connsiteX20" fmla="*/ 555549 w 1519834"/>
              <a:gd name="connsiteY20" fmla="*/ 95791 h 1262879"/>
              <a:gd name="connsiteX0" fmla="*/ 555549 w 1519834"/>
              <a:gd name="connsiteY0" fmla="*/ 95791 h 1268594"/>
              <a:gd name="connsiteX1" fmla="*/ 214717 w 1519834"/>
              <a:gd name="connsiteY1" fmla="*/ 375160 h 1268594"/>
              <a:gd name="connsiteX2" fmla="*/ 166071 w 1519834"/>
              <a:gd name="connsiteY2" fmla="*/ 415052 h 1268594"/>
              <a:gd name="connsiteX3" fmla="*/ 0 w 1519834"/>
              <a:gd name="connsiteY3" fmla="*/ 760948 h 1268594"/>
              <a:gd name="connsiteX4" fmla="*/ 741142 w 1519834"/>
              <a:gd name="connsiteY4" fmla="*/ 1262879 h 1268594"/>
              <a:gd name="connsiteX5" fmla="*/ 1008992 w 1519834"/>
              <a:gd name="connsiteY5" fmla="*/ 1181315 h 1268594"/>
              <a:gd name="connsiteX6" fmla="*/ 1253523 w 1519834"/>
              <a:gd name="connsiteY6" fmla="*/ 829089 h 1268594"/>
              <a:gd name="connsiteX7" fmla="*/ 1519834 w 1519834"/>
              <a:gd name="connsiteY7" fmla="*/ 453380 h 1268594"/>
              <a:gd name="connsiteX8" fmla="*/ 1206888 w 1519834"/>
              <a:gd name="connsiteY8" fmla="*/ 229848 h 1268594"/>
              <a:gd name="connsiteX9" fmla="*/ 842921 w 1519834"/>
              <a:gd name="connsiteY9" fmla="*/ 51084 h 1268594"/>
              <a:gd name="connsiteX10" fmla="*/ 466198 w 1519834"/>
              <a:gd name="connsiteY10" fmla="*/ 0 h 1268594"/>
              <a:gd name="connsiteX11" fmla="*/ 220424 w 1519834"/>
              <a:gd name="connsiteY11" fmla="*/ 578068 h 1268594"/>
              <a:gd name="connsiteX12" fmla="*/ 274778 w 1519834"/>
              <a:gd name="connsiteY12" fmla="*/ 936851 h 1268594"/>
              <a:gd name="connsiteX13" fmla="*/ 1175000 w 1519834"/>
              <a:gd name="connsiteY13" fmla="*/ 1206888 h 1268594"/>
              <a:gd name="connsiteX14" fmla="*/ 1449554 w 1519834"/>
              <a:gd name="connsiteY14" fmla="*/ 261799 h 1268594"/>
              <a:gd name="connsiteX15" fmla="*/ 331757 w 1519834"/>
              <a:gd name="connsiteY15" fmla="*/ 79537 h 1268594"/>
              <a:gd name="connsiteX16" fmla="*/ 105043 w 1519834"/>
              <a:gd name="connsiteY16" fmla="*/ 639060 h 1268594"/>
              <a:gd name="connsiteX17" fmla="*/ 489760 w 1519834"/>
              <a:gd name="connsiteY17" fmla="*/ 1268594 h 1268594"/>
              <a:gd name="connsiteX18" fmla="*/ 1428949 w 1519834"/>
              <a:gd name="connsiteY18" fmla="*/ 856529 h 1268594"/>
              <a:gd name="connsiteX19" fmla="*/ 1055107 w 1519834"/>
              <a:gd name="connsiteY19" fmla="*/ 61745 h 1268594"/>
              <a:gd name="connsiteX20" fmla="*/ 555549 w 1519834"/>
              <a:gd name="connsiteY20" fmla="*/ 95791 h 1268594"/>
              <a:gd name="connsiteX0" fmla="*/ 555549 w 1519834"/>
              <a:gd name="connsiteY0" fmla="*/ 95791 h 1268594"/>
              <a:gd name="connsiteX1" fmla="*/ 214717 w 1519834"/>
              <a:gd name="connsiteY1" fmla="*/ 375160 h 1268594"/>
              <a:gd name="connsiteX2" fmla="*/ 166071 w 1519834"/>
              <a:gd name="connsiteY2" fmla="*/ 415052 h 1268594"/>
              <a:gd name="connsiteX3" fmla="*/ 0 w 1519834"/>
              <a:gd name="connsiteY3" fmla="*/ 760948 h 1268594"/>
              <a:gd name="connsiteX4" fmla="*/ 741142 w 1519834"/>
              <a:gd name="connsiteY4" fmla="*/ 1262879 h 1268594"/>
              <a:gd name="connsiteX5" fmla="*/ 1008992 w 1519834"/>
              <a:gd name="connsiteY5" fmla="*/ 1181315 h 1268594"/>
              <a:gd name="connsiteX6" fmla="*/ 1253523 w 1519834"/>
              <a:gd name="connsiteY6" fmla="*/ 829089 h 1268594"/>
              <a:gd name="connsiteX7" fmla="*/ 1519834 w 1519834"/>
              <a:gd name="connsiteY7" fmla="*/ 453380 h 1268594"/>
              <a:gd name="connsiteX8" fmla="*/ 1206888 w 1519834"/>
              <a:gd name="connsiteY8" fmla="*/ 229848 h 1268594"/>
              <a:gd name="connsiteX9" fmla="*/ 842921 w 1519834"/>
              <a:gd name="connsiteY9" fmla="*/ 51084 h 1268594"/>
              <a:gd name="connsiteX10" fmla="*/ 466198 w 1519834"/>
              <a:gd name="connsiteY10" fmla="*/ 0 h 1268594"/>
              <a:gd name="connsiteX11" fmla="*/ 220424 w 1519834"/>
              <a:gd name="connsiteY11" fmla="*/ 578068 h 1268594"/>
              <a:gd name="connsiteX12" fmla="*/ 274778 w 1519834"/>
              <a:gd name="connsiteY12" fmla="*/ 936851 h 1268594"/>
              <a:gd name="connsiteX13" fmla="*/ 1175000 w 1519834"/>
              <a:gd name="connsiteY13" fmla="*/ 1206888 h 1268594"/>
              <a:gd name="connsiteX14" fmla="*/ 1449554 w 1519834"/>
              <a:gd name="connsiteY14" fmla="*/ 261799 h 1268594"/>
              <a:gd name="connsiteX15" fmla="*/ 331757 w 1519834"/>
              <a:gd name="connsiteY15" fmla="*/ 79537 h 1268594"/>
              <a:gd name="connsiteX16" fmla="*/ 105043 w 1519834"/>
              <a:gd name="connsiteY16" fmla="*/ 639060 h 1268594"/>
              <a:gd name="connsiteX17" fmla="*/ 489760 w 1519834"/>
              <a:gd name="connsiteY17" fmla="*/ 1268594 h 1268594"/>
              <a:gd name="connsiteX18" fmla="*/ 1371799 w 1519834"/>
              <a:gd name="connsiteY18" fmla="*/ 989879 h 1268594"/>
              <a:gd name="connsiteX19" fmla="*/ 1055107 w 1519834"/>
              <a:gd name="connsiteY19" fmla="*/ 61745 h 1268594"/>
              <a:gd name="connsiteX20" fmla="*/ 555549 w 1519834"/>
              <a:gd name="connsiteY20" fmla="*/ 95791 h 1268594"/>
              <a:gd name="connsiteX0" fmla="*/ 555549 w 1519834"/>
              <a:gd name="connsiteY0" fmla="*/ 95791 h 1268594"/>
              <a:gd name="connsiteX1" fmla="*/ 214717 w 1519834"/>
              <a:gd name="connsiteY1" fmla="*/ 375160 h 1268594"/>
              <a:gd name="connsiteX2" fmla="*/ 166071 w 1519834"/>
              <a:gd name="connsiteY2" fmla="*/ 415052 h 1268594"/>
              <a:gd name="connsiteX3" fmla="*/ 0 w 1519834"/>
              <a:gd name="connsiteY3" fmla="*/ 760948 h 1268594"/>
              <a:gd name="connsiteX4" fmla="*/ 741142 w 1519834"/>
              <a:gd name="connsiteY4" fmla="*/ 1262879 h 1268594"/>
              <a:gd name="connsiteX5" fmla="*/ 1008992 w 1519834"/>
              <a:gd name="connsiteY5" fmla="*/ 1181315 h 1268594"/>
              <a:gd name="connsiteX6" fmla="*/ 1253523 w 1519834"/>
              <a:gd name="connsiteY6" fmla="*/ 829089 h 1268594"/>
              <a:gd name="connsiteX7" fmla="*/ 1519834 w 1519834"/>
              <a:gd name="connsiteY7" fmla="*/ 453380 h 1268594"/>
              <a:gd name="connsiteX8" fmla="*/ 1206888 w 1519834"/>
              <a:gd name="connsiteY8" fmla="*/ 229848 h 1268594"/>
              <a:gd name="connsiteX9" fmla="*/ 842921 w 1519834"/>
              <a:gd name="connsiteY9" fmla="*/ 51084 h 1268594"/>
              <a:gd name="connsiteX10" fmla="*/ 466198 w 1519834"/>
              <a:gd name="connsiteY10" fmla="*/ 0 h 1268594"/>
              <a:gd name="connsiteX11" fmla="*/ 220424 w 1519834"/>
              <a:gd name="connsiteY11" fmla="*/ 578068 h 1268594"/>
              <a:gd name="connsiteX12" fmla="*/ 274778 w 1519834"/>
              <a:gd name="connsiteY12" fmla="*/ 936851 h 1268594"/>
              <a:gd name="connsiteX13" fmla="*/ 1175000 w 1519834"/>
              <a:gd name="connsiteY13" fmla="*/ 1206888 h 1268594"/>
              <a:gd name="connsiteX14" fmla="*/ 1449554 w 1519834"/>
              <a:gd name="connsiteY14" fmla="*/ 261799 h 1268594"/>
              <a:gd name="connsiteX15" fmla="*/ 331757 w 1519834"/>
              <a:gd name="connsiteY15" fmla="*/ 79537 h 1268594"/>
              <a:gd name="connsiteX16" fmla="*/ 105043 w 1519834"/>
              <a:gd name="connsiteY16" fmla="*/ 639060 h 1268594"/>
              <a:gd name="connsiteX17" fmla="*/ 489760 w 1519834"/>
              <a:gd name="connsiteY17" fmla="*/ 1268594 h 1268594"/>
              <a:gd name="connsiteX18" fmla="*/ 1371799 w 1519834"/>
              <a:gd name="connsiteY18" fmla="*/ 989879 h 1268594"/>
              <a:gd name="connsiteX19" fmla="*/ 1203699 w 1519834"/>
              <a:gd name="connsiteY19" fmla="*/ 489226 h 1268594"/>
              <a:gd name="connsiteX20" fmla="*/ 1055107 w 1519834"/>
              <a:gd name="connsiteY20" fmla="*/ 61745 h 1268594"/>
              <a:gd name="connsiteX21" fmla="*/ 555549 w 1519834"/>
              <a:gd name="connsiteY21" fmla="*/ 95791 h 1268594"/>
              <a:gd name="connsiteX0" fmla="*/ 555549 w 1519834"/>
              <a:gd name="connsiteY0" fmla="*/ 95791 h 1268594"/>
              <a:gd name="connsiteX1" fmla="*/ 214717 w 1519834"/>
              <a:gd name="connsiteY1" fmla="*/ 375160 h 1268594"/>
              <a:gd name="connsiteX2" fmla="*/ 166071 w 1519834"/>
              <a:gd name="connsiteY2" fmla="*/ 415052 h 1268594"/>
              <a:gd name="connsiteX3" fmla="*/ 0 w 1519834"/>
              <a:gd name="connsiteY3" fmla="*/ 760948 h 1268594"/>
              <a:gd name="connsiteX4" fmla="*/ 741142 w 1519834"/>
              <a:gd name="connsiteY4" fmla="*/ 1262879 h 1268594"/>
              <a:gd name="connsiteX5" fmla="*/ 1008992 w 1519834"/>
              <a:gd name="connsiteY5" fmla="*/ 1181315 h 1268594"/>
              <a:gd name="connsiteX6" fmla="*/ 1253523 w 1519834"/>
              <a:gd name="connsiteY6" fmla="*/ 829089 h 1268594"/>
              <a:gd name="connsiteX7" fmla="*/ 1519834 w 1519834"/>
              <a:gd name="connsiteY7" fmla="*/ 453380 h 1268594"/>
              <a:gd name="connsiteX8" fmla="*/ 1206888 w 1519834"/>
              <a:gd name="connsiteY8" fmla="*/ 229848 h 1268594"/>
              <a:gd name="connsiteX9" fmla="*/ 842921 w 1519834"/>
              <a:gd name="connsiteY9" fmla="*/ 51084 h 1268594"/>
              <a:gd name="connsiteX10" fmla="*/ 466198 w 1519834"/>
              <a:gd name="connsiteY10" fmla="*/ 0 h 1268594"/>
              <a:gd name="connsiteX11" fmla="*/ 220424 w 1519834"/>
              <a:gd name="connsiteY11" fmla="*/ 578068 h 1268594"/>
              <a:gd name="connsiteX12" fmla="*/ 274778 w 1519834"/>
              <a:gd name="connsiteY12" fmla="*/ 936851 h 1268594"/>
              <a:gd name="connsiteX13" fmla="*/ 1175000 w 1519834"/>
              <a:gd name="connsiteY13" fmla="*/ 1206888 h 1268594"/>
              <a:gd name="connsiteX14" fmla="*/ 1449554 w 1519834"/>
              <a:gd name="connsiteY14" fmla="*/ 261799 h 1268594"/>
              <a:gd name="connsiteX15" fmla="*/ 331757 w 1519834"/>
              <a:gd name="connsiteY15" fmla="*/ 79537 h 1268594"/>
              <a:gd name="connsiteX16" fmla="*/ 105043 w 1519834"/>
              <a:gd name="connsiteY16" fmla="*/ 639060 h 1268594"/>
              <a:gd name="connsiteX17" fmla="*/ 489760 w 1519834"/>
              <a:gd name="connsiteY17" fmla="*/ 1268594 h 1268594"/>
              <a:gd name="connsiteX18" fmla="*/ 1371799 w 1519834"/>
              <a:gd name="connsiteY18" fmla="*/ 989879 h 1268594"/>
              <a:gd name="connsiteX19" fmla="*/ 1489449 w 1519834"/>
              <a:gd name="connsiteY19" fmla="*/ 641626 h 1268594"/>
              <a:gd name="connsiteX20" fmla="*/ 1055107 w 1519834"/>
              <a:gd name="connsiteY20" fmla="*/ 61745 h 1268594"/>
              <a:gd name="connsiteX21" fmla="*/ 555549 w 1519834"/>
              <a:gd name="connsiteY21" fmla="*/ 95791 h 1268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9834" h="1268594">
                <a:moveTo>
                  <a:pt x="555549" y="95791"/>
                </a:moveTo>
                <a:lnTo>
                  <a:pt x="214717" y="375160"/>
                </a:lnTo>
                <a:lnTo>
                  <a:pt x="166071" y="415052"/>
                </a:lnTo>
                <a:lnTo>
                  <a:pt x="0" y="760948"/>
                </a:lnTo>
                <a:lnTo>
                  <a:pt x="741142" y="1262879"/>
                </a:lnTo>
                <a:lnTo>
                  <a:pt x="1008992" y="1181315"/>
                </a:lnTo>
                <a:lnTo>
                  <a:pt x="1253523" y="829089"/>
                </a:lnTo>
                <a:lnTo>
                  <a:pt x="1519834" y="453380"/>
                </a:lnTo>
                <a:lnTo>
                  <a:pt x="1206888" y="229848"/>
                </a:lnTo>
                <a:lnTo>
                  <a:pt x="842921" y="51084"/>
                </a:lnTo>
                <a:lnTo>
                  <a:pt x="466198" y="0"/>
                </a:lnTo>
                <a:lnTo>
                  <a:pt x="220424" y="578068"/>
                </a:lnTo>
                <a:lnTo>
                  <a:pt x="274778" y="936851"/>
                </a:lnTo>
                <a:lnTo>
                  <a:pt x="1175000" y="1206888"/>
                </a:lnTo>
                <a:lnTo>
                  <a:pt x="1449554" y="261799"/>
                </a:lnTo>
                <a:lnTo>
                  <a:pt x="331757" y="79537"/>
                </a:lnTo>
                <a:lnTo>
                  <a:pt x="105043" y="639060"/>
                </a:lnTo>
                <a:lnTo>
                  <a:pt x="489760" y="1268594"/>
                </a:lnTo>
                <a:lnTo>
                  <a:pt x="1371799" y="989879"/>
                </a:lnTo>
                <a:lnTo>
                  <a:pt x="1489449" y="641626"/>
                </a:lnTo>
                <a:lnTo>
                  <a:pt x="1055107" y="61745"/>
                </a:lnTo>
                <a:lnTo>
                  <a:pt x="555549" y="95791"/>
                </a:lnTo>
                <a:close/>
              </a:path>
            </a:pathLst>
          </a:custGeom>
          <a:noFill/>
          <a:ln w="3175" cap="flat">
            <a:solidFill>
              <a:schemeClr val="accent1">
                <a:lumMod val="75000"/>
              </a:schemeClr>
            </a:solidFill>
            <a:prstDash val="solid"/>
            <a:miter/>
          </a:ln>
        </p:spPr>
        <p:txBody>
          <a:bodyPr rtlCol="0" anchor="ctr"/>
          <a:lstStyle/>
          <a:p>
            <a:endParaRPr lang="en-US" dirty="0"/>
          </a:p>
        </p:txBody>
      </p:sp>
    </p:spTree>
    <p:extLst>
      <p:ext uri="{BB962C8B-B14F-4D97-AF65-F5344CB8AC3E}">
        <p14:creationId xmlns:p14="http://schemas.microsoft.com/office/powerpoint/2010/main" val="14173967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05AF1-623C-4E09-AB5D-8DD0571489F6}"/>
              </a:ext>
            </a:extLst>
          </p:cNvPr>
          <p:cNvSpPr>
            <a:spLocks noGrp="1"/>
          </p:cNvSpPr>
          <p:nvPr>
            <p:ph type="title"/>
          </p:nvPr>
        </p:nvSpPr>
        <p:spPr>
          <a:xfrm>
            <a:off x="5920169" y="1152771"/>
            <a:ext cx="5431971" cy="846301"/>
          </a:xfrm>
        </p:spPr>
        <p:txBody>
          <a:bodyPr/>
          <a:lstStyle/>
          <a:p>
            <a:r>
              <a:rPr lang="en-US" dirty="0"/>
              <a:t>Growth strategy</a:t>
            </a:r>
          </a:p>
        </p:txBody>
      </p:sp>
      <p:sp>
        <p:nvSpPr>
          <p:cNvPr id="3" name="Content Placeholder 2">
            <a:extLst>
              <a:ext uri="{FF2B5EF4-FFF2-40B4-BE49-F238E27FC236}">
                <a16:creationId xmlns:a16="http://schemas.microsoft.com/office/drawing/2014/main" id="{9B1DDDEF-20C4-4F65-BAC9-0A763DF7E02B}"/>
              </a:ext>
            </a:extLst>
          </p:cNvPr>
          <p:cNvSpPr>
            <a:spLocks noGrp="1"/>
          </p:cNvSpPr>
          <p:nvPr>
            <p:ph type="body" sz="quarter" idx="13"/>
          </p:nvPr>
        </p:nvSpPr>
        <p:spPr>
          <a:xfrm>
            <a:off x="5922254" y="2469515"/>
            <a:ext cx="5433204" cy="365125"/>
          </a:xfrm>
        </p:spPr>
        <p:txBody>
          <a:bodyPr vert="horz" lIns="91440" tIns="45720" rIns="91440" bIns="45720" rtlCol="0" anchor="t">
            <a:normAutofit lnSpcReduction="10000"/>
          </a:bodyPr>
          <a:lstStyle/>
          <a:p>
            <a:r>
              <a:rPr lang="en-US" dirty="0"/>
              <a:t>Feb 20XX</a:t>
            </a:r>
          </a:p>
        </p:txBody>
      </p:sp>
      <p:sp>
        <p:nvSpPr>
          <p:cNvPr id="17" name="Text Placeholder 16">
            <a:extLst>
              <a:ext uri="{FF2B5EF4-FFF2-40B4-BE49-F238E27FC236}">
                <a16:creationId xmlns:a16="http://schemas.microsoft.com/office/drawing/2014/main" id="{24158E79-DA49-4521-BEC6-A7BA93C41F4C}"/>
              </a:ext>
            </a:extLst>
          </p:cNvPr>
          <p:cNvSpPr>
            <a:spLocks noGrp="1"/>
          </p:cNvSpPr>
          <p:nvPr>
            <p:ph type="body" sz="quarter" idx="15"/>
          </p:nvPr>
        </p:nvSpPr>
        <p:spPr>
          <a:xfrm>
            <a:off x="5921828" y="2798940"/>
            <a:ext cx="5431971" cy="557950"/>
          </a:xfrm>
        </p:spPr>
        <p:txBody>
          <a:bodyPr>
            <a:normAutofit/>
          </a:bodyPr>
          <a:lstStyle/>
          <a:p>
            <a:r>
              <a:rPr lang="en-US" dirty="0"/>
              <a:t>Roll out product to high profile or top-level participants to help establish the product</a:t>
            </a:r>
          </a:p>
        </p:txBody>
      </p:sp>
      <p:sp>
        <p:nvSpPr>
          <p:cNvPr id="24" name="Text Placeholder 23">
            <a:extLst>
              <a:ext uri="{FF2B5EF4-FFF2-40B4-BE49-F238E27FC236}">
                <a16:creationId xmlns:a16="http://schemas.microsoft.com/office/drawing/2014/main" id="{319E41BC-4F05-4804-843A-E1846794FBF9}"/>
              </a:ext>
            </a:extLst>
          </p:cNvPr>
          <p:cNvSpPr>
            <a:spLocks noGrp="1"/>
          </p:cNvSpPr>
          <p:nvPr>
            <p:ph type="body" sz="quarter" idx="23"/>
          </p:nvPr>
        </p:nvSpPr>
        <p:spPr>
          <a:xfrm>
            <a:off x="5922254" y="3569311"/>
            <a:ext cx="5433204" cy="365125"/>
          </a:xfrm>
        </p:spPr>
        <p:txBody>
          <a:bodyPr>
            <a:normAutofit lnSpcReduction="10000"/>
          </a:bodyPr>
          <a:lstStyle/>
          <a:p>
            <a:r>
              <a:rPr lang="en-US" dirty="0"/>
              <a:t>Mar 20XX</a:t>
            </a:r>
          </a:p>
        </p:txBody>
      </p:sp>
      <p:sp>
        <p:nvSpPr>
          <p:cNvPr id="25" name="Text Placeholder 24">
            <a:extLst>
              <a:ext uri="{FF2B5EF4-FFF2-40B4-BE49-F238E27FC236}">
                <a16:creationId xmlns:a16="http://schemas.microsoft.com/office/drawing/2014/main" id="{23BDF8B9-53DF-46F4-98D4-053D78D610B0}"/>
              </a:ext>
            </a:extLst>
          </p:cNvPr>
          <p:cNvSpPr>
            <a:spLocks noGrp="1"/>
          </p:cNvSpPr>
          <p:nvPr>
            <p:ph type="body" sz="quarter" idx="24"/>
          </p:nvPr>
        </p:nvSpPr>
        <p:spPr>
          <a:xfrm>
            <a:off x="5921828" y="3898736"/>
            <a:ext cx="5431971" cy="557950"/>
          </a:xfrm>
        </p:spPr>
        <p:txBody>
          <a:bodyPr/>
          <a:lstStyle/>
          <a:p>
            <a:r>
              <a:rPr lang="en-US" dirty="0"/>
              <a:t>Release the product to the general public and monitor press release and social media accounts</a:t>
            </a:r>
          </a:p>
        </p:txBody>
      </p:sp>
      <p:sp>
        <p:nvSpPr>
          <p:cNvPr id="26" name="Text Placeholder 25">
            <a:extLst>
              <a:ext uri="{FF2B5EF4-FFF2-40B4-BE49-F238E27FC236}">
                <a16:creationId xmlns:a16="http://schemas.microsoft.com/office/drawing/2014/main" id="{0FD0A14C-4421-4979-AF8C-F7E649A88162}"/>
              </a:ext>
            </a:extLst>
          </p:cNvPr>
          <p:cNvSpPr>
            <a:spLocks noGrp="1"/>
          </p:cNvSpPr>
          <p:nvPr>
            <p:ph type="body" sz="quarter" idx="25"/>
          </p:nvPr>
        </p:nvSpPr>
        <p:spPr>
          <a:xfrm>
            <a:off x="5922254" y="4669107"/>
            <a:ext cx="5433204" cy="365125"/>
          </a:xfrm>
        </p:spPr>
        <p:txBody>
          <a:bodyPr>
            <a:normAutofit lnSpcReduction="10000"/>
          </a:bodyPr>
          <a:lstStyle/>
          <a:p>
            <a:r>
              <a:rPr lang="en-US" dirty="0"/>
              <a:t>Oct 20XX</a:t>
            </a:r>
          </a:p>
        </p:txBody>
      </p:sp>
      <p:sp>
        <p:nvSpPr>
          <p:cNvPr id="27" name="Text Placeholder 26">
            <a:extLst>
              <a:ext uri="{FF2B5EF4-FFF2-40B4-BE49-F238E27FC236}">
                <a16:creationId xmlns:a16="http://schemas.microsoft.com/office/drawing/2014/main" id="{9C0DB469-503B-40AF-84D1-C69B085AA96F}"/>
              </a:ext>
            </a:extLst>
          </p:cNvPr>
          <p:cNvSpPr>
            <a:spLocks noGrp="1"/>
          </p:cNvSpPr>
          <p:nvPr>
            <p:ph type="body" sz="quarter" idx="26"/>
          </p:nvPr>
        </p:nvSpPr>
        <p:spPr>
          <a:xfrm>
            <a:off x="5921828" y="4998532"/>
            <a:ext cx="5431971" cy="557950"/>
          </a:xfrm>
        </p:spPr>
        <p:txBody>
          <a:bodyPr>
            <a:normAutofit/>
          </a:bodyPr>
          <a:lstStyle/>
          <a:p>
            <a:r>
              <a:rPr lang="en-US" dirty="0"/>
              <a:t>Gather feedback and adjust product design as necessary</a:t>
            </a:r>
          </a:p>
          <a:p>
            <a:endParaRPr lang="en-US" dirty="0"/>
          </a:p>
        </p:txBody>
      </p:sp>
      <p:sp>
        <p:nvSpPr>
          <p:cNvPr id="4" name="Date Placeholder 3">
            <a:extLst>
              <a:ext uri="{FF2B5EF4-FFF2-40B4-BE49-F238E27FC236}">
                <a16:creationId xmlns:a16="http://schemas.microsoft.com/office/drawing/2014/main" id="{7FDC0E0A-2715-4BF9-8659-0ED8629BA242}"/>
              </a:ext>
            </a:extLst>
          </p:cNvPr>
          <p:cNvSpPr>
            <a:spLocks noGrp="1"/>
          </p:cNvSpPr>
          <p:nvPr>
            <p:ph type="dt" sz="half" idx="10"/>
          </p:nvPr>
        </p:nvSpPr>
        <p:spPr>
          <a:xfrm>
            <a:off x="838200" y="6356350"/>
            <a:ext cx="2743200" cy="365125"/>
          </a:xfrm>
        </p:spPr>
        <p:txBody>
          <a:bodyPr/>
          <a:lstStyle/>
          <a:p>
            <a:r>
              <a:rPr lang="en-US" dirty="0"/>
              <a:t>20XX</a:t>
            </a:r>
          </a:p>
        </p:txBody>
      </p:sp>
      <p:sp>
        <p:nvSpPr>
          <p:cNvPr id="5" name="Footer Placeholder 4">
            <a:extLst>
              <a:ext uri="{FF2B5EF4-FFF2-40B4-BE49-F238E27FC236}">
                <a16:creationId xmlns:a16="http://schemas.microsoft.com/office/drawing/2014/main" id="{20E75224-81EB-4CDA-BBBE-44B4B2F3C039}"/>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6" name="Slide Number Placeholder 5">
            <a:extLst>
              <a:ext uri="{FF2B5EF4-FFF2-40B4-BE49-F238E27FC236}">
                <a16:creationId xmlns:a16="http://schemas.microsoft.com/office/drawing/2014/main" id="{BA32F697-D1D4-4B0A-B960-D1869BF8607A}"/>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13</a:t>
            </a:fld>
            <a:endParaRPr lang="en-US" dirty="0"/>
          </a:p>
        </p:txBody>
      </p:sp>
    </p:spTree>
    <p:extLst>
      <p:ext uri="{BB962C8B-B14F-4D97-AF65-F5344CB8AC3E}">
        <p14:creationId xmlns:p14="http://schemas.microsoft.com/office/powerpoint/2010/main" val="14721061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1188AF-1B8F-40DD-90B1-DC0F52BA46BA}"/>
              </a:ext>
            </a:extLst>
          </p:cNvPr>
          <p:cNvSpPr>
            <a:spLocks noGrp="1"/>
          </p:cNvSpPr>
          <p:nvPr>
            <p:ph type="title"/>
          </p:nvPr>
        </p:nvSpPr>
        <p:spPr>
          <a:xfrm>
            <a:off x="838200" y="365125"/>
            <a:ext cx="10515600" cy="1325563"/>
          </a:xfrm>
        </p:spPr>
        <p:txBody>
          <a:bodyPr lIns="0"/>
          <a:lstStyle/>
          <a:p>
            <a:r>
              <a:rPr lang="en-US" dirty="0"/>
              <a:t>TRACTION</a:t>
            </a:r>
          </a:p>
        </p:txBody>
      </p:sp>
      <p:sp>
        <p:nvSpPr>
          <p:cNvPr id="75" name="Text Placeholder 74">
            <a:extLst>
              <a:ext uri="{FF2B5EF4-FFF2-40B4-BE49-F238E27FC236}">
                <a16:creationId xmlns:a16="http://schemas.microsoft.com/office/drawing/2014/main" id="{5425916A-A2C0-45C3-9A48-E48DEB97F631}"/>
              </a:ext>
            </a:extLst>
          </p:cNvPr>
          <p:cNvSpPr>
            <a:spLocks noGrp="1"/>
          </p:cNvSpPr>
          <p:nvPr>
            <p:ph type="body" sz="quarter" idx="16"/>
          </p:nvPr>
        </p:nvSpPr>
        <p:spPr>
          <a:xfrm>
            <a:off x="748749" y="1361938"/>
            <a:ext cx="6765925" cy="496888"/>
          </a:xfrm>
        </p:spPr>
        <p:txBody>
          <a:bodyPr/>
          <a:lstStyle/>
          <a:p>
            <a:r>
              <a:rPr lang="en-US" dirty="0"/>
              <a:t>Forecasting for success</a:t>
            </a:r>
          </a:p>
        </p:txBody>
      </p:sp>
      <p:graphicFrame>
        <p:nvGraphicFramePr>
          <p:cNvPr id="53" name="Table 50">
            <a:extLst>
              <a:ext uri="{FF2B5EF4-FFF2-40B4-BE49-F238E27FC236}">
                <a16:creationId xmlns:a16="http://schemas.microsoft.com/office/drawing/2014/main" id="{7EB17215-3702-4854-86F9-086DB8BCA17E}"/>
              </a:ext>
            </a:extLst>
          </p:cNvPr>
          <p:cNvGraphicFramePr>
            <a:graphicFrameLocks noGrp="1"/>
          </p:cNvGraphicFramePr>
          <p:nvPr>
            <p:ph type="chart" sz="quarter" idx="13"/>
            <p:extLst>
              <p:ext uri="{D42A27DB-BD31-4B8C-83A1-F6EECF244321}">
                <p14:modId xmlns:p14="http://schemas.microsoft.com/office/powerpoint/2010/main" val="176117606"/>
              </p:ext>
            </p:extLst>
          </p:nvPr>
        </p:nvGraphicFramePr>
        <p:xfrm>
          <a:off x="838200" y="2286000"/>
          <a:ext cx="6099051" cy="3503684"/>
        </p:xfrm>
        <a:graphic>
          <a:graphicData uri="http://schemas.openxmlformats.org/drawingml/2006/table">
            <a:tbl>
              <a:tblPr firstRow="1" bandRow="1">
                <a:tableStyleId>{5C22544A-7EE6-4342-B048-85BDC9FD1C3A}</a:tableStyleId>
              </a:tblPr>
              <a:tblGrid>
                <a:gridCol w="1578631">
                  <a:extLst>
                    <a:ext uri="{9D8B030D-6E8A-4147-A177-3AD203B41FA5}">
                      <a16:colId xmlns:a16="http://schemas.microsoft.com/office/drawing/2014/main" val="544038161"/>
                    </a:ext>
                  </a:extLst>
                </a:gridCol>
                <a:gridCol w="1130105">
                  <a:extLst>
                    <a:ext uri="{9D8B030D-6E8A-4147-A177-3AD203B41FA5}">
                      <a16:colId xmlns:a16="http://schemas.microsoft.com/office/drawing/2014/main" val="2284043154"/>
                    </a:ext>
                  </a:extLst>
                </a:gridCol>
                <a:gridCol w="1130105">
                  <a:extLst>
                    <a:ext uri="{9D8B030D-6E8A-4147-A177-3AD203B41FA5}">
                      <a16:colId xmlns:a16="http://schemas.microsoft.com/office/drawing/2014/main" val="2987712514"/>
                    </a:ext>
                  </a:extLst>
                </a:gridCol>
                <a:gridCol w="1130105">
                  <a:extLst>
                    <a:ext uri="{9D8B030D-6E8A-4147-A177-3AD203B41FA5}">
                      <a16:colId xmlns:a16="http://schemas.microsoft.com/office/drawing/2014/main" val="1068233346"/>
                    </a:ext>
                  </a:extLst>
                </a:gridCol>
                <a:gridCol w="1130105">
                  <a:extLst>
                    <a:ext uri="{9D8B030D-6E8A-4147-A177-3AD203B41FA5}">
                      <a16:colId xmlns:a16="http://schemas.microsoft.com/office/drawing/2014/main" val="3019130451"/>
                    </a:ext>
                  </a:extLst>
                </a:gridCol>
              </a:tblGrid>
              <a:tr h="308774">
                <a:tc>
                  <a:txBody>
                    <a:bodyPr/>
                    <a:lstStyle/>
                    <a:p>
                      <a:pPr algn="r"/>
                      <a:r>
                        <a:rPr lang="en-US" sz="1400" b="0" cap="all" spc="150" baseline="0" dirty="0">
                          <a:solidFill>
                            <a:schemeClr val="tx1">
                              <a:lumMod val="75000"/>
                              <a:lumOff val="25000"/>
                            </a:schemeClr>
                          </a:solidFill>
                          <a:latin typeface="+mj-lt"/>
                        </a:rPr>
                        <a:t>Key Metrics</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75000"/>
                      </a:schemeClr>
                    </a:solidFill>
                  </a:tcPr>
                </a:tc>
                <a:tc>
                  <a:txBody>
                    <a:bodyPr/>
                    <a:lstStyle/>
                    <a:p>
                      <a:endParaRPr lang="en-US" sz="1400" b="0" cap="all" spc="150" baseline="0" dirty="0">
                        <a:solidFill>
                          <a:schemeClr val="tx1">
                            <a:lumMod val="75000"/>
                            <a:lumOff val="25000"/>
                          </a:schemeClr>
                        </a:solidFill>
                        <a:latin typeface="+mj-l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75000"/>
                      </a:schemeClr>
                    </a:solidFill>
                  </a:tcPr>
                </a:tc>
                <a:tc>
                  <a:txBody>
                    <a:bodyPr/>
                    <a:lstStyle/>
                    <a:p>
                      <a:endParaRPr lang="en-US" sz="1400" b="0" cap="all" spc="150" baseline="0" dirty="0">
                        <a:solidFill>
                          <a:schemeClr val="tx1">
                            <a:lumMod val="75000"/>
                            <a:lumOff val="25000"/>
                          </a:schemeClr>
                        </a:solidFill>
                        <a:latin typeface="+mj-l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75000"/>
                      </a:schemeClr>
                    </a:solidFill>
                  </a:tcPr>
                </a:tc>
                <a:tc>
                  <a:txBody>
                    <a:bodyPr/>
                    <a:lstStyle/>
                    <a:p>
                      <a:endParaRPr lang="en-US" sz="1400" b="0" cap="all" spc="150" baseline="0" dirty="0">
                        <a:solidFill>
                          <a:schemeClr val="tx1">
                            <a:lumMod val="75000"/>
                            <a:lumOff val="25000"/>
                          </a:schemeClr>
                        </a:solidFill>
                        <a:latin typeface="+mj-l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75000"/>
                      </a:schemeClr>
                    </a:solidFill>
                  </a:tcPr>
                </a:tc>
                <a:tc>
                  <a:txBody>
                    <a:bodyPr/>
                    <a:lstStyle/>
                    <a:p>
                      <a:endParaRPr lang="en-US" sz="1400" b="0" cap="all" spc="150" baseline="0" dirty="0">
                        <a:solidFill>
                          <a:schemeClr val="tx1">
                            <a:lumMod val="75000"/>
                            <a:lumOff val="25000"/>
                          </a:schemeClr>
                        </a:solidFill>
                        <a:latin typeface="+mj-l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2723065677"/>
                  </a:ext>
                </a:extLst>
              </a:tr>
              <a:tr h="638982">
                <a:tc>
                  <a:txBody>
                    <a:bodyPr/>
                    <a:lstStyle/>
                    <a:p>
                      <a:pPr algn="ctr"/>
                      <a:endParaRPr lang="en-US" sz="1200" dirty="0">
                        <a:solidFill>
                          <a:schemeClr val="tx1">
                            <a:lumMod val="75000"/>
                            <a:lumOff val="25000"/>
                          </a:schemeClr>
                        </a:solidFill>
                      </a:endParaRPr>
                    </a:p>
                  </a:txBody>
                  <a:tcPr anchor="ctr">
                    <a:lnL w="12700" cmpd="sng">
                      <a:noFill/>
                    </a:lnL>
                    <a:lnR w="12700" cmpd="sng">
                      <a:noFill/>
                    </a:lnR>
                    <a:lnT w="38100" cmpd="sng">
                      <a:noFill/>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kern="1200" dirty="0">
                          <a:solidFill>
                            <a:schemeClr val="tx1">
                              <a:lumMod val="75000"/>
                              <a:lumOff val="25000"/>
                            </a:schemeClr>
                          </a:solidFill>
                          <a:latin typeface="+mn-lt"/>
                          <a:ea typeface="+mn-ea"/>
                          <a:cs typeface="+mn-cs"/>
                        </a:rPr>
                        <a:t>Clients</a:t>
                      </a:r>
                      <a:endParaRPr lang="ru-RU" sz="1200" kern="1200" dirty="0">
                        <a:solidFill>
                          <a:schemeClr val="tx1">
                            <a:lumMod val="75000"/>
                            <a:lumOff val="25000"/>
                          </a:schemeClr>
                        </a:solidFill>
                        <a:latin typeface="+mn-lt"/>
                        <a:ea typeface="+mn-ea"/>
                        <a:cs typeface="+mn-cs"/>
                      </a:endParaRPr>
                    </a:p>
                  </a:txBody>
                  <a:tcPr marL="95186" marR="95186" marT="47593" marB="47593" anchor="ctr">
                    <a:lnL w="12700" cmpd="sng">
                      <a:noFill/>
                    </a:lnL>
                    <a:lnR w="12700" cmpd="sng">
                      <a:noFill/>
                    </a:lnR>
                    <a:lnT w="38100" cmpd="sng">
                      <a:noFill/>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kern="1200" dirty="0">
                          <a:solidFill>
                            <a:schemeClr val="tx1">
                              <a:lumMod val="75000"/>
                              <a:lumOff val="25000"/>
                            </a:schemeClr>
                          </a:solidFill>
                          <a:latin typeface="+mn-lt"/>
                          <a:ea typeface="+mn-ea"/>
                          <a:cs typeface="+mn-cs"/>
                        </a:rPr>
                        <a:t>Orders</a:t>
                      </a:r>
                      <a:endParaRPr lang="ru-RU" sz="1200" kern="1200" dirty="0">
                        <a:solidFill>
                          <a:schemeClr val="tx1">
                            <a:lumMod val="75000"/>
                            <a:lumOff val="25000"/>
                          </a:schemeClr>
                        </a:solidFill>
                        <a:latin typeface="+mn-lt"/>
                        <a:ea typeface="+mn-ea"/>
                        <a:cs typeface="+mn-cs"/>
                      </a:endParaRPr>
                    </a:p>
                  </a:txBody>
                  <a:tcPr marL="95186" marR="95186" marT="47593" marB="47593" anchor="ctr">
                    <a:lnL w="12700" cmpd="sng">
                      <a:noFill/>
                    </a:lnL>
                    <a:lnR w="12700" cmpd="sng">
                      <a:noFill/>
                    </a:lnR>
                    <a:lnT w="38100" cmpd="sng">
                      <a:noFill/>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kern="1200" dirty="0">
                          <a:solidFill>
                            <a:schemeClr val="tx1">
                              <a:lumMod val="75000"/>
                              <a:lumOff val="25000"/>
                            </a:schemeClr>
                          </a:solidFill>
                          <a:latin typeface="+mn-lt"/>
                          <a:ea typeface="+mn-ea"/>
                          <a:cs typeface="+mn-cs"/>
                        </a:rPr>
                        <a:t>Gross revenue</a:t>
                      </a:r>
                      <a:endParaRPr lang="ru-RU" sz="1200" kern="1200" dirty="0">
                        <a:solidFill>
                          <a:schemeClr val="tx1">
                            <a:lumMod val="75000"/>
                            <a:lumOff val="25000"/>
                          </a:schemeClr>
                        </a:solidFill>
                        <a:latin typeface="+mn-lt"/>
                        <a:ea typeface="+mn-ea"/>
                        <a:cs typeface="+mn-cs"/>
                      </a:endParaRPr>
                    </a:p>
                  </a:txBody>
                  <a:tcPr marL="95186" marR="95186" marT="47593" marB="47593" anchor="ctr">
                    <a:lnL w="12700" cmpd="sng">
                      <a:noFill/>
                    </a:lnL>
                    <a:lnR w="12700" cmpd="sng">
                      <a:noFill/>
                    </a:lnR>
                    <a:lnT w="38100" cmpd="sng">
                      <a:noFill/>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kern="1200" dirty="0">
                          <a:solidFill>
                            <a:schemeClr val="tx1">
                              <a:lumMod val="75000"/>
                              <a:lumOff val="25000"/>
                            </a:schemeClr>
                          </a:solidFill>
                          <a:latin typeface="+mn-lt"/>
                          <a:ea typeface="+mn-ea"/>
                          <a:cs typeface="+mn-cs"/>
                        </a:rPr>
                        <a:t>Net revenue</a:t>
                      </a:r>
                      <a:endParaRPr lang="ru-RU" sz="1200" kern="1200">
                        <a:solidFill>
                          <a:schemeClr val="tx1">
                            <a:lumMod val="75000"/>
                            <a:lumOff val="25000"/>
                          </a:schemeClr>
                        </a:solidFill>
                        <a:latin typeface="+mn-lt"/>
                        <a:ea typeface="+mn-ea"/>
                        <a:cs typeface="+mn-cs"/>
                      </a:endParaRPr>
                    </a:p>
                  </a:txBody>
                  <a:tcPr marL="95186" marR="95186" marT="47593" marB="47593" anchor="ctr">
                    <a:lnL w="12700" cmpd="sng">
                      <a:noFill/>
                    </a:lnL>
                    <a:lnR w="12700" cmpd="sng">
                      <a:noFill/>
                    </a:lnR>
                    <a:lnT w="38100" cmpd="sng">
                      <a:noFill/>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19137574"/>
                  </a:ext>
                </a:extLst>
              </a:tr>
              <a:tr h="638982">
                <a:tc>
                  <a:txBody>
                    <a:bodyPr/>
                    <a:lstStyle/>
                    <a:p>
                      <a:pPr algn="ctr"/>
                      <a:r>
                        <a:rPr lang="en-US" sz="1200" dirty="0">
                          <a:solidFill>
                            <a:schemeClr val="tx1">
                              <a:lumMod val="75000"/>
                              <a:lumOff val="25000"/>
                            </a:schemeClr>
                          </a:solidFill>
                        </a:rPr>
                        <a:t>20XX</a:t>
                      </a:r>
                      <a:endParaRPr lang="ru-RU" sz="1200">
                        <a:solidFill>
                          <a:schemeClr val="tx1">
                            <a:lumMod val="75000"/>
                            <a:lumOff val="25000"/>
                          </a:schemeClr>
                        </a:solidFill>
                      </a:endParaRPr>
                    </a:p>
                  </a:txBody>
                  <a:tcPr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solidFill>
                            <a:schemeClr val="tx1">
                              <a:lumMod val="75000"/>
                              <a:lumOff val="25000"/>
                            </a:schemeClr>
                          </a:solidFill>
                        </a:rPr>
                        <a:t>10</a:t>
                      </a:r>
                      <a:endParaRPr lang="ru-RU" sz="1200" dirty="0">
                        <a:solidFill>
                          <a:schemeClr val="tx1">
                            <a:lumMod val="75000"/>
                            <a:lumOff val="25000"/>
                          </a:schemeClr>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solidFill>
                            <a:schemeClr val="tx1">
                              <a:lumMod val="75000"/>
                              <a:lumOff val="25000"/>
                            </a:schemeClr>
                          </a:solidFill>
                        </a:rPr>
                        <a:t>1100</a:t>
                      </a:r>
                      <a:endParaRPr lang="ru-RU" sz="1200" dirty="0">
                        <a:solidFill>
                          <a:schemeClr val="tx1">
                            <a:lumMod val="75000"/>
                            <a:lumOff val="25000"/>
                          </a:schemeClr>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solidFill>
                            <a:schemeClr val="tx1">
                              <a:lumMod val="75000"/>
                              <a:lumOff val="25000"/>
                            </a:schemeClr>
                          </a:solidFill>
                        </a:rPr>
                        <a:t>$10,000</a:t>
                      </a:r>
                      <a:endParaRPr lang="ru-RU" sz="1200" dirty="0">
                        <a:solidFill>
                          <a:schemeClr val="tx1">
                            <a:lumMod val="75000"/>
                            <a:lumOff val="25000"/>
                          </a:schemeClr>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solidFill>
                            <a:schemeClr val="tx1">
                              <a:lumMod val="75000"/>
                              <a:lumOff val="25000"/>
                            </a:schemeClr>
                          </a:solidFill>
                        </a:rPr>
                        <a:t>$7,000</a:t>
                      </a:r>
                      <a:endParaRPr lang="ru-RU" sz="1200">
                        <a:solidFill>
                          <a:schemeClr val="tx1">
                            <a:lumMod val="75000"/>
                            <a:lumOff val="25000"/>
                          </a:schemeClr>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7742485"/>
                  </a:ext>
                </a:extLst>
              </a:tr>
              <a:tr h="638982">
                <a:tc>
                  <a:txBody>
                    <a:bodyPr/>
                    <a:lstStyle/>
                    <a:p>
                      <a:pPr algn="ctr"/>
                      <a:r>
                        <a:rPr lang="en-US" sz="1200" dirty="0">
                          <a:solidFill>
                            <a:schemeClr val="tx1">
                              <a:lumMod val="75000"/>
                              <a:lumOff val="25000"/>
                            </a:schemeClr>
                          </a:solidFill>
                        </a:rPr>
                        <a:t>20XX</a:t>
                      </a:r>
                      <a:endParaRPr lang="ru-RU" sz="1200">
                        <a:solidFill>
                          <a:schemeClr val="tx1">
                            <a:lumMod val="75000"/>
                            <a:lumOff val="25000"/>
                          </a:schemeClr>
                        </a:solidFill>
                      </a:endParaRPr>
                    </a:p>
                  </a:txBody>
                  <a:tcPr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solidFill>
                            <a:schemeClr val="tx1">
                              <a:lumMod val="75000"/>
                              <a:lumOff val="25000"/>
                            </a:schemeClr>
                          </a:solidFill>
                        </a:rPr>
                        <a:t>20</a:t>
                      </a:r>
                      <a:endParaRPr lang="ru-RU" sz="1200">
                        <a:solidFill>
                          <a:schemeClr val="tx1">
                            <a:lumMod val="75000"/>
                            <a:lumOff val="25000"/>
                          </a:schemeClr>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solidFill>
                            <a:schemeClr val="tx1">
                              <a:lumMod val="75000"/>
                              <a:lumOff val="25000"/>
                            </a:schemeClr>
                          </a:solidFill>
                        </a:rPr>
                        <a:t>200</a:t>
                      </a:r>
                      <a:endParaRPr lang="ru-RU" sz="1200" dirty="0">
                        <a:solidFill>
                          <a:schemeClr val="tx1">
                            <a:lumMod val="75000"/>
                            <a:lumOff val="25000"/>
                          </a:schemeClr>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tx1">
                              <a:lumMod val="75000"/>
                              <a:lumOff val="25000"/>
                            </a:schemeClr>
                          </a:solidFill>
                        </a:rPr>
                        <a:t>$20,000</a:t>
                      </a:r>
                      <a:endParaRPr lang="ru-RU" sz="1200" dirty="0">
                        <a:solidFill>
                          <a:schemeClr val="tx1">
                            <a:lumMod val="75000"/>
                            <a:lumOff val="25000"/>
                          </a:schemeClr>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tx1">
                              <a:lumMod val="75000"/>
                              <a:lumOff val="25000"/>
                            </a:schemeClr>
                          </a:solidFill>
                        </a:rPr>
                        <a:t>$16,000</a:t>
                      </a:r>
                      <a:endParaRPr lang="ru-RU" sz="1200" dirty="0">
                        <a:solidFill>
                          <a:schemeClr val="tx1">
                            <a:lumMod val="75000"/>
                            <a:lumOff val="25000"/>
                          </a:schemeClr>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66860975"/>
                  </a:ext>
                </a:extLst>
              </a:tr>
              <a:tr h="638982">
                <a:tc>
                  <a:txBody>
                    <a:bodyPr/>
                    <a:lstStyle/>
                    <a:p>
                      <a:pPr algn="ctr"/>
                      <a:r>
                        <a:rPr lang="en-US" sz="1200" dirty="0">
                          <a:solidFill>
                            <a:schemeClr val="tx1">
                              <a:lumMod val="75000"/>
                              <a:lumOff val="25000"/>
                            </a:schemeClr>
                          </a:solidFill>
                        </a:rPr>
                        <a:t>20XX</a:t>
                      </a:r>
                      <a:endParaRPr lang="ru-RU" sz="1200">
                        <a:solidFill>
                          <a:schemeClr val="tx1">
                            <a:lumMod val="75000"/>
                            <a:lumOff val="25000"/>
                          </a:schemeClr>
                        </a:solidFill>
                      </a:endParaRPr>
                    </a:p>
                  </a:txBody>
                  <a:tcPr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solidFill>
                            <a:schemeClr val="tx1">
                              <a:lumMod val="75000"/>
                              <a:lumOff val="25000"/>
                            </a:schemeClr>
                          </a:solidFill>
                        </a:rPr>
                        <a:t>30</a:t>
                      </a:r>
                      <a:endParaRPr lang="ru-RU" sz="1200">
                        <a:solidFill>
                          <a:schemeClr val="tx1">
                            <a:lumMod val="75000"/>
                            <a:lumOff val="25000"/>
                          </a:schemeClr>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solidFill>
                            <a:schemeClr val="tx1">
                              <a:lumMod val="75000"/>
                              <a:lumOff val="25000"/>
                            </a:schemeClr>
                          </a:solidFill>
                        </a:rPr>
                        <a:t>300</a:t>
                      </a:r>
                      <a:endParaRPr lang="ru-RU" sz="1200">
                        <a:solidFill>
                          <a:schemeClr val="tx1">
                            <a:lumMod val="75000"/>
                            <a:lumOff val="25000"/>
                          </a:schemeClr>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tx1">
                              <a:lumMod val="75000"/>
                              <a:lumOff val="25000"/>
                            </a:schemeClr>
                          </a:solidFill>
                        </a:rPr>
                        <a:t>$30,000</a:t>
                      </a:r>
                      <a:endParaRPr lang="ru-RU" sz="1200" dirty="0">
                        <a:solidFill>
                          <a:schemeClr val="tx1">
                            <a:lumMod val="75000"/>
                            <a:lumOff val="25000"/>
                          </a:schemeClr>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tx1">
                              <a:lumMod val="75000"/>
                              <a:lumOff val="25000"/>
                            </a:schemeClr>
                          </a:solidFill>
                        </a:rPr>
                        <a:t>$25,000</a:t>
                      </a:r>
                      <a:endParaRPr lang="ru-RU" sz="1200" dirty="0">
                        <a:solidFill>
                          <a:schemeClr val="tx1">
                            <a:lumMod val="75000"/>
                            <a:lumOff val="25000"/>
                          </a:schemeClr>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05121222"/>
                  </a:ext>
                </a:extLst>
              </a:tr>
              <a:tr h="638982">
                <a:tc>
                  <a:txBody>
                    <a:bodyPr/>
                    <a:lstStyle/>
                    <a:p>
                      <a:pPr algn="ctr"/>
                      <a:r>
                        <a:rPr lang="en-US" sz="1200" dirty="0">
                          <a:solidFill>
                            <a:schemeClr val="tx1">
                              <a:lumMod val="75000"/>
                              <a:lumOff val="25000"/>
                            </a:schemeClr>
                          </a:solidFill>
                        </a:rPr>
                        <a:t>20XX</a:t>
                      </a:r>
                      <a:endParaRPr lang="ru-RU" sz="1200">
                        <a:solidFill>
                          <a:schemeClr val="tx1">
                            <a:lumMod val="75000"/>
                            <a:lumOff val="25000"/>
                          </a:schemeClr>
                        </a:solidFill>
                      </a:endParaRPr>
                    </a:p>
                  </a:txBody>
                  <a:tcPr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200" dirty="0">
                          <a:solidFill>
                            <a:schemeClr val="tx1">
                              <a:lumMod val="75000"/>
                              <a:lumOff val="25000"/>
                            </a:schemeClr>
                          </a:solidFill>
                        </a:rPr>
                        <a:t>40</a:t>
                      </a:r>
                      <a:endParaRPr lang="ru-RU" sz="1200">
                        <a:solidFill>
                          <a:schemeClr val="tx1">
                            <a:lumMod val="75000"/>
                            <a:lumOff val="25000"/>
                          </a:schemeClr>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200" dirty="0">
                          <a:solidFill>
                            <a:schemeClr val="tx1">
                              <a:lumMod val="75000"/>
                              <a:lumOff val="25000"/>
                            </a:schemeClr>
                          </a:solidFill>
                        </a:rPr>
                        <a:t>400</a:t>
                      </a:r>
                      <a:endParaRPr lang="ru-RU" sz="1200" dirty="0">
                        <a:solidFill>
                          <a:schemeClr val="tx1">
                            <a:lumMod val="75000"/>
                            <a:lumOff val="25000"/>
                          </a:schemeClr>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tx1">
                              <a:lumMod val="75000"/>
                              <a:lumOff val="25000"/>
                            </a:schemeClr>
                          </a:solidFill>
                        </a:rPr>
                        <a:t>$40,000</a:t>
                      </a:r>
                      <a:endParaRPr lang="ru-RU" sz="1200" dirty="0">
                        <a:solidFill>
                          <a:schemeClr val="tx1">
                            <a:lumMod val="75000"/>
                            <a:lumOff val="25000"/>
                          </a:schemeClr>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tx1">
                              <a:lumMod val="75000"/>
                              <a:lumOff val="25000"/>
                            </a:schemeClr>
                          </a:solidFill>
                        </a:rPr>
                        <a:t>$30,000</a:t>
                      </a:r>
                      <a:endParaRPr lang="ru-RU" sz="1200" dirty="0">
                        <a:solidFill>
                          <a:schemeClr val="tx1">
                            <a:lumMod val="75000"/>
                            <a:lumOff val="25000"/>
                          </a:schemeClr>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45123171"/>
                  </a:ext>
                </a:extLst>
              </a:tr>
            </a:tbl>
          </a:graphicData>
        </a:graphic>
      </p:graphicFrame>
      <p:sp>
        <p:nvSpPr>
          <p:cNvPr id="9" name="Text Placeholder 8">
            <a:extLst>
              <a:ext uri="{FF2B5EF4-FFF2-40B4-BE49-F238E27FC236}">
                <a16:creationId xmlns:a16="http://schemas.microsoft.com/office/drawing/2014/main" id="{C54CD4A7-4E1A-4902-993B-81A396A3670C}"/>
              </a:ext>
            </a:extLst>
          </p:cNvPr>
          <p:cNvSpPr>
            <a:spLocks noGrp="1"/>
          </p:cNvSpPr>
          <p:nvPr>
            <p:ph type="body" sz="quarter" idx="14"/>
          </p:nvPr>
        </p:nvSpPr>
        <p:spPr>
          <a:xfrm>
            <a:off x="7858125" y="2284624"/>
            <a:ext cx="3147332" cy="306388"/>
          </a:xfrm>
        </p:spPr>
        <p:txBody>
          <a:bodyPr>
            <a:normAutofit/>
          </a:bodyPr>
          <a:lstStyle/>
          <a:p>
            <a:r>
              <a:rPr lang="en-US" dirty="0"/>
              <a:t>REVENUE BY YEAR</a:t>
            </a:r>
          </a:p>
        </p:txBody>
      </p:sp>
      <p:graphicFrame>
        <p:nvGraphicFramePr>
          <p:cNvPr id="34" name="Content Placeholder 13" descr="Chart">
            <a:extLst>
              <a:ext uri="{FF2B5EF4-FFF2-40B4-BE49-F238E27FC236}">
                <a16:creationId xmlns:a16="http://schemas.microsoft.com/office/drawing/2014/main" id="{9E19FFD2-695D-4BD0-AA46-41C8970D76E2}"/>
              </a:ext>
            </a:extLst>
          </p:cNvPr>
          <p:cNvGraphicFramePr>
            <a:graphicFrameLocks noGrp="1"/>
          </p:cNvGraphicFramePr>
          <p:nvPr>
            <p:ph sz="quarter" idx="15"/>
            <p:extLst>
              <p:ext uri="{D42A27DB-BD31-4B8C-83A1-F6EECF244321}">
                <p14:modId xmlns:p14="http://schemas.microsoft.com/office/powerpoint/2010/main" val="2173192865"/>
              </p:ext>
            </p:extLst>
          </p:nvPr>
        </p:nvGraphicFramePr>
        <p:xfrm>
          <a:off x="7858125" y="2779713"/>
          <a:ext cx="3148013" cy="3095625"/>
        </p:xfrm>
        <a:graphic>
          <a:graphicData uri="http://schemas.openxmlformats.org/drawingml/2006/chart">
            <c:chart xmlns:c="http://schemas.openxmlformats.org/drawingml/2006/chart" xmlns:r="http://schemas.openxmlformats.org/officeDocument/2006/relationships" r:id="rId2"/>
          </a:graphicData>
        </a:graphic>
      </p:graphicFrame>
      <p:sp>
        <p:nvSpPr>
          <p:cNvPr id="2" name="Date Placeholder 1">
            <a:extLst>
              <a:ext uri="{FF2B5EF4-FFF2-40B4-BE49-F238E27FC236}">
                <a16:creationId xmlns:a16="http://schemas.microsoft.com/office/drawing/2014/main" id="{402600B4-5BE8-447C-8531-6CD75CB45735}"/>
              </a:ext>
            </a:extLst>
          </p:cNvPr>
          <p:cNvSpPr>
            <a:spLocks noGrp="1"/>
          </p:cNvSpPr>
          <p:nvPr>
            <p:ph type="dt" sz="half" idx="10"/>
          </p:nvPr>
        </p:nvSpPr>
        <p:spPr>
          <a:xfrm>
            <a:off x="838200" y="6356350"/>
            <a:ext cx="2743200" cy="365125"/>
          </a:xfrm>
        </p:spPr>
        <p:txBody>
          <a:bodyPr/>
          <a:lstStyle/>
          <a:p>
            <a:r>
              <a:rPr lang="en-US" dirty="0"/>
              <a:t>20XX</a:t>
            </a:r>
          </a:p>
        </p:txBody>
      </p:sp>
      <p:sp>
        <p:nvSpPr>
          <p:cNvPr id="3" name="Footer Placeholder 2">
            <a:extLst>
              <a:ext uri="{FF2B5EF4-FFF2-40B4-BE49-F238E27FC236}">
                <a16:creationId xmlns:a16="http://schemas.microsoft.com/office/drawing/2014/main" id="{217076FA-2B16-4A6F-9631-8D175CE7886C}"/>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5" name="Slide Number Placeholder 4">
            <a:extLst>
              <a:ext uri="{FF2B5EF4-FFF2-40B4-BE49-F238E27FC236}">
                <a16:creationId xmlns:a16="http://schemas.microsoft.com/office/drawing/2014/main" id="{7088B044-C125-4F21-B6E1-ECBEB9762151}"/>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14</a:t>
            </a:fld>
            <a:endParaRPr lang="en-US" dirty="0"/>
          </a:p>
        </p:txBody>
      </p:sp>
      <p:cxnSp>
        <p:nvCxnSpPr>
          <p:cNvPr id="10" name="Straight Connector 9">
            <a:extLst>
              <a:ext uri="{FF2B5EF4-FFF2-40B4-BE49-F238E27FC236}">
                <a16:creationId xmlns:a16="http://schemas.microsoft.com/office/drawing/2014/main" id="{B98F823A-E7BB-4668-930B-C119B7771E74}"/>
              </a:ext>
              <a:ext uri="{C183D7F6-B498-43B3-948B-1728B52AA6E4}">
                <adec:decorative xmlns:adec="http://schemas.microsoft.com/office/drawing/2017/decorative" val="1"/>
              </a:ext>
            </a:extLst>
          </p:cNvPr>
          <p:cNvCxnSpPr>
            <a:cxnSpLocks/>
          </p:cNvCxnSpPr>
          <p:nvPr/>
        </p:nvCxnSpPr>
        <p:spPr>
          <a:xfrm>
            <a:off x="10178143" y="0"/>
            <a:ext cx="2013857" cy="14151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173C4F3-0B20-4720-9910-82CE4DCE4DBF}"/>
              </a:ext>
              <a:ext uri="{C183D7F6-B498-43B3-948B-1728B52AA6E4}">
                <adec:decorative xmlns:adec="http://schemas.microsoft.com/office/drawing/2017/decorative" val="1"/>
              </a:ext>
            </a:extLst>
          </p:cNvPr>
          <p:cNvCxnSpPr>
            <a:cxnSpLocks/>
          </p:cNvCxnSpPr>
          <p:nvPr/>
        </p:nvCxnSpPr>
        <p:spPr>
          <a:xfrm>
            <a:off x="8752114" y="0"/>
            <a:ext cx="3439886" cy="5769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38719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84294-49A0-4C63-A7D7-E3BF9E591F59}"/>
              </a:ext>
            </a:extLst>
          </p:cNvPr>
          <p:cNvSpPr>
            <a:spLocks noGrp="1"/>
          </p:cNvSpPr>
          <p:nvPr>
            <p:ph type="title"/>
          </p:nvPr>
        </p:nvSpPr>
        <p:spPr>
          <a:xfrm>
            <a:off x="838200" y="365125"/>
            <a:ext cx="10515600" cy="1325563"/>
          </a:xfrm>
        </p:spPr>
        <p:txBody>
          <a:bodyPr/>
          <a:lstStyle/>
          <a:p>
            <a:r>
              <a:rPr lang="en-ZA" dirty="0"/>
              <a:t>TWO-YEAR ACTION PLAN</a:t>
            </a:r>
          </a:p>
        </p:txBody>
      </p:sp>
      <p:sp>
        <p:nvSpPr>
          <p:cNvPr id="110" name="Text Placeholder 31">
            <a:extLst>
              <a:ext uri="{FF2B5EF4-FFF2-40B4-BE49-F238E27FC236}">
                <a16:creationId xmlns:a16="http://schemas.microsoft.com/office/drawing/2014/main" id="{2FF506C9-7C92-4B9C-A356-9B519D03C78D}"/>
              </a:ext>
            </a:extLst>
          </p:cNvPr>
          <p:cNvSpPr txBox="1">
            <a:spLocks/>
          </p:cNvSpPr>
          <p:nvPr/>
        </p:nvSpPr>
        <p:spPr>
          <a:xfrm>
            <a:off x="2042184" y="2220913"/>
            <a:ext cx="2057400" cy="561975"/>
          </a:xfrm>
          <a:prstGeom prst="rect">
            <a:avLst/>
          </a:prstGeom>
        </p:spPr>
        <p:txBody>
          <a:bodyPr vert="horz" lIns="91440" tIns="45720" rIns="91440" bIns="45720" rtlCol="0" anchor="b">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Font typeface="Arial" panose="020B0604020202020204" pitchFamily="34" charset="0"/>
              <a:buNone/>
            </a:pPr>
            <a:r>
              <a:rPr lang="en-ZA" sz="1400" spc="150" dirty="0">
                <a:latin typeface="+mj-lt"/>
                <a:ea typeface="+mj-ea"/>
                <a:cs typeface="+mj-cs"/>
              </a:rPr>
              <a:t>DRAFT BLUEPRINTS</a:t>
            </a:r>
            <a:endParaRPr lang="en-ZA" sz="1100" dirty="0"/>
          </a:p>
        </p:txBody>
      </p:sp>
      <p:sp>
        <p:nvSpPr>
          <p:cNvPr id="52" name="Text Placeholder 31">
            <a:extLst>
              <a:ext uri="{FF2B5EF4-FFF2-40B4-BE49-F238E27FC236}">
                <a16:creationId xmlns:a16="http://schemas.microsoft.com/office/drawing/2014/main" id="{EFC30FAC-E9E5-427E-B670-7978BE575652}"/>
              </a:ext>
            </a:extLst>
          </p:cNvPr>
          <p:cNvSpPr txBox="1">
            <a:spLocks/>
          </p:cNvSpPr>
          <p:nvPr/>
        </p:nvSpPr>
        <p:spPr>
          <a:xfrm>
            <a:off x="5190031" y="2218613"/>
            <a:ext cx="2057804" cy="561975"/>
          </a:xfrm>
          <a:prstGeom prst="rect">
            <a:avLst/>
          </a:prstGeom>
        </p:spPr>
        <p:txBody>
          <a:bodyPr vert="horz" lIns="91440" tIns="45720" rIns="91440" bIns="45720" rtlCol="0" anchor="b">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Font typeface="Arial" panose="020B0604020202020204" pitchFamily="34" charset="0"/>
              <a:buNone/>
            </a:pPr>
            <a:r>
              <a:rPr lang="en-ZA" sz="1400" spc="150" dirty="0">
                <a:latin typeface="+mj-lt"/>
                <a:ea typeface="+mj-ea"/>
                <a:cs typeface="+mj-cs"/>
              </a:rPr>
              <a:t>GATHER FEEDBACK</a:t>
            </a:r>
            <a:endParaRPr lang="en-ZA" sz="1100" dirty="0"/>
          </a:p>
        </p:txBody>
      </p:sp>
      <p:sp>
        <p:nvSpPr>
          <p:cNvPr id="54" name="Text Placeholder 31">
            <a:extLst>
              <a:ext uri="{FF2B5EF4-FFF2-40B4-BE49-F238E27FC236}">
                <a16:creationId xmlns:a16="http://schemas.microsoft.com/office/drawing/2014/main" id="{E0CD2DAB-9E42-4D11-A98D-56ECD20DBC7E}"/>
              </a:ext>
            </a:extLst>
          </p:cNvPr>
          <p:cNvSpPr txBox="1">
            <a:spLocks/>
          </p:cNvSpPr>
          <p:nvPr/>
        </p:nvSpPr>
        <p:spPr>
          <a:xfrm>
            <a:off x="9121117" y="2222398"/>
            <a:ext cx="2057804" cy="561975"/>
          </a:xfrm>
          <a:prstGeom prst="rect">
            <a:avLst/>
          </a:prstGeom>
        </p:spPr>
        <p:txBody>
          <a:bodyPr vert="horz" lIns="91440" tIns="45720" rIns="91440" bIns="45720" rtlCol="0" anchor="b">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Font typeface="Arial" panose="020B0604020202020204" pitchFamily="34" charset="0"/>
              <a:buNone/>
            </a:pPr>
            <a:r>
              <a:rPr lang="en-ZA" sz="1400" spc="150" dirty="0">
                <a:latin typeface="+mj-lt"/>
                <a:ea typeface="+mj-ea"/>
                <a:cs typeface="+mj-cs"/>
              </a:rPr>
              <a:t>DELIVER TO CLIENT</a:t>
            </a:r>
            <a:endParaRPr lang="en-ZA" sz="1100" dirty="0"/>
          </a:p>
        </p:txBody>
      </p:sp>
      <p:sp>
        <p:nvSpPr>
          <p:cNvPr id="6" name="Text Placeholder 5">
            <a:extLst>
              <a:ext uri="{FF2B5EF4-FFF2-40B4-BE49-F238E27FC236}">
                <a16:creationId xmlns:a16="http://schemas.microsoft.com/office/drawing/2014/main" id="{A6861FF3-B902-4DEC-B46D-0F2E499C51CF}"/>
              </a:ext>
            </a:extLst>
          </p:cNvPr>
          <p:cNvSpPr>
            <a:spLocks noGrp="1"/>
          </p:cNvSpPr>
          <p:nvPr>
            <p:ph type="body" sz="quarter" idx="33"/>
          </p:nvPr>
        </p:nvSpPr>
        <p:spPr>
          <a:xfrm>
            <a:off x="914399" y="3354712"/>
            <a:ext cx="731520" cy="457200"/>
          </a:xfrm>
        </p:spPr>
        <p:txBody>
          <a:bodyPr>
            <a:normAutofit/>
          </a:bodyPr>
          <a:lstStyle/>
          <a:p>
            <a:r>
              <a:rPr lang="en-ZA" dirty="0"/>
              <a:t>20XX</a:t>
            </a:r>
            <a:endParaRPr lang="en-US" dirty="0"/>
          </a:p>
        </p:txBody>
      </p:sp>
      <p:sp>
        <p:nvSpPr>
          <p:cNvPr id="7" name="Text Placeholder 6">
            <a:extLst>
              <a:ext uri="{FF2B5EF4-FFF2-40B4-BE49-F238E27FC236}">
                <a16:creationId xmlns:a16="http://schemas.microsoft.com/office/drawing/2014/main" id="{05941AA2-C85B-41A7-9264-A0C66F32930C}"/>
              </a:ext>
            </a:extLst>
          </p:cNvPr>
          <p:cNvSpPr>
            <a:spLocks noGrp="1"/>
          </p:cNvSpPr>
          <p:nvPr>
            <p:ph type="body" sz="quarter" idx="34"/>
          </p:nvPr>
        </p:nvSpPr>
        <p:spPr>
          <a:xfrm>
            <a:off x="1965960" y="3502152"/>
            <a:ext cx="640080" cy="201776"/>
          </a:xfrm>
        </p:spPr>
        <p:txBody>
          <a:bodyPr>
            <a:normAutofit fontScale="85000" lnSpcReduction="20000"/>
          </a:bodyPr>
          <a:lstStyle/>
          <a:p>
            <a:r>
              <a:rPr lang="en-ZA" dirty="0"/>
              <a:t>JAN</a:t>
            </a:r>
          </a:p>
        </p:txBody>
      </p:sp>
      <p:sp>
        <p:nvSpPr>
          <p:cNvPr id="8" name="Text Placeholder 7">
            <a:extLst>
              <a:ext uri="{FF2B5EF4-FFF2-40B4-BE49-F238E27FC236}">
                <a16:creationId xmlns:a16="http://schemas.microsoft.com/office/drawing/2014/main" id="{2C4BD3D3-C7A9-46F1-8ED8-AB8D1BB89262}"/>
              </a:ext>
            </a:extLst>
          </p:cNvPr>
          <p:cNvSpPr>
            <a:spLocks noGrp="1"/>
          </p:cNvSpPr>
          <p:nvPr>
            <p:ph type="body" sz="quarter" idx="35"/>
          </p:nvPr>
        </p:nvSpPr>
        <p:spPr>
          <a:xfrm>
            <a:off x="2753880" y="3502152"/>
            <a:ext cx="640080" cy="201776"/>
          </a:xfrm>
        </p:spPr>
        <p:txBody>
          <a:bodyPr>
            <a:normAutofit fontScale="85000" lnSpcReduction="20000"/>
          </a:bodyPr>
          <a:lstStyle/>
          <a:p>
            <a:r>
              <a:rPr lang="en-ZA" dirty="0"/>
              <a:t>FEB</a:t>
            </a:r>
          </a:p>
        </p:txBody>
      </p:sp>
      <p:sp>
        <p:nvSpPr>
          <p:cNvPr id="9" name="Text Placeholder 8">
            <a:extLst>
              <a:ext uri="{FF2B5EF4-FFF2-40B4-BE49-F238E27FC236}">
                <a16:creationId xmlns:a16="http://schemas.microsoft.com/office/drawing/2014/main" id="{873EDDDB-6509-4407-BA35-232AAF9F198D}"/>
              </a:ext>
            </a:extLst>
          </p:cNvPr>
          <p:cNvSpPr>
            <a:spLocks noGrp="1"/>
          </p:cNvSpPr>
          <p:nvPr>
            <p:ph type="body" sz="quarter" idx="36"/>
          </p:nvPr>
        </p:nvSpPr>
        <p:spPr>
          <a:xfrm>
            <a:off x="3541800" y="3502152"/>
            <a:ext cx="640080" cy="201776"/>
          </a:xfrm>
        </p:spPr>
        <p:txBody>
          <a:bodyPr>
            <a:normAutofit fontScale="85000" lnSpcReduction="20000"/>
          </a:bodyPr>
          <a:lstStyle/>
          <a:p>
            <a:r>
              <a:rPr lang="en-ZA" dirty="0"/>
              <a:t>MAR</a:t>
            </a:r>
          </a:p>
        </p:txBody>
      </p:sp>
      <p:sp>
        <p:nvSpPr>
          <p:cNvPr id="10" name="Text Placeholder 9">
            <a:extLst>
              <a:ext uri="{FF2B5EF4-FFF2-40B4-BE49-F238E27FC236}">
                <a16:creationId xmlns:a16="http://schemas.microsoft.com/office/drawing/2014/main" id="{A33A061F-AC2A-4E3F-B448-DC6FEC307A53}"/>
              </a:ext>
            </a:extLst>
          </p:cNvPr>
          <p:cNvSpPr>
            <a:spLocks noGrp="1"/>
          </p:cNvSpPr>
          <p:nvPr>
            <p:ph type="body" sz="quarter" idx="37"/>
          </p:nvPr>
        </p:nvSpPr>
        <p:spPr>
          <a:xfrm>
            <a:off x="4329720" y="3502152"/>
            <a:ext cx="640080" cy="201776"/>
          </a:xfrm>
        </p:spPr>
        <p:txBody>
          <a:bodyPr>
            <a:normAutofit fontScale="85000" lnSpcReduction="20000"/>
          </a:bodyPr>
          <a:lstStyle/>
          <a:p>
            <a:r>
              <a:rPr lang="en-ZA" dirty="0"/>
              <a:t>APR</a:t>
            </a:r>
          </a:p>
        </p:txBody>
      </p:sp>
      <p:sp>
        <p:nvSpPr>
          <p:cNvPr id="12" name="Text Placeholder 11">
            <a:extLst>
              <a:ext uri="{FF2B5EF4-FFF2-40B4-BE49-F238E27FC236}">
                <a16:creationId xmlns:a16="http://schemas.microsoft.com/office/drawing/2014/main" id="{FAC81818-8260-4E49-9FCC-569FDE30B0B1}"/>
              </a:ext>
            </a:extLst>
          </p:cNvPr>
          <p:cNvSpPr>
            <a:spLocks noGrp="1"/>
          </p:cNvSpPr>
          <p:nvPr>
            <p:ph type="body" sz="quarter" idx="39"/>
          </p:nvPr>
        </p:nvSpPr>
        <p:spPr>
          <a:xfrm>
            <a:off x="5117640" y="3502152"/>
            <a:ext cx="640080" cy="201776"/>
          </a:xfrm>
        </p:spPr>
        <p:txBody>
          <a:bodyPr>
            <a:normAutofit fontScale="85000" lnSpcReduction="20000"/>
          </a:bodyPr>
          <a:lstStyle/>
          <a:p>
            <a:r>
              <a:rPr lang="en-ZA" dirty="0"/>
              <a:t>MAY</a:t>
            </a:r>
          </a:p>
        </p:txBody>
      </p:sp>
      <p:sp>
        <p:nvSpPr>
          <p:cNvPr id="13" name="Text Placeholder 12">
            <a:extLst>
              <a:ext uri="{FF2B5EF4-FFF2-40B4-BE49-F238E27FC236}">
                <a16:creationId xmlns:a16="http://schemas.microsoft.com/office/drawing/2014/main" id="{D1FD068B-6917-4C40-B40D-5F7B670EA7BE}"/>
              </a:ext>
            </a:extLst>
          </p:cNvPr>
          <p:cNvSpPr>
            <a:spLocks noGrp="1"/>
          </p:cNvSpPr>
          <p:nvPr>
            <p:ph type="body" sz="quarter" idx="40"/>
          </p:nvPr>
        </p:nvSpPr>
        <p:spPr>
          <a:xfrm>
            <a:off x="5905560" y="3502152"/>
            <a:ext cx="640080" cy="201776"/>
          </a:xfrm>
        </p:spPr>
        <p:txBody>
          <a:bodyPr>
            <a:normAutofit fontScale="85000" lnSpcReduction="20000"/>
          </a:bodyPr>
          <a:lstStyle/>
          <a:p>
            <a:r>
              <a:rPr lang="en-ZA" dirty="0"/>
              <a:t>JUN</a:t>
            </a:r>
          </a:p>
        </p:txBody>
      </p:sp>
      <p:sp>
        <p:nvSpPr>
          <p:cNvPr id="14" name="Text Placeholder 13">
            <a:extLst>
              <a:ext uri="{FF2B5EF4-FFF2-40B4-BE49-F238E27FC236}">
                <a16:creationId xmlns:a16="http://schemas.microsoft.com/office/drawing/2014/main" id="{EEAE71AD-30AF-4021-B577-B686EC6DA329}"/>
              </a:ext>
            </a:extLst>
          </p:cNvPr>
          <p:cNvSpPr>
            <a:spLocks noGrp="1"/>
          </p:cNvSpPr>
          <p:nvPr>
            <p:ph type="body" sz="quarter" idx="41"/>
          </p:nvPr>
        </p:nvSpPr>
        <p:spPr>
          <a:xfrm>
            <a:off x="6693480" y="3502152"/>
            <a:ext cx="640080" cy="201776"/>
          </a:xfrm>
        </p:spPr>
        <p:txBody>
          <a:bodyPr>
            <a:normAutofit fontScale="85000" lnSpcReduction="20000"/>
          </a:bodyPr>
          <a:lstStyle/>
          <a:p>
            <a:r>
              <a:rPr lang="en-ZA" dirty="0"/>
              <a:t>JUL</a:t>
            </a:r>
          </a:p>
        </p:txBody>
      </p:sp>
      <p:sp>
        <p:nvSpPr>
          <p:cNvPr id="16" name="Text Placeholder 15">
            <a:extLst>
              <a:ext uri="{FF2B5EF4-FFF2-40B4-BE49-F238E27FC236}">
                <a16:creationId xmlns:a16="http://schemas.microsoft.com/office/drawing/2014/main" id="{D8E5FFBE-125E-43C8-A66E-DE8D2FE7AF38}"/>
              </a:ext>
            </a:extLst>
          </p:cNvPr>
          <p:cNvSpPr>
            <a:spLocks noGrp="1"/>
          </p:cNvSpPr>
          <p:nvPr>
            <p:ph type="body" sz="quarter" idx="43"/>
          </p:nvPr>
        </p:nvSpPr>
        <p:spPr>
          <a:xfrm>
            <a:off x="7481400" y="3502152"/>
            <a:ext cx="640080" cy="201776"/>
          </a:xfrm>
        </p:spPr>
        <p:txBody>
          <a:bodyPr>
            <a:normAutofit fontScale="85000" lnSpcReduction="20000"/>
          </a:bodyPr>
          <a:lstStyle/>
          <a:p>
            <a:r>
              <a:rPr lang="en-ZA" dirty="0"/>
              <a:t>AUG</a:t>
            </a:r>
          </a:p>
        </p:txBody>
      </p:sp>
      <p:sp>
        <p:nvSpPr>
          <p:cNvPr id="17" name="Text Placeholder 16">
            <a:extLst>
              <a:ext uri="{FF2B5EF4-FFF2-40B4-BE49-F238E27FC236}">
                <a16:creationId xmlns:a16="http://schemas.microsoft.com/office/drawing/2014/main" id="{7209F81D-5EC6-4D97-B0C2-AC00081AB1A7}"/>
              </a:ext>
            </a:extLst>
          </p:cNvPr>
          <p:cNvSpPr>
            <a:spLocks noGrp="1"/>
          </p:cNvSpPr>
          <p:nvPr>
            <p:ph type="body" sz="quarter" idx="44"/>
          </p:nvPr>
        </p:nvSpPr>
        <p:spPr>
          <a:xfrm>
            <a:off x="8269320" y="3502152"/>
            <a:ext cx="640080" cy="201776"/>
          </a:xfrm>
        </p:spPr>
        <p:txBody>
          <a:bodyPr>
            <a:normAutofit fontScale="85000" lnSpcReduction="20000"/>
          </a:bodyPr>
          <a:lstStyle/>
          <a:p>
            <a:r>
              <a:rPr lang="en-ZA" dirty="0"/>
              <a:t>SEP</a:t>
            </a:r>
          </a:p>
        </p:txBody>
      </p:sp>
      <p:sp>
        <p:nvSpPr>
          <p:cNvPr id="15" name="Text Placeholder 14">
            <a:extLst>
              <a:ext uri="{FF2B5EF4-FFF2-40B4-BE49-F238E27FC236}">
                <a16:creationId xmlns:a16="http://schemas.microsoft.com/office/drawing/2014/main" id="{4A477EE3-A17C-4158-91E8-03A401BE96CB}"/>
              </a:ext>
            </a:extLst>
          </p:cNvPr>
          <p:cNvSpPr>
            <a:spLocks noGrp="1"/>
          </p:cNvSpPr>
          <p:nvPr>
            <p:ph type="body" sz="quarter" idx="42"/>
          </p:nvPr>
        </p:nvSpPr>
        <p:spPr>
          <a:xfrm>
            <a:off x="9057240" y="3502152"/>
            <a:ext cx="640080" cy="201776"/>
          </a:xfrm>
        </p:spPr>
        <p:txBody>
          <a:bodyPr>
            <a:normAutofit fontScale="85000" lnSpcReduction="20000"/>
          </a:bodyPr>
          <a:lstStyle/>
          <a:p>
            <a:r>
              <a:rPr lang="en-ZA" dirty="0"/>
              <a:t>OCT</a:t>
            </a:r>
          </a:p>
        </p:txBody>
      </p:sp>
      <p:sp>
        <p:nvSpPr>
          <p:cNvPr id="18" name="Text Placeholder 17">
            <a:extLst>
              <a:ext uri="{FF2B5EF4-FFF2-40B4-BE49-F238E27FC236}">
                <a16:creationId xmlns:a16="http://schemas.microsoft.com/office/drawing/2014/main" id="{C477818B-3CAB-4A39-939D-99E98D2EE682}"/>
              </a:ext>
            </a:extLst>
          </p:cNvPr>
          <p:cNvSpPr>
            <a:spLocks noGrp="1"/>
          </p:cNvSpPr>
          <p:nvPr>
            <p:ph type="body" sz="quarter" idx="45"/>
          </p:nvPr>
        </p:nvSpPr>
        <p:spPr>
          <a:xfrm>
            <a:off x="9845160" y="3502152"/>
            <a:ext cx="640080" cy="201776"/>
          </a:xfrm>
        </p:spPr>
        <p:txBody>
          <a:bodyPr>
            <a:normAutofit fontScale="85000" lnSpcReduction="20000"/>
          </a:bodyPr>
          <a:lstStyle/>
          <a:p>
            <a:r>
              <a:rPr lang="en-ZA" dirty="0"/>
              <a:t>NOV</a:t>
            </a:r>
          </a:p>
        </p:txBody>
      </p:sp>
      <p:sp>
        <p:nvSpPr>
          <p:cNvPr id="19" name="Text Placeholder 18">
            <a:extLst>
              <a:ext uri="{FF2B5EF4-FFF2-40B4-BE49-F238E27FC236}">
                <a16:creationId xmlns:a16="http://schemas.microsoft.com/office/drawing/2014/main" id="{A7907FC8-DAAF-4896-A2B1-C173BF2FAE69}"/>
              </a:ext>
            </a:extLst>
          </p:cNvPr>
          <p:cNvSpPr>
            <a:spLocks noGrp="1"/>
          </p:cNvSpPr>
          <p:nvPr>
            <p:ph type="body" sz="quarter" idx="46"/>
          </p:nvPr>
        </p:nvSpPr>
        <p:spPr>
          <a:xfrm>
            <a:off x="10633085" y="3502152"/>
            <a:ext cx="640080" cy="201776"/>
          </a:xfrm>
        </p:spPr>
        <p:txBody>
          <a:bodyPr>
            <a:normAutofit fontScale="85000" lnSpcReduction="20000"/>
          </a:bodyPr>
          <a:lstStyle/>
          <a:p>
            <a:r>
              <a:rPr lang="en-ZA" dirty="0"/>
              <a:t>DEC</a:t>
            </a:r>
          </a:p>
        </p:txBody>
      </p:sp>
      <p:sp>
        <p:nvSpPr>
          <p:cNvPr id="11" name="Year">
            <a:extLst>
              <a:ext uri="{FF2B5EF4-FFF2-40B4-BE49-F238E27FC236}">
                <a16:creationId xmlns:a16="http://schemas.microsoft.com/office/drawing/2014/main" id="{44D29552-2F85-4F4F-9B7F-B79798681FB6}"/>
              </a:ext>
            </a:extLst>
          </p:cNvPr>
          <p:cNvSpPr>
            <a:spLocks noGrp="1"/>
          </p:cNvSpPr>
          <p:nvPr>
            <p:ph type="body" sz="quarter" idx="38"/>
          </p:nvPr>
        </p:nvSpPr>
        <p:spPr>
          <a:xfrm>
            <a:off x="914400" y="4292468"/>
            <a:ext cx="731520" cy="457200"/>
          </a:xfrm>
        </p:spPr>
        <p:txBody>
          <a:bodyPr>
            <a:normAutofit/>
          </a:bodyPr>
          <a:lstStyle/>
          <a:p>
            <a:r>
              <a:rPr lang="en-ZA" dirty="0"/>
              <a:t>20XX</a:t>
            </a:r>
          </a:p>
        </p:txBody>
      </p:sp>
      <p:sp>
        <p:nvSpPr>
          <p:cNvPr id="20" name="Text Placeholder 19">
            <a:extLst>
              <a:ext uri="{FF2B5EF4-FFF2-40B4-BE49-F238E27FC236}">
                <a16:creationId xmlns:a16="http://schemas.microsoft.com/office/drawing/2014/main" id="{FEC65619-A68A-4D21-9D17-40F8692EF196}"/>
              </a:ext>
            </a:extLst>
          </p:cNvPr>
          <p:cNvSpPr>
            <a:spLocks noGrp="1"/>
          </p:cNvSpPr>
          <p:nvPr>
            <p:ph type="body" sz="quarter" idx="47"/>
          </p:nvPr>
        </p:nvSpPr>
        <p:spPr>
          <a:xfrm>
            <a:off x="1969915" y="4425696"/>
            <a:ext cx="640080" cy="201776"/>
          </a:xfrm>
        </p:spPr>
        <p:txBody>
          <a:bodyPr>
            <a:normAutofit fontScale="85000" lnSpcReduction="20000"/>
          </a:bodyPr>
          <a:lstStyle/>
          <a:p>
            <a:r>
              <a:rPr lang="en-ZA" dirty="0"/>
              <a:t>JAN</a:t>
            </a:r>
          </a:p>
        </p:txBody>
      </p:sp>
      <p:sp>
        <p:nvSpPr>
          <p:cNvPr id="21" name="Text Placeholder 20">
            <a:extLst>
              <a:ext uri="{FF2B5EF4-FFF2-40B4-BE49-F238E27FC236}">
                <a16:creationId xmlns:a16="http://schemas.microsoft.com/office/drawing/2014/main" id="{D9C4CCA5-A2BE-4897-994D-9B1669D69FD3}"/>
              </a:ext>
            </a:extLst>
          </p:cNvPr>
          <p:cNvSpPr>
            <a:spLocks noGrp="1"/>
          </p:cNvSpPr>
          <p:nvPr>
            <p:ph type="body" sz="quarter" idx="48"/>
          </p:nvPr>
        </p:nvSpPr>
        <p:spPr>
          <a:xfrm>
            <a:off x="2757602" y="4425696"/>
            <a:ext cx="640080" cy="201776"/>
          </a:xfrm>
        </p:spPr>
        <p:txBody>
          <a:bodyPr>
            <a:normAutofit fontScale="85000" lnSpcReduction="20000"/>
          </a:bodyPr>
          <a:lstStyle/>
          <a:p>
            <a:r>
              <a:rPr lang="en-ZA" dirty="0"/>
              <a:t>FEB</a:t>
            </a:r>
          </a:p>
        </p:txBody>
      </p:sp>
      <p:sp>
        <p:nvSpPr>
          <p:cNvPr id="22" name="Text Placeholder 21">
            <a:extLst>
              <a:ext uri="{FF2B5EF4-FFF2-40B4-BE49-F238E27FC236}">
                <a16:creationId xmlns:a16="http://schemas.microsoft.com/office/drawing/2014/main" id="{0C5FD452-DC3E-4D62-B19B-0A79E604A8A8}"/>
              </a:ext>
            </a:extLst>
          </p:cNvPr>
          <p:cNvSpPr>
            <a:spLocks noGrp="1"/>
          </p:cNvSpPr>
          <p:nvPr>
            <p:ph type="body" sz="quarter" idx="49"/>
          </p:nvPr>
        </p:nvSpPr>
        <p:spPr>
          <a:xfrm>
            <a:off x="3545289" y="4425696"/>
            <a:ext cx="640080" cy="201776"/>
          </a:xfrm>
        </p:spPr>
        <p:txBody>
          <a:bodyPr>
            <a:normAutofit fontScale="85000" lnSpcReduction="20000"/>
          </a:bodyPr>
          <a:lstStyle/>
          <a:p>
            <a:r>
              <a:rPr lang="en-ZA" dirty="0"/>
              <a:t>MAR</a:t>
            </a:r>
          </a:p>
        </p:txBody>
      </p:sp>
      <p:sp>
        <p:nvSpPr>
          <p:cNvPr id="23" name="Text Placeholder 22">
            <a:extLst>
              <a:ext uri="{FF2B5EF4-FFF2-40B4-BE49-F238E27FC236}">
                <a16:creationId xmlns:a16="http://schemas.microsoft.com/office/drawing/2014/main" id="{96D290B2-F312-4D9A-96C7-D40523406AC5}"/>
              </a:ext>
            </a:extLst>
          </p:cNvPr>
          <p:cNvSpPr>
            <a:spLocks noGrp="1"/>
          </p:cNvSpPr>
          <p:nvPr>
            <p:ph type="body" sz="quarter" idx="50"/>
          </p:nvPr>
        </p:nvSpPr>
        <p:spPr>
          <a:xfrm>
            <a:off x="4332976" y="4425696"/>
            <a:ext cx="640080" cy="201776"/>
          </a:xfrm>
        </p:spPr>
        <p:txBody>
          <a:bodyPr>
            <a:normAutofit fontScale="85000" lnSpcReduction="20000"/>
          </a:bodyPr>
          <a:lstStyle/>
          <a:p>
            <a:r>
              <a:rPr lang="en-ZA" dirty="0"/>
              <a:t>APR</a:t>
            </a:r>
          </a:p>
        </p:txBody>
      </p:sp>
      <p:sp>
        <p:nvSpPr>
          <p:cNvPr id="24" name="Text Placeholder 23">
            <a:extLst>
              <a:ext uri="{FF2B5EF4-FFF2-40B4-BE49-F238E27FC236}">
                <a16:creationId xmlns:a16="http://schemas.microsoft.com/office/drawing/2014/main" id="{80E52477-0BA9-471B-B2C2-F1A03FCF188F}"/>
              </a:ext>
            </a:extLst>
          </p:cNvPr>
          <p:cNvSpPr>
            <a:spLocks noGrp="1"/>
          </p:cNvSpPr>
          <p:nvPr>
            <p:ph type="body" sz="quarter" idx="51"/>
          </p:nvPr>
        </p:nvSpPr>
        <p:spPr>
          <a:xfrm>
            <a:off x="5120663" y="4425696"/>
            <a:ext cx="640080" cy="201776"/>
          </a:xfrm>
        </p:spPr>
        <p:txBody>
          <a:bodyPr>
            <a:normAutofit fontScale="85000" lnSpcReduction="20000"/>
          </a:bodyPr>
          <a:lstStyle/>
          <a:p>
            <a:r>
              <a:rPr lang="en-ZA" dirty="0"/>
              <a:t>MAY</a:t>
            </a:r>
          </a:p>
        </p:txBody>
      </p:sp>
      <p:sp>
        <p:nvSpPr>
          <p:cNvPr id="25" name="Text Placeholder 24">
            <a:extLst>
              <a:ext uri="{FF2B5EF4-FFF2-40B4-BE49-F238E27FC236}">
                <a16:creationId xmlns:a16="http://schemas.microsoft.com/office/drawing/2014/main" id="{70D1D022-03FA-47E6-8430-252C6D5B4C4E}"/>
              </a:ext>
            </a:extLst>
          </p:cNvPr>
          <p:cNvSpPr>
            <a:spLocks noGrp="1"/>
          </p:cNvSpPr>
          <p:nvPr>
            <p:ph type="body" sz="quarter" idx="52"/>
          </p:nvPr>
        </p:nvSpPr>
        <p:spPr>
          <a:xfrm>
            <a:off x="5908350" y="4425696"/>
            <a:ext cx="640080" cy="201776"/>
          </a:xfrm>
        </p:spPr>
        <p:txBody>
          <a:bodyPr>
            <a:normAutofit fontScale="85000" lnSpcReduction="20000"/>
          </a:bodyPr>
          <a:lstStyle/>
          <a:p>
            <a:r>
              <a:rPr lang="en-ZA" dirty="0"/>
              <a:t>JUN</a:t>
            </a:r>
          </a:p>
        </p:txBody>
      </p:sp>
      <p:sp>
        <p:nvSpPr>
          <p:cNvPr id="26" name="Text Placeholder 25">
            <a:extLst>
              <a:ext uri="{FF2B5EF4-FFF2-40B4-BE49-F238E27FC236}">
                <a16:creationId xmlns:a16="http://schemas.microsoft.com/office/drawing/2014/main" id="{FA7483FC-7290-41B1-B371-ECA1174519DE}"/>
              </a:ext>
            </a:extLst>
          </p:cNvPr>
          <p:cNvSpPr>
            <a:spLocks noGrp="1"/>
          </p:cNvSpPr>
          <p:nvPr>
            <p:ph type="body" sz="quarter" idx="53"/>
          </p:nvPr>
        </p:nvSpPr>
        <p:spPr>
          <a:xfrm>
            <a:off x="6696037" y="4425696"/>
            <a:ext cx="640080" cy="201776"/>
          </a:xfrm>
        </p:spPr>
        <p:txBody>
          <a:bodyPr>
            <a:normAutofit fontScale="85000" lnSpcReduction="20000"/>
          </a:bodyPr>
          <a:lstStyle/>
          <a:p>
            <a:r>
              <a:rPr lang="en-ZA" dirty="0"/>
              <a:t>JUL</a:t>
            </a:r>
          </a:p>
        </p:txBody>
      </p:sp>
      <p:sp>
        <p:nvSpPr>
          <p:cNvPr id="28" name="Text Placeholder 27">
            <a:extLst>
              <a:ext uri="{FF2B5EF4-FFF2-40B4-BE49-F238E27FC236}">
                <a16:creationId xmlns:a16="http://schemas.microsoft.com/office/drawing/2014/main" id="{D149E385-DCE9-4DC9-8F0A-F8BAF02D9797}"/>
              </a:ext>
            </a:extLst>
          </p:cNvPr>
          <p:cNvSpPr>
            <a:spLocks noGrp="1"/>
          </p:cNvSpPr>
          <p:nvPr>
            <p:ph type="body" sz="quarter" idx="55"/>
          </p:nvPr>
        </p:nvSpPr>
        <p:spPr>
          <a:xfrm>
            <a:off x="7483724" y="4425696"/>
            <a:ext cx="640080" cy="201776"/>
          </a:xfrm>
        </p:spPr>
        <p:txBody>
          <a:bodyPr>
            <a:normAutofit fontScale="85000" lnSpcReduction="20000"/>
          </a:bodyPr>
          <a:lstStyle/>
          <a:p>
            <a:r>
              <a:rPr lang="en-ZA" dirty="0"/>
              <a:t>AUG</a:t>
            </a:r>
          </a:p>
        </p:txBody>
      </p:sp>
      <p:sp>
        <p:nvSpPr>
          <p:cNvPr id="29" name="Text Placeholder 28">
            <a:extLst>
              <a:ext uri="{FF2B5EF4-FFF2-40B4-BE49-F238E27FC236}">
                <a16:creationId xmlns:a16="http://schemas.microsoft.com/office/drawing/2014/main" id="{B7A506EE-32D5-4685-97A6-8FDFEF238C43}"/>
              </a:ext>
            </a:extLst>
          </p:cNvPr>
          <p:cNvSpPr>
            <a:spLocks noGrp="1"/>
          </p:cNvSpPr>
          <p:nvPr>
            <p:ph type="body" sz="quarter" idx="56"/>
          </p:nvPr>
        </p:nvSpPr>
        <p:spPr>
          <a:xfrm>
            <a:off x="8271411" y="4425696"/>
            <a:ext cx="640080" cy="201776"/>
          </a:xfrm>
        </p:spPr>
        <p:txBody>
          <a:bodyPr>
            <a:normAutofit fontScale="85000" lnSpcReduction="20000"/>
          </a:bodyPr>
          <a:lstStyle/>
          <a:p>
            <a:r>
              <a:rPr lang="en-ZA" dirty="0"/>
              <a:t>SEP</a:t>
            </a:r>
          </a:p>
        </p:txBody>
      </p:sp>
      <p:sp>
        <p:nvSpPr>
          <p:cNvPr id="27" name="Text Placeholder 26">
            <a:extLst>
              <a:ext uri="{FF2B5EF4-FFF2-40B4-BE49-F238E27FC236}">
                <a16:creationId xmlns:a16="http://schemas.microsoft.com/office/drawing/2014/main" id="{1787EDAC-5EAB-4A0D-9BD2-D6E9FD0B26A1}"/>
              </a:ext>
            </a:extLst>
          </p:cNvPr>
          <p:cNvSpPr>
            <a:spLocks noGrp="1"/>
          </p:cNvSpPr>
          <p:nvPr>
            <p:ph type="body" sz="quarter" idx="54"/>
          </p:nvPr>
        </p:nvSpPr>
        <p:spPr>
          <a:xfrm>
            <a:off x="9059098" y="4425696"/>
            <a:ext cx="640080" cy="201776"/>
          </a:xfrm>
        </p:spPr>
        <p:txBody>
          <a:bodyPr>
            <a:normAutofit fontScale="85000" lnSpcReduction="20000"/>
          </a:bodyPr>
          <a:lstStyle/>
          <a:p>
            <a:r>
              <a:rPr lang="en-ZA" dirty="0"/>
              <a:t>OCT</a:t>
            </a:r>
          </a:p>
        </p:txBody>
      </p:sp>
      <p:sp>
        <p:nvSpPr>
          <p:cNvPr id="30" name="Text Placeholder 29">
            <a:extLst>
              <a:ext uri="{FF2B5EF4-FFF2-40B4-BE49-F238E27FC236}">
                <a16:creationId xmlns:a16="http://schemas.microsoft.com/office/drawing/2014/main" id="{E80CB353-63CA-4305-9748-807B6905DBFF}"/>
              </a:ext>
            </a:extLst>
          </p:cNvPr>
          <p:cNvSpPr>
            <a:spLocks noGrp="1"/>
          </p:cNvSpPr>
          <p:nvPr>
            <p:ph type="body" sz="quarter" idx="57"/>
          </p:nvPr>
        </p:nvSpPr>
        <p:spPr>
          <a:xfrm>
            <a:off x="9846785" y="4425696"/>
            <a:ext cx="640080" cy="201776"/>
          </a:xfrm>
        </p:spPr>
        <p:txBody>
          <a:bodyPr>
            <a:normAutofit fontScale="85000" lnSpcReduction="20000"/>
          </a:bodyPr>
          <a:lstStyle/>
          <a:p>
            <a:r>
              <a:rPr lang="en-ZA" dirty="0"/>
              <a:t>NOV</a:t>
            </a:r>
          </a:p>
        </p:txBody>
      </p:sp>
      <p:sp>
        <p:nvSpPr>
          <p:cNvPr id="31" name="Text Placeholder 30">
            <a:extLst>
              <a:ext uri="{FF2B5EF4-FFF2-40B4-BE49-F238E27FC236}">
                <a16:creationId xmlns:a16="http://schemas.microsoft.com/office/drawing/2014/main" id="{1B52C010-5159-4F61-821F-E73647E7C066}"/>
              </a:ext>
            </a:extLst>
          </p:cNvPr>
          <p:cNvSpPr>
            <a:spLocks noGrp="1"/>
          </p:cNvSpPr>
          <p:nvPr>
            <p:ph type="body" sz="quarter" idx="58"/>
          </p:nvPr>
        </p:nvSpPr>
        <p:spPr>
          <a:xfrm>
            <a:off x="10634472" y="4425696"/>
            <a:ext cx="640080" cy="201776"/>
          </a:xfrm>
        </p:spPr>
        <p:txBody>
          <a:bodyPr>
            <a:normAutofit fontScale="85000" lnSpcReduction="20000"/>
          </a:bodyPr>
          <a:lstStyle/>
          <a:p>
            <a:r>
              <a:rPr lang="en-ZA" dirty="0"/>
              <a:t>DEC</a:t>
            </a:r>
          </a:p>
        </p:txBody>
      </p:sp>
      <p:cxnSp>
        <p:nvCxnSpPr>
          <p:cNvPr id="45" name="Straight Connector 44">
            <a:extLst>
              <a:ext uri="{FF2B5EF4-FFF2-40B4-BE49-F238E27FC236}">
                <a16:creationId xmlns:a16="http://schemas.microsoft.com/office/drawing/2014/main" id="{7AAE5EC1-092E-4A01-B866-C63F654AC331}"/>
              </a:ext>
              <a:ext uri="{C183D7F6-B498-43B3-948B-1728B52AA6E4}">
                <adec:decorative xmlns:adec="http://schemas.microsoft.com/office/drawing/2017/decorative" val="1"/>
              </a:ext>
            </a:extLst>
          </p:cNvPr>
          <p:cNvCxnSpPr>
            <a:cxnSpLocks/>
            <a:endCxn id="33" idx="0"/>
          </p:cNvCxnSpPr>
          <p:nvPr/>
        </p:nvCxnSpPr>
        <p:spPr>
          <a:xfrm>
            <a:off x="3073920" y="2904543"/>
            <a:ext cx="3722" cy="53340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044DC497-37D3-454C-98C5-A4A1043E55E5}"/>
              </a:ext>
              <a:ext uri="{C183D7F6-B498-43B3-948B-1728B52AA6E4}">
                <adec:decorative xmlns:adec="http://schemas.microsoft.com/office/drawing/2017/decorative" val="1"/>
              </a:ext>
            </a:extLst>
          </p:cNvPr>
          <p:cNvCxnSpPr>
            <a:cxnSpLocks/>
            <a:endCxn id="34" idx="0"/>
          </p:cNvCxnSpPr>
          <p:nvPr/>
        </p:nvCxnSpPr>
        <p:spPr>
          <a:xfrm>
            <a:off x="6218933" y="2901831"/>
            <a:ext cx="6667" cy="538024"/>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F3C6EDC-B2DD-42F0-911D-04963A0F20BE}"/>
              </a:ext>
              <a:ext uri="{C183D7F6-B498-43B3-948B-1728B52AA6E4}">
                <adec:decorative xmlns:adec="http://schemas.microsoft.com/office/drawing/2017/decorative" val="1"/>
              </a:ext>
            </a:extLst>
          </p:cNvPr>
          <p:cNvCxnSpPr>
            <a:cxnSpLocks/>
            <a:endCxn id="35" idx="0"/>
          </p:cNvCxnSpPr>
          <p:nvPr/>
        </p:nvCxnSpPr>
        <p:spPr>
          <a:xfrm>
            <a:off x="10150019" y="2905616"/>
            <a:ext cx="0" cy="532327"/>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3FBB4508-2CA6-4A49-9EAD-91DB1B20514A}"/>
              </a:ext>
              <a:ext uri="{C183D7F6-B498-43B3-948B-1728B52AA6E4}">
                <adec:decorative xmlns:adec="http://schemas.microsoft.com/office/drawing/2017/decorative" val="1"/>
              </a:ext>
            </a:extLst>
          </p:cNvPr>
          <p:cNvSpPr/>
          <p:nvPr/>
        </p:nvSpPr>
        <p:spPr>
          <a:xfrm>
            <a:off x="2814179" y="3437943"/>
            <a:ext cx="526925" cy="27492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88989049-2208-43EB-A323-1B5374E0A2D0}"/>
              </a:ext>
              <a:ext uri="{C183D7F6-B498-43B3-948B-1728B52AA6E4}">
                <adec:decorative xmlns:adec="http://schemas.microsoft.com/office/drawing/2017/decorative" val="1"/>
              </a:ext>
            </a:extLst>
          </p:cNvPr>
          <p:cNvSpPr/>
          <p:nvPr/>
        </p:nvSpPr>
        <p:spPr>
          <a:xfrm>
            <a:off x="5962137" y="3439855"/>
            <a:ext cx="526925" cy="27492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E3093EB5-1D82-4E0B-A4EF-8517FC047E4C}"/>
              </a:ext>
              <a:ext uri="{C183D7F6-B498-43B3-948B-1728B52AA6E4}">
                <adec:decorative xmlns:adec="http://schemas.microsoft.com/office/drawing/2017/decorative" val="1"/>
              </a:ext>
            </a:extLst>
          </p:cNvPr>
          <p:cNvSpPr/>
          <p:nvPr/>
        </p:nvSpPr>
        <p:spPr>
          <a:xfrm>
            <a:off x="9886556" y="3437943"/>
            <a:ext cx="526925" cy="27492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Text Placeholder 31">
            <a:extLst>
              <a:ext uri="{FF2B5EF4-FFF2-40B4-BE49-F238E27FC236}">
                <a16:creationId xmlns:a16="http://schemas.microsoft.com/office/drawing/2014/main" id="{6E8FAB27-F000-4DFF-8595-B8ADBB6058E9}"/>
              </a:ext>
            </a:extLst>
          </p:cNvPr>
          <p:cNvSpPr txBox="1">
            <a:spLocks/>
          </p:cNvSpPr>
          <p:nvPr/>
        </p:nvSpPr>
        <p:spPr>
          <a:xfrm>
            <a:off x="1259117" y="5206365"/>
            <a:ext cx="2057804" cy="561975"/>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Font typeface="Arial" panose="020B0604020202020204" pitchFamily="34" charset="0"/>
              <a:buNone/>
            </a:pPr>
            <a:r>
              <a:rPr lang="en-ZA" sz="1400" spc="150" dirty="0">
                <a:latin typeface="+mj-lt"/>
                <a:ea typeface="+mj-ea"/>
                <a:cs typeface="+mj-cs"/>
              </a:rPr>
              <a:t>RUN FOCUS GROUPS</a:t>
            </a:r>
            <a:endParaRPr lang="en-ZA" sz="1100" dirty="0"/>
          </a:p>
        </p:txBody>
      </p:sp>
      <p:cxnSp>
        <p:nvCxnSpPr>
          <p:cNvPr id="57" name="Straight Connector 56">
            <a:extLst>
              <a:ext uri="{FF2B5EF4-FFF2-40B4-BE49-F238E27FC236}">
                <a16:creationId xmlns:a16="http://schemas.microsoft.com/office/drawing/2014/main" id="{0C8EDAF4-CF26-40C7-AACE-2482D9323350}"/>
              </a:ext>
              <a:ext uri="{C183D7F6-B498-43B3-948B-1728B52AA6E4}">
                <adec:decorative xmlns:adec="http://schemas.microsoft.com/office/drawing/2017/decorative" val="1"/>
              </a:ext>
            </a:extLst>
          </p:cNvPr>
          <p:cNvCxnSpPr>
            <a:cxnSpLocks/>
            <a:stCxn id="48" idx="2"/>
          </p:cNvCxnSpPr>
          <p:nvPr/>
        </p:nvCxnSpPr>
        <p:spPr>
          <a:xfrm>
            <a:off x="2286000" y="4638776"/>
            <a:ext cx="2019" cy="537881"/>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9" name="Text Placeholder 31">
            <a:extLst>
              <a:ext uri="{FF2B5EF4-FFF2-40B4-BE49-F238E27FC236}">
                <a16:creationId xmlns:a16="http://schemas.microsoft.com/office/drawing/2014/main" id="{234079D9-E00C-4C6B-9F2D-D0BCB9C9D7D8}"/>
              </a:ext>
            </a:extLst>
          </p:cNvPr>
          <p:cNvSpPr txBox="1">
            <a:spLocks/>
          </p:cNvSpPr>
          <p:nvPr/>
        </p:nvSpPr>
        <p:spPr>
          <a:xfrm>
            <a:off x="4406652" y="5206365"/>
            <a:ext cx="2057804" cy="5619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Font typeface="Arial" panose="020B0604020202020204" pitchFamily="34" charset="0"/>
              <a:buNone/>
            </a:pPr>
            <a:r>
              <a:rPr lang="en-ZA" sz="1400" spc="150" dirty="0">
                <a:latin typeface="+mj-lt"/>
                <a:ea typeface="+mj-ea"/>
                <a:cs typeface="+mj-cs"/>
              </a:rPr>
              <a:t>TEST DESIGN</a:t>
            </a:r>
            <a:endParaRPr lang="en-ZA" sz="1100" dirty="0"/>
          </a:p>
        </p:txBody>
      </p:sp>
      <p:cxnSp>
        <p:nvCxnSpPr>
          <p:cNvPr id="61" name="Straight Connector 60">
            <a:extLst>
              <a:ext uri="{FF2B5EF4-FFF2-40B4-BE49-F238E27FC236}">
                <a16:creationId xmlns:a16="http://schemas.microsoft.com/office/drawing/2014/main" id="{F8C93671-1250-4705-A092-97036B901279}"/>
              </a:ext>
              <a:ext uri="{C183D7F6-B498-43B3-948B-1728B52AA6E4}">
                <adec:decorative xmlns:adec="http://schemas.microsoft.com/office/drawing/2017/decorative" val="1"/>
              </a:ext>
            </a:extLst>
          </p:cNvPr>
          <p:cNvCxnSpPr>
            <a:cxnSpLocks/>
            <a:stCxn id="51" idx="2"/>
          </p:cNvCxnSpPr>
          <p:nvPr/>
        </p:nvCxnSpPr>
        <p:spPr>
          <a:xfrm>
            <a:off x="5434293" y="4638776"/>
            <a:ext cx="1261" cy="537881"/>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3" name="Text Placeholder 31">
            <a:extLst>
              <a:ext uri="{FF2B5EF4-FFF2-40B4-BE49-F238E27FC236}">
                <a16:creationId xmlns:a16="http://schemas.microsoft.com/office/drawing/2014/main" id="{7C5F4630-959D-43D6-A6F0-5D5F3A4117C1}"/>
              </a:ext>
            </a:extLst>
          </p:cNvPr>
          <p:cNvSpPr txBox="1">
            <a:spLocks/>
          </p:cNvSpPr>
          <p:nvPr/>
        </p:nvSpPr>
        <p:spPr>
          <a:xfrm>
            <a:off x="7581698" y="5206365"/>
            <a:ext cx="2057804" cy="5619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Font typeface="Arial" panose="020B0604020202020204" pitchFamily="34" charset="0"/>
              <a:buNone/>
            </a:pPr>
            <a:r>
              <a:rPr lang="en-ZA" sz="1400" spc="150" dirty="0">
                <a:latin typeface="+mj-lt"/>
                <a:ea typeface="+mj-ea"/>
                <a:cs typeface="+mj-cs"/>
              </a:rPr>
              <a:t>LAUNCH DESIGN</a:t>
            </a:r>
            <a:endParaRPr lang="en-ZA" sz="1100" dirty="0"/>
          </a:p>
        </p:txBody>
      </p:sp>
      <p:cxnSp>
        <p:nvCxnSpPr>
          <p:cNvPr id="65" name="Straight Connector 64">
            <a:extLst>
              <a:ext uri="{FF2B5EF4-FFF2-40B4-BE49-F238E27FC236}">
                <a16:creationId xmlns:a16="http://schemas.microsoft.com/office/drawing/2014/main" id="{F6C72AC5-2842-4966-BBE7-6F407A9C359B}"/>
              </a:ext>
              <a:ext uri="{C183D7F6-B498-43B3-948B-1728B52AA6E4}">
                <adec:decorative xmlns:adec="http://schemas.microsoft.com/office/drawing/2017/decorative" val="1"/>
              </a:ext>
            </a:extLst>
          </p:cNvPr>
          <p:cNvCxnSpPr>
            <a:cxnSpLocks/>
            <a:stCxn id="58" idx="2"/>
          </p:cNvCxnSpPr>
          <p:nvPr/>
        </p:nvCxnSpPr>
        <p:spPr>
          <a:xfrm>
            <a:off x="8591938" y="4638776"/>
            <a:ext cx="0" cy="537881"/>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1DC26F87-2877-496A-B506-6A562ACD90AE}"/>
              </a:ext>
              <a:ext uri="{C183D7F6-B498-43B3-948B-1728B52AA6E4}">
                <adec:decorative xmlns:adec="http://schemas.microsoft.com/office/drawing/2017/decorative" val="1"/>
              </a:ext>
            </a:extLst>
          </p:cNvPr>
          <p:cNvSpPr/>
          <p:nvPr/>
        </p:nvSpPr>
        <p:spPr>
          <a:xfrm>
            <a:off x="2022537" y="4363848"/>
            <a:ext cx="526925" cy="27492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50">
            <a:extLst>
              <a:ext uri="{FF2B5EF4-FFF2-40B4-BE49-F238E27FC236}">
                <a16:creationId xmlns:a16="http://schemas.microsoft.com/office/drawing/2014/main" id="{94959EA3-B71F-49E3-A68E-1329BE0461B0}"/>
              </a:ext>
              <a:ext uri="{C183D7F6-B498-43B3-948B-1728B52AA6E4}">
                <adec:decorative xmlns:adec="http://schemas.microsoft.com/office/drawing/2017/decorative" val="1"/>
              </a:ext>
            </a:extLst>
          </p:cNvPr>
          <p:cNvSpPr/>
          <p:nvPr/>
        </p:nvSpPr>
        <p:spPr>
          <a:xfrm>
            <a:off x="5170830" y="4363848"/>
            <a:ext cx="526925" cy="27492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id="{082DCB52-65FA-4B5F-8785-060AF61C386B}"/>
              </a:ext>
              <a:ext uri="{C183D7F6-B498-43B3-948B-1728B52AA6E4}">
                <adec:decorative xmlns:adec="http://schemas.microsoft.com/office/drawing/2017/decorative" val="1"/>
              </a:ext>
            </a:extLst>
          </p:cNvPr>
          <p:cNvSpPr/>
          <p:nvPr/>
        </p:nvSpPr>
        <p:spPr>
          <a:xfrm>
            <a:off x="8328475" y="4363848"/>
            <a:ext cx="526925" cy="27492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Date Placeholder 65">
            <a:extLst>
              <a:ext uri="{FF2B5EF4-FFF2-40B4-BE49-F238E27FC236}">
                <a16:creationId xmlns:a16="http://schemas.microsoft.com/office/drawing/2014/main" id="{FF303B66-BE3D-4142-824A-9EE2B01725EA}"/>
              </a:ext>
            </a:extLst>
          </p:cNvPr>
          <p:cNvSpPr>
            <a:spLocks noGrp="1"/>
          </p:cNvSpPr>
          <p:nvPr>
            <p:ph type="dt" sz="half" idx="10"/>
          </p:nvPr>
        </p:nvSpPr>
        <p:spPr>
          <a:xfrm>
            <a:off x="838200" y="6356350"/>
            <a:ext cx="2743200" cy="365125"/>
          </a:xfrm>
        </p:spPr>
        <p:txBody>
          <a:bodyPr/>
          <a:lstStyle/>
          <a:p>
            <a:r>
              <a:rPr lang="en-US" dirty="0"/>
              <a:t>20XX</a:t>
            </a:r>
          </a:p>
        </p:txBody>
      </p:sp>
      <p:sp>
        <p:nvSpPr>
          <p:cNvPr id="3" name="Footer Placeholder 2">
            <a:extLst>
              <a:ext uri="{FF2B5EF4-FFF2-40B4-BE49-F238E27FC236}">
                <a16:creationId xmlns:a16="http://schemas.microsoft.com/office/drawing/2014/main" id="{BA35BD6B-402B-4987-9FCE-9A6924EE2F00}"/>
              </a:ext>
            </a:extLst>
          </p:cNvPr>
          <p:cNvSpPr>
            <a:spLocks noGrp="1"/>
          </p:cNvSpPr>
          <p:nvPr>
            <p:ph type="ftr" sz="quarter" idx="11"/>
          </p:nvPr>
        </p:nvSpPr>
        <p:spPr>
          <a:xfrm>
            <a:off x="4038600" y="6356350"/>
            <a:ext cx="4114800" cy="365125"/>
          </a:xfrm>
        </p:spPr>
        <p:txBody>
          <a:bodyPr/>
          <a:lstStyle/>
          <a:p>
            <a:r>
              <a:rPr lang="en-ZA" dirty="0"/>
              <a:t>Pitch Deck</a:t>
            </a:r>
          </a:p>
        </p:txBody>
      </p:sp>
      <p:sp>
        <p:nvSpPr>
          <p:cNvPr id="4" name="Slide Number Placeholder 3">
            <a:extLst>
              <a:ext uri="{FF2B5EF4-FFF2-40B4-BE49-F238E27FC236}">
                <a16:creationId xmlns:a16="http://schemas.microsoft.com/office/drawing/2014/main" id="{E259ECD5-0EAD-48D0-B30B-16305BC1062F}"/>
              </a:ext>
            </a:extLst>
          </p:cNvPr>
          <p:cNvSpPr>
            <a:spLocks noGrp="1"/>
          </p:cNvSpPr>
          <p:nvPr>
            <p:ph type="sldNum" sz="quarter" idx="12"/>
          </p:nvPr>
        </p:nvSpPr>
        <p:spPr>
          <a:xfrm>
            <a:off x="8610600" y="6356350"/>
            <a:ext cx="2743200" cy="365125"/>
          </a:xfrm>
        </p:spPr>
        <p:txBody>
          <a:bodyPr/>
          <a:lstStyle/>
          <a:p>
            <a:fld id="{19B51A1E-902D-48AF-9020-955120F399B6}" type="slidenum">
              <a:rPr lang="en-ZA" smtClean="0"/>
              <a:pPr/>
              <a:t>15</a:t>
            </a:fld>
            <a:endParaRPr lang="en-ZA" dirty="0"/>
          </a:p>
        </p:txBody>
      </p:sp>
    </p:spTree>
    <p:extLst>
      <p:ext uri="{BB962C8B-B14F-4D97-AF65-F5344CB8AC3E}">
        <p14:creationId xmlns:p14="http://schemas.microsoft.com/office/powerpoint/2010/main" val="30849720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B1B29E87-9C2C-400B-834D-4E4BD6E944D0}"/>
              </a:ext>
            </a:extLst>
          </p:cNvPr>
          <p:cNvSpPr>
            <a:spLocks noGrp="1"/>
          </p:cNvSpPr>
          <p:nvPr>
            <p:ph type="title"/>
          </p:nvPr>
        </p:nvSpPr>
        <p:spPr>
          <a:xfrm>
            <a:off x="838200" y="365125"/>
            <a:ext cx="10515600" cy="1325563"/>
          </a:xfrm>
        </p:spPr>
        <p:txBody>
          <a:bodyPr anchor="ctr">
            <a:normAutofit/>
          </a:bodyPr>
          <a:lstStyle/>
          <a:p>
            <a:r>
              <a:rPr lang="en-US" dirty="0"/>
              <a:t>FINANCIALS</a:t>
            </a:r>
          </a:p>
        </p:txBody>
      </p:sp>
      <p:sp>
        <p:nvSpPr>
          <p:cNvPr id="2" name="Date Placeholder 1">
            <a:extLst>
              <a:ext uri="{FF2B5EF4-FFF2-40B4-BE49-F238E27FC236}">
                <a16:creationId xmlns:a16="http://schemas.microsoft.com/office/drawing/2014/main" id="{063B6BDC-0568-466F-91ED-52067B366C6A}"/>
              </a:ext>
            </a:extLst>
          </p:cNvPr>
          <p:cNvSpPr>
            <a:spLocks noGrp="1"/>
          </p:cNvSpPr>
          <p:nvPr>
            <p:ph type="dt" sz="half" idx="10"/>
          </p:nvPr>
        </p:nvSpPr>
        <p:spPr>
          <a:xfrm>
            <a:off x="838200" y="6356350"/>
            <a:ext cx="2743200" cy="365125"/>
          </a:xfrm>
        </p:spPr>
        <p:txBody>
          <a:bodyPr/>
          <a:lstStyle/>
          <a:p>
            <a:r>
              <a:rPr lang="en-US" dirty="0"/>
              <a:t>20XX</a:t>
            </a:r>
          </a:p>
        </p:txBody>
      </p:sp>
      <p:sp>
        <p:nvSpPr>
          <p:cNvPr id="3" name="Footer Placeholder 2">
            <a:extLst>
              <a:ext uri="{FF2B5EF4-FFF2-40B4-BE49-F238E27FC236}">
                <a16:creationId xmlns:a16="http://schemas.microsoft.com/office/drawing/2014/main" id="{67A559BE-816C-475D-9ADA-DDFDF14A41D4}"/>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4" name="Slide Number Placeholder 3">
            <a:extLst>
              <a:ext uri="{FF2B5EF4-FFF2-40B4-BE49-F238E27FC236}">
                <a16:creationId xmlns:a16="http://schemas.microsoft.com/office/drawing/2014/main" id="{A8597536-70D1-46C0-A2A2-51A6BB21DB20}"/>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16</a:t>
            </a:fld>
            <a:endParaRPr lang="en-US" dirty="0"/>
          </a:p>
        </p:txBody>
      </p:sp>
      <p:graphicFrame>
        <p:nvGraphicFramePr>
          <p:cNvPr id="17" name="Table 9">
            <a:extLst>
              <a:ext uri="{FF2B5EF4-FFF2-40B4-BE49-F238E27FC236}">
                <a16:creationId xmlns:a16="http://schemas.microsoft.com/office/drawing/2014/main" id="{D6E90A56-AF21-45DC-A08C-27875260C7CB}"/>
              </a:ext>
            </a:extLst>
          </p:cNvPr>
          <p:cNvGraphicFramePr>
            <a:graphicFrameLocks noGrp="1"/>
          </p:cNvGraphicFramePr>
          <p:nvPr>
            <p:ph type="dgm" sz="quarter" idx="15"/>
            <p:extLst>
              <p:ext uri="{D42A27DB-BD31-4B8C-83A1-F6EECF244321}">
                <p14:modId xmlns:p14="http://schemas.microsoft.com/office/powerpoint/2010/main" val="3840987170"/>
              </p:ext>
            </p:extLst>
          </p:nvPr>
        </p:nvGraphicFramePr>
        <p:xfrm>
          <a:off x="838200" y="2136775"/>
          <a:ext cx="10515596" cy="3701178"/>
        </p:xfrm>
        <a:graphic>
          <a:graphicData uri="http://schemas.openxmlformats.org/drawingml/2006/table">
            <a:tbl>
              <a:tblPr firstRow="1" bandRow="1">
                <a:tableStyleId>{5C22544A-7EE6-4342-B048-85BDC9FD1C3A}</a:tableStyleId>
              </a:tblPr>
              <a:tblGrid>
                <a:gridCol w="3235076">
                  <a:extLst>
                    <a:ext uri="{9D8B030D-6E8A-4147-A177-3AD203B41FA5}">
                      <a16:colId xmlns:a16="http://schemas.microsoft.com/office/drawing/2014/main" val="3446012419"/>
                    </a:ext>
                  </a:extLst>
                </a:gridCol>
                <a:gridCol w="1717424">
                  <a:extLst>
                    <a:ext uri="{9D8B030D-6E8A-4147-A177-3AD203B41FA5}">
                      <a16:colId xmlns:a16="http://schemas.microsoft.com/office/drawing/2014/main" val="4052646397"/>
                    </a:ext>
                  </a:extLst>
                </a:gridCol>
                <a:gridCol w="2118664">
                  <a:extLst>
                    <a:ext uri="{9D8B030D-6E8A-4147-A177-3AD203B41FA5}">
                      <a16:colId xmlns:a16="http://schemas.microsoft.com/office/drawing/2014/main" val="1935352797"/>
                    </a:ext>
                  </a:extLst>
                </a:gridCol>
                <a:gridCol w="2277791">
                  <a:extLst>
                    <a:ext uri="{9D8B030D-6E8A-4147-A177-3AD203B41FA5}">
                      <a16:colId xmlns:a16="http://schemas.microsoft.com/office/drawing/2014/main" val="1218263486"/>
                    </a:ext>
                  </a:extLst>
                </a:gridCol>
                <a:gridCol w="1166641">
                  <a:extLst>
                    <a:ext uri="{9D8B030D-6E8A-4147-A177-3AD203B41FA5}">
                      <a16:colId xmlns:a16="http://schemas.microsoft.com/office/drawing/2014/main" val="3235153012"/>
                    </a:ext>
                  </a:extLst>
                </a:gridCol>
              </a:tblGrid>
              <a:tr h="284706">
                <a:tc>
                  <a:txBody>
                    <a:bodyPr/>
                    <a:lstStyle/>
                    <a:p>
                      <a:pPr algn="l" fontAlgn="b"/>
                      <a:endParaRPr lang="en-US" sz="1200" b="0" i="0" u="none" strike="noStrike" dirty="0">
                        <a:solidFill>
                          <a:schemeClr val="bg1"/>
                        </a:solidFill>
                        <a:effectLst/>
                        <a:latin typeface="+mn-lt"/>
                      </a:endParaRPr>
                    </a:p>
                  </a:txBody>
                  <a:tcPr marL="24019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75000"/>
                      </a:schemeClr>
                    </a:solidFill>
                  </a:tcPr>
                </a:tc>
                <a:tc>
                  <a:txBody>
                    <a:bodyPr/>
                    <a:lstStyle/>
                    <a:p>
                      <a:pPr algn="r" fontAlgn="b"/>
                      <a:r>
                        <a:rPr lang="en-US" sz="1200" b="1" u="none" strike="noStrike" dirty="0">
                          <a:solidFill>
                            <a:schemeClr val="tx1">
                              <a:lumMod val="75000"/>
                              <a:lumOff val="25000"/>
                            </a:schemeClr>
                          </a:solidFill>
                          <a:effectLst/>
                        </a:rPr>
                        <a:t>Year 1</a:t>
                      </a:r>
                      <a:endParaRPr lang="en-US" sz="1200" b="1" i="0" u="none" strike="noStrike" dirty="0">
                        <a:solidFill>
                          <a:schemeClr val="tx1">
                            <a:lumMod val="75000"/>
                            <a:lumOff val="25000"/>
                          </a:schemeClr>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75000"/>
                      </a:schemeClr>
                    </a:solidFill>
                  </a:tcPr>
                </a:tc>
                <a:tc>
                  <a:txBody>
                    <a:bodyPr/>
                    <a:lstStyle/>
                    <a:p>
                      <a:pPr algn="r" fontAlgn="b"/>
                      <a:r>
                        <a:rPr lang="en-US" sz="1200" b="1" u="none" strike="noStrike" dirty="0">
                          <a:solidFill>
                            <a:schemeClr val="tx1">
                              <a:lumMod val="75000"/>
                              <a:lumOff val="25000"/>
                            </a:schemeClr>
                          </a:solidFill>
                          <a:effectLst/>
                        </a:rPr>
                        <a:t>Year 2</a:t>
                      </a:r>
                      <a:endParaRPr lang="en-US" sz="1200" b="1" i="0" u="none" strike="noStrike" dirty="0">
                        <a:solidFill>
                          <a:schemeClr val="tx1">
                            <a:lumMod val="75000"/>
                            <a:lumOff val="25000"/>
                          </a:schemeClr>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75000"/>
                      </a:schemeClr>
                    </a:solidFill>
                  </a:tcPr>
                </a:tc>
                <a:tc>
                  <a:txBody>
                    <a:bodyPr/>
                    <a:lstStyle/>
                    <a:p>
                      <a:pPr algn="r" fontAlgn="b"/>
                      <a:r>
                        <a:rPr lang="en-US" sz="1200" b="1" u="none" strike="noStrike" dirty="0">
                          <a:solidFill>
                            <a:schemeClr val="tx1">
                              <a:lumMod val="75000"/>
                              <a:lumOff val="25000"/>
                            </a:schemeClr>
                          </a:solidFill>
                          <a:effectLst/>
                        </a:rPr>
                        <a:t>Year 3</a:t>
                      </a:r>
                      <a:endParaRPr lang="en-US" sz="1200" b="1" i="0" u="none" strike="noStrike" dirty="0">
                        <a:solidFill>
                          <a:schemeClr val="tx1">
                            <a:lumMod val="75000"/>
                            <a:lumOff val="25000"/>
                          </a:schemeClr>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75000"/>
                      </a:schemeClr>
                    </a:solidFill>
                  </a:tcPr>
                </a:tc>
                <a:tc>
                  <a:txBody>
                    <a:bodyPr/>
                    <a:lstStyle/>
                    <a:p>
                      <a:pPr algn="l" fontAlgn="b"/>
                      <a:endParaRPr lang="en-US" sz="1200" b="0" i="0" u="none" strike="noStrike" dirty="0">
                        <a:solidFill>
                          <a:schemeClr val="tx1">
                            <a:lumMod val="75000"/>
                            <a:lumOff val="25000"/>
                          </a:schemeClr>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4140773105"/>
                  </a:ext>
                </a:extLst>
              </a:tr>
              <a:tr h="284706">
                <a:tc>
                  <a:txBody>
                    <a:bodyPr/>
                    <a:lstStyle/>
                    <a:p>
                      <a:pPr algn="l" fontAlgn="b"/>
                      <a:r>
                        <a:rPr lang="en-US" sz="1200" b="0" i="0" u="none" strike="noStrike" dirty="0">
                          <a:solidFill>
                            <a:schemeClr val="tx1"/>
                          </a:solidFill>
                          <a:effectLst/>
                          <a:latin typeface="+mn-lt"/>
                        </a:rPr>
                        <a:t>INCOME</a:t>
                      </a:r>
                    </a:p>
                  </a:txBody>
                  <a:tcPr marL="240191" marR="76261" marT="38130" marB="3813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r"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r"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r"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r"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142911372"/>
                  </a:ext>
                </a:extLst>
              </a:tr>
              <a:tr h="284706">
                <a:tc>
                  <a:txBody>
                    <a:bodyPr/>
                    <a:lstStyle/>
                    <a:p>
                      <a:pPr lvl="1" algn="l" fontAlgn="b"/>
                      <a:r>
                        <a:rPr lang="en-US" sz="1200" b="0" u="none" strike="noStrike" dirty="0">
                          <a:solidFill>
                            <a:schemeClr val="tx1"/>
                          </a:solidFill>
                          <a:effectLst/>
                        </a:rPr>
                        <a:t>Users</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50,000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400,000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1,600,000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543393929"/>
                  </a:ext>
                </a:extLst>
              </a:tr>
              <a:tr h="284706">
                <a:tc>
                  <a:txBody>
                    <a:bodyPr/>
                    <a:lstStyle/>
                    <a:p>
                      <a:pPr lvl="1" algn="l" fontAlgn="b"/>
                      <a:r>
                        <a:rPr lang="en-US" sz="1200" b="0" u="none" strike="noStrike" dirty="0">
                          <a:solidFill>
                            <a:schemeClr val="tx1"/>
                          </a:solidFill>
                          <a:effectLst/>
                        </a:rPr>
                        <a:t>Sales</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500,000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4,000,000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16,000,000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55711469"/>
                  </a:ext>
                </a:extLst>
              </a:tr>
              <a:tr h="284706">
                <a:tc>
                  <a:txBody>
                    <a:bodyPr/>
                    <a:lstStyle/>
                    <a:p>
                      <a:pPr lvl="1" algn="l" fontAlgn="b"/>
                      <a:r>
                        <a:rPr lang="en-US" sz="1200" b="0" u="none" strike="noStrike" dirty="0">
                          <a:solidFill>
                            <a:schemeClr val="tx1"/>
                          </a:solidFill>
                          <a:effectLst/>
                        </a:rPr>
                        <a:t>Average price per sale</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75</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80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90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498944196"/>
                  </a:ext>
                </a:extLst>
              </a:tr>
              <a:tr h="284706">
                <a:tc>
                  <a:txBody>
                    <a:bodyPr/>
                    <a:lstStyle/>
                    <a:p>
                      <a:pPr lvl="1" algn="l" fontAlgn="b"/>
                      <a:r>
                        <a:rPr lang="en-US" sz="1200" b="0" u="none" strike="noStrike" dirty="0">
                          <a:solidFill>
                            <a:schemeClr val="tx1"/>
                          </a:solidFill>
                          <a:effectLst/>
                        </a:rPr>
                        <a:t>Revenue @ 15%</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5,625,000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48,000,000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216,000,000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561606819"/>
                  </a:ext>
                </a:extLst>
              </a:tr>
              <a:tr h="284706">
                <a:tc>
                  <a:txBody>
                    <a:bodyPr/>
                    <a:lstStyle/>
                    <a:p>
                      <a:pPr algn="l" fontAlgn="b"/>
                      <a:r>
                        <a:rPr lang="en-US" sz="1200" b="1" u="none" strike="noStrike" dirty="0">
                          <a:solidFill>
                            <a:schemeClr val="tx1"/>
                          </a:solidFill>
                          <a:effectLst/>
                        </a:rPr>
                        <a:t>GROSS PROFIT</a:t>
                      </a:r>
                      <a:endParaRPr lang="en-US" sz="1200" b="1"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fontAlgn="b"/>
                      <a:r>
                        <a:rPr lang="en-US" sz="1200" b="1" u="none" strike="noStrike" dirty="0">
                          <a:solidFill>
                            <a:schemeClr val="tx1"/>
                          </a:solidFill>
                          <a:effectLst/>
                        </a:rPr>
                        <a:t>5,625,000</a:t>
                      </a:r>
                      <a:endParaRPr lang="en-US" sz="1200" b="1"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fontAlgn="b"/>
                      <a:r>
                        <a:rPr lang="en-US" sz="1200" b="1" u="none" strike="noStrike" dirty="0">
                          <a:solidFill>
                            <a:schemeClr val="tx1"/>
                          </a:solidFill>
                          <a:effectLst/>
                        </a:rPr>
                        <a:t>48,000,000</a:t>
                      </a:r>
                      <a:endParaRPr lang="en-US" sz="1200" b="1"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fontAlgn="b"/>
                      <a:r>
                        <a:rPr lang="en-US" sz="1200" b="1" u="none" strike="noStrike" dirty="0">
                          <a:solidFill>
                            <a:schemeClr val="tx1"/>
                          </a:solidFill>
                          <a:effectLst/>
                        </a:rPr>
                        <a:t>216,000,000</a:t>
                      </a:r>
                      <a:endParaRPr lang="en-US" sz="1200" b="1"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365120011"/>
                  </a:ext>
                </a:extLst>
              </a:tr>
              <a:tr h="284706">
                <a:tc>
                  <a:txBody>
                    <a:bodyPr/>
                    <a:lstStyle/>
                    <a:p>
                      <a:pPr algn="l" fontAlgn="b"/>
                      <a:r>
                        <a:rPr lang="en-US" sz="1200" b="0" u="none" strike="noStrike" dirty="0">
                          <a:solidFill>
                            <a:schemeClr val="tx1"/>
                          </a:solidFill>
                          <a:effectLst/>
                        </a:rPr>
                        <a:t>Expenses</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241422160"/>
                  </a:ext>
                </a:extLst>
              </a:tr>
              <a:tr h="284706">
                <a:tc>
                  <a:txBody>
                    <a:bodyPr/>
                    <a:lstStyle/>
                    <a:p>
                      <a:pPr marL="457200" lvl="1" indent="0" algn="l" fontAlgn="b">
                        <a:buFont typeface="Arial" panose="020B0604020202020204" pitchFamily="34" charset="0"/>
                        <a:buNone/>
                      </a:pPr>
                      <a:r>
                        <a:rPr lang="en-US" sz="1200" b="0" u="none" strike="noStrike" dirty="0">
                          <a:solidFill>
                            <a:schemeClr val="tx1"/>
                          </a:solidFill>
                          <a:effectLst/>
                        </a:rPr>
                        <a:t>Sales &amp; marketing</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5,062,500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38,400,000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151,200,000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1200" b="0" u="none" strike="noStrike" dirty="0">
                          <a:solidFill>
                            <a:schemeClr val="tx1"/>
                          </a:solidFill>
                          <a:effectLst/>
                        </a:rPr>
                        <a:t>70%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662407092"/>
                  </a:ext>
                </a:extLst>
              </a:tr>
              <a:tr h="284706">
                <a:tc>
                  <a:txBody>
                    <a:bodyPr/>
                    <a:lstStyle/>
                    <a:p>
                      <a:pPr marL="457200" lvl="1" indent="0" algn="l" fontAlgn="b">
                        <a:buFont typeface="Arial" panose="020B0604020202020204" pitchFamily="34" charset="0"/>
                        <a:buNone/>
                      </a:pPr>
                      <a:r>
                        <a:rPr lang="en-US" sz="1200" b="0" u="none" strike="noStrike" dirty="0">
                          <a:solidFill>
                            <a:schemeClr val="tx1"/>
                          </a:solidFill>
                          <a:effectLst/>
                        </a:rPr>
                        <a:t>Customer service</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1,687,500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9,600,000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21,600,000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1200" b="0" u="none" strike="noStrike" dirty="0">
                          <a:solidFill>
                            <a:schemeClr val="tx1"/>
                          </a:solidFill>
                          <a:effectLst/>
                        </a:rPr>
                        <a:t>10%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06368409"/>
                  </a:ext>
                </a:extLst>
              </a:tr>
              <a:tr h="284706">
                <a:tc>
                  <a:txBody>
                    <a:bodyPr/>
                    <a:lstStyle/>
                    <a:p>
                      <a:pPr marL="457200" lvl="1" indent="0" algn="l" fontAlgn="b">
                        <a:buFont typeface="Arial" panose="020B0604020202020204" pitchFamily="34" charset="0"/>
                        <a:buNone/>
                      </a:pPr>
                      <a:r>
                        <a:rPr lang="en-US" sz="1200" b="0" u="none" strike="noStrike" dirty="0">
                          <a:solidFill>
                            <a:schemeClr val="tx1"/>
                          </a:solidFill>
                          <a:effectLst/>
                        </a:rPr>
                        <a:t>Product development</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562,500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2,400,000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10,800,000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1200" b="0" u="none" strike="noStrike" dirty="0">
                          <a:solidFill>
                            <a:schemeClr val="tx1"/>
                          </a:solidFill>
                          <a:effectLst/>
                        </a:rPr>
                        <a:t>5%</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79688327"/>
                  </a:ext>
                </a:extLst>
              </a:tr>
              <a:tr h="284706">
                <a:tc>
                  <a:txBody>
                    <a:bodyPr/>
                    <a:lstStyle/>
                    <a:p>
                      <a:pPr marL="457200" lvl="1" indent="0" algn="l" fontAlgn="b">
                        <a:buFont typeface="Arial" panose="020B0604020202020204" pitchFamily="34" charset="0"/>
                        <a:buNone/>
                      </a:pPr>
                      <a:r>
                        <a:rPr lang="en-US" sz="1200" b="0" u="none" strike="noStrike" dirty="0">
                          <a:solidFill>
                            <a:schemeClr val="tx1"/>
                          </a:solidFill>
                          <a:effectLst/>
                        </a:rPr>
                        <a:t>Research</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281,250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2,400,000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4,320,000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1200" b="0" u="none" strike="noStrike" dirty="0">
                          <a:solidFill>
                            <a:schemeClr val="tx1"/>
                          </a:solidFill>
                          <a:effectLst/>
                        </a:rPr>
                        <a:t>2%</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613433075"/>
                  </a:ext>
                </a:extLst>
              </a:tr>
              <a:tr h="284706">
                <a:tc>
                  <a:txBody>
                    <a:bodyPr/>
                    <a:lstStyle/>
                    <a:p>
                      <a:pPr algn="l" fontAlgn="b"/>
                      <a:r>
                        <a:rPr lang="en-US" sz="1200" b="1" u="none" strike="noStrike" dirty="0">
                          <a:solidFill>
                            <a:schemeClr val="tx1"/>
                          </a:solidFill>
                          <a:effectLst/>
                        </a:rPr>
                        <a:t>TOTAL EXPENSES</a:t>
                      </a:r>
                      <a:endParaRPr lang="en-US" sz="1200" b="1"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fontAlgn="b"/>
                      <a:r>
                        <a:rPr lang="en-US" sz="1200" b="1" u="none" strike="noStrike" dirty="0">
                          <a:solidFill>
                            <a:schemeClr val="tx1"/>
                          </a:solidFill>
                          <a:effectLst/>
                        </a:rPr>
                        <a:t>7,593,750</a:t>
                      </a:r>
                      <a:endParaRPr lang="en-US" sz="1200" b="1"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fontAlgn="b"/>
                      <a:r>
                        <a:rPr lang="en-US" sz="1200" b="1" u="none" strike="noStrike" dirty="0">
                          <a:solidFill>
                            <a:schemeClr val="tx1"/>
                          </a:solidFill>
                          <a:effectLst/>
                        </a:rPr>
                        <a:t>52,800,000</a:t>
                      </a:r>
                      <a:endParaRPr lang="en-US" sz="1200" b="1"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fontAlgn="b"/>
                      <a:r>
                        <a:rPr lang="en-US" sz="1200" b="1" u="none" strike="noStrike" dirty="0">
                          <a:solidFill>
                            <a:schemeClr val="tx1"/>
                          </a:solidFill>
                          <a:effectLst/>
                        </a:rPr>
                        <a:t>187,920,000</a:t>
                      </a:r>
                      <a:endParaRPr lang="en-US" sz="1200" b="1"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l"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2301145645"/>
                  </a:ext>
                </a:extLst>
              </a:tr>
            </a:tbl>
          </a:graphicData>
        </a:graphic>
      </p:graphicFrame>
    </p:spTree>
    <p:extLst>
      <p:ext uri="{BB962C8B-B14F-4D97-AF65-F5344CB8AC3E}">
        <p14:creationId xmlns:p14="http://schemas.microsoft.com/office/powerpoint/2010/main" val="5669975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F7BB-30A8-4980-AD4A-2FB0B53FA6C9}"/>
              </a:ext>
            </a:extLst>
          </p:cNvPr>
          <p:cNvSpPr>
            <a:spLocks noGrp="1"/>
          </p:cNvSpPr>
          <p:nvPr>
            <p:ph type="title"/>
          </p:nvPr>
        </p:nvSpPr>
        <p:spPr>
          <a:xfrm>
            <a:off x="1885156" y="892177"/>
            <a:ext cx="8421688" cy="1325563"/>
          </a:xfrm>
        </p:spPr>
        <p:txBody>
          <a:bodyPr/>
          <a:lstStyle/>
          <a:p>
            <a:r>
              <a:rPr lang="en-US" dirty="0"/>
              <a:t>MEET THE TEAM</a:t>
            </a:r>
          </a:p>
        </p:txBody>
      </p:sp>
      <p:pic>
        <p:nvPicPr>
          <p:cNvPr id="26" name="Picture Placeholder 25" descr="Team member headshot">
            <a:extLst>
              <a:ext uri="{FF2B5EF4-FFF2-40B4-BE49-F238E27FC236}">
                <a16:creationId xmlns:a16="http://schemas.microsoft.com/office/drawing/2014/main" id="{E287A61C-B7FB-4B69-97E7-7B7AFC8A5D33}"/>
              </a:ext>
            </a:extLst>
          </p:cNvPr>
          <p:cNvPicPr>
            <a:picLocks noGrp="1" noChangeAspect="1"/>
          </p:cNvPicPr>
          <p:nvPr>
            <p:ph type="pic" sz="quarter" idx="14"/>
          </p:nvPr>
        </p:nvPicPr>
        <p:blipFill rotWithShape="1">
          <a:blip r:embed="rId2">
            <a:extLst>
              <a:ext uri="{28A0092B-C50C-407E-A947-70E740481C1C}">
                <a14:useLocalDpi xmlns:a14="http://schemas.microsoft.com/office/drawing/2010/main" val="0"/>
              </a:ext>
            </a:extLst>
          </a:blip>
          <a:srcRect/>
          <a:stretch/>
        </p:blipFill>
        <p:spPr>
          <a:xfrm>
            <a:off x="1487181" y="2886074"/>
            <a:ext cx="1845511" cy="1845511"/>
          </a:xfrm>
        </p:spPr>
      </p:pic>
      <p:pic>
        <p:nvPicPr>
          <p:cNvPr id="47" name="Picture Placeholder 46" descr="Team member headshot">
            <a:extLst>
              <a:ext uri="{FF2B5EF4-FFF2-40B4-BE49-F238E27FC236}">
                <a16:creationId xmlns:a16="http://schemas.microsoft.com/office/drawing/2014/main" id="{8AF5260A-2860-4F88-BA4D-70530D3E14AA}"/>
              </a:ext>
            </a:extLst>
          </p:cNvPr>
          <p:cNvPicPr>
            <a:picLocks noGrp="1" noChangeAspect="1"/>
          </p:cNvPicPr>
          <p:nvPr>
            <p:ph type="pic" sz="quarter" idx="15"/>
          </p:nvPr>
        </p:nvPicPr>
        <p:blipFill rotWithShape="1">
          <a:blip r:embed="rId3">
            <a:extLst>
              <a:ext uri="{28A0092B-C50C-407E-A947-70E740481C1C}">
                <a14:useLocalDpi xmlns:a14="http://schemas.microsoft.com/office/drawing/2010/main" val="0"/>
              </a:ext>
            </a:extLst>
          </a:blip>
          <a:srcRect/>
          <a:stretch/>
        </p:blipFill>
        <p:spPr>
          <a:xfrm>
            <a:off x="3836914" y="2886074"/>
            <a:ext cx="1845511" cy="1845511"/>
          </a:xfrm>
        </p:spPr>
      </p:pic>
      <p:pic>
        <p:nvPicPr>
          <p:cNvPr id="45" name="Picture Placeholder 44" descr="Team member headshot">
            <a:extLst>
              <a:ext uri="{FF2B5EF4-FFF2-40B4-BE49-F238E27FC236}">
                <a16:creationId xmlns:a16="http://schemas.microsoft.com/office/drawing/2014/main" id="{4442FA67-BF04-4E45-BFD9-78BF43789E09}"/>
              </a:ext>
            </a:extLst>
          </p:cNvPr>
          <p:cNvPicPr>
            <a:picLocks noGrp="1" noChangeAspect="1"/>
          </p:cNvPicPr>
          <p:nvPr>
            <p:ph type="pic" sz="quarter" idx="16"/>
          </p:nvPr>
        </p:nvPicPr>
        <p:blipFill rotWithShape="1">
          <a:blip r:embed="rId4">
            <a:extLst>
              <a:ext uri="{28A0092B-C50C-407E-A947-70E740481C1C}">
                <a14:useLocalDpi xmlns:a14="http://schemas.microsoft.com/office/drawing/2010/main" val="0"/>
              </a:ext>
            </a:extLst>
          </a:blip>
          <a:srcRect/>
          <a:stretch/>
        </p:blipFill>
        <p:spPr>
          <a:xfrm>
            <a:off x="6327578" y="2886074"/>
            <a:ext cx="1845511" cy="1845511"/>
          </a:xfrm>
        </p:spPr>
      </p:pic>
      <p:pic>
        <p:nvPicPr>
          <p:cNvPr id="43" name="Picture Placeholder 42" descr="Team member headshot">
            <a:extLst>
              <a:ext uri="{FF2B5EF4-FFF2-40B4-BE49-F238E27FC236}">
                <a16:creationId xmlns:a16="http://schemas.microsoft.com/office/drawing/2014/main" id="{F328CD15-EA0E-49AD-A3C6-5798A372AA53}"/>
              </a:ext>
            </a:extLst>
          </p:cNvPr>
          <p:cNvPicPr>
            <a:picLocks noGrp="1" noChangeAspect="1"/>
          </p:cNvPicPr>
          <p:nvPr>
            <p:ph type="pic" sz="quarter" idx="17"/>
          </p:nvPr>
        </p:nvPicPr>
        <p:blipFill rotWithShape="1">
          <a:blip r:embed="rId5">
            <a:extLst>
              <a:ext uri="{28A0092B-C50C-407E-A947-70E740481C1C}">
                <a14:useLocalDpi xmlns:a14="http://schemas.microsoft.com/office/drawing/2010/main" val="0"/>
              </a:ext>
            </a:extLst>
          </a:blip>
          <a:srcRect/>
          <a:stretch/>
        </p:blipFill>
        <p:spPr>
          <a:xfrm>
            <a:off x="8747458" y="2886074"/>
            <a:ext cx="1845511" cy="1845511"/>
          </a:xfrm>
        </p:spPr>
      </p:pic>
      <p:sp>
        <p:nvSpPr>
          <p:cNvPr id="24" name="Text Placeholder 23">
            <a:extLst>
              <a:ext uri="{FF2B5EF4-FFF2-40B4-BE49-F238E27FC236}">
                <a16:creationId xmlns:a16="http://schemas.microsoft.com/office/drawing/2014/main" id="{7BAD1FFF-8B97-4CD1-85E7-B7738EAD28CD}"/>
              </a:ext>
            </a:extLst>
          </p:cNvPr>
          <p:cNvSpPr>
            <a:spLocks noGrp="1"/>
          </p:cNvSpPr>
          <p:nvPr>
            <p:ph type="body" idx="1"/>
          </p:nvPr>
        </p:nvSpPr>
        <p:spPr>
          <a:xfrm>
            <a:off x="1343248" y="5084524"/>
            <a:ext cx="2123743" cy="343061"/>
          </a:xfrm>
        </p:spPr>
        <p:txBody>
          <a:bodyPr/>
          <a:lstStyle/>
          <a:p>
            <a:r>
              <a:rPr lang="en-US" dirty="0"/>
              <a:t>TAKUMA HAYASHI​</a:t>
            </a:r>
          </a:p>
        </p:txBody>
      </p:sp>
      <p:sp>
        <p:nvSpPr>
          <p:cNvPr id="33" name="Text Placeholder 32">
            <a:extLst>
              <a:ext uri="{FF2B5EF4-FFF2-40B4-BE49-F238E27FC236}">
                <a16:creationId xmlns:a16="http://schemas.microsoft.com/office/drawing/2014/main" id="{10C8C8C1-99D8-4034-A628-DECEB703BA1D}"/>
              </a:ext>
            </a:extLst>
          </p:cNvPr>
          <p:cNvSpPr>
            <a:spLocks noGrp="1"/>
          </p:cNvSpPr>
          <p:nvPr>
            <p:ph type="body" idx="18"/>
          </p:nvPr>
        </p:nvSpPr>
        <p:spPr>
          <a:xfrm>
            <a:off x="3692980" y="5099206"/>
            <a:ext cx="2135755" cy="343061"/>
          </a:xfrm>
        </p:spPr>
        <p:txBody>
          <a:bodyPr/>
          <a:lstStyle/>
          <a:p>
            <a:r>
              <a:rPr lang="en-US" dirty="0"/>
              <a:t>MIRJAM NILSSON​</a:t>
            </a:r>
          </a:p>
        </p:txBody>
      </p:sp>
      <p:sp>
        <p:nvSpPr>
          <p:cNvPr id="34" name="Text Placeholder 33">
            <a:extLst>
              <a:ext uri="{FF2B5EF4-FFF2-40B4-BE49-F238E27FC236}">
                <a16:creationId xmlns:a16="http://schemas.microsoft.com/office/drawing/2014/main" id="{08CA58D6-00FD-4D81-A0F6-215C4D558912}"/>
              </a:ext>
            </a:extLst>
          </p:cNvPr>
          <p:cNvSpPr>
            <a:spLocks noGrp="1"/>
          </p:cNvSpPr>
          <p:nvPr>
            <p:ph type="body" idx="19"/>
          </p:nvPr>
        </p:nvSpPr>
        <p:spPr>
          <a:xfrm>
            <a:off x="6183644" y="5099206"/>
            <a:ext cx="2123743" cy="343061"/>
          </a:xfrm>
        </p:spPr>
        <p:txBody>
          <a:bodyPr/>
          <a:lstStyle/>
          <a:p>
            <a:r>
              <a:rPr lang="en-US" dirty="0"/>
              <a:t>FLORA BERGGREN​</a:t>
            </a:r>
          </a:p>
        </p:txBody>
      </p:sp>
      <p:sp>
        <p:nvSpPr>
          <p:cNvPr id="35" name="Text Placeholder 34">
            <a:extLst>
              <a:ext uri="{FF2B5EF4-FFF2-40B4-BE49-F238E27FC236}">
                <a16:creationId xmlns:a16="http://schemas.microsoft.com/office/drawing/2014/main" id="{60D37431-6A3A-47F6-A367-B5ADCF66AE37}"/>
              </a:ext>
            </a:extLst>
          </p:cNvPr>
          <p:cNvSpPr>
            <a:spLocks noGrp="1"/>
          </p:cNvSpPr>
          <p:nvPr>
            <p:ph type="body" idx="20"/>
          </p:nvPr>
        </p:nvSpPr>
        <p:spPr>
          <a:xfrm>
            <a:off x="8603525" y="5084524"/>
            <a:ext cx="2123742" cy="343061"/>
          </a:xfrm>
        </p:spPr>
        <p:txBody>
          <a:bodyPr/>
          <a:lstStyle/>
          <a:p>
            <a:r>
              <a:rPr lang="en-US" dirty="0"/>
              <a:t>RAJESH SANTOSHI​</a:t>
            </a:r>
          </a:p>
        </p:txBody>
      </p:sp>
      <p:sp>
        <p:nvSpPr>
          <p:cNvPr id="36" name="Text Placeholder 35">
            <a:extLst>
              <a:ext uri="{FF2B5EF4-FFF2-40B4-BE49-F238E27FC236}">
                <a16:creationId xmlns:a16="http://schemas.microsoft.com/office/drawing/2014/main" id="{B76FA389-A54D-4E4B-81DA-DBA175D78FEC}"/>
              </a:ext>
            </a:extLst>
          </p:cNvPr>
          <p:cNvSpPr>
            <a:spLocks noGrp="1"/>
          </p:cNvSpPr>
          <p:nvPr>
            <p:ph type="body" idx="21"/>
          </p:nvPr>
        </p:nvSpPr>
        <p:spPr>
          <a:xfrm>
            <a:off x="1487181" y="5464114"/>
            <a:ext cx="1845511" cy="343061"/>
          </a:xfrm>
        </p:spPr>
        <p:txBody>
          <a:bodyPr/>
          <a:lstStyle/>
          <a:p>
            <a:r>
              <a:rPr lang="en-US" dirty="0"/>
              <a:t>President</a:t>
            </a:r>
          </a:p>
        </p:txBody>
      </p:sp>
      <p:sp>
        <p:nvSpPr>
          <p:cNvPr id="37" name="Text Placeholder 36">
            <a:extLst>
              <a:ext uri="{FF2B5EF4-FFF2-40B4-BE49-F238E27FC236}">
                <a16:creationId xmlns:a16="http://schemas.microsoft.com/office/drawing/2014/main" id="{65786675-BFC6-4743-BFD3-D64691F771D8}"/>
              </a:ext>
            </a:extLst>
          </p:cNvPr>
          <p:cNvSpPr>
            <a:spLocks noGrp="1"/>
          </p:cNvSpPr>
          <p:nvPr>
            <p:ph type="body" idx="22"/>
          </p:nvPr>
        </p:nvSpPr>
        <p:spPr>
          <a:xfrm>
            <a:off x="3836913" y="5478796"/>
            <a:ext cx="1855949" cy="343061"/>
          </a:xfrm>
        </p:spPr>
        <p:txBody>
          <a:bodyPr/>
          <a:lstStyle/>
          <a:p>
            <a:r>
              <a:rPr lang="en-US" dirty="0"/>
              <a:t>Chief Executive Officer</a:t>
            </a:r>
          </a:p>
        </p:txBody>
      </p:sp>
      <p:sp>
        <p:nvSpPr>
          <p:cNvPr id="38" name="Text Placeholder 37">
            <a:extLst>
              <a:ext uri="{FF2B5EF4-FFF2-40B4-BE49-F238E27FC236}">
                <a16:creationId xmlns:a16="http://schemas.microsoft.com/office/drawing/2014/main" id="{97062F49-F468-4EA6-B6BF-94BFF89FDCB7}"/>
              </a:ext>
            </a:extLst>
          </p:cNvPr>
          <p:cNvSpPr>
            <a:spLocks noGrp="1"/>
          </p:cNvSpPr>
          <p:nvPr>
            <p:ph type="body" idx="23"/>
          </p:nvPr>
        </p:nvSpPr>
        <p:spPr>
          <a:xfrm>
            <a:off x="6327577" y="5478796"/>
            <a:ext cx="1845511" cy="343061"/>
          </a:xfrm>
        </p:spPr>
        <p:txBody>
          <a:bodyPr/>
          <a:lstStyle/>
          <a:p>
            <a:r>
              <a:rPr lang="en-US" dirty="0"/>
              <a:t>Chief Operations Officer</a:t>
            </a:r>
          </a:p>
          <a:p>
            <a:endParaRPr lang="en-US" dirty="0"/>
          </a:p>
        </p:txBody>
      </p:sp>
      <p:sp>
        <p:nvSpPr>
          <p:cNvPr id="39" name="Text Placeholder 38">
            <a:extLst>
              <a:ext uri="{FF2B5EF4-FFF2-40B4-BE49-F238E27FC236}">
                <a16:creationId xmlns:a16="http://schemas.microsoft.com/office/drawing/2014/main" id="{59D9F00A-8CF0-41E8-9BB6-3B8ECDA55D49}"/>
              </a:ext>
            </a:extLst>
          </p:cNvPr>
          <p:cNvSpPr>
            <a:spLocks noGrp="1"/>
          </p:cNvSpPr>
          <p:nvPr>
            <p:ph type="body" idx="24"/>
          </p:nvPr>
        </p:nvSpPr>
        <p:spPr>
          <a:xfrm>
            <a:off x="8747458" y="5464114"/>
            <a:ext cx="1845510" cy="343061"/>
          </a:xfrm>
        </p:spPr>
        <p:txBody>
          <a:bodyPr/>
          <a:lstStyle/>
          <a:p>
            <a:r>
              <a:rPr lang="en-US" dirty="0"/>
              <a:t>VP Marketing</a:t>
            </a:r>
          </a:p>
          <a:p>
            <a:endParaRPr lang="en-US" dirty="0"/>
          </a:p>
        </p:txBody>
      </p:sp>
      <p:sp>
        <p:nvSpPr>
          <p:cNvPr id="3" name="Date Placeholder 2">
            <a:extLst>
              <a:ext uri="{FF2B5EF4-FFF2-40B4-BE49-F238E27FC236}">
                <a16:creationId xmlns:a16="http://schemas.microsoft.com/office/drawing/2014/main" id="{02F9CC1F-102C-49CC-B646-8E6826368A81}"/>
              </a:ext>
            </a:extLst>
          </p:cNvPr>
          <p:cNvSpPr>
            <a:spLocks noGrp="1"/>
          </p:cNvSpPr>
          <p:nvPr>
            <p:ph type="dt" sz="half" idx="10"/>
          </p:nvPr>
        </p:nvSpPr>
        <p:spPr>
          <a:xfrm>
            <a:off x="838200" y="6356350"/>
            <a:ext cx="2743200" cy="365125"/>
          </a:xfrm>
        </p:spPr>
        <p:txBody>
          <a:bodyPr/>
          <a:lstStyle/>
          <a:p>
            <a:r>
              <a:rPr lang="en-US" dirty="0"/>
              <a:t>20XX</a:t>
            </a:r>
          </a:p>
        </p:txBody>
      </p:sp>
      <p:sp>
        <p:nvSpPr>
          <p:cNvPr id="4" name="Footer Placeholder 3">
            <a:extLst>
              <a:ext uri="{FF2B5EF4-FFF2-40B4-BE49-F238E27FC236}">
                <a16:creationId xmlns:a16="http://schemas.microsoft.com/office/drawing/2014/main" id="{33808A03-6EC3-48BE-9D18-5A746D09243E}"/>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5" name="Slide Number Placeholder 4">
            <a:extLst>
              <a:ext uri="{FF2B5EF4-FFF2-40B4-BE49-F238E27FC236}">
                <a16:creationId xmlns:a16="http://schemas.microsoft.com/office/drawing/2014/main" id="{46868410-BE8A-4C98-9C72-20D0A2A6A8B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17</a:t>
            </a:fld>
            <a:endParaRPr lang="en-US" dirty="0"/>
          </a:p>
        </p:txBody>
      </p:sp>
    </p:spTree>
    <p:extLst>
      <p:ext uri="{BB962C8B-B14F-4D97-AF65-F5344CB8AC3E}">
        <p14:creationId xmlns:p14="http://schemas.microsoft.com/office/powerpoint/2010/main" val="34774530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F7BB-30A8-4980-AD4A-2FB0B53FA6C9}"/>
              </a:ext>
            </a:extLst>
          </p:cNvPr>
          <p:cNvSpPr>
            <a:spLocks noGrp="1"/>
          </p:cNvSpPr>
          <p:nvPr>
            <p:ph type="title"/>
          </p:nvPr>
        </p:nvSpPr>
        <p:spPr>
          <a:xfrm>
            <a:off x="1885156" y="892177"/>
            <a:ext cx="8421688" cy="1325563"/>
          </a:xfrm>
        </p:spPr>
        <p:txBody>
          <a:bodyPr/>
          <a:lstStyle/>
          <a:p>
            <a:r>
              <a:rPr lang="en-US" dirty="0"/>
              <a:t>MEET THE TEAM  </a:t>
            </a:r>
          </a:p>
        </p:txBody>
      </p:sp>
      <p:pic>
        <p:nvPicPr>
          <p:cNvPr id="38" name="Picture Placeholder 37" descr="Team member headshot">
            <a:extLst>
              <a:ext uri="{FF2B5EF4-FFF2-40B4-BE49-F238E27FC236}">
                <a16:creationId xmlns:a16="http://schemas.microsoft.com/office/drawing/2014/main" id="{6E64DC71-C9CE-47FF-A3B6-597A9B09EC98}"/>
              </a:ext>
            </a:extLst>
          </p:cNvPr>
          <p:cNvPicPr>
            <a:picLocks noGrp="1" noChangeAspect="1"/>
          </p:cNvPicPr>
          <p:nvPr>
            <p:ph type="pic" sz="quarter" idx="14"/>
          </p:nvPr>
        </p:nvPicPr>
        <p:blipFill rotWithShape="1">
          <a:blip r:embed="rId2">
            <a:extLst>
              <a:ext uri="{28A0092B-C50C-407E-A947-70E740481C1C}">
                <a14:useLocalDpi xmlns:a14="http://schemas.microsoft.com/office/drawing/2010/main" val="0"/>
              </a:ext>
            </a:extLst>
          </a:blip>
          <a:srcRect/>
          <a:stretch/>
        </p:blipFill>
        <p:spPr>
          <a:xfrm>
            <a:off x="1877176" y="2428875"/>
            <a:ext cx="1066800" cy="1066800"/>
          </a:xfrm>
        </p:spPr>
      </p:pic>
      <p:pic>
        <p:nvPicPr>
          <p:cNvPr id="42" name="Picture Placeholder 41" descr="Team member headshot">
            <a:extLst>
              <a:ext uri="{FF2B5EF4-FFF2-40B4-BE49-F238E27FC236}">
                <a16:creationId xmlns:a16="http://schemas.microsoft.com/office/drawing/2014/main" id="{03BE9C30-CAE7-4AE5-8722-B20E200AC048}"/>
              </a:ext>
            </a:extLst>
          </p:cNvPr>
          <p:cNvPicPr>
            <a:picLocks noGrp="1" noChangeAspect="1"/>
          </p:cNvPicPr>
          <p:nvPr>
            <p:ph type="pic" sz="quarter" idx="15"/>
          </p:nvPr>
        </p:nvPicPr>
        <p:blipFill rotWithShape="1">
          <a:blip r:embed="rId3">
            <a:extLst>
              <a:ext uri="{28A0092B-C50C-407E-A947-70E740481C1C}">
                <a14:useLocalDpi xmlns:a14="http://schemas.microsoft.com/office/drawing/2010/main" val="0"/>
              </a:ext>
            </a:extLst>
          </a:blip>
          <a:srcRect/>
          <a:stretch/>
        </p:blipFill>
        <p:spPr>
          <a:xfrm>
            <a:off x="4226270" y="2428875"/>
            <a:ext cx="1066800" cy="1066800"/>
          </a:xfrm>
        </p:spPr>
      </p:pic>
      <p:pic>
        <p:nvPicPr>
          <p:cNvPr id="46" name="Picture Placeholder 45" descr="Team member headshot">
            <a:extLst>
              <a:ext uri="{FF2B5EF4-FFF2-40B4-BE49-F238E27FC236}">
                <a16:creationId xmlns:a16="http://schemas.microsoft.com/office/drawing/2014/main" id="{F8B9EE09-9F4E-47F5-82E5-A135C37A6E26}"/>
              </a:ext>
            </a:extLst>
          </p:cNvPr>
          <p:cNvPicPr>
            <a:picLocks noGrp="1" noChangeAspect="1"/>
          </p:cNvPicPr>
          <p:nvPr>
            <p:ph type="pic" sz="quarter" idx="16"/>
          </p:nvPr>
        </p:nvPicPr>
        <p:blipFill rotWithShape="1">
          <a:blip r:embed="rId4">
            <a:extLst>
              <a:ext uri="{28A0092B-C50C-407E-A947-70E740481C1C}">
                <a14:useLocalDpi xmlns:a14="http://schemas.microsoft.com/office/drawing/2010/main" val="0"/>
              </a:ext>
            </a:extLst>
          </a:blip>
          <a:srcRect/>
          <a:stretch/>
        </p:blipFill>
        <p:spPr>
          <a:xfrm>
            <a:off x="6716934" y="2428875"/>
            <a:ext cx="1066800" cy="1066800"/>
          </a:xfrm>
        </p:spPr>
      </p:pic>
      <p:pic>
        <p:nvPicPr>
          <p:cNvPr id="54" name="Picture Placeholder 53" descr="Team member headshot">
            <a:extLst>
              <a:ext uri="{FF2B5EF4-FFF2-40B4-BE49-F238E27FC236}">
                <a16:creationId xmlns:a16="http://schemas.microsoft.com/office/drawing/2014/main" id="{B789A13E-52C8-4E94-89B2-D51A0739F00A}"/>
              </a:ext>
            </a:extLst>
          </p:cNvPr>
          <p:cNvPicPr>
            <a:picLocks noGrp="1" noChangeAspect="1"/>
          </p:cNvPicPr>
          <p:nvPr>
            <p:ph type="pic" sz="quarter" idx="17"/>
          </p:nvPr>
        </p:nvPicPr>
        <p:blipFill rotWithShape="1">
          <a:blip r:embed="rId5">
            <a:extLst>
              <a:ext uri="{28A0092B-C50C-407E-A947-70E740481C1C}">
                <a14:useLocalDpi xmlns:a14="http://schemas.microsoft.com/office/drawing/2010/main" val="0"/>
              </a:ext>
            </a:extLst>
          </a:blip>
          <a:srcRect/>
          <a:stretch/>
        </p:blipFill>
        <p:spPr>
          <a:xfrm>
            <a:off x="9136814" y="2428875"/>
            <a:ext cx="1066800" cy="1066800"/>
          </a:xfrm>
        </p:spPr>
      </p:pic>
      <p:sp>
        <p:nvSpPr>
          <p:cNvPr id="36" name="Text Placeholder 35">
            <a:extLst>
              <a:ext uri="{FF2B5EF4-FFF2-40B4-BE49-F238E27FC236}">
                <a16:creationId xmlns:a16="http://schemas.microsoft.com/office/drawing/2014/main" id="{23BA8AAF-B08B-441B-AAF3-590A568329BF}"/>
              </a:ext>
            </a:extLst>
          </p:cNvPr>
          <p:cNvSpPr>
            <a:spLocks noGrp="1"/>
          </p:cNvSpPr>
          <p:nvPr>
            <p:ph type="body" idx="1"/>
          </p:nvPr>
        </p:nvSpPr>
        <p:spPr>
          <a:xfrm>
            <a:off x="1500168" y="3654378"/>
            <a:ext cx="1828800" cy="343061"/>
          </a:xfrm>
        </p:spPr>
        <p:txBody>
          <a:bodyPr/>
          <a:lstStyle/>
          <a:p>
            <a:r>
              <a:rPr lang="en-US" dirty="0"/>
              <a:t>TAKUMA HAYASHI</a:t>
            </a:r>
          </a:p>
          <a:p>
            <a:endParaRPr lang="en-US" dirty="0"/>
          </a:p>
        </p:txBody>
      </p:sp>
      <p:sp>
        <p:nvSpPr>
          <p:cNvPr id="52" name="Text Placeholder 51">
            <a:extLst>
              <a:ext uri="{FF2B5EF4-FFF2-40B4-BE49-F238E27FC236}">
                <a16:creationId xmlns:a16="http://schemas.microsoft.com/office/drawing/2014/main" id="{E07741A2-243F-4086-945C-BCA1F24E6DB5}"/>
              </a:ext>
            </a:extLst>
          </p:cNvPr>
          <p:cNvSpPr>
            <a:spLocks noGrp="1"/>
          </p:cNvSpPr>
          <p:nvPr>
            <p:ph type="body" idx="21"/>
          </p:nvPr>
        </p:nvSpPr>
        <p:spPr>
          <a:xfrm>
            <a:off x="1390120" y="3782039"/>
            <a:ext cx="2057400" cy="343061"/>
          </a:xfrm>
        </p:spPr>
        <p:txBody>
          <a:bodyPr/>
          <a:lstStyle/>
          <a:p>
            <a:r>
              <a:rPr lang="en-US" dirty="0"/>
              <a:t>President</a:t>
            </a:r>
          </a:p>
        </p:txBody>
      </p:sp>
      <p:sp>
        <p:nvSpPr>
          <p:cNvPr id="49" name="Text Placeholder 48">
            <a:extLst>
              <a:ext uri="{FF2B5EF4-FFF2-40B4-BE49-F238E27FC236}">
                <a16:creationId xmlns:a16="http://schemas.microsoft.com/office/drawing/2014/main" id="{27CB5CB7-B854-4F48-954C-5CF86CC9146D}"/>
              </a:ext>
            </a:extLst>
          </p:cNvPr>
          <p:cNvSpPr>
            <a:spLocks noGrp="1"/>
          </p:cNvSpPr>
          <p:nvPr>
            <p:ph type="body" idx="18"/>
          </p:nvPr>
        </p:nvSpPr>
        <p:spPr>
          <a:xfrm>
            <a:off x="3849262" y="3669060"/>
            <a:ext cx="1828800" cy="343061"/>
          </a:xfrm>
        </p:spPr>
        <p:txBody>
          <a:bodyPr/>
          <a:lstStyle/>
          <a:p>
            <a:r>
              <a:rPr lang="en-US" dirty="0"/>
              <a:t>MIRJAM NILSSON​</a:t>
            </a:r>
          </a:p>
        </p:txBody>
      </p:sp>
      <p:sp>
        <p:nvSpPr>
          <p:cNvPr id="61" name="Text Placeholder 60">
            <a:extLst>
              <a:ext uri="{FF2B5EF4-FFF2-40B4-BE49-F238E27FC236}">
                <a16:creationId xmlns:a16="http://schemas.microsoft.com/office/drawing/2014/main" id="{F1C860E6-FF87-419F-8B26-B8EA4D5F3D3D}"/>
              </a:ext>
            </a:extLst>
          </p:cNvPr>
          <p:cNvSpPr>
            <a:spLocks noGrp="1"/>
          </p:cNvSpPr>
          <p:nvPr>
            <p:ph type="body" idx="22"/>
          </p:nvPr>
        </p:nvSpPr>
        <p:spPr>
          <a:xfrm>
            <a:off x="3739214" y="3796721"/>
            <a:ext cx="2057400" cy="343061"/>
          </a:xfrm>
        </p:spPr>
        <p:txBody>
          <a:bodyPr/>
          <a:lstStyle/>
          <a:p>
            <a:r>
              <a:rPr lang="en-US" dirty="0"/>
              <a:t>Chief Executive Officer</a:t>
            </a:r>
          </a:p>
        </p:txBody>
      </p:sp>
      <p:sp>
        <p:nvSpPr>
          <p:cNvPr id="50" name="Text Placeholder 49">
            <a:extLst>
              <a:ext uri="{FF2B5EF4-FFF2-40B4-BE49-F238E27FC236}">
                <a16:creationId xmlns:a16="http://schemas.microsoft.com/office/drawing/2014/main" id="{540F887C-E8EB-4467-90FE-023D47FFB454}"/>
              </a:ext>
            </a:extLst>
          </p:cNvPr>
          <p:cNvSpPr>
            <a:spLocks noGrp="1"/>
          </p:cNvSpPr>
          <p:nvPr>
            <p:ph type="body" idx="19"/>
          </p:nvPr>
        </p:nvSpPr>
        <p:spPr>
          <a:xfrm>
            <a:off x="6339926" y="3669060"/>
            <a:ext cx="1828800" cy="343061"/>
          </a:xfrm>
        </p:spPr>
        <p:txBody>
          <a:bodyPr/>
          <a:lstStyle/>
          <a:p>
            <a:r>
              <a:rPr lang="en-US" dirty="0"/>
              <a:t>FLORA BERGGREN​</a:t>
            </a:r>
          </a:p>
          <a:p>
            <a:endParaRPr lang="en-US" dirty="0"/>
          </a:p>
        </p:txBody>
      </p:sp>
      <p:sp>
        <p:nvSpPr>
          <p:cNvPr id="62" name="Text Placeholder 61">
            <a:extLst>
              <a:ext uri="{FF2B5EF4-FFF2-40B4-BE49-F238E27FC236}">
                <a16:creationId xmlns:a16="http://schemas.microsoft.com/office/drawing/2014/main" id="{F1AF6C54-9939-432B-BBC2-5E0C0F8B2D8C}"/>
              </a:ext>
            </a:extLst>
          </p:cNvPr>
          <p:cNvSpPr>
            <a:spLocks noGrp="1"/>
          </p:cNvSpPr>
          <p:nvPr>
            <p:ph type="body" idx="23"/>
          </p:nvPr>
        </p:nvSpPr>
        <p:spPr>
          <a:xfrm>
            <a:off x="6217963" y="3796721"/>
            <a:ext cx="2057400" cy="343061"/>
          </a:xfrm>
        </p:spPr>
        <p:txBody>
          <a:bodyPr/>
          <a:lstStyle/>
          <a:p>
            <a:r>
              <a:rPr lang="en-US" dirty="0"/>
              <a:t>Chief Operations Officer</a:t>
            </a:r>
          </a:p>
        </p:txBody>
      </p:sp>
      <p:sp>
        <p:nvSpPr>
          <p:cNvPr id="51" name="Text Placeholder 50">
            <a:extLst>
              <a:ext uri="{FF2B5EF4-FFF2-40B4-BE49-F238E27FC236}">
                <a16:creationId xmlns:a16="http://schemas.microsoft.com/office/drawing/2014/main" id="{C1C77C5B-2A5F-4999-A5BF-F60EA88DE493}"/>
              </a:ext>
            </a:extLst>
          </p:cNvPr>
          <p:cNvSpPr>
            <a:spLocks noGrp="1"/>
          </p:cNvSpPr>
          <p:nvPr>
            <p:ph type="body" idx="20"/>
          </p:nvPr>
        </p:nvSpPr>
        <p:spPr>
          <a:xfrm>
            <a:off x="8759806" y="3654378"/>
            <a:ext cx="1828800" cy="343061"/>
          </a:xfrm>
        </p:spPr>
        <p:txBody>
          <a:bodyPr/>
          <a:lstStyle/>
          <a:p>
            <a:r>
              <a:rPr lang="en-US" dirty="0"/>
              <a:t>RAJESH SANTOSHI</a:t>
            </a:r>
          </a:p>
        </p:txBody>
      </p:sp>
      <p:sp>
        <p:nvSpPr>
          <p:cNvPr id="63" name="Text Placeholder 62">
            <a:extLst>
              <a:ext uri="{FF2B5EF4-FFF2-40B4-BE49-F238E27FC236}">
                <a16:creationId xmlns:a16="http://schemas.microsoft.com/office/drawing/2014/main" id="{41797063-0A46-4FCE-86CB-FC66F997C5F4}"/>
              </a:ext>
            </a:extLst>
          </p:cNvPr>
          <p:cNvSpPr>
            <a:spLocks noGrp="1"/>
          </p:cNvSpPr>
          <p:nvPr>
            <p:ph type="body" idx="24"/>
          </p:nvPr>
        </p:nvSpPr>
        <p:spPr>
          <a:xfrm>
            <a:off x="8634432" y="3782039"/>
            <a:ext cx="2057400" cy="343061"/>
          </a:xfrm>
        </p:spPr>
        <p:txBody>
          <a:bodyPr/>
          <a:lstStyle/>
          <a:p>
            <a:r>
              <a:rPr lang="en-US" dirty="0"/>
              <a:t>VP Marketing</a:t>
            </a:r>
          </a:p>
        </p:txBody>
      </p:sp>
      <p:pic>
        <p:nvPicPr>
          <p:cNvPr id="58" name="Picture Placeholder 57" descr="Team member headshot">
            <a:extLst>
              <a:ext uri="{FF2B5EF4-FFF2-40B4-BE49-F238E27FC236}">
                <a16:creationId xmlns:a16="http://schemas.microsoft.com/office/drawing/2014/main" id="{67F12A1B-1645-4C97-AE80-CC96C4998E2E}"/>
              </a:ext>
            </a:extLst>
          </p:cNvPr>
          <p:cNvPicPr>
            <a:picLocks noGrp="1" noChangeAspect="1"/>
          </p:cNvPicPr>
          <p:nvPr>
            <p:ph type="pic" sz="quarter" idx="26"/>
          </p:nvPr>
        </p:nvPicPr>
        <p:blipFill rotWithShape="1">
          <a:blip r:embed="rId6">
            <a:extLst>
              <a:ext uri="{28A0092B-C50C-407E-A947-70E740481C1C}">
                <a14:useLocalDpi xmlns:a14="http://schemas.microsoft.com/office/drawing/2010/main" val="0"/>
              </a:ext>
            </a:extLst>
          </a:blip>
          <a:srcRect/>
          <a:stretch/>
        </p:blipFill>
        <p:spPr>
          <a:xfrm>
            <a:off x="1877176" y="4287711"/>
            <a:ext cx="1066800" cy="1066800"/>
          </a:xfrm>
        </p:spPr>
      </p:pic>
      <p:pic>
        <p:nvPicPr>
          <p:cNvPr id="66" name="Picture Placeholder 65" descr="Team member headshot">
            <a:extLst>
              <a:ext uri="{FF2B5EF4-FFF2-40B4-BE49-F238E27FC236}">
                <a16:creationId xmlns:a16="http://schemas.microsoft.com/office/drawing/2014/main" id="{448282B4-E477-4ECE-BC09-7EA9451D9AEE}"/>
              </a:ext>
            </a:extLst>
          </p:cNvPr>
          <p:cNvPicPr>
            <a:picLocks noGrp="1" noChangeAspect="1"/>
          </p:cNvPicPr>
          <p:nvPr>
            <p:ph type="pic" sz="quarter" idx="27"/>
          </p:nvPr>
        </p:nvPicPr>
        <p:blipFill rotWithShape="1">
          <a:blip r:embed="rId7">
            <a:extLst>
              <a:ext uri="{28A0092B-C50C-407E-A947-70E740481C1C}">
                <a14:useLocalDpi xmlns:a14="http://schemas.microsoft.com/office/drawing/2010/main" val="0"/>
              </a:ext>
            </a:extLst>
          </a:blip>
          <a:srcRect/>
          <a:stretch/>
        </p:blipFill>
        <p:spPr>
          <a:xfrm>
            <a:off x="4226270" y="4287711"/>
            <a:ext cx="1066800" cy="1066800"/>
          </a:xfrm>
        </p:spPr>
      </p:pic>
      <p:pic>
        <p:nvPicPr>
          <p:cNvPr id="78" name="Picture Placeholder 77" descr="Team member headshot">
            <a:extLst>
              <a:ext uri="{FF2B5EF4-FFF2-40B4-BE49-F238E27FC236}">
                <a16:creationId xmlns:a16="http://schemas.microsoft.com/office/drawing/2014/main" id="{15824874-C00E-4835-97F0-43C416DDCACC}"/>
              </a:ext>
            </a:extLst>
          </p:cNvPr>
          <p:cNvPicPr>
            <a:picLocks noGrp="1" noChangeAspect="1"/>
          </p:cNvPicPr>
          <p:nvPr>
            <p:ph type="pic" sz="quarter" idx="28"/>
          </p:nvPr>
        </p:nvPicPr>
        <p:blipFill rotWithShape="1">
          <a:blip r:embed="rId8">
            <a:extLst>
              <a:ext uri="{28A0092B-C50C-407E-A947-70E740481C1C}">
                <a14:useLocalDpi xmlns:a14="http://schemas.microsoft.com/office/drawing/2010/main" val="0"/>
              </a:ext>
            </a:extLst>
          </a:blip>
          <a:srcRect/>
          <a:stretch/>
        </p:blipFill>
        <p:spPr>
          <a:xfrm>
            <a:off x="6716934" y="4287711"/>
            <a:ext cx="1066800" cy="1066800"/>
          </a:xfrm>
        </p:spPr>
      </p:pic>
      <p:pic>
        <p:nvPicPr>
          <p:cNvPr id="83" name="Picture Placeholder 82" descr="Team member headshot">
            <a:extLst>
              <a:ext uri="{FF2B5EF4-FFF2-40B4-BE49-F238E27FC236}">
                <a16:creationId xmlns:a16="http://schemas.microsoft.com/office/drawing/2014/main" id="{96405252-7726-442E-9D15-755840A5AF27}"/>
              </a:ext>
            </a:extLst>
          </p:cNvPr>
          <p:cNvPicPr>
            <a:picLocks noGrp="1" noChangeAspect="1"/>
          </p:cNvPicPr>
          <p:nvPr>
            <p:ph type="pic" sz="quarter" idx="29"/>
          </p:nvPr>
        </p:nvPicPr>
        <p:blipFill rotWithShape="1">
          <a:blip r:embed="rId9">
            <a:extLst>
              <a:ext uri="{28A0092B-C50C-407E-A947-70E740481C1C}">
                <a14:useLocalDpi xmlns:a14="http://schemas.microsoft.com/office/drawing/2010/main" val="0"/>
              </a:ext>
            </a:extLst>
          </a:blip>
          <a:srcRect/>
          <a:stretch/>
        </p:blipFill>
        <p:spPr>
          <a:xfrm>
            <a:off x="9136814" y="4287711"/>
            <a:ext cx="1066800" cy="1066800"/>
          </a:xfrm>
        </p:spPr>
      </p:pic>
      <p:sp>
        <p:nvSpPr>
          <p:cNvPr id="64" name="Text Placeholder 63">
            <a:extLst>
              <a:ext uri="{FF2B5EF4-FFF2-40B4-BE49-F238E27FC236}">
                <a16:creationId xmlns:a16="http://schemas.microsoft.com/office/drawing/2014/main" id="{3ECD1D6F-7DAE-4DCC-BBB4-CD519379CDF6}"/>
              </a:ext>
            </a:extLst>
          </p:cNvPr>
          <p:cNvSpPr>
            <a:spLocks noGrp="1"/>
          </p:cNvSpPr>
          <p:nvPr>
            <p:ph type="body" idx="25"/>
          </p:nvPr>
        </p:nvSpPr>
        <p:spPr>
          <a:xfrm>
            <a:off x="1500168" y="5513214"/>
            <a:ext cx="1828800" cy="343061"/>
          </a:xfrm>
        </p:spPr>
        <p:txBody>
          <a:bodyPr/>
          <a:lstStyle/>
          <a:p>
            <a:r>
              <a:rPr lang="en-US" dirty="0"/>
              <a:t>GRAHAM BARNES</a:t>
            </a:r>
          </a:p>
          <a:p>
            <a:endParaRPr lang="en-US" dirty="0"/>
          </a:p>
        </p:txBody>
      </p:sp>
      <p:sp>
        <p:nvSpPr>
          <p:cNvPr id="72" name="Text Placeholder 71">
            <a:extLst>
              <a:ext uri="{FF2B5EF4-FFF2-40B4-BE49-F238E27FC236}">
                <a16:creationId xmlns:a16="http://schemas.microsoft.com/office/drawing/2014/main" id="{0420E7B5-7D79-437C-BC6E-11C9C9C73D12}"/>
              </a:ext>
            </a:extLst>
          </p:cNvPr>
          <p:cNvSpPr>
            <a:spLocks noGrp="1"/>
          </p:cNvSpPr>
          <p:nvPr>
            <p:ph type="body" idx="33"/>
          </p:nvPr>
        </p:nvSpPr>
        <p:spPr>
          <a:xfrm>
            <a:off x="1390120" y="5640875"/>
            <a:ext cx="2057400" cy="343061"/>
          </a:xfrm>
        </p:spPr>
        <p:txBody>
          <a:bodyPr/>
          <a:lstStyle/>
          <a:p>
            <a:r>
              <a:rPr lang="en-US" dirty="0"/>
              <a:t>VP Product</a:t>
            </a:r>
          </a:p>
        </p:txBody>
      </p:sp>
      <p:sp>
        <p:nvSpPr>
          <p:cNvPr id="69" name="Text Placeholder 68">
            <a:extLst>
              <a:ext uri="{FF2B5EF4-FFF2-40B4-BE49-F238E27FC236}">
                <a16:creationId xmlns:a16="http://schemas.microsoft.com/office/drawing/2014/main" id="{A5A9CD8D-31A9-4139-87B2-349EA8E14781}"/>
              </a:ext>
            </a:extLst>
          </p:cNvPr>
          <p:cNvSpPr>
            <a:spLocks noGrp="1"/>
          </p:cNvSpPr>
          <p:nvPr>
            <p:ph type="body" idx="30"/>
          </p:nvPr>
        </p:nvSpPr>
        <p:spPr>
          <a:xfrm>
            <a:off x="3849262" y="5527896"/>
            <a:ext cx="1828800" cy="343061"/>
          </a:xfrm>
        </p:spPr>
        <p:txBody>
          <a:bodyPr/>
          <a:lstStyle/>
          <a:p>
            <a:r>
              <a:rPr lang="en-US" dirty="0"/>
              <a:t>ROWAN MURPHY</a:t>
            </a:r>
          </a:p>
          <a:p>
            <a:endParaRPr lang="en-US" dirty="0"/>
          </a:p>
        </p:txBody>
      </p:sp>
      <p:sp>
        <p:nvSpPr>
          <p:cNvPr id="73" name="Text Placeholder 72">
            <a:extLst>
              <a:ext uri="{FF2B5EF4-FFF2-40B4-BE49-F238E27FC236}">
                <a16:creationId xmlns:a16="http://schemas.microsoft.com/office/drawing/2014/main" id="{E1FCDD58-01CD-47CF-AB15-A511E9D3612F}"/>
              </a:ext>
            </a:extLst>
          </p:cNvPr>
          <p:cNvSpPr>
            <a:spLocks noGrp="1"/>
          </p:cNvSpPr>
          <p:nvPr>
            <p:ph type="body" idx="34"/>
          </p:nvPr>
        </p:nvSpPr>
        <p:spPr>
          <a:xfrm>
            <a:off x="3739214" y="5655557"/>
            <a:ext cx="2057400" cy="343061"/>
          </a:xfrm>
        </p:spPr>
        <p:txBody>
          <a:bodyPr/>
          <a:lstStyle/>
          <a:p>
            <a:r>
              <a:rPr lang="en-US" dirty="0"/>
              <a:t>SEO Strategist</a:t>
            </a:r>
          </a:p>
        </p:txBody>
      </p:sp>
      <p:sp>
        <p:nvSpPr>
          <p:cNvPr id="70" name="Text Placeholder 69">
            <a:extLst>
              <a:ext uri="{FF2B5EF4-FFF2-40B4-BE49-F238E27FC236}">
                <a16:creationId xmlns:a16="http://schemas.microsoft.com/office/drawing/2014/main" id="{58753412-8033-48AD-80DF-945C72BC7335}"/>
              </a:ext>
            </a:extLst>
          </p:cNvPr>
          <p:cNvSpPr>
            <a:spLocks noGrp="1"/>
          </p:cNvSpPr>
          <p:nvPr>
            <p:ph type="body" idx="31"/>
          </p:nvPr>
        </p:nvSpPr>
        <p:spPr>
          <a:xfrm>
            <a:off x="6339926" y="5527896"/>
            <a:ext cx="1828800" cy="343061"/>
          </a:xfrm>
        </p:spPr>
        <p:txBody>
          <a:bodyPr/>
          <a:lstStyle/>
          <a:p>
            <a:r>
              <a:rPr lang="en-US" dirty="0"/>
              <a:t>ELIZABETH MOORE</a:t>
            </a:r>
          </a:p>
        </p:txBody>
      </p:sp>
      <p:sp>
        <p:nvSpPr>
          <p:cNvPr id="74" name="Text Placeholder 73">
            <a:extLst>
              <a:ext uri="{FF2B5EF4-FFF2-40B4-BE49-F238E27FC236}">
                <a16:creationId xmlns:a16="http://schemas.microsoft.com/office/drawing/2014/main" id="{2E2604A9-4BB8-4144-914B-DCF4F13DF3DB}"/>
              </a:ext>
            </a:extLst>
          </p:cNvPr>
          <p:cNvSpPr>
            <a:spLocks noGrp="1"/>
          </p:cNvSpPr>
          <p:nvPr>
            <p:ph type="body" idx="35"/>
          </p:nvPr>
        </p:nvSpPr>
        <p:spPr>
          <a:xfrm>
            <a:off x="6229878" y="5655557"/>
            <a:ext cx="2057400" cy="343061"/>
          </a:xfrm>
        </p:spPr>
        <p:txBody>
          <a:bodyPr/>
          <a:lstStyle/>
          <a:p>
            <a:r>
              <a:rPr lang="en-US" dirty="0"/>
              <a:t>Product Designer</a:t>
            </a:r>
          </a:p>
        </p:txBody>
      </p:sp>
      <p:sp>
        <p:nvSpPr>
          <p:cNvPr id="71" name="Text Placeholder 70">
            <a:extLst>
              <a:ext uri="{FF2B5EF4-FFF2-40B4-BE49-F238E27FC236}">
                <a16:creationId xmlns:a16="http://schemas.microsoft.com/office/drawing/2014/main" id="{A45FE9A3-15E0-49FA-B6E5-DB16CD0C2C8F}"/>
              </a:ext>
            </a:extLst>
          </p:cNvPr>
          <p:cNvSpPr>
            <a:spLocks noGrp="1"/>
          </p:cNvSpPr>
          <p:nvPr>
            <p:ph type="body" idx="32"/>
          </p:nvPr>
        </p:nvSpPr>
        <p:spPr>
          <a:xfrm>
            <a:off x="8759806" y="5513214"/>
            <a:ext cx="1828800" cy="343061"/>
          </a:xfrm>
        </p:spPr>
        <p:txBody>
          <a:bodyPr/>
          <a:lstStyle/>
          <a:p>
            <a:r>
              <a:rPr lang="en-US" dirty="0"/>
              <a:t>ROBIN KLINE</a:t>
            </a:r>
          </a:p>
        </p:txBody>
      </p:sp>
      <p:sp>
        <p:nvSpPr>
          <p:cNvPr id="75" name="Text Placeholder 74">
            <a:extLst>
              <a:ext uri="{FF2B5EF4-FFF2-40B4-BE49-F238E27FC236}">
                <a16:creationId xmlns:a16="http://schemas.microsoft.com/office/drawing/2014/main" id="{72076C4D-9688-4C1A-AB51-8F1051A803A9}"/>
              </a:ext>
            </a:extLst>
          </p:cNvPr>
          <p:cNvSpPr>
            <a:spLocks noGrp="1"/>
          </p:cNvSpPr>
          <p:nvPr>
            <p:ph type="body" idx="36"/>
          </p:nvPr>
        </p:nvSpPr>
        <p:spPr>
          <a:xfrm>
            <a:off x="8634432" y="5640875"/>
            <a:ext cx="2057400" cy="343061"/>
          </a:xfrm>
        </p:spPr>
        <p:txBody>
          <a:bodyPr/>
          <a:lstStyle/>
          <a:p>
            <a:r>
              <a:rPr lang="en-US" dirty="0"/>
              <a:t>Content Developer</a:t>
            </a:r>
          </a:p>
        </p:txBody>
      </p:sp>
      <p:sp>
        <p:nvSpPr>
          <p:cNvPr id="3" name="Date Placeholder 2">
            <a:extLst>
              <a:ext uri="{FF2B5EF4-FFF2-40B4-BE49-F238E27FC236}">
                <a16:creationId xmlns:a16="http://schemas.microsoft.com/office/drawing/2014/main" id="{1833164A-09D8-4E05-899E-C830A562A446}"/>
              </a:ext>
            </a:extLst>
          </p:cNvPr>
          <p:cNvSpPr>
            <a:spLocks noGrp="1"/>
          </p:cNvSpPr>
          <p:nvPr>
            <p:ph type="dt" sz="half" idx="10"/>
          </p:nvPr>
        </p:nvSpPr>
        <p:spPr>
          <a:xfrm>
            <a:off x="838200" y="6356350"/>
            <a:ext cx="2743200" cy="365125"/>
          </a:xfrm>
        </p:spPr>
        <p:txBody>
          <a:bodyPr/>
          <a:lstStyle/>
          <a:p>
            <a:r>
              <a:rPr lang="en-US" dirty="0"/>
              <a:t>20XX</a:t>
            </a:r>
          </a:p>
        </p:txBody>
      </p:sp>
      <p:sp>
        <p:nvSpPr>
          <p:cNvPr id="4" name="Footer Placeholder 3">
            <a:extLst>
              <a:ext uri="{FF2B5EF4-FFF2-40B4-BE49-F238E27FC236}">
                <a16:creationId xmlns:a16="http://schemas.microsoft.com/office/drawing/2014/main" id="{79EB4DEA-4DCD-421C-A905-7EFCAE898907}"/>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5" name="Slide Number Placeholder 4">
            <a:extLst>
              <a:ext uri="{FF2B5EF4-FFF2-40B4-BE49-F238E27FC236}">
                <a16:creationId xmlns:a16="http://schemas.microsoft.com/office/drawing/2014/main" id="{2E1923C7-5010-4C4F-A932-4BDA0B62A7C0}"/>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18</a:t>
            </a:fld>
            <a:endParaRPr lang="en-US" dirty="0"/>
          </a:p>
        </p:txBody>
      </p:sp>
    </p:spTree>
    <p:extLst>
      <p:ext uri="{BB962C8B-B14F-4D97-AF65-F5344CB8AC3E}">
        <p14:creationId xmlns:p14="http://schemas.microsoft.com/office/powerpoint/2010/main" val="33962667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BF33B-5572-4A00-A55C-1E13A6B3A8F1}"/>
              </a:ext>
            </a:extLst>
          </p:cNvPr>
          <p:cNvSpPr>
            <a:spLocks noGrp="1"/>
          </p:cNvSpPr>
          <p:nvPr>
            <p:ph type="title"/>
          </p:nvPr>
        </p:nvSpPr>
        <p:spPr>
          <a:xfrm>
            <a:off x="1885156" y="892177"/>
            <a:ext cx="8421688" cy="1325563"/>
          </a:xfrm>
        </p:spPr>
        <p:txBody>
          <a:bodyPr/>
          <a:lstStyle/>
          <a:p>
            <a:r>
              <a:rPr lang="en-US" dirty="0"/>
              <a:t>FUNDING</a:t>
            </a:r>
          </a:p>
        </p:txBody>
      </p:sp>
      <p:graphicFrame>
        <p:nvGraphicFramePr>
          <p:cNvPr id="58" name="Content Placeholder 57" title="Funding Chart">
            <a:extLst>
              <a:ext uri="{FF2B5EF4-FFF2-40B4-BE49-F238E27FC236}">
                <a16:creationId xmlns:a16="http://schemas.microsoft.com/office/drawing/2014/main" id="{0231F8BC-AEBA-4843-9F73-E06265724EAB}"/>
              </a:ext>
            </a:extLst>
          </p:cNvPr>
          <p:cNvGraphicFramePr>
            <a:graphicFrameLocks noGrp="1"/>
          </p:cNvGraphicFramePr>
          <p:nvPr>
            <p:ph sz="quarter" idx="21"/>
            <p:extLst>
              <p:ext uri="{D42A27DB-BD31-4B8C-83A1-F6EECF244321}">
                <p14:modId xmlns:p14="http://schemas.microsoft.com/office/powerpoint/2010/main" val="1108749333"/>
              </p:ext>
            </p:extLst>
          </p:nvPr>
        </p:nvGraphicFramePr>
        <p:xfrm>
          <a:off x="1074738" y="2370138"/>
          <a:ext cx="1857375" cy="1665287"/>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 Placeholder 2">
            <a:extLst>
              <a:ext uri="{FF2B5EF4-FFF2-40B4-BE49-F238E27FC236}">
                <a16:creationId xmlns:a16="http://schemas.microsoft.com/office/drawing/2014/main" id="{82A4739B-8DE9-4523-8034-4E83861CCF73}"/>
              </a:ext>
            </a:extLst>
          </p:cNvPr>
          <p:cNvSpPr>
            <a:spLocks noGrp="1"/>
          </p:cNvSpPr>
          <p:nvPr>
            <p:ph type="body" idx="1"/>
          </p:nvPr>
        </p:nvSpPr>
        <p:spPr>
          <a:xfrm>
            <a:off x="838200" y="3788813"/>
            <a:ext cx="2330726" cy="804859"/>
          </a:xfrm>
        </p:spPr>
        <p:txBody>
          <a:bodyPr/>
          <a:lstStyle/>
          <a:p>
            <a:r>
              <a:rPr lang="en-US" dirty="0"/>
              <a:t>$14,000</a:t>
            </a:r>
          </a:p>
        </p:txBody>
      </p:sp>
      <p:sp>
        <p:nvSpPr>
          <p:cNvPr id="14" name="Text Placeholder 13">
            <a:extLst>
              <a:ext uri="{FF2B5EF4-FFF2-40B4-BE49-F238E27FC236}">
                <a16:creationId xmlns:a16="http://schemas.microsoft.com/office/drawing/2014/main" id="{C487CCC0-D329-4C1F-A1CD-04930A23C5C3}"/>
              </a:ext>
            </a:extLst>
          </p:cNvPr>
          <p:cNvSpPr>
            <a:spLocks noGrp="1"/>
          </p:cNvSpPr>
          <p:nvPr>
            <p:ph type="body" idx="17"/>
          </p:nvPr>
        </p:nvSpPr>
        <p:spPr>
          <a:xfrm>
            <a:off x="838200" y="4464810"/>
            <a:ext cx="2330726" cy="438505"/>
          </a:xfrm>
        </p:spPr>
        <p:txBody>
          <a:bodyPr/>
          <a:lstStyle/>
          <a:p>
            <a:r>
              <a:rPr lang="en-US" dirty="0"/>
              <a:t>ANGEL INVESTMENTS</a:t>
            </a:r>
          </a:p>
        </p:txBody>
      </p:sp>
      <p:sp>
        <p:nvSpPr>
          <p:cNvPr id="4" name="Content Placeholder 3">
            <a:extLst>
              <a:ext uri="{FF2B5EF4-FFF2-40B4-BE49-F238E27FC236}">
                <a16:creationId xmlns:a16="http://schemas.microsoft.com/office/drawing/2014/main" id="{21CF2BB3-1E12-4189-9F5F-EF136C62E39B}"/>
              </a:ext>
            </a:extLst>
          </p:cNvPr>
          <p:cNvSpPr>
            <a:spLocks noGrp="1"/>
          </p:cNvSpPr>
          <p:nvPr>
            <p:ph sz="half" idx="2"/>
          </p:nvPr>
        </p:nvSpPr>
        <p:spPr>
          <a:xfrm>
            <a:off x="838200" y="5120722"/>
            <a:ext cx="2330726" cy="853167"/>
          </a:xfrm>
        </p:spPr>
        <p:txBody>
          <a:bodyPr/>
          <a:lstStyle/>
          <a:p>
            <a:r>
              <a:rPr lang="en-ZA" dirty="0"/>
              <a:t>Amount obtained through other investors</a:t>
            </a:r>
          </a:p>
        </p:txBody>
      </p:sp>
      <p:graphicFrame>
        <p:nvGraphicFramePr>
          <p:cNvPr id="59" name="Content Placeholder 58" title="Funding Chart">
            <a:extLst>
              <a:ext uri="{FF2B5EF4-FFF2-40B4-BE49-F238E27FC236}">
                <a16:creationId xmlns:a16="http://schemas.microsoft.com/office/drawing/2014/main" id="{AD7D64AB-F97A-41F1-B2E8-66B1E245043A}"/>
              </a:ext>
            </a:extLst>
          </p:cNvPr>
          <p:cNvGraphicFramePr>
            <a:graphicFrameLocks noGrp="1"/>
          </p:cNvGraphicFramePr>
          <p:nvPr>
            <p:ph sz="quarter" idx="22"/>
            <p:extLst>
              <p:ext uri="{D42A27DB-BD31-4B8C-83A1-F6EECF244321}">
                <p14:modId xmlns:p14="http://schemas.microsoft.com/office/powerpoint/2010/main" val="592898167"/>
              </p:ext>
            </p:extLst>
          </p:nvPr>
        </p:nvGraphicFramePr>
        <p:xfrm>
          <a:off x="3805238" y="2370138"/>
          <a:ext cx="1857375" cy="1665287"/>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 Placeholder 4">
            <a:extLst>
              <a:ext uri="{FF2B5EF4-FFF2-40B4-BE49-F238E27FC236}">
                <a16:creationId xmlns:a16="http://schemas.microsoft.com/office/drawing/2014/main" id="{68145D0E-892D-492B-8AD6-551CF27DD5F7}"/>
              </a:ext>
            </a:extLst>
          </p:cNvPr>
          <p:cNvSpPr>
            <a:spLocks noGrp="1"/>
          </p:cNvSpPr>
          <p:nvPr>
            <p:ph type="body" sz="quarter" idx="3"/>
          </p:nvPr>
        </p:nvSpPr>
        <p:spPr>
          <a:xfrm>
            <a:off x="3562665" y="3788813"/>
            <a:ext cx="2342205" cy="804859"/>
          </a:xfrm>
        </p:spPr>
        <p:txBody>
          <a:bodyPr/>
          <a:lstStyle/>
          <a:p>
            <a:r>
              <a:rPr lang="en-US" dirty="0"/>
              <a:t>$12,000</a:t>
            </a:r>
          </a:p>
        </p:txBody>
      </p:sp>
      <p:sp>
        <p:nvSpPr>
          <p:cNvPr id="15" name="Text Placeholder 14">
            <a:extLst>
              <a:ext uri="{FF2B5EF4-FFF2-40B4-BE49-F238E27FC236}">
                <a16:creationId xmlns:a16="http://schemas.microsoft.com/office/drawing/2014/main" id="{34E62770-EE0A-4D83-B50E-CD868056030E}"/>
              </a:ext>
            </a:extLst>
          </p:cNvPr>
          <p:cNvSpPr>
            <a:spLocks noGrp="1"/>
          </p:cNvSpPr>
          <p:nvPr>
            <p:ph type="body" sz="quarter" idx="18"/>
          </p:nvPr>
        </p:nvSpPr>
        <p:spPr>
          <a:xfrm>
            <a:off x="3562665" y="4464810"/>
            <a:ext cx="2342205" cy="438505"/>
          </a:xfrm>
        </p:spPr>
        <p:txBody>
          <a:bodyPr/>
          <a:lstStyle/>
          <a:p>
            <a:r>
              <a:rPr lang="en-US" dirty="0"/>
              <a:t>PROPERTY</a:t>
            </a:r>
          </a:p>
        </p:txBody>
      </p:sp>
      <p:sp>
        <p:nvSpPr>
          <p:cNvPr id="6" name="Content Placeholder 5">
            <a:extLst>
              <a:ext uri="{FF2B5EF4-FFF2-40B4-BE49-F238E27FC236}">
                <a16:creationId xmlns:a16="http://schemas.microsoft.com/office/drawing/2014/main" id="{3ED3951E-8DE6-4BA9-B9BA-CFCDF432226C}"/>
              </a:ext>
            </a:extLst>
          </p:cNvPr>
          <p:cNvSpPr>
            <a:spLocks noGrp="1"/>
          </p:cNvSpPr>
          <p:nvPr>
            <p:ph sz="quarter" idx="4"/>
          </p:nvPr>
        </p:nvSpPr>
        <p:spPr>
          <a:xfrm>
            <a:off x="3562665" y="5120722"/>
            <a:ext cx="2342205" cy="853167"/>
          </a:xfrm>
        </p:spPr>
        <p:txBody>
          <a:bodyPr/>
          <a:lstStyle/>
          <a:p>
            <a:r>
              <a:rPr lang="en-ZA" dirty="0"/>
              <a:t>Revenue obtained from property rentals</a:t>
            </a:r>
          </a:p>
        </p:txBody>
      </p:sp>
      <p:graphicFrame>
        <p:nvGraphicFramePr>
          <p:cNvPr id="60" name="Content Placeholder 59" title="Funding Chart">
            <a:extLst>
              <a:ext uri="{FF2B5EF4-FFF2-40B4-BE49-F238E27FC236}">
                <a16:creationId xmlns:a16="http://schemas.microsoft.com/office/drawing/2014/main" id="{81BCDC44-04F0-4390-B965-A86C88176708}"/>
              </a:ext>
            </a:extLst>
          </p:cNvPr>
          <p:cNvGraphicFramePr>
            <a:graphicFrameLocks noGrp="1"/>
          </p:cNvGraphicFramePr>
          <p:nvPr>
            <p:ph sz="quarter" idx="23"/>
            <p:extLst>
              <p:ext uri="{D42A27DB-BD31-4B8C-83A1-F6EECF244321}">
                <p14:modId xmlns:p14="http://schemas.microsoft.com/office/powerpoint/2010/main" val="3389292433"/>
              </p:ext>
            </p:extLst>
          </p:nvPr>
        </p:nvGraphicFramePr>
        <p:xfrm>
          <a:off x="6529388" y="2370138"/>
          <a:ext cx="1857375" cy="1665287"/>
        </p:xfrm>
        <a:graphic>
          <a:graphicData uri="http://schemas.openxmlformats.org/drawingml/2006/chart">
            <c:chart xmlns:c="http://schemas.openxmlformats.org/drawingml/2006/chart" xmlns:r="http://schemas.openxmlformats.org/officeDocument/2006/relationships" r:id="rId4"/>
          </a:graphicData>
        </a:graphic>
      </p:graphicFrame>
      <p:sp>
        <p:nvSpPr>
          <p:cNvPr id="10" name="Text Placeholder 9">
            <a:extLst>
              <a:ext uri="{FF2B5EF4-FFF2-40B4-BE49-F238E27FC236}">
                <a16:creationId xmlns:a16="http://schemas.microsoft.com/office/drawing/2014/main" id="{C66E4F1A-AD73-4086-B578-235F0B9F1FC4}"/>
              </a:ext>
            </a:extLst>
          </p:cNvPr>
          <p:cNvSpPr>
            <a:spLocks noGrp="1"/>
          </p:cNvSpPr>
          <p:nvPr>
            <p:ph type="body" idx="13"/>
          </p:nvPr>
        </p:nvSpPr>
        <p:spPr>
          <a:xfrm>
            <a:off x="6298609" y="3788813"/>
            <a:ext cx="2330726" cy="804859"/>
          </a:xfrm>
        </p:spPr>
        <p:txBody>
          <a:bodyPr/>
          <a:lstStyle/>
          <a:p>
            <a:r>
              <a:rPr lang="en-US" dirty="0"/>
              <a:t>$82,000</a:t>
            </a:r>
          </a:p>
        </p:txBody>
      </p:sp>
      <p:sp>
        <p:nvSpPr>
          <p:cNvPr id="16" name="Text Placeholder 15">
            <a:extLst>
              <a:ext uri="{FF2B5EF4-FFF2-40B4-BE49-F238E27FC236}">
                <a16:creationId xmlns:a16="http://schemas.microsoft.com/office/drawing/2014/main" id="{AAB421C5-B6AC-48B8-8AEB-AB16AAE5010E}"/>
              </a:ext>
            </a:extLst>
          </p:cNvPr>
          <p:cNvSpPr>
            <a:spLocks noGrp="1"/>
          </p:cNvSpPr>
          <p:nvPr>
            <p:ph type="body" idx="19"/>
          </p:nvPr>
        </p:nvSpPr>
        <p:spPr>
          <a:xfrm>
            <a:off x="6298609" y="4464810"/>
            <a:ext cx="2330726" cy="438505"/>
          </a:xfrm>
        </p:spPr>
        <p:txBody>
          <a:bodyPr/>
          <a:lstStyle/>
          <a:p>
            <a:r>
              <a:rPr lang="en-US" dirty="0"/>
              <a:t>SHARES</a:t>
            </a:r>
          </a:p>
        </p:txBody>
      </p:sp>
      <p:sp>
        <p:nvSpPr>
          <p:cNvPr id="11" name="Content Placeholder 10">
            <a:extLst>
              <a:ext uri="{FF2B5EF4-FFF2-40B4-BE49-F238E27FC236}">
                <a16:creationId xmlns:a16="http://schemas.microsoft.com/office/drawing/2014/main" id="{345C82A0-3F56-47BD-9FB2-6B56DA715F93}"/>
              </a:ext>
            </a:extLst>
          </p:cNvPr>
          <p:cNvSpPr>
            <a:spLocks noGrp="1"/>
          </p:cNvSpPr>
          <p:nvPr>
            <p:ph sz="half" idx="14"/>
          </p:nvPr>
        </p:nvSpPr>
        <p:spPr>
          <a:xfrm>
            <a:off x="6298609" y="5120722"/>
            <a:ext cx="2330726" cy="853167"/>
          </a:xfrm>
        </p:spPr>
        <p:txBody>
          <a:bodyPr/>
          <a:lstStyle/>
          <a:p>
            <a:r>
              <a:rPr lang="en-ZA" dirty="0"/>
              <a:t>Number of shares converted into USD</a:t>
            </a:r>
          </a:p>
          <a:p>
            <a:endParaRPr lang="en-ZA" noProof="1"/>
          </a:p>
        </p:txBody>
      </p:sp>
      <p:graphicFrame>
        <p:nvGraphicFramePr>
          <p:cNvPr id="61" name="Content Placeholder 60" title="Funding Chart">
            <a:extLst>
              <a:ext uri="{FF2B5EF4-FFF2-40B4-BE49-F238E27FC236}">
                <a16:creationId xmlns:a16="http://schemas.microsoft.com/office/drawing/2014/main" id="{D78C801B-5A42-4B88-AF2C-A3C45CD69E2E}"/>
              </a:ext>
            </a:extLst>
          </p:cNvPr>
          <p:cNvGraphicFramePr>
            <a:graphicFrameLocks noGrp="1"/>
          </p:cNvGraphicFramePr>
          <p:nvPr>
            <p:ph sz="quarter" idx="24"/>
            <p:extLst>
              <p:ext uri="{D42A27DB-BD31-4B8C-83A1-F6EECF244321}">
                <p14:modId xmlns:p14="http://schemas.microsoft.com/office/powerpoint/2010/main" val="3296880851"/>
              </p:ext>
            </p:extLst>
          </p:nvPr>
        </p:nvGraphicFramePr>
        <p:xfrm>
          <a:off x="9259888" y="2370138"/>
          <a:ext cx="1857375" cy="1665287"/>
        </p:xfrm>
        <a:graphic>
          <a:graphicData uri="http://schemas.openxmlformats.org/drawingml/2006/chart">
            <c:chart xmlns:c="http://schemas.openxmlformats.org/drawingml/2006/chart" xmlns:r="http://schemas.openxmlformats.org/officeDocument/2006/relationships" r:id="rId5"/>
          </a:graphicData>
        </a:graphic>
      </p:graphicFrame>
      <p:sp>
        <p:nvSpPr>
          <p:cNvPr id="12" name="Text Placeholder 11">
            <a:extLst>
              <a:ext uri="{FF2B5EF4-FFF2-40B4-BE49-F238E27FC236}">
                <a16:creationId xmlns:a16="http://schemas.microsoft.com/office/drawing/2014/main" id="{F70E657A-85D8-48A8-B017-274F0C32C5C9}"/>
              </a:ext>
            </a:extLst>
          </p:cNvPr>
          <p:cNvSpPr>
            <a:spLocks noGrp="1"/>
          </p:cNvSpPr>
          <p:nvPr>
            <p:ph type="body" idx="15"/>
          </p:nvPr>
        </p:nvSpPr>
        <p:spPr>
          <a:xfrm>
            <a:off x="9023074" y="3788457"/>
            <a:ext cx="2330726" cy="804859"/>
          </a:xfrm>
        </p:spPr>
        <p:txBody>
          <a:bodyPr/>
          <a:lstStyle/>
          <a:p>
            <a:r>
              <a:rPr lang="en-US" dirty="0"/>
              <a:t>$32,000</a:t>
            </a:r>
          </a:p>
        </p:txBody>
      </p:sp>
      <p:sp>
        <p:nvSpPr>
          <p:cNvPr id="17" name="Text Placeholder 16">
            <a:extLst>
              <a:ext uri="{FF2B5EF4-FFF2-40B4-BE49-F238E27FC236}">
                <a16:creationId xmlns:a16="http://schemas.microsoft.com/office/drawing/2014/main" id="{025753CB-8973-4FAE-BB5D-5CC96CE338D4}"/>
              </a:ext>
            </a:extLst>
          </p:cNvPr>
          <p:cNvSpPr>
            <a:spLocks noGrp="1"/>
          </p:cNvSpPr>
          <p:nvPr>
            <p:ph type="body" idx="20"/>
          </p:nvPr>
        </p:nvSpPr>
        <p:spPr>
          <a:xfrm>
            <a:off x="9023074" y="4464454"/>
            <a:ext cx="2330726" cy="438505"/>
          </a:xfrm>
        </p:spPr>
        <p:txBody>
          <a:bodyPr/>
          <a:lstStyle/>
          <a:p>
            <a:r>
              <a:rPr lang="en-US" dirty="0"/>
              <a:t>CASH</a:t>
            </a:r>
          </a:p>
        </p:txBody>
      </p:sp>
      <p:sp>
        <p:nvSpPr>
          <p:cNvPr id="13" name="Content Placeholder 12">
            <a:extLst>
              <a:ext uri="{FF2B5EF4-FFF2-40B4-BE49-F238E27FC236}">
                <a16:creationId xmlns:a16="http://schemas.microsoft.com/office/drawing/2014/main" id="{69F9DEC9-77BC-482D-ACFB-0F2B6DC65F9F}"/>
              </a:ext>
            </a:extLst>
          </p:cNvPr>
          <p:cNvSpPr>
            <a:spLocks noGrp="1"/>
          </p:cNvSpPr>
          <p:nvPr>
            <p:ph sz="half" idx="16"/>
          </p:nvPr>
        </p:nvSpPr>
        <p:spPr>
          <a:xfrm>
            <a:off x="9023074" y="5120366"/>
            <a:ext cx="2330726" cy="853167"/>
          </a:xfrm>
        </p:spPr>
        <p:txBody>
          <a:bodyPr/>
          <a:lstStyle/>
          <a:p>
            <a:r>
              <a:rPr lang="en-ZA" noProof="1"/>
              <a:t>Liquid cash we have on hand</a:t>
            </a:r>
          </a:p>
          <a:p>
            <a:endParaRPr lang="en-US" dirty="0"/>
          </a:p>
        </p:txBody>
      </p:sp>
      <p:sp>
        <p:nvSpPr>
          <p:cNvPr id="7" name="Date Placeholder 6">
            <a:extLst>
              <a:ext uri="{FF2B5EF4-FFF2-40B4-BE49-F238E27FC236}">
                <a16:creationId xmlns:a16="http://schemas.microsoft.com/office/drawing/2014/main" id="{A563C171-5812-4E79-804A-ED04E1BD313F}"/>
              </a:ext>
            </a:extLst>
          </p:cNvPr>
          <p:cNvSpPr>
            <a:spLocks noGrp="1"/>
          </p:cNvSpPr>
          <p:nvPr>
            <p:ph type="dt" sz="half" idx="10"/>
          </p:nvPr>
        </p:nvSpPr>
        <p:spPr>
          <a:xfrm>
            <a:off x="838200" y="6356350"/>
            <a:ext cx="2743200" cy="365125"/>
          </a:xfrm>
        </p:spPr>
        <p:txBody>
          <a:bodyPr/>
          <a:lstStyle/>
          <a:p>
            <a:r>
              <a:rPr lang="en-US" dirty="0"/>
              <a:t>20XX</a:t>
            </a:r>
          </a:p>
        </p:txBody>
      </p:sp>
      <p:sp>
        <p:nvSpPr>
          <p:cNvPr id="8" name="Footer Placeholder 7">
            <a:extLst>
              <a:ext uri="{FF2B5EF4-FFF2-40B4-BE49-F238E27FC236}">
                <a16:creationId xmlns:a16="http://schemas.microsoft.com/office/drawing/2014/main" id="{3AD8A4DC-ECAA-4D59-BE12-EBEDDE9E2A7D}"/>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9" name="Slide Number Placeholder 8">
            <a:extLst>
              <a:ext uri="{FF2B5EF4-FFF2-40B4-BE49-F238E27FC236}">
                <a16:creationId xmlns:a16="http://schemas.microsoft.com/office/drawing/2014/main" id="{9BFC0B64-8F13-426F-B6C5-9C9427ACAD7E}"/>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19</a:t>
            </a:fld>
            <a:endParaRPr lang="en-US" dirty="0"/>
          </a:p>
        </p:txBody>
      </p:sp>
    </p:spTree>
    <p:extLst>
      <p:ext uri="{BB962C8B-B14F-4D97-AF65-F5344CB8AC3E}">
        <p14:creationId xmlns:p14="http://schemas.microsoft.com/office/powerpoint/2010/main" val="1177824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1333499" y="1020445"/>
            <a:ext cx="4966633" cy="1325563"/>
          </a:xfrm>
        </p:spPr>
        <p:txBody>
          <a:bodyPr/>
          <a:lstStyle/>
          <a:p>
            <a:r>
              <a:rPr lang="en-ZA" dirty="0"/>
              <a:t>ABOUT Fake news</a:t>
            </a:r>
          </a:p>
        </p:txBody>
      </p:sp>
      <p:sp>
        <p:nvSpPr>
          <p:cNvPr id="3" name="Subtitle 2">
            <a:extLst>
              <a:ext uri="{FF2B5EF4-FFF2-40B4-BE49-F238E27FC236}">
                <a16:creationId xmlns:a16="http://schemas.microsoft.com/office/drawing/2014/main" id="{35E3EA69-4E0E-41BD-8095-A124225A2647}"/>
              </a:ext>
              <a:ext uri="{C183D7F6-B498-43B3-948B-1728B52AA6E4}">
                <adec:decorative xmlns:adec="http://schemas.microsoft.com/office/drawing/2017/decorative" val="0"/>
              </a:ext>
            </a:extLst>
          </p:cNvPr>
          <p:cNvSpPr>
            <a:spLocks noGrp="1"/>
          </p:cNvSpPr>
          <p:nvPr>
            <p:ph idx="1"/>
          </p:nvPr>
        </p:nvSpPr>
        <p:spPr>
          <a:xfrm>
            <a:off x="930827" y="2865452"/>
            <a:ext cx="6594098" cy="2519363"/>
          </a:xfrm>
        </p:spPr>
        <p:style>
          <a:lnRef idx="1">
            <a:schemeClr val="accent2"/>
          </a:lnRef>
          <a:fillRef idx="3">
            <a:schemeClr val="accent2"/>
          </a:fillRef>
          <a:effectRef idx="2">
            <a:schemeClr val="accent2"/>
          </a:effectRef>
          <a:fontRef idx="minor">
            <a:schemeClr val="lt1"/>
          </a:fontRef>
        </p:style>
        <p:txBody>
          <a:bodyPr>
            <a:normAutofit fontScale="77500" lnSpcReduction="20000"/>
          </a:bodyPr>
          <a:lstStyle/>
          <a:p>
            <a:pPr algn="just"/>
            <a:r>
              <a:rPr lang="en-US" sz="2400" dirty="0"/>
              <a:t>    Fake news is false or misleading information presented as news. It often has the aim of damaging the reputation of a person or entity, or making money through advertising revenue. However, the term does not have a fixed definition, and has been applied more broadly to include any type of false information, including unintentional and unconscious mechanisms, and also by high-profile individuals to apply to any news unfavorable to his/her personal perspectives.</a:t>
            </a:r>
            <a:endParaRPr lang="en-US" sz="1800" dirty="0"/>
          </a:p>
        </p:txBody>
      </p:sp>
      <p:sp>
        <p:nvSpPr>
          <p:cNvPr id="4" name="Slide Number Placeholder 3">
            <a:extLst>
              <a:ext uri="{FF2B5EF4-FFF2-40B4-BE49-F238E27FC236}">
                <a16:creationId xmlns:a16="http://schemas.microsoft.com/office/drawing/2014/main" id="{328F602C-7F98-4C02-99D4-ED65E00D66A4}"/>
              </a:ext>
            </a:extLst>
          </p:cNvPr>
          <p:cNvSpPr>
            <a:spLocks noGrp="1"/>
          </p:cNvSpPr>
          <p:nvPr>
            <p:ph type="sldNum" sz="quarter" idx="12"/>
          </p:nvPr>
        </p:nvSpPr>
        <p:spPr>
          <a:xfrm>
            <a:off x="5536305" y="6356350"/>
            <a:ext cx="987552" cy="365125"/>
          </a:xfrm>
        </p:spPr>
        <p:txBody>
          <a:bodyPr/>
          <a:lstStyle/>
          <a:p>
            <a:fld id="{19B51A1E-902D-48AF-9020-955120F399B6}" type="slidenum">
              <a:rPr lang="en-ZA" smtClean="0"/>
              <a:pPr/>
              <a:t>2</a:t>
            </a:fld>
            <a:endParaRPr lang="en-ZA" dirty="0"/>
          </a:p>
        </p:txBody>
      </p:sp>
    </p:spTree>
    <p:extLst>
      <p:ext uri="{BB962C8B-B14F-4D97-AF65-F5344CB8AC3E}">
        <p14:creationId xmlns:p14="http://schemas.microsoft.com/office/powerpoint/2010/main" val="22434949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FA191-5CCC-43CB-BD83-4F80ED362608}"/>
              </a:ext>
            </a:extLst>
          </p:cNvPr>
          <p:cNvSpPr>
            <a:spLocks noGrp="1"/>
          </p:cNvSpPr>
          <p:nvPr>
            <p:ph type="title"/>
          </p:nvPr>
        </p:nvSpPr>
        <p:spPr>
          <a:xfrm>
            <a:off x="5476875" y="1671639"/>
            <a:ext cx="5111750" cy="1204912"/>
          </a:xfrm>
        </p:spPr>
        <p:txBody>
          <a:bodyPr/>
          <a:lstStyle/>
          <a:p>
            <a:r>
              <a:rPr lang="en-US" dirty="0"/>
              <a:t>SUMMARY</a:t>
            </a:r>
          </a:p>
        </p:txBody>
      </p:sp>
      <p:sp>
        <p:nvSpPr>
          <p:cNvPr id="3" name="Content Placeholder 2">
            <a:extLst>
              <a:ext uri="{FF2B5EF4-FFF2-40B4-BE49-F238E27FC236}">
                <a16:creationId xmlns:a16="http://schemas.microsoft.com/office/drawing/2014/main" id="{E14BBEAF-B516-45F4-9EF6-A9F65111580F}"/>
              </a:ext>
            </a:extLst>
          </p:cNvPr>
          <p:cNvSpPr>
            <a:spLocks noGrp="1"/>
          </p:cNvSpPr>
          <p:nvPr>
            <p:ph type="body" idx="1"/>
          </p:nvPr>
        </p:nvSpPr>
        <p:spPr>
          <a:xfrm>
            <a:off x="5476875" y="3682546"/>
            <a:ext cx="5111750" cy="1525588"/>
          </a:xfrm>
        </p:spPr>
        <p:txBody>
          <a:bodyPr vert="horz" lIns="91440" tIns="45720" rIns="91440" bIns="45720" rtlCol="0" anchor="b">
            <a:normAutofit/>
          </a:bodyPr>
          <a:lstStyle/>
          <a:p>
            <a:r>
              <a:rPr lang="en-US" dirty="0"/>
              <a:t>At Contoso, we believe in giving 110%. By using our next-generation data architecture, we help organizations virtually manage agile workflows. We thrive because of our market knowledge and great team behind our product. As our CEO says, "Efficiencies will come from proactively transforming how we do business.”</a:t>
            </a:r>
          </a:p>
        </p:txBody>
      </p:sp>
      <p:sp>
        <p:nvSpPr>
          <p:cNvPr id="4" name="Date Placeholder 3">
            <a:extLst>
              <a:ext uri="{FF2B5EF4-FFF2-40B4-BE49-F238E27FC236}">
                <a16:creationId xmlns:a16="http://schemas.microsoft.com/office/drawing/2014/main" id="{13F8C8B5-F6EC-489B-BD0F-CD89A73CAB3A}"/>
              </a:ext>
            </a:extLst>
          </p:cNvPr>
          <p:cNvSpPr>
            <a:spLocks noGrp="1"/>
          </p:cNvSpPr>
          <p:nvPr>
            <p:ph type="dt" sz="half" idx="10"/>
          </p:nvPr>
        </p:nvSpPr>
        <p:spPr>
          <a:xfrm>
            <a:off x="838200" y="6356350"/>
            <a:ext cx="2743200" cy="365125"/>
          </a:xfrm>
        </p:spPr>
        <p:txBody>
          <a:bodyPr/>
          <a:lstStyle/>
          <a:p>
            <a:r>
              <a:rPr lang="en-US" dirty="0"/>
              <a:t>20XX</a:t>
            </a:r>
          </a:p>
        </p:txBody>
      </p:sp>
      <p:sp>
        <p:nvSpPr>
          <p:cNvPr id="5" name="Footer Placeholder 4">
            <a:extLst>
              <a:ext uri="{FF2B5EF4-FFF2-40B4-BE49-F238E27FC236}">
                <a16:creationId xmlns:a16="http://schemas.microsoft.com/office/drawing/2014/main" id="{11AEA823-8519-4F9D-81FA-3673131076FC}"/>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6" name="Slide Number Placeholder 5">
            <a:extLst>
              <a:ext uri="{FF2B5EF4-FFF2-40B4-BE49-F238E27FC236}">
                <a16:creationId xmlns:a16="http://schemas.microsoft.com/office/drawing/2014/main" id="{BAEFF51B-0E28-4171-AE7C-A31AAB42BC73}"/>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20</a:t>
            </a:fld>
            <a:endParaRPr lang="en-US" dirty="0"/>
          </a:p>
        </p:txBody>
      </p:sp>
    </p:spTree>
    <p:extLst>
      <p:ext uri="{BB962C8B-B14F-4D97-AF65-F5344CB8AC3E}">
        <p14:creationId xmlns:p14="http://schemas.microsoft.com/office/powerpoint/2010/main" val="9201739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4267200" y="1615736"/>
            <a:ext cx="4179570" cy="1524735"/>
          </a:xfrm>
        </p:spPr>
        <p:txBody>
          <a:bodyPr/>
          <a:lstStyle/>
          <a:p>
            <a:r>
              <a:rPr lang="en-US" dirty="0"/>
              <a:t>THANK YOU</a:t>
            </a:r>
          </a:p>
        </p:txBody>
      </p:sp>
      <p:sp>
        <p:nvSpPr>
          <p:cNvPr id="3" name="Content Placeholder 2">
            <a:extLst>
              <a:ext uri="{FF2B5EF4-FFF2-40B4-BE49-F238E27FC236}">
                <a16:creationId xmlns:a16="http://schemas.microsoft.com/office/drawing/2014/main" id="{24AFFC60-19C3-4901-93F7-7AAF4C09F8C6}"/>
              </a:ext>
            </a:extLst>
          </p:cNvPr>
          <p:cNvSpPr>
            <a:spLocks noGrp="1"/>
          </p:cNvSpPr>
          <p:nvPr>
            <p:ph type="subTitle" idx="1"/>
          </p:nvPr>
        </p:nvSpPr>
        <p:spPr>
          <a:xfrm>
            <a:off x="4267200" y="3238103"/>
            <a:ext cx="4179570" cy="2004161"/>
          </a:xfrm>
        </p:spPr>
        <p:txBody>
          <a:bodyPr>
            <a:normAutofit/>
          </a:bodyPr>
          <a:lstStyle/>
          <a:p>
            <a:r>
              <a:rPr lang="en-US" dirty="0"/>
              <a:t>Mirjam Nilsson​</a:t>
            </a:r>
          </a:p>
          <a:p>
            <a:r>
              <a:rPr lang="en-US" dirty="0"/>
              <a:t>206-555-0146</a:t>
            </a:r>
          </a:p>
          <a:p>
            <a:r>
              <a:rPr lang="en-US" dirty="0"/>
              <a:t>mirjam@contoso.com</a:t>
            </a:r>
          </a:p>
          <a:p>
            <a:r>
              <a:rPr lang="en-US" dirty="0"/>
              <a:t>www.contoso.com</a:t>
            </a:r>
          </a:p>
        </p:txBody>
      </p:sp>
      <p:sp>
        <p:nvSpPr>
          <p:cNvPr id="4" name="Date Placeholder 3">
            <a:extLst>
              <a:ext uri="{FF2B5EF4-FFF2-40B4-BE49-F238E27FC236}">
                <a16:creationId xmlns:a16="http://schemas.microsoft.com/office/drawing/2014/main" id="{72DA7980-C870-4C9A-84FA-4120D8AF5DE8}"/>
              </a:ext>
            </a:extLst>
          </p:cNvPr>
          <p:cNvSpPr>
            <a:spLocks noGrp="1"/>
          </p:cNvSpPr>
          <p:nvPr>
            <p:ph type="dt" sz="half" idx="10"/>
          </p:nvPr>
        </p:nvSpPr>
        <p:spPr>
          <a:xfrm>
            <a:off x="4267200" y="6356350"/>
            <a:ext cx="1774371" cy="365125"/>
          </a:xfrm>
        </p:spPr>
        <p:txBody>
          <a:bodyPr/>
          <a:lstStyle/>
          <a:p>
            <a:r>
              <a:rPr lang="en-US" dirty="0"/>
              <a:t>20XX</a:t>
            </a:r>
          </a:p>
        </p:txBody>
      </p:sp>
      <p:sp>
        <p:nvSpPr>
          <p:cNvPr id="5" name="Footer Placeholder 4">
            <a:extLst>
              <a:ext uri="{FF2B5EF4-FFF2-40B4-BE49-F238E27FC236}">
                <a16:creationId xmlns:a16="http://schemas.microsoft.com/office/drawing/2014/main" id="{0DFADE42-1A3F-40C8-A071-E57644F3D843}"/>
              </a:ext>
            </a:extLst>
          </p:cNvPr>
          <p:cNvSpPr>
            <a:spLocks noGrp="1"/>
          </p:cNvSpPr>
          <p:nvPr>
            <p:ph type="ftr" sz="quarter" idx="11"/>
          </p:nvPr>
        </p:nvSpPr>
        <p:spPr>
          <a:xfrm>
            <a:off x="6479721" y="6356350"/>
            <a:ext cx="2661557" cy="365125"/>
          </a:xfrm>
        </p:spPr>
        <p:txBody>
          <a:bodyPr/>
          <a:lstStyle/>
          <a:p>
            <a:r>
              <a:rPr lang="en-US" dirty="0"/>
              <a:t>Pitch Deck</a:t>
            </a:r>
          </a:p>
        </p:txBody>
      </p:sp>
      <p:sp>
        <p:nvSpPr>
          <p:cNvPr id="6" name="Slide Number Placeholder 5">
            <a:extLst>
              <a:ext uri="{FF2B5EF4-FFF2-40B4-BE49-F238E27FC236}">
                <a16:creationId xmlns:a16="http://schemas.microsoft.com/office/drawing/2014/main" id="{5EDCFF82-B70F-4971-9182-7C3AEA3CFD26}"/>
              </a:ext>
            </a:extLst>
          </p:cNvPr>
          <p:cNvSpPr>
            <a:spLocks noGrp="1"/>
          </p:cNvSpPr>
          <p:nvPr>
            <p:ph type="sldNum" sz="quarter" idx="12"/>
          </p:nvPr>
        </p:nvSpPr>
        <p:spPr>
          <a:xfrm>
            <a:off x="9579428" y="6356350"/>
            <a:ext cx="1774371" cy="365125"/>
          </a:xfrm>
        </p:spPr>
        <p:txBody>
          <a:bodyPr/>
          <a:lstStyle/>
          <a:p>
            <a:fld id="{B5CEABB6-07DC-46E8-9B57-56EC44A396E5}" type="slidenum">
              <a:rPr lang="en-US" smtClean="0"/>
              <a:pPr/>
              <a:t>21</a:t>
            </a:fld>
            <a:endParaRPr lang="en-US" dirty="0"/>
          </a:p>
        </p:txBody>
      </p:sp>
    </p:spTree>
    <p:extLst>
      <p:ext uri="{BB962C8B-B14F-4D97-AF65-F5344CB8AC3E}">
        <p14:creationId xmlns:p14="http://schemas.microsoft.com/office/powerpoint/2010/main" val="2436493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a:xfrm>
            <a:off x="838200" y="5509419"/>
            <a:ext cx="4082142" cy="585788"/>
          </a:xfrm>
        </p:spPr>
        <p:txBody>
          <a:bodyPr/>
          <a:lstStyle/>
          <a:p>
            <a:r>
              <a:rPr lang="en-US" dirty="0"/>
              <a:t>PROBLEM</a:t>
            </a:r>
          </a:p>
        </p:txBody>
      </p:sp>
      <p:sp>
        <p:nvSpPr>
          <p:cNvPr id="3" name="Content Placeholder 2">
            <a:extLst>
              <a:ext uri="{FF2B5EF4-FFF2-40B4-BE49-F238E27FC236}">
                <a16:creationId xmlns:a16="http://schemas.microsoft.com/office/drawing/2014/main" id="{7D779DE4-CAEA-4617-897E-FEC9A2AC2D6A}"/>
              </a:ext>
            </a:extLst>
          </p:cNvPr>
          <p:cNvSpPr>
            <a:spLocks noGrp="1"/>
          </p:cNvSpPr>
          <p:nvPr>
            <p:ph type="body" sz="quarter" idx="13"/>
          </p:nvPr>
        </p:nvSpPr>
        <p:spPr>
          <a:xfrm>
            <a:off x="148318" y="1481138"/>
            <a:ext cx="2141764" cy="514350"/>
          </a:xfrm>
        </p:spPr>
        <p:txBody>
          <a:bodyPr vert="horz" lIns="91440" tIns="45720" rIns="91440" bIns="45720" rtlCol="0" anchor="ctr">
            <a:normAutofit/>
          </a:bodyPr>
          <a:lstStyle/>
          <a:p>
            <a:r>
              <a:rPr lang="en-US" dirty="0"/>
              <a:t>introduction</a:t>
            </a:r>
          </a:p>
        </p:txBody>
      </p:sp>
      <p:sp>
        <p:nvSpPr>
          <p:cNvPr id="4" name="Text Placeholder 3">
            <a:extLst>
              <a:ext uri="{FF2B5EF4-FFF2-40B4-BE49-F238E27FC236}">
                <a16:creationId xmlns:a16="http://schemas.microsoft.com/office/drawing/2014/main" id="{F5FF1291-56EB-4A7B-A198-1D91F9ECC5D3}"/>
              </a:ext>
            </a:extLst>
          </p:cNvPr>
          <p:cNvSpPr>
            <a:spLocks noGrp="1"/>
          </p:cNvSpPr>
          <p:nvPr>
            <p:ph type="body" sz="quarter" idx="14"/>
          </p:nvPr>
        </p:nvSpPr>
        <p:spPr>
          <a:xfrm>
            <a:off x="436228" y="2557463"/>
            <a:ext cx="2419911" cy="514350"/>
          </a:xfrm>
        </p:spPr>
        <p:txBody>
          <a:bodyPr/>
          <a:lstStyle/>
          <a:p>
            <a:r>
              <a:rPr lang="en-US" dirty="0"/>
              <a:t>Analytical problem Framing</a:t>
            </a:r>
          </a:p>
        </p:txBody>
      </p:sp>
      <p:sp>
        <p:nvSpPr>
          <p:cNvPr id="5" name="Text Placeholder 4">
            <a:extLst>
              <a:ext uri="{FF2B5EF4-FFF2-40B4-BE49-F238E27FC236}">
                <a16:creationId xmlns:a16="http://schemas.microsoft.com/office/drawing/2014/main" id="{6184E21C-7534-4FB5-9709-F7D1A11034F3}"/>
              </a:ext>
            </a:extLst>
          </p:cNvPr>
          <p:cNvSpPr>
            <a:spLocks noGrp="1"/>
          </p:cNvSpPr>
          <p:nvPr>
            <p:ph type="body" sz="quarter" idx="15"/>
          </p:nvPr>
        </p:nvSpPr>
        <p:spPr>
          <a:xfrm>
            <a:off x="838200" y="3633788"/>
            <a:ext cx="2624364" cy="514350"/>
          </a:xfrm>
        </p:spPr>
        <p:txBody>
          <a:bodyPr/>
          <a:lstStyle/>
          <a:p>
            <a:r>
              <a:rPr lang="en-US" dirty="0"/>
              <a:t>Insights and model development</a:t>
            </a:r>
          </a:p>
        </p:txBody>
      </p:sp>
      <p:sp>
        <p:nvSpPr>
          <p:cNvPr id="6" name="Text Placeholder 5">
            <a:extLst>
              <a:ext uri="{FF2B5EF4-FFF2-40B4-BE49-F238E27FC236}">
                <a16:creationId xmlns:a16="http://schemas.microsoft.com/office/drawing/2014/main" id="{5C594564-4FC6-401A-8586-44735EE819EC}"/>
              </a:ext>
            </a:extLst>
          </p:cNvPr>
          <p:cNvSpPr>
            <a:spLocks noGrp="1"/>
          </p:cNvSpPr>
          <p:nvPr>
            <p:ph type="body" sz="quarter" idx="16"/>
          </p:nvPr>
        </p:nvSpPr>
        <p:spPr>
          <a:xfrm>
            <a:off x="1905000" y="4710114"/>
            <a:ext cx="2141764" cy="514350"/>
          </a:xfrm>
        </p:spPr>
        <p:txBody>
          <a:bodyPr/>
          <a:lstStyle/>
          <a:p>
            <a:r>
              <a:rPr lang="en-US" dirty="0"/>
              <a:t>Conclusion</a:t>
            </a:r>
          </a:p>
        </p:txBody>
      </p:sp>
      <p:sp>
        <p:nvSpPr>
          <p:cNvPr id="7" name="Text Placeholder 6">
            <a:extLst>
              <a:ext uri="{FF2B5EF4-FFF2-40B4-BE49-F238E27FC236}">
                <a16:creationId xmlns:a16="http://schemas.microsoft.com/office/drawing/2014/main" id="{D7EB25CA-DA83-483D-AF83-0001BDF2DE2B}"/>
              </a:ext>
            </a:extLst>
          </p:cNvPr>
          <p:cNvSpPr>
            <a:spLocks noGrp="1"/>
          </p:cNvSpPr>
          <p:nvPr>
            <p:ph type="body" sz="quarter" idx="17"/>
          </p:nvPr>
        </p:nvSpPr>
        <p:spPr>
          <a:xfrm>
            <a:off x="4401535" y="1594478"/>
            <a:ext cx="5539095" cy="1010842"/>
          </a:xfrm>
        </p:spPr>
        <p:txBody>
          <a:bodyPr/>
          <a:lstStyle/>
          <a:p>
            <a:r>
              <a:rPr lang="en-US" dirty="0"/>
              <a:t>Problem analysis introduction, conceptual background and review of literature.</a:t>
            </a:r>
          </a:p>
          <a:p>
            <a:endParaRPr lang="en-US" dirty="0"/>
          </a:p>
        </p:txBody>
      </p:sp>
      <p:sp>
        <p:nvSpPr>
          <p:cNvPr id="8" name="Text Placeholder 7">
            <a:extLst>
              <a:ext uri="{FF2B5EF4-FFF2-40B4-BE49-F238E27FC236}">
                <a16:creationId xmlns:a16="http://schemas.microsoft.com/office/drawing/2014/main" id="{B46CE8C6-E12D-4A0D-8553-7FFA31941D56}"/>
              </a:ext>
            </a:extLst>
          </p:cNvPr>
          <p:cNvSpPr>
            <a:spLocks noGrp="1"/>
          </p:cNvSpPr>
          <p:nvPr>
            <p:ph type="body" sz="quarter" idx="18"/>
          </p:nvPr>
        </p:nvSpPr>
        <p:spPr>
          <a:xfrm>
            <a:off x="4986028" y="2682564"/>
            <a:ext cx="5539095" cy="1010842"/>
          </a:xfrm>
        </p:spPr>
        <p:txBody>
          <a:bodyPr/>
          <a:lstStyle/>
          <a:p>
            <a:r>
              <a:rPr lang="en-US" dirty="0"/>
              <a:t>66% of US consumers spend money on multiple products that only partially resolves their issue</a:t>
            </a:r>
          </a:p>
          <a:p>
            <a:endParaRPr lang="en-US" dirty="0"/>
          </a:p>
        </p:txBody>
      </p:sp>
      <p:sp>
        <p:nvSpPr>
          <p:cNvPr id="9" name="Text Placeholder 8">
            <a:extLst>
              <a:ext uri="{FF2B5EF4-FFF2-40B4-BE49-F238E27FC236}">
                <a16:creationId xmlns:a16="http://schemas.microsoft.com/office/drawing/2014/main" id="{1C7D5285-85DF-4331-A6FA-1AE847CA47AE}"/>
              </a:ext>
            </a:extLst>
          </p:cNvPr>
          <p:cNvSpPr>
            <a:spLocks noGrp="1"/>
          </p:cNvSpPr>
          <p:nvPr>
            <p:ph type="body" sz="quarter" idx="19"/>
          </p:nvPr>
        </p:nvSpPr>
        <p:spPr>
          <a:xfrm>
            <a:off x="5576937" y="3755394"/>
            <a:ext cx="5539095" cy="1010842"/>
          </a:xfrm>
        </p:spPr>
        <p:txBody>
          <a:bodyPr/>
          <a:lstStyle/>
          <a:p>
            <a:r>
              <a:rPr lang="en-US" dirty="0"/>
              <a:t>Millennials account for about a quarter of the $48 billion spent on other products in 2018</a:t>
            </a:r>
          </a:p>
          <a:p>
            <a:endParaRPr lang="en-US" dirty="0"/>
          </a:p>
        </p:txBody>
      </p:sp>
      <p:sp>
        <p:nvSpPr>
          <p:cNvPr id="10" name="Text Placeholder 9">
            <a:extLst>
              <a:ext uri="{FF2B5EF4-FFF2-40B4-BE49-F238E27FC236}">
                <a16:creationId xmlns:a16="http://schemas.microsoft.com/office/drawing/2014/main" id="{02D305EF-9A88-496B-BFC1-D589A01EE381}"/>
              </a:ext>
            </a:extLst>
          </p:cNvPr>
          <p:cNvSpPr>
            <a:spLocks noGrp="1"/>
          </p:cNvSpPr>
          <p:nvPr>
            <p:ph type="body" sz="quarter" idx="20"/>
          </p:nvPr>
        </p:nvSpPr>
        <p:spPr>
          <a:xfrm>
            <a:off x="6175279" y="4824430"/>
            <a:ext cx="5539095" cy="1010842"/>
          </a:xfrm>
        </p:spPr>
        <p:txBody>
          <a:bodyPr/>
          <a:lstStyle/>
          <a:p>
            <a:r>
              <a:rPr lang="en-US" dirty="0"/>
              <a:t>Loss of productivity costing consumers thousands of dollars </a:t>
            </a:r>
          </a:p>
          <a:p>
            <a:endParaRPr lang="en-US" dirty="0"/>
          </a:p>
        </p:txBody>
      </p:sp>
      <p:sp>
        <p:nvSpPr>
          <p:cNvPr id="11" name="Date Placeholder 10">
            <a:extLst>
              <a:ext uri="{FF2B5EF4-FFF2-40B4-BE49-F238E27FC236}">
                <a16:creationId xmlns:a16="http://schemas.microsoft.com/office/drawing/2014/main" id="{40BF6865-7FAE-4B56-A995-ADF1582DCC64}"/>
              </a:ext>
            </a:extLst>
          </p:cNvPr>
          <p:cNvSpPr>
            <a:spLocks noGrp="1"/>
          </p:cNvSpPr>
          <p:nvPr>
            <p:ph type="dt" sz="half" idx="10"/>
          </p:nvPr>
        </p:nvSpPr>
        <p:spPr>
          <a:xfrm>
            <a:off x="838200" y="6356350"/>
            <a:ext cx="2743200" cy="365125"/>
          </a:xfrm>
        </p:spPr>
        <p:txBody>
          <a:bodyPr/>
          <a:lstStyle/>
          <a:p>
            <a:r>
              <a:rPr lang="en-US" dirty="0"/>
              <a:t>20XX</a:t>
            </a:r>
          </a:p>
        </p:txBody>
      </p:sp>
      <p:sp>
        <p:nvSpPr>
          <p:cNvPr id="12" name="Footer Placeholder 11">
            <a:extLst>
              <a:ext uri="{FF2B5EF4-FFF2-40B4-BE49-F238E27FC236}">
                <a16:creationId xmlns:a16="http://schemas.microsoft.com/office/drawing/2014/main" id="{7312B71A-5E84-41DE-9754-5F6291F6DFB7}"/>
              </a:ext>
            </a:extLst>
          </p:cNvPr>
          <p:cNvSpPr>
            <a:spLocks noGrp="1"/>
          </p:cNvSpPr>
          <p:nvPr>
            <p:ph type="ftr" sz="quarter" idx="11"/>
          </p:nvPr>
        </p:nvSpPr>
        <p:spPr>
          <a:xfrm>
            <a:off x="6155823" y="6356350"/>
            <a:ext cx="1808712" cy="365125"/>
          </a:xfrm>
        </p:spPr>
        <p:txBody>
          <a:bodyPr/>
          <a:lstStyle/>
          <a:p>
            <a:r>
              <a:rPr lang="en-US" dirty="0"/>
              <a:t>Pitch Deck</a:t>
            </a:r>
          </a:p>
        </p:txBody>
      </p:sp>
      <p:sp>
        <p:nvSpPr>
          <p:cNvPr id="13" name="Slide Number Placeholder 12">
            <a:extLst>
              <a:ext uri="{FF2B5EF4-FFF2-40B4-BE49-F238E27FC236}">
                <a16:creationId xmlns:a16="http://schemas.microsoft.com/office/drawing/2014/main" id="{E3984D70-BD95-4E1F-9725-902B5D74DED6}"/>
              </a:ext>
            </a:extLst>
          </p:cNvPr>
          <p:cNvSpPr>
            <a:spLocks noGrp="1"/>
          </p:cNvSpPr>
          <p:nvPr>
            <p:ph type="sldNum" sz="quarter" idx="12"/>
          </p:nvPr>
        </p:nvSpPr>
        <p:spPr>
          <a:xfrm>
            <a:off x="10810874" y="6356350"/>
            <a:ext cx="542925" cy="365125"/>
          </a:xfrm>
        </p:spPr>
        <p:txBody>
          <a:bodyPr/>
          <a:lstStyle/>
          <a:p>
            <a:fld id="{B5CEABB6-07DC-46E8-9B57-56EC44A396E5}" type="slidenum">
              <a:rPr lang="en-US" smtClean="0"/>
              <a:pPr/>
              <a:t>3</a:t>
            </a:fld>
            <a:endParaRPr lang="en-US" dirty="0"/>
          </a:p>
        </p:txBody>
      </p:sp>
    </p:spTree>
    <p:extLst>
      <p:ext uri="{BB962C8B-B14F-4D97-AF65-F5344CB8AC3E}">
        <p14:creationId xmlns:p14="http://schemas.microsoft.com/office/powerpoint/2010/main" val="17385616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85156" y="892177"/>
            <a:ext cx="8421688" cy="1325563"/>
          </a:xfrm>
        </p:spPr>
        <p:txBody>
          <a:bodyPr/>
          <a:lstStyle/>
          <a:p>
            <a:r>
              <a:rPr lang="en-US" dirty="0"/>
              <a:t>SOLUTION</a:t>
            </a:r>
          </a:p>
        </p:txBody>
      </p:sp>
      <p:sp>
        <p:nvSpPr>
          <p:cNvPr id="3" name="Content Placeholder 2">
            <a:extLst>
              <a:ext uri="{FF2B5EF4-FFF2-40B4-BE49-F238E27FC236}">
                <a16:creationId xmlns:a16="http://schemas.microsoft.com/office/drawing/2014/main" id="{D4A2EB3F-4D60-451F-8F45-7D6654D2FCD9}"/>
              </a:ext>
            </a:extLst>
          </p:cNvPr>
          <p:cNvSpPr>
            <a:spLocks noGrp="1"/>
          </p:cNvSpPr>
          <p:nvPr>
            <p:ph type="body" sz="quarter" idx="13"/>
          </p:nvPr>
        </p:nvSpPr>
        <p:spPr>
          <a:xfrm>
            <a:off x="1485900" y="2563123"/>
            <a:ext cx="4031945" cy="365125"/>
          </a:xfrm>
        </p:spPr>
        <p:txBody>
          <a:bodyPr vert="horz" lIns="91440" tIns="45720" rIns="91440" bIns="45720" rtlCol="0" anchor="t">
            <a:normAutofit lnSpcReduction="10000"/>
          </a:bodyPr>
          <a:lstStyle/>
          <a:p>
            <a:r>
              <a:rPr lang="en-US" dirty="0"/>
              <a:t>CLOSE THE GAP</a:t>
            </a:r>
          </a:p>
        </p:txBody>
      </p:sp>
      <p:sp>
        <p:nvSpPr>
          <p:cNvPr id="4" name="Text Placeholder 3">
            <a:extLst>
              <a:ext uri="{FF2B5EF4-FFF2-40B4-BE49-F238E27FC236}">
                <a16:creationId xmlns:a16="http://schemas.microsoft.com/office/drawing/2014/main" id="{AC1C80FB-53F9-42EE-B1E6-D0F998EC5DFA}"/>
              </a:ext>
            </a:extLst>
          </p:cNvPr>
          <p:cNvSpPr>
            <a:spLocks noGrp="1"/>
          </p:cNvSpPr>
          <p:nvPr>
            <p:ph type="body" sz="quarter" idx="15"/>
          </p:nvPr>
        </p:nvSpPr>
        <p:spPr>
          <a:xfrm>
            <a:off x="1485664" y="3070348"/>
            <a:ext cx="4031030" cy="1057308"/>
          </a:xfrm>
        </p:spPr>
        <p:txBody>
          <a:bodyPr/>
          <a:lstStyle/>
          <a:p>
            <a:r>
              <a:rPr lang="en-US" dirty="0"/>
              <a:t>Our product makes consumer lives easier, and no other product on the market offers the same features</a:t>
            </a:r>
          </a:p>
        </p:txBody>
      </p:sp>
      <p:sp>
        <p:nvSpPr>
          <p:cNvPr id="5" name="Text Placeholder 4">
            <a:extLst>
              <a:ext uri="{FF2B5EF4-FFF2-40B4-BE49-F238E27FC236}">
                <a16:creationId xmlns:a16="http://schemas.microsoft.com/office/drawing/2014/main" id="{E81BA2B5-6A90-4204-ABDD-7183FBB03A02}"/>
              </a:ext>
            </a:extLst>
          </p:cNvPr>
          <p:cNvSpPr>
            <a:spLocks noGrp="1"/>
          </p:cNvSpPr>
          <p:nvPr>
            <p:ph type="body" sz="quarter" idx="16"/>
          </p:nvPr>
        </p:nvSpPr>
        <p:spPr>
          <a:xfrm>
            <a:off x="6673004" y="2563123"/>
            <a:ext cx="4031945" cy="365125"/>
          </a:xfrm>
        </p:spPr>
        <p:txBody>
          <a:bodyPr>
            <a:normAutofit lnSpcReduction="10000"/>
          </a:bodyPr>
          <a:lstStyle/>
          <a:p>
            <a:r>
              <a:rPr lang="en-US" dirty="0"/>
              <a:t>TARGET AUDIENCE</a:t>
            </a:r>
          </a:p>
        </p:txBody>
      </p:sp>
      <p:sp>
        <p:nvSpPr>
          <p:cNvPr id="6" name="Text Placeholder 5">
            <a:extLst>
              <a:ext uri="{FF2B5EF4-FFF2-40B4-BE49-F238E27FC236}">
                <a16:creationId xmlns:a16="http://schemas.microsoft.com/office/drawing/2014/main" id="{7E7D4C34-22A0-4D54-A07D-E1E9A11463E5}"/>
              </a:ext>
            </a:extLst>
          </p:cNvPr>
          <p:cNvSpPr>
            <a:spLocks noGrp="1"/>
          </p:cNvSpPr>
          <p:nvPr>
            <p:ph type="body" sz="quarter" idx="17"/>
          </p:nvPr>
        </p:nvSpPr>
        <p:spPr>
          <a:xfrm>
            <a:off x="6673143" y="3070348"/>
            <a:ext cx="4031030" cy="1057308"/>
          </a:xfrm>
        </p:spPr>
        <p:txBody>
          <a:bodyPr/>
          <a:lstStyle/>
          <a:p>
            <a:r>
              <a:rPr lang="en-US" dirty="0"/>
              <a:t>Our target audience is Gen Z (18-25 years old)</a:t>
            </a:r>
          </a:p>
          <a:p>
            <a:endParaRPr lang="en-US" dirty="0"/>
          </a:p>
        </p:txBody>
      </p:sp>
      <p:sp>
        <p:nvSpPr>
          <p:cNvPr id="7" name="Text Placeholder 6">
            <a:extLst>
              <a:ext uri="{FF2B5EF4-FFF2-40B4-BE49-F238E27FC236}">
                <a16:creationId xmlns:a16="http://schemas.microsoft.com/office/drawing/2014/main" id="{301D392D-FB66-47A0-B628-5ADE822A2CFF}"/>
              </a:ext>
            </a:extLst>
          </p:cNvPr>
          <p:cNvSpPr>
            <a:spLocks noGrp="1"/>
          </p:cNvSpPr>
          <p:nvPr>
            <p:ph type="body" sz="quarter" idx="18"/>
          </p:nvPr>
        </p:nvSpPr>
        <p:spPr>
          <a:xfrm>
            <a:off x="1485899" y="4319431"/>
            <a:ext cx="4031945" cy="365125"/>
          </a:xfrm>
        </p:spPr>
        <p:txBody>
          <a:bodyPr>
            <a:normAutofit lnSpcReduction="10000"/>
          </a:bodyPr>
          <a:lstStyle/>
          <a:p>
            <a:r>
              <a:rPr lang="en-US" dirty="0"/>
              <a:t>COST SAVINGS</a:t>
            </a:r>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19"/>
          </p:nvPr>
        </p:nvSpPr>
        <p:spPr>
          <a:xfrm>
            <a:off x="1486412" y="4826656"/>
            <a:ext cx="4031030" cy="1057308"/>
          </a:xfrm>
        </p:spPr>
        <p:txBody>
          <a:bodyPr/>
          <a:lstStyle/>
          <a:p>
            <a:r>
              <a:rPr lang="en-US" dirty="0"/>
              <a:t>Reduce expenses for replacement products </a:t>
            </a:r>
          </a:p>
          <a:p>
            <a:endParaRPr lang="en-US" dirty="0"/>
          </a:p>
        </p:txBody>
      </p:sp>
      <p:sp>
        <p:nvSpPr>
          <p:cNvPr id="9" name="Text Placeholder 8">
            <a:extLst>
              <a:ext uri="{FF2B5EF4-FFF2-40B4-BE49-F238E27FC236}">
                <a16:creationId xmlns:a16="http://schemas.microsoft.com/office/drawing/2014/main" id="{868F40F8-BF35-45E9-B3DD-5436362D746E}"/>
              </a:ext>
            </a:extLst>
          </p:cNvPr>
          <p:cNvSpPr>
            <a:spLocks noGrp="1"/>
          </p:cNvSpPr>
          <p:nvPr>
            <p:ph type="body" sz="quarter" idx="23"/>
          </p:nvPr>
        </p:nvSpPr>
        <p:spPr>
          <a:xfrm>
            <a:off x="6672630" y="4319431"/>
            <a:ext cx="4031945" cy="365125"/>
          </a:xfrm>
        </p:spPr>
        <p:txBody>
          <a:bodyPr>
            <a:normAutofit lnSpcReduction="10000"/>
          </a:bodyPr>
          <a:lstStyle/>
          <a:p>
            <a:r>
              <a:rPr lang="en-US" dirty="0"/>
              <a:t>EASY TO USE</a:t>
            </a:r>
          </a:p>
        </p:txBody>
      </p:sp>
      <p:sp>
        <p:nvSpPr>
          <p:cNvPr id="10" name="Text Placeholder 9">
            <a:extLst>
              <a:ext uri="{FF2B5EF4-FFF2-40B4-BE49-F238E27FC236}">
                <a16:creationId xmlns:a16="http://schemas.microsoft.com/office/drawing/2014/main" id="{7F39C97C-2DDC-4706-B96C-B02FAE53A426}"/>
              </a:ext>
            </a:extLst>
          </p:cNvPr>
          <p:cNvSpPr>
            <a:spLocks noGrp="1"/>
          </p:cNvSpPr>
          <p:nvPr>
            <p:ph type="body" sz="quarter" idx="24"/>
          </p:nvPr>
        </p:nvSpPr>
        <p:spPr>
          <a:xfrm>
            <a:off x="6673143" y="4826656"/>
            <a:ext cx="4031030" cy="1057308"/>
          </a:xfrm>
        </p:spPr>
        <p:txBody>
          <a:bodyPr/>
          <a:lstStyle/>
          <a:p>
            <a:r>
              <a:rPr lang="en-US" dirty="0"/>
              <a:t>Simple design that gives customers the targeted information they need</a:t>
            </a:r>
          </a:p>
        </p:txBody>
      </p:sp>
      <p:sp>
        <p:nvSpPr>
          <p:cNvPr id="80" name="Date Placeholder 79">
            <a:extLst>
              <a:ext uri="{FF2B5EF4-FFF2-40B4-BE49-F238E27FC236}">
                <a16:creationId xmlns:a16="http://schemas.microsoft.com/office/drawing/2014/main" id="{BC1F9D86-85D8-4FD0-B0D3-47D778722782}"/>
              </a:ext>
            </a:extLst>
          </p:cNvPr>
          <p:cNvSpPr>
            <a:spLocks noGrp="1"/>
          </p:cNvSpPr>
          <p:nvPr>
            <p:ph type="dt" sz="half" idx="20"/>
          </p:nvPr>
        </p:nvSpPr>
        <p:spPr>
          <a:xfrm>
            <a:off x="838200" y="6356350"/>
            <a:ext cx="2743200" cy="365125"/>
          </a:xfrm>
        </p:spPr>
        <p:txBody>
          <a:bodyPr/>
          <a:lstStyle/>
          <a:p>
            <a:r>
              <a:rPr lang="en-US" dirty="0"/>
              <a:t>20XX</a:t>
            </a:r>
          </a:p>
        </p:txBody>
      </p:sp>
      <p:sp>
        <p:nvSpPr>
          <p:cNvPr id="81" name="Footer Placeholder 80">
            <a:extLst>
              <a:ext uri="{FF2B5EF4-FFF2-40B4-BE49-F238E27FC236}">
                <a16:creationId xmlns:a16="http://schemas.microsoft.com/office/drawing/2014/main" id="{E94F1D24-E4A1-4B59-B57E-A28453963B88}"/>
              </a:ext>
            </a:extLst>
          </p:cNvPr>
          <p:cNvSpPr>
            <a:spLocks noGrp="1"/>
          </p:cNvSpPr>
          <p:nvPr>
            <p:ph type="ftr" sz="quarter" idx="21"/>
          </p:nvPr>
        </p:nvSpPr>
        <p:spPr>
          <a:xfrm>
            <a:off x="4038600" y="6356350"/>
            <a:ext cx="4114800" cy="365125"/>
          </a:xfrm>
        </p:spPr>
        <p:txBody>
          <a:bodyPr/>
          <a:lstStyle/>
          <a:p>
            <a:r>
              <a:rPr lang="en-US" dirty="0"/>
              <a:t>Pitch Deck</a:t>
            </a:r>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4</a:t>
            </a:fld>
            <a:endParaRPr lang="en-US" dirty="0"/>
          </a:p>
        </p:txBody>
      </p:sp>
    </p:spTree>
    <p:extLst>
      <p:ext uri="{BB962C8B-B14F-4D97-AF65-F5344CB8AC3E}">
        <p14:creationId xmlns:p14="http://schemas.microsoft.com/office/powerpoint/2010/main" val="15939208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508760" y="4156405"/>
            <a:ext cx="3139440" cy="1325563"/>
          </a:xfrm>
        </p:spPr>
        <p:txBody>
          <a:bodyPr/>
          <a:lstStyle/>
          <a:p>
            <a:r>
              <a:rPr lang="en-US" dirty="0"/>
              <a:t>PRODUCT OVERVIEW</a:t>
            </a:r>
          </a:p>
        </p:txBody>
      </p:sp>
      <p:sp>
        <p:nvSpPr>
          <p:cNvPr id="3" name="Content Placeholder 2">
            <a:extLst>
              <a:ext uri="{FF2B5EF4-FFF2-40B4-BE49-F238E27FC236}">
                <a16:creationId xmlns:a16="http://schemas.microsoft.com/office/drawing/2014/main" id="{D4A2EB3F-4D60-451F-8F45-7D6654D2FCD9}"/>
              </a:ext>
            </a:extLst>
          </p:cNvPr>
          <p:cNvSpPr>
            <a:spLocks noGrp="1"/>
          </p:cNvSpPr>
          <p:nvPr>
            <p:ph type="body" sz="quarter" idx="13"/>
          </p:nvPr>
        </p:nvSpPr>
        <p:spPr>
          <a:xfrm>
            <a:off x="5922254" y="1530635"/>
            <a:ext cx="5433204" cy="365125"/>
          </a:xfrm>
        </p:spPr>
        <p:txBody>
          <a:bodyPr vert="horz" lIns="91440" tIns="45720" rIns="91440" bIns="45720" rtlCol="0" anchor="t">
            <a:normAutofit lnSpcReduction="10000"/>
          </a:bodyPr>
          <a:lstStyle/>
          <a:p>
            <a:r>
              <a:rPr lang="en-US" dirty="0"/>
              <a:t>UNIQUE</a:t>
            </a:r>
          </a:p>
        </p:txBody>
      </p:sp>
      <p:sp>
        <p:nvSpPr>
          <p:cNvPr id="4" name="Text Placeholder 3">
            <a:extLst>
              <a:ext uri="{FF2B5EF4-FFF2-40B4-BE49-F238E27FC236}">
                <a16:creationId xmlns:a16="http://schemas.microsoft.com/office/drawing/2014/main" id="{AC1C80FB-53F9-42EE-B1E6-D0F998EC5DFA}"/>
              </a:ext>
            </a:extLst>
          </p:cNvPr>
          <p:cNvSpPr>
            <a:spLocks noGrp="1"/>
          </p:cNvSpPr>
          <p:nvPr>
            <p:ph type="body" sz="quarter" idx="15"/>
          </p:nvPr>
        </p:nvSpPr>
        <p:spPr>
          <a:xfrm>
            <a:off x="5921828" y="1860060"/>
            <a:ext cx="5431971" cy="557950"/>
          </a:xfrm>
        </p:spPr>
        <p:txBody>
          <a:bodyPr>
            <a:normAutofit/>
          </a:bodyPr>
          <a:lstStyle/>
          <a:p>
            <a:r>
              <a:rPr lang="en-ZA" dirty="0"/>
              <a:t>Only product specifically dedicated to this niche market</a:t>
            </a:r>
            <a:endParaRPr lang="en-US" dirty="0"/>
          </a:p>
        </p:txBody>
      </p:sp>
      <p:sp>
        <p:nvSpPr>
          <p:cNvPr id="5" name="Text Placeholder 4">
            <a:extLst>
              <a:ext uri="{FF2B5EF4-FFF2-40B4-BE49-F238E27FC236}">
                <a16:creationId xmlns:a16="http://schemas.microsoft.com/office/drawing/2014/main" id="{E81BA2B5-6A90-4204-ABDD-7183FBB03A02}"/>
              </a:ext>
            </a:extLst>
          </p:cNvPr>
          <p:cNvSpPr>
            <a:spLocks noGrp="1"/>
          </p:cNvSpPr>
          <p:nvPr>
            <p:ph type="body" sz="quarter" idx="23"/>
          </p:nvPr>
        </p:nvSpPr>
        <p:spPr>
          <a:xfrm>
            <a:off x="5922254" y="2630431"/>
            <a:ext cx="5433204" cy="365125"/>
          </a:xfrm>
        </p:spPr>
        <p:txBody>
          <a:bodyPr>
            <a:normAutofit lnSpcReduction="10000"/>
          </a:bodyPr>
          <a:lstStyle/>
          <a:p>
            <a:r>
              <a:rPr lang="en-US" dirty="0"/>
              <a:t>FIRST TO MARKET</a:t>
            </a:r>
          </a:p>
        </p:txBody>
      </p:sp>
      <p:sp>
        <p:nvSpPr>
          <p:cNvPr id="6" name="Text Placeholder 5">
            <a:extLst>
              <a:ext uri="{FF2B5EF4-FFF2-40B4-BE49-F238E27FC236}">
                <a16:creationId xmlns:a16="http://schemas.microsoft.com/office/drawing/2014/main" id="{7E7D4C34-22A0-4D54-A07D-E1E9A11463E5}"/>
              </a:ext>
            </a:extLst>
          </p:cNvPr>
          <p:cNvSpPr>
            <a:spLocks noGrp="1"/>
          </p:cNvSpPr>
          <p:nvPr>
            <p:ph type="body" sz="quarter" idx="24"/>
          </p:nvPr>
        </p:nvSpPr>
        <p:spPr>
          <a:xfrm>
            <a:off x="5921828" y="2959856"/>
            <a:ext cx="5431971" cy="557950"/>
          </a:xfrm>
        </p:spPr>
        <p:txBody>
          <a:bodyPr/>
          <a:lstStyle/>
          <a:p>
            <a:r>
              <a:rPr lang="en-ZA" dirty="0"/>
              <a:t>First beautifully designed product that's both stylish and functional</a:t>
            </a:r>
          </a:p>
        </p:txBody>
      </p:sp>
      <p:sp>
        <p:nvSpPr>
          <p:cNvPr id="7" name="Text Placeholder 6">
            <a:extLst>
              <a:ext uri="{FF2B5EF4-FFF2-40B4-BE49-F238E27FC236}">
                <a16:creationId xmlns:a16="http://schemas.microsoft.com/office/drawing/2014/main" id="{301D392D-FB66-47A0-B628-5ADE822A2CFF}"/>
              </a:ext>
            </a:extLst>
          </p:cNvPr>
          <p:cNvSpPr>
            <a:spLocks noGrp="1"/>
          </p:cNvSpPr>
          <p:nvPr>
            <p:ph type="body" sz="quarter" idx="25"/>
          </p:nvPr>
        </p:nvSpPr>
        <p:spPr>
          <a:xfrm>
            <a:off x="5922254" y="3730227"/>
            <a:ext cx="5433204" cy="365125"/>
          </a:xfrm>
        </p:spPr>
        <p:txBody>
          <a:bodyPr>
            <a:normAutofit lnSpcReduction="10000"/>
          </a:bodyPr>
          <a:lstStyle/>
          <a:p>
            <a:r>
              <a:rPr lang="en-US" dirty="0"/>
              <a:t>TESTED </a:t>
            </a:r>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26"/>
          </p:nvPr>
        </p:nvSpPr>
        <p:spPr>
          <a:xfrm>
            <a:off x="5921828" y="4059652"/>
            <a:ext cx="5431971" cy="557950"/>
          </a:xfrm>
        </p:spPr>
        <p:txBody>
          <a:bodyPr/>
          <a:lstStyle/>
          <a:p>
            <a:r>
              <a:rPr lang="en-ZA" dirty="0"/>
              <a:t>Conducted testing with college students in the area</a:t>
            </a:r>
            <a:endParaRPr lang="en-US" dirty="0"/>
          </a:p>
        </p:txBody>
      </p:sp>
      <p:sp>
        <p:nvSpPr>
          <p:cNvPr id="9" name="Text Placeholder 8">
            <a:extLst>
              <a:ext uri="{FF2B5EF4-FFF2-40B4-BE49-F238E27FC236}">
                <a16:creationId xmlns:a16="http://schemas.microsoft.com/office/drawing/2014/main" id="{868F40F8-BF35-45E9-B3DD-5436362D746E}"/>
              </a:ext>
            </a:extLst>
          </p:cNvPr>
          <p:cNvSpPr>
            <a:spLocks noGrp="1"/>
          </p:cNvSpPr>
          <p:nvPr>
            <p:ph type="body" sz="quarter" idx="27"/>
          </p:nvPr>
        </p:nvSpPr>
        <p:spPr>
          <a:xfrm>
            <a:off x="5920106" y="4830024"/>
            <a:ext cx="5433204" cy="365125"/>
          </a:xfrm>
        </p:spPr>
        <p:txBody>
          <a:bodyPr>
            <a:normAutofit lnSpcReduction="10000"/>
          </a:bodyPr>
          <a:lstStyle/>
          <a:p>
            <a:r>
              <a:rPr lang="en-US" dirty="0"/>
              <a:t>AUTHENTIC</a:t>
            </a:r>
          </a:p>
        </p:txBody>
      </p:sp>
      <p:sp>
        <p:nvSpPr>
          <p:cNvPr id="10" name="Text Placeholder 9">
            <a:extLst>
              <a:ext uri="{FF2B5EF4-FFF2-40B4-BE49-F238E27FC236}">
                <a16:creationId xmlns:a16="http://schemas.microsoft.com/office/drawing/2014/main" id="{7F39C97C-2DDC-4706-B96C-B02FAE53A426}"/>
              </a:ext>
            </a:extLst>
          </p:cNvPr>
          <p:cNvSpPr>
            <a:spLocks noGrp="1"/>
          </p:cNvSpPr>
          <p:nvPr>
            <p:ph type="body" sz="quarter" idx="28"/>
          </p:nvPr>
        </p:nvSpPr>
        <p:spPr>
          <a:xfrm>
            <a:off x="5919680" y="5159449"/>
            <a:ext cx="5431971" cy="557950"/>
          </a:xfrm>
        </p:spPr>
        <p:txBody>
          <a:bodyPr/>
          <a:lstStyle/>
          <a:p>
            <a:r>
              <a:rPr lang="en-ZA" dirty="0"/>
              <a:t>Designed with the help and input of experts in the field </a:t>
            </a:r>
            <a:endParaRPr lang="en-US" dirty="0"/>
          </a:p>
        </p:txBody>
      </p:sp>
      <p:sp>
        <p:nvSpPr>
          <p:cNvPr id="20" name="Date Placeholder 19">
            <a:extLst>
              <a:ext uri="{FF2B5EF4-FFF2-40B4-BE49-F238E27FC236}">
                <a16:creationId xmlns:a16="http://schemas.microsoft.com/office/drawing/2014/main" id="{A74D661B-510C-4CF2-BF77-3EAFB649883D}"/>
              </a:ext>
            </a:extLst>
          </p:cNvPr>
          <p:cNvSpPr>
            <a:spLocks noGrp="1"/>
          </p:cNvSpPr>
          <p:nvPr>
            <p:ph type="dt" sz="half" idx="20"/>
          </p:nvPr>
        </p:nvSpPr>
        <p:spPr>
          <a:xfrm>
            <a:off x="5919680" y="6356350"/>
            <a:ext cx="947516" cy="365125"/>
          </a:xfrm>
        </p:spPr>
        <p:txBody>
          <a:bodyPr/>
          <a:lstStyle/>
          <a:p>
            <a:r>
              <a:rPr lang="en-US" dirty="0"/>
              <a:t>20XX</a:t>
            </a:r>
          </a:p>
        </p:txBody>
      </p:sp>
      <p:sp>
        <p:nvSpPr>
          <p:cNvPr id="21" name="Footer Placeholder 20">
            <a:extLst>
              <a:ext uri="{FF2B5EF4-FFF2-40B4-BE49-F238E27FC236}">
                <a16:creationId xmlns:a16="http://schemas.microsoft.com/office/drawing/2014/main" id="{7E44CAC0-3B5A-49F6-A2CB-0BC80D111A87}"/>
              </a:ext>
            </a:extLst>
          </p:cNvPr>
          <p:cNvSpPr>
            <a:spLocks noGrp="1"/>
          </p:cNvSpPr>
          <p:nvPr>
            <p:ph type="ftr" sz="quarter" idx="21"/>
          </p:nvPr>
        </p:nvSpPr>
        <p:spPr>
          <a:xfrm>
            <a:off x="7161955" y="6356350"/>
            <a:ext cx="3243942" cy="365125"/>
          </a:xfrm>
        </p:spPr>
        <p:txBody>
          <a:bodyPr/>
          <a:lstStyle/>
          <a:p>
            <a:r>
              <a:rPr lang="en-US" dirty="0"/>
              <a:t>Pitch Deck</a:t>
            </a:r>
          </a:p>
        </p:txBody>
      </p:sp>
      <p:sp>
        <p:nvSpPr>
          <p:cNvPr id="22" name="Slide Number Placeholder 21">
            <a:extLst>
              <a:ext uri="{FF2B5EF4-FFF2-40B4-BE49-F238E27FC236}">
                <a16:creationId xmlns:a16="http://schemas.microsoft.com/office/drawing/2014/main" id="{5D1BD041-3428-4D62-934F-F3FF6D36F90F}"/>
              </a:ext>
            </a:extLst>
          </p:cNvPr>
          <p:cNvSpPr>
            <a:spLocks noGrp="1"/>
          </p:cNvSpPr>
          <p:nvPr>
            <p:ph type="sldNum" sz="quarter" idx="22"/>
          </p:nvPr>
        </p:nvSpPr>
        <p:spPr>
          <a:xfrm>
            <a:off x="10700656" y="6356350"/>
            <a:ext cx="653143" cy="365125"/>
          </a:xfrm>
        </p:spPr>
        <p:txBody>
          <a:bodyPr/>
          <a:lstStyle/>
          <a:p>
            <a:fld id="{B5CEABB6-07DC-46E8-9B57-56EC44A396E5}" type="slidenum">
              <a:rPr lang="en-US" smtClean="0"/>
              <a:pPr/>
              <a:t>5</a:t>
            </a:fld>
            <a:endParaRPr lang="en-US" dirty="0"/>
          </a:p>
        </p:txBody>
      </p:sp>
    </p:spTree>
    <p:extLst>
      <p:ext uri="{BB962C8B-B14F-4D97-AF65-F5344CB8AC3E}">
        <p14:creationId xmlns:p14="http://schemas.microsoft.com/office/powerpoint/2010/main" val="1844941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1362075" y="1671639"/>
            <a:ext cx="5111750" cy="1204912"/>
          </a:xfrm>
        </p:spPr>
        <p:txBody>
          <a:bodyPr/>
          <a:lstStyle/>
          <a:p>
            <a:r>
              <a:rPr lang="en-US" dirty="0"/>
              <a:t>PRODUCT BENEFITS</a:t>
            </a:r>
          </a:p>
        </p:txBody>
      </p:sp>
      <p:sp>
        <p:nvSpPr>
          <p:cNvPr id="3" name="Content Placeholder 2">
            <a:extLst>
              <a:ext uri="{FF2B5EF4-FFF2-40B4-BE49-F238E27FC236}">
                <a16:creationId xmlns:a16="http://schemas.microsoft.com/office/drawing/2014/main" id="{033634FE-ADF0-4BC3-A0A9-447EA9DD096B}"/>
              </a:ext>
            </a:extLst>
          </p:cNvPr>
          <p:cNvSpPr>
            <a:spLocks noGrp="1"/>
          </p:cNvSpPr>
          <p:nvPr>
            <p:ph type="body" idx="1"/>
          </p:nvPr>
        </p:nvSpPr>
        <p:spPr>
          <a:xfrm>
            <a:off x="1362075" y="3660774"/>
            <a:ext cx="5111750" cy="1525588"/>
          </a:xfrm>
        </p:spPr>
        <p:txBody>
          <a:bodyPr vert="horz" lIns="91440" tIns="45720" rIns="91440" bIns="45720" rtlCol="0" anchor="t">
            <a:normAutofit/>
          </a:bodyPr>
          <a:lstStyle/>
          <a:p>
            <a:r>
              <a:rPr lang="en-ZA" dirty="0"/>
              <a:t>Cool and stylish product</a:t>
            </a:r>
          </a:p>
          <a:p>
            <a:r>
              <a:rPr lang="en-ZA" noProof="1"/>
              <a:t>Areas for community connections </a:t>
            </a:r>
          </a:p>
          <a:p>
            <a:r>
              <a:rPr lang="en-ZA" noProof="1"/>
              <a:t>Online store and market swap</a:t>
            </a:r>
          </a:p>
        </p:txBody>
      </p:sp>
      <p:sp>
        <p:nvSpPr>
          <p:cNvPr id="4" name="Date Placeholder 3">
            <a:extLst>
              <a:ext uri="{FF2B5EF4-FFF2-40B4-BE49-F238E27FC236}">
                <a16:creationId xmlns:a16="http://schemas.microsoft.com/office/drawing/2014/main" id="{5C2ACA2A-6BBE-47CF-B76F-F56C9DBF77E6}"/>
              </a:ext>
            </a:extLst>
          </p:cNvPr>
          <p:cNvSpPr>
            <a:spLocks noGrp="1"/>
          </p:cNvSpPr>
          <p:nvPr>
            <p:ph type="dt" sz="half" idx="10"/>
          </p:nvPr>
        </p:nvSpPr>
        <p:spPr>
          <a:xfrm>
            <a:off x="838200" y="6356350"/>
            <a:ext cx="2743200" cy="365125"/>
          </a:xfrm>
        </p:spPr>
        <p:txBody>
          <a:bodyPr/>
          <a:lstStyle/>
          <a:p>
            <a:r>
              <a:rPr lang="en-US" dirty="0"/>
              <a:t>20XX</a:t>
            </a:r>
          </a:p>
        </p:txBody>
      </p:sp>
      <p:sp>
        <p:nvSpPr>
          <p:cNvPr id="5" name="Footer Placeholder 4">
            <a:extLst>
              <a:ext uri="{FF2B5EF4-FFF2-40B4-BE49-F238E27FC236}">
                <a16:creationId xmlns:a16="http://schemas.microsoft.com/office/drawing/2014/main" id="{396A095E-DB05-47EC-A2D5-47398A4A00B4}"/>
              </a:ext>
            </a:extLst>
          </p:cNvPr>
          <p:cNvSpPr>
            <a:spLocks noGrp="1"/>
          </p:cNvSpPr>
          <p:nvPr>
            <p:ph type="ftr" sz="quarter" idx="11"/>
          </p:nvPr>
        </p:nvSpPr>
        <p:spPr>
          <a:xfrm>
            <a:off x="5224463" y="6356350"/>
            <a:ext cx="1743075" cy="365125"/>
          </a:xfrm>
        </p:spPr>
        <p:txBody>
          <a:bodyPr/>
          <a:lstStyle/>
          <a:p>
            <a:r>
              <a:rPr lang="en-US" dirty="0"/>
              <a:t>Pitch Deck</a:t>
            </a:r>
          </a:p>
        </p:txBody>
      </p:sp>
      <p:sp>
        <p:nvSpPr>
          <p:cNvPr id="6" name="Slide Number Placeholder 5">
            <a:extLst>
              <a:ext uri="{FF2B5EF4-FFF2-40B4-BE49-F238E27FC236}">
                <a16:creationId xmlns:a16="http://schemas.microsoft.com/office/drawing/2014/main" id="{C23C3221-5F04-4CA7-A86A-EEA8566A1735}"/>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6</a:t>
            </a:fld>
            <a:endParaRPr lang="en-US" dirty="0"/>
          </a:p>
        </p:txBody>
      </p:sp>
    </p:spTree>
    <p:extLst>
      <p:ext uri="{BB962C8B-B14F-4D97-AF65-F5344CB8AC3E}">
        <p14:creationId xmlns:p14="http://schemas.microsoft.com/office/powerpoint/2010/main" val="1346372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E7F2-E890-4744-88DD-A75F5E300513}"/>
              </a:ext>
            </a:extLst>
          </p:cNvPr>
          <p:cNvSpPr>
            <a:spLocks noGrp="1"/>
          </p:cNvSpPr>
          <p:nvPr>
            <p:ph type="ctrTitle"/>
          </p:nvPr>
        </p:nvSpPr>
        <p:spPr>
          <a:xfrm>
            <a:off x="6991350" y="2571235"/>
            <a:ext cx="4179570" cy="1715531"/>
          </a:xfrm>
        </p:spPr>
        <p:txBody>
          <a:bodyPr/>
          <a:lstStyle/>
          <a:p>
            <a:r>
              <a:rPr lang="en-US" dirty="0"/>
              <a:t>COMPANY OVERVIEW</a:t>
            </a:r>
          </a:p>
        </p:txBody>
      </p:sp>
    </p:spTree>
    <p:extLst>
      <p:ext uri="{BB962C8B-B14F-4D97-AF65-F5344CB8AC3E}">
        <p14:creationId xmlns:p14="http://schemas.microsoft.com/office/powerpoint/2010/main" val="7077891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E0A63-A388-49B1-A04E-27CE9BD622EF}"/>
              </a:ext>
            </a:extLst>
          </p:cNvPr>
          <p:cNvSpPr>
            <a:spLocks noGrp="1"/>
          </p:cNvSpPr>
          <p:nvPr>
            <p:ph type="title"/>
          </p:nvPr>
        </p:nvSpPr>
        <p:spPr>
          <a:xfrm>
            <a:off x="5920169" y="1152771"/>
            <a:ext cx="5431971" cy="846301"/>
          </a:xfrm>
        </p:spPr>
        <p:txBody>
          <a:bodyPr/>
          <a:lstStyle/>
          <a:p>
            <a:r>
              <a:rPr lang="en-ZA" dirty="0"/>
              <a:t>BUSINESS MODEL</a:t>
            </a:r>
          </a:p>
        </p:txBody>
      </p:sp>
      <p:sp>
        <p:nvSpPr>
          <p:cNvPr id="6" name="Text Placeholder 5">
            <a:extLst>
              <a:ext uri="{FF2B5EF4-FFF2-40B4-BE49-F238E27FC236}">
                <a16:creationId xmlns:a16="http://schemas.microsoft.com/office/drawing/2014/main" id="{7640DF9D-0C9E-4C5D-9635-6B4DE10CCEE5}"/>
              </a:ext>
            </a:extLst>
          </p:cNvPr>
          <p:cNvSpPr>
            <a:spLocks noGrp="1"/>
          </p:cNvSpPr>
          <p:nvPr>
            <p:ph type="body" sz="quarter" idx="13"/>
          </p:nvPr>
        </p:nvSpPr>
        <p:spPr>
          <a:xfrm>
            <a:off x="5922254" y="2469515"/>
            <a:ext cx="5433204" cy="365125"/>
          </a:xfrm>
        </p:spPr>
        <p:txBody>
          <a:bodyPr vert="horz" lIns="91440" tIns="45720" rIns="91440" bIns="45720" rtlCol="0" anchor="t">
            <a:noAutofit/>
          </a:bodyPr>
          <a:lstStyle/>
          <a:p>
            <a:r>
              <a:rPr lang="en-ZA" noProof="1"/>
              <a:t>ABSTRACT</a:t>
            </a:r>
          </a:p>
        </p:txBody>
      </p:sp>
      <p:sp>
        <p:nvSpPr>
          <p:cNvPr id="7" name="Text Placeholder 6">
            <a:extLst>
              <a:ext uri="{FF2B5EF4-FFF2-40B4-BE49-F238E27FC236}">
                <a16:creationId xmlns:a16="http://schemas.microsoft.com/office/drawing/2014/main" id="{40297407-CE4E-4284-879D-AEC395713625}"/>
              </a:ext>
            </a:extLst>
          </p:cNvPr>
          <p:cNvSpPr>
            <a:spLocks noGrp="1"/>
          </p:cNvSpPr>
          <p:nvPr>
            <p:ph type="body" sz="quarter" idx="15"/>
          </p:nvPr>
        </p:nvSpPr>
        <p:spPr>
          <a:xfrm>
            <a:off x="5921828" y="2798940"/>
            <a:ext cx="5431971" cy="557950"/>
          </a:xfrm>
        </p:spPr>
        <p:txBody>
          <a:bodyPr>
            <a:normAutofit/>
          </a:bodyPr>
          <a:lstStyle/>
          <a:p>
            <a:r>
              <a:rPr lang="en-ZA" noProof="1"/>
              <a:t>We based our research on market trends and social media</a:t>
            </a:r>
          </a:p>
        </p:txBody>
      </p:sp>
      <p:sp>
        <p:nvSpPr>
          <p:cNvPr id="8" name="Text Placeholder 7">
            <a:extLst>
              <a:ext uri="{FF2B5EF4-FFF2-40B4-BE49-F238E27FC236}">
                <a16:creationId xmlns:a16="http://schemas.microsoft.com/office/drawing/2014/main" id="{F5C3A7BE-F7FC-4942-A31A-491A8A806103}"/>
              </a:ext>
            </a:extLst>
          </p:cNvPr>
          <p:cNvSpPr>
            <a:spLocks noGrp="1"/>
          </p:cNvSpPr>
          <p:nvPr>
            <p:ph type="body" sz="quarter" idx="23"/>
          </p:nvPr>
        </p:nvSpPr>
        <p:spPr>
          <a:xfrm>
            <a:off x="5922254" y="3569311"/>
            <a:ext cx="5433204" cy="365125"/>
          </a:xfrm>
        </p:spPr>
        <p:txBody>
          <a:bodyPr vert="horz" lIns="91440" tIns="45720" rIns="91440" bIns="45720" rtlCol="0" anchor="t">
            <a:noAutofit/>
          </a:bodyPr>
          <a:lstStyle/>
          <a:p>
            <a:r>
              <a:rPr lang="en-ZA" noProof="1"/>
              <a:t>DESIGN</a:t>
            </a:r>
          </a:p>
        </p:txBody>
      </p:sp>
      <p:sp>
        <p:nvSpPr>
          <p:cNvPr id="9" name="Text Placeholder 8">
            <a:extLst>
              <a:ext uri="{FF2B5EF4-FFF2-40B4-BE49-F238E27FC236}">
                <a16:creationId xmlns:a16="http://schemas.microsoft.com/office/drawing/2014/main" id="{95CCE699-03D1-4642-B46A-B14EF17DA183}"/>
              </a:ext>
            </a:extLst>
          </p:cNvPr>
          <p:cNvSpPr>
            <a:spLocks noGrp="1"/>
          </p:cNvSpPr>
          <p:nvPr>
            <p:ph type="body" sz="quarter" idx="24"/>
          </p:nvPr>
        </p:nvSpPr>
        <p:spPr>
          <a:xfrm>
            <a:off x="5921828" y="3898736"/>
            <a:ext cx="5431971" cy="557950"/>
          </a:xfrm>
        </p:spPr>
        <p:txBody>
          <a:bodyPr>
            <a:normAutofit/>
          </a:bodyPr>
          <a:lstStyle/>
          <a:p>
            <a:r>
              <a:rPr lang="en-ZA" noProof="1"/>
              <a:t>We believe people need more products specifically dedicated to this niche market</a:t>
            </a:r>
          </a:p>
        </p:txBody>
      </p:sp>
      <p:sp>
        <p:nvSpPr>
          <p:cNvPr id="10" name="Text Placeholder 9">
            <a:extLst>
              <a:ext uri="{FF2B5EF4-FFF2-40B4-BE49-F238E27FC236}">
                <a16:creationId xmlns:a16="http://schemas.microsoft.com/office/drawing/2014/main" id="{BC1DF189-6F2F-4C21-88CC-C82D3D0D147B}"/>
              </a:ext>
            </a:extLst>
          </p:cNvPr>
          <p:cNvSpPr>
            <a:spLocks noGrp="1"/>
          </p:cNvSpPr>
          <p:nvPr>
            <p:ph type="body" sz="quarter" idx="25"/>
          </p:nvPr>
        </p:nvSpPr>
        <p:spPr>
          <a:xfrm>
            <a:off x="5922254" y="4669107"/>
            <a:ext cx="5433204" cy="365125"/>
          </a:xfrm>
        </p:spPr>
        <p:txBody>
          <a:bodyPr vert="horz" lIns="91440" tIns="45720" rIns="91440" bIns="45720" rtlCol="0" anchor="t">
            <a:normAutofit lnSpcReduction="10000"/>
          </a:bodyPr>
          <a:lstStyle/>
          <a:p>
            <a:r>
              <a:rPr lang="en-ZA" noProof="1"/>
              <a:t>RESEARCH</a:t>
            </a:r>
          </a:p>
        </p:txBody>
      </p:sp>
      <p:sp>
        <p:nvSpPr>
          <p:cNvPr id="5" name="Text Placeholder 4">
            <a:extLst>
              <a:ext uri="{FF2B5EF4-FFF2-40B4-BE49-F238E27FC236}">
                <a16:creationId xmlns:a16="http://schemas.microsoft.com/office/drawing/2014/main" id="{06E82690-B145-4D4F-B2D1-0B2A8C50FD71}"/>
              </a:ext>
            </a:extLst>
          </p:cNvPr>
          <p:cNvSpPr>
            <a:spLocks noGrp="1"/>
          </p:cNvSpPr>
          <p:nvPr>
            <p:ph type="body" sz="quarter" idx="26"/>
          </p:nvPr>
        </p:nvSpPr>
        <p:spPr>
          <a:xfrm>
            <a:off x="5921828" y="4998532"/>
            <a:ext cx="5431971" cy="557950"/>
          </a:xfrm>
        </p:spPr>
        <p:txBody>
          <a:bodyPr>
            <a:normAutofit/>
          </a:bodyPr>
          <a:lstStyle/>
          <a:p>
            <a:r>
              <a:rPr lang="en-ZA" noProof="1"/>
              <a:t>Minimalist and easy to use </a:t>
            </a:r>
          </a:p>
        </p:txBody>
      </p:sp>
      <p:sp>
        <p:nvSpPr>
          <p:cNvPr id="32" name="Date Placeholder 31">
            <a:extLst>
              <a:ext uri="{FF2B5EF4-FFF2-40B4-BE49-F238E27FC236}">
                <a16:creationId xmlns:a16="http://schemas.microsoft.com/office/drawing/2014/main" id="{D5DB19F8-B538-4965-BA90-ED372B99F5DC}"/>
              </a:ext>
            </a:extLst>
          </p:cNvPr>
          <p:cNvSpPr>
            <a:spLocks noGrp="1"/>
          </p:cNvSpPr>
          <p:nvPr>
            <p:ph type="dt" sz="half" idx="20"/>
          </p:nvPr>
        </p:nvSpPr>
        <p:spPr>
          <a:xfrm>
            <a:off x="5919680" y="6356350"/>
            <a:ext cx="947516" cy="365125"/>
          </a:xfrm>
        </p:spPr>
        <p:txBody>
          <a:bodyPr/>
          <a:lstStyle/>
          <a:p>
            <a:r>
              <a:rPr lang="en-US" dirty="0"/>
              <a:t>20XX</a:t>
            </a:r>
          </a:p>
        </p:txBody>
      </p:sp>
      <p:sp>
        <p:nvSpPr>
          <p:cNvPr id="3" name="Footer Placeholder 2">
            <a:extLst>
              <a:ext uri="{FF2B5EF4-FFF2-40B4-BE49-F238E27FC236}">
                <a16:creationId xmlns:a16="http://schemas.microsoft.com/office/drawing/2014/main" id="{005C44B1-BA82-483C-BD91-F89067442F9E}"/>
              </a:ext>
            </a:extLst>
          </p:cNvPr>
          <p:cNvSpPr>
            <a:spLocks noGrp="1"/>
          </p:cNvSpPr>
          <p:nvPr>
            <p:ph type="ftr" sz="quarter" idx="21"/>
          </p:nvPr>
        </p:nvSpPr>
        <p:spPr>
          <a:xfrm>
            <a:off x="7161955" y="6356350"/>
            <a:ext cx="3243942" cy="365125"/>
          </a:xfrm>
        </p:spPr>
        <p:txBody>
          <a:bodyPr/>
          <a:lstStyle/>
          <a:p>
            <a:r>
              <a:rPr lang="en-ZA" dirty="0"/>
              <a:t>Pitch Deck</a:t>
            </a:r>
          </a:p>
        </p:txBody>
      </p:sp>
      <p:sp>
        <p:nvSpPr>
          <p:cNvPr id="4" name="Slide Number Placeholder 3">
            <a:extLst>
              <a:ext uri="{FF2B5EF4-FFF2-40B4-BE49-F238E27FC236}">
                <a16:creationId xmlns:a16="http://schemas.microsoft.com/office/drawing/2014/main" id="{79ED4A67-3A46-4F54-A12A-EAE1B53E6457}"/>
              </a:ext>
            </a:extLst>
          </p:cNvPr>
          <p:cNvSpPr>
            <a:spLocks noGrp="1"/>
          </p:cNvSpPr>
          <p:nvPr>
            <p:ph type="sldNum" sz="quarter" idx="22"/>
          </p:nvPr>
        </p:nvSpPr>
        <p:spPr>
          <a:xfrm>
            <a:off x="10700656" y="6356350"/>
            <a:ext cx="653143" cy="365125"/>
          </a:xfrm>
        </p:spPr>
        <p:txBody>
          <a:bodyPr/>
          <a:lstStyle/>
          <a:p>
            <a:fld id="{19B51A1E-902D-48AF-9020-955120F399B6}" type="slidenum">
              <a:rPr lang="en-ZA" smtClean="0"/>
              <a:pPr/>
              <a:t>8</a:t>
            </a:fld>
            <a:endParaRPr lang="en-ZA" dirty="0"/>
          </a:p>
        </p:txBody>
      </p:sp>
    </p:spTree>
    <p:extLst>
      <p:ext uri="{BB962C8B-B14F-4D97-AF65-F5344CB8AC3E}">
        <p14:creationId xmlns:p14="http://schemas.microsoft.com/office/powerpoint/2010/main" val="20693930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885156" y="892177"/>
            <a:ext cx="8421688" cy="1325563"/>
          </a:xfrm>
        </p:spPr>
        <p:txBody>
          <a:bodyPr/>
          <a:lstStyle/>
          <a:p>
            <a:r>
              <a:rPr lang="en-US" dirty="0"/>
              <a:t>MARKET OVERVIEW</a:t>
            </a:r>
          </a:p>
        </p:txBody>
      </p:sp>
      <p:sp>
        <p:nvSpPr>
          <p:cNvPr id="4" name="Text Placeholder 3">
            <a:extLst>
              <a:ext uri="{FF2B5EF4-FFF2-40B4-BE49-F238E27FC236}">
                <a16:creationId xmlns:a16="http://schemas.microsoft.com/office/drawing/2014/main" id="{A112B089-A8F9-45B1-BE6E-EAC10163F082}"/>
              </a:ext>
            </a:extLst>
          </p:cNvPr>
          <p:cNvSpPr>
            <a:spLocks noGrp="1"/>
          </p:cNvSpPr>
          <p:nvPr>
            <p:ph type="body" idx="1"/>
          </p:nvPr>
        </p:nvSpPr>
        <p:spPr>
          <a:xfrm>
            <a:off x="1243104" y="2776936"/>
            <a:ext cx="2882475" cy="823912"/>
          </a:xfrm>
        </p:spPr>
        <p:txBody>
          <a:bodyPr/>
          <a:lstStyle/>
          <a:p>
            <a:r>
              <a:rPr lang="en-ZA" dirty="0"/>
              <a:t>$3 Billion</a:t>
            </a:r>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sz="half" idx="2"/>
          </p:nvPr>
        </p:nvSpPr>
        <p:spPr>
          <a:xfrm>
            <a:off x="1243104" y="3834606"/>
            <a:ext cx="2882475" cy="1997867"/>
          </a:xfrm>
        </p:spPr>
        <p:txBody>
          <a:bodyPr vert="horz" lIns="91440" tIns="45720" rIns="91440" bIns="45720" rtlCol="0" anchor="t">
            <a:normAutofit/>
          </a:bodyPr>
          <a:lstStyle/>
          <a:p>
            <a:r>
              <a:rPr lang="en-US" noProof="1"/>
              <a:t>Freedom to invent</a:t>
            </a:r>
            <a:endParaRPr lang="en-US" dirty="0"/>
          </a:p>
          <a:p>
            <a:r>
              <a:rPr lang="en-ZA" noProof="1"/>
              <a:t>Selectively inclusive market</a:t>
            </a:r>
          </a:p>
          <a:p>
            <a:r>
              <a:rPr lang="en-ZA" noProof="1"/>
              <a:t>Serviceable available market</a:t>
            </a:r>
          </a:p>
          <a:p>
            <a:endParaRPr lang="en-ZA" noProof="1"/>
          </a:p>
        </p:txBody>
      </p:sp>
      <p:sp>
        <p:nvSpPr>
          <p:cNvPr id="6" name="Text Placeholder 5">
            <a:extLst>
              <a:ext uri="{FF2B5EF4-FFF2-40B4-BE49-F238E27FC236}">
                <a16:creationId xmlns:a16="http://schemas.microsoft.com/office/drawing/2014/main" id="{0FE22F9B-4BF8-41DC-8F1C-836B546E59AD}"/>
              </a:ext>
            </a:extLst>
          </p:cNvPr>
          <p:cNvSpPr>
            <a:spLocks noGrp="1"/>
          </p:cNvSpPr>
          <p:nvPr>
            <p:ph type="body" sz="quarter" idx="3"/>
          </p:nvPr>
        </p:nvSpPr>
        <p:spPr>
          <a:xfrm>
            <a:off x="4647665" y="2776936"/>
            <a:ext cx="2896671" cy="823912"/>
          </a:xfrm>
        </p:spPr>
        <p:txBody>
          <a:bodyPr/>
          <a:lstStyle/>
          <a:p>
            <a:r>
              <a:rPr lang="en-ZA" dirty="0"/>
              <a:t>$1 Billion</a:t>
            </a:r>
          </a:p>
        </p:txBody>
      </p:sp>
      <p:sp>
        <p:nvSpPr>
          <p:cNvPr id="3" name="Text Placeholder 2">
            <a:extLst>
              <a:ext uri="{FF2B5EF4-FFF2-40B4-BE49-F238E27FC236}">
                <a16:creationId xmlns:a16="http://schemas.microsoft.com/office/drawing/2014/main" id="{D5E1C399-8F48-44F5-9461-3C89866D4CE1}"/>
              </a:ext>
            </a:extLst>
          </p:cNvPr>
          <p:cNvSpPr>
            <a:spLocks noGrp="1"/>
          </p:cNvSpPr>
          <p:nvPr>
            <p:ph sz="quarter" idx="4"/>
          </p:nvPr>
        </p:nvSpPr>
        <p:spPr>
          <a:xfrm>
            <a:off x="4647665" y="3834606"/>
            <a:ext cx="2896671" cy="1997867"/>
          </a:xfrm>
        </p:spPr>
        <p:txBody>
          <a:bodyPr/>
          <a:lstStyle/>
          <a:p>
            <a:r>
              <a:rPr lang="en-ZA" dirty="0"/>
              <a:t>Opportunity to build</a:t>
            </a:r>
          </a:p>
          <a:p>
            <a:r>
              <a:rPr lang="en-ZA" dirty="0"/>
              <a:t>Fully inclusive market</a:t>
            </a:r>
          </a:p>
          <a:p>
            <a:r>
              <a:rPr lang="en-ZA" dirty="0"/>
              <a:t>Total addressable market</a:t>
            </a:r>
          </a:p>
        </p:txBody>
      </p:sp>
      <p:sp>
        <p:nvSpPr>
          <p:cNvPr id="5" name="Content Placeholder 4">
            <a:extLst>
              <a:ext uri="{FF2B5EF4-FFF2-40B4-BE49-F238E27FC236}">
                <a16:creationId xmlns:a16="http://schemas.microsoft.com/office/drawing/2014/main" id="{CF515C5D-2CDB-4E66-B2B8-1451BC44247F}"/>
              </a:ext>
            </a:extLst>
          </p:cNvPr>
          <p:cNvSpPr>
            <a:spLocks noGrp="1"/>
          </p:cNvSpPr>
          <p:nvPr>
            <p:ph type="body" idx="13"/>
          </p:nvPr>
        </p:nvSpPr>
        <p:spPr>
          <a:xfrm>
            <a:off x="8066421" y="2776936"/>
            <a:ext cx="2882475" cy="823912"/>
          </a:xfrm>
        </p:spPr>
        <p:txBody>
          <a:bodyPr vert="horz" lIns="91440" tIns="45720" rIns="91440" bIns="45720" rtlCol="0" anchor="b">
            <a:normAutofit/>
          </a:bodyPr>
          <a:lstStyle/>
          <a:p>
            <a:r>
              <a:rPr lang="en-ZA" dirty="0"/>
              <a:t>$2 Billion</a:t>
            </a:r>
          </a:p>
        </p:txBody>
      </p:sp>
      <p:sp>
        <p:nvSpPr>
          <p:cNvPr id="8" name="Text Placeholder 7">
            <a:extLst>
              <a:ext uri="{FF2B5EF4-FFF2-40B4-BE49-F238E27FC236}">
                <a16:creationId xmlns:a16="http://schemas.microsoft.com/office/drawing/2014/main" id="{E92B9716-8D44-4864-8986-720957B34362}"/>
              </a:ext>
            </a:extLst>
          </p:cNvPr>
          <p:cNvSpPr>
            <a:spLocks noGrp="1"/>
          </p:cNvSpPr>
          <p:nvPr>
            <p:ph sz="half" idx="14"/>
          </p:nvPr>
        </p:nvSpPr>
        <p:spPr>
          <a:xfrm>
            <a:off x="8066421" y="3834606"/>
            <a:ext cx="2882475" cy="1997867"/>
          </a:xfrm>
        </p:spPr>
        <p:txBody>
          <a:bodyPr/>
          <a:lstStyle/>
          <a:p>
            <a:r>
              <a:rPr lang="en-ZA" noProof="1"/>
              <a:t>Few competitors</a:t>
            </a:r>
          </a:p>
          <a:p>
            <a:r>
              <a:rPr lang="en-ZA" noProof="1"/>
              <a:t>Specifically targeted market</a:t>
            </a:r>
          </a:p>
          <a:p>
            <a:r>
              <a:rPr lang="en-ZA" noProof="1"/>
              <a:t>Serviceable obtainable market</a:t>
            </a:r>
            <a:endParaRPr lang="en-ZA" dirty="0"/>
          </a:p>
          <a:p>
            <a:endParaRPr lang="en-US" dirty="0"/>
          </a:p>
        </p:txBody>
      </p:sp>
      <p:sp>
        <p:nvSpPr>
          <p:cNvPr id="9" name="Date Placeholder 8">
            <a:extLst>
              <a:ext uri="{FF2B5EF4-FFF2-40B4-BE49-F238E27FC236}">
                <a16:creationId xmlns:a16="http://schemas.microsoft.com/office/drawing/2014/main" id="{7B78F7A0-88C5-4940-B21C-099F472F39F9}"/>
              </a:ext>
            </a:extLst>
          </p:cNvPr>
          <p:cNvSpPr>
            <a:spLocks noGrp="1"/>
          </p:cNvSpPr>
          <p:nvPr>
            <p:ph type="dt" sz="half" idx="10"/>
          </p:nvPr>
        </p:nvSpPr>
        <p:spPr>
          <a:xfrm>
            <a:off x="838200" y="6356350"/>
            <a:ext cx="2743200" cy="365125"/>
          </a:xfrm>
        </p:spPr>
        <p:txBody>
          <a:bodyPr/>
          <a:lstStyle/>
          <a:p>
            <a:r>
              <a:rPr lang="en-US" dirty="0"/>
              <a:t>20XX</a:t>
            </a:r>
          </a:p>
        </p:txBody>
      </p:sp>
      <p:sp>
        <p:nvSpPr>
          <p:cNvPr id="10" name="Footer Placeholder 9">
            <a:extLst>
              <a:ext uri="{FF2B5EF4-FFF2-40B4-BE49-F238E27FC236}">
                <a16:creationId xmlns:a16="http://schemas.microsoft.com/office/drawing/2014/main" id="{D2186069-FC8E-433D-9BB4-942220CE8CFB}"/>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9</a:t>
            </a:fld>
            <a:endParaRPr lang="en-US" dirty="0"/>
          </a:p>
        </p:txBody>
      </p:sp>
    </p:spTree>
    <p:extLst>
      <p:ext uri="{BB962C8B-B14F-4D97-AF65-F5344CB8AC3E}">
        <p14:creationId xmlns:p14="http://schemas.microsoft.com/office/powerpoint/2010/main" val="2121178069"/>
      </p:ext>
    </p:extLst>
  </p:cSld>
  <p:clrMapOvr>
    <a:masterClrMapping/>
  </p:clrMapOvr>
</p:sld>
</file>

<file path=ppt/theme/theme1.xml><?xml version="1.0" encoding="utf-8"?>
<a:theme xmlns:a="http://schemas.openxmlformats.org/drawingml/2006/main" name="Monoline">
  <a:themeElements>
    <a:clrScheme name="Custom 167">
      <a:dk1>
        <a:sysClr val="windowText" lastClr="000000"/>
      </a:dk1>
      <a:lt1>
        <a:sysClr val="window" lastClr="FFFFFF"/>
      </a:lt1>
      <a:dk2>
        <a:srgbClr val="44546A"/>
      </a:dk2>
      <a:lt2>
        <a:srgbClr val="E7E6E6"/>
      </a:lt2>
      <a:accent1>
        <a:srgbClr val="FBF4EF"/>
      </a:accent1>
      <a:accent2>
        <a:srgbClr val="F7F6F3"/>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light pitch_tm56180624_Win32_LW_SL_v3" id="{5A4404DB-4ECC-4373-8C35-B428B8CCB737}" vid="{DB02F28E-0C23-47F0-A348-62748A79E20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42BC90D6-94CF-42F7-AAC4-9CF6824C54D5}">
  <ds:schemaRefs>
    <ds:schemaRef ds:uri="http://schemas.microsoft.com/sharepoint/v3/contenttype/forms"/>
  </ds:schemaRefs>
</ds:datastoreItem>
</file>

<file path=customXml/itemProps2.xml><?xml version="1.0" encoding="utf-8"?>
<ds:datastoreItem xmlns:ds="http://schemas.openxmlformats.org/officeDocument/2006/customXml" ds:itemID="{64CF2EF3-001F-4BE9-81B3-86ECBBF9425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F97B18F-50BC-4F30-8373-93489E845F83}">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Minimalist light sales pitch</Template>
  <TotalTime>14</TotalTime>
  <Words>897</Words>
  <Application>Microsoft Office PowerPoint</Application>
  <PresentationFormat>Widescreen</PresentationFormat>
  <Paragraphs>305</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Tenorite</vt:lpstr>
      <vt:lpstr>Monoline</vt:lpstr>
      <vt:lpstr>FAKE NEWS CLASSIFIER PROJECT</vt:lpstr>
      <vt:lpstr>ABOUT Fake news</vt:lpstr>
      <vt:lpstr>PROBLEM</vt:lpstr>
      <vt:lpstr>SOLUTION</vt:lpstr>
      <vt:lpstr>PRODUCT OVERVIEW</vt:lpstr>
      <vt:lpstr>PRODUCT BENEFITS</vt:lpstr>
      <vt:lpstr>COMPANY OVERVIEW</vt:lpstr>
      <vt:lpstr>BUSINESS MODEL</vt:lpstr>
      <vt:lpstr>MARKET OVERVIEW</vt:lpstr>
      <vt:lpstr>Market comparison</vt:lpstr>
      <vt:lpstr>OUR COMPETITION</vt:lpstr>
      <vt:lpstr>Our competition  </vt:lpstr>
      <vt:lpstr>Growth strategy</vt:lpstr>
      <vt:lpstr>TRACTION</vt:lpstr>
      <vt:lpstr>TWO-YEAR ACTION PLAN</vt:lpstr>
      <vt:lpstr>FINANCIALS</vt:lpstr>
      <vt:lpstr>MEET THE TEAM</vt:lpstr>
      <vt:lpstr>MEET THE TEAM  </vt:lpstr>
      <vt:lpstr>FUNDING</vt:lpstr>
      <vt:lpstr>SUMMARY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FAKE NEWS CLASSIFIER PROJECT</dc:title>
  <dc:creator>Dilip Kumar</dc:creator>
  <cp:lastModifiedBy>Dilip Kumar</cp:lastModifiedBy>
  <cp:revision>1</cp:revision>
  <dcterms:created xsi:type="dcterms:W3CDTF">2021-09-03T19:42:27Z</dcterms:created>
  <dcterms:modified xsi:type="dcterms:W3CDTF">2021-09-03T19:56:53Z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