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5"/>
  </p:notesMasterIdLst>
  <p:sldIdLst>
    <p:sldId id="316" r:id="rId5"/>
    <p:sldId id="310" r:id="rId6"/>
    <p:sldId id="311" r:id="rId7"/>
    <p:sldId id="312" r:id="rId8"/>
    <p:sldId id="317" r:id="rId9"/>
    <p:sldId id="295" r:id="rId10"/>
    <p:sldId id="318" r:id="rId11"/>
    <p:sldId id="319" r:id="rId12"/>
    <p:sldId id="313" r:id="rId13"/>
    <p:sldId id="303" r:id="rId14"/>
    <p:sldId id="320" r:id="rId15"/>
    <p:sldId id="321" r:id="rId16"/>
    <p:sldId id="322" r:id="rId17"/>
    <p:sldId id="323" r:id="rId18"/>
    <p:sldId id="324" r:id="rId19"/>
    <p:sldId id="325" r:id="rId20"/>
    <p:sldId id="326" r:id="rId21"/>
    <p:sldId id="327" r:id="rId22"/>
    <p:sldId id="315" r:id="rId23"/>
    <p:sldId id="30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DBA1F2E8-E201-42F3-807F-69B1D1EC548C}">
          <p14:sldIdLst>
            <p14:sldId id="316"/>
            <p14:sldId id="310"/>
            <p14:sldId id="311"/>
          </p14:sldIdLst>
        </p14:section>
        <p14:section name="Data Collection" id="{E53A3617-D97C-4CBD-95F9-F020E6F6C0D2}">
          <p14:sldIdLst>
            <p14:sldId id="312"/>
            <p14:sldId id="317"/>
            <p14:sldId id="295"/>
            <p14:sldId id="318"/>
          </p14:sldIdLst>
        </p14:section>
        <p14:section name="Pre- Processing data with NLP" id="{4F1DF52A-7268-49C2-8254-583F125AE1BC}">
          <p14:sldIdLst>
            <p14:sldId id="319"/>
            <p14:sldId id="313"/>
            <p14:sldId id="303"/>
            <p14:sldId id="320"/>
            <p14:sldId id="321"/>
            <p14:sldId id="322"/>
          </p14:sldIdLst>
        </p14:section>
        <p14:section name="Model/s Development and Evaluation" id="{E83816A0-6C28-4AD0-B232-C069E292CAEE}">
          <p14:sldIdLst>
            <p14:sldId id="323"/>
            <p14:sldId id="324"/>
            <p14:sldId id="325"/>
            <p14:sldId id="326"/>
            <p14:sldId id="327"/>
            <p14:sldId id="315"/>
            <p14:sldId id="30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ip Kumar" initials="DK" lastIdx="2" clrIdx="0">
    <p:extLst>
      <p:ext uri="{19B8F6BF-5375-455C-9EA6-DF929625EA0E}">
        <p15:presenceInfo xmlns:p15="http://schemas.microsoft.com/office/powerpoint/2012/main" userId="71104c8626c124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5226" autoAdjust="0"/>
  </p:normalViewPr>
  <p:slideViewPr>
    <p:cSldViewPr snapToGrid="0">
      <p:cViewPr>
        <p:scale>
          <a:sx n="100" d="100"/>
          <a:sy n="100" d="100"/>
        </p:scale>
        <p:origin x="1092" y="408"/>
      </p:cViewPr>
      <p:guideLst/>
    </p:cSldViewPr>
  </p:slideViewPr>
  <p:outlineViewPr>
    <p:cViewPr>
      <p:scale>
        <a:sx n="33" d="100"/>
        <a:sy n="33" d="100"/>
      </p:scale>
      <p:origin x="0" y="-31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1"/>
        </a:solidFill>
        <a:ln>
          <a:solidFill>
            <a:schemeClr val="accent1"/>
          </a:solidFill>
        </a:ln>
      </dgm:spPr>
      <dgm:t>
        <a:bodyPr/>
        <a:lstStyle/>
        <a:p>
          <a:r>
            <a:rPr lang="en-US" dirty="0"/>
            <a:t>Step1</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b="0" i="0" u="none" dirty="0"/>
            <a:t>Converting all the strings into lower case</a:t>
          </a:r>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a:solidFill>
          <a:schemeClr val="accent5"/>
        </a:solidFill>
        <a:ln>
          <a:solidFill>
            <a:schemeClr val="accent5"/>
          </a:solidFill>
        </a:ln>
      </dgm:spPr>
      <dgm:t>
        <a:bodyPr/>
        <a:lstStyle/>
        <a:p>
          <a:r>
            <a:rPr lang="en-US" dirty="0"/>
            <a:t>Step2</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b="0" i="0" u="none" dirty="0"/>
            <a:t>Converting all the email address present in the reviews as “email address”.</a:t>
          </a:r>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3"/>
        </a:solidFill>
        <a:ln>
          <a:solidFill>
            <a:schemeClr val="accent3"/>
          </a:solidFill>
        </a:ln>
      </dgm:spPr>
      <dgm:t>
        <a:bodyPr/>
        <a:lstStyle/>
        <a:p>
          <a:r>
            <a:rPr lang="en-US" dirty="0"/>
            <a:t>Step3</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a:t>Converting all the currency present in the reviews as “dollars”.</a:t>
          </a:r>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5EDA317F-AB2E-47DE-BA46-16FA60C3C561}">
      <dgm:prSet phldrT="[Text]"/>
      <dgm:spPr>
        <a:solidFill>
          <a:schemeClr val="accent4"/>
        </a:solidFill>
        <a:ln>
          <a:solidFill>
            <a:schemeClr val="accent4"/>
          </a:solidFill>
        </a:ln>
      </dgm:spPr>
      <dgm:t>
        <a:bodyPr/>
        <a:lstStyle/>
        <a:p>
          <a:r>
            <a:rPr lang="en-US" dirty="0"/>
            <a:t>Step4</a:t>
          </a:r>
        </a:p>
      </dgm:t>
    </dgm:pt>
    <dgm:pt modelId="{775EBB35-E8CF-4A14-B0A8-45A53D65E711}" type="parTrans" cxnId="{7B8F902E-4BA3-41AA-9991-54805A6B93DE}">
      <dgm:prSet/>
      <dgm:spPr/>
      <dgm:t>
        <a:bodyPr/>
        <a:lstStyle/>
        <a:p>
          <a:endParaRPr lang="en-US"/>
        </a:p>
      </dgm:t>
    </dgm:pt>
    <dgm:pt modelId="{A75B061E-69EA-487C-8330-1430DA0F139D}" type="sibTrans" cxnId="{7B8F902E-4BA3-41AA-9991-54805A6B93DE}">
      <dgm:prSet/>
      <dgm:spPr/>
      <dgm:t>
        <a:bodyPr/>
        <a:lstStyle/>
        <a:p>
          <a:endParaRPr lang="en-US"/>
        </a:p>
      </dgm:t>
    </dgm:pt>
    <dgm:pt modelId="{F757DBC8-3670-4122-937A-47DB91C0F3FE}">
      <dgm:prSet phldrT="[Text]"/>
      <dgm:spPr/>
      <dgm:t>
        <a:bodyPr/>
        <a:lstStyle/>
        <a:p>
          <a:r>
            <a:rPr lang="en-US" b="0" i="0" u="none" dirty="0"/>
            <a:t>Converting all phone numbers present in the reviews as “phonenumber”.</a:t>
          </a:r>
          <a:endParaRPr lang="en-US" dirty="0"/>
        </a:p>
      </dgm:t>
    </dgm:pt>
    <dgm:pt modelId="{8F483F27-8D97-48E5-9210-1B448F1CE277}" type="parTrans" cxnId="{8A3D4B73-3658-4A4C-9DFE-F59E22A79482}">
      <dgm:prSet/>
      <dgm:spPr/>
      <dgm:t>
        <a:bodyPr/>
        <a:lstStyle/>
        <a:p>
          <a:endParaRPr lang="en-US"/>
        </a:p>
      </dgm:t>
    </dgm:pt>
    <dgm:pt modelId="{A46A41DD-2CA4-4800-8F85-546ABB24ED07}" type="sibTrans" cxnId="{8A3D4B73-3658-4A4C-9DFE-F59E22A79482}">
      <dgm:prSet/>
      <dgm:spPr/>
      <dgm:t>
        <a:bodyPr/>
        <a:lstStyle/>
        <a:p>
          <a:endParaRPr lang="en-US"/>
        </a:p>
      </dgm:t>
    </dgm:pt>
    <dgm:pt modelId="{50F145FF-1B4A-4E07-9ABB-76FFB199D5FD}">
      <dgm:prSet/>
      <dgm:spPr/>
      <dgm:t>
        <a:bodyPr/>
        <a:lstStyle/>
        <a:p>
          <a:endParaRPr lang="en-US" dirty="0"/>
        </a:p>
      </dgm:t>
    </dgm:pt>
    <dgm:pt modelId="{D61F354C-F1F3-44E1-8FA0-A874E08A90B0}" type="parTrans" cxnId="{57A314E4-6E73-4100-AE2F-B6B1DCF0BA26}">
      <dgm:prSet/>
      <dgm:spPr/>
      <dgm:t>
        <a:bodyPr/>
        <a:lstStyle/>
        <a:p>
          <a:endParaRPr lang="en-US"/>
        </a:p>
      </dgm:t>
    </dgm:pt>
    <dgm:pt modelId="{0F3C59C2-16F8-4B1B-9CE4-B88B76F2A35E}" type="sibTrans" cxnId="{57A314E4-6E73-4100-AE2F-B6B1DCF0BA26}">
      <dgm:prSet/>
      <dgm:spPr/>
      <dgm:t>
        <a:bodyPr/>
        <a:lstStyle/>
        <a:p>
          <a:endParaRPr lang="en-US"/>
        </a:p>
      </dgm:t>
    </dgm:pt>
    <dgm:pt modelId="{4ABC8B09-04D6-410A-B33B-7083EDBBC3E5}">
      <dgm:prSet phldrT="[Text]"/>
      <dgm:spPr/>
      <dgm:t>
        <a:bodyPr/>
        <a:lstStyle/>
        <a:p>
          <a:r>
            <a:rPr lang="en-US" dirty="0"/>
            <a:t>Step5</a:t>
          </a:r>
          <a:r>
            <a:rPr lang="en-US" b="0" i="0" u="none" dirty="0"/>
            <a:t> </a:t>
          </a:r>
          <a:endParaRPr lang="en-US" dirty="0"/>
        </a:p>
      </dgm:t>
    </dgm:pt>
    <dgm:pt modelId="{9A49C2E2-9D16-4EEE-89AC-197B6C7B70F5}" type="parTrans" cxnId="{8E5B7744-E90A-413C-BF68-8E4023D95F6E}">
      <dgm:prSet/>
      <dgm:spPr/>
      <dgm:t>
        <a:bodyPr/>
        <a:lstStyle/>
        <a:p>
          <a:endParaRPr lang="en-US"/>
        </a:p>
      </dgm:t>
    </dgm:pt>
    <dgm:pt modelId="{1F57F171-4DB2-40BC-B40E-1217D4A48BCB}" type="sibTrans" cxnId="{8E5B7744-E90A-413C-BF68-8E4023D95F6E}">
      <dgm:prSet/>
      <dgm:spPr/>
      <dgm:t>
        <a:bodyPr/>
        <a:lstStyle/>
        <a:p>
          <a:endParaRPr lang="en-US"/>
        </a:p>
      </dgm:t>
    </dgm:pt>
    <dgm:pt modelId="{A698A6DB-E816-48EA-A973-9B34CCB1F3C2}">
      <dgm:prSet phldrT="[Text]"/>
      <dgm:spPr/>
      <dgm:t>
        <a:bodyPr/>
        <a:lstStyle/>
        <a:p>
          <a:r>
            <a:rPr lang="en-US" b="0" i="0" u="none" dirty="0"/>
            <a:t>Removed all punctuations and stop words and lemawords from the reviews.</a:t>
          </a:r>
          <a:endParaRPr lang="en-US" dirty="0"/>
        </a:p>
      </dgm:t>
    </dgm:pt>
    <dgm:pt modelId="{5E2EA396-40D6-49E2-AEAD-44E668F86E4D}" type="parTrans" cxnId="{4065AA7A-DDDB-4BB6-96B9-AE186EDB8D37}">
      <dgm:prSet/>
      <dgm:spPr/>
      <dgm:t>
        <a:bodyPr/>
        <a:lstStyle/>
        <a:p>
          <a:endParaRPr lang="en-US"/>
        </a:p>
      </dgm:t>
    </dgm:pt>
    <dgm:pt modelId="{F2A542AE-4D65-4C87-A147-A665AC7C0369}" type="sibTrans" cxnId="{4065AA7A-DDDB-4BB6-96B9-AE186EDB8D37}">
      <dgm:prSet/>
      <dgm:spPr/>
      <dgm:t>
        <a:bodyPr/>
        <a:lstStyle/>
        <a:p>
          <a:endParaRPr lang="en-US"/>
        </a:p>
      </dgm:t>
    </dgm:pt>
    <dgm:pt modelId="{F5CEF079-1403-4593-BC5C-4FD5B51E7EBD}">
      <dgm:prSet phldrT="[Text]"/>
      <dgm:spPr/>
      <dgm:t>
        <a:bodyPr/>
        <a:lstStyle/>
        <a:p>
          <a:r>
            <a:rPr lang="en-US" b="0" i="0" u="none" dirty="0"/>
            <a:t>Have converted all the number present in the reviews as “number”.</a:t>
          </a:r>
        </a:p>
      </dgm:t>
    </dgm:pt>
    <dgm:pt modelId="{9AD6AE2C-DB4D-413F-9FA7-91C3259ED9B0}" type="parTrans" cxnId="{215E2DDE-55B6-44DB-B4CC-7EAEA1BFFFC7}">
      <dgm:prSet/>
      <dgm:spPr/>
      <dgm:t>
        <a:bodyPr/>
        <a:lstStyle/>
        <a:p>
          <a:endParaRPr lang="en-US"/>
        </a:p>
      </dgm:t>
    </dgm:pt>
    <dgm:pt modelId="{8FFD1775-1BB1-4522-A866-4472E4A0DA47}" type="sibTrans" cxnId="{215E2DDE-55B6-44DB-B4CC-7EAEA1BFFFC7}">
      <dgm:prSet/>
      <dgm:spPr/>
      <dgm:t>
        <a:bodyPr/>
        <a:lstStyle/>
        <a:p>
          <a:endParaRPr lang="en-US"/>
        </a:p>
      </dgm:t>
    </dgm:pt>
    <dgm:pt modelId="{8D738095-0A02-4F22-A179-7588DBED6D74}">
      <dgm:prSet phldrT="[Text]"/>
      <dgm:spPr/>
      <dgm:t>
        <a:bodyPr/>
        <a:lstStyle/>
        <a:p>
          <a:endParaRPr lang="en-US" dirty="0"/>
        </a:p>
      </dgm:t>
    </dgm:pt>
    <dgm:pt modelId="{E55491BD-8DE2-4E22-BEE0-DD40D0C7EF05}" type="parTrans" cxnId="{BF9A95FB-83D9-4FFF-89E6-2EB773A66AB5}">
      <dgm:prSet/>
      <dgm:spPr/>
      <dgm:t>
        <a:bodyPr/>
        <a:lstStyle/>
        <a:p>
          <a:endParaRPr lang="en-US"/>
        </a:p>
      </dgm:t>
    </dgm:pt>
    <dgm:pt modelId="{A7C95CD0-4959-4160-BC0F-DE1494BD11E6}" type="sibTrans" cxnId="{BF9A95FB-83D9-4FFF-89E6-2EB773A66AB5}">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1"/>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5"/>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3"/>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0B65942F-B336-42B6-A72B-DA6B6B07B79B}" type="pres">
      <dgm:prSet presAssocID="{9B090D9D-470E-46E2-AABB-0368A52481AA}" presName="space" presStyleCnt="0"/>
      <dgm:spPr/>
    </dgm:pt>
    <dgm:pt modelId="{1D5539F6-8B97-4801-8139-D49EE44FFF3E}" type="pres">
      <dgm:prSet presAssocID="{5EDA317F-AB2E-47DE-BA46-16FA60C3C561}" presName="composite" presStyleCnt="0"/>
      <dgm:spPr/>
    </dgm:pt>
    <dgm:pt modelId="{2377F551-4CF6-4656-B644-60A7FC1B0F64}" type="pres">
      <dgm:prSet presAssocID="{5EDA317F-AB2E-47DE-BA46-16FA60C3C561}" presName="L" presStyleLbl="solidFgAcc1" presStyleIdx="3" presStyleCnt="5">
        <dgm:presLayoutVars>
          <dgm:chMax val="0"/>
          <dgm:chPref val="0"/>
        </dgm:presLayoutVars>
      </dgm:prSet>
      <dgm:spPr>
        <a:ln>
          <a:solidFill>
            <a:schemeClr val="accent4"/>
          </a:solidFill>
        </a:ln>
      </dgm:spPr>
    </dgm:pt>
    <dgm:pt modelId="{69ED255C-64AC-4764-BC2C-7679ECCC9FE9}" type="pres">
      <dgm:prSet presAssocID="{5EDA317F-AB2E-47DE-BA46-16FA60C3C561}" presName="parTx" presStyleLbl="alignNode1" presStyleIdx="3" presStyleCnt="5">
        <dgm:presLayoutVars>
          <dgm:chMax val="0"/>
          <dgm:chPref val="0"/>
          <dgm:bulletEnabled val="1"/>
        </dgm:presLayoutVars>
      </dgm:prSet>
      <dgm:spPr/>
    </dgm:pt>
    <dgm:pt modelId="{1F1B09A6-DA7E-41D1-B8A6-E3B6E775E5C1}" type="pres">
      <dgm:prSet presAssocID="{5EDA317F-AB2E-47DE-BA46-16FA60C3C561}" presName="desTx" presStyleLbl="revTx" presStyleIdx="3" presStyleCnt="5">
        <dgm:presLayoutVars>
          <dgm:chMax val="0"/>
          <dgm:chPref val="0"/>
          <dgm:bulletEnabled val="1"/>
        </dgm:presLayoutVars>
      </dgm:prSet>
      <dgm:spPr/>
    </dgm:pt>
    <dgm:pt modelId="{89DACDC6-8676-47A4-A430-164754F46172}" type="pres">
      <dgm:prSet presAssocID="{5EDA317F-AB2E-47DE-BA46-16FA60C3C561}" presName="EmptyPlaceHolder" presStyleCnt="0"/>
      <dgm:spPr/>
    </dgm:pt>
    <dgm:pt modelId="{BEBD1FE6-4E0F-41A3-9B77-921688BFFAA3}" type="pres">
      <dgm:prSet presAssocID="{A75B061E-69EA-487C-8330-1430DA0F139D}" presName="space" presStyleCnt="0"/>
      <dgm:spPr/>
    </dgm:pt>
    <dgm:pt modelId="{41386031-2E43-4A14-BC89-3B23271389B7}" type="pres">
      <dgm:prSet presAssocID="{4ABC8B09-04D6-410A-B33B-7083EDBBC3E5}" presName="composite" presStyleCnt="0"/>
      <dgm:spPr/>
    </dgm:pt>
    <dgm:pt modelId="{E929BB33-109D-44C0-82CA-031B393E0B8B}" type="pres">
      <dgm:prSet presAssocID="{4ABC8B09-04D6-410A-B33B-7083EDBBC3E5}" presName="L" presStyleLbl="solidFgAcc1" presStyleIdx="4" presStyleCnt="5">
        <dgm:presLayoutVars>
          <dgm:chMax val="0"/>
          <dgm:chPref val="0"/>
        </dgm:presLayoutVars>
      </dgm:prSet>
      <dgm:spPr/>
    </dgm:pt>
    <dgm:pt modelId="{76DF1867-CEEA-418D-89E8-3F579207B88C}" type="pres">
      <dgm:prSet presAssocID="{4ABC8B09-04D6-410A-B33B-7083EDBBC3E5}" presName="parTx" presStyleLbl="alignNode1" presStyleIdx="4" presStyleCnt="5">
        <dgm:presLayoutVars>
          <dgm:chMax val="0"/>
          <dgm:chPref val="0"/>
          <dgm:bulletEnabled val="1"/>
        </dgm:presLayoutVars>
      </dgm:prSet>
      <dgm:spPr/>
    </dgm:pt>
    <dgm:pt modelId="{134D638A-EE43-4A34-925A-B546D1034C5A}" type="pres">
      <dgm:prSet presAssocID="{4ABC8B09-04D6-410A-B33B-7083EDBBC3E5}" presName="desTx" presStyleLbl="revTx" presStyleIdx="4" presStyleCnt="5">
        <dgm:presLayoutVars>
          <dgm:chMax val="0"/>
          <dgm:chPref val="0"/>
          <dgm:bulletEnabled val="1"/>
        </dgm:presLayoutVars>
      </dgm:prSet>
      <dgm:spPr/>
    </dgm:pt>
    <dgm:pt modelId="{E17DA4BD-6F19-4F01-8C51-71769787DB21}" type="pres">
      <dgm:prSet presAssocID="{4ABC8B09-04D6-410A-B33B-7083EDBBC3E5}" presName="EmptyPlaceHolder" presStyleCnt="0"/>
      <dgm:spPr/>
    </dgm:pt>
  </dgm:ptLst>
  <dgm:cxnLst>
    <dgm:cxn modelId="{2B9E3E0F-5AD8-4A94-B237-F3BC44AC5325}" type="presOf" srcId="{AACEAFD5-63CF-4AFC-B46F-BE086C5D447C}" destId="{CA3A6A4E-2D39-41D2-A6B1-B590D0C452D2}" srcOrd="0" destOrd="0" presId="urn:microsoft.com/office/officeart/2016/7/layout/AccentHomeChevronProcess"/>
    <dgm:cxn modelId="{7B8F902E-4BA3-41AA-9991-54805A6B93DE}" srcId="{55C0B14E-AEA6-48D3-A387-ED4A3A3BF840}" destId="{5EDA317F-AB2E-47DE-BA46-16FA60C3C561}" srcOrd="3" destOrd="0" parTransId="{775EBB35-E8CF-4A14-B0A8-45A53D65E711}" sibTransId="{A75B061E-69EA-487C-8330-1430DA0F139D}"/>
    <dgm:cxn modelId="{1300B730-534A-4DE5-934C-BCC76BF33971}" type="presOf" srcId="{5EDA317F-AB2E-47DE-BA46-16FA60C3C561}" destId="{69ED255C-64AC-4764-BC2C-7679ECCC9FE9}"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D0643A62-A027-4529-9E49-74178FB968A8}" type="presOf" srcId="{50F145FF-1B4A-4E07-9ABB-76FFB199D5FD}" destId="{810D7AA7-A541-4507-BE7F-36CCF210089F}" srcOrd="0" destOrd="1" presId="urn:microsoft.com/office/officeart/2016/7/layout/AccentHomeChevronProcess"/>
    <dgm:cxn modelId="{8E5B7744-E90A-413C-BF68-8E4023D95F6E}" srcId="{55C0B14E-AEA6-48D3-A387-ED4A3A3BF840}" destId="{4ABC8B09-04D6-410A-B33B-7083EDBBC3E5}" srcOrd="4" destOrd="0" parTransId="{9A49C2E2-9D16-4EEE-89AC-197B6C7B70F5}" sibTransId="{1F57F171-4DB2-40BC-B40E-1217D4A48BCB}"/>
    <dgm:cxn modelId="{55492768-9A5E-4F74-AC7C-959C5C24EFD3}" srcId="{55C0B14E-AEA6-48D3-A387-ED4A3A3BF840}" destId="{D07AD3FD-84FF-467E-9693-752776549C61}" srcOrd="1" destOrd="0" parTransId="{7B691773-F524-4FAD-A272-BDF0B0C4370A}" sibTransId="{A8C9B7A9-BC2A-4753-B7F0-F2E361D95520}"/>
    <dgm:cxn modelId="{48EEF84C-92C4-4D7F-AFD4-9B0F69543DC2}" type="presOf" srcId="{F757DBC8-3670-4122-937A-47DB91C0F3FE}" destId="{1F1B09A6-DA7E-41D1-B8A6-E3B6E775E5C1}"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8A3D4B73-3658-4A4C-9DFE-F59E22A79482}" srcId="{5EDA317F-AB2E-47DE-BA46-16FA60C3C561}" destId="{F757DBC8-3670-4122-937A-47DB91C0F3FE}" srcOrd="0" destOrd="0" parTransId="{8F483F27-8D97-48E5-9210-1B448F1CE277}" sibTransId="{A46A41DD-2CA4-4800-8F85-546ABB24ED07}"/>
    <dgm:cxn modelId="{219EA357-E48B-4A91-91A7-8282DFF10601}" type="presOf" srcId="{55C0B14E-AEA6-48D3-A387-ED4A3A3BF840}" destId="{594BF422-752C-42F3-A230-3D0E6AE9A886}" srcOrd="0" destOrd="0" presId="urn:microsoft.com/office/officeart/2016/7/layout/AccentHomeChevronProcess"/>
    <dgm:cxn modelId="{4065AA7A-DDDB-4BB6-96B9-AE186EDB8D37}" srcId="{4ABC8B09-04D6-410A-B33B-7083EDBBC3E5}" destId="{A698A6DB-E816-48EA-A973-9B34CCB1F3C2}" srcOrd="0" destOrd="0" parTransId="{5E2EA396-40D6-49E2-AEAD-44E668F86E4D}" sibTransId="{F2A542AE-4D65-4C87-A147-A665AC7C0369}"/>
    <dgm:cxn modelId="{7939E785-B854-4489-AD67-81066DCDAD50}" type="presOf" srcId="{A698A6DB-E816-48EA-A973-9B34CCB1F3C2}" destId="{134D638A-EE43-4A34-925A-B546D1034C5A}" srcOrd="0" destOrd="0" presId="urn:microsoft.com/office/officeart/2016/7/layout/AccentHomeChevronProcess"/>
    <dgm:cxn modelId="{ED7BEC88-7D29-4DD0-9C9F-C3B9E4F127C6}" type="presOf" srcId="{349299C9-846E-4827-813A-349CCCE20782}" destId="{810D7AA7-A541-4507-BE7F-36CCF210089F}" srcOrd="0" destOrd="0" presId="urn:microsoft.com/office/officeart/2016/7/layout/AccentHomeChevronProcess"/>
    <dgm:cxn modelId="{F2674C8A-D80C-4D70-92EB-E39262E2617E}" type="presOf" srcId="{4ABC8B09-04D6-410A-B33B-7083EDBBC3E5}" destId="{76DF1867-CEEA-418D-89E8-3F579207B88C}"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87EFA3AF-DDF5-491C-BAB4-D2223BBF8209}" type="presOf" srcId="{D07AD3FD-84FF-467E-9693-752776549C61}" destId="{6C46E586-0364-4C52-98F9-74A7ACD803D1}" srcOrd="0" destOrd="0" presId="urn:microsoft.com/office/officeart/2016/7/layout/AccentHomeChevronProcess"/>
    <dgm:cxn modelId="{573898BA-750F-47C5-A386-D49B35B7FE02}" type="presOf" srcId="{4A6BB192-9983-4F48-BBC5-6E384EED7EC5}" destId="{FD7B29F2-0D66-4B4B-BC8A-82DA2357530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BF6E9FCC-2FE1-415F-B01C-2A183305A7CD}" type="presOf" srcId="{5D70EFF5-8B31-4A1F-AE44-51E4CF0013EB}" destId="{5E07F9E4-149C-4A89-848F-4ABDD305F0C5}" srcOrd="0" destOrd="0" presId="urn:microsoft.com/office/officeart/2016/7/layout/AccentHomeChevronProcess"/>
    <dgm:cxn modelId="{23B483D5-5D2C-4746-9045-DF53AF4104C0}" type="presOf" srcId="{8D738095-0A02-4F22-A179-7588DBED6D74}" destId="{1F1B09A6-DA7E-41D1-B8A6-E3B6E775E5C1}" srcOrd="0" destOrd="2" presId="urn:microsoft.com/office/officeart/2016/7/layout/AccentHomeChevronProcess"/>
    <dgm:cxn modelId="{215E2DDE-55B6-44DB-B4CC-7EAEA1BFFFC7}" srcId="{5EDA317F-AB2E-47DE-BA46-16FA60C3C561}" destId="{F5CEF079-1403-4593-BC5C-4FD5B51E7EBD}" srcOrd="1" destOrd="0" parTransId="{9AD6AE2C-DB4D-413F-9FA7-91C3259ED9B0}" sibTransId="{8FFD1775-1BB1-4522-A866-4472E4A0DA47}"/>
    <dgm:cxn modelId="{57A314E4-6E73-4100-AE2F-B6B1DCF0BA26}" srcId="{AACEAFD5-63CF-4AFC-B46F-BE086C5D447C}" destId="{50F145FF-1B4A-4E07-9ABB-76FFB199D5FD}" srcOrd="1" destOrd="0" parTransId="{D61F354C-F1F3-44E1-8FA0-A874E08A90B0}" sibTransId="{0F3C59C2-16F8-4B1B-9CE4-B88B76F2A35E}"/>
    <dgm:cxn modelId="{E3115EEA-DE9C-4F06-B8B3-BEB263D5F2B1}" srcId="{D71FC021-6A65-44D1-95B9-0E6C89079866}" destId="{4A6BB192-9983-4F48-BBC5-6E384EED7EC5}" srcOrd="0" destOrd="0" parTransId="{230A6E4A-6CED-4DC0-AEFE-6859FE07B658}" sibTransId="{0B568EC2-5D2A-4B00-8047-B7832F245B44}"/>
    <dgm:cxn modelId="{B99A16EB-76FE-4849-B2FD-2CE171274594}" type="presOf" srcId="{F5CEF079-1403-4593-BC5C-4FD5B51E7EBD}" destId="{1F1B09A6-DA7E-41D1-B8A6-E3B6E775E5C1}" srcOrd="0" destOrd="1" presId="urn:microsoft.com/office/officeart/2016/7/layout/AccentHomeChevronProcess"/>
    <dgm:cxn modelId="{2679AAF0-5BEA-4D4C-981E-F52C6560E50B}" type="presOf" srcId="{D71FC021-6A65-44D1-95B9-0E6C89079866}" destId="{7A0B5EFC-88FB-4ED5-994F-D5F6584C2293}" srcOrd="0" destOrd="0" presId="urn:microsoft.com/office/officeart/2016/7/layout/AccentHomeChevronProcess"/>
    <dgm:cxn modelId="{BF9A95FB-83D9-4FFF-89E6-2EB773A66AB5}" srcId="{5EDA317F-AB2E-47DE-BA46-16FA60C3C561}" destId="{8D738095-0A02-4F22-A179-7588DBED6D74}" srcOrd="2" destOrd="0" parTransId="{E55491BD-8DE2-4E22-BEE0-DD40D0C7EF05}" sibTransId="{A7C95CD0-4959-4160-BC0F-DE1494BD11E6}"/>
    <dgm:cxn modelId="{34656FB6-F6E4-411A-96B0-7133ED39C071}" type="presParOf" srcId="{594BF422-752C-42F3-A230-3D0E6AE9A886}" destId="{F6A1B9E0-4B4A-47A4-A011-67526CEEA770}" srcOrd="0" destOrd="0" presId="urn:microsoft.com/office/officeart/2016/7/layout/AccentHomeChevronProcess"/>
    <dgm:cxn modelId="{1BFE7FF7-809C-415D-BA59-906CFDBE9DA7}" type="presParOf" srcId="{F6A1B9E0-4B4A-47A4-A011-67526CEEA770}" destId="{FA4E6E73-A3C8-4495-927B-8AADA5A74297}" srcOrd="0" destOrd="0" presId="urn:microsoft.com/office/officeart/2016/7/layout/AccentHomeChevronProcess"/>
    <dgm:cxn modelId="{42A6088F-94B8-47CF-8FE7-75837EE3A659}" type="presParOf" srcId="{F6A1B9E0-4B4A-47A4-A011-67526CEEA770}" destId="{CA3A6A4E-2D39-41D2-A6B1-B590D0C452D2}" srcOrd="1" destOrd="0" presId="urn:microsoft.com/office/officeart/2016/7/layout/AccentHomeChevronProcess"/>
    <dgm:cxn modelId="{D1F0A0F5-5DE6-4A18-BFE9-9218D18C7B8E}" type="presParOf" srcId="{F6A1B9E0-4B4A-47A4-A011-67526CEEA770}" destId="{810D7AA7-A541-4507-BE7F-36CCF210089F}" srcOrd="2" destOrd="0" presId="urn:microsoft.com/office/officeart/2016/7/layout/AccentHomeChevronProcess"/>
    <dgm:cxn modelId="{F1D8FD9D-5564-466D-BAC2-2E75F87EDAAB}" type="presParOf" srcId="{F6A1B9E0-4B4A-47A4-A011-67526CEEA770}" destId="{4F7CDD44-32F1-4759-861F-8DABEBBA8D89}" srcOrd="3" destOrd="0" presId="urn:microsoft.com/office/officeart/2016/7/layout/AccentHomeChevronProcess"/>
    <dgm:cxn modelId="{376F2534-368D-4967-8511-4C629F39E03E}" type="presParOf" srcId="{594BF422-752C-42F3-A230-3D0E6AE9A886}" destId="{C9A9B9EA-6A1D-4A13-9C7F-C112F25D2888}" srcOrd="1" destOrd="0" presId="urn:microsoft.com/office/officeart/2016/7/layout/AccentHomeChevronProcess"/>
    <dgm:cxn modelId="{31E16D61-D0E7-4035-9FAF-3B6A77C4246B}" type="presParOf" srcId="{594BF422-752C-42F3-A230-3D0E6AE9A886}" destId="{EC37843F-14A6-4E20-B7AE-2B086A8F5F45}" srcOrd="2" destOrd="0" presId="urn:microsoft.com/office/officeart/2016/7/layout/AccentHomeChevronProcess"/>
    <dgm:cxn modelId="{3528F838-BF8B-40B8-8074-6C88D927DF29}" type="presParOf" srcId="{EC37843F-14A6-4E20-B7AE-2B086A8F5F45}" destId="{E41E7729-FD3F-426D-804C-45BD60BD762D}" srcOrd="0" destOrd="0" presId="urn:microsoft.com/office/officeart/2016/7/layout/AccentHomeChevronProcess"/>
    <dgm:cxn modelId="{D0ED20AC-C73D-4BC5-A4E8-078F75287C26}" type="presParOf" srcId="{EC37843F-14A6-4E20-B7AE-2B086A8F5F45}" destId="{6C46E586-0364-4C52-98F9-74A7ACD803D1}" srcOrd="1" destOrd="0" presId="urn:microsoft.com/office/officeart/2016/7/layout/AccentHomeChevronProcess"/>
    <dgm:cxn modelId="{C8F99768-5339-44CC-AE9B-94BB6436F3ED}" type="presParOf" srcId="{EC37843F-14A6-4E20-B7AE-2B086A8F5F45}" destId="{5E07F9E4-149C-4A89-848F-4ABDD305F0C5}" srcOrd="2" destOrd="0" presId="urn:microsoft.com/office/officeart/2016/7/layout/AccentHomeChevronProcess"/>
    <dgm:cxn modelId="{D1EBD137-AFC0-4E48-A1BE-19BB16F1BD2B}" type="presParOf" srcId="{EC37843F-14A6-4E20-B7AE-2B086A8F5F45}" destId="{2928FCAD-BE3F-45AC-93A5-FD98F8A50E00}" srcOrd="3" destOrd="0" presId="urn:microsoft.com/office/officeart/2016/7/layout/AccentHomeChevronProcess"/>
    <dgm:cxn modelId="{52A216C6-7080-4D1A-908D-C354DFA42688}" type="presParOf" srcId="{594BF422-752C-42F3-A230-3D0E6AE9A886}" destId="{C2DF8D93-19C7-4E07-BCAF-9FAAB62C8CF2}" srcOrd="3" destOrd="0" presId="urn:microsoft.com/office/officeart/2016/7/layout/AccentHomeChevronProcess"/>
    <dgm:cxn modelId="{C06B1F31-DDC2-4BCE-BC7F-9FD1E769C693}" type="presParOf" srcId="{594BF422-752C-42F3-A230-3D0E6AE9A886}" destId="{86E313B1-36D3-44D7-907E-22A08CB8E9CC}" srcOrd="4" destOrd="0" presId="urn:microsoft.com/office/officeart/2016/7/layout/AccentHomeChevronProcess"/>
    <dgm:cxn modelId="{FB6A0F4B-F114-4B75-B1EA-8D913CE894A8}" type="presParOf" srcId="{86E313B1-36D3-44D7-907E-22A08CB8E9CC}" destId="{473F2067-7126-4D56-A328-5A8CFD3D8D52}" srcOrd="0" destOrd="0" presId="urn:microsoft.com/office/officeart/2016/7/layout/AccentHomeChevronProcess"/>
    <dgm:cxn modelId="{03E4C016-A8C9-477D-B92F-8A167A02FE94}" type="presParOf" srcId="{86E313B1-36D3-44D7-907E-22A08CB8E9CC}" destId="{7A0B5EFC-88FB-4ED5-994F-D5F6584C2293}" srcOrd="1" destOrd="0" presId="urn:microsoft.com/office/officeart/2016/7/layout/AccentHomeChevronProcess"/>
    <dgm:cxn modelId="{7F0C29C8-ACC7-41C5-8CE6-DF35ED4A3843}" type="presParOf" srcId="{86E313B1-36D3-44D7-907E-22A08CB8E9CC}" destId="{FD7B29F2-0D66-4B4B-BC8A-82DA23575305}" srcOrd="2" destOrd="0" presId="urn:microsoft.com/office/officeart/2016/7/layout/AccentHomeChevronProcess"/>
    <dgm:cxn modelId="{3F5F0F9C-3ABE-4D21-AE26-280679C7686E}" type="presParOf" srcId="{86E313B1-36D3-44D7-907E-22A08CB8E9CC}" destId="{BABAA172-7B81-4C6B-BCF2-4572322515C5}" srcOrd="3" destOrd="0" presId="urn:microsoft.com/office/officeart/2016/7/layout/AccentHomeChevronProcess"/>
    <dgm:cxn modelId="{2603C2C4-8287-4C12-8B82-C4352E89E6C2}" type="presParOf" srcId="{594BF422-752C-42F3-A230-3D0E6AE9A886}" destId="{0B65942F-B336-42B6-A72B-DA6B6B07B79B}" srcOrd="5" destOrd="0" presId="urn:microsoft.com/office/officeart/2016/7/layout/AccentHomeChevronProcess"/>
    <dgm:cxn modelId="{B68C174A-5291-4164-885E-A283EE9146F3}" type="presParOf" srcId="{594BF422-752C-42F3-A230-3D0E6AE9A886}" destId="{1D5539F6-8B97-4801-8139-D49EE44FFF3E}" srcOrd="6" destOrd="0" presId="urn:microsoft.com/office/officeart/2016/7/layout/AccentHomeChevronProcess"/>
    <dgm:cxn modelId="{7BB6CC79-F8CA-4C2B-AD90-787F982DC11A}" type="presParOf" srcId="{1D5539F6-8B97-4801-8139-D49EE44FFF3E}" destId="{2377F551-4CF6-4656-B644-60A7FC1B0F64}" srcOrd="0" destOrd="0" presId="urn:microsoft.com/office/officeart/2016/7/layout/AccentHomeChevronProcess"/>
    <dgm:cxn modelId="{A81FD10A-F823-47D6-9833-057E3BF52B21}" type="presParOf" srcId="{1D5539F6-8B97-4801-8139-D49EE44FFF3E}" destId="{69ED255C-64AC-4764-BC2C-7679ECCC9FE9}" srcOrd="1" destOrd="0" presId="urn:microsoft.com/office/officeart/2016/7/layout/AccentHomeChevronProcess"/>
    <dgm:cxn modelId="{1302221A-8A03-4FDA-ABF3-F40B1E828CEC}" type="presParOf" srcId="{1D5539F6-8B97-4801-8139-D49EE44FFF3E}" destId="{1F1B09A6-DA7E-41D1-B8A6-E3B6E775E5C1}" srcOrd="2" destOrd="0" presId="urn:microsoft.com/office/officeart/2016/7/layout/AccentHomeChevronProcess"/>
    <dgm:cxn modelId="{C8B65A1E-2C37-4DF7-8F12-3EAF0BDE6D57}" type="presParOf" srcId="{1D5539F6-8B97-4801-8139-D49EE44FFF3E}" destId="{89DACDC6-8676-47A4-A430-164754F46172}" srcOrd="3" destOrd="0" presId="urn:microsoft.com/office/officeart/2016/7/layout/AccentHomeChevronProcess"/>
    <dgm:cxn modelId="{78E6BB7A-326C-4F7C-92F0-E93086823961}" type="presParOf" srcId="{594BF422-752C-42F3-A230-3D0E6AE9A886}" destId="{BEBD1FE6-4E0F-41A3-9B77-921688BFFAA3}" srcOrd="7" destOrd="0" presId="urn:microsoft.com/office/officeart/2016/7/layout/AccentHomeChevronProcess"/>
    <dgm:cxn modelId="{5297C1B1-BD92-4C23-85D0-38282B0DFB55}" type="presParOf" srcId="{594BF422-752C-42F3-A230-3D0E6AE9A886}" destId="{41386031-2E43-4A14-BC89-3B23271389B7}" srcOrd="8" destOrd="0" presId="urn:microsoft.com/office/officeart/2016/7/layout/AccentHomeChevronProcess"/>
    <dgm:cxn modelId="{6DD5D465-0170-493E-B5BD-83229262844F}" type="presParOf" srcId="{41386031-2E43-4A14-BC89-3B23271389B7}" destId="{E929BB33-109D-44C0-82CA-031B393E0B8B}" srcOrd="0" destOrd="0" presId="urn:microsoft.com/office/officeart/2016/7/layout/AccentHomeChevronProcess"/>
    <dgm:cxn modelId="{690C9F82-30A7-413C-9B68-E2BA94E5208E}" type="presParOf" srcId="{41386031-2E43-4A14-BC89-3B23271389B7}" destId="{76DF1867-CEEA-418D-89E8-3F579207B88C}" srcOrd="1" destOrd="0" presId="urn:microsoft.com/office/officeart/2016/7/layout/AccentHomeChevronProcess"/>
    <dgm:cxn modelId="{3542635A-3DE8-42BE-9DC8-E5ED53C0C164}" type="presParOf" srcId="{41386031-2E43-4A14-BC89-3B23271389B7}" destId="{134D638A-EE43-4A34-925A-B546D1034C5A}" srcOrd="2" destOrd="0" presId="urn:microsoft.com/office/officeart/2016/7/layout/AccentHomeChevronProcess"/>
    <dgm:cxn modelId="{2DB8B394-6AA6-4B7A-9655-DE0F5135CB07}" type="presParOf" srcId="{41386031-2E43-4A14-BC89-3B23271389B7}" destId="{E17DA4BD-6F19-4F01-8C51-71769787DB21}"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893204"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966" y="2828369"/>
          <a:ext cx="2096995" cy="652700"/>
        </a:xfrm>
        <a:prstGeom prst="homePlate">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Step1</a:t>
          </a:r>
        </a:p>
      </dsp:txBody>
      <dsp:txXfrm>
        <a:off x="1966" y="2828369"/>
        <a:ext cx="2015408" cy="652700"/>
      </dsp:txXfrm>
    </dsp:sp>
    <dsp:sp modelId="{810D7AA7-A541-4507-BE7F-36CCF210089F}">
      <dsp:nvSpPr>
        <dsp:cNvPr id="0" name=""/>
        <dsp:cNvSpPr/>
      </dsp:nvSpPr>
      <dsp:spPr>
        <a:xfrm>
          <a:off x="169726"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Converting all the strings into lower case</a:t>
          </a:r>
          <a:endParaRPr lang="en-US" sz="1100" kern="1200" dirty="0"/>
        </a:p>
        <a:p>
          <a:pPr marL="0" lvl="0" indent="0" algn="l" defTabSz="488950">
            <a:lnSpc>
              <a:spcPct val="90000"/>
            </a:lnSpc>
            <a:spcBef>
              <a:spcPct val="0"/>
            </a:spcBef>
            <a:spcAft>
              <a:spcPct val="35000"/>
            </a:spcAft>
            <a:buNone/>
          </a:pPr>
          <a:endParaRPr lang="en-US" sz="1100" kern="1200" dirty="0"/>
        </a:p>
      </dsp:txBody>
      <dsp:txXfrm>
        <a:off x="169726" y="970923"/>
        <a:ext cx="1702760" cy="1374109"/>
      </dsp:txXfrm>
    </dsp:sp>
    <dsp:sp modelId="{E41E7729-FD3F-426D-804C-45BD60BD762D}">
      <dsp:nvSpPr>
        <dsp:cNvPr id="0" name=""/>
        <dsp:cNvSpPr/>
      </dsp:nvSpPr>
      <dsp:spPr>
        <a:xfrm rot="5400000">
          <a:off x="1098941"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994112" y="2828369"/>
          <a:ext cx="2096995" cy="652700"/>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Step2</a:t>
          </a:r>
        </a:p>
      </dsp:txBody>
      <dsp:txXfrm>
        <a:off x="2157287" y="2828369"/>
        <a:ext cx="1770645" cy="652700"/>
      </dsp:txXfrm>
    </dsp:sp>
    <dsp:sp modelId="{5E07F9E4-149C-4A89-848F-4ABDD305F0C5}">
      <dsp:nvSpPr>
        <dsp:cNvPr id="0" name=""/>
        <dsp:cNvSpPr/>
      </dsp:nvSpPr>
      <dsp:spPr>
        <a:xfrm>
          <a:off x="2161872"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Converting all the email address present in the reviews as “email address”.</a:t>
          </a:r>
          <a:endParaRPr lang="en-US" sz="1100" kern="1200" dirty="0"/>
        </a:p>
      </dsp:txBody>
      <dsp:txXfrm>
        <a:off x="2161872" y="970923"/>
        <a:ext cx="1702760" cy="1374109"/>
      </dsp:txXfrm>
    </dsp:sp>
    <dsp:sp modelId="{473F2067-7126-4D56-A328-5A8CFD3D8D52}">
      <dsp:nvSpPr>
        <dsp:cNvPr id="0" name=""/>
        <dsp:cNvSpPr/>
      </dsp:nvSpPr>
      <dsp:spPr>
        <a:xfrm rot="5400000">
          <a:off x="3091087"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986258" y="2828369"/>
          <a:ext cx="2096995" cy="652700"/>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Step3</a:t>
          </a:r>
        </a:p>
      </dsp:txBody>
      <dsp:txXfrm>
        <a:off x="4149433" y="2828369"/>
        <a:ext cx="1770645" cy="652700"/>
      </dsp:txXfrm>
    </dsp:sp>
    <dsp:sp modelId="{FD7B29F2-0D66-4B4B-BC8A-82DA23575305}">
      <dsp:nvSpPr>
        <dsp:cNvPr id="0" name=""/>
        <dsp:cNvSpPr/>
      </dsp:nvSpPr>
      <dsp:spPr>
        <a:xfrm>
          <a:off x="4154017"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Converting all the currency present in the reviews as “dollars”.</a:t>
          </a:r>
          <a:endParaRPr lang="en-US" sz="1100" kern="1200" dirty="0"/>
        </a:p>
      </dsp:txBody>
      <dsp:txXfrm>
        <a:off x="4154017" y="970923"/>
        <a:ext cx="1702760" cy="1374109"/>
      </dsp:txXfrm>
    </dsp:sp>
    <dsp:sp modelId="{2377F551-4CF6-4656-B644-60A7FC1B0F64}">
      <dsp:nvSpPr>
        <dsp:cNvPr id="0" name=""/>
        <dsp:cNvSpPr/>
      </dsp:nvSpPr>
      <dsp:spPr>
        <a:xfrm rot="5400000">
          <a:off x="5083232"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69ED255C-64AC-4764-BC2C-7679ECCC9FE9}">
      <dsp:nvSpPr>
        <dsp:cNvPr id="0" name=""/>
        <dsp:cNvSpPr/>
      </dsp:nvSpPr>
      <dsp:spPr>
        <a:xfrm>
          <a:off x="5978403" y="2828369"/>
          <a:ext cx="2096995" cy="652700"/>
        </a:xfrm>
        <a:prstGeom prst="chevron">
          <a:avLst>
            <a:gd name="adj" fmla="val 25000"/>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Step4</a:t>
          </a:r>
        </a:p>
      </dsp:txBody>
      <dsp:txXfrm>
        <a:off x="6141578" y="2828369"/>
        <a:ext cx="1770645" cy="652700"/>
      </dsp:txXfrm>
    </dsp:sp>
    <dsp:sp modelId="{1F1B09A6-DA7E-41D1-B8A6-E3B6E775E5C1}">
      <dsp:nvSpPr>
        <dsp:cNvPr id="0" name=""/>
        <dsp:cNvSpPr/>
      </dsp:nvSpPr>
      <dsp:spPr>
        <a:xfrm>
          <a:off x="6146163"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Converting all phone numbers present in the reviews as “phonenumber”.</a:t>
          </a:r>
          <a:endParaRPr lang="en-US" sz="1100" kern="1200" dirty="0"/>
        </a:p>
        <a:p>
          <a:pPr marL="0" lvl="0" indent="0" algn="l" defTabSz="488950">
            <a:lnSpc>
              <a:spcPct val="90000"/>
            </a:lnSpc>
            <a:spcBef>
              <a:spcPct val="0"/>
            </a:spcBef>
            <a:spcAft>
              <a:spcPct val="35000"/>
            </a:spcAft>
            <a:buNone/>
          </a:pPr>
          <a:r>
            <a:rPr lang="en-US" sz="1100" b="0" i="0" u="none" kern="1200" dirty="0"/>
            <a:t>Have converted all the number present in the reviews as “number”.</a:t>
          </a:r>
        </a:p>
        <a:p>
          <a:pPr marL="0" lvl="0" indent="0" algn="l" defTabSz="488950">
            <a:lnSpc>
              <a:spcPct val="90000"/>
            </a:lnSpc>
            <a:spcBef>
              <a:spcPct val="0"/>
            </a:spcBef>
            <a:spcAft>
              <a:spcPct val="35000"/>
            </a:spcAft>
            <a:buNone/>
          </a:pPr>
          <a:endParaRPr lang="en-US" sz="1100" kern="1200" dirty="0"/>
        </a:p>
      </dsp:txBody>
      <dsp:txXfrm>
        <a:off x="6146163" y="970923"/>
        <a:ext cx="1702760" cy="1374109"/>
      </dsp:txXfrm>
    </dsp:sp>
    <dsp:sp modelId="{E929BB33-109D-44C0-82CA-031B393E0B8B}">
      <dsp:nvSpPr>
        <dsp:cNvPr id="0" name=""/>
        <dsp:cNvSpPr/>
      </dsp:nvSpPr>
      <dsp:spPr>
        <a:xfrm rot="5400000">
          <a:off x="7075378"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DF1867-CEEA-418D-89E8-3F579207B88C}">
      <dsp:nvSpPr>
        <dsp:cNvPr id="0" name=""/>
        <dsp:cNvSpPr/>
      </dsp:nvSpPr>
      <dsp:spPr>
        <a:xfrm>
          <a:off x="7970549" y="2828369"/>
          <a:ext cx="2096995" cy="652700"/>
        </a:xfrm>
        <a:prstGeom prst="chevron">
          <a:avLst>
            <a:gd name="adj" fmla="val 25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Step5</a:t>
          </a:r>
          <a:r>
            <a:rPr lang="en-US" sz="1600" b="0" i="0" u="none" kern="1200" dirty="0"/>
            <a:t> </a:t>
          </a:r>
          <a:endParaRPr lang="en-US" sz="1600" kern="1200" dirty="0"/>
        </a:p>
      </dsp:txBody>
      <dsp:txXfrm>
        <a:off x="8133724" y="2828369"/>
        <a:ext cx="1770645" cy="652700"/>
      </dsp:txXfrm>
    </dsp:sp>
    <dsp:sp modelId="{134D638A-EE43-4A34-925A-B546D1034C5A}">
      <dsp:nvSpPr>
        <dsp:cNvPr id="0" name=""/>
        <dsp:cNvSpPr/>
      </dsp:nvSpPr>
      <dsp:spPr>
        <a:xfrm>
          <a:off x="8138309"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Removed all punctuations and stop words and lemawords from the reviews.</a:t>
          </a:r>
          <a:endParaRPr lang="en-US" sz="1100" kern="1200" dirty="0"/>
        </a:p>
      </dsp:txBody>
      <dsp:txXfrm>
        <a:off x="8138309" y="970923"/>
        <a:ext cx="1702760" cy="1374109"/>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 Id="rId4" Type="http://schemas.openxmlformats.org/officeDocument/2006/relationships/image" Target="../media/image1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B1857-7F2F-4FA5-AC91-CA6CB406E5ED}" type="datetimeFigureOut">
              <a:rPr lang="en-US" smtClean="0"/>
              <a:t>6/28/2021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1AFB1-1A0D-4465-9C69-5C319B14D7BF}" type="slidenum">
              <a:rPr lang="en-US" smtClean="0"/>
              <a:t>‹#›</a:t>
            </a:fld>
            <a:endParaRPr lang="en-US" dirty="0"/>
          </a:p>
        </p:txBody>
      </p:sp>
    </p:spTree>
    <p:extLst>
      <p:ext uri="{BB962C8B-B14F-4D97-AF65-F5344CB8AC3E}">
        <p14:creationId xmlns:p14="http://schemas.microsoft.com/office/powerpoint/2010/main" val="280427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37BDE-FCE3-41C4-B976-0DC28743AC5A}" type="slidenum">
              <a:rPr lang="en-US" smtClean="0"/>
              <a:t>20</a:t>
            </a:fld>
            <a:endParaRPr lang="en-US" dirty="0"/>
          </a:p>
        </p:txBody>
      </p:sp>
    </p:spTree>
    <p:extLst>
      <p:ext uri="{BB962C8B-B14F-4D97-AF65-F5344CB8AC3E}">
        <p14:creationId xmlns:p14="http://schemas.microsoft.com/office/powerpoint/2010/main" val="150910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04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9" y="1681163"/>
            <a:ext cx="32822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9" y="2505075"/>
            <a:ext cx="3282206"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446815"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446815"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Rating Prediction</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Rating project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F0B73B7-7EF9-4436-8B85-AC6CB551C086}"/>
              </a:ext>
            </a:extLst>
          </p:cNvPr>
          <p:cNvSpPr>
            <a:spLocks noGrp="1"/>
          </p:cNvSpPr>
          <p:nvPr>
            <p:ph type="body" sz="quarter" idx="13"/>
          </p:nvPr>
        </p:nvSpPr>
        <p:spPr>
          <a:xfrm>
            <a:off x="8053841"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012A1950-E837-4678-94B1-FA24467145A1}"/>
              </a:ext>
            </a:extLst>
          </p:cNvPr>
          <p:cNvSpPr>
            <a:spLocks noGrp="1"/>
          </p:cNvSpPr>
          <p:nvPr>
            <p:ph sz="quarter" idx="14"/>
          </p:nvPr>
        </p:nvSpPr>
        <p:spPr>
          <a:xfrm>
            <a:off x="8053841"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Graphic 15">
            <a:extLst>
              <a:ext uri="{FF2B5EF4-FFF2-40B4-BE49-F238E27FC236}">
                <a16:creationId xmlns:a16="http://schemas.microsoft.com/office/drawing/2014/main" id="{C425DB15-1B5A-4780-98B4-C0921A42F5E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96A2980-FE4D-41BC-9B3F-DEC465C64C2D}"/>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5" name="Graphic 14">
            <a:extLst>
              <a:ext uri="{FF2B5EF4-FFF2-40B4-BE49-F238E27FC236}">
                <a16:creationId xmlns:a16="http://schemas.microsoft.com/office/drawing/2014/main" id="{2BBEE260-2DCA-4E68-9719-2D94DA7933BA}"/>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8968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C158C582-BD9C-49F9-8097-36611CFF1643}"/>
              </a:ext>
            </a:extLst>
          </p:cNvPr>
          <p:cNvSpPr>
            <a:spLocks noGrp="1"/>
          </p:cNvSpPr>
          <p:nvPr>
            <p:ph type="dt" sz="half" idx="16"/>
          </p:nvPr>
        </p:nvSpPr>
        <p:spPr/>
        <p:txBody>
          <a:bodyPr/>
          <a:lstStyle/>
          <a:p>
            <a:r>
              <a:rPr lang="en-US"/>
              <a:t>Rating Prediction</a:t>
            </a:r>
            <a:endParaRPr lang="en-US" dirty="0"/>
          </a:p>
        </p:txBody>
      </p:sp>
      <p:sp>
        <p:nvSpPr>
          <p:cNvPr id="4" name="Footer Placeholder 3">
            <a:extLst>
              <a:ext uri="{FF2B5EF4-FFF2-40B4-BE49-F238E27FC236}">
                <a16:creationId xmlns:a16="http://schemas.microsoft.com/office/drawing/2014/main" id="{274EACB3-0A23-4032-B5B1-266A253C2C8B}"/>
              </a:ext>
            </a:extLst>
          </p:cNvPr>
          <p:cNvSpPr>
            <a:spLocks noGrp="1"/>
          </p:cNvSpPr>
          <p:nvPr>
            <p:ph type="ftr" sz="quarter" idx="17"/>
          </p:nvPr>
        </p:nvSpPr>
        <p:spPr>
          <a:xfrm>
            <a:off x="7962190" y="623907"/>
            <a:ext cx="4114800" cy="365125"/>
          </a:xfrm>
        </p:spPr>
        <p:txBody>
          <a:bodyPr/>
          <a:lstStyle/>
          <a:p>
            <a:r>
              <a:rPr lang="en-US"/>
              <a:t>Rating project</a:t>
            </a:r>
            <a:endParaRPr lang="en-US" dirty="0"/>
          </a:p>
        </p:txBody>
      </p:sp>
      <p:sp>
        <p:nvSpPr>
          <p:cNvPr id="5" name="Slide Number Placeholder 4">
            <a:extLst>
              <a:ext uri="{FF2B5EF4-FFF2-40B4-BE49-F238E27FC236}">
                <a16:creationId xmlns:a16="http://schemas.microsoft.com/office/drawing/2014/main" id="{21FC0B42-8B5D-47B8-8E1E-5BAA45A8478A}"/>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426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CDB3-CB80-4B55-AA7A-C57DCAC8B79B}"/>
              </a:ext>
            </a:extLst>
          </p:cNvPr>
          <p:cNvSpPr>
            <a:spLocks noGrp="1"/>
          </p:cNvSpPr>
          <p:nvPr>
            <p:ph type="title"/>
          </p:nvPr>
        </p:nvSpPr>
        <p:spPr>
          <a:xfrm>
            <a:off x="1604908" y="894110"/>
            <a:ext cx="5181735" cy="2534890"/>
          </a:xfrm>
        </p:spPr>
        <p:txBody>
          <a:bodyPr anchor="b">
            <a:noAutofit/>
          </a:bodyPr>
          <a:lstStyle>
            <a:lvl1pPr>
              <a:defRPr lang="en-US" sz="5400" b="1" kern="1200" spc="400" baseline="0" dirty="0">
                <a:solidFill>
                  <a:schemeClr val="bg1"/>
                </a:solidFill>
                <a:latin typeface="+mn-lt"/>
                <a:ea typeface="+mj-ea"/>
                <a:cs typeface="+mj-cs"/>
              </a:defRPr>
            </a:lvl1pPr>
          </a:lstStyle>
          <a:p>
            <a:r>
              <a:rPr lang="en-US"/>
              <a:t>Click to edit Master title style</a:t>
            </a:r>
            <a:endParaRPr lang="en-US" dirty="0"/>
          </a:p>
        </p:txBody>
      </p:sp>
      <p:sp>
        <p:nvSpPr>
          <p:cNvPr id="24" name="Graphic 13">
            <a:extLst>
              <a:ext uri="{FF2B5EF4-FFF2-40B4-BE49-F238E27FC236}">
                <a16:creationId xmlns:a16="http://schemas.microsoft.com/office/drawing/2014/main" id="{EFD46DF2-E81B-4E77-B06D-F09DC585313D}"/>
              </a:ext>
              <a:ext uri="{C183D7F6-B498-43B3-948B-1728B52AA6E4}">
                <adec:decorative xmlns:adec="http://schemas.microsoft.com/office/drawing/2017/decorative" val="1"/>
              </a:ext>
            </a:extLst>
          </p:cNvPr>
          <p:cNvSpPr/>
          <p:nvPr userDrawn="1"/>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6" name="Graphic 12">
            <a:extLst>
              <a:ext uri="{FF2B5EF4-FFF2-40B4-BE49-F238E27FC236}">
                <a16:creationId xmlns:a16="http://schemas.microsoft.com/office/drawing/2014/main" id="{D044CC36-2EFF-44B0-90A3-986DACB7E88C}"/>
              </a:ext>
              <a:ext uri="{C183D7F6-B498-43B3-948B-1728B52AA6E4}">
                <adec:decorative xmlns:adec="http://schemas.microsoft.com/office/drawing/2017/decorative" val="1"/>
              </a:ext>
            </a:extLst>
          </p:cNvPr>
          <p:cNvSpPr/>
          <p:nvPr userDrawn="1"/>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8" name="Graphic 15">
            <a:extLst>
              <a:ext uri="{FF2B5EF4-FFF2-40B4-BE49-F238E27FC236}">
                <a16:creationId xmlns:a16="http://schemas.microsoft.com/office/drawing/2014/main" id="{AAA3D090-A815-4AF9-88CE-94F0B7DD36E3}"/>
              </a:ext>
              <a:ext uri="{C183D7F6-B498-43B3-948B-1728B52AA6E4}">
                <adec:decorative xmlns:adec="http://schemas.microsoft.com/office/drawing/2017/decorative" val="1"/>
              </a:ext>
            </a:extLst>
          </p:cNvPr>
          <p:cNvSpPr/>
          <p:nvPr userDrawn="1"/>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40" name="Text Placeholder 39">
            <a:extLst>
              <a:ext uri="{FF2B5EF4-FFF2-40B4-BE49-F238E27FC236}">
                <a16:creationId xmlns:a16="http://schemas.microsoft.com/office/drawing/2014/main" id="{498169C0-3B43-43E5-AC66-3B5B27A46602}"/>
              </a:ext>
            </a:extLst>
          </p:cNvPr>
          <p:cNvSpPr>
            <a:spLocks noGrp="1"/>
          </p:cNvSpPr>
          <p:nvPr>
            <p:ph type="body" sz="quarter" idx="16"/>
          </p:nvPr>
        </p:nvSpPr>
        <p:spPr>
          <a:xfrm>
            <a:off x="1604905" y="3728425"/>
            <a:ext cx="5181735" cy="2534890"/>
          </a:xfrm>
        </p:spPr>
        <p:txBody>
          <a:bodyPr>
            <a:normAutofit/>
          </a:bodyPr>
          <a:lstStyle>
            <a:lvl1pPr marL="0" indent="0">
              <a:buNone/>
              <a:defRPr lang="en-US" sz="2000" kern="1200" dirty="0" smtClean="0">
                <a:solidFill>
                  <a:schemeClr val="bg1"/>
                </a:solidFill>
                <a:latin typeface="+mn-lt"/>
                <a:ea typeface="+mn-ea"/>
                <a:cs typeface="+mn-cs"/>
              </a:defRPr>
            </a:lvl1pPr>
          </a:lstStyle>
          <a:p>
            <a:pPr lvl="0"/>
            <a:r>
              <a:rPr lang="en-US"/>
              <a:t>Click to edit Master text styles</a:t>
            </a:r>
          </a:p>
        </p:txBody>
      </p:sp>
      <p:sp>
        <p:nvSpPr>
          <p:cNvPr id="17" name="Picture Placeholder 16">
            <a:extLst>
              <a:ext uri="{FF2B5EF4-FFF2-40B4-BE49-F238E27FC236}">
                <a16:creationId xmlns:a16="http://schemas.microsoft.com/office/drawing/2014/main" id="{77F553A0-E179-4D32-97DB-0F367996796B}"/>
              </a:ext>
            </a:extLst>
          </p:cNvPr>
          <p:cNvSpPr>
            <a:spLocks noGrp="1"/>
          </p:cNvSpPr>
          <p:nvPr>
            <p:ph type="pic" sz="quarter" idx="14"/>
          </p:nvPr>
        </p:nvSpPr>
        <p:spPr>
          <a:xfrm>
            <a:off x="7130003" y="1856226"/>
            <a:ext cx="2040674" cy="2040674"/>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4" name="Picture Placeholder 13">
            <a:extLst>
              <a:ext uri="{FF2B5EF4-FFF2-40B4-BE49-F238E27FC236}">
                <a16:creationId xmlns:a16="http://schemas.microsoft.com/office/drawing/2014/main" id="{C9BD1CE3-05F6-44F6-B6FB-EB60AB96BE50}"/>
              </a:ext>
            </a:extLst>
          </p:cNvPr>
          <p:cNvSpPr>
            <a:spLocks noGrp="1"/>
          </p:cNvSpPr>
          <p:nvPr>
            <p:ph type="pic" sz="quarter" idx="13"/>
          </p:nvPr>
        </p:nvSpPr>
        <p:spPr>
          <a:xfrm>
            <a:off x="9325160"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r>
              <a:rPr lang="en-US"/>
              <a:t>Click icon to add picture</a:t>
            </a:r>
            <a:endParaRPr lang="en-US" dirty="0"/>
          </a:p>
        </p:txBody>
      </p:sp>
      <p:sp>
        <p:nvSpPr>
          <p:cNvPr id="20" name="Picture Placeholder 19">
            <a:extLst>
              <a:ext uri="{FF2B5EF4-FFF2-40B4-BE49-F238E27FC236}">
                <a16:creationId xmlns:a16="http://schemas.microsoft.com/office/drawing/2014/main" id="{86562173-D9DF-4B80-B41C-B2366D8F2CC9}"/>
              </a:ext>
            </a:extLst>
          </p:cNvPr>
          <p:cNvSpPr>
            <a:spLocks noGrp="1"/>
          </p:cNvSpPr>
          <p:nvPr>
            <p:ph type="pic" sz="quarter" idx="15"/>
          </p:nvPr>
        </p:nvSpPr>
        <p:spPr>
          <a:xfrm>
            <a:off x="8465227" y="3267983"/>
            <a:ext cx="3726773" cy="3590017"/>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5" name="Slide Number Placeholder 8">
            <a:extLst>
              <a:ext uri="{FF2B5EF4-FFF2-40B4-BE49-F238E27FC236}">
                <a16:creationId xmlns:a16="http://schemas.microsoft.com/office/drawing/2014/main" id="{2CFE18B2-C456-4DF2-9D4C-6A9017A6200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cxnSp>
        <p:nvCxnSpPr>
          <p:cNvPr id="30" name="Straight Connector 29">
            <a:extLst>
              <a:ext uri="{FF2B5EF4-FFF2-40B4-BE49-F238E27FC236}">
                <a16:creationId xmlns:a16="http://schemas.microsoft.com/office/drawing/2014/main" id="{A8ABD619-DC62-4FA6-8ABC-122A5C4B422D}"/>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5B78A21E-0201-405E-A386-7A39F8F82F4E}"/>
              </a:ext>
            </a:extLst>
          </p:cNvPr>
          <p:cNvSpPr>
            <a:spLocks noGrp="1"/>
          </p:cNvSpPr>
          <p:nvPr>
            <p:ph type="dt" sz="half" idx="17"/>
          </p:nvPr>
        </p:nvSpPr>
        <p:spPr>
          <a:xfrm>
            <a:off x="1301262" y="218220"/>
            <a:ext cx="2743200" cy="365125"/>
          </a:xfrm>
        </p:spPr>
        <p:txBody>
          <a:bodyPr/>
          <a:lstStyle>
            <a:lvl1pPr>
              <a:defRPr>
                <a:solidFill>
                  <a:schemeClr val="bg1"/>
                </a:solidFill>
              </a:defRPr>
            </a:lvl1pPr>
          </a:lstStyle>
          <a:p>
            <a:r>
              <a:rPr lang="en-US"/>
              <a:t>Rating Prediction</a:t>
            </a:r>
            <a:endParaRPr lang="en-US" dirty="0"/>
          </a:p>
        </p:txBody>
      </p:sp>
      <p:sp>
        <p:nvSpPr>
          <p:cNvPr id="4" name="Footer Placeholder 3">
            <a:extLst>
              <a:ext uri="{FF2B5EF4-FFF2-40B4-BE49-F238E27FC236}">
                <a16:creationId xmlns:a16="http://schemas.microsoft.com/office/drawing/2014/main" id="{CC96BABF-2A15-48FB-BA27-BC36B637FCC7}"/>
              </a:ext>
            </a:extLst>
          </p:cNvPr>
          <p:cNvSpPr>
            <a:spLocks noGrp="1"/>
          </p:cNvSpPr>
          <p:nvPr>
            <p:ph type="ftr" sz="quarter" idx="18"/>
          </p:nvPr>
        </p:nvSpPr>
        <p:spPr>
          <a:xfrm rot="16200000">
            <a:off x="-762668" y="4999038"/>
            <a:ext cx="3352802" cy="365125"/>
          </a:xfrm>
        </p:spPr>
        <p:txBody>
          <a:bodyPr/>
          <a:lstStyle>
            <a:lvl1pPr>
              <a:defRPr>
                <a:solidFill>
                  <a:schemeClr val="bg1"/>
                </a:solidFill>
              </a:defRPr>
            </a:lvl1pPr>
          </a:lstStyle>
          <a:p>
            <a:r>
              <a:rPr lang="en-US"/>
              <a:t>Rating project</a:t>
            </a:r>
            <a:endParaRPr lang="en-US" dirty="0"/>
          </a:p>
        </p:txBody>
      </p:sp>
    </p:spTree>
    <p:extLst>
      <p:ext uri="{BB962C8B-B14F-4D97-AF65-F5344CB8AC3E}">
        <p14:creationId xmlns:p14="http://schemas.microsoft.com/office/powerpoint/2010/main" val="265161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352550" y="539750"/>
            <a:ext cx="4281488" cy="2468563"/>
          </a:xfrm>
        </p:spPr>
        <p:txBody>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654050" y="3835400"/>
            <a:ext cx="4281488" cy="2468563"/>
          </a:xfrm>
        </p:spPr>
        <p:txBody>
          <a:bodyPr/>
          <a:lstStyle/>
          <a:p>
            <a:r>
              <a:rPr lang="en-US"/>
              <a:t>Click icon to add picture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779C96BE-A34E-471B-A916-071966BC699C}"/>
              </a:ext>
            </a:extLst>
          </p:cNvPr>
          <p:cNvSpPr>
            <a:spLocks noGrp="1"/>
          </p:cNvSpPr>
          <p:nvPr>
            <p:ph type="dt" sz="half" idx="12"/>
          </p:nvPr>
        </p:nvSpPr>
        <p:spPr>
          <a:xfrm>
            <a:off x="5785751" y="6356350"/>
            <a:ext cx="2743200" cy="365125"/>
          </a:xfrm>
        </p:spPr>
        <p:txBody>
          <a:bodyPr/>
          <a:lstStyle/>
          <a:p>
            <a:r>
              <a:rPr lang="en-US"/>
              <a:t>Rating Prediction</a:t>
            </a:r>
            <a:endParaRPr lang="en-US" dirty="0"/>
          </a:p>
        </p:txBody>
      </p:sp>
      <p:sp>
        <p:nvSpPr>
          <p:cNvPr id="4" name="Footer Placeholder 3">
            <a:extLst>
              <a:ext uri="{FF2B5EF4-FFF2-40B4-BE49-F238E27FC236}">
                <a16:creationId xmlns:a16="http://schemas.microsoft.com/office/drawing/2014/main" id="{7B3040EA-B3B8-4EB9-BC7F-EB3DFF9597DC}"/>
              </a:ext>
            </a:extLst>
          </p:cNvPr>
          <p:cNvSpPr>
            <a:spLocks noGrp="1"/>
          </p:cNvSpPr>
          <p:nvPr>
            <p:ph type="ftr" sz="quarter" idx="13"/>
          </p:nvPr>
        </p:nvSpPr>
        <p:spPr>
          <a:xfrm rot="16200000">
            <a:off x="9812116" y="1591485"/>
            <a:ext cx="3548094" cy="365125"/>
          </a:xfrm>
        </p:spPr>
        <p:txBody>
          <a:bodyPr/>
          <a:lstStyle/>
          <a:p>
            <a:r>
              <a:rPr lang="en-US"/>
              <a:t>Rating project</a:t>
            </a:r>
            <a:endParaRPr lang="en-US" dirty="0"/>
          </a:p>
        </p:txBody>
      </p:sp>
      <p:sp>
        <p:nvSpPr>
          <p:cNvPr id="5" name="Slide Number Placeholder 4">
            <a:extLst>
              <a:ext uri="{FF2B5EF4-FFF2-40B4-BE49-F238E27FC236}">
                <a16:creationId xmlns:a16="http://schemas.microsoft.com/office/drawing/2014/main" id="{20182D71-9E0A-4793-BA54-BEAEB7A3683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244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48A8E28-7873-4AFA-A619-0E497E0180D0}"/>
              </a:ext>
              <a:ext uri="{C183D7F6-B498-43B3-948B-1728B52AA6E4}">
                <adec:decorative xmlns:adec="http://schemas.microsoft.com/office/drawing/2017/decorative" val="1"/>
              </a:ext>
            </a:extLst>
          </p:cNvPr>
          <p:cNvSpPr/>
          <p:nvPr userDrawn="1"/>
        </p:nvSpPr>
        <p:spPr>
          <a:xfrm>
            <a:off x="192268" y="536567"/>
            <a:ext cx="5784867" cy="5784867"/>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867340" y="2446418"/>
            <a:ext cx="4434721" cy="1965163"/>
          </a:xfrm>
        </p:spPr>
        <p:txBody>
          <a:bodyPr anchor="ctr">
            <a:normAutofit/>
          </a:bodyPr>
          <a:lstStyle>
            <a:lvl1pPr algn="ctr">
              <a:defRPr lang="en-US" sz="4500" kern="1200" dirty="0">
                <a:solidFill>
                  <a:schemeClr val="bg1"/>
                </a:solidFill>
                <a:latin typeface="+mj-lt"/>
                <a:ea typeface="+mj-ea"/>
                <a:cs typeface="+mj-cs"/>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6567"/>
            <a:ext cx="4518504" cy="5784867"/>
          </a:xfrm>
        </p:spPr>
        <p:txBody>
          <a:bodyPr anchor="ctr">
            <a:normAutofit/>
          </a:bodyPr>
          <a:lstStyle>
            <a:lvl1pPr marL="0" indent="0">
              <a:lnSpc>
                <a:spcPts val="2500"/>
              </a:lnSpc>
              <a:buNone/>
              <a:defRPr sz="1800"/>
            </a:lvl1pPr>
          </a:lstStyle>
          <a:p>
            <a:r>
              <a:rPr lang="en-US" sz="1800" dirty="0">
                <a:cs typeface="Calibri"/>
              </a:rPr>
              <a:t>Click to edit master text style</a:t>
            </a:r>
          </a:p>
        </p:txBody>
      </p:sp>
      <p:sp>
        <p:nvSpPr>
          <p:cNvPr id="4" name="Graphic 13">
            <a:extLst>
              <a:ext uri="{FF2B5EF4-FFF2-40B4-BE49-F238E27FC236}">
                <a16:creationId xmlns:a16="http://schemas.microsoft.com/office/drawing/2014/main" id="{5EB0124E-1A8A-4EB1-A9CF-E273590B60B9}"/>
              </a:ext>
              <a:ext uri="{C183D7F6-B498-43B3-948B-1728B52AA6E4}">
                <adec:decorative xmlns:adec="http://schemas.microsoft.com/office/drawing/2017/decorative" val="1"/>
              </a:ext>
            </a:extLst>
          </p:cNvPr>
          <p:cNvSpPr/>
          <p:nvPr userDrawn="1"/>
        </p:nvSpPr>
        <p:spPr>
          <a:xfrm>
            <a:off x="1109945" y="351421"/>
            <a:ext cx="198609" cy="19860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dirty="0"/>
          </a:p>
        </p:txBody>
      </p:sp>
      <p:sp>
        <p:nvSpPr>
          <p:cNvPr id="5" name="Graphic 12">
            <a:extLst>
              <a:ext uri="{FF2B5EF4-FFF2-40B4-BE49-F238E27FC236}">
                <a16:creationId xmlns:a16="http://schemas.microsoft.com/office/drawing/2014/main" id="{44654EA2-A648-4219-B093-1C05AE964626}"/>
              </a:ext>
              <a:ext uri="{C183D7F6-B498-43B3-948B-1728B52AA6E4}">
                <adec:decorative xmlns:adec="http://schemas.microsoft.com/office/drawing/2017/decorative" val="1"/>
              </a:ext>
            </a:extLst>
          </p:cNvPr>
          <p:cNvSpPr/>
          <p:nvPr userDrawn="1"/>
        </p:nvSpPr>
        <p:spPr>
          <a:xfrm>
            <a:off x="5425883" y="5732852"/>
            <a:ext cx="130186" cy="130186"/>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81C0EC89-A66C-4027-8FF0-F7605B506229}"/>
              </a:ext>
              <a:ext uri="{C183D7F6-B498-43B3-948B-1728B52AA6E4}">
                <adec:decorative xmlns:adec="http://schemas.microsoft.com/office/drawing/2017/decorative" val="1"/>
              </a:ext>
            </a:extLst>
          </p:cNvPr>
          <p:cNvSpPr/>
          <p:nvPr userDrawn="1"/>
        </p:nvSpPr>
        <p:spPr>
          <a:xfrm>
            <a:off x="539223" y="1072473"/>
            <a:ext cx="182432" cy="18243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2" name="Date Placeholder 2">
            <a:extLst>
              <a:ext uri="{FF2B5EF4-FFF2-40B4-BE49-F238E27FC236}">
                <a16:creationId xmlns:a16="http://schemas.microsoft.com/office/drawing/2014/main" id="{411FC072-5A30-4F87-8D5F-B58BC2023A98}"/>
              </a:ext>
            </a:extLst>
          </p:cNvPr>
          <p:cNvSpPr>
            <a:spLocks noGrp="1"/>
          </p:cNvSpPr>
          <p:nvPr>
            <p:ph type="dt" sz="half" idx="12"/>
          </p:nvPr>
        </p:nvSpPr>
        <p:spPr>
          <a:xfrm>
            <a:off x="5785751" y="6356350"/>
            <a:ext cx="2743200" cy="365125"/>
          </a:xfrm>
        </p:spPr>
        <p:txBody>
          <a:bodyPr/>
          <a:lstStyle/>
          <a:p>
            <a:r>
              <a:rPr lang="en-US"/>
              <a:t>Rating Prediction</a:t>
            </a:r>
            <a:endParaRPr lang="en-US" dirty="0"/>
          </a:p>
        </p:txBody>
      </p:sp>
      <p:sp>
        <p:nvSpPr>
          <p:cNvPr id="13" name="Footer Placeholder 3">
            <a:extLst>
              <a:ext uri="{FF2B5EF4-FFF2-40B4-BE49-F238E27FC236}">
                <a16:creationId xmlns:a16="http://schemas.microsoft.com/office/drawing/2014/main" id="{A406C42C-BE3A-4833-B0B7-357CE8FB62CA}"/>
              </a:ext>
            </a:extLst>
          </p:cNvPr>
          <p:cNvSpPr>
            <a:spLocks noGrp="1"/>
          </p:cNvSpPr>
          <p:nvPr>
            <p:ph type="ftr" sz="quarter" idx="13"/>
          </p:nvPr>
        </p:nvSpPr>
        <p:spPr>
          <a:xfrm rot="16200000">
            <a:off x="9812116" y="1591485"/>
            <a:ext cx="3548094" cy="365125"/>
          </a:xfrm>
        </p:spPr>
        <p:txBody>
          <a:bodyPr/>
          <a:lstStyle/>
          <a:p>
            <a:r>
              <a:rPr lang="en-US"/>
              <a:t>Rating project</a:t>
            </a:r>
            <a:endParaRPr lang="en-US" dirty="0"/>
          </a:p>
        </p:txBody>
      </p:sp>
      <p:sp>
        <p:nvSpPr>
          <p:cNvPr id="19" name="Slide Number Placeholder 4">
            <a:extLst>
              <a:ext uri="{FF2B5EF4-FFF2-40B4-BE49-F238E27FC236}">
                <a16:creationId xmlns:a16="http://schemas.microsoft.com/office/drawing/2014/main" id="{4E6E8B18-45E0-4925-8E5D-41F418C91ED8}"/>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793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F236E68-2CF8-44ED-939D-0302808CE819}"/>
              </a:ext>
            </a:extLst>
          </p:cNvPr>
          <p:cNvSpPr>
            <a:spLocks noGrp="1"/>
          </p:cNvSpPr>
          <p:nvPr>
            <p:ph type="pic" sz="quarter" idx="13"/>
          </p:nvPr>
        </p:nvSpPr>
        <p:spPr>
          <a:xfrm>
            <a:off x="0" y="0"/>
            <a:ext cx="12188370" cy="68580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1256275" y="2276439"/>
            <a:ext cx="9679448" cy="2868439"/>
          </a:xfrm>
        </p:spPr>
        <p:txBody>
          <a:bodyPr anchor="b">
            <a:noAutofit/>
          </a:bodyPr>
          <a:lstStyle>
            <a:lvl1pPr algn="l">
              <a:defRPr lang="en-US" sz="72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id="{91D9E9B9-E0A7-4C75-946E-BBAEBCC2CA6A}"/>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lvl1pPr marL="0" indent="0">
              <a:buNone/>
              <a:defRPr sz="2000">
                <a:solidFill>
                  <a:schemeClr val="bg1"/>
                </a:solidFill>
              </a:defRPr>
            </a:lvl1pPr>
          </a:lstStyle>
          <a:p>
            <a:pPr lvl="0"/>
            <a:r>
              <a:rPr lang="en-US" sz="2000" kern="1200">
                <a:solidFill>
                  <a:srgbClr val="FFFFFF"/>
                </a:solidFill>
                <a:latin typeface="+mn-lt"/>
                <a:ea typeface="+mn-ea"/>
                <a:cs typeface="+mn-cs"/>
              </a:rPr>
              <a:t>Click to edit Master text styles</a:t>
            </a:r>
          </a:p>
        </p:txBody>
      </p:sp>
      <p:cxnSp>
        <p:nvCxnSpPr>
          <p:cNvPr id="6" name="Straight Connector 5">
            <a:extLst>
              <a:ext uri="{FF2B5EF4-FFF2-40B4-BE49-F238E27FC236}">
                <a16:creationId xmlns:a16="http://schemas.microsoft.com/office/drawing/2014/main" id="{03C6873F-B921-4626-97A7-FD8E9398E4E7}"/>
              </a:ext>
            </a:extLst>
          </p:cNvPr>
          <p:cNvCxnSpPr>
            <a:cxnSpLocks/>
          </p:cNvCxnSpPr>
          <p:nvPr userDrawn="1"/>
        </p:nvCxnSpPr>
        <p:spPr>
          <a:xfrm flipH="1">
            <a:off x="-10886" y="821523"/>
            <a:ext cx="84732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id="{275D0799-1240-4A8C-98BF-96679D262568}"/>
              </a:ext>
            </a:extLst>
          </p:cNvPr>
          <p:cNvSpPr/>
          <p:nvPr userDrawn="1"/>
        </p:nvSpPr>
        <p:spPr>
          <a:xfrm>
            <a:off x="544954" y="2865643"/>
            <a:ext cx="146329" cy="15793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9" name="Graphic 12">
            <a:extLst>
              <a:ext uri="{FF2B5EF4-FFF2-40B4-BE49-F238E27FC236}">
                <a16:creationId xmlns:a16="http://schemas.microsoft.com/office/drawing/2014/main" id="{3F7A1898-37E9-4DF7-9E1E-A5D41681C6D9}"/>
              </a:ext>
            </a:extLst>
          </p:cNvPr>
          <p:cNvSpPr/>
          <p:nvPr userDrawn="1"/>
        </p:nvSpPr>
        <p:spPr>
          <a:xfrm>
            <a:off x="903734" y="3094942"/>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9" name="Graphic 15">
            <a:extLst>
              <a:ext uri="{FF2B5EF4-FFF2-40B4-BE49-F238E27FC236}">
                <a16:creationId xmlns:a16="http://schemas.microsoft.com/office/drawing/2014/main" id="{DA49FC99-340D-4901-98CD-6C4D1941C969}"/>
              </a:ext>
            </a:extLst>
          </p:cNvPr>
          <p:cNvSpPr/>
          <p:nvPr userDrawn="1"/>
        </p:nvSpPr>
        <p:spPr>
          <a:xfrm>
            <a:off x="532920" y="361923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136867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Rating Prediction</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41674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1284395" y="1825625"/>
            <a:ext cx="100694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Rating Prediction</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5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7D4E1F-D8DD-4ED2-8901-A47E930891B9}"/>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4820000"/>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273301" y="299507"/>
            <a:ext cx="5221620" cy="6258985"/>
          </a:xfrm>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E19B6EE4-4480-4732-A518-32AAC2EC081A}"/>
              </a:ext>
            </a:extLst>
          </p:cNvPr>
          <p:cNvSpPr>
            <a:spLocks noGrp="1"/>
          </p:cNvSpPr>
          <p:nvPr>
            <p:ph type="dt" sz="half" idx="11"/>
          </p:nvPr>
        </p:nvSpPr>
        <p:spPr>
          <a:xfrm>
            <a:off x="838200" y="6356350"/>
            <a:ext cx="2743200" cy="365125"/>
          </a:xfrm>
        </p:spPr>
        <p:txBody>
          <a:bodyPr/>
          <a:lstStyle>
            <a:lvl1pPr>
              <a:defRPr/>
            </a:lvl1pPr>
          </a:lstStyle>
          <a:p>
            <a:r>
              <a:rPr lang="en-US">
                <a:solidFill>
                  <a:schemeClr val="bg1"/>
                </a:solidFill>
                <a:effectLst>
                  <a:outerShdw blurRad="38100" dist="38100" dir="2700000" algn="tl">
                    <a:srgbClr val="000000">
                      <a:alpha val="43137"/>
                    </a:srgbClr>
                  </a:outerShdw>
                </a:effectLst>
              </a:rPr>
              <a:t>Rating Prediction</a:t>
            </a:r>
            <a:endParaRPr lang="en-US" dirty="0">
              <a:solidFill>
                <a:schemeClr val="bg1"/>
              </a:solidFill>
              <a:effectLst>
                <a:outerShdw blurRad="38100" dist="38100" dir="2700000" algn="tl">
                  <a:srgbClr val="000000">
                    <a:alpha val="43137"/>
                  </a:srgbClr>
                </a:outerShdw>
              </a:effectLst>
            </a:endParaRP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77543"/>
            <a:ext cx="4434721" cy="978806"/>
          </a:xfrm>
        </p:spPr>
        <p:txBody>
          <a:bodyPr anchor="t">
            <a:normAutofit/>
          </a:bodyPr>
          <a:lstStyle>
            <a:lvl1pPr marL="0" indent="0">
              <a:buNone/>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Footer Placeholder 3">
            <a:extLst>
              <a:ext uri="{FF2B5EF4-FFF2-40B4-BE49-F238E27FC236}">
                <a16:creationId xmlns:a16="http://schemas.microsoft.com/office/drawing/2014/main" id="{EF28DA37-6556-4F96-9D80-0B084FB282B2}"/>
              </a:ext>
            </a:extLst>
          </p:cNvPr>
          <p:cNvSpPr>
            <a:spLocks noGrp="1"/>
          </p:cNvSpPr>
          <p:nvPr>
            <p:ph type="ftr" sz="quarter" idx="13"/>
          </p:nvPr>
        </p:nvSpPr>
        <p:spPr>
          <a:xfrm rot="16200000">
            <a:off x="9812116" y="1591485"/>
            <a:ext cx="3548094" cy="365125"/>
          </a:xfrm>
        </p:spPr>
        <p:txBody>
          <a:bodyPr/>
          <a:lstStyle/>
          <a:p>
            <a:r>
              <a:rPr lang="en-US"/>
              <a:t>Rating project</a:t>
            </a:r>
            <a:endParaRPr lang="en-US" dirty="0"/>
          </a:p>
        </p:txBody>
      </p:sp>
      <p:sp>
        <p:nvSpPr>
          <p:cNvPr id="12" name="Slide Number Placeholder 4">
            <a:extLst>
              <a:ext uri="{FF2B5EF4-FFF2-40B4-BE49-F238E27FC236}">
                <a16:creationId xmlns:a16="http://schemas.microsoft.com/office/drawing/2014/main" id="{6928D1E0-21A1-4EC2-B776-3F8703D3A0E9}"/>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6610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B15A-5639-4D83-9CDE-B6FC231C544D}"/>
              </a:ext>
            </a:extLst>
          </p:cNvPr>
          <p:cNvSpPr>
            <a:spLocks noGrp="1"/>
          </p:cNvSpPr>
          <p:nvPr>
            <p:ph type="title"/>
          </p:nvPr>
        </p:nvSpPr>
        <p:spPr>
          <a:xfrm>
            <a:off x="578724" y="346498"/>
            <a:ext cx="8117654" cy="1325563"/>
          </a:xfrm>
        </p:spPr>
        <p:txBody>
          <a:bodyPr>
            <a:normAutofit/>
          </a:bodyPr>
          <a:lstStyle>
            <a:lvl1pPr>
              <a:defRPr sz="5400" b="1" cap="none" baseline="0">
                <a:solidFill>
                  <a:schemeClr val="bg1"/>
                </a:solidFill>
              </a:defRPr>
            </a:lvl1pPr>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AAB6B174-300F-4F50-A575-00A13C163585}"/>
              </a:ext>
            </a:extLst>
          </p:cNvPr>
          <p:cNvSpPr>
            <a:spLocks noGrp="1"/>
          </p:cNvSpPr>
          <p:nvPr>
            <p:ph type="pic" sz="quarter" idx="10"/>
          </p:nvPr>
        </p:nvSpPr>
        <p:spPr>
          <a:xfrm>
            <a:off x="579438" y="2006600"/>
            <a:ext cx="2286000" cy="2608263"/>
          </a:xfrm>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74E96A81-148E-486F-BEFA-3D3FDB0B412F}"/>
              </a:ext>
            </a:extLst>
          </p:cNvPr>
          <p:cNvSpPr>
            <a:spLocks noGrp="1"/>
          </p:cNvSpPr>
          <p:nvPr>
            <p:ph type="pic" sz="quarter" idx="11"/>
          </p:nvPr>
        </p:nvSpPr>
        <p:spPr>
          <a:xfrm>
            <a:off x="3494908" y="2006380"/>
            <a:ext cx="2286000" cy="2608263"/>
          </a:xfrm>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id="{17F02522-1BD4-4AC9-BBCB-05010ECC0A8B}"/>
              </a:ext>
            </a:extLst>
          </p:cNvPr>
          <p:cNvSpPr>
            <a:spLocks noGrp="1"/>
          </p:cNvSpPr>
          <p:nvPr>
            <p:ph type="pic" sz="quarter" idx="12"/>
          </p:nvPr>
        </p:nvSpPr>
        <p:spPr>
          <a:xfrm>
            <a:off x="6410378" y="2015722"/>
            <a:ext cx="2286000" cy="2608263"/>
          </a:xfrm>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E961DC1B-263A-48A8-89E6-541AC356E525}"/>
              </a:ext>
            </a:extLst>
          </p:cNvPr>
          <p:cNvSpPr>
            <a:spLocks noGrp="1"/>
          </p:cNvSpPr>
          <p:nvPr>
            <p:ph type="pic" sz="quarter" idx="13"/>
          </p:nvPr>
        </p:nvSpPr>
        <p:spPr>
          <a:xfrm>
            <a:off x="9327276" y="2006379"/>
            <a:ext cx="2286000" cy="2608263"/>
          </a:xfrm>
        </p:spPr>
        <p:txBody>
          <a:bodyPr/>
          <a:lstStyle/>
          <a:p>
            <a:r>
              <a:rPr lang="en-US"/>
              <a:t>Click icon to add picture</a:t>
            </a:r>
            <a:endParaRPr lang="en-US" dirty="0"/>
          </a:p>
        </p:txBody>
      </p:sp>
      <p:sp>
        <p:nvSpPr>
          <p:cNvPr id="21" name="Text Placeholder 27">
            <a:extLst>
              <a:ext uri="{FF2B5EF4-FFF2-40B4-BE49-F238E27FC236}">
                <a16:creationId xmlns:a16="http://schemas.microsoft.com/office/drawing/2014/main" id="{2C4443B1-A455-4AF9-BE87-A07EA91F850A}"/>
              </a:ext>
            </a:extLst>
          </p:cNvPr>
          <p:cNvSpPr>
            <a:spLocks noGrp="1"/>
          </p:cNvSpPr>
          <p:nvPr>
            <p:ph type="body" sz="quarter" idx="17" hasCustomPrompt="1"/>
          </p:nvPr>
        </p:nvSpPr>
        <p:spPr>
          <a:xfrm>
            <a:off x="578724"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id="{EEC7D0BC-E2A5-4FBE-A334-D9FF80B0DD3E}"/>
              </a:ext>
            </a:extLst>
          </p:cNvPr>
          <p:cNvSpPr>
            <a:spLocks noGrp="1"/>
          </p:cNvSpPr>
          <p:nvPr>
            <p:ph type="body" sz="quarter" idx="18"/>
          </p:nvPr>
        </p:nvSpPr>
        <p:spPr>
          <a:xfrm>
            <a:off x="578724"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0CC80C9C-897F-4C36-8150-427548D8FFCA}"/>
              </a:ext>
            </a:extLst>
          </p:cNvPr>
          <p:cNvSpPr>
            <a:spLocks noGrp="1"/>
          </p:cNvSpPr>
          <p:nvPr>
            <p:ph type="body" sz="quarter" idx="19" hasCustomPrompt="1"/>
          </p:nvPr>
        </p:nvSpPr>
        <p:spPr>
          <a:xfrm>
            <a:off x="349490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id="{A621D1DC-4C76-4E2F-A56F-7D7C193776A5}"/>
              </a:ext>
            </a:extLst>
          </p:cNvPr>
          <p:cNvSpPr>
            <a:spLocks noGrp="1"/>
          </p:cNvSpPr>
          <p:nvPr>
            <p:ph type="body" sz="quarter" idx="20"/>
          </p:nvPr>
        </p:nvSpPr>
        <p:spPr>
          <a:xfrm>
            <a:off x="349490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2DF3BDDA-6F5B-42F5-B623-12E87B19908B}"/>
              </a:ext>
            </a:extLst>
          </p:cNvPr>
          <p:cNvSpPr>
            <a:spLocks noGrp="1"/>
          </p:cNvSpPr>
          <p:nvPr>
            <p:ph type="body" sz="quarter" idx="21" hasCustomPrompt="1"/>
          </p:nvPr>
        </p:nvSpPr>
        <p:spPr>
          <a:xfrm>
            <a:off x="641037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id="{332AD10F-DEDB-4199-BAF1-536999434B01}"/>
              </a:ext>
            </a:extLst>
          </p:cNvPr>
          <p:cNvSpPr>
            <a:spLocks noGrp="1"/>
          </p:cNvSpPr>
          <p:nvPr>
            <p:ph type="body" sz="quarter" idx="22"/>
          </p:nvPr>
        </p:nvSpPr>
        <p:spPr>
          <a:xfrm>
            <a:off x="641037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28F12227-FF8F-4C6B-910E-91A315DC2206}"/>
              </a:ext>
            </a:extLst>
          </p:cNvPr>
          <p:cNvSpPr>
            <a:spLocks noGrp="1"/>
          </p:cNvSpPr>
          <p:nvPr>
            <p:ph type="body" sz="quarter" idx="23" hasCustomPrompt="1"/>
          </p:nvPr>
        </p:nvSpPr>
        <p:spPr>
          <a:xfrm>
            <a:off x="9325847" y="5017734"/>
            <a:ext cx="2285999"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id="{D8C71F03-1105-4059-948E-EE58B5878A75}"/>
              </a:ext>
            </a:extLst>
          </p:cNvPr>
          <p:cNvSpPr>
            <a:spLocks noGrp="1"/>
          </p:cNvSpPr>
          <p:nvPr>
            <p:ph type="body" sz="quarter" idx="24"/>
          </p:nvPr>
        </p:nvSpPr>
        <p:spPr>
          <a:xfrm>
            <a:off x="9325847" y="5352052"/>
            <a:ext cx="2285999"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37ED29C9-824B-4147-81C3-28968F4647D1}"/>
              </a:ext>
            </a:extLst>
          </p:cNvPr>
          <p:cNvSpPr>
            <a:spLocks noGrp="1"/>
          </p:cNvSpPr>
          <p:nvPr>
            <p:ph type="dt" sz="half" idx="25"/>
          </p:nvPr>
        </p:nvSpPr>
        <p:spPr>
          <a:xfrm>
            <a:off x="661988" y="6133917"/>
            <a:ext cx="2743200" cy="365125"/>
          </a:xfrm>
        </p:spPr>
        <p:txBody>
          <a:bodyPr/>
          <a:lstStyle>
            <a:lvl1pPr>
              <a:defRPr>
                <a:solidFill>
                  <a:schemeClr val="bg1"/>
                </a:solidFill>
              </a:defRPr>
            </a:lvl1pPr>
          </a:lstStyle>
          <a:p>
            <a:r>
              <a:rPr lang="en-US"/>
              <a:t>Rating Prediction</a:t>
            </a:r>
            <a:endParaRPr lang="en-US" dirty="0"/>
          </a:p>
        </p:txBody>
      </p:sp>
      <p:sp>
        <p:nvSpPr>
          <p:cNvPr id="4" name="Footer Placeholder 3">
            <a:extLst>
              <a:ext uri="{FF2B5EF4-FFF2-40B4-BE49-F238E27FC236}">
                <a16:creationId xmlns:a16="http://schemas.microsoft.com/office/drawing/2014/main" id="{70238C45-011A-48F8-A346-A07B1E830B47}"/>
              </a:ext>
            </a:extLst>
          </p:cNvPr>
          <p:cNvSpPr>
            <a:spLocks noGrp="1"/>
          </p:cNvSpPr>
          <p:nvPr>
            <p:ph type="ftr" sz="quarter" idx="26"/>
          </p:nvPr>
        </p:nvSpPr>
        <p:spPr>
          <a:xfrm>
            <a:off x="8505757" y="845343"/>
            <a:ext cx="3633923" cy="365125"/>
          </a:xfrm>
        </p:spPr>
        <p:txBody>
          <a:bodyPr/>
          <a:lstStyle>
            <a:lvl1pPr>
              <a:defRPr>
                <a:solidFill>
                  <a:schemeClr val="bg1"/>
                </a:solidFill>
              </a:defRPr>
            </a:lvl1pPr>
          </a:lstStyle>
          <a:p>
            <a:r>
              <a:rPr lang="en-US"/>
              <a:t>Rating project</a:t>
            </a:r>
            <a:endParaRPr lang="en-US" dirty="0"/>
          </a:p>
        </p:txBody>
      </p:sp>
      <p:sp>
        <p:nvSpPr>
          <p:cNvPr id="5" name="Slide Number Placeholder 4">
            <a:extLst>
              <a:ext uri="{FF2B5EF4-FFF2-40B4-BE49-F238E27FC236}">
                <a16:creationId xmlns:a16="http://schemas.microsoft.com/office/drawing/2014/main" id="{213C46EB-807F-48CF-988B-E006AEC9992C}"/>
              </a:ext>
            </a:extLst>
          </p:cNvPr>
          <p:cNvSpPr>
            <a:spLocks noGrp="1"/>
          </p:cNvSpPr>
          <p:nvPr>
            <p:ph type="sldNum" sz="quarter" idx="27"/>
          </p:nvPr>
        </p:nvSpPr>
        <p:spPr>
          <a:xfrm>
            <a:off x="8610600" y="6160417"/>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1770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norm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Rating Prediction</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Rating project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id="{AF89E921-750A-4005-BEC2-04B9514B2D76}"/>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3B378915-E570-47AE-8F85-FB8ED4A6CC72}"/>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3" name="Graphic 14">
            <a:extLst>
              <a:ext uri="{FF2B5EF4-FFF2-40B4-BE49-F238E27FC236}">
                <a16:creationId xmlns:a16="http://schemas.microsoft.com/office/drawing/2014/main" id="{3AF1E926-D68F-4DC8-9F6D-C2C1576F92E5}"/>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30166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2"/>
                </a:solidFill>
              </a:defRPr>
            </a:lvl1pPr>
          </a:lstStyle>
          <a:p>
            <a:r>
              <a:rPr lang="en-US"/>
              <a:t>Rating Prediction</a:t>
            </a:r>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2"/>
                </a:solidFill>
              </a:defRPr>
            </a:lvl1pPr>
          </a:lstStyle>
          <a:p>
            <a:r>
              <a:rPr lang="en-US"/>
              <a:t>Rating project</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63539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60" r:id="rId5"/>
    <p:sldLayoutId id="2147483680" r:id="rId6"/>
    <p:sldLayoutId id="2147483677" r:id="rId7"/>
    <p:sldLayoutId id="2147483665" r:id="rId8"/>
    <p:sldLayoutId id="2147483663" r:id="rId9"/>
    <p:sldLayoutId id="2147483679" r:id="rId10"/>
    <p:sldLayoutId id="2147483681" r:id="rId11"/>
    <p:sldLayoutId id="2147483671" r:id="rId12"/>
  </p:sldLayoutIdLst>
  <p:hf hdr="0"/>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9.xml"/><Relationship Id="rId1" Type="http://schemas.openxmlformats.org/officeDocument/2006/relationships/vmlDrawing" Target="../drawings/vmlDrawing1.v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2.jpeg"/><Relationship Id="rId4" Type="http://schemas.openxmlformats.org/officeDocument/2006/relationships/image" Target="../media/image2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4F1D-F101-4E88-9698-51D314EF2EB5}"/>
              </a:ext>
            </a:extLst>
          </p:cNvPr>
          <p:cNvSpPr>
            <a:spLocks noGrp="1"/>
          </p:cNvSpPr>
          <p:nvPr>
            <p:ph type="title"/>
          </p:nvPr>
        </p:nvSpPr>
        <p:spPr>
          <a:xfrm>
            <a:off x="0" y="1327754"/>
            <a:ext cx="5818908" cy="3654827"/>
          </a:xfrm>
        </p:spPr>
        <p:txBody>
          <a:bodyPr/>
          <a:lstStyle/>
          <a:p>
            <a:r>
              <a:rPr lang="en-US" dirty="0"/>
              <a:t>MACHINE LEARNING APPLIED: RATING PREDICTION BASED ON USER REVIEWS.</a:t>
            </a:r>
          </a:p>
        </p:txBody>
      </p:sp>
      <p:sp>
        <p:nvSpPr>
          <p:cNvPr id="3" name="Subtitle 2">
            <a:extLst>
              <a:ext uri="{FF2B5EF4-FFF2-40B4-BE49-F238E27FC236}">
                <a16:creationId xmlns:a16="http://schemas.microsoft.com/office/drawing/2014/main" id="{92726762-2B23-4F53-9DBB-96441A2A51BB}"/>
              </a:ext>
            </a:extLst>
          </p:cNvPr>
          <p:cNvSpPr>
            <a:spLocks noGrp="1"/>
          </p:cNvSpPr>
          <p:nvPr>
            <p:ph type="subTitle" idx="1"/>
          </p:nvPr>
        </p:nvSpPr>
        <p:spPr/>
        <p:txBody>
          <a:bodyPr/>
          <a:lstStyle/>
          <a:p>
            <a:pPr>
              <a:lnSpc>
                <a:spcPct val="300000"/>
              </a:lnSpc>
            </a:pPr>
            <a:r>
              <a:rPr lang="en-US" dirty="0">
                <a:solidFill>
                  <a:schemeClr val="tx1"/>
                </a:solidFill>
              </a:rPr>
              <a:t>S. Dilip Kumar</a:t>
            </a:r>
          </a:p>
        </p:txBody>
      </p:sp>
      <p:pic>
        <p:nvPicPr>
          <p:cNvPr id="5" name="Picture Placeholder 5" descr="Man in a safety vest looking up at a wall of stacked shipping containers. ">
            <a:extLst>
              <a:ext uri="{FF2B5EF4-FFF2-40B4-BE49-F238E27FC236}">
                <a16:creationId xmlns:a16="http://schemas.microsoft.com/office/drawing/2014/main" id="{B5F22C11-4FE3-4065-96C3-C3A1E470B97A}"/>
              </a:ext>
            </a:extLst>
          </p:cNvPr>
          <p:cNvPicPr>
            <a:picLocks noGrp="1" noChangeAspect="1"/>
          </p:cNvPicPr>
          <p:nvPr>
            <p:ph type="pic" sz="quarter" idx="13"/>
          </p:nvPr>
        </p:nvPicPr>
        <p:blipFill rotWithShape="1">
          <a:blip r:embed="rId2" cstate="screen">
            <a:duotone>
              <a:schemeClr val="accent2">
                <a:shade val="45000"/>
                <a:satMod val="135000"/>
              </a:schemeClr>
              <a:prstClr val="white"/>
            </a:duotone>
            <a:alphaModFix amt="51000"/>
            <a:extLst>
              <a:ext uri="{28A0092B-C50C-407E-A947-70E740481C1C}">
                <a14:useLocalDpi xmlns:a14="http://schemas.microsoft.com/office/drawing/2010/main" val="0"/>
              </a:ext>
            </a:extLst>
          </a:blip>
          <a:srcRect/>
          <a:stretch/>
        </p:blipFill>
        <p:spPr>
          <a:xfrm>
            <a:off x="5818908" y="72737"/>
            <a:ext cx="6300355" cy="6858000"/>
          </a:xfrm>
        </p:spPr>
      </p:pic>
    </p:spTree>
    <p:extLst>
      <p:ext uri="{BB962C8B-B14F-4D97-AF65-F5344CB8AC3E}">
        <p14:creationId xmlns:p14="http://schemas.microsoft.com/office/powerpoint/2010/main" val="1917632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5278-3D07-466F-8351-667A2EBEABB8}"/>
              </a:ext>
            </a:extLst>
          </p:cNvPr>
          <p:cNvSpPr>
            <a:spLocks noGrp="1"/>
          </p:cNvSpPr>
          <p:nvPr>
            <p:ph type="title"/>
          </p:nvPr>
        </p:nvSpPr>
        <p:spPr>
          <a:xfrm>
            <a:off x="838200" y="365125"/>
            <a:ext cx="10515600" cy="1325563"/>
          </a:xfrm>
        </p:spPr>
        <p:txBody>
          <a:bodyPr>
            <a:normAutofit/>
          </a:bodyPr>
          <a:lstStyle/>
          <a:p>
            <a:r>
              <a:rPr lang="en-US" b="0" i="0" dirty="0">
                <a:solidFill>
                  <a:srgbClr val="202124"/>
                </a:solidFill>
                <a:effectLst/>
                <a:latin typeface="Google Sans"/>
              </a:rPr>
              <a:t>Exploratory data analysis</a:t>
            </a:r>
            <a:endParaRPr lang="en-US" dirty="0"/>
          </a:p>
        </p:txBody>
      </p:sp>
      <p:graphicFrame>
        <p:nvGraphicFramePr>
          <p:cNvPr id="14" name="Content Placeholder 6" descr="Timeline graphic with arrows pointing to the right.">
            <a:extLst>
              <a:ext uri="{FF2B5EF4-FFF2-40B4-BE49-F238E27FC236}">
                <a16:creationId xmlns:a16="http://schemas.microsoft.com/office/drawing/2014/main" id="{CEC6DA80-0404-4CED-A682-9D41A16B341E}"/>
              </a:ext>
            </a:extLst>
          </p:cNvPr>
          <p:cNvGraphicFramePr>
            <a:graphicFrameLocks noGrp="1"/>
          </p:cNvGraphicFramePr>
          <p:nvPr>
            <p:ph idx="1"/>
            <p:extLst>
              <p:ext uri="{D42A27DB-BD31-4B8C-83A1-F6EECF244321}">
                <p14:modId xmlns:p14="http://schemas.microsoft.com/office/powerpoint/2010/main" val="4075710693"/>
              </p:ext>
            </p:extLst>
          </p:nvPr>
        </p:nvGraphicFramePr>
        <p:xfrm>
          <a:off x="1284288" y="1825625"/>
          <a:ext cx="1006951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Date Placeholder 8">
            <a:extLst>
              <a:ext uri="{FF2B5EF4-FFF2-40B4-BE49-F238E27FC236}">
                <a16:creationId xmlns:a16="http://schemas.microsoft.com/office/drawing/2014/main" id="{320229A6-AF6C-40A3-B65A-32069223F3E6}"/>
              </a:ext>
            </a:extLst>
          </p:cNvPr>
          <p:cNvSpPr>
            <a:spLocks noGrp="1"/>
          </p:cNvSpPr>
          <p:nvPr>
            <p:ph type="dt" sz="half" idx="10"/>
          </p:nvPr>
        </p:nvSpPr>
        <p:spPr/>
        <p:txBody>
          <a:bodyPr/>
          <a:lstStyle/>
          <a:p>
            <a:r>
              <a:rPr lang="en-US"/>
              <a:t>Rating Prediction</a:t>
            </a:r>
            <a:endParaRPr lang="en-US" dirty="0"/>
          </a:p>
        </p:txBody>
      </p:sp>
      <p:sp>
        <p:nvSpPr>
          <p:cNvPr id="10" name="Footer Placeholder 9">
            <a:extLst>
              <a:ext uri="{FF2B5EF4-FFF2-40B4-BE49-F238E27FC236}">
                <a16:creationId xmlns:a16="http://schemas.microsoft.com/office/drawing/2014/main" id="{482F8203-FCB3-45DA-98E4-57F7C8811E66}"/>
              </a:ext>
            </a:extLst>
          </p:cNvPr>
          <p:cNvSpPr>
            <a:spLocks noGrp="1"/>
          </p:cNvSpPr>
          <p:nvPr>
            <p:ph type="ftr" sz="quarter" idx="11"/>
          </p:nvPr>
        </p:nvSpPr>
        <p:spPr/>
        <p:txBody>
          <a:bodyPr/>
          <a:lstStyle/>
          <a:p>
            <a:r>
              <a:rPr lang="en-US"/>
              <a:t>Rating project</a:t>
            </a:r>
            <a:endParaRPr lang="en-US" dirty="0"/>
          </a:p>
        </p:txBody>
      </p:sp>
      <p:sp>
        <p:nvSpPr>
          <p:cNvPr id="11" name="Slide Number Placeholder 10">
            <a:extLst>
              <a:ext uri="{FF2B5EF4-FFF2-40B4-BE49-F238E27FC236}">
                <a16:creationId xmlns:a16="http://schemas.microsoft.com/office/drawing/2014/main" id="{F1150805-8174-42CE-833A-44AEEBC0F359}"/>
              </a:ext>
            </a:extLst>
          </p:cNvPr>
          <p:cNvSpPr>
            <a:spLocks noGrp="1"/>
          </p:cNvSpPr>
          <p:nvPr>
            <p:ph type="sldNum" sz="quarter" idx="12"/>
          </p:nvPr>
        </p:nvSpPr>
        <p:spPr/>
        <p:txBody>
          <a:bodyPr/>
          <a:lstStyle/>
          <a:p>
            <a:fld id="{27CE633F-9882-4A5C-83A2-1109D0C73261}" type="slidenum">
              <a:rPr lang="en-US" smtClean="0"/>
              <a:t>10</a:t>
            </a:fld>
            <a:endParaRPr lang="en-US" dirty="0"/>
          </a:p>
        </p:txBody>
      </p:sp>
    </p:spTree>
    <p:extLst>
      <p:ext uri="{BB962C8B-B14F-4D97-AF65-F5344CB8AC3E}">
        <p14:creationId xmlns:p14="http://schemas.microsoft.com/office/powerpoint/2010/main" val="3159288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b="0" i="0" u="sng" dirty="0">
                <a:solidFill>
                  <a:srgbClr val="202124"/>
                </a:solidFill>
                <a:effectLst/>
                <a:latin typeface="Google Sans"/>
              </a:rPr>
              <a:t>Exploratory data analysis</a:t>
            </a:r>
            <a:endParaRPr lang="en-US" u="sng" dirty="0"/>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11</a:t>
            </a:fld>
            <a:endParaRPr lang="en-US" dirty="0"/>
          </a:p>
        </p:txBody>
      </p:sp>
      <p:pic>
        <p:nvPicPr>
          <p:cNvPr id="8" name="Picture 7">
            <a:extLst>
              <a:ext uri="{FF2B5EF4-FFF2-40B4-BE49-F238E27FC236}">
                <a16:creationId xmlns:a16="http://schemas.microsoft.com/office/drawing/2014/main" id="{CA76CD7C-3378-4E93-8BEC-6176CCE0FAB7}"/>
              </a:ext>
            </a:extLst>
          </p:cNvPr>
          <p:cNvPicPr>
            <a:picLocks noChangeAspect="1"/>
          </p:cNvPicPr>
          <p:nvPr/>
        </p:nvPicPr>
        <p:blipFill>
          <a:blip r:embed="rId2"/>
          <a:stretch>
            <a:fillRect/>
          </a:stretch>
        </p:blipFill>
        <p:spPr>
          <a:xfrm>
            <a:off x="876300" y="1428750"/>
            <a:ext cx="11229834" cy="4438650"/>
          </a:xfrm>
          <a:prstGeom prst="rect">
            <a:avLst/>
          </a:prstGeom>
        </p:spPr>
      </p:pic>
    </p:spTree>
    <p:extLst>
      <p:ext uri="{BB962C8B-B14F-4D97-AF65-F5344CB8AC3E}">
        <p14:creationId xmlns:p14="http://schemas.microsoft.com/office/powerpoint/2010/main" val="393872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b="0" i="0" u="sng" dirty="0">
                <a:solidFill>
                  <a:srgbClr val="202124"/>
                </a:solidFill>
                <a:effectLst/>
                <a:latin typeface="Google Sans"/>
              </a:rPr>
              <a:t>Exploratory data analysis</a:t>
            </a:r>
            <a:endParaRPr lang="en-US" u="sng" dirty="0"/>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12</a:t>
            </a:fld>
            <a:endParaRPr lang="en-US" dirty="0"/>
          </a:p>
        </p:txBody>
      </p:sp>
      <p:pic>
        <p:nvPicPr>
          <p:cNvPr id="7" name="Picture 6">
            <a:extLst>
              <a:ext uri="{FF2B5EF4-FFF2-40B4-BE49-F238E27FC236}">
                <a16:creationId xmlns:a16="http://schemas.microsoft.com/office/drawing/2014/main" id="{5D153705-9546-4BA5-AE27-5F7DB8D6AC78}"/>
              </a:ext>
            </a:extLst>
          </p:cNvPr>
          <p:cNvPicPr>
            <a:picLocks noChangeAspect="1"/>
          </p:cNvPicPr>
          <p:nvPr/>
        </p:nvPicPr>
        <p:blipFill>
          <a:blip r:embed="rId2"/>
          <a:stretch>
            <a:fillRect/>
          </a:stretch>
        </p:blipFill>
        <p:spPr>
          <a:xfrm>
            <a:off x="1016130" y="1581150"/>
            <a:ext cx="11175869" cy="4305300"/>
          </a:xfrm>
          <a:prstGeom prst="rect">
            <a:avLst/>
          </a:prstGeom>
        </p:spPr>
      </p:pic>
    </p:spTree>
    <p:extLst>
      <p:ext uri="{BB962C8B-B14F-4D97-AF65-F5344CB8AC3E}">
        <p14:creationId xmlns:p14="http://schemas.microsoft.com/office/powerpoint/2010/main" val="3592400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sz="4800" u="sng" dirty="0"/>
              <a:t>Count vectorizer for Preprocessing.</a:t>
            </a:r>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13</a:t>
            </a:fld>
            <a:endParaRPr lang="en-US" dirty="0"/>
          </a:p>
        </p:txBody>
      </p:sp>
      <p:pic>
        <p:nvPicPr>
          <p:cNvPr id="8" name="Picture 7">
            <a:extLst>
              <a:ext uri="{FF2B5EF4-FFF2-40B4-BE49-F238E27FC236}">
                <a16:creationId xmlns:a16="http://schemas.microsoft.com/office/drawing/2014/main" id="{2C5244D3-6E84-4A46-AFE8-856F576AA051}"/>
              </a:ext>
            </a:extLst>
          </p:cNvPr>
          <p:cNvPicPr>
            <a:picLocks noChangeAspect="1"/>
          </p:cNvPicPr>
          <p:nvPr/>
        </p:nvPicPr>
        <p:blipFill rotWithShape="1">
          <a:blip r:embed="rId2"/>
          <a:srcRect l="1528"/>
          <a:stretch/>
        </p:blipFill>
        <p:spPr>
          <a:xfrm>
            <a:off x="933450" y="1459940"/>
            <a:ext cx="11049000" cy="4131235"/>
          </a:xfrm>
          <a:prstGeom prst="rect">
            <a:avLst/>
          </a:prstGeom>
        </p:spPr>
      </p:pic>
    </p:spTree>
    <p:extLst>
      <p:ext uri="{BB962C8B-B14F-4D97-AF65-F5344CB8AC3E}">
        <p14:creationId xmlns:p14="http://schemas.microsoft.com/office/powerpoint/2010/main" val="879012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fontScale="90000"/>
          </a:bodyPr>
          <a:lstStyle/>
          <a:p>
            <a:r>
              <a:rPr lang="en-US" dirty="0"/>
              <a:t>Model/s Development and Evaluation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dirty="0"/>
              <a:t>“Logistic Regression", "Naive Bayes Gaussian", "Random Forest", "Decision Tree", "Extra Tree", "Ada Boost", "Gradient Boosting", "</a:t>
            </a:r>
            <a:r>
              <a:rPr lang="en-US" dirty="0" err="1"/>
              <a:t>XGBoost</a:t>
            </a:r>
            <a:r>
              <a:rPr lang="en-US" dirty="0"/>
              <a:t>”.</a:t>
            </a:r>
          </a:p>
        </p:txBody>
      </p:sp>
    </p:spTree>
    <p:extLst>
      <p:ext uri="{BB962C8B-B14F-4D97-AF65-F5344CB8AC3E}">
        <p14:creationId xmlns:p14="http://schemas.microsoft.com/office/powerpoint/2010/main" val="2695192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fontScale="90000"/>
          </a:bodyPr>
          <a:lstStyle/>
          <a:p>
            <a:r>
              <a:rPr lang="en-US" u="sng" dirty="0"/>
              <a:t>Selecting best random state parameters for training.</a:t>
            </a:r>
          </a:p>
        </p:txBody>
      </p:sp>
      <p:sp>
        <p:nvSpPr>
          <p:cNvPr id="12" name="Date Placeholder 11">
            <a:extLst>
              <a:ext uri="{FF2B5EF4-FFF2-40B4-BE49-F238E27FC236}">
                <a16:creationId xmlns:a16="http://schemas.microsoft.com/office/drawing/2014/main" id="{36F90A55-ADF3-4B84-A78F-945F3B708B82}"/>
              </a:ext>
            </a:extLst>
          </p:cNvPr>
          <p:cNvSpPr>
            <a:spLocks noGrp="1"/>
          </p:cNvSpPr>
          <p:nvPr>
            <p:ph type="dt" sz="half" idx="10"/>
          </p:nvPr>
        </p:nvSpPr>
        <p:spPr/>
        <p:txBody>
          <a:bodyPr/>
          <a:lstStyle/>
          <a:p>
            <a:r>
              <a:rPr lang="en-US"/>
              <a:t>Rating Prediction</a:t>
            </a:r>
            <a:endParaRPr lang="en-US" dirty="0"/>
          </a:p>
        </p:txBody>
      </p:sp>
      <p:sp>
        <p:nvSpPr>
          <p:cNvPr id="13" name="Footer Placeholder 12">
            <a:extLst>
              <a:ext uri="{FF2B5EF4-FFF2-40B4-BE49-F238E27FC236}">
                <a16:creationId xmlns:a16="http://schemas.microsoft.com/office/drawing/2014/main" id="{EF085E65-2D14-447B-B9C5-061DC864D86C}"/>
              </a:ext>
            </a:extLst>
          </p:cNvPr>
          <p:cNvSpPr>
            <a:spLocks noGrp="1"/>
          </p:cNvSpPr>
          <p:nvPr>
            <p:ph type="ftr" sz="quarter" idx="11"/>
          </p:nvPr>
        </p:nvSpPr>
        <p:spPr/>
        <p:txBody>
          <a:bodyPr/>
          <a:lstStyle/>
          <a:p>
            <a:r>
              <a:rPr lang="en-US"/>
              <a:t>Rating project</a:t>
            </a:r>
            <a:endParaRPr lang="en-US" dirty="0"/>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15</a:t>
            </a:fld>
            <a:endParaRPr lang="en-US" dirty="0"/>
          </a:p>
        </p:txBody>
      </p:sp>
      <p:pic>
        <p:nvPicPr>
          <p:cNvPr id="15" name="Picture 14">
            <a:extLst>
              <a:ext uri="{FF2B5EF4-FFF2-40B4-BE49-F238E27FC236}">
                <a16:creationId xmlns:a16="http://schemas.microsoft.com/office/drawing/2014/main" id="{AD9895D4-1834-409F-8B5A-760091F23AB4}"/>
              </a:ext>
            </a:extLst>
          </p:cNvPr>
          <p:cNvPicPr>
            <a:picLocks noChangeAspect="1"/>
          </p:cNvPicPr>
          <p:nvPr/>
        </p:nvPicPr>
        <p:blipFill>
          <a:blip r:embed="rId2"/>
          <a:stretch>
            <a:fillRect/>
          </a:stretch>
        </p:blipFill>
        <p:spPr>
          <a:xfrm>
            <a:off x="836611" y="1741593"/>
            <a:ext cx="11041063" cy="3611457"/>
          </a:xfrm>
          <a:prstGeom prst="rect">
            <a:avLst/>
          </a:prstGeom>
        </p:spPr>
      </p:pic>
      <p:sp>
        <p:nvSpPr>
          <p:cNvPr id="3" name="TextBox 2">
            <a:extLst>
              <a:ext uri="{FF2B5EF4-FFF2-40B4-BE49-F238E27FC236}">
                <a16:creationId xmlns:a16="http://schemas.microsoft.com/office/drawing/2014/main" id="{87FFDA03-1D31-4B86-B866-2F389FC8511C}"/>
              </a:ext>
            </a:extLst>
          </p:cNvPr>
          <p:cNvSpPr txBox="1"/>
          <p:nvPr/>
        </p:nvSpPr>
        <p:spPr>
          <a:xfrm>
            <a:off x="1438275" y="5629275"/>
            <a:ext cx="9848850" cy="646331"/>
          </a:xfrm>
          <a:prstGeom prst="rect">
            <a:avLst/>
          </a:prstGeom>
          <a:noFill/>
        </p:spPr>
        <p:txBody>
          <a:bodyPr wrap="square" rtlCol="0">
            <a:spAutoFit/>
          </a:bodyPr>
          <a:lstStyle/>
          <a:p>
            <a:r>
              <a:rPr lang="en-US" dirty="0"/>
              <a:t>With logistic regression I have created a loop between 0-500 to sort the best random state parameters with highest accuracy.</a:t>
            </a:r>
          </a:p>
        </p:txBody>
      </p:sp>
    </p:spTree>
    <p:extLst>
      <p:ext uri="{BB962C8B-B14F-4D97-AF65-F5344CB8AC3E}">
        <p14:creationId xmlns:p14="http://schemas.microsoft.com/office/powerpoint/2010/main" val="2386027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fontScale="90000"/>
          </a:bodyPr>
          <a:lstStyle/>
          <a:p>
            <a:r>
              <a:rPr lang="en-US" u="sng" dirty="0"/>
              <a:t>Testing of Identified Approaches (Algorithms).</a:t>
            </a:r>
          </a:p>
        </p:txBody>
      </p:sp>
      <p:sp>
        <p:nvSpPr>
          <p:cNvPr id="12" name="Date Placeholder 11">
            <a:extLst>
              <a:ext uri="{FF2B5EF4-FFF2-40B4-BE49-F238E27FC236}">
                <a16:creationId xmlns:a16="http://schemas.microsoft.com/office/drawing/2014/main" id="{36F90A55-ADF3-4B84-A78F-945F3B708B82}"/>
              </a:ext>
            </a:extLst>
          </p:cNvPr>
          <p:cNvSpPr>
            <a:spLocks noGrp="1"/>
          </p:cNvSpPr>
          <p:nvPr>
            <p:ph type="dt" sz="half" idx="10"/>
          </p:nvPr>
        </p:nvSpPr>
        <p:spPr/>
        <p:txBody>
          <a:bodyPr/>
          <a:lstStyle/>
          <a:p>
            <a:r>
              <a:rPr lang="en-US"/>
              <a:t>Rating Prediction</a:t>
            </a:r>
            <a:endParaRPr lang="en-US" dirty="0"/>
          </a:p>
        </p:txBody>
      </p:sp>
      <p:sp>
        <p:nvSpPr>
          <p:cNvPr id="13" name="Footer Placeholder 12">
            <a:extLst>
              <a:ext uri="{FF2B5EF4-FFF2-40B4-BE49-F238E27FC236}">
                <a16:creationId xmlns:a16="http://schemas.microsoft.com/office/drawing/2014/main" id="{EF085E65-2D14-447B-B9C5-061DC864D86C}"/>
              </a:ext>
            </a:extLst>
          </p:cNvPr>
          <p:cNvSpPr>
            <a:spLocks noGrp="1"/>
          </p:cNvSpPr>
          <p:nvPr>
            <p:ph type="ftr" sz="quarter" idx="11"/>
          </p:nvPr>
        </p:nvSpPr>
        <p:spPr/>
        <p:txBody>
          <a:bodyPr/>
          <a:lstStyle/>
          <a:p>
            <a:r>
              <a:rPr lang="en-US"/>
              <a:t>Rating project</a:t>
            </a:r>
            <a:endParaRPr lang="en-US" dirty="0"/>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16</a:t>
            </a:fld>
            <a:endParaRPr lang="en-US" dirty="0"/>
          </a:p>
        </p:txBody>
      </p:sp>
      <p:sp>
        <p:nvSpPr>
          <p:cNvPr id="3" name="TextBox 2">
            <a:extLst>
              <a:ext uri="{FF2B5EF4-FFF2-40B4-BE49-F238E27FC236}">
                <a16:creationId xmlns:a16="http://schemas.microsoft.com/office/drawing/2014/main" id="{87FFDA03-1D31-4B86-B866-2F389FC8511C}"/>
              </a:ext>
            </a:extLst>
          </p:cNvPr>
          <p:cNvSpPr txBox="1"/>
          <p:nvPr/>
        </p:nvSpPr>
        <p:spPr>
          <a:xfrm>
            <a:off x="1504950" y="5167312"/>
            <a:ext cx="9848850" cy="923330"/>
          </a:xfrm>
          <a:prstGeom prst="rect">
            <a:avLst/>
          </a:prstGeom>
          <a:noFill/>
        </p:spPr>
        <p:txBody>
          <a:bodyPr wrap="square" rtlCol="0">
            <a:spAutoFit/>
          </a:bodyPr>
          <a:lstStyle/>
          <a:p>
            <a:r>
              <a:rPr lang="en-US" dirty="0"/>
              <a:t>I have used eight different algorithms and tried in sorting the top performed algorithm they are “Logistic Regression", "Naive Bayes Gaussian", "Random Forest", "Decision Tree", "Extra Tree", "Ada Boost", "Gradient Boosting", "</a:t>
            </a:r>
            <a:r>
              <a:rPr lang="en-US" dirty="0" err="1"/>
              <a:t>XGBoost</a:t>
            </a:r>
            <a:r>
              <a:rPr lang="en-US" dirty="0"/>
              <a:t>”.</a:t>
            </a:r>
          </a:p>
        </p:txBody>
      </p:sp>
      <p:pic>
        <p:nvPicPr>
          <p:cNvPr id="5" name="Picture 4">
            <a:extLst>
              <a:ext uri="{FF2B5EF4-FFF2-40B4-BE49-F238E27FC236}">
                <a16:creationId xmlns:a16="http://schemas.microsoft.com/office/drawing/2014/main" id="{24A4B466-C8C3-433A-9A3B-EA90A2D06A08}"/>
              </a:ext>
            </a:extLst>
          </p:cNvPr>
          <p:cNvPicPr>
            <a:picLocks noChangeAspect="1"/>
          </p:cNvPicPr>
          <p:nvPr/>
        </p:nvPicPr>
        <p:blipFill>
          <a:blip r:embed="rId2"/>
          <a:stretch>
            <a:fillRect/>
          </a:stretch>
        </p:blipFill>
        <p:spPr>
          <a:xfrm>
            <a:off x="3200400" y="1914525"/>
            <a:ext cx="5791200" cy="3028950"/>
          </a:xfrm>
          <a:prstGeom prst="rect">
            <a:avLst/>
          </a:prstGeom>
        </p:spPr>
      </p:pic>
    </p:spTree>
    <p:extLst>
      <p:ext uri="{BB962C8B-B14F-4D97-AF65-F5344CB8AC3E}">
        <p14:creationId xmlns:p14="http://schemas.microsoft.com/office/powerpoint/2010/main" val="1400522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fontScale="90000"/>
          </a:bodyPr>
          <a:lstStyle/>
          <a:p>
            <a:r>
              <a:rPr lang="en-US" u="sng" dirty="0"/>
              <a:t>Testing of Identified Approaches (Algorithms).</a:t>
            </a:r>
          </a:p>
        </p:txBody>
      </p:sp>
      <p:sp>
        <p:nvSpPr>
          <p:cNvPr id="12" name="Date Placeholder 11">
            <a:extLst>
              <a:ext uri="{FF2B5EF4-FFF2-40B4-BE49-F238E27FC236}">
                <a16:creationId xmlns:a16="http://schemas.microsoft.com/office/drawing/2014/main" id="{36F90A55-ADF3-4B84-A78F-945F3B708B82}"/>
              </a:ext>
            </a:extLst>
          </p:cNvPr>
          <p:cNvSpPr>
            <a:spLocks noGrp="1"/>
          </p:cNvSpPr>
          <p:nvPr>
            <p:ph type="dt" sz="half" idx="10"/>
          </p:nvPr>
        </p:nvSpPr>
        <p:spPr/>
        <p:txBody>
          <a:bodyPr/>
          <a:lstStyle/>
          <a:p>
            <a:r>
              <a:rPr lang="en-US"/>
              <a:t>Rating Prediction</a:t>
            </a:r>
            <a:endParaRPr lang="en-US" dirty="0"/>
          </a:p>
        </p:txBody>
      </p:sp>
      <p:sp>
        <p:nvSpPr>
          <p:cNvPr id="13" name="Footer Placeholder 12">
            <a:extLst>
              <a:ext uri="{FF2B5EF4-FFF2-40B4-BE49-F238E27FC236}">
                <a16:creationId xmlns:a16="http://schemas.microsoft.com/office/drawing/2014/main" id="{EF085E65-2D14-447B-B9C5-061DC864D86C}"/>
              </a:ext>
            </a:extLst>
          </p:cNvPr>
          <p:cNvSpPr>
            <a:spLocks noGrp="1"/>
          </p:cNvSpPr>
          <p:nvPr>
            <p:ph type="ftr" sz="quarter" idx="11"/>
          </p:nvPr>
        </p:nvSpPr>
        <p:spPr/>
        <p:txBody>
          <a:bodyPr/>
          <a:lstStyle/>
          <a:p>
            <a:r>
              <a:rPr lang="en-US"/>
              <a:t>Rating project</a:t>
            </a:r>
            <a:endParaRPr lang="en-US" dirty="0"/>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17</a:t>
            </a:fld>
            <a:endParaRPr lang="en-US" dirty="0"/>
          </a:p>
        </p:txBody>
      </p:sp>
      <p:sp>
        <p:nvSpPr>
          <p:cNvPr id="3" name="TextBox 2">
            <a:extLst>
              <a:ext uri="{FF2B5EF4-FFF2-40B4-BE49-F238E27FC236}">
                <a16:creationId xmlns:a16="http://schemas.microsoft.com/office/drawing/2014/main" id="{87FFDA03-1D31-4B86-B866-2F389FC8511C}"/>
              </a:ext>
            </a:extLst>
          </p:cNvPr>
          <p:cNvSpPr txBox="1"/>
          <p:nvPr/>
        </p:nvSpPr>
        <p:spPr>
          <a:xfrm>
            <a:off x="1504950" y="5167312"/>
            <a:ext cx="9848850" cy="646331"/>
          </a:xfrm>
          <a:prstGeom prst="rect">
            <a:avLst/>
          </a:prstGeom>
          <a:noFill/>
        </p:spPr>
        <p:txBody>
          <a:bodyPr wrap="square" rtlCol="0">
            <a:spAutoFit/>
          </a:bodyPr>
          <a:lstStyle/>
          <a:p>
            <a:r>
              <a:rPr lang="en-US" dirty="0"/>
              <a:t>From above table its evident that Random Forest Algorithm tops the chart which is further tuned and saved.</a:t>
            </a:r>
          </a:p>
        </p:txBody>
      </p:sp>
      <p:pic>
        <p:nvPicPr>
          <p:cNvPr id="6" name="Picture 5">
            <a:extLst>
              <a:ext uri="{FF2B5EF4-FFF2-40B4-BE49-F238E27FC236}">
                <a16:creationId xmlns:a16="http://schemas.microsoft.com/office/drawing/2014/main" id="{33FF0EF2-35E7-40DD-812A-F2EE9EA72E09}"/>
              </a:ext>
            </a:extLst>
          </p:cNvPr>
          <p:cNvPicPr>
            <a:picLocks noChangeAspect="1"/>
          </p:cNvPicPr>
          <p:nvPr/>
        </p:nvPicPr>
        <p:blipFill>
          <a:blip r:embed="rId2"/>
          <a:stretch>
            <a:fillRect/>
          </a:stretch>
        </p:blipFill>
        <p:spPr>
          <a:xfrm>
            <a:off x="4314825" y="2038349"/>
            <a:ext cx="2952750" cy="2305355"/>
          </a:xfrm>
          <a:prstGeom prst="rect">
            <a:avLst/>
          </a:prstGeom>
        </p:spPr>
      </p:pic>
    </p:spTree>
    <p:extLst>
      <p:ext uri="{BB962C8B-B14F-4D97-AF65-F5344CB8AC3E}">
        <p14:creationId xmlns:p14="http://schemas.microsoft.com/office/powerpoint/2010/main" val="2693216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u="sng" dirty="0"/>
              <a:t>Visualizations.</a:t>
            </a:r>
          </a:p>
        </p:txBody>
      </p:sp>
      <p:sp>
        <p:nvSpPr>
          <p:cNvPr id="12" name="Date Placeholder 11">
            <a:extLst>
              <a:ext uri="{FF2B5EF4-FFF2-40B4-BE49-F238E27FC236}">
                <a16:creationId xmlns:a16="http://schemas.microsoft.com/office/drawing/2014/main" id="{36F90A55-ADF3-4B84-A78F-945F3B708B82}"/>
              </a:ext>
            </a:extLst>
          </p:cNvPr>
          <p:cNvSpPr>
            <a:spLocks noGrp="1"/>
          </p:cNvSpPr>
          <p:nvPr>
            <p:ph type="dt" sz="half" idx="10"/>
          </p:nvPr>
        </p:nvSpPr>
        <p:spPr/>
        <p:txBody>
          <a:bodyPr/>
          <a:lstStyle/>
          <a:p>
            <a:r>
              <a:rPr lang="en-US"/>
              <a:t>Rating Prediction</a:t>
            </a:r>
            <a:endParaRPr lang="en-US" dirty="0"/>
          </a:p>
        </p:txBody>
      </p:sp>
      <p:sp>
        <p:nvSpPr>
          <p:cNvPr id="13" name="Footer Placeholder 12">
            <a:extLst>
              <a:ext uri="{FF2B5EF4-FFF2-40B4-BE49-F238E27FC236}">
                <a16:creationId xmlns:a16="http://schemas.microsoft.com/office/drawing/2014/main" id="{EF085E65-2D14-447B-B9C5-061DC864D86C}"/>
              </a:ext>
            </a:extLst>
          </p:cNvPr>
          <p:cNvSpPr>
            <a:spLocks noGrp="1"/>
          </p:cNvSpPr>
          <p:nvPr>
            <p:ph type="ftr" sz="quarter" idx="11"/>
          </p:nvPr>
        </p:nvSpPr>
        <p:spPr/>
        <p:txBody>
          <a:bodyPr/>
          <a:lstStyle/>
          <a:p>
            <a:r>
              <a:rPr lang="en-US"/>
              <a:t>Rating project</a:t>
            </a:r>
            <a:endParaRPr lang="en-US" dirty="0"/>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18</a:t>
            </a:fld>
            <a:endParaRPr lang="en-US" dirty="0"/>
          </a:p>
        </p:txBody>
      </p:sp>
      <p:pic>
        <p:nvPicPr>
          <p:cNvPr id="9" name="Picture 8">
            <a:extLst>
              <a:ext uri="{FF2B5EF4-FFF2-40B4-BE49-F238E27FC236}">
                <a16:creationId xmlns:a16="http://schemas.microsoft.com/office/drawing/2014/main" id="{95EFB82C-F05A-4386-91FB-D5D078820905}"/>
              </a:ext>
            </a:extLst>
          </p:cNvPr>
          <p:cNvPicPr>
            <a:picLocks noChangeAspect="1"/>
          </p:cNvPicPr>
          <p:nvPr/>
        </p:nvPicPr>
        <p:blipFill>
          <a:blip r:embed="rId3"/>
          <a:stretch>
            <a:fillRect/>
          </a:stretch>
        </p:blipFill>
        <p:spPr>
          <a:xfrm>
            <a:off x="1057275" y="1690688"/>
            <a:ext cx="7096125" cy="4595811"/>
          </a:xfrm>
          <a:prstGeom prst="rect">
            <a:avLst/>
          </a:prstGeom>
        </p:spPr>
      </p:pic>
      <p:sp>
        <p:nvSpPr>
          <p:cNvPr id="10" name="TextBox 9">
            <a:extLst>
              <a:ext uri="{FF2B5EF4-FFF2-40B4-BE49-F238E27FC236}">
                <a16:creationId xmlns:a16="http://schemas.microsoft.com/office/drawing/2014/main" id="{47F793E9-1D3C-4399-978B-08F51F14E4DF}"/>
              </a:ext>
            </a:extLst>
          </p:cNvPr>
          <p:cNvSpPr txBox="1"/>
          <p:nvPr/>
        </p:nvSpPr>
        <p:spPr>
          <a:xfrm>
            <a:off x="8029575" y="1962150"/>
            <a:ext cx="3619500" cy="3139321"/>
          </a:xfrm>
          <a:prstGeom prst="rect">
            <a:avLst/>
          </a:prstGeom>
          <a:noFill/>
        </p:spPr>
        <p:txBody>
          <a:bodyPr wrap="square" rtlCol="0">
            <a:spAutoFit/>
          </a:bodyPr>
          <a:lstStyle/>
          <a:p>
            <a:pPr algn="just"/>
            <a:r>
              <a:rPr lang="en-US" dirty="0"/>
              <a:t>As like said earlier I have trained using eight different models and finalized Random Forest as top performed model we are visualizing the metrics of these models.</a:t>
            </a:r>
          </a:p>
          <a:p>
            <a:pPr algn="just"/>
            <a:endParaRPr lang="en-US" dirty="0"/>
          </a:p>
          <a:p>
            <a:pPr algn="just"/>
            <a:r>
              <a:rPr lang="en-US" dirty="0"/>
              <a:t>Seeing the performance, I have finalized Random Forest model and hyper parameter tuned and saved the same.</a:t>
            </a:r>
          </a:p>
        </p:txBody>
      </p:sp>
    </p:spTree>
    <p:extLst>
      <p:ext uri="{BB962C8B-B14F-4D97-AF65-F5344CB8AC3E}">
        <p14:creationId xmlns:p14="http://schemas.microsoft.com/office/powerpoint/2010/main" val="3396782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4E3E26E-714B-4B44-A67B-0189BC68DBDE}"/>
              </a:ext>
            </a:extLst>
          </p:cNvPr>
          <p:cNvSpPr>
            <a:spLocks noGrp="1"/>
          </p:cNvSpPr>
          <p:nvPr>
            <p:ph type="title"/>
          </p:nvPr>
        </p:nvSpPr>
        <p:spPr>
          <a:xfrm>
            <a:off x="838200" y="989031"/>
            <a:ext cx="4984628" cy="1491339"/>
          </a:xfrm>
        </p:spPr>
        <p:txBody>
          <a:bodyPr/>
          <a:lstStyle/>
          <a:p>
            <a:r>
              <a:rPr lang="en-US" u="sng" dirty="0"/>
              <a:t>Conclusion</a:t>
            </a:r>
          </a:p>
        </p:txBody>
      </p:sp>
      <p:sp>
        <p:nvSpPr>
          <p:cNvPr id="21" name="Text Placeholder 20">
            <a:extLst>
              <a:ext uri="{FF2B5EF4-FFF2-40B4-BE49-F238E27FC236}">
                <a16:creationId xmlns:a16="http://schemas.microsoft.com/office/drawing/2014/main" id="{B6526616-F706-4249-9A7C-EA3985ED9757}"/>
              </a:ext>
            </a:extLst>
          </p:cNvPr>
          <p:cNvSpPr>
            <a:spLocks noGrp="1"/>
          </p:cNvSpPr>
          <p:nvPr>
            <p:ph type="body" sz="quarter" idx="15"/>
          </p:nvPr>
        </p:nvSpPr>
        <p:spPr>
          <a:xfrm>
            <a:off x="838199" y="2586607"/>
            <a:ext cx="6429375" cy="3359258"/>
          </a:xfrm>
        </p:spPr>
        <p:txBody>
          <a:bodyPr/>
          <a:lstStyle/>
          <a:p>
            <a:pPr algn="just"/>
            <a:r>
              <a:rPr lang="en-US" dirty="0"/>
              <a:t>Online reviews are an effective word of mouth marketing strategy in the digital age, providing outside perspectives on products and services. While positive reviews can drive revenue and build a trustworthy reputation, negative reviews or the absence of reviews can do the opposite. Understanding the importance of reviews as well as how to leverage them to boost your business can be a critical way to get ahead in the competitive ecommerce marketplace, positioning yourself miles ahead of the competition.</a:t>
            </a:r>
          </a:p>
        </p:txBody>
      </p:sp>
      <p:pic>
        <p:nvPicPr>
          <p:cNvPr id="6" name="Picture Placeholder 5" descr="A picture containing colorful, cargo container">
            <a:extLst>
              <a:ext uri="{FF2B5EF4-FFF2-40B4-BE49-F238E27FC236}">
                <a16:creationId xmlns:a16="http://schemas.microsoft.com/office/drawing/2014/main" id="{51B3F075-2235-46AD-AC06-C2FE0E89D61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464666" y="1678220"/>
            <a:ext cx="4267645" cy="4267645"/>
          </a:xfrm>
        </p:spPr>
      </p:pic>
      <p:sp>
        <p:nvSpPr>
          <p:cNvPr id="2" name="Date Placeholder 1">
            <a:extLst>
              <a:ext uri="{FF2B5EF4-FFF2-40B4-BE49-F238E27FC236}">
                <a16:creationId xmlns:a16="http://schemas.microsoft.com/office/drawing/2014/main" id="{95CC0658-D4AB-4A7E-9E6F-7855E296382C}"/>
              </a:ext>
            </a:extLst>
          </p:cNvPr>
          <p:cNvSpPr>
            <a:spLocks noGrp="1"/>
          </p:cNvSpPr>
          <p:nvPr>
            <p:ph type="dt" sz="half" idx="16"/>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911692A6-6271-47C8-8EC7-04C6C83F716F}"/>
              </a:ext>
            </a:extLst>
          </p:cNvPr>
          <p:cNvSpPr>
            <a:spLocks noGrp="1"/>
          </p:cNvSpPr>
          <p:nvPr>
            <p:ph type="ftr" sz="quarter" idx="17"/>
          </p:nvPr>
        </p:nvSpPr>
        <p:spPr/>
        <p:txBody>
          <a:bodyPr/>
          <a:lstStyle/>
          <a:p>
            <a:r>
              <a:rPr lang="en-US"/>
              <a:t>Rating project</a:t>
            </a:r>
            <a:endParaRPr lang="en-US" dirty="0"/>
          </a:p>
        </p:txBody>
      </p:sp>
      <p:sp>
        <p:nvSpPr>
          <p:cNvPr id="4" name="Slide Number Placeholder 3">
            <a:extLst>
              <a:ext uri="{FF2B5EF4-FFF2-40B4-BE49-F238E27FC236}">
                <a16:creationId xmlns:a16="http://schemas.microsoft.com/office/drawing/2014/main" id="{1759D170-9847-4908-8027-FDA03D74EF67}"/>
              </a:ext>
            </a:extLst>
          </p:cNvPr>
          <p:cNvSpPr>
            <a:spLocks noGrp="1"/>
          </p:cNvSpPr>
          <p:nvPr>
            <p:ph type="sldNum" sz="quarter" idx="18"/>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2287074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4FA453-CA6F-4ED8-B4B2-61C3D67FF6E5}"/>
              </a:ext>
            </a:extLst>
          </p:cNvPr>
          <p:cNvSpPr>
            <a:spLocks noGrp="1"/>
          </p:cNvSpPr>
          <p:nvPr>
            <p:ph type="title"/>
          </p:nvPr>
        </p:nvSpPr>
        <p:spPr>
          <a:xfrm>
            <a:off x="6392583" y="252743"/>
            <a:ext cx="4434721" cy="1965163"/>
          </a:xfrm>
        </p:spPr>
        <p:txBody>
          <a:bodyPr/>
          <a:lstStyle/>
          <a:p>
            <a:r>
              <a:rPr lang="en-US" dirty="0"/>
              <a:t>Agenda</a:t>
            </a:r>
          </a:p>
        </p:txBody>
      </p:sp>
      <p:pic>
        <p:nvPicPr>
          <p:cNvPr id="7" name="Picture Placeholder 6" descr="Aerial view of shipyard containers">
            <a:extLst>
              <a:ext uri="{FF2B5EF4-FFF2-40B4-BE49-F238E27FC236}">
                <a16:creationId xmlns:a16="http://schemas.microsoft.com/office/drawing/2014/main" id="{6878A551-84F5-4601-9455-67DC5E4E99A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1352550" y="539750"/>
            <a:ext cx="4281488" cy="2468563"/>
          </a:xfrm>
        </p:spPr>
      </p:pic>
      <p:pic>
        <p:nvPicPr>
          <p:cNvPr id="9" name="Picture Placeholder 8" descr="A boat in the water">
            <a:extLst>
              <a:ext uri="{FF2B5EF4-FFF2-40B4-BE49-F238E27FC236}">
                <a16:creationId xmlns:a16="http://schemas.microsoft.com/office/drawing/2014/main" id="{2AB5D194-2C9E-4040-80F4-AD268E197DD4}"/>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val="0"/>
              </a:ext>
            </a:extLst>
          </a:blip>
          <a:srcRect/>
          <a:stretch/>
        </p:blipFill>
        <p:spPr>
          <a:xfrm>
            <a:off x="654050" y="3835400"/>
            <a:ext cx="4281488" cy="2468563"/>
          </a:xfrm>
        </p:spPr>
      </p:pic>
      <p:sp>
        <p:nvSpPr>
          <p:cNvPr id="5" name="Content Placeholder 4">
            <a:extLst>
              <a:ext uri="{FF2B5EF4-FFF2-40B4-BE49-F238E27FC236}">
                <a16:creationId xmlns:a16="http://schemas.microsoft.com/office/drawing/2014/main" id="{F01866DD-53C9-4AF0-9E9A-BF19D245E8C6}"/>
              </a:ext>
            </a:extLst>
          </p:cNvPr>
          <p:cNvSpPr>
            <a:spLocks noGrp="1"/>
          </p:cNvSpPr>
          <p:nvPr>
            <p:ph idx="1"/>
          </p:nvPr>
        </p:nvSpPr>
        <p:spPr>
          <a:xfrm>
            <a:off x="6392583" y="2645922"/>
            <a:ext cx="4434721" cy="3710427"/>
          </a:xfrm>
        </p:spPr>
        <p:txBody>
          <a:bodyPr/>
          <a:lstStyle/>
          <a:p>
            <a:r>
              <a:rPr lang="en-US" dirty="0"/>
              <a:t>Introduction</a:t>
            </a:r>
          </a:p>
          <a:p>
            <a:r>
              <a:rPr lang="en-US" dirty="0"/>
              <a:t>Data Collection</a:t>
            </a:r>
          </a:p>
          <a:p>
            <a:r>
              <a:rPr lang="en-US" dirty="0"/>
              <a:t>Pre- Processing data with NLP</a:t>
            </a:r>
          </a:p>
          <a:p>
            <a:r>
              <a:rPr lang="en-US" dirty="0"/>
              <a:t>Model/s Development and Evaluation</a:t>
            </a:r>
          </a:p>
          <a:p>
            <a:r>
              <a:rPr lang="en-US" dirty="0"/>
              <a:t>Conclusion</a:t>
            </a:r>
          </a:p>
          <a:p>
            <a:pPr marL="0" indent="0">
              <a:buNone/>
            </a:pPr>
            <a:endParaRPr lang="en-US" dirty="0"/>
          </a:p>
        </p:txBody>
      </p:sp>
      <p:sp>
        <p:nvSpPr>
          <p:cNvPr id="2" name="Date Placeholder 1">
            <a:extLst>
              <a:ext uri="{FF2B5EF4-FFF2-40B4-BE49-F238E27FC236}">
                <a16:creationId xmlns:a16="http://schemas.microsoft.com/office/drawing/2014/main" id="{CCD9AA72-61E2-4CEE-8E0C-A793B0EBE00D}"/>
              </a:ext>
            </a:extLst>
          </p:cNvPr>
          <p:cNvSpPr>
            <a:spLocks noGrp="1"/>
          </p:cNvSpPr>
          <p:nvPr>
            <p:ph type="dt" sz="half" idx="12"/>
          </p:nvPr>
        </p:nvSpPr>
        <p:spPr>
          <a:xfrm>
            <a:off x="5785751" y="6356350"/>
            <a:ext cx="2743200" cy="365125"/>
          </a:xfrm>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8FA222E3-EF0C-4EAB-9068-4D5E7574C8DA}"/>
              </a:ext>
            </a:extLst>
          </p:cNvPr>
          <p:cNvSpPr>
            <a:spLocks noGrp="1"/>
          </p:cNvSpPr>
          <p:nvPr>
            <p:ph type="ftr" sz="quarter" idx="13"/>
          </p:nvPr>
        </p:nvSpPr>
        <p:spPr>
          <a:xfrm rot="16200000">
            <a:off x="9812116" y="1591485"/>
            <a:ext cx="3548094" cy="365125"/>
          </a:xfrm>
        </p:spPr>
        <p:txBody>
          <a:bodyPr/>
          <a:lstStyle/>
          <a:p>
            <a:r>
              <a:rPr lang="en-US" dirty="0"/>
              <a:t>Rating project</a:t>
            </a:r>
          </a:p>
        </p:txBody>
      </p:sp>
      <p:sp>
        <p:nvSpPr>
          <p:cNvPr id="6" name="Slide Number Placeholder 5">
            <a:extLst>
              <a:ext uri="{FF2B5EF4-FFF2-40B4-BE49-F238E27FC236}">
                <a16:creationId xmlns:a16="http://schemas.microsoft.com/office/drawing/2014/main" id="{B46D5BE6-8E82-44B7-AF20-20405C0CE58E}"/>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70988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4CDFAA45-882A-416F-A852-1A8343E4FECD}"/>
              </a:ext>
            </a:extLst>
          </p:cNvPr>
          <p:cNvSpPr>
            <a:spLocks noGrp="1"/>
          </p:cNvSpPr>
          <p:nvPr>
            <p:ph type="title"/>
          </p:nvPr>
        </p:nvSpPr>
        <p:spPr>
          <a:xfrm>
            <a:off x="1604908" y="894110"/>
            <a:ext cx="5181735" cy="2534890"/>
          </a:xfrm>
        </p:spPr>
        <p:txBody>
          <a:bodyPr/>
          <a:lstStyle/>
          <a:p>
            <a:r>
              <a:rPr lang="en-US" dirty="0"/>
              <a:t>THANK YOU</a:t>
            </a:r>
          </a:p>
        </p:txBody>
      </p:sp>
      <p:sp>
        <p:nvSpPr>
          <p:cNvPr id="12" name="Date Placeholder 11">
            <a:extLst>
              <a:ext uri="{FF2B5EF4-FFF2-40B4-BE49-F238E27FC236}">
                <a16:creationId xmlns:a16="http://schemas.microsoft.com/office/drawing/2014/main" id="{706D5F1F-D562-439A-90CF-588150E70270}"/>
              </a:ext>
            </a:extLst>
          </p:cNvPr>
          <p:cNvSpPr>
            <a:spLocks noGrp="1"/>
          </p:cNvSpPr>
          <p:nvPr>
            <p:ph type="dt" sz="half" idx="17"/>
          </p:nvPr>
        </p:nvSpPr>
        <p:spPr/>
        <p:txBody>
          <a:bodyPr/>
          <a:lstStyle/>
          <a:p>
            <a:r>
              <a:rPr lang="en-US"/>
              <a:t>Rating Prediction</a:t>
            </a:r>
            <a:endParaRPr lang="en-US" dirty="0"/>
          </a:p>
        </p:txBody>
      </p:sp>
      <p:pic>
        <p:nvPicPr>
          <p:cNvPr id="13" name="Picture Placeholder 12" descr="Aerial view of a container ship">
            <a:extLst>
              <a:ext uri="{FF2B5EF4-FFF2-40B4-BE49-F238E27FC236}">
                <a16:creationId xmlns:a16="http://schemas.microsoft.com/office/drawing/2014/main" id="{0E3104C5-82CF-4912-8A3A-ABB23851C6B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130003" y="1856226"/>
            <a:ext cx="2040674" cy="2040674"/>
          </a:xfrm>
        </p:spPr>
      </p:pic>
      <p:pic>
        <p:nvPicPr>
          <p:cNvPr id="16" name="Picture Placeholder 15" descr="Aerial view of a container ship">
            <a:extLst>
              <a:ext uri="{FF2B5EF4-FFF2-40B4-BE49-F238E27FC236}">
                <a16:creationId xmlns:a16="http://schemas.microsoft.com/office/drawing/2014/main" id="{0C8862CB-9A0A-41E5-8057-4B024401518D}"/>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9325160" y="0"/>
            <a:ext cx="2866840" cy="2925044"/>
          </a:xfrm>
        </p:spPr>
      </p:pic>
      <p:sp>
        <p:nvSpPr>
          <p:cNvPr id="14" name="Footer Placeholder 13">
            <a:extLst>
              <a:ext uri="{FF2B5EF4-FFF2-40B4-BE49-F238E27FC236}">
                <a16:creationId xmlns:a16="http://schemas.microsoft.com/office/drawing/2014/main" id="{82B766D7-C47C-4C42-BC77-9A6DD1F3674F}"/>
              </a:ext>
            </a:extLst>
          </p:cNvPr>
          <p:cNvSpPr>
            <a:spLocks noGrp="1"/>
          </p:cNvSpPr>
          <p:nvPr>
            <p:ph type="ftr" sz="quarter" idx="18"/>
          </p:nvPr>
        </p:nvSpPr>
        <p:spPr/>
        <p:txBody>
          <a:bodyPr/>
          <a:lstStyle/>
          <a:p>
            <a:r>
              <a:rPr lang="en-US"/>
              <a:t>Rating project</a:t>
            </a:r>
            <a:endParaRPr lang="en-US" dirty="0"/>
          </a:p>
        </p:txBody>
      </p:sp>
      <p:sp>
        <p:nvSpPr>
          <p:cNvPr id="34" name="Text Placeholder 33">
            <a:extLst>
              <a:ext uri="{FF2B5EF4-FFF2-40B4-BE49-F238E27FC236}">
                <a16:creationId xmlns:a16="http://schemas.microsoft.com/office/drawing/2014/main" id="{3E796413-D756-477E-9170-1EF1E340CB07}"/>
              </a:ext>
            </a:extLst>
          </p:cNvPr>
          <p:cNvSpPr>
            <a:spLocks noGrp="1"/>
          </p:cNvSpPr>
          <p:nvPr>
            <p:ph type="body" sz="quarter" idx="16"/>
          </p:nvPr>
        </p:nvSpPr>
        <p:spPr>
          <a:xfrm>
            <a:off x="1604905" y="3728425"/>
            <a:ext cx="5181735" cy="776900"/>
          </a:xfrm>
        </p:spPr>
        <p:txBody>
          <a:bodyPr/>
          <a:lstStyle/>
          <a:p>
            <a:r>
              <a:rPr lang="en-US" dirty="0"/>
              <a:t>Dilip Kumar S</a:t>
            </a:r>
          </a:p>
          <a:p>
            <a:endParaRPr lang="en-US" dirty="0"/>
          </a:p>
        </p:txBody>
      </p:sp>
      <p:pic>
        <p:nvPicPr>
          <p:cNvPr id="24" name="Picture Placeholder 23" descr="Aerial view of a container shipyard">
            <a:extLst>
              <a:ext uri="{FF2B5EF4-FFF2-40B4-BE49-F238E27FC236}">
                <a16:creationId xmlns:a16="http://schemas.microsoft.com/office/drawing/2014/main" id="{BD683070-0B23-4933-B600-3DFACAE55680}"/>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8465227" y="3267983"/>
            <a:ext cx="3726773" cy="3590017"/>
          </a:xfrm>
        </p:spPr>
      </p:pic>
      <p:sp>
        <p:nvSpPr>
          <p:cNvPr id="15" name="Slide Number Placeholder 14">
            <a:extLst>
              <a:ext uri="{FF2B5EF4-FFF2-40B4-BE49-F238E27FC236}">
                <a16:creationId xmlns:a16="http://schemas.microsoft.com/office/drawing/2014/main" id="{CFC4993C-22B1-4153-9289-D26CFB4B4496}"/>
              </a:ext>
            </a:extLst>
          </p:cNvPr>
          <p:cNvSpPr>
            <a:spLocks noGrp="1"/>
          </p:cNvSpPr>
          <p:nvPr>
            <p:ph type="sldNum" sz="quarter" idx="12"/>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987283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DE92-075C-43EC-8CB3-D334B9CF38D5}"/>
              </a:ext>
            </a:extLst>
          </p:cNvPr>
          <p:cNvSpPr>
            <a:spLocks noGrp="1"/>
          </p:cNvSpPr>
          <p:nvPr>
            <p:ph type="title"/>
          </p:nvPr>
        </p:nvSpPr>
        <p:spPr>
          <a:xfrm>
            <a:off x="867340" y="2446418"/>
            <a:ext cx="4434721" cy="1965163"/>
          </a:xfrm>
        </p:spPr>
        <p:txBody>
          <a:bodyPr/>
          <a:lstStyle/>
          <a:p>
            <a:r>
              <a:rPr lang="en-US" dirty="0"/>
              <a:t>Introduction</a:t>
            </a:r>
          </a:p>
        </p:txBody>
      </p:sp>
      <p:sp>
        <p:nvSpPr>
          <p:cNvPr id="3" name="Content Placeholder 2">
            <a:extLst>
              <a:ext uri="{FF2B5EF4-FFF2-40B4-BE49-F238E27FC236}">
                <a16:creationId xmlns:a16="http://schemas.microsoft.com/office/drawing/2014/main" id="{065994E4-45F6-40E9-98B7-10B9F6F0503C}"/>
              </a:ext>
            </a:extLst>
          </p:cNvPr>
          <p:cNvSpPr>
            <a:spLocks noGrp="1"/>
          </p:cNvSpPr>
          <p:nvPr>
            <p:ph idx="1"/>
          </p:nvPr>
        </p:nvSpPr>
        <p:spPr>
          <a:xfrm>
            <a:off x="6392583" y="536567"/>
            <a:ext cx="4518504" cy="5784867"/>
          </a:xfrm>
        </p:spPr>
        <p:txBody>
          <a:bodyPr/>
          <a:lstStyle/>
          <a:p>
            <a:pPr algn="just"/>
            <a:r>
              <a:rPr lang="en-US" dirty="0"/>
              <a:t>With brands vying to win customers over with aggressive marketing, online reviews have become an important consideration for consumers. Over 88% of Ecommerce shoppers buy only after reading reviews of products. Product ratings and reviews secure the customer journey by giving them the confidence to complete the checkout process. User-generated content provides valuable consumer insights. It helps Ecommerce retailers understand the needs of consumers. Brands can use this information to ideate, improve and innovate products or services, foster customer loyalty, and improve their business.</a:t>
            </a:r>
          </a:p>
        </p:txBody>
      </p:sp>
      <p:sp>
        <p:nvSpPr>
          <p:cNvPr id="4" name="Date Placeholder 3">
            <a:extLst>
              <a:ext uri="{FF2B5EF4-FFF2-40B4-BE49-F238E27FC236}">
                <a16:creationId xmlns:a16="http://schemas.microsoft.com/office/drawing/2014/main" id="{07A2CE36-90A6-4F11-9E0A-6B9138AACEDE}"/>
              </a:ext>
            </a:extLst>
          </p:cNvPr>
          <p:cNvSpPr>
            <a:spLocks noGrp="1"/>
          </p:cNvSpPr>
          <p:nvPr>
            <p:ph type="dt" sz="half" idx="12"/>
          </p:nvPr>
        </p:nvSpPr>
        <p:spPr/>
        <p:txBody>
          <a:bodyPr/>
          <a:lstStyle/>
          <a:p>
            <a:r>
              <a:rPr lang="en-US"/>
              <a:t>Rating Prediction</a:t>
            </a:r>
            <a:endParaRPr lang="en-US" dirty="0"/>
          </a:p>
        </p:txBody>
      </p:sp>
      <p:sp>
        <p:nvSpPr>
          <p:cNvPr id="5" name="Footer Placeholder 4">
            <a:extLst>
              <a:ext uri="{FF2B5EF4-FFF2-40B4-BE49-F238E27FC236}">
                <a16:creationId xmlns:a16="http://schemas.microsoft.com/office/drawing/2014/main" id="{E3ADE6CB-2448-465E-9919-7454477A9383}"/>
              </a:ext>
            </a:extLst>
          </p:cNvPr>
          <p:cNvSpPr>
            <a:spLocks noGrp="1"/>
          </p:cNvSpPr>
          <p:nvPr>
            <p:ph type="ftr" sz="quarter" idx="13"/>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6034D430-E0CC-4442-BDFA-D14BE301741E}"/>
              </a:ext>
            </a:extLst>
          </p:cNvPr>
          <p:cNvSpPr>
            <a:spLocks noGrp="1"/>
          </p:cNvSpPr>
          <p:nvPr>
            <p:ph type="sldNum" sz="quarter" idx="1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08760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dirty="0"/>
              <a:t>Data Collection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dirty="0"/>
              <a:t>Web Scraping with Beautiful Soup and Selenium </a:t>
            </a:r>
          </a:p>
        </p:txBody>
      </p:sp>
    </p:spTree>
    <p:extLst>
      <p:ext uri="{BB962C8B-B14F-4D97-AF65-F5344CB8AC3E}">
        <p14:creationId xmlns:p14="http://schemas.microsoft.com/office/powerpoint/2010/main" val="20054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E2E1-D759-4D56-B584-5D613A7D8D73}"/>
              </a:ext>
            </a:extLst>
          </p:cNvPr>
          <p:cNvSpPr>
            <a:spLocks noGrp="1"/>
          </p:cNvSpPr>
          <p:nvPr>
            <p:ph type="title"/>
          </p:nvPr>
        </p:nvSpPr>
        <p:spPr/>
        <p:txBody>
          <a:bodyPr/>
          <a:lstStyle/>
          <a:p>
            <a:r>
              <a:rPr lang="en-US" u="sng" dirty="0"/>
              <a:t>Data Sources and their formats</a:t>
            </a:r>
            <a:r>
              <a:rPr lang="en-US" dirty="0"/>
              <a:t>.</a:t>
            </a:r>
          </a:p>
        </p:txBody>
      </p:sp>
      <p:sp>
        <p:nvSpPr>
          <p:cNvPr id="4" name="Date Placeholder 3">
            <a:extLst>
              <a:ext uri="{FF2B5EF4-FFF2-40B4-BE49-F238E27FC236}">
                <a16:creationId xmlns:a16="http://schemas.microsoft.com/office/drawing/2014/main" id="{C4AA7028-71C9-430F-A2FA-2B1E1B09B7BD}"/>
              </a:ext>
            </a:extLst>
          </p:cNvPr>
          <p:cNvSpPr>
            <a:spLocks noGrp="1"/>
          </p:cNvSpPr>
          <p:nvPr>
            <p:ph type="dt" sz="half" idx="10"/>
          </p:nvPr>
        </p:nvSpPr>
        <p:spPr/>
        <p:txBody>
          <a:bodyPr/>
          <a:lstStyle/>
          <a:p>
            <a:r>
              <a:rPr lang="en-US"/>
              <a:t>Rating Prediction</a:t>
            </a:r>
            <a:endParaRPr lang="en-US" dirty="0"/>
          </a:p>
        </p:txBody>
      </p:sp>
      <p:sp>
        <p:nvSpPr>
          <p:cNvPr id="5" name="Footer Placeholder 4">
            <a:extLst>
              <a:ext uri="{FF2B5EF4-FFF2-40B4-BE49-F238E27FC236}">
                <a16:creationId xmlns:a16="http://schemas.microsoft.com/office/drawing/2014/main" id="{C33F18BB-EA28-4E32-81FB-90A2583890C3}"/>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67645B2C-27EE-4324-8CED-B87E66FE4F2C}"/>
              </a:ext>
            </a:extLst>
          </p:cNvPr>
          <p:cNvSpPr>
            <a:spLocks noGrp="1"/>
          </p:cNvSpPr>
          <p:nvPr>
            <p:ph type="sldNum" sz="quarter" idx="12"/>
          </p:nvPr>
        </p:nvSpPr>
        <p:spPr/>
        <p:txBody>
          <a:bodyPr/>
          <a:lstStyle/>
          <a:p>
            <a:fld id="{27CE633F-9882-4A5C-83A2-1109D0C73261}" type="slidenum">
              <a:rPr lang="en-US" smtClean="0"/>
              <a:t>5</a:t>
            </a:fld>
            <a:endParaRPr lang="en-US" dirty="0"/>
          </a:p>
        </p:txBody>
      </p:sp>
      <p:sp>
        <p:nvSpPr>
          <p:cNvPr id="7" name="TextBox 6">
            <a:extLst>
              <a:ext uri="{FF2B5EF4-FFF2-40B4-BE49-F238E27FC236}">
                <a16:creationId xmlns:a16="http://schemas.microsoft.com/office/drawing/2014/main" id="{77B71815-2920-42F6-82D9-D4422CECA30C}"/>
              </a:ext>
            </a:extLst>
          </p:cNvPr>
          <p:cNvSpPr txBox="1"/>
          <p:nvPr/>
        </p:nvSpPr>
        <p:spPr>
          <a:xfrm>
            <a:off x="990600" y="1857375"/>
            <a:ext cx="10363200" cy="4401205"/>
          </a:xfrm>
          <a:prstGeom prst="rect">
            <a:avLst/>
          </a:prstGeom>
          <a:noFill/>
        </p:spPr>
        <p:txBody>
          <a:bodyPr wrap="square" rtlCol="0">
            <a:spAutoFit/>
          </a:bodyPr>
          <a:lstStyle/>
          <a:p>
            <a:pPr algn="just"/>
            <a:r>
              <a:rPr lang="en-US" sz="2000" dirty="0"/>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a:t>
            </a:r>
          </a:p>
          <a:p>
            <a:pPr algn="just"/>
            <a:r>
              <a:rPr lang="en-US" sz="2000" dirty="0"/>
              <a:t>So, we have to build an application which can predict the rating by seeing the review. On seeing the above problem definition, I have tried in building a successful machine learning model that will predict the rating based on the reviews given by the customer. But to train the model we require some data to play around. So, I have scraped some data from multiple ecommerce websites along with the ratting for the reviews. Web scraping or data collection is done with the help of Beautiful Soup and Selenium, and I have collected more than 50000 records with ratings and reviews and have stored in CSV format</a:t>
            </a:r>
          </a:p>
        </p:txBody>
      </p:sp>
    </p:spTree>
    <p:extLst>
      <p:ext uri="{BB962C8B-B14F-4D97-AF65-F5344CB8AC3E}">
        <p14:creationId xmlns:p14="http://schemas.microsoft.com/office/powerpoint/2010/main" val="407952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u="sng" dirty="0"/>
              <a:t>Collected Data</a:t>
            </a:r>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6</a:t>
            </a:fld>
            <a:endParaRPr lang="en-US" dirty="0"/>
          </a:p>
        </p:txBody>
      </p:sp>
      <p:pic>
        <p:nvPicPr>
          <p:cNvPr id="12" name="Picture 11">
            <a:extLst>
              <a:ext uri="{FF2B5EF4-FFF2-40B4-BE49-F238E27FC236}">
                <a16:creationId xmlns:a16="http://schemas.microsoft.com/office/drawing/2014/main" id="{C12DC594-17BB-4A8A-B1FB-34FD6359CF8E}"/>
              </a:ext>
            </a:extLst>
          </p:cNvPr>
          <p:cNvPicPr>
            <a:picLocks noChangeAspect="1"/>
          </p:cNvPicPr>
          <p:nvPr/>
        </p:nvPicPr>
        <p:blipFill rotWithShape="1">
          <a:blip r:embed="rId2"/>
          <a:srcRect l="2610"/>
          <a:stretch/>
        </p:blipFill>
        <p:spPr>
          <a:xfrm>
            <a:off x="838200" y="1544371"/>
            <a:ext cx="10610850" cy="4199203"/>
          </a:xfrm>
          <a:prstGeom prst="rect">
            <a:avLst/>
          </a:prstGeom>
        </p:spPr>
      </p:pic>
    </p:spTree>
    <p:extLst>
      <p:ext uri="{BB962C8B-B14F-4D97-AF65-F5344CB8AC3E}">
        <p14:creationId xmlns:p14="http://schemas.microsoft.com/office/powerpoint/2010/main" val="27782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u="sng" dirty="0"/>
              <a:t>Collected Data</a:t>
            </a:r>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7</a:t>
            </a:fld>
            <a:endParaRPr lang="en-US" dirty="0"/>
          </a:p>
        </p:txBody>
      </p:sp>
      <p:pic>
        <p:nvPicPr>
          <p:cNvPr id="7" name="Picture 6">
            <a:extLst>
              <a:ext uri="{FF2B5EF4-FFF2-40B4-BE49-F238E27FC236}">
                <a16:creationId xmlns:a16="http://schemas.microsoft.com/office/drawing/2014/main" id="{6E0B0DDD-4F21-4861-9DFD-7483D502A6C9}"/>
              </a:ext>
            </a:extLst>
          </p:cNvPr>
          <p:cNvPicPr>
            <a:picLocks noChangeAspect="1"/>
          </p:cNvPicPr>
          <p:nvPr/>
        </p:nvPicPr>
        <p:blipFill rotWithShape="1">
          <a:blip r:embed="rId2"/>
          <a:srcRect b="3187"/>
          <a:stretch/>
        </p:blipFill>
        <p:spPr>
          <a:xfrm>
            <a:off x="885825" y="1690687"/>
            <a:ext cx="10753725" cy="3748087"/>
          </a:xfrm>
          <a:prstGeom prst="rect">
            <a:avLst/>
          </a:prstGeom>
        </p:spPr>
      </p:pic>
    </p:spTree>
    <p:extLst>
      <p:ext uri="{BB962C8B-B14F-4D97-AF65-F5344CB8AC3E}">
        <p14:creationId xmlns:p14="http://schemas.microsoft.com/office/powerpoint/2010/main" val="3965710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dirty="0"/>
              <a:t>Pre- Processing data with NLP</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dirty="0"/>
              <a:t>EDA with NLP</a:t>
            </a:r>
          </a:p>
        </p:txBody>
      </p:sp>
    </p:spTree>
    <p:extLst>
      <p:ext uri="{BB962C8B-B14F-4D97-AF65-F5344CB8AC3E}">
        <p14:creationId xmlns:p14="http://schemas.microsoft.com/office/powerpoint/2010/main" val="4221119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C9419A-CFA6-4C0B-9B57-57594DAD8B0A}"/>
              </a:ext>
            </a:extLst>
          </p:cNvPr>
          <p:cNvSpPr>
            <a:spLocks noGrp="1"/>
          </p:cNvSpPr>
          <p:nvPr>
            <p:ph type="title"/>
          </p:nvPr>
        </p:nvSpPr>
        <p:spPr>
          <a:xfrm>
            <a:off x="6392583" y="252743"/>
            <a:ext cx="4434721" cy="1614157"/>
          </a:xfrm>
        </p:spPr>
        <p:txBody>
          <a:bodyPr anchor="t">
            <a:normAutofit fontScale="90000"/>
          </a:bodyPr>
          <a:lstStyle/>
          <a:p>
            <a:pPr>
              <a:lnSpc>
                <a:spcPct val="100000"/>
              </a:lnSpc>
            </a:pPr>
            <a:r>
              <a:rPr lang="en-US" b="0" i="0" dirty="0">
                <a:solidFill>
                  <a:srgbClr val="202124"/>
                </a:solidFill>
                <a:effectLst/>
                <a:latin typeface="Google Sans"/>
              </a:rPr>
              <a:t>Exploratory data analysis</a:t>
            </a:r>
            <a:r>
              <a:rPr lang="en-US" dirty="0"/>
              <a:t>.</a:t>
            </a:r>
          </a:p>
        </p:txBody>
      </p:sp>
      <p:pic>
        <p:nvPicPr>
          <p:cNvPr id="6" name="Picture Placeholder 5" descr="Overhead image of a large cargo ship carrying many shipping containers. ">
            <a:extLst>
              <a:ext uri="{FF2B5EF4-FFF2-40B4-BE49-F238E27FC236}">
                <a16:creationId xmlns:a16="http://schemas.microsoft.com/office/drawing/2014/main" id="{87F91112-A5C0-4B96-AC4C-D38E24BA9331}"/>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273301" y="299507"/>
            <a:ext cx="5221620" cy="6258985"/>
          </a:xfrm>
        </p:spPr>
      </p:pic>
      <p:sp>
        <p:nvSpPr>
          <p:cNvPr id="7" name="Date Placeholder 3">
            <a:extLst>
              <a:ext uri="{FF2B5EF4-FFF2-40B4-BE49-F238E27FC236}">
                <a16:creationId xmlns:a16="http://schemas.microsoft.com/office/drawing/2014/main" id="{F0F5593E-CA17-4C7C-A850-092E1004DC87}"/>
              </a:ext>
            </a:extLst>
          </p:cNvPr>
          <p:cNvSpPr txBox="1">
            <a:spLocks/>
          </p:cNvSpPr>
          <p:nvPr/>
        </p:nvSpPr>
        <p:spPr>
          <a:xfrm>
            <a:off x="838200" y="6356350"/>
            <a:ext cx="2743200" cy="365125"/>
          </a:xfrm>
          <a:prstGeom prst="rect">
            <a:avLst/>
          </a:prstGeom>
        </p:spPr>
        <p:txBody>
          <a:bodyPr vert="horz" lIns="91440" tIns="45720" rIns="91440" bIns="45720" rtlCol="0" anchor="ct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cap="all" spc="100" dirty="0">
              <a:solidFill>
                <a:schemeClr val="bg1"/>
              </a:solidFill>
              <a:effectLst>
                <a:outerShdw blurRad="38100" dist="38100" dir="2700000" algn="tl">
                  <a:srgbClr val="000000">
                    <a:alpha val="43137"/>
                  </a:srgbClr>
                </a:outerShdw>
              </a:effectLst>
            </a:endParaRPr>
          </a:p>
        </p:txBody>
      </p:sp>
      <p:sp>
        <p:nvSpPr>
          <p:cNvPr id="2" name="Date Placeholder 1">
            <a:extLst>
              <a:ext uri="{FF2B5EF4-FFF2-40B4-BE49-F238E27FC236}">
                <a16:creationId xmlns:a16="http://schemas.microsoft.com/office/drawing/2014/main" id="{61F19CDF-728C-43C9-B45B-B516ABB1F760}"/>
              </a:ext>
            </a:extLst>
          </p:cNvPr>
          <p:cNvSpPr>
            <a:spLocks noGrp="1"/>
          </p:cNvSpPr>
          <p:nvPr>
            <p:ph type="dt" sz="half" idx="11"/>
          </p:nvPr>
        </p:nvSpPr>
        <p:spPr>
          <a:xfrm>
            <a:off x="2884111" y="6193367"/>
            <a:ext cx="2743200" cy="365125"/>
          </a:xfrm>
        </p:spPr>
        <p:txBody>
          <a:bodyPr/>
          <a:lstStyle/>
          <a:p>
            <a:r>
              <a:rPr lang="en-US" dirty="0">
                <a:solidFill>
                  <a:schemeClr val="bg1"/>
                </a:solidFill>
                <a:effectLst>
                  <a:outerShdw blurRad="38100" dist="38100" dir="2700000" algn="tl">
                    <a:srgbClr val="000000">
                      <a:alpha val="43137"/>
                    </a:srgbClr>
                  </a:outerShdw>
                </a:effectLst>
              </a:rPr>
              <a:t>Rating Prediction</a:t>
            </a:r>
          </a:p>
        </p:txBody>
      </p:sp>
      <p:sp>
        <p:nvSpPr>
          <p:cNvPr id="5" name="Footer Placeholder 4">
            <a:extLst>
              <a:ext uri="{FF2B5EF4-FFF2-40B4-BE49-F238E27FC236}">
                <a16:creationId xmlns:a16="http://schemas.microsoft.com/office/drawing/2014/main" id="{5D0BFD04-3B53-4CC9-BED5-4F6098F21BE8}"/>
              </a:ext>
            </a:extLst>
          </p:cNvPr>
          <p:cNvSpPr>
            <a:spLocks noGrp="1"/>
          </p:cNvSpPr>
          <p:nvPr>
            <p:ph type="ftr" sz="quarter" idx="13"/>
          </p:nvPr>
        </p:nvSpPr>
        <p:spPr/>
        <p:txBody>
          <a:bodyPr/>
          <a:lstStyle/>
          <a:p>
            <a:r>
              <a:rPr lang="en-US"/>
              <a:t>Rating project</a:t>
            </a:r>
            <a:endParaRPr lang="en-US" dirty="0"/>
          </a:p>
        </p:txBody>
      </p:sp>
      <p:sp>
        <p:nvSpPr>
          <p:cNvPr id="9" name="TextBox 8">
            <a:extLst>
              <a:ext uri="{FF2B5EF4-FFF2-40B4-BE49-F238E27FC236}">
                <a16:creationId xmlns:a16="http://schemas.microsoft.com/office/drawing/2014/main" id="{9AB5E51A-48D2-49D9-B913-4D1D425ADE59}"/>
              </a:ext>
            </a:extLst>
          </p:cNvPr>
          <p:cNvSpPr txBox="1"/>
          <p:nvPr/>
        </p:nvSpPr>
        <p:spPr>
          <a:xfrm>
            <a:off x="6344737" y="2695575"/>
            <a:ext cx="4810125" cy="2308324"/>
          </a:xfrm>
          <a:prstGeom prst="rect">
            <a:avLst/>
          </a:prstGeom>
          <a:noFill/>
        </p:spPr>
        <p:txBody>
          <a:bodyPr wrap="square" rtlCol="0">
            <a:spAutoFit/>
          </a:bodyPr>
          <a:lstStyle/>
          <a:p>
            <a:pPr algn="just"/>
            <a:r>
              <a:rPr lang="en-US" sz="2400" b="0" i="0" dirty="0">
                <a:solidFill>
                  <a:srgbClr val="4D5156"/>
                </a:solidFill>
                <a:effectLst/>
                <a:latin typeface="arial" panose="020B0604020202020204" pitchFamily="34" charset="0"/>
              </a:rPr>
              <a:t>In statistics, exploratory data analysis is an approach of analyzing data sets to summarize their main characteristics, often using statistical graphics and other data visualization methods.</a:t>
            </a:r>
            <a:endParaRPr lang="en-US" sz="2400" dirty="0"/>
          </a:p>
        </p:txBody>
      </p:sp>
    </p:spTree>
    <p:extLst>
      <p:ext uri="{BB962C8B-B14F-4D97-AF65-F5344CB8AC3E}">
        <p14:creationId xmlns:p14="http://schemas.microsoft.com/office/powerpoint/2010/main" val="3548834685"/>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2BE0AF-90CB-4C86-BB1E-26E501BCE9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5B3D43-99F7-47DF-90D6-3E3028F5936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0025B34-BD2B-4F65-80AF-217925182E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Gradient design</Template>
  <TotalTime>145</TotalTime>
  <Words>856</Words>
  <Application>Microsoft Office PowerPoint</Application>
  <PresentationFormat>Widescreen</PresentationFormat>
  <Paragraphs>100</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vt:lpstr>
      <vt:lpstr>Calibri</vt:lpstr>
      <vt:lpstr>Google Sans</vt:lpstr>
      <vt:lpstr>Univers</vt:lpstr>
      <vt:lpstr>GradientVTI</vt:lpstr>
      <vt:lpstr>MACHINE LEARNING APPLIED: RATING PREDICTION BASED ON USER REVIEWS.</vt:lpstr>
      <vt:lpstr>Agenda</vt:lpstr>
      <vt:lpstr>Introduction</vt:lpstr>
      <vt:lpstr>Data Collection</vt:lpstr>
      <vt:lpstr>Data Sources and their formats.</vt:lpstr>
      <vt:lpstr>Collected Data</vt:lpstr>
      <vt:lpstr>Collected Data</vt:lpstr>
      <vt:lpstr>Pre- Processing data with NLP</vt:lpstr>
      <vt:lpstr>Exploratory data analysis.</vt:lpstr>
      <vt:lpstr>Exploratory data analysis</vt:lpstr>
      <vt:lpstr>Exploratory data analysis</vt:lpstr>
      <vt:lpstr>Exploratory data analysis</vt:lpstr>
      <vt:lpstr>Count vectorizer for Preprocessing.</vt:lpstr>
      <vt:lpstr>Model/s Development and Evaluation</vt:lpstr>
      <vt:lpstr>Selecting best random state parameters for training.</vt:lpstr>
      <vt:lpstr>Testing of Identified Approaches (Algorithms).</vt:lpstr>
      <vt:lpstr>Testing of Identified Approaches (Algorithms).</vt:lpstr>
      <vt:lpstr>Visualizations.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APPLIED: RATING PREDICTION BASED ON USER REVIEWS.</dc:title>
  <dc:creator>Dilip Kumar</dc:creator>
  <cp:lastModifiedBy>Dilip Kumar</cp:lastModifiedBy>
  <cp:revision>9</cp:revision>
  <dcterms:created xsi:type="dcterms:W3CDTF">2021-06-28T15:09:16Z</dcterms:created>
  <dcterms:modified xsi:type="dcterms:W3CDTF">2021-06-28T17:34:34Z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