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Spectral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B7D0A1-AEE8-4BE0-80D2-EF31DDE414A1}">
  <a:tblStyle styleId="{CFB7D0A1-AEE8-4BE0-80D2-EF31DDE414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pectra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ectral-italic.fntdata"/><Relationship Id="rId30" Type="http://schemas.openxmlformats.org/officeDocument/2006/relationships/font" Target="fonts/Spectral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pectral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94f83d0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94f83d0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bac6a2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bac6a2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94f83d0e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94f83d0e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94f83d0e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94f83d0e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94f83d0e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94f83d0e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5b6386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5b638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4f5494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4f5494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04f54944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04f54944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04f54944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04f54944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ae5029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ae5029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8ae50294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8ae50294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8ae50294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8ae50294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8ae50294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8ae50294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b01c4bce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b01c4bc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b01c4bc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b01c4bc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b01c4bc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b01c4bc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b01c4bce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b01c4bc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Spectral"/>
                <a:ea typeface="Spectral"/>
                <a:cs typeface="Spectral"/>
                <a:sym typeface="Spectral"/>
              </a:rPr>
              <a:t>Mean Green Growing Machine</a:t>
            </a:r>
            <a:endParaRPr>
              <a:solidFill>
                <a:srgbClr val="93C47D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Weekly Meeting 4 Blocker</a:t>
            </a:r>
            <a:endParaRPr b="1" sz="10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650" y="2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/1/20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650" y="55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 Merritt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952500" y="9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67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Patent research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SRD sheets review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doc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 and manufacturing Constraints 80% done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Big busy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2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SRD Slides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Structure ideation and design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Climate ideation and design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PDR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 research doc?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Ali to send a headshot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22"/>
          <p:cNvSpPr txBox="1"/>
          <p:nvPr/>
        </p:nvSpPr>
        <p:spPr>
          <a:xfrm>
            <a:off x="952450" y="3659500"/>
            <a:ext cx="7239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Accomplishments: </a:t>
            </a:r>
            <a:endParaRPr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Background research assignment completed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Patent research completed, was valuable exercise that lets us see what designs have been tried and what can be improved upon such as computer controlled lighting for each plant species.</a:t>
            </a:r>
            <a:r>
              <a:rPr lang="en"/>
              <a:t>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Potential issues: ECE team integration is taking longer than expected due to difference in ECE and ME course timelines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10/01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/20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Conor Vasiliadis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952500" y="16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5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Compared different hydroponic methods &amp; growing area factors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SRD Tasks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Patent Research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2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SRD  Powerpoint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lighting as decontamination for water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10/01/20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John Berger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5" name="Google Shape;135;p24"/>
          <p:cNvGraphicFramePr/>
          <p:nvPr/>
        </p:nvGraphicFramePr>
        <p:xfrm>
          <a:off x="952500" y="16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5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SRD Intro paragraph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Requirements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written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Determined LED Quality/Intensity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Converted PPFD to Lux for LED selection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Need to contact grow mat folks asap if we want to get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embedded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mats. Or we could embed them ourselves.  Seems like it could be a long lead kinda deal for custom ones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1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SRD  Powerpoint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Nutrient dispensing system (Dry/wet/gravity fed/ pump fed etc)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Ph/EC meters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Complete LED Trade Study sheet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Determine general product architecture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(Vertical/horizontal/Growing Area/#of layers etc..)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Top Level SLD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10/01/20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33400" y="983425"/>
            <a:ext cx="1971300" cy="43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John Berger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275" y="0"/>
            <a:ext cx="38576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10/01/20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Thuya Sathiamurthi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952500" y="16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5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Picked seed nomintaion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on germination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Formatting SRD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Assigned/filled out SRD things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Bad formatting for SRD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Electrical portion of SRD is not complete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2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SRD  Powerpoint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more about the seed nomination profiles for light, water, nutrients, etc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Electrical SRD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650" y="2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10/8/20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650" y="55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 Merritt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952500" y="9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67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Climate Control Research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Preliminary structure sketches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Preliminary growing area calculation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humidity cooling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7 days: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SRD Slides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Structure design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Climate control decisions (LED heating vs heater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7"/>
          <p:cNvSpPr txBox="1"/>
          <p:nvPr/>
        </p:nvSpPr>
        <p:spPr>
          <a:xfrm>
            <a:off x="952450" y="3659500"/>
            <a:ext cx="7239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Accomplishments: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700"/>
              <a:t>Climate control Ideation, swamp cooler research</a:t>
            </a: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700"/>
              <a:t>Structure Ideation</a:t>
            </a:r>
            <a:endParaRPr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650" y="2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10/8/20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650" y="55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John Berger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4" name="Google Shape;164;p28"/>
          <p:cNvGraphicFramePr/>
          <p:nvPr/>
        </p:nvGraphicFramePr>
        <p:xfrm>
          <a:off x="952500" y="9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67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Created LED Matrix (Not Filled)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Researched Commercial Nutrient Dispensing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Hand sketches of possible Nutrient dispensing Systems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Asked Emily about PH Stuff (Haven't read response)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7 days: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SRD Slides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LED SLD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Nutrient/PH SLD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LED+ Nutrient Trade Studies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Sensor research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Top level SLD ( I will post today)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28"/>
          <p:cNvSpPr txBox="1"/>
          <p:nvPr/>
        </p:nvSpPr>
        <p:spPr>
          <a:xfrm>
            <a:off x="952450" y="4206650"/>
            <a:ext cx="7239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Liquid </a:t>
            </a:r>
            <a:r>
              <a:rPr lang="en"/>
              <a:t>nutrient selected + Dispensing system Trade study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10/08/20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Conor Vasiliadis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2" name="Google Shape;172;p29"/>
          <p:cNvGraphicFramePr/>
          <p:nvPr/>
        </p:nvGraphicFramePr>
        <p:xfrm>
          <a:off x="952500" y="16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659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Concluded NFT as hydroponic method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Found square inches needed per cup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Basic design for NFT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UV Lighting for Disease Prevention (Pastuerization very expensive)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Beets reportedly very hard to grow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Are we able to pick seed density/ grow mat sizes?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7 days: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Disease Prevention Layout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Slides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10/08/20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Thuya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9" name="Google Shape;179;p30"/>
          <p:cNvGraphicFramePr/>
          <p:nvPr/>
        </p:nvGraphicFramePr>
        <p:xfrm>
          <a:off x="952500" y="16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5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Climate control ideation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Air flow ideation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Watering system (nutrient solution) ideation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Looked at a couple LEDS’s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Confused about how the product is supposed to look?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2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SRD presentation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9/17/20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John Berger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16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5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WBS 60% filled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IMS 90% filled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 - Complete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Talked to Eli about ECE Integration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Holy cow this is allot of documentation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2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Write PMP (DUE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TOMORROW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PMP Slides (DUE Sunday)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SRD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Kickoff research phase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Filling remaining WBS descriptions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 IMP/IMS for agreement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 Part # structure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9/17/20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55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 Merritt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952500" y="10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3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 Charter 70% complete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Budget form (no real items on budget)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 Org Chart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ECE team is blocked by Dohr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2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Finalize Team Org chart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Choosing systems/ leads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Finishing team charter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Approve or improve budget form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952450" y="4262475"/>
            <a:ext cx="7239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Ideas: Who are some people we can use as people-resources?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9/17/20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15325" y="10177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Thuya Sathiamurthi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952500" y="16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5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Statement of work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Procurement sheet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English skills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2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 research and design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9/17/20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Conor Vasiliadis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952500" y="16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5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Risk Categorizing and Listing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 legend for occurrence and severity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Unknown Risks(feel free to add idea and I will fill in the rest)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2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System Requirements Document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○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Tasks to be chosen this meeting?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PMP Slides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Opportunities Ideas (If any)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9/24/20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John Berger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952500" y="16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5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into lighting quality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into Humidity levels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Learned about ways to generate humidity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Integration with ECE team?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2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SRD due 10/2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Background research Due 10/2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Complete system research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650" y="2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9/24/20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650" y="55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 Merritt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952500" y="10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3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on germination (Light/ pre-germination process)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General microgreens growing practice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2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Put PMP info into slides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SRD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9"/>
          <p:cNvSpPr txBox="1"/>
          <p:nvPr/>
        </p:nvSpPr>
        <p:spPr>
          <a:xfrm>
            <a:off x="952450" y="4262475"/>
            <a:ext cx="7239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Ideas: How can we as a team contribute to the weekly status report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9/17/20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15325" y="10177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Thuya Sathiamurthi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952500" y="16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5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Researched germination (also some info about hydroponics+aeroponics)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not that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relevant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2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Finish PMP slides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9/24/20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Conor Vasiliadis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952500" y="16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{CFB7D0A1-AEE8-4BE0-80D2-EF31DDE414A1}</a:tableStyleId>
              </a:tblPr>
              <a:tblGrid>
                <a:gridCol w="3619500"/>
                <a:gridCol w="3619500"/>
              </a:tblGrid>
              <a:tr h="15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Accomplished this week: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Growth Research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Looked into different hydroponic methods &amp; seed density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Potential pitfalls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be accomplished in next 2 weeks: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PMP Powerpoint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SRD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 needed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oboto"/>
                        <a:buChar char="●"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