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-64" y="-1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70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7B18CA-856A-4885-A8EF-31AF9BB17DF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752D8F-A70D-49A0-97EE-305B5A6C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A645-B367-454F-9FF0-E0964048A29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317D4-D734-42DF-B118-CF9E2C12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777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9C558-C418-46E7-B965-8E745A16232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30C414-D919-4960-BBAB-3B5B08E1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9C558-C418-46E7-B965-8E745A16232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30C414-D919-4960-BBAB-3B5B08E1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838200" y="1617128"/>
            <a:ext cx="10515600" cy="8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613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838200" y="1617128"/>
            <a:ext cx="10515600" cy="8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8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38200" y="1617128"/>
            <a:ext cx="10515600" cy="8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4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838200" y="1617128"/>
            <a:ext cx="10515600" cy="8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9C558-C418-46E7-B965-8E745A16232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30C414-D919-4960-BBAB-3B5B08E1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82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9C558-C418-46E7-B965-8E745A16232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30C414-D919-4960-BBAB-3B5B08E1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https://upload.wikimedia.org/wikipedia/commons/b/b4/San_Diego_State_Logotyp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792" y="2084"/>
            <a:ext cx="1371600" cy="43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7037" y="6581001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SDSU-ME490A		         Dr. Shaffar</a:t>
            </a:r>
          </a:p>
        </p:txBody>
      </p:sp>
      <p:sp>
        <p:nvSpPr>
          <p:cNvPr id="9" name="Slide Number Placeholder 5"/>
          <p:cNvSpPr>
            <a:spLocks noGrp="1"/>
          </p:cNvSpPr>
          <p:nvPr/>
        </p:nvSpPr>
        <p:spPr>
          <a:xfrm>
            <a:off x="76200" y="63960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D930C414-D919-4960-BBAB-3B5B08E15004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5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3523"/>
            <a:ext cx="9718221" cy="195126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Mechanical Engineering Senior Design (ME490A)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#, Team Name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#, Project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 purpose 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66787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800" i="1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 (list them)</a:t>
            </a:r>
          </a:p>
        </p:txBody>
      </p:sp>
      <p:pic>
        <p:nvPicPr>
          <p:cNvPr id="5" name="image4.gif" descr="Image result for sdsu logo">
            <a:extLst>
              <a:ext uri="{FF2B5EF4-FFF2-40B4-BE49-F238E27FC236}">
                <a16:creationId xmlns:a16="http://schemas.microsoft.com/office/drawing/2014/main" xmlns="" id="{9019ABA0-6B60-4CD4-9927-9B96A4E2B56F}"/>
              </a:ext>
            </a:extLst>
          </p:cNvPr>
          <p:cNvPicPr/>
          <p:nvPr/>
        </p:nvPicPr>
        <p:blipFill>
          <a:blip r:embed="rId2"/>
          <a:srcRect r="5555" b="-25694"/>
          <a:stretch>
            <a:fillRect/>
          </a:stretch>
        </p:blipFill>
        <p:spPr>
          <a:xfrm>
            <a:off x="5061804" y="492003"/>
            <a:ext cx="2114033" cy="19395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651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69CF9-E22D-4BE3-BCB4-02A258BA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E6C7A-DBCA-49DC-AB78-D4EB091F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topics to be briefed and who is briefing them</a:t>
            </a:r>
          </a:p>
          <a:p>
            <a:r>
              <a:rPr lang="en-US" dirty="0"/>
              <a:t>Agenda item - briefer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E7DA7-BCF4-409C-B4B0-ED0C6F52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F27B1-F5AF-4EA7-8056-3C2A55F5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012A5-F56C-4D87-A778-F0D304E9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66D10A-FFBA-403C-B771-10AF496E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key points</a:t>
            </a:r>
          </a:p>
        </p:txBody>
      </p:sp>
    </p:spTree>
    <p:extLst>
      <p:ext uri="{BB962C8B-B14F-4D97-AF65-F5344CB8AC3E}">
        <p14:creationId xmlns:p14="http://schemas.microsoft.com/office/powerpoint/2010/main" val="61555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33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Mechanical Engineering Senior Design (ME490A)  Team #, Team Name Project #, Project title Presentation purpose  date</vt:lpstr>
      <vt:lpstr>Agenda </vt:lpstr>
      <vt:lpstr>PowerPoint Presentation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 Senior Design (ME490A)</dc:title>
  <dc:creator>Dr. Scott Shaffar</dc:creator>
  <cp:lastModifiedBy>FireScout</cp:lastModifiedBy>
  <cp:revision>114</cp:revision>
  <cp:lastPrinted>2016-01-22T22:33:44Z</cp:lastPrinted>
  <dcterms:created xsi:type="dcterms:W3CDTF">2016-01-22T20:17:37Z</dcterms:created>
  <dcterms:modified xsi:type="dcterms:W3CDTF">2019-10-08T15:47:02Z</dcterms:modified>
</cp:coreProperties>
</file>