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8ed6c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8ed6c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8ed6c3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78ed6c3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SamKIM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플로우차트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97000" y="766975"/>
            <a:ext cx="1175310" cy="399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게임 시작</a:t>
            </a:r>
            <a:endParaRPr sz="1200"/>
          </a:p>
        </p:txBody>
      </p:sp>
      <p:sp>
        <p:nvSpPr>
          <p:cNvPr id="62" name="Google Shape;62;p14"/>
          <p:cNvSpPr/>
          <p:nvPr/>
        </p:nvSpPr>
        <p:spPr>
          <a:xfrm>
            <a:off x="630200" y="1447075"/>
            <a:ext cx="11127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로비씬</a:t>
            </a:r>
            <a:endParaRPr sz="1200"/>
          </a:p>
        </p:txBody>
      </p:sp>
      <p:sp>
        <p:nvSpPr>
          <p:cNvPr id="63" name="Google Shape;63;p14"/>
          <p:cNvSpPr/>
          <p:nvPr/>
        </p:nvSpPr>
        <p:spPr>
          <a:xfrm>
            <a:off x="1742900" y="1606075"/>
            <a:ext cx="7914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닉네임설정</a:t>
            </a:r>
            <a:endParaRPr sz="600"/>
          </a:p>
        </p:txBody>
      </p:sp>
      <p:sp>
        <p:nvSpPr>
          <p:cNvPr id="64" name="Google Shape;64;p14"/>
          <p:cNvSpPr/>
          <p:nvPr/>
        </p:nvSpPr>
        <p:spPr>
          <a:xfrm>
            <a:off x="2534300" y="1606075"/>
            <a:ext cx="791400" cy="24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방입장</a:t>
            </a:r>
            <a:endParaRPr sz="600"/>
          </a:p>
        </p:txBody>
      </p:sp>
      <p:sp>
        <p:nvSpPr>
          <p:cNvPr id="65" name="Google Shape;65;p14"/>
          <p:cNvSpPr/>
          <p:nvPr/>
        </p:nvSpPr>
        <p:spPr>
          <a:xfrm>
            <a:off x="629600" y="2073900"/>
            <a:ext cx="11127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방 </a:t>
            </a:r>
            <a:r>
              <a:rPr lang="ko" sz="1200"/>
              <a:t>씬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1742300" y="20739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입장순서: 좌-&gt;우</a:t>
            </a:r>
            <a:endParaRPr sz="600"/>
          </a:p>
        </p:txBody>
      </p:sp>
      <p:sp>
        <p:nvSpPr>
          <p:cNvPr id="67" name="Google Shape;67;p14"/>
          <p:cNvSpPr/>
          <p:nvPr/>
        </p:nvSpPr>
        <p:spPr>
          <a:xfrm>
            <a:off x="2533700" y="20739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캐릭터 Color값 지정</a:t>
            </a:r>
            <a:endParaRPr sz="600"/>
          </a:p>
        </p:txBody>
      </p:sp>
      <p:sp>
        <p:nvSpPr>
          <p:cNvPr id="68" name="Google Shape;68;p14"/>
          <p:cNvSpPr/>
          <p:nvPr/>
        </p:nvSpPr>
        <p:spPr>
          <a:xfrm>
            <a:off x="3325100" y="20739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플레이어 닉네임 표시</a:t>
            </a:r>
            <a:endParaRPr sz="600"/>
          </a:p>
        </p:txBody>
      </p:sp>
      <p:sp>
        <p:nvSpPr>
          <p:cNvPr id="69" name="Google Shape;69;p14"/>
          <p:cNvSpPr/>
          <p:nvPr/>
        </p:nvSpPr>
        <p:spPr>
          <a:xfrm>
            <a:off x="4116500" y="20739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방장 플레이어 / Start버튼</a:t>
            </a:r>
            <a:endParaRPr sz="600"/>
          </a:p>
        </p:txBody>
      </p:sp>
      <p:sp>
        <p:nvSpPr>
          <p:cNvPr id="70" name="Google Shape;70;p14"/>
          <p:cNvSpPr/>
          <p:nvPr/>
        </p:nvSpPr>
        <p:spPr>
          <a:xfrm>
            <a:off x="4907900" y="20739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일반 </a:t>
            </a:r>
            <a:r>
              <a:rPr lang="ko" sz="800"/>
              <a:t>플레이어 / Ready버튼</a:t>
            </a:r>
            <a:endParaRPr sz="600"/>
          </a:p>
        </p:txBody>
      </p:sp>
      <p:sp>
        <p:nvSpPr>
          <p:cNvPr id="71" name="Google Shape;71;p14"/>
          <p:cNvSpPr/>
          <p:nvPr/>
        </p:nvSpPr>
        <p:spPr>
          <a:xfrm>
            <a:off x="5699300" y="2073900"/>
            <a:ext cx="16332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Ready버튼 클릭 시 캐릭터 박스 초록색 표시</a:t>
            </a:r>
            <a:endParaRPr sz="800"/>
          </a:p>
        </p:txBody>
      </p:sp>
      <p:sp>
        <p:nvSpPr>
          <p:cNvPr id="72" name="Google Shape;72;p14"/>
          <p:cNvSpPr/>
          <p:nvPr/>
        </p:nvSpPr>
        <p:spPr>
          <a:xfrm>
            <a:off x="7332500" y="2073900"/>
            <a:ext cx="1486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모두 준비 완료 후 Start버튼 활성화</a:t>
            </a:r>
            <a:endParaRPr sz="800"/>
          </a:p>
        </p:txBody>
      </p:sp>
      <p:sp>
        <p:nvSpPr>
          <p:cNvPr id="73" name="Google Shape;73;p14"/>
          <p:cNvSpPr/>
          <p:nvPr/>
        </p:nvSpPr>
        <p:spPr>
          <a:xfrm>
            <a:off x="1742300" y="2473500"/>
            <a:ext cx="15828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Start버튼 클릭 -&gt; 시작</a:t>
            </a:r>
            <a:endParaRPr sz="800"/>
          </a:p>
        </p:txBody>
      </p:sp>
      <p:sp>
        <p:nvSpPr>
          <p:cNvPr id="74" name="Google Shape;74;p14"/>
          <p:cNvSpPr/>
          <p:nvPr/>
        </p:nvSpPr>
        <p:spPr>
          <a:xfrm>
            <a:off x="629600" y="3256300"/>
            <a:ext cx="11127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달리기 씬</a:t>
            </a:r>
            <a:endParaRPr sz="1200"/>
          </a:p>
        </p:txBody>
      </p:sp>
      <p:cxnSp>
        <p:nvCxnSpPr>
          <p:cNvPr id="75" name="Google Shape;75;p14"/>
          <p:cNvCxnSpPr>
            <a:stCxn id="65" idx="1"/>
            <a:endCxn id="76" idx="1"/>
          </p:cNvCxnSpPr>
          <p:nvPr/>
        </p:nvCxnSpPr>
        <p:spPr>
          <a:xfrm>
            <a:off x="629600" y="2273700"/>
            <a:ext cx="600" cy="1837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/>
          <p:nvPr/>
        </p:nvSpPr>
        <p:spPr>
          <a:xfrm>
            <a:off x="519900" y="2692100"/>
            <a:ext cx="710700" cy="345600"/>
          </a:xfrm>
          <a:prstGeom prst="wedgeRectCallout">
            <a:avLst>
              <a:gd fmla="val -64676" name="adj1"/>
              <a:gd fmla="val 348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씬 공유</a:t>
            </a:r>
            <a:endParaRPr sz="1200"/>
          </a:p>
        </p:txBody>
      </p:sp>
      <p:sp>
        <p:nvSpPr>
          <p:cNvPr id="78" name="Google Shape;78;p14"/>
          <p:cNvSpPr/>
          <p:nvPr/>
        </p:nvSpPr>
        <p:spPr>
          <a:xfrm>
            <a:off x="56993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Space로 일정 위치 이동</a:t>
            </a:r>
            <a:endParaRPr sz="600"/>
          </a:p>
        </p:txBody>
      </p:sp>
      <p:sp>
        <p:nvSpPr>
          <p:cNvPr id="79" name="Google Shape;79;p14"/>
          <p:cNvSpPr/>
          <p:nvPr/>
        </p:nvSpPr>
        <p:spPr>
          <a:xfrm>
            <a:off x="17423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첫 스타트 지점 이동</a:t>
            </a:r>
            <a:endParaRPr sz="600"/>
          </a:p>
        </p:txBody>
      </p:sp>
      <p:sp>
        <p:nvSpPr>
          <p:cNvPr id="80" name="Google Shape;80;p14"/>
          <p:cNvSpPr/>
          <p:nvPr/>
        </p:nvSpPr>
        <p:spPr>
          <a:xfrm>
            <a:off x="25337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행동 비활성화</a:t>
            </a:r>
            <a:endParaRPr sz="800"/>
          </a:p>
        </p:txBody>
      </p:sp>
      <p:sp>
        <p:nvSpPr>
          <p:cNvPr id="81" name="Google Shape;81;p14"/>
          <p:cNvSpPr/>
          <p:nvPr/>
        </p:nvSpPr>
        <p:spPr>
          <a:xfrm>
            <a:off x="33251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3, 2, 1, Go!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화면 표시</a:t>
            </a:r>
            <a:endParaRPr sz="800"/>
          </a:p>
        </p:txBody>
      </p:sp>
      <p:sp>
        <p:nvSpPr>
          <p:cNvPr id="82" name="Google Shape;82;p14"/>
          <p:cNvSpPr/>
          <p:nvPr/>
        </p:nvSpPr>
        <p:spPr>
          <a:xfrm>
            <a:off x="49079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Space기능 활성화</a:t>
            </a:r>
            <a:endParaRPr sz="800"/>
          </a:p>
        </p:txBody>
      </p:sp>
      <p:sp>
        <p:nvSpPr>
          <p:cNvPr id="83" name="Google Shape;83;p14"/>
          <p:cNvSpPr/>
          <p:nvPr/>
        </p:nvSpPr>
        <p:spPr>
          <a:xfrm>
            <a:off x="64907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도착 TriggerEnter로 확인</a:t>
            </a:r>
            <a:endParaRPr sz="600"/>
          </a:p>
        </p:txBody>
      </p:sp>
      <p:sp>
        <p:nvSpPr>
          <p:cNvPr id="84" name="Google Shape;84;p14"/>
          <p:cNvSpPr/>
          <p:nvPr/>
        </p:nvSpPr>
        <p:spPr>
          <a:xfrm>
            <a:off x="41165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Timer 중간위 위치</a:t>
            </a:r>
            <a:endParaRPr sz="800"/>
          </a:p>
        </p:txBody>
      </p:sp>
      <p:sp>
        <p:nvSpPr>
          <p:cNvPr id="85" name="Google Shape;85;p14"/>
          <p:cNvSpPr/>
          <p:nvPr/>
        </p:nvSpPr>
        <p:spPr>
          <a:xfrm>
            <a:off x="72821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Time.time으로 걸린 시간 체크</a:t>
            </a:r>
            <a:endParaRPr sz="600"/>
          </a:p>
        </p:txBody>
      </p:sp>
      <p:sp>
        <p:nvSpPr>
          <p:cNvPr id="86" name="Google Shape;86;p14"/>
          <p:cNvSpPr/>
          <p:nvPr/>
        </p:nvSpPr>
        <p:spPr>
          <a:xfrm>
            <a:off x="8073500" y="32563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제한 시간 종료 || 모두 도착 시 결과창</a:t>
            </a:r>
            <a:endParaRPr sz="500"/>
          </a:p>
        </p:txBody>
      </p:sp>
      <p:sp>
        <p:nvSpPr>
          <p:cNvPr id="76" name="Google Shape;76;p14"/>
          <p:cNvSpPr/>
          <p:nvPr/>
        </p:nvSpPr>
        <p:spPr>
          <a:xfrm>
            <a:off x="629600" y="3911075"/>
            <a:ext cx="11127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결과창</a:t>
            </a:r>
            <a:endParaRPr sz="1200"/>
          </a:p>
        </p:txBody>
      </p:sp>
      <p:sp>
        <p:nvSpPr>
          <p:cNvPr id="87" name="Google Shape;87;p14"/>
          <p:cNvSpPr/>
          <p:nvPr/>
        </p:nvSpPr>
        <p:spPr>
          <a:xfrm>
            <a:off x="33251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걸린 시간</a:t>
            </a:r>
            <a:endParaRPr sz="600"/>
          </a:p>
        </p:txBody>
      </p:sp>
      <p:sp>
        <p:nvSpPr>
          <p:cNvPr id="88" name="Google Shape;88;p14"/>
          <p:cNvSpPr/>
          <p:nvPr/>
        </p:nvSpPr>
        <p:spPr>
          <a:xfrm>
            <a:off x="17423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모든 플레이어 확인</a:t>
            </a:r>
            <a:endParaRPr sz="600"/>
          </a:p>
        </p:txBody>
      </p:sp>
      <p:sp>
        <p:nvSpPr>
          <p:cNvPr id="89" name="Google Shape;89;p14"/>
          <p:cNvSpPr/>
          <p:nvPr/>
        </p:nvSpPr>
        <p:spPr>
          <a:xfrm>
            <a:off x="41165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도착 실패시 Retire 표시</a:t>
            </a:r>
            <a:endParaRPr sz="600"/>
          </a:p>
        </p:txBody>
      </p:sp>
      <p:sp>
        <p:nvSpPr>
          <p:cNvPr id="90" name="Google Shape;90;p14"/>
          <p:cNvSpPr/>
          <p:nvPr/>
        </p:nvSpPr>
        <p:spPr>
          <a:xfrm>
            <a:off x="49079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닉네임 표시</a:t>
            </a:r>
            <a:endParaRPr sz="600"/>
          </a:p>
        </p:txBody>
      </p:sp>
      <p:sp>
        <p:nvSpPr>
          <p:cNvPr id="91" name="Google Shape;91;p14"/>
          <p:cNvSpPr/>
          <p:nvPr/>
        </p:nvSpPr>
        <p:spPr>
          <a:xfrm>
            <a:off x="25337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모든 플레이어 캐릭터 표시</a:t>
            </a:r>
            <a:endParaRPr sz="600"/>
          </a:p>
        </p:txBody>
      </p:sp>
      <p:sp>
        <p:nvSpPr>
          <p:cNvPr id="92" name="Google Shape;92;p14"/>
          <p:cNvSpPr/>
          <p:nvPr/>
        </p:nvSpPr>
        <p:spPr>
          <a:xfrm>
            <a:off x="5699300" y="3911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10f초 후, 방 씬으로 카메라 전환</a:t>
            </a:r>
            <a:endParaRPr sz="600"/>
          </a:p>
        </p:txBody>
      </p:sp>
      <p:cxnSp>
        <p:nvCxnSpPr>
          <p:cNvPr id="93" name="Google Shape;93;p14"/>
          <p:cNvCxnSpPr>
            <a:stCxn id="65" idx="1"/>
            <a:endCxn id="74" idx="1"/>
          </p:cNvCxnSpPr>
          <p:nvPr/>
        </p:nvCxnSpPr>
        <p:spPr>
          <a:xfrm>
            <a:off x="629600" y="2273700"/>
            <a:ext cx="600" cy="11823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61" idx="2"/>
            <a:endCxn id="62" idx="0"/>
          </p:cNvCxnSpPr>
          <p:nvPr/>
        </p:nvCxnSpPr>
        <p:spPr>
          <a:xfrm>
            <a:off x="1184655" y="1166575"/>
            <a:ext cx="18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4"/>
          <p:cNvCxnSpPr>
            <a:stCxn id="62" idx="2"/>
            <a:endCxn id="65" idx="0"/>
          </p:cNvCxnSpPr>
          <p:nvPr/>
        </p:nvCxnSpPr>
        <p:spPr>
          <a:xfrm flipH="1">
            <a:off x="1185950" y="1846675"/>
            <a:ext cx="600" cy="22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4"/>
          <p:cNvSpPr/>
          <p:nvPr/>
        </p:nvSpPr>
        <p:spPr>
          <a:xfrm>
            <a:off x="3325100" y="2473500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나가기 버튼</a:t>
            </a:r>
            <a:endParaRPr sz="600"/>
          </a:p>
        </p:txBody>
      </p:sp>
      <p:sp>
        <p:nvSpPr>
          <p:cNvPr id="97" name="Google Shape;97;p14"/>
          <p:cNvSpPr/>
          <p:nvPr/>
        </p:nvSpPr>
        <p:spPr>
          <a:xfrm>
            <a:off x="3325100" y="1447075"/>
            <a:ext cx="791400" cy="39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게임 종료 버튼</a:t>
            </a:r>
            <a:endParaRPr sz="600"/>
          </a:p>
        </p:txBody>
      </p:sp>
      <p:sp>
        <p:nvSpPr>
          <p:cNvPr id="98" name="Google Shape;98;p14"/>
          <p:cNvSpPr/>
          <p:nvPr/>
        </p:nvSpPr>
        <p:spPr>
          <a:xfrm>
            <a:off x="4907300" y="1447063"/>
            <a:ext cx="1175310" cy="3996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게임 </a:t>
            </a:r>
            <a:r>
              <a:rPr lang="ko" sz="1200"/>
              <a:t>종료</a:t>
            </a:r>
            <a:endParaRPr sz="1200"/>
          </a:p>
        </p:txBody>
      </p:sp>
      <p:cxnSp>
        <p:nvCxnSpPr>
          <p:cNvPr id="99" name="Google Shape;99;p14"/>
          <p:cNvCxnSpPr>
            <a:stCxn id="97" idx="3"/>
            <a:endCxn id="98" idx="1"/>
          </p:cNvCxnSpPr>
          <p:nvPr/>
        </p:nvCxnSpPr>
        <p:spPr>
          <a:xfrm>
            <a:off x="4116500" y="1646875"/>
            <a:ext cx="79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20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UI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97675" y="776500"/>
            <a:ext cx="3168300" cy="17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4787425" y="776500"/>
            <a:ext cx="3168300" cy="17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397675" y="2991375"/>
            <a:ext cx="3168300" cy="175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787425" y="2991375"/>
            <a:ext cx="3168300" cy="175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362475" y="1522900"/>
            <a:ext cx="12387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닉네임칸</a:t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522225" y="197515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START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482275" y="2196250"/>
            <a:ext cx="3267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  <p:cxnSp>
        <p:nvCxnSpPr>
          <p:cNvPr id="112" name="Google Shape;112;p15"/>
          <p:cNvCxnSpPr>
            <a:stCxn id="105" idx="3"/>
            <a:endCxn id="106" idx="1"/>
          </p:cNvCxnSpPr>
          <p:nvPr/>
        </p:nvCxnSpPr>
        <p:spPr>
          <a:xfrm>
            <a:off x="3565975" y="1653250"/>
            <a:ext cx="12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425" y="740550"/>
            <a:ext cx="3168300" cy="1825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5"/>
          <p:cNvCxnSpPr>
            <a:stCxn id="113" idx="2"/>
            <a:endCxn id="107" idx="0"/>
          </p:cNvCxnSpPr>
          <p:nvPr/>
        </p:nvCxnSpPr>
        <p:spPr>
          <a:xfrm flipH="1">
            <a:off x="1981975" y="2565949"/>
            <a:ext cx="438960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5"/>
          <p:cNvSpPr/>
          <p:nvPr/>
        </p:nvSpPr>
        <p:spPr>
          <a:xfrm>
            <a:off x="1711675" y="3027300"/>
            <a:ext cx="5403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60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453175" y="3578950"/>
            <a:ext cx="30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453175" y="3952875"/>
            <a:ext cx="30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453175" y="4327050"/>
            <a:ext cx="30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5"/>
          <p:cNvSpPr/>
          <p:nvPr/>
        </p:nvSpPr>
        <p:spPr>
          <a:xfrm rot="5400000">
            <a:off x="409466" y="3307193"/>
            <a:ext cx="315252" cy="169614"/>
          </a:xfrm>
          <a:prstGeom prst="flowChartTermina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rot="5400000">
            <a:off x="409466" y="3681105"/>
            <a:ext cx="315252" cy="169614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5400000">
            <a:off x="409466" y="4055155"/>
            <a:ext cx="315252" cy="169614"/>
          </a:xfrm>
          <a:prstGeom prst="flowChartTerminator">
            <a:avLst/>
          </a:prstGeom>
          <a:solidFill>
            <a:srgbClr val="99D9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rot="5400000">
            <a:off x="409466" y="4429318"/>
            <a:ext cx="315252" cy="169614"/>
          </a:xfrm>
          <a:prstGeom prst="flowChartTerminator">
            <a:avLst/>
          </a:prstGeom>
          <a:solidFill>
            <a:srgbClr val="EFE4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3376850" y="3288000"/>
            <a:ext cx="0" cy="140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713050" y="3343275"/>
            <a:ext cx="0" cy="140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/>
          <p:nvPr/>
        </p:nvSpPr>
        <p:spPr>
          <a:xfrm>
            <a:off x="5355925" y="3098475"/>
            <a:ext cx="2031300" cy="15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rot="5400000">
            <a:off x="5437413" y="3403701"/>
            <a:ext cx="261576" cy="140724"/>
          </a:xfrm>
          <a:prstGeom prst="flowChartTermina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rot="5400000">
            <a:off x="5437413" y="3713932"/>
            <a:ext cx="261576" cy="140724"/>
          </a:xfrm>
          <a:prstGeom prst="flowChartTerminator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rot="5400000">
            <a:off x="5437413" y="4024277"/>
            <a:ext cx="261576" cy="140724"/>
          </a:xfrm>
          <a:prstGeom prst="flowChartTerminator">
            <a:avLst/>
          </a:prstGeom>
          <a:solidFill>
            <a:srgbClr val="99D9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5400000">
            <a:off x="5437413" y="4334715"/>
            <a:ext cx="261576" cy="140724"/>
          </a:xfrm>
          <a:prstGeom prst="flowChartTerminator">
            <a:avLst/>
          </a:prstGeom>
          <a:solidFill>
            <a:srgbClr val="EFE4B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5911975" y="3098475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5638575" y="3388388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</a:t>
            </a:r>
            <a:endParaRPr sz="1200"/>
          </a:p>
        </p:txBody>
      </p:sp>
      <p:sp>
        <p:nvSpPr>
          <p:cNvPr id="132" name="Google Shape;132;p15"/>
          <p:cNvSpPr/>
          <p:nvPr/>
        </p:nvSpPr>
        <p:spPr>
          <a:xfrm>
            <a:off x="5638575" y="3678313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</a:t>
            </a:r>
            <a:endParaRPr sz="1200"/>
          </a:p>
        </p:txBody>
      </p:sp>
      <p:sp>
        <p:nvSpPr>
          <p:cNvPr id="133" name="Google Shape;133;p15"/>
          <p:cNvSpPr/>
          <p:nvPr/>
        </p:nvSpPr>
        <p:spPr>
          <a:xfrm>
            <a:off x="5638575" y="397630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</a:t>
            </a:r>
            <a:endParaRPr sz="1200"/>
          </a:p>
        </p:txBody>
      </p:sp>
      <p:sp>
        <p:nvSpPr>
          <p:cNvPr id="134" name="Google Shape;134;p15"/>
          <p:cNvSpPr/>
          <p:nvPr/>
        </p:nvSpPr>
        <p:spPr>
          <a:xfrm>
            <a:off x="5638575" y="4274263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닉네임</a:t>
            </a:r>
            <a:endParaRPr sz="1200"/>
          </a:p>
        </p:txBody>
      </p:sp>
      <p:sp>
        <p:nvSpPr>
          <p:cNvPr id="135" name="Google Shape;135;p15"/>
          <p:cNvSpPr/>
          <p:nvPr/>
        </p:nvSpPr>
        <p:spPr>
          <a:xfrm>
            <a:off x="6234675" y="338160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32:00</a:t>
            </a:r>
            <a:r>
              <a:rPr lang="ko" sz="600">
                <a:solidFill>
                  <a:schemeClr val="dk1"/>
                </a:solidFill>
              </a:rPr>
              <a:t>(걸린시간)</a:t>
            </a:r>
            <a:endParaRPr sz="600"/>
          </a:p>
        </p:txBody>
      </p:sp>
      <p:sp>
        <p:nvSpPr>
          <p:cNvPr id="136" name="Google Shape;136;p15"/>
          <p:cNvSpPr/>
          <p:nvPr/>
        </p:nvSpPr>
        <p:spPr>
          <a:xfrm>
            <a:off x="6234675" y="367555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32:00</a:t>
            </a:r>
            <a:r>
              <a:rPr lang="ko" sz="600">
                <a:solidFill>
                  <a:schemeClr val="dk1"/>
                </a:solidFill>
              </a:rPr>
              <a:t>(걸린시간)</a:t>
            </a:r>
            <a:endParaRPr sz="600"/>
          </a:p>
        </p:txBody>
      </p:sp>
      <p:sp>
        <p:nvSpPr>
          <p:cNvPr id="137" name="Google Shape;137;p15"/>
          <p:cNvSpPr/>
          <p:nvPr/>
        </p:nvSpPr>
        <p:spPr>
          <a:xfrm>
            <a:off x="6234675" y="396950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32:00</a:t>
            </a:r>
            <a:r>
              <a:rPr lang="ko" sz="600">
                <a:solidFill>
                  <a:schemeClr val="dk1"/>
                </a:solidFill>
              </a:rPr>
              <a:t>(걸린시간)</a:t>
            </a:r>
            <a:endParaRPr sz="600"/>
          </a:p>
        </p:txBody>
      </p:sp>
      <p:sp>
        <p:nvSpPr>
          <p:cNvPr id="138" name="Google Shape;138;p15"/>
          <p:cNvSpPr/>
          <p:nvPr/>
        </p:nvSpPr>
        <p:spPr>
          <a:xfrm>
            <a:off x="6234675" y="4263450"/>
            <a:ext cx="9192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32:00</a:t>
            </a:r>
            <a:r>
              <a:rPr lang="ko" sz="600">
                <a:solidFill>
                  <a:schemeClr val="dk1"/>
                </a:solidFill>
              </a:rPr>
              <a:t>(걸린시간)</a:t>
            </a:r>
            <a:endParaRPr sz="600"/>
          </a:p>
        </p:txBody>
      </p:sp>
      <p:cxnSp>
        <p:nvCxnSpPr>
          <p:cNvPr id="139" name="Google Shape;139;p15"/>
          <p:cNvCxnSpPr>
            <a:stCxn id="108" idx="0"/>
            <a:endCxn id="113" idx="2"/>
          </p:cNvCxnSpPr>
          <p:nvPr/>
        </p:nvCxnSpPr>
        <p:spPr>
          <a:xfrm rot="10800000">
            <a:off x="6371575" y="2565975"/>
            <a:ext cx="0" cy="4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5"/>
          <p:cNvSpPr/>
          <p:nvPr/>
        </p:nvSpPr>
        <p:spPr>
          <a:xfrm>
            <a:off x="6506075" y="2661650"/>
            <a:ext cx="959400" cy="234000"/>
          </a:xfrm>
          <a:prstGeom prst="wedgeRectCallout">
            <a:avLst>
              <a:gd fmla="val -61562" name="adj1"/>
              <a:gd fmla="val 4112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10f</a:t>
            </a:r>
            <a:r>
              <a:rPr lang="ko" sz="1200"/>
              <a:t>초 후</a:t>
            </a:r>
            <a:endParaRPr sz="1200"/>
          </a:p>
        </p:txBody>
      </p:sp>
      <p:sp>
        <p:nvSpPr>
          <p:cNvPr id="141" name="Google Shape;141;p15"/>
          <p:cNvSpPr/>
          <p:nvPr/>
        </p:nvSpPr>
        <p:spPr>
          <a:xfrm>
            <a:off x="4877925" y="2235850"/>
            <a:ext cx="3267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