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4B3AB5-06DD-4C01-8166-660AB74F5C1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8433088-6B2D-4650-8EC9-359B3221F52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472155-DD43-4148-8326-AB7076CC1FF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A45F8C-08B0-43E5-B2D5-F075AF30DA9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05035A-16C5-47C5-8E34-9C02C0A723D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F01C0C-F665-4DC7-AD6E-3885C61CCEB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5139B0-9758-4679-8162-E3903C63877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641767-0758-4441-88E2-73E6748EF77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58920"/>
            <a:ext cx="851976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9AE9FE3-B297-456E-89B4-F3075C51D45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F487CD-59F8-4DC5-9A90-989B2318E57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A4D7F1-26D8-44DE-8617-9142EB319B9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CFC1BF-F459-40A0-993A-BDAF1C666B34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8C9F78-7939-4690-BAA1-FD41CF1FC4E3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585B1B-845A-4B9F-85EF-C7A6CF6A2508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C329CD-A812-46F8-B1F8-AA530F51DD7F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D789A4-2CEB-42A5-8EC4-C7EC05C268BC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A72554-D59D-4A83-B880-E11EF50FC90F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B11692-54DE-43C4-A3CB-2E4A8975207D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74C4B6-AD3D-4C1D-BA59-94E92D5715F1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FCF2A3-1968-407E-A461-0E3D176CB001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A8BAF4-9D28-4204-AEA6-70E7B9F3F75F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7566E1-5C09-4844-B12C-A5D00E2D6664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chemeClr val="dk1"/>
                </a:solidFill>
                <a:latin typeface="Arial"/>
                <a:ea typeface="Arial"/>
              </a:rPr>
              <a:t>SamKIM</a:t>
            </a:r>
            <a:endParaRPr b="0" lang="en-US" sz="5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1944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" sz="2800" spc="-1" strike="noStrike">
                <a:solidFill>
                  <a:schemeClr val="dk1"/>
                </a:solidFill>
                <a:latin typeface="Arial"/>
                <a:ea typeface="Arial"/>
              </a:rPr>
              <a:t>플로우차트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Google Shape;61;p14"/>
          <p:cNvSpPr/>
          <p:nvPr/>
        </p:nvSpPr>
        <p:spPr>
          <a:xfrm>
            <a:off x="596880" y="766800"/>
            <a:ext cx="1174680" cy="398880"/>
          </a:xfrm>
          <a:prstGeom prst="flowChartTerminator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게임 시작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Google Shape;62;p14"/>
          <p:cNvSpPr/>
          <p:nvPr/>
        </p:nvSpPr>
        <p:spPr>
          <a:xfrm>
            <a:off x="630360" y="1447200"/>
            <a:ext cx="111204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Title scene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Google Shape;63;p14"/>
          <p:cNvSpPr/>
          <p:nvPr/>
        </p:nvSpPr>
        <p:spPr>
          <a:xfrm>
            <a:off x="1742760" y="1605960"/>
            <a:ext cx="790560" cy="2397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닉네임설정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Google Shape;64;p14"/>
          <p:cNvSpPr/>
          <p:nvPr/>
        </p:nvSpPr>
        <p:spPr>
          <a:xfrm>
            <a:off x="2534400" y="1605960"/>
            <a:ext cx="790560" cy="23976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방입장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Google Shape;65;p14"/>
          <p:cNvSpPr/>
          <p:nvPr/>
        </p:nvSpPr>
        <p:spPr>
          <a:xfrm>
            <a:off x="629640" y="2073960"/>
            <a:ext cx="111204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Lobby scene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Google Shape;66;p14"/>
          <p:cNvSpPr/>
          <p:nvPr/>
        </p:nvSpPr>
        <p:spPr>
          <a:xfrm>
            <a:off x="1742400" y="207396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입장순서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좌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우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Google Shape;67;p14"/>
          <p:cNvSpPr/>
          <p:nvPr/>
        </p:nvSpPr>
        <p:spPr>
          <a:xfrm>
            <a:off x="2533680" y="207396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캐릭터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Color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값 지정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Google Shape;68;p14"/>
          <p:cNvSpPr/>
          <p:nvPr/>
        </p:nvSpPr>
        <p:spPr>
          <a:xfrm>
            <a:off x="3324960" y="207396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플레이어 닉네임 표시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Google Shape;69;p14"/>
          <p:cNvSpPr/>
          <p:nvPr/>
        </p:nvSpPr>
        <p:spPr>
          <a:xfrm>
            <a:off x="4116600" y="207396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방장 플레이어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/ Start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버튼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Google Shape;70;p14"/>
          <p:cNvSpPr/>
          <p:nvPr/>
        </p:nvSpPr>
        <p:spPr>
          <a:xfrm>
            <a:off x="4907880" y="207396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일반 플레이어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/ Ready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버튼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Google Shape;71;p14"/>
          <p:cNvSpPr/>
          <p:nvPr/>
        </p:nvSpPr>
        <p:spPr>
          <a:xfrm>
            <a:off x="5699160" y="2073960"/>
            <a:ext cx="163260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Ready</a:t>
            </a:r>
            <a:r>
              <a:rPr b="0" lang="ko" sz="1000" spc="-1" strike="noStrike">
                <a:solidFill>
                  <a:srgbClr val="000000"/>
                </a:solidFill>
                <a:latin typeface="Arial"/>
                <a:ea typeface="Arial"/>
              </a:rPr>
              <a:t>버튼 클릭 시 캐릭터 박스 초록색 표시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Google Shape;72;p14"/>
          <p:cNvSpPr/>
          <p:nvPr/>
        </p:nvSpPr>
        <p:spPr>
          <a:xfrm>
            <a:off x="7332480" y="2073960"/>
            <a:ext cx="148608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000" spc="-1" strike="noStrike">
                <a:solidFill>
                  <a:srgbClr val="000000"/>
                </a:solidFill>
                <a:latin typeface="Arial"/>
                <a:ea typeface="Arial"/>
              </a:rPr>
              <a:t>모두 준비 완료 후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Start</a:t>
            </a:r>
            <a:r>
              <a:rPr b="0" lang="ko" sz="1000" spc="-1" strike="noStrike">
                <a:solidFill>
                  <a:srgbClr val="000000"/>
                </a:solidFill>
                <a:latin typeface="Arial"/>
                <a:ea typeface="Arial"/>
              </a:rPr>
              <a:t>버튼 활성화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Google Shape;73;p14"/>
          <p:cNvSpPr/>
          <p:nvPr/>
        </p:nvSpPr>
        <p:spPr>
          <a:xfrm>
            <a:off x="1742400" y="2473560"/>
            <a:ext cx="158220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Start</a:t>
            </a:r>
            <a:r>
              <a:rPr b="0" lang="ko" sz="1000" spc="-1" strike="noStrike">
                <a:solidFill>
                  <a:srgbClr val="000000"/>
                </a:solidFill>
                <a:latin typeface="Arial"/>
                <a:ea typeface="Arial"/>
              </a:rPr>
              <a:t>버튼 클릭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-&gt; </a:t>
            </a:r>
            <a:r>
              <a:rPr b="0" lang="ko" sz="1000" spc="-1" strike="noStrike">
                <a:solidFill>
                  <a:srgbClr val="000000"/>
                </a:solidFill>
                <a:latin typeface="Arial"/>
                <a:ea typeface="Arial"/>
              </a:rPr>
              <a:t>시작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Google Shape;74;p14"/>
          <p:cNvSpPr/>
          <p:nvPr/>
        </p:nvSpPr>
        <p:spPr>
          <a:xfrm>
            <a:off x="629640" y="3256200"/>
            <a:ext cx="111204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Run scene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4" name="Google Shape;75;p14"/>
          <p:cNvCxnSpPr>
            <a:stCxn id="43" idx="1"/>
            <a:endCxn id="45" idx="1"/>
          </p:cNvCxnSpPr>
          <p:nvPr/>
        </p:nvCxnSpPr>
        <p:spPr>
          <a:xfrm rot="10800000">
            <a:off x="629640" y="3455280"/>
            <a:ext cx="360" cy="655200"/>
          </a:xfrm>
          <a:prstGeom prst="bentConnector3">
            <a:avLst>
              <a:gd name="adj1" fmla="val -124900000"/>
            </a:avLst>
          </a:prstGeom>
          <a:ln w="9525">
            <a:solidFill>
              <a:srgbClr val="595959"/>
            </a:solidFill>
            <a:round/>
          </a:ln>
        </p:spPr>
      </p:cxnSp>
      <p:sp>
        <p:nvSpPr>
          <p:cNvPr id="46" name="Google Shape;77;p14"/>
          <p:cNvSpPr/>
          <p:nvPr/>
        </p:nvSpPr>
        <p:spPr>
          <a:xfrm>
            <a:off x="519840" y="2692080"/>
            <a:ext cx="709920" cy="344880"/>
          </a:xfrm>
          <a:prstGeom prst="wedgeRectCallout">
            <a:avLst>
              <a:gd name="adj1" fmla="val -64676"/>
              <a:gd name="adj2" fmla="val 34881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씬 공유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Google Shape;78;p14"/>
          <p:cNvSpPr/>
          <p:nvPr/>
        </p:nvSpPr>
        <p:spPr>
          <a:xfrm>
            <a:off x="569916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Space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로 일정 위치 이동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Google Shape;79;p14"/>
          <p:cNvSpPr/>
          <p:nvPr/>
        </p:nvSpPr>
        <p:spPr>
          <a:xfrm>
            <a:off x="174240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첫 스타트 지점 이동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Google Shape;80;p14"/>
          <p:cNvSpPr/>
          <p:nvPr/>
        </p:nvSpPr>
        <p:spPr>
          <a:xfrm>
            <a:off x="253368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행동 비활성화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Google Shape;81;p14"/>
          <p:cNvSpPr/>
          <p:nvPr/>
        </p:nvSpPr>
        <p:spPr>
          <a:xfrm>
            <a:off x="332496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3, 2, 1, Go!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화면 표시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Google Shape;82;p14"/>
          <p:cNvSpPr/>
          <p:nvPr/>
        </p:nvSpPr>
        <p:spPr>
          <a:xfrm>
            <a:off x="490788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Space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기능 활성화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Google Shape;83;p14"/>
          <p:cNvSpPr/>
          <p:nvPr/>
        </p:nvSpPr>
        <p:spPr>
          <a:xfrm>
            <a:off x="649080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도착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TriggerEnter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로 확인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Google Shape;84;p14"/>
          <p:cNvSpPr/>
          <p:nvPr/>
        </p:nvSpPr>
        <p:spPr>
          <a:xfrm>
            <a:off x="411660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Timer 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중간위 위치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Google Shape;85;p14"/>
          <p:cNvSpPr/>
          <p:nvPr/>
        </p:nvSpPr>
        <p:spPr>
          <a:xfrm>
            <a:off x="728208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Time.time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으로 걸린 시간 체크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Google Shape;86;p14"/>
          <p:cNvSpPr/>
          <p:nvPr/>
        </p:nvSpPr>
        <p:spPr>
          <a:xfrm>
            <a:off x="8073360" y="3256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700" spc="-1" strike="noStrike">
                <a:solidFill>
                  <a:srgbClr val="000000"/>
                </a:solidFill>
                <a:latin typeface="Arial"/>
                <a:ea typeface="Arial"/>
              </a:rPr>
              <a:t>제한 시간 종료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|| </a:t>
            </a:r>
            <a:r>
              <a:rPr b="0" lang="ko" sz="700" spc="-1" strike="noStrike">
                <a:solidFill>
                  <a:srgbClr val="000000"/>
                </a:solidFill>
                <a:latin typeface="Arial"/>
                <a:ea typeface="Arial"/>
              </a:rPr>
              <a:t>모두 도착 시 결과창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Google Shape;76;p14"/>
          <p:cNvSpPr/>
          <p:nvPr/>
        </p:nvSpPr>
        <p:spPr>
          <a:xfrm>
            <a:off x="629640" y="3911040"/>
            <a:ext cx="111204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결과창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Google Shape;87;p14"/>
          <p:cNvSpPr/>
          <p:nvPr/>
        </p:nvSpPr>
        <p:spPr>
          <a:xfrm>
            <a:off x="3324960" y="391104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걸린 시간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Google Shape;88;p14"/>
          <p:cNvSpPr/>
          <p:nvPr/>
        </p:nvSpPr>
        <p:spPr>
          <a:xfrm>
            <a:off x="1742400" y="391104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모든 플레이어 확인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Google Shape;89;p14"/>
          <p:cNvSpPr/>
          <p:nvPr/>
        </p:nvSpPr>
        <p:spPr>
          <a:xfrm>
            <a:off x="4116600" y="391104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도착 실패시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Retire 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표시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Google Shape;90;p14"/>
          <p:cNvSpPr/>
          <p:nvPr/>
        </p:nvSpPr>
        <p:spPr>
          <a:xfrm>
            <a:off x="4907880" y="391104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닉네임 표시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Google Shape;91;p14"/>
          <p:cNvSpPr/>
          <p:nvPr/>
        </p:nvSpPr>
        <p:spPr>
          <a:xfrm>
            <a:off x="2533680" y="391104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모든 플레이어 캐릭터 표시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Google Shape;92;p14"/>
          <p:cNvSpPr/>
          <p:nvPr/>
        </p:nvSpPr>
        <p:spPr>
          <a:xfrm>
            <a:off x="5699160" y="391104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10f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초 후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방 씬으로 카메라 전환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2" name="Google Shape;94;p14"/>
          <p:cNvCxnSpPr>
            <a:stCxn id="30" idx="2"/>
            <a:endCxn id="31" idx="0"/>
          </p:cNvCxnSpPr>
          <p:nvPr/>
        </p:nvCxnSpPr>
        <p:spPr>
          <a:xfrm>
            <a:off x="1184040" y="1165680"/>
            <a:ext cx="2520" cy="28188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63" name="Google Shape;95;p14"/>
          <p:cNvCxnSpPr>
            <a:stCxn id="31" idx="2"/>
            <a:endCxn id="34" idx="0"/>
          </p:cNvCxnSpPr>
          <p:nvPr/>
        </p:nvCxnSpPr>
        <p:spPr>
          <a:xfrm flipH="1">
            <a:off x="1185480" y="1846080"/>
            <a:ext cx="1080" cy="22824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64" name="Google Shape;96;p14"/>
          <p:cNvSpPr/>
          <p:nvPr/>
        </p:nvSpPr>
        <p:spPr>
          <a:xfrm>
            <a:off x="3324960" y="247356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나가기 버튼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Google Shape;97;p14"/>
          <p:cNvSpPr/>
          <p:nvPr/>
        </p:nvSpPr>
        <p:spPr>
          <a:xfrm>
            <a:off x="3324960" y="1447200"/>
            <a:ext cx="790560" cy="39888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800" spc="-1" strike="noStrike">
                <a:solidFill>
                  <a:srgbClr val="000000"/>
                </a:solidFill>
                <a:latin typeface="Arial"/>
                <a:ea typeface="Arial"/>
              </a:rPr>
              <a:t>게임 종료 버튼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Google Shape;98;p14"/>
          <p:cNvSpPr/>
          <p:nvPr/>
        </p:nvSpPr>
        <p:spPr>
          <a:xfrm>
            <a:off x="4907160" y="1447200"/>
            <a:ext cx="1174680" cy="398880"/>
          </a:xfrm>
          <a:prstGeom prst="flowChartTerminator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게임 종료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7" name="Google Shape;99;p14"/>
          <p:cNvCxnSpPr>
            <a:stCxn id="65" idx="3"/>
            <a:endCxn id="66" idx="1"/>
          </p:cNvCxnSpPr>
          <p:nvPr/>
        </p:nvCxnSpPr>
        <p:spPr>
          <a:xfrm>
            <a:off x="4115520" y="1646640"/>
            <a:ext cx="79200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2037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UI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Google Shape;105;p15"/>
          <p:cNvSpPr/>
          <p:nvPr/>
        </p:nvSpPr>
        <p:spPr>
          <a:xfrm>
            <a:off x="397800" y="776520"/>
            <a:ext cx="3167640" cy="17528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Google Shape;106;p15"/>
          <p:cNvSpPr/>
          <p:nvPr/>
        </p:nvSpPr>
        <p:spPr>
          <a:xfrm>
            <a:off x="4787280" y="776520"/>
            <a:ext cx="3167640" cy="17528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Google Shape;107;p15"/>
          <p:cNvSpPr/>
          <p:nvPr/>
        </p:nvSpPr>
        <p:spPr>
          <a:xfrm>
            <a:off x="397800" y="2991240"/>
            <a:ext cx="3167640" cy="17528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Google Shape;108;p15"/>
          <p:cNvSpPr/>
          <p:nvPr/>
        </p:nvSpPr>
        <p:spPr>
          <a:xfrm>
            <a:off x="4787280" y="2991240"/>
            <a:ext cx="3167640" cy="1752840"/>
          </a:xfrm>
          <a:prstGeom prst="rect">
            <a:avLst/>
          </a:prstGeom>
          <a:solidFill>
            <a:schemeClr val="dk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3" name="Google Shape;109;p15"/>
          <p:cNvSpPr/>
          <p:nvPr/>
        </p:nvSpPr>
        <p:spPr>
          <a:xfrm>
            <a:off x="1362600" y="1522800"/>
            <a:ext cx="123804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닉네임칸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Google Shape;110;p15"/>
          <p:cNvSpPr/>
          <p:nvPr/>
        </p:nvSpPr>
        <p:spPr>
          <a:xfrm>
            <a:off x="1522080" y="197532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START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Google Shape;111;p15"/>
          <p:cNvSpPr/>
          <p:nvPr/>
        </p:nvSpPr>
        <p:spPr>
          <a:xfrm>
            <a:off x="482400" y="2196360"/>
            <a:ext cx="3261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6" name="Google Shape;112;p15"/>
          <p:cNvCxnSpPr>
            <a:stCxn id="69" idx="3"/>
            <a:endCxn id="70" idx="1"/>
          </p:cNvCxnSpPr>
          <p:nvPr/>
        </p:nvCxnSpPr>
        <p:spPr>
          <a:xfrm>
            <a:off x="3565440" y="1652760"/>
            <a:ext cx="1222200" cy="36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pic>
        <p:nvPicPr>
          <p:cNvPr id="77" name="Google Shape;113;p15" descr=""/>
          <p:cNvPicPr/>
          <p:nvPr/>
        </p:nvPicPr>
        <p:blipFill>
          <a:blip r:embed="rId1"/>
          <a:stretch/>
        </p:blipFill>
        <p:spPr>
          <a:xfrm>
            <a:off x="4787280" y="740520"/>
            <a:ext cx="3167640" cy="1824840"/>
          </a:xfrm>
          <a:prstGeom prst="rect">
            <a:avLst/>
          </a:prstGeom>
          <a:ln w="0">
            <a:noFill/>
          </a:ln>
        </p:spPr>
      </p:pic>
      <p:cxnSp>
        <p:nvCxnSpPr>
          <p:cNvPr id="78" name="Google Shape;114;p15"/>
          <p:cNvCxnSpPr>
            <a:stCxn id="77" idx="2"/>
            <a:endCxn id="71" idx="0"/>
          </p:cNvCxnSpPr>
          <p:nvPr/>
        </p:nvCxnSpPr>
        <p:spPr>
          <a:xfrm flipH="1">
            <a:off x="1981440" y="2565360"/>
            <a:ext cx="4389840" cy="42624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79" name="Google Shape;115;p15"/>
          <p:cNvSpPr/>
          <p:nvPr/>
        </p:nvSpPr>
        <p:spPr>
          <a:xfrm>
            <a:off x="1711800" y="3027240"/>
            <a:ext cx="53964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80" name="Google Shape;116;p15"/>
          <p:cNvCxnSpPr/>
          <p:nvPr/>
        </p:nvCxnSpPr>
        <p:spPr>
          <a:xfrm>
            <a:off x="452880" y="3578760"/>
            <a:ext cx="3058200" cy="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cxnSp>
        <p:nvCxnSpPr>
          <p:cNvPr id="81" name="Google Shape;117;p15"/>
          <p:cNvCxnSpPr/>
          <p:nvPr/>
        </p:nvCxnSpPr>
        <p:spPr>
          <a:xfrm>
            <a:off x="452880" y="3952800"/>
            <a:ext cx="3058200" cy="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cxnSp>
        <p:nvCxnSpPr>
          <p:cNvPr id="82" name="Google Shape;118;p15"/>
          <p:cNvCxnSpPr/>
          <p:nvPr/>
        </p:nvCxnSpPr>
        <p:spPr>
          <a:xfrm>
            <a:off x="452880" y="4326840"/>
            <a:ext cx="3058200" cy="720"/>
          </a:xfrm>
          <a:prstGeom prst="straightConnector1">
            <a:avLst/>
          </a:prstGeom>
          <a:ln w="9525">
            <a:solidFill>
              <a:srgbClr val="595959"/>
            </a:solidFill>
            <a:round/>
          </a:ln>
        </p:spPr>
      </p:cxnSp>
      <p:sp>
        <p:nvSpPr>
          <p:cNvPr id="83" name="Google Shape;119;p15"/>
          <p:cNvSpPr/>
          <p:nvPr/>
        </p:nvSpPr>
        <p:spPr>
          <a:xfrm rot="5400000">
            <a:off x="410040" y="3306960"/>
            <a:ext cx="314640" cy="168840"/>
          </a:xfrm>
          <a:prstGeom prst="flowChartTerminator">
            <a:avLst/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59760" bIns="59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4" name="Google Shape;120;p15"/>
          <p:cNvSpPr/>
          <p:nvPr/>
        </p:nvSpPr>
        <p:spPr>
          <a:xfrm rot="5400000">
            <a:off x="410040" y="3681000"/>
            <a:ext cx="314640" cy="168840"/>
          </a:xfrm>
          <a:prstGeom prst="flowChartTerminator">
            <a:avLst/>
          </a:prstGeom>
          <a:solidFill>
            <a:srgbClr val="ff99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59760" bIns="59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Google Shape;121;p15"/>
          <p:cNvSpPr/>
          <p:nvPr/>
        </p:nvSpPr>
        <p:spPr>
          <a:xfrm rot="5400000">
            <a:off x="410040" y="4055040"/>
            <a:ext cx="314640" cy="168840"/>
          </a:xfrm>
          <a:prstGeom prst="flowChartTerminator">
            <a:avLst/>
          </a:prstGeom>
          <a:solidFill>
            <a:srgbClr val="99d9ea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59760" bIns="59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Google Shape;122;p15"/>
          <p:cNvSpPr/>
          <p:nvPr/>
        </p:nvSpPr>
        <p:spPr>
          <a:xfrm rot="5400000">
            <a:off x="410040" y="4429080"/>
            <a:ext cx="314640" cy="168840"/>
          </a:xfrm>
          <a:prstGeom prst="flowChartTerminator">
            <a:avLst/>
          </a:prstGeom>
          <a:solidFill>
            <a:srgbClr val="efe4b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59760" bIns="59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87" name="Google Shape;123;p15"/>
          <p:cNvCxnSpPr/>
          <p:nvPr/>
        </p:nvCxnSpPr>
        <p:spPr>
          <a:xfrm>
            <a:off x="3376800" y="3287880"/>
            <a:ext cx="720" cy="1402200"/>
          </a:xfrm>
          <a:prstGeom prst="straightConnector1">
            <a:avLst/>
          </a:prstGeom>
          <a:ln w="9525">
            <a:solidFill>
              <a:srgbClr val="ff0000"/>
            </a:solidFill>
            <a:round/>
          </a:ln>
        </p:spPr>
      </p:cxnSp>
      <p:cxnSp>
        <p:nvCxnSpPr>
          <p:cNvPr id="88" name="Google Shape;124;p15"/>
          <p:cNvCxnSpPr/>
          <p:nvPr/>
        </p:nvCxnSpPr>
        <p:spPr>
          <a:xfrm>
            <a:off x="712800" y="3342960"/>
            <a:ext cx="720" cy="1402560"/>
          </a:xfrm>
          <a:prstGeom prst="straightConnector1">
            <a:avLst/>
          </a:prstGeom>
          <a:ln w="9525">
            <a:solidFill>
              <a:srgbClr val="ff0000"/>
            </a:solidFill>
            <a:round/>
          </a:ln>
        </p:spPr>
      </p:cxnSp>
      <p:sp>
        <p:nvSpPr>
          <p:cNvPr id="89" name="Google Shape;125;p15"/>
          <p:cNvSpPr/>
          <p:nvPr/>
        </p:nvSpPr>
        <p:spPr>
          <a:xfrm>
            <a:off x="5356080" y="3098520"/>
            <a:ext cx="2030760" cy="153864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Google Shape;126;p15"/>
          <p:cNvSpPr/>
          <p:nvPr/>
        </p:nvSpPr>
        <p:spPr>
          <a:xfrm rot="5400000">
            <a:off x="5438160" y="3403800"/>
            <a:ext cx="261000" cy="140040"/>
          </a:xfrm>
          <a:prstGeom prst="flowChartTerminator">
            <a:avLst/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9320" bIns="49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1" name="Google Shape;127;p15"/>
          <p:cNvSpPr/>
          <p:nvPr/>
        </p:nvSpPr>
        <p:spPr>
          <a:xfrm rot="5400000">
            <a:off x="5438160" y="3714120"/>
            <a:ext cx="261000" cy="140040"/>
          </a:xfrm>
          <a:prstGeom prst="flowChartTerminator">
            <a:avLst/>
          </a:prstGeom>
          <a:solidFill>
            <a:srgbClr val="ff99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9320" bIns="49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Google Shape;128;p15"/>
          <p:cNvSpPr/>
          <p:nvPr/>
        </p:nvSpPr>
        <p:spPr>
          <a:xfrm rot="5400000">
            <a:off x="5438160" y="4024440"/>
            <a:ext cx="261000" cy="140040"/>
          </a:xfrm>
          <a:prstGeom prst="flowChartTerminator">
            <a:avLst/>
          </a:prstGeom>
          <a:solidFill>
            <a:srgbClr val="99d9ea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9320" bIns="49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Google Shape;129;p15"/>
          <p:cNvSpPr/>
          <p:nvPr/>
        </p:nvSpPr>
        <p:spPr>
          <a:xfrm rot="5400000">
            <a:off x="5438160" y="4334760"/>
            <a:ext cx="261000" cy="140040"/>
          </a:xfrm>
          <a:prstGeom prst="flowChartTerminator">
            <a:avLst/>
          </a:prstGeom>
          <a:solidFill>
            <a:srgbClr val="efe4b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9320" bIns="49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Google Shape;130;p15"/>
          <p:cNvSpPr/>
          <p:nvPr/>
        </p:nvSpPr>
        <p:spPr>
          <a:xfrm>
            <a:off x="5911920" y="309852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Result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Google Shape;131;p15"/>
          <p:cNvSpPr/>
          <p:nvPr/>
        </p:nvSpPr>
        <p:spPr>
          <a:xfrm>
            <a:off x="5638680" y="338832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닉네임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Google Shape;132;p15"/>
          <p:cNvSpPr/>
          <p:nvPr/>
        </p:nvSpPr>
        <p:spPr>
          <a:xfrm>
            <a:off x="5638680" y="367848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닉네임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Google Shape;133;p15"/>
          <p:cNvSpPr/>
          <p:nvPr/>
        </p:nvSpPr>
        <p:spPr>
          <a:xfrm>
            <a:off x="5638680" y="397620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닉네임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Google Shape;134;p15"/>
          <p:cNvSpPr/>
          <p:nvPr/>
        </p:nvSpPr>
        <p:spPr>
          <a:xfrm>
            <a:off x="5638680" y="427428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닉네임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Google Shape;135;p15"/>
          <p:cNvSpPr/>
          <p:nvPr/>
        </p:nvSpPr>
        <p:spPr>
          <a:xfrm>
            <a:off x="6234840" y="338148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32:00</a:t>
            </a:r>
            <a:r>
              <a:rPr b="0" lang="en-US" sz="6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0" lang="ko" sz="600" spc="-1" strike="noStrike">
                <a:solidFill>
                  <a:schemeClr val="dk1"/>
                </a:solidFill>
                <a:latin typeface="Arial"/>
                <a:ea typeface="Arial"/>
              </a:rPr>
              <a:t>걸린시간</a:t>
            </a:r>
            <a:r>
              <a:rPr b="0" lang="en-US" sz="6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Google Shape;136;p15"/>
          <p:cNvSpPr/>
          <p:nvPr/>
        </p:nvSpPr>
        <p:spPr>
          <a:xfrm>
            <a:off x="6234840" y="367560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32:00</a:t>
            </a:r>
            <a:r>
              <a:rPr b="0" lang="en-US" sz="6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0" lang="ko" sz="600" spc="-1" strike="noStrike">
                <a:solidFill>
                  <a:schemeClr val="dk1"/>
                </a:solidFill>
                <a:latin typeface="Arial"/>
                <a:ea typeface="Arial"/>
              </a:rPr>
              <a:t>걸린시간</a:t>
            </a:r>
            <a:r>
              <a:rPr b="0" lang="en-US" sz="6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Google Shape;137;p15"/>
          <p:cNvSpPr/>
          <p:nvPr/>
        </p:nvSpPr>
        <p:spPr>
          <a:xfrm>
            <a:off x="6234840" y="396936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32:00</a:t>
            </a:r>
            <a:r>
              <a:rPr b="0" lang="en-US" sz="6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0" lang="ko" sz="600" spc="-1" strike="noStrike">
                <a:solidFill>
                  <a:schemeClr val="dk1"/>
                </a:solidFill>
                <a:latin typeface="Arial"/>
                <a:ea typeface="Arial"/>
              </a:rPr>
              <a:t>걸린시간</a:t>
            </a:r>
            <a:r>
              <a:rPr b="0" lang="en-US" sz="6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Google Shape;138;p15"/>
          <p:cNvSpPr/>
          <p:nvPr/>
        </p:nvSpPr>
        <p:spPr>
          <a:xfrm>
            <a:off x="6234840" y="4263480"/>
            <a:ext cx="9183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32:00</a:t>
            </a:r>
            <a:r>
              <a:rPr b="0" lang="en-US" sz="6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0" lang="ko" sz="600" spc="-1" strike="noStrike">
                <a:solidFill>
                  <a:schemeClr val="dk1"/>
                </a:solidFill>
                <a:latin typeface="Arial"/>
                <a:ea typeface="Arial"/>
              </a:rPr>
              <a:t>걸린시간</a:t>
            </a:r>
            <a:r>
              <a:rPr b="0" lang="en-US" sz="6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03" name="Google Shape;139;p15"/>
          <p:cNvCxnSpPr>
            <a:stCxn id="72" idx="0"/>
            <a:endCxn id="77" idx="2"/>
          </p:cNvCxnSpPr>
          <p:nvPr/>
        </p:nvCxnSpPr>
        <p:spPr>
          <a:xfrm flipV="1">
            <a:off x="6370920" y="2565360"/>
            <a:ext cx="360" cy="42624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104" name="Google Shape;140;p15"/>
          <p:cNvSpPr/>
          <p:nvPr/>
        </p:nvSpPr>
        <p:spPr>
          <a:xfrm>
            <a:off x="6505920" y="2661480"/>
            <a:ext cx="958680" cy="233280"/>
          </a:xfrm>
          <a:prstGeom prst="wedgeRectCallout">
            <a:avLst>
              <a:gd name="adj1" fmla="val -61562"/>
              <a:gd name="adj2" fmla="val 41122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10f</a:t>
            </a:r>
            <a:r>
              <a:rPr b="0" lang="ko" sz="1200" spc="-1" strike="noStrike">
                <a:solidFill>
                  <a:srgbClr val="000000"/>
                </a:solidFill>
                <a:latin typeface="Arial"/>
                <a:ea typeface="Arial"/>
              </a:rPr>
              <a:t>초 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Google Shape;141;p15"/>
          <p:cNvSpPr/>
          <p:nvPr/>
        </p:nvSpPr>
        <p:spPr>
          <a:xfrm>
            <a:off x="4878000" y="2235960"/>
            <a:ext cx="326160" cy="259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"/>
          <p:cNvSpPr/>
          <p:nvPr/>
        </p:nvSpPr>
        <p:spPr>
          <a:xfrm>
            <a:off x="397800" y="77652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Title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397800" y="77652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Title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"/>
          <p:cNvSpPr/>
          <p:nvPr/>
        </p:nvSpPr>
        <p:spPr>
          <a:xfrm>
            <a:off x="4787280" y="36000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Lobby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"/>
          <p:cNvSpPr/>
          <p:nvPr/>
        </p:nvSpPr>
        <p:spPr>
          <a:xfrm>
            <a:off x="4787280" y="36000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Lobby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"/>
          <p:cNvSpPr/>
          <p:nvPr/>
        </p:nvSpPr>
        <p:spPr>
          <a:xfrm>
            <a:off x="4787280" y="36000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Lobby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"/>
          <p:cNvSpPr/>
          <p:nvPr/>
        </p:nvSpPr>
        <p:spPr>
          <a:xfrm>
            <a:off x="4787280" y="36000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Lobby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"/>
          <p:cNvSpPr/>
          <p:nvPr/>
        </p:nvSpPr>
        <p:spPr>
          <a:xfrm>
            <a:off x="4787280" y="36000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Lobby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"/>
          <p:cNvSpPr/>
          <p:nvPr/>
        </p:nvSpPr>
        <p:spPr>
          <a:xfrm>
            <a:off x="397800" y="270000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Run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"/>
          <p:cNvSpPr/>
          <p:nvPr/>
        </p:nvSpPr>
        <p:spPr>
          <a:xfrm>
            <a:off x="4787280" y="2565720"/>
            <a:ext cx="12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Run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LibreOffice/24.2.2.2$Windows_X86_64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2024-11-14T09:36:39Z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