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>
        <p:scale>
          <a:sx n="125" d="100"/>
          <a:sy n="125" d="100"/>
        </p:scale>
        <p:origin x="-2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D482-F63A-4272-95BA-50467F0E07B6}" type="datetimeFigureOut">
              <a:rPr lang="fr-FR" smtClean="0"/>
              <a:t>18/10/2016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75D70-5783-461D-9220-7C48EE4240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0823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D482-F63A-4272-95BA-50467F0E07B6}" type="datetimeFigureOut">
              <a:rPr lang="fr-FR" smtClean="0"/>
              <a:t>18/10/2016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75D70-5783-461D-9220-7C48EE4240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1712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D482-F63A-4272-95BA-50467F0E07B6}" type="datetimeFigureOut">
              <a:rPr lang="fr-FR" smtClean="0"/>
              <a:t>18/10/2016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75D70-5783-461D-9220-7C48EE4240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8602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D482-F63A-4272-95BA-50467F0E07B6}" type="datetimeFigureOut">
              <a:rPr lang="fr-FR" smtClean="0"/>
              <a:t>18/10/2016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75D70-5783-461D-9220-7C48EE4240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538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D482-F63A-4272-95BA-50467F0E07B6}" type="datetimeFigureOut">
              <a:rPr lang="fr-FR" smtClean="0"/>
              <a:t>18/10/2016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75D70-5783-461D-9220-7C48EE4240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345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D482-F63A-4272-95BA-50467F0E07B6}" type="datetimeFigureOut">
              <a:rPr lang="fr-FR" smtClean="0"/>
              <a:t>18/10/2016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75D70-5783-461D-9220-7C48EE4240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62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D482-F63A-4272-95BA-50467F0E07B6}" type="datetimeFigureOut">
              <a:rPr lang="fr-FR" smtClean="0"/>
              <a:t>18/10/2016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75D70-5783-461D-9220-7C48EE4240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1690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D482-F63A-4272-95BA-50467F0E07B6}" type="datetimeFigureOut">
              <a:rPr lang="fr-FR" smtClean="0"/>
              <a:t>18/10/2016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75D70-5783-461D-9220-7C48EE4240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9015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D482-F63A-4272-95BA-50467F0E07B6}" type="datetimeFigureOut">
              <a:rPr lang="fr-FR" smtClean="0"/>
              <a:t>18/10/2016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75D70-5783-461D-9220-7C48EE4240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7078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D482-F63A-4272-95BA-50467F0E07B6}" type="datetimeFigureOut">
              <a:rPr lang="fr-FR" smtClean="0"/>
              <a:t>18/10/2016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75D70-5783-461D-9220-7C48EE4240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0419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D482-F63A-4272-95BA-50467F0E07B6}" type="datetimeFigureOut">
              <a:rPr lang="fr-FR" smtClean="0"/>
              <a:t>18/10/2016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75D70-5783-461D-9220-7C48EE4240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109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BD482-F63A-4272-95BA-50467F0E07B6}" type="datetimeFigureOut">
              <a:rPr lang="fr-FR" smtClean="0"/>
              <a:t>18/10/2016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75D70-5783-461D-9220-7C48EE4240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8077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1386840" y="1820985"/>
            <a:ext cx="186436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1386840" y="3025140"/>
            <a:ext cx="9811726" cy="36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3451225" y="2006795"/>
            <a:ext cx="1391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V="1">
            <a:off x="3251200" y="1422400"/>
            <a:ext cx="387032" cy="398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V="1">
            <a:off x="3451225" y="1621693"/>
            <a:ext cx="387350" cy="385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H="1" flipV="1">
            <a:off x="3540125" y="1333500"/>
            <a:ext cx="92075" cy="88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 flipH="1" flipV="1">
            <a:off x="3840952" y="1627310"/>
            <a:ext cx="92075" cy="88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 flipV="1">
            <a:off x="3540125" y="1266825"/>
            <a:ext cx="482600" cy="66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 flipV="1">
            <a:off x="3933027" y="1266825"/>
            <a:ext cx="89698" cy="449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>
            <a:off x="5042388" y="2192604"/>
            <a:ext cx="1391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V="1">
            <a:off x="4842363" y="1608209"/>
            <a:ext cx="387032" cy="398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 flipV="1">
            <a:off x="5042388" y="1807502"/>
            <a:ext cx="387350" cy="385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 flipH="1" flipV="1">
            <a:off x="5131288" y="1519309"/>
            <a:ext cx="92075" cy="88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/>
          <p:nvPr/>
        </p:nvCxnSpPr>
        <p:spPr>
          <a:xfrm flipH="1" flipV="1">
            <a:off x="5432115" y="1813119"/>
            <a:ext cx="92075" cy="88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 flipV="1">
            <a:off x="5131288" y="1452634"/>
            <a:ext cx="482600" cy="66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V="1">
            <a:off x="5524190" y="1452634"/>
            <a:ext cx="89698" cy="449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>
            <a:off x="6633233" y="2378413"/>
            <a:ext cx="1391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/>
          <p:nvPr/>
        </p:nvCxnSpPr>
        <p:spPr>
          <a:xfrm flipV="1">
            <a:off x="6433208" y="1794018"/>
            <a:ext cx="387032" cy="398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 flipV="1">
            <a:off x="6633233" y="1993311"/>
            <a:ext cx="387350" cy="385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H="1" flipV="1">
            <a:off x="6722133" y="1705118"/>
            <a:ext cx="92075" cy="88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 flipH="1" flipV="1">
            <a:off x="7022960" y="1998928"/>
            <a:ext cx="92075" cy="88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 flipV="1">
            <a:off x="6722133" y="1638443"/>
            <a:ext cx="482600" cy="66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 flipV="1">
            <a:off x="7115035" y="1638443"/>
            <a:ext cx="89698" cy="449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8224078" y="2560955"/>
            <a:ext cx="1391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 flipV="1">
            <a:off x="8024053" y="1976560"/>
            <a:ext cx="387032" cy="398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 flipV="1">
            <a:off x="8224078" y="2175853"/>
            <a:ext cx="387350" cy="385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 flipH="1" flipV="1">
            <a:off x="8312978" y="1887660"/>
            <a:ext cx="92075" cy="88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 flipH="1" flipV="1">
            <a:off x="8613805" y="2181470"/>
            <a:ext cx="92075" cy="88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 flipV="1">
            <a:off x="8312978" y="1820985"/>
            <a:ext cx="482600" cy="66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 flipV="1">
            <a:off x="8705880" y="1820985"/>
            <a:ext cx="89698" cy="449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ZoneTexte 88"/>
          <p:cNvSpPr txBox="1"/>
          <p:nvPr/>
        </p:nvSpPr>
        <p:spPr>
          <a:xfrm>
            <a:off x="1897308" y="2588900"/>
            <a:ext cx="1170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All 19504 </a:t>
            </a:r>
            <a:r>
              <a:rPr lang="de-DE" sz="1000" dirty="0" err="1" smtClean="0"/>
              <a:t>datasets</a:t>
            </a:r>
            <a:r>
              <a:rPr lang="de-DE" sz="1000" dirty="0" smtClean="0"/>
              <a:t> </a:t>
            </a:r>
          </a:p>
          <a:p>
            <a:r>
              <a:rPr lang="de-DE" sz="1000" dirty="0" err="1" smtClean="0"/>
              <a:t>from</a:t>
            </a:r>
            <a:r>
              <a:rPr lang="de-DE" sz="1000" dirty="0" smtClean="0"/>
              <a:t> OpenML</a:t>
            </a:r>
            <a:endParaRPr lang="fr-FR" sz="1000" dirty="0"/>
          </a:p>
        </p:txBody>
      </p:sp>
      <p:sp>
        <p:nvSpPr>
          <p:cNvPr id="90" name="ZoneTexte 89"/>
          <p:cNvSpPr txBox="1"/>
          <p:nvPr/>
        </p:nvSpPr>
        <p:spPr>
          <a:xfrm>
            <a:off x="3907918" y="2751822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557</a:t>
            </a:r>
            <a:endParaRPr lang="fr-FR" sz="1000" dirty="0"/>
          </a:p>
        </p:txBody>
      </p:sp>
      <p:sp>
        <p:nvSpPr>
          <p:cNvPr id="91" name="ZoneTexte 90"/>
          <p:cNvSpPr txBox="1"/>
          <p:nvPr/>
        </p:nvSpPr>
        <p:spPr>
          <a:xfrm>
            <a:off x="5524190" y="2742789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478</a:t>
            </a:r>
            <a:endParaRPr lang="fr-FR" sz="1000" dirty="0"/>
          </a:p>
        </p:txBody>
      </p:sp>
      <p:sp>
        <p:nvSpPr>
          <p:cNvPr id="93" name="ZoneTexte 92"/>
          <p:cNvSpPr txBox="1"/>
          <p:nvPr/>
        </p:nvSpPr>
        <p:spPr>
          <a:xfrm>
            <a:off x="7102026" y="2751822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377</a:t>
            </a:r>
            <a:endParaRPr lang="fr-FR" sz="1000" dirty="0"/>
          </a:p>
        </p:txBody>
      </p:sp>
      <p:sp>
        <p:nvSpPr>
          <p:cNvPr id="94" name="ZoneTexte 93"/>
          <p:cNvSpPr txBox="1"/>
          <p:nvPr/>
        </p:nvSpPr>
        <p:spPr>
          <a:xfrm>
            <a:off x="2319020" y="937490"/>
            <a:ext cx="1382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Remove non </a:t>
            </a:r>
            <a:r>
              <a:rPr lang="de-DE" sz="1000" dirty="0" err="1" smtClean="0"/>
              <a:t>binary</a:t>
            </a:r>
            <a:endParaRPr lang="de-DE" sz="1000" dirty="0" smtClean="0"/>
          </a:p>
          <a:p>
            <a:r>
              <a:rPr lang="de-DE" sz="1000" dirty="0" err="1" smtClean="0"/>
              <a:t>Classification</a:t>
            </a:r>
            <a:r>
              <a:rPr lang="de-DE" sz="1000" dirty="0" smtClean="0"/>
              <a:t> </a:t>
            </a:r>
            <a:r>
              <a:rPr lang="de-DE" sz="1000" dirty="0" err="1" smtClean="0"/>
              <a:t>problems</a:t>
            </a:r>
            <a:endParaRPr lang="fr-FR" sz="1000" dirty="0"/>
          </a:p>
        </p:txBody>
      </p:sp>
      <p:sp>
        <p:nvSpPr>
          <p:cNvPr id="95" name="ZoneTexte 94"/>
          <p:cNvSpPr txBox="1"/>
          <p:nvPr/>
        </p:nvSpPr>
        <p:spPr>
          <a:xfrm>
            <a:off x="4448248" y="1106230"/>
            <a:ext cx="1366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Remove </a:t>
            </a:r>
            <a:r>
              <a:rPr lang="de-DE" sz="1000" dirty="0" err="1" smtClean="0"/>
              <a:t>datasets</a:t>
            </a:r>
            <a:r>
              <a:rPr lang="de-DE" sz="1000" dirty="0" smtClean="0"/>
              <a:t> </a:t>
            </a:r>
            <a:r>
              <a:rPr lang="de-DE" sz="1000" dirty="0" err="1" smtClean="0"/>
              <a:t>with</a:t>
            </a:r>
            <a:r>
              <a:rPr lang="de-DE" sz="1000" dirty="0" smtClean="0"/>
              <a:t> </a:t>
            </a:r>
          </a:p>
          <a:p>
            <a:r>
              <a:rPr lang="de-DE" sz="1000" dirty="0" err="1" smtClean="0"/>
              <a:t>Missing</a:t>
            </a:r>
            <a:r>
              <a:rPr lang="de-DE" sz="1000" dirty="0" smtClean="0"/>
              <a:t> </a:t>
            </a:r>
            <a:r>
              <a:rPr lang="de-DE" sz="1000" dirty="0" err="1" smtClean="0"/>
              <a:t>values</a:t>
            </a:r>
            <a:endParaRPr lang="fr-FR" sz="1000" dirty="0"/>
          </a:p>
        </p:txBody>
      </p:sp>
      <p:sp>
        <p:nvSpPr>
          <p:cNvPr id="96" name="ZoneTexte 95"/>
          <p:cNvSpPr txBox="1"/>
          <p:nvPr/>
        </p:nvSpPr>
        <p:spPr>
          <a:xfrm>
            <a:off x="7736753" y="1450746"/>
            <a:ext cx="1151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Remove </a:t>
            </a:r>
            <a:r>
              <a:rPr lang="de-DE" sz="1000" dirty="0" err="1" smtClean="0"/>
              <a:t>simulated</a:t>
            </a:r>
            <a:endParaRPr lang="de-DE" sz="1000" dirty="0" smtClean="0"/>
          </a:p>
          <a:p>
            <a:r>
              <a:rPr lang="de-DE" sz="1000" dirty="0" err="1" smtClean="0"/>
              <a:t>datasets</a:t>
            </a:r>
            <a:endParaRPr lang="fr-FR" sz="1000" dirty="0"/>
          </a:p>
        </p:txBody>
      </p:sp>
      <p:sp>
        <p:nvSpPr>
          <p:cNvPr id="97" name="ZoneTexte 96"/>
          <p:cNvSpPr txBox="1"/>
          <p:nvPr/>
        </p:nvSpPr>
        <p:spPr>
          <a:xfrm>
            <a:off x="6101208" y="1253471"/>
            <a:ext cx="139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Remove </a:t>
            </a:r>
            <a:r>
              <a:rPr lang="de-DE" sz="1000" dirty="0" err="1" smtClean="0"/>
              <a:t>duplicated</a:t>
            </a:r>
            <a:r>
              <a:rPr lang="de-DE" sz="1000" dirty="0" smtClean="0"/>
              <a:t> </a:t>
            </a:r>
          </a:p>
          <a:p>
            <a:r>
              <a:rPr lang="de-DE" sz="1000" dirty="0" err="1"/>
              <a:t>a</a:t>
            </a:r>
            <a:r>
              <a:rPr lang="de-DE" sz="1000" dirty="0" err="1" smtClean="0"/>
              <a:t>nd</a:t>
            </a:r>
            <a:r>
              <a:rPr lang="de-DE" sz="1000" dirty="0" smtClean="0"/>
              <a:t> </a:t>
            </a:r>
            <a:r>
              <a:rPr lang="de-DE" sz="1000" dirty="0" err="1" smtClean="0"/>
              <a:t>simulated</a:t>
            </a:r>
            <a:r>
              <a:rPr lang="de-DE" sz="1000" dirty="0" smtClean="0"/>
              <a:t> </a:t>
            </a:r>
            <a:r>
              <a:rPr lang="de-DE" sz="1000" dirty="0" err="1" smtClean="0"/>
              <a:t>datasets</a:t>
            </a:r>
            <a:endParaRPr lang="fr-FR" sz="1000" dirty="0"/>
          </a:p>
        </p:txBody>
      </p:sp>
      <p:cxnSp>
        <p:nvCxnSpPr>
          <p:cNvPr id="98" name="Connecteur droit 97"/>
          <p:cNvCxnSpPr/>
          <p:nvPr/>
        </p:nvCxnSpPr>
        <p:spPr>
          <a:xfrm>
            <a:off x="9807428" y="2748652"/>
            <a:ext cx="1391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/>
          <p:nvPr/>
        </p:nvCxnSpPr>
        <p:spPr>
          <a:xfrm flipV="1">
            <a:off x="9607403" y="2164257"/>
            <a:ext cx="387032" cy="398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 flipV="1">
            <a:off x="9807428" y="2363550"/>
            <a:ext cx="387350" cy="385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 flipH="1" flipV="1">
            <a:off x="9896328" y="2075357"/>
            <a:ext cx="92075" cy="88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 flipH="1" flipV="1">
            <a:off x="10197155" y="2369167"/>
            <a:ext cx="92075" cy="88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/>
          <p:cNvCxnSpPr/>
          <p:nvPr/>
        </p:nvCxnSpPr>
        <p:spPr>
          <a:xfrm flipV="1">
            <a:off x="9896328" y="2008682"/>
            <a:ext cx="482600" cy="66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/>
          <p:cNvCxnSpPr/>
          <p:nvPr/>
        </p:nvCxnSpPr>
        <p:spPr>
          <a:xfrm flipV="1">
            <a:off x="10289230" y="2008682"/>
            <a:ext cx="89698" cy="449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ZoneTexte 104"/>
              <p:cNvSpPr txBox="1"/>
              <p:nvPr/>
            </p:nvSpPr>
            <p:spPr>
              <a:xfrm>
                <a:off x="9320103" y="1616076"/>
                <a:ext cx="110639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000" dirty="0" smtClean="0"/>
                  <a:t>Remove </a:t>
                </a:r>
                <a:r>
                  <a:rPr lang="de-DE" sz="1000" dirty="0" err="1" smtClean="0"/>
                  <a:t>datasets</a:t>
                </a:r>
                <a:r>
                  <a:rPr lang="de-DE" sz="1000" dirty="0" smtClean="0"/>
                  <a:t> </a:t>
                </a:r>
              </a:p>
              <a:p>
                <a:r>
                  <a:rPr lang="de-DE" sz="1000" dirty="0" err="1" smtClean="0"/>
                  <a:t>with</a:t>
                </a:r>
                <a:r>
                  <a:rPr lang="de-DE" sz="1000" dirty="0" smtClean="0"/>
                  <a:t> </a:t>
                </a:r>
                <a14:m>
                  <m:oMath xmlns:m="http://schemas.openxmlformats.org/officeDocument/2006/math">
                    <m:r>
                      <a:rPr lang="de-DE" sz="1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sz="1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de-DE" sz="1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de-DE" sz="1000" dirty="0" smtClean="0"/>
              </a:p>
            </p:txBody>
          </p:sp>
        </mc:Choice>
        <mc:Fallback>
          <p:sp>
            <p:nvSpPr>
              <p:cNvPr id="105" name="ZoneTexte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0103" y="1616076"/>
                <a:ext cx="1106393" cy="400110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ZoneTexte 106"/>
          <p:cNvSpPr txBox="1"/>
          <p:nvPr/>
        </p:nvSpPr>
        <p:spPr>
          <a:xfrm>
            <a:off x="8679862" y="2755305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244</a:t>
            </a:r>
            <a:endParaRPr lang="fr-FR" sz="1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ZoneTexte 107"/>
              <p:cNvSpPr txBox="1"/>
              <p:nvPr/>
            </p:nvSpPr>
            <p:spPr>
              <a:xfrm>
                <a:off x="10257698" y="2778918"/>
                <a:ext cx="102617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de-DE" sz="1000" dirty="0" smtClean="0"/>
                  <a:t>=240 </a:t>
                </a:r>
                <a:r>
                  <a:rPr lang="de-DE" sz="1000" dirty="0" err="1" smtClean="0"/>
                  <a:t>datasets</a:t>
                </a:r>
                <a:endParaRPr lang="fr-FR" sz="1000" dirty="0"/>
              </a:p>
            </p:txBody>
          </p:sp>
        </mc:Choice>
        <mc:Fallback>
          <p:sp>
            <p:nvSpPr>
              <p:cNvPr id="108" name="ZoneTexte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7698" y="2778918"/>
                <a:ext cx="1026178" cy="246221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ZoneTexte 108"/>
          <p:cNvSpPr txBox="1"/>
          <p:nvPr/>
        </p:nvSpPr>
        <p:spPr>
          <a:xfrm>
            <a:off x="3038914" y="1824253"/>
            <a:ext cx="5132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18947</a:t>
            </a:r>
            <a:endParaRPr lang="fr-FR" sz="1000" dirty="0"/>
          </a:p>
        </p:txBody>
      </p:sp>
      <p:sp>
        <p:nvSpPr>
          <p:cNvPr id="110" name="ZoneTexte 109"/>
          <p:cNvSpPr txBox="1"/>
          <p:nvPr/>
        </p:nvSpPr>
        <p:spPr>
          <a:xfrm>
            <a:off x="4818770" y="1946382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79</a:t>
            </a:r>
            <a:endParaRPr lang="fr-FR" sz="1000" dirty="0"/>
          </a:p>
        </p:txBody>
      </p:sp>
      <p:sp>
        <p:nvSpPr>
          <p:cNvPr id="111" name="ZoneTexte 110"/>
          <p:cNvSpPr txBox="1"/>
          <p:nvPr/>
        </p:nvSpPr>
        <p:spPr>
          <a:xfrm>
            <a:off x="6341940" y="2155808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101</a:t>
            </a:r>
            <a:endParaRPr lang="fr-FR" sz="1000" dirty="0"/>
          </a:p>
        </p:txBody>
      </p:sp>
      <p:sp>
        <p:nvSpPr>
          <p:cNvPr id="112" name="ZoneTexte 111"/>
          <p:cNvSpPr txBox="1"/>
          <p:nvPr/>
        </p:nvSpPr>
        <p:spPr>
          <a:xfrm>
            <a:off x="7911811" y="2332370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103</a:t>
            </a:r>
            <a:endParaRPr lang="fr-FR" sz="1000" dirty="0"/>
          </a:p>
        </p:txBody>
      </p:sp>
      <p:sp>
        <p:nvSpPr>
          <p:cNvPr id="113" name="ZoneTexte 112"/>
          <p:cNvSpPr txBox="1"/>
          <p:nvPr/>
        </p:nvSpPr>
        <p:spPr>
          <a:xfrm>
            <a:off x="9607555" y="2506589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smtClean="0"/>
              <a:t>4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17920961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Grand écran</PresentationFormat>
  <Paragraphs>22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couronne</dc:creator>
  <cp:lastModifiedBy>couronne</cp:lastModifiedBy>
  <cp:revision>5</cp:revision>
  <dcterms:created xsi:type="dcterms:W3CDTF">2016-10-18T15:04:37Z</dcterms:created>
  <dcterms:modified xsi:type="dcterms:W3CDTF">2016-10-18T15:36:00Z</dcterms:modified>
</cp:coreProperties>
</file>