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4" r:id="rId8"/>
    <p:sldId id="266" r:id="rId9"/>
    <p:sldId id="265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1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0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5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4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7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4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6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536532-5604-48AC-9EFA-26BC1013A221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72A6F9-DB6D-4574-9CB6-C3272C8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B9FC-8AB6-04FD-3865-2CD6C19EC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Solutions to IWA19!!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F9897-DEEE-C58C-E265-69B5C5BE0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9076-8201-89FC-7644-3197669B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Changing the theme between light and Dark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A605-1BE8-EDDD-DF2C-22CB7DF0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</a:t>
            </a:r>
            <a:r>
              <a:rPr lang="en-US" dirty="0" err="1"/>
              <a:t>eventListeners</a:t>
            </a:r>
            <a:r>
              <a:rPr lang="en-US" dirty="0"/>
              <a:t> were added, which checks whether: </a:t>
            </a:r>
          </a:p>
          <a:p>
            <a:r>
              <a:rPr lang="en-US" dirty="0"/>
              <a:t>1) The user has clicked on the change theme icon, which opens the theme selector </a:t>
            </a:r>
          </a:p>
          <a:p>
            <a:r>
              <a:rPr lang="en-US" dirty="0"/>
              <a:t>2) The user has clicked the cancel button, which closes the theme selector </a:t>
            </a:r>
          </a:p>
          <a:p>
            <a:r>
              <a:rPr lang="en-US" dirty="0"/>
              <a:t>A form is presented to the user, with two options between Day theme and Night theme </a:t>
            </a:r>
          </a:p>
          <a:p>
            <a:r>
              <a:rPr lang="en-US" dirty="0"/>
              <a:t>Based on the answer submitted by the form, a variable is selected from the CSS object “Selected” </a:t>
            </a:r>
          </a:p>
          <a:p>
            <a:r>
              <a:rPr lang="en-US" dirty="0"/>
              <a:t>The object is created by converting the form data to an object using </a:t>
            </a:r>
            <a:r>
              <a:rPr lang="en-US" dirty="0" err="1"/>
              <a:t>Object.fromEntries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59748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AC8B-CD15-A587-0758-6BB2F35D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Modifications to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96E8-E209-6808-AB63-3B47C779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the code to work and not log any errors to the console </a:t>
            </a:r>
          </a:p>
          <a:p>
            <a:endParaRPr lang="en-US" dirty="0"/>
          </a:p>
          <a:p>
            <a:r>
              <a:rPr lang="en-US" dirty="0"/>
              <a:t>A portion of the code was removed due it not being functional </a:t>
            </a:r>
          </a:p>
          <a:p>
            <a:r>
              <a:rPr lang="en-US" dirty="0"/>
              <a:t>This was to do with displaying the genre of each book </a:t>
            </a:r>
          </a:p>
          <a:p>
            <a:r>
              <a:rPr lang="en-US" dirty="0"/>
              <a:t>A summary of each book , as well as being able to search for the required book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1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34C2-934F-9656-D35E-CEF73501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70FD-1B98-1519-3026-C14296FC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Had to first adjust readability of the code </a:t>
            </a:r>
          </a:p>
          <a:p>
            <a:r>
              <a:rPr lang="en-US" sz="2000" dirty="0"/>
              <a:t>Some code was too crowded or not formatted properly </a:t>
            </a:r>
          </a:p>
          <a:p>
            <a:r>
              <a:rPr lang="en-US" sz="2000" dirty="0"/>
              <a:t>This made it difficult to read </a:t>
            </a:r>
          </a:p>
          <a:p>
            <a:r>
              <a:rPr lang="en-US" sz="2000" dirty="0"/>
              <a:t>Example : A lot of the if statements were without the () and {} </a:t>
            </a:r>
          </a:p>
          <a:p>
            <a:r>
              <a:rPr lang="en-US" sz="2000" dirty="0"/>
              <a:t>Certain variables that had been used were deprecated  </a:t>
            </a:r>
          </a:p>
          <a:p>
            <a:r>
              <a:rPr lang="en-US" sz="2000" dirty="0"/>
              <a:t>For instance, “name” and “event”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5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34C2-934F-9656-D35E-CEF73501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70FD-1B98-1519-3026-C14296FC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Some variables had been declared twice </a:t>
            </a:r>
          </a:p>
          <a:p>
            <a:r>
              <a:rPr lang="en-US" sz="2000" dirty="0"/>
              <a:t>Such as “extract”</a:t>
            </a:r>
          </a:p>
          <a:p>
            <a:r>
              <a:rPr lang="en-US" sz="2000" dirty="0"/>
              <a:t>Thus, this would throw an error as you cannot have a variable declared by const twice.  </a:t>
            </a:r>
          </a:p>
          <a:p>
            <a:r>
              <a:rPr lang="en-US" sz="2000" dirty="0"/>
              <a:t>Majority of the for loops, when stating the second condition were without the “.length” </a:t>
            </a:r>
          </a:p>
          <a:p>
            <a:r>
              <a:rPr lang="en-US" sz="2000" dirty="0"/>
              <a:t>This meant that the condition was not complete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5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34C2-934F-9656-D35E-CEF73501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70FD-1B98-1519-3026-C14296FC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order for the html to be able to fetch the </a:t>
            </a:r>
            <a:r>
              <a:rPr lang="en-US" sz="2000" dirty="0" err="1"/>
              <a:t>javascript</a:t>
            </a:r>
            <a:r>
              <a:rPr lang="en-US" sz="2000" dirty="0"/>
              <a:t> files </a:t>
            </a:r>
          </a:p>
          <a:p>
            <a:r>
              <a:rPr lang="en-US" sz="2000" dirty="0"/>
              <a:t>I had to add a defer into the &lt;script&gt; tags </a:t>
            </a:r>
          </a:p>
          <a:p>
            <a:r>
              <a:rPr lang="en-US" sz="2000" dirty="0"/>
              <a:t>Finally, to have access to all the books, authors, as well as their ID tags and pictures I had to export and import the arrays from Data.js to scripts.js </a:t>
            </a:r>
          </a:p>
          <a:p>
            <a:r>
              <a:rPr lang="en-US" sz="2000" dirty="0"/>
              <a:t>The arrays were Authors, Genre and Books as well as the BOOKS_PER_PAGE variable </a:t>
            </a:r>
          </a:p>
          <a:p>
            <a:r>
              <a:rPr lang="en-US" sz="2000" dirty="0"/>
              <a:t>To do this I also had to state the type in the &lt;script&gt; tag as “module”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969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9076-8201-89FC-7644-3197669B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Displaying 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A605-1BE8-EDDD-DF2C-22CB7DF0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information and code given to me, I gathered that there had to be 36 books displayed per page. </a:t>
            </a:r>
          </a:p>
          <a:p>
            <a:r>
              <a:rPr lang="en-US" dirty="0"/>
              <a:t>This makes sense as there is 999 books, and it would not be ideal for the webpage to display all of those on one page.  </a:t>
            </a:r>
          </a:p>
          <a:p>
            <a:r>
              <a:rPr lang="en-US" dirty="0"/>
              <a:t>I first made a function that was able to retrieve the </a:t>
            </a:r>
            <a:r>
              <a:rPr lang="en-US" dirty="0" err="1"/>
              <a:t>AuthorId</a:t>
            </a:r>
            <a:r>
              <a:rPr lang="en-US" dirty="0"/>
              <a:t>, the title of the book, The book ID as well as the associated image of the book.</a:t>
            </a:r>
          </a:p>
          <a:p>
            <a:r>
              <a:rPr lang="en-US" dirty="0"/>
              <a:t>I then used the </a:t>
            </a:r>
            <a:r>
              <a:rPr lang="en-US" dirty="0" err="1"/>
              <a:t>createElement</a:t>
            </a:r>
            <a:r>
              <a:rPr lang="en-US" dirty="0"/>
              <a:t> to make a button that would serve as a extension if the user wished to see more books displayed.   </a:t>
            </a:r>
          </a:p>
        </p:txBody>
      </p:sp>
    </p:spTree>
    <p:extLst>
      <p:ext uri="{BB962C8B-B14F-4D97-AF65-F5344CB8AC3E}">
        <p14:creationId xmlns:p14="http://schemas.microsoft.com/office/powerpoint/2010/main" val="274455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9076-8201-89FC-7644-3197669B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Displaying 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A605-1BE8-EDDD-DF2C-22CB7DF0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making the </a:t>
            </a:r>
            <a:r>
              <a:rPr lang="en-US" dirty="0" err="1"/>
              <a:t>innerHtml</a:t>
            </a:r>
            <a:r>
              <a:rPr lang="en-US" dirty="0"/>
              <a:t> of the skeleton Html in the script file </a:t>
            </a:r>
          </a:p>
          <a:p>
            <a:r>
              <a:rPr lang="en-US" dirty="0" err="1"/>
              <a:t>AuthorID</a:t>
            </a:r>
            <a:r>
              <a:rPr lang="en-US" dirty="0"/>
              <a:t> had to be called from the authors array </a:t>
            </a:r>
          </a:p>
          <a:p>
            <a:r>
              <a:rPr lang="en-US" dirty="0"/>
              <a:t>Title was called from the books array </a:t>
            </a:r>
          </a:p>
          <a:p>
            <a:r>
              <a:rPr lang="en-US" dirty="0"/>
              <a:t>Image was also called from the books array </a:t>
            </a:r>
          </a:p>
          <a:p>
            <a:r>
              <a:rPr lang="en-US" dirty="0"/>
              <a:t>This ensured that each item of the preview would display a: Book Title , the Author name as well as the associated image of the book for the user to see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0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9076-8201-89FC-7644-3197669B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Displaying 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A605-1BE8-EDDD-DF2C-22CB7DF0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making the </a:t>
            </a:r>
            <a:r>
              <a:rPr lang="en-US" dirty="0" err="1"/>
              <a:t>innerHtml</a:t>
            </a:r>
            <a:r>
              <a:rPr lang="en-US" dirty="0"/>
              <a:t> of the skeleton Html in the script file </a:t>
            </a:r>
          </a:p>
          <a:p>
            <a:r>
              <a:rPr lang="en-US" dirty="0" err="1"/>
              <a:t>AuthorID</a:t>
            </a:r>
            <a:r>
              <a:rPr lang="en-US" dirty="0"/>
              <a:t> had to be called from the authors array </a:t>
            </a:r>
          </a:p>
          <a:p>
            <a:r>
              <a:rPr lang="en-US" dirty="0"/>
              <a:t>Title was called from the books array </a:t>
            </a:r>
          </a:p>
          <a:p>
            <a:r>
              <a:rPr lang="en-US" dirty="0"/>
              <a:t>Image was also called from the books array </a:t>
            </a:r>
          </a:p>
          <a:p>
            <a:r>
              <a:rPr lang="en-US" dirty="0"/>
              <a:t>This ensured that each item of the preview would display a: Book Title , the Author name as well as the associated image of the book for the user to see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8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9076-8201-89FC-7644-3197669B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Displaying 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A605-1BE8-EDDD-DF2C-22CB7DF0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variables had to be created </a:t>
            </a:r>
          </a:p>
          <a:p>
            <a:r>
              <a:rPr lang="en-US" dirty="0" err="1"/>
              <a:t>startOfIndex</a:t>
            </a:r>
            <a:r>
              <a:rPr lang="en-US" dirty="0"/>
              <a:t> and </a:t>
            </a:r>
            <a:r>
              <a:rPr lang="en-US" dirty="0" err="1"/>
              <a:t>endOfIndex</a:t>
            </a:r>
            <a:r>
              <a:rPr lang="en-US" dirty="0"/>
              <a:t> </a:t>
            </a:r>
          </a:p>
          <a:p>
            <a:r>
              <a:rPr lang="en-US" dirty="0"/>
              <a:t>These two variables would ensure that the amount of books being loaded would not be more than 36 books </a:t>
            </a:r>
          </a:p>
          <a:p>
            <a:r>
              <a:rPr lang="en-US" dirty="0"/>
              <a:t>If all books were to load simultaneously, the webpage would be extremely slow </a:t>
            </a:r>
          </a:p>
          <a:p>
            <a:r>
              <a:rPr lang="en-US" dirty="0"/>
              <a:t>If a user wanted to see more books be loaded in, a button was created with that purpose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1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9076-8201-89FC-7644-3197669B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Displaying 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A605-1BE8-EDDD-DF2C-22CB7DF0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amount of books that were to be still loaded equaled or was less than 0 </a:t>
            </a:r>
          </a:p>
          <a:p>
            <a:r>
              <a:rPr lang="en-US" dirty="0"/>
              <a:t>The button was to be disabled using the “</a:t>
            </a:r>
            <a:r>
              <a:rPr lang="en-US" dirty="0" err="1"/>
              <a:t>button.disabled</a:t>
            </a:r>
            <a:r>
              <a:rPr lang="en-US" dirty="0"/>
              <a:t>” statement  </a:t>
            </a:r>
          </a:p>
          <a:p>
            <a:r>
              <a:rPr lang="en-US" dirty="0"/>
              <a:t>This made use of the “remaining” variable which was made using a previously declared variable “matches”</a:t>
            </a:r>
          </a:p>
          <a:p>
            <a:r>
              <a:rPr lang="en-US" dirty="0"/>
              <a:t>The matches variable was declared as the books array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0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3296</TotalTime>
  <Words>774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My Solutions to IWA19!! </vt:lpstr>
      <vt:lpstr>Debugging </vt:lpstr>
      <vt:lpstr>Debugging </vt:lpstr>
      <vt:lpstr>Debugging </vt:lpstr>
      <vt:lpstr>User Stories – Displaying a preview</vt:lpstr>
      <vt:lpstr>User Stories – Displaying a preview</vt:lpstr>
      <vt:lpstr>User Stories – Displaying a preview</vt:lpstr>
      <vt:lpstr>User Stories – Displaying a preview</vt:lpstr>
      <vt:lpstr>User Stories – Displaying a preview</vt:lpstr>
      <vt:lpstr>User Stories – Changing the theme between light and Dark </vt:lpstr>
      <vt:lpstr>Other Modifications 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Solutions to IWA19!! </dc:title>
  <dc:creator>Aidan Poole</dc:creator>
  <cp:lastModifiedBy>Aidan Poole</cp:lastModifiedBy>
  <cp:revision>2</cp:revision>
  <dcterms:created xsi:type="dcterms:W3CDTF">2023-06-23T12:37:05Z</dcterms:created>
  <dcterms:modified xsi:type="dcterms:W3CDTF">2023-06-25T19:34:02Z</dcterms:modified>
</cp:coreProperties>
</file>