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464" r:id="rId2"/>
    <p:sldId id="475" r:id="rId3"/>
    <p:sldId id="488" r:id="rId4"/>
    <p:sldId id="489" r:id="rId5"/>
  </p:sldIdLst>
  <p:sldSz cx="9906000" cy="6858000" type="A4"/>
  <p:notesSz cx="6799263" cy="99298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90436" autoAdjust="0"/>
  </p:normalViewPr>
  <p:slideViewPr>
    <p:cSldViewPr snapToGrid="0">
      <p:cViewPr varScale="1">
        <p:scale>
          <a:sx n="104" d="100"/>
          <a:sy n="104" d="100"/>
        </p:scale>
        <p:origin x="178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808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58825"/>
            <a:ext cx="5005388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11200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260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60400" y="1238250"/>
            <a:ext cx="85852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46300" y="3981450"/>
            <a:ext cx="70548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7027069" y="4698206"/>
            <a:ext cx="396875" cy="376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 smtClean="0">
                <a:latin typeface="Times New Roman" pitchFamily="18" charset="0"/>
              </a:rPr>
              <a:t>Integrated Circuit </a:t>
            </a: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813" y="6092825"/>
            <a:ext cx="827087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6038"/>
            <a:ext cx="81121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3217863" y="-2289175"/>
            <a:ext cx="715962" cy="5380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43050"/>
            <a:ext cx="8258175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6300" y="3981450"/>
            <a:ext cx="70993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019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8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408863" y="277813"/>
            <a:ext cx="2303462" cy="57737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761163" cy="57737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681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07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56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484313"/>
            <a:ext cx="4532313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0013" y="1484313"/>
            <a:ext cx="4532312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3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4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66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42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287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3"/>
            <a:ext cx="92170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84313"/>
            <a:ext cx="9217025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931CC5A-5D22-4D0E-8EBA-A29ED05063E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412750" y="228600"/>
            <a:ext cx="89154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95300" y="6172200"/>
            <a:ext cx="8915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5318" y="4628030"/>
            <a:ext cx="7099300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4605" y="1960871"/>
            <a:ext cx="82581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zh-TW" alt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數位系統實驗</a:t>
            </a:r>
            <a:endParaRPr lang="zh-TW" altLang="en-US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18007" y="245865"/>
            <a:ext cx="7488833" cy="98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74283" tIns="37131" rIns="74283" bIns="3713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altLang="zh-TW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Schedule(</a:t>
            </a:r>
            <a:r>
              <a:rPr lang="zh-TW" altLang="en-US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乙</a:t>
            </a:r>
            <a:r>
              <a:rPr lang="en-US" altLang="zh-TW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18007" y="1325066"/>
            <a:ext cx="8973643" cy="4675684"/>
          </a:xfrm>
          <a:prstGeom prst="rect">
            <a:avLst/>
          </a:prstGeom>
          <a:noFill/>
          <a:ln>
            <a:noFill/>
          </a:ln>
        </p:spPr>
        <p:txBody>
          <a:bodyPr vert="horz" wrap="square" lIns="74283" tIns="37131" rIns="74283" bIns="3713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</a:t>
            </a:r>
            <a:r>
              <a:rPr lang="en-US" altLang="zh-TW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introduction &amp; </a:t>
            </a:r>
            <a:r>
              <a:rPr lang="zh-TW" altLang="en-US" sz="24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分組名單</a:t>
            </a:r>
            <a:endParaRPr lang="en-US" sz="2400" dirty="0" smtClean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5</a:t>
            </a:r>
            <a:r>
              <a:rPr lang="en-US" altLang="zh-TW" sz="2400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weeks</a:t>
            </a:r>
            <a:r>
              <a:rPr lang="zh-TW" altLang="en-US" sz="2400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2400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( Logic </a:t>
            </a:r>
            <a:r>
              <a:rPr lang="en-US" altLang="zh-TW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Gate on Chip</a:t>
            </a:r>
            <a:r>
              <a:rPr lang="en-US" altLang="zh-TW" sz="2400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sz="1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9/23,</a:t>
            </a:r>
            <a:r>
              <a:rPr lang="zh-TW" altLang="en-US" sz="1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TW" sz="1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9/30</a:t>
            </a:r>
            <a:r>
              <a:rPr lang="zh-TW" altLang="en-US" sz="1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線上課程</a:t>
            </a:r>
            <a:endParaRPr lang="en-US" altLang="zh-TW" sz="1800" dirty="0" smtClean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sz="1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10/7, 10/14 </a:t>
            </a:r>
            <a:r>
              <a:rPr lang="zh-TW" altLang="en-US" sz="1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實體課程</a:t>
            </a:r>
            <a:endParaRPr lang="en-US" altLang="zh-TW" sz="1800" dirty="0">
              <a:solidFill>
                <a:schemeClr val="dk1"/>
              </a:solidFill>
              <a:latin typeface="+mn-ea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10/21</a:t>
            </a:r>
            <a:r>
              <a:rPr lang="zh-TW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800" dirty="0">
                <a:ea typeface="Times New Roman"/>
                <a:cs typeface="Times New Roman"/>
                <a:sym typeface="Times New Roman"/>
              </a:rPr>
              <a:t>Mid </a:t>
            </a:r>
            <a:r>
              <a:rPr lang="en-US" altLang="zh-TW" sz="1800" dirty="0" smtClean="0">
                <a:ea typeface="Times New Roman"/>
                <a:cs typeface="Times New Roman"/>
                <a:sym typeface="Times New Roman"/>
              </a:rPr>
              <a:t>Exam</a:t>
            </a:r>
            <a:endParaRPr lang="en-US" altLang="zh-TW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zh-TW" alt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weeks</a:t>
            </a:r>
            <a:r>
              <a:rPr lang="zh-TW" alt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2400" dirty="0">
                <a:ea typeface="Times New Roman"/>
                <a:cs typeface="Times New Roman"/>
                <a:sym typeface="Times New Roman"/>
              </a:rPr>
              <a:t>( Hardware Description Language, HDL </a:t>
            </a:r>
            <a:r>
              <a:rPr lang="en-US" altLang="zh-TW" sz="2400" dirty="0" smtClean="0">
                <a:ea typeface="Times New Roman"/>
                <a:cs typeface="Times New Roman"/>
                <a:sym typeface="Times New Roman"/>
              </a:rPr>
              <a:t>)</a:t>
            </a:r>
            <a:endParaRPr lang="en-US" altLang="zh-TW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8~9</a:t>
            </a:r>
            <a:r>
              <a:rPr lang="zh-TW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weeks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實體課程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sz="1800" dirty="0">
                <a:ea typeface="Times New Roman"/>
                <a:cs typeface="Times New Roman"/>
                <a:sym typeface="Times New Roman"/>
              </a:rPr>
              <a:t>Once Mid </a:t>
            </a:r>
            <a:r>
              <a:rPr lang="en-US" altLang="zh-TW" sz="1800" dirty="0" smtClean="0">
                <a:ea typeface="Times New Roman"/>
                <a:cs typeface="Times New Roman"/>
                <a:sym typeface="Times New Roman"/>
              </a:rPr>
              <a:t>Exam</a:t>
            </a:r>
            <a:endParaRPr lang="en-US" altLang="zh-TW" sz="1800" dirty="0">
              <a:ea typeface="Times New Roman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1~2</a:t>
            </a:r>
            <a:r>
              <a:rPr lang="zh-TW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weeks ( </a:t>
            </a:r>
            <a:r>
              <a:rPr lang="en-US" altLang="zh-TW" sz="1800" dirty="0" smtClean="0">
                <a:ea typeface="Times New Roman"/>
                <a:cs typeface="Times New Roman"/>
                <a:sym typeface="Times New Roman"/>
              </a:rPr>
              <a:t>Final Project Implement</a:t>
            </a:r>
            <a:r>
              <a:rPr lang="en-US" altLang="zh-TW" sz="1800" dirty="0" smtClean="0">
                <a:solidFill>
                  <a:srgbClr val="FF0000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01/1</a:t>
            </a:r>
            <a:r>
              <a:rPr lang="en-US" altLang="zh-TW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Final Project Presentation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706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94053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9/16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/>
              <a:t>Overview </a:t>
            </a:r>
            <a:r>
              <a:rPr lang="en-US" altLang="zh-TW" b="0" dirty="0"/>
              <a:t>to Digital System Part 1 (8:32)</a:t>
            </a:r>
          </a:p>
          <a:p>
            <a:r>
              <a:rPr lang="en-US" altLang="zh-TW" b="0" dirty="0"/>
              <a:t>Overview to Digital System Part 2 (14:35</a:t>
            </a:r>
            <a:r>
              <a:rPr lang="en-US" altLang="zh-TW" b="0" dirty="0" smtClean="0"/>
              <a:t>)</a:t>
            </a:r>
          </a:p>
          <a:p>
            <a:r>
              <a:rPr lang="zh-TW" altLang="en-US" b="0" dirty="0"/>
              <a:t>分組</a:t>
            </a:r>
            <a:r>
              <a:rPr lang="zh-TW" altLang="en-US" b="0" dirty="0" smtClean="0"/>
              <a:t>名單</a:t>
            </a:r>
            <a:r>
              <a:rPr lang="zh-TW" altLang="en-US" b="0" dirty="0"/>
              <a:t>填寫說明</a:t>
            </a:r>
            <a:endParaRPr lang="en-US" altLang="zh-TW" b="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7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34" y="402663"/>
            <a:ext cx="45053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0044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DICLab</Template>
  <TotalTime>4997</TotalTime>
  <Pages>13</Pages>
  <Words>91</Words>
  <Application>Microsoft Office PowerPoint</Application>
  <PresentationFormat>A4 紙張 (210x297 公釐)</PresentationFormat>
  <Paragraphs>18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Times New Roman</vt:lpstr>
      <vt:lpstr>Wingdings</vt:lpstr>
      <vt:lpstr>Edge</vt:lpstr>
      <vt:lpstr>PowerPoint 簡報</vt:lpstr>
      <vt:lpstr>Schedule(乙)</vt:lpstr>
      <vt:lpstr>9/16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 1: digital circuits</dc:title>
  <dc:creator>實驗室</dc:creator>
  <cp:lastModifiedBy>冠渝 黃</cp:lastModifiedBy>
  <cp:revision>373</cp:revision>
  <cp:lastPrinted>2015-06-16T08:51:35Z</cp:lastPrinted>
  <dcterms:created xsi:type="dcterms:W3CDTF">1995-09-19T12:53:44Z</dcterms:created>
  <dcterms:modified xsi:type="dcterms:W3CDTF">2021-09-16T02:17:53Z</dcterms:modified>
</cp:coreProperties>
</file>