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50" r:id="rId11"/>
    <p:sldId id="348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CC925-F9DF-4C60-B401-0C4DC994A3AE}" v="5" dt="2022-02-09T14:59:14.983"/>
    <p1510:client id="{996CB744-D763-752C-70C1-857786EDED10}" v="184" dt="2022-01-25T06:10:16.609"/>
    <p1510:client id="{AAFF35A9-A4C4-7040-E2D1-2C236687670F}" v="147" dt="2022-01-25T07:43:37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志瑋 CHIH WEI CHIEN" userId="S::p76104809@ncku.edu.tw::cc385a99-7a38-467d-b958-dad67533f83b" providerId="AD" clId="Web-{996CB744-D763-752C-70C1-857786EDED10}"/>
    <pc:docChg chg="modSld">
      <pc:chgData name="簡志瑋 CHIH WEI CHIEN" userId="S::p76104809@ncku.edu.tw::cc385a99-7a38-467d-b958-dad67533f83b" providerId="AD" clId="Web-{996CB744-D763-752C-70C1-857786EDED10}" dt="2022-01-25T06:04:00.399" v="139"/>
      <pc:docMkLst>
        <pc:docMk/>
      </pc:docMkLst>
      <pc:sldChg chg="modSp">
        <pc:chgData name="簡志瑋 CHIH WEI CHIEN" userId="S::p76104809@ncku.edu.tw::cc385a99-7a38-467d-b958-dad67533f83b" providerId="AD" clId="Web-{996CB744-D763-752C-70C1-857786EDED10}" dt="2022-01-25T06:04:00.399" v="139"/>
        <pc:sldMkLst>
          <pc:docMk/>
          <pc:sldMk cId="1262421151" sldId="350"/>
        </pc:sldMkLst>
        <pc:graphicFrameChg chg="mod modGraphic">
          <ac:chgData name="簡志瑋 CHIH WEI CHIEN" userId="S::p76104809@ncku.edu.tw::cc385a99-7a38-467d-b958-dad67533f83b" providerId="AD" clId="Web-{996CB744-D763-752C-70C1-857786EDED10}" dt="2022-01-25T06:04:00.399" v="139"/>
          <ac:graphicFrameMkLst>
            <pc:docMk/>
            <pc:sldMk cId="1262421151" sldId="350"/>
            <ac:graphicFrameMk id="4" creationId="{BB1C4FF3-521A-481C-BD32-E4A28EB884FC}"/>
          </ac:graphicFrameMkLst>
        </pc:graphicFrameChg>
      </pc:sldChg>
    </pc:docChg>
  </pc:docChgLst>
  <pc:docChgLst>
    <pc:chgData name="來賓使用者" userId="S::urn:spo:anon#df32b2663d1ef3bad8edb113cfba1a8894b8f615c8eed5d8cbf6b39bc977e34e::" providerId="AD" clId="Web-{7C9CC925-F9DF-4C60-B401-0C4DC994A3AE}"/>
    <pc:docChg chg="modSld">
      <pc:chgData name="來賓使用者" userId="S::urn:spo:anon#df32b2663d1ef3bad8edb113cfba1a8894b8f615c8eed5d8cbf6b39bc977e34e::" providerId="AD" clId="Web-{7C9CC925-F9DF-4C60-B401-0C4DC994A3AE}" dt="2022-02-09T14:59:13.702" v="3" actId="20577"/>
      <pc:docMkLst>
        <pc:docMk/>
      </pc:docMkLst>
      <pc:sldChg chg="modSp">
        <pc:chgData name="來賓使用者" userId="S::urn:spo:anon#df32b2663d1ef3bad8edb113cfba1a8894b8f615c8eed5d8cbf6b39bc977e34e::" providerId="AD" clId="Web-{7C9CC925-F9DF-4C60-B401-0C4DC994A3AE}" dt="2022-02-09T14:59:13.702" v="3" actId="20577"/>
        <pc:sldMkLst>
          <pc:docMk/>
          <pc:sldMk cId="649095068" sldId="340"/>
        </pc:sldMkLst>
        <pc:spChg chg="mod">
          <ac:chgData name="來賓使用者" userId="S::urn:spo:anon#df32b2663d1ef3bad8edb113cfba1a8894b8f615c8eed5d8cbf6b39bc977e34e::" providerId="AD" clId="Web-{7C9CC925-F9DF-4C60-B401-0C4DC994A3AE}" dt="2022-02-09T14:59:13.702" v="3" actId="20577"/>
          <ac:spMkLst>
            <pc:docMk/>
            <pc:sldMk cId="649095068" sldId="340"/>
            <ac:spMk id="3" creationId="{F26B1F3B-533C-4DCF-BA35-AFDD8E93F7F2}"/>
          </ac:spMkLst>
        </pc:spChg>
      </pc:sldChg>
    </pc:docChg>
  </pc:docChgLst>
  <pc:docChgLst>
    <pc:chgData name="簡志瑋 CHIH WEI CHIEN" userId="S::p76104809@ncku.edu.tw::cc385a99-7a38-467d-b958-dad67533f83b" providerId="AD" clId="Web-{AAFF35A9-A4C4-7040-E2D1-2C236687670F}"/>
    <pc:docChg chg="modSld">
      <pc:chgData name="簡志瑋 CHIH WEI CHIEN" userId="S::p76104809@ncku.edu.tw::cc385a99-7a38-467d-b958-dad67533f83b" providerId="AD" clId="Web-{AAFF35A9-A4C4-7040-E2D1-2C236687670F}" dt="2022-01-25T07:43:37.908" v="97"/>
      <pc:docMkLst>
        <pc:docMk/>
      </pc:docMkLst>
      <pc:sldChg chg="modSp">
        <pc:chgData name="簡志瑋 CHIH WEI CHIEN" userId="S::p76104809@ncku.edu.tw::cc385a99-7a38-467d-b958-dad67533f83b" providerId="AD" clId="Web-{AAFF35A9-A4C4-7040-E2D1-2C236687670F}" dt="2022-01-25T06:15:44.623" v="7" actId="20577"/>
        <pc:sldMkLst>
          <pc:docMk/>
          <pc:sldMk cId="722593606" sldId="344"/>
        </pc:sldMkLst>
        <pc:spChg chg="mod">
          <ac:chgData name="簡志瑋 CHIH WEI CHIEN" userId="S::p76104809@ncku.edu.tw::cc385a99-7a38-467d-b958-dad67533f83b" providerId="AD" clId="Web-{AAFF35A9-A4C4-7040-E2D1-2C236687670F}" dt="2022-01-25T06:15:44.623" v="7" actId="20577"/>
          <ac:spMkLst>
            <pc:docMk/>
            <pc:sldMk cId="722593606" sldId="344"/>
            <ac:spMk id="3" creationId="{F26B1F3B-533C-4DCF-BA35-AFDD8E93F7F2}"/>
          </ac:spMkLst>
        </pc:spChg>
      </pc:sldChg>
      <pc:sldChg chg="modSp">
        <pc:chgData name="簡志瑋 CHIH WEI CHIEN" userId="S::p76104809@ncku.edu.tw::cc385a99-7a38-467d-b958-dad67533f83b" providerId="AD" clId="Web-{AAFF35A9-A4C4-7040-E2D1-2C236687670F}" dt="2022-01-25T07:43:37.908" v="97"/>
        <pc:sldMkLst>
          <pc:docMk/>
          <pc:sldMk cId="1262421151" sldId="350"/>
        </pc:sldMkLst>
        <pc:graphicFrameChg chg="mod modGraphic">
          <ac:chgData name="簡志瑋 CHIH WEI CHIEN" userId="S::p76104809@ncku.edu.tw::cc385a99-7a38-467d-b958-dad67533f83b" providerId="AD" clId="Web-{AAFF35A9-A4C4-7040-E2D1-2C236687670F}" dt="2022-01-25T07:43:37.908" v="97"/>
          <ac:graphicFrameMkLst>
            <pc:docMk/>
            <pc:sldMk cId="1262421151" sldId="350"/>
            <ac:graphicFrameMk id="4" creationId="{BB1C4FF3-521A-481C-BD32-E4A28EB884F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3600"/>
              <a:t>Algorithms</a:t>
            </a:r>
            <a:r>
              <a:rPr lang="zh-TW" altLang="en-US" sz="3600"/>
              <a:t> 演算法</a:t>
            </a:r>
            <a:endParaRPr lang="zh-TW" altLang="en-US" sz="4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/>
              <a:t>Chi-Yeh Chen</a:t>
            </a:r>
          </a:p>
          <a:p>
            <a:pPr marL="0" indent="0">
              <a:buNone/>
            </a:pPr>
            <a:r>
              <a:rPr lang="zh-TW" altLang="en-US"/>
              <a:t>陳奇業</a:t>
            </a:r>
          </a:p>
          <a:p>
            <a:pPr marL="0" indent="0">
              <a:buNone/>
            </a:pPr>
            <a:r>
              <a:rPr lang="zh-TW" altLang="en-US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4" name="Group 1211">
            <a:extLst>
              <a:ext uri="{FF2B5EF4-FFF2-40B4-BE49-F238E27FC236}">
                <a16:creationId xmlns:a16="http://schemas.microsoft.com/office/drawing/2014/main" id="{BB1C4FF3-521A-481C-BD32-E4A28EB884FC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052643291"/>
              </p:ext>
            </p:extLst>
          </p:nvPr>
        </p:nvGraphicFramePr>
        <p:xfrm>
          <a:off x="2529681" y="15689"/>
          <a:ext cx="7132637" cy="6370643"/>
        </p:xfrm>
        <a:graphic>
          <a:graphicData uri="http://schemas.openxmlformats.org/drawingml/2006/table">
            <a:tbl>
              <a:tblPr/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2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週次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教</a:t>
                      </a:r>
                      <a:r>
                        <a:rPr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 </a:t>
                      </a: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 學</a:t>
                      </a:r>
                      <a:r>
                        <a:rPr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 </a:t>
                      </a: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 進</a:t>
                      </a:r>
                      <a:r>
                        <a:rPr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 </a:t>
                      </a: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 度</a:t>
                      </a:r>
                      <a:r>
                        <a:rPr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 (* 為紙筆作業​)</a:t>
                      </a: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備    註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The Role of the Algorithms in Computing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Chapters 0,1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Getting Started &amp; Growth of Functions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Chapter 2, 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Recurrences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Chapter 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Sort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Chapter </a:t>
                      </a:r>
                      <a:r>
                        <a:rPr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6, 7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Sorting in Linear Time *</a:t>
                      </a:r>
                      <a:endParaRPr kumimoji="1" lang="en-US" dirty="0"/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Chapter </a:t>
                      </a:r>
                      <a:r>
                        <a:rPr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8</a:t>
                      </a:r>
                      <a:endParaRPr kumimoji="1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Medians and Order Statistics</a:t>
                      </a:r>
                      <a:endParaRPr kumimoji="1" lang="en-US" dirty="0"/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Chapter </a:t>
                      </a:r>
                      <a:r>
                        <a:rPr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9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75847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Greedy Algorithms *</a:t>
                      </a:r>
                      <a:endParaRPr kumimoji="1" lang="en-US" dirty="0"/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kumimoji="1" 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Chapter </a:t>
                      </a:r>
                      <a:r>
                        <a:rPr 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16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民族掃墓節</a:t>
                      </a:r>
                      <a:r>
                        <a:rPr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放假</a:t>
                      </a:r>
                      <a:r>
                        <a:rPr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kumimoji="1" lang="en-US" dirty="0"/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ja-JP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/>
                        </a:rPr>
                        <a:t>小考</a:t>
                      </a:r>
                      <a:endParaRPr kumimoji="1" lang="en-US" sz="2000" b="1" i="0" u="none" strike="noStrike" cap="none" normalizeH="0" baseline="0" noProof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Dynamic Programming 1 *</a:t>
                      </a:r>
                      <a:endParaRPr kumimoji="1" lang="en-US" dirty="0"/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Chapter 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TW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Dynamic Programming 2 </a:t>
                      </a:r>
                      <a:endParaRPr kumimoji="1" lang="en-US" altLang="zh-TW" dirty="0"/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Chapter 15</a:t>
                      </a:r>
                      <a:endParaRPr kumimoji="1" lang="en-US" dirty="0"/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zh-TW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/>
                          <a:ea typeface="標楷體"/>
                        </a:rPr>
                        <a:t>期中考</a:t>
                      </a:r>
                      <a:endParaRPr kumimoji="1" lang="en-US"/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Elementary Graph Algorithms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Chapter 22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Elementary Graph Algorithms 2</a:t>
                      </a:r>
                      <a:r>
                        <a:rPr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 *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Chapter 22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Single-Source Shortest Paths </a:t>
                      </a:r>
                      <a:endParaRPr kumimoji="1" lang="en-US" dirty="0"/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Chapter </a:t>
                      </a:r>
                      <a:r>
                        <a:rPr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24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All-Pairs Shortest Paths *</a:t>
                      </a:r>
                      <a:endParaRPr kumimoji="1" lang="en-US" dirty="0"/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Chapter </a:t>
                      </a:r>
                      <a:r>
                        <a:rPr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25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Minimum Spanning Trees 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Chapter </a:t>
                      </a:r>
                      <a:r>
                        <a:rPr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23</a:t>
                      </a:r>
                      <a:endParaRPr kumimoji="1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5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期末考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42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office hour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為星期一上午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10:00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至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12:00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期中學生問卷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期末學生問卷</a:t>
            </a:r>
          </a:p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教學改善</a:t>
            </a:r>
          </a:p>
        </p:txBody>
      </p:sp>
    </p:spTree>
    <p:extLst>
      <p:ext uri="{BB962C8B-B14F-4D97-AF65-F5344CB8AC3E}">
        <p14:creationId xmlns:p14="http://schemas.microsoft.com/office/powerpoint/2010/main" val="3167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陳奇業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Chi-Yeh Chen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Office :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資訊系新館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12F </a:t>
            </a:r>
            <a:r>
              <a:rPr lang="en-US" altLang="zh-TW" sz="2800" dirty="0">
                <a:latin typeface="Calibri"/>
                <a:ea typeface="微軟正黑體"/>
              </a:rPr>
              <a:t>65C07</a:t>
            </a:r>
            <a:endParaRPr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Tel : (06) 275-7575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ext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 62555</a:t>
            </a:r>
            <a:endParaRPr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微軟正黑體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Fax : (06) 2747076</a:t>
            </a:r>
            <a:endParaRPr lang="fr-FR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微軟正黑體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Email : chency@csie.ncku.edu.tw</a:t>
            </a:r>
            <a:endParaRPr lang="fr-FR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微軟正黑體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Web Site : http://sivslab.csie.ncku.edu.tw/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Syllabus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0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Textbook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Introduction to Algorithms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(Third Edition), T.H.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Cormen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C.E.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Leiserson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R.L. Rivest, and C. Stein,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開發圖書代理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References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Introduction to the Design and Analysis of  Algorithms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b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</a:b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(Second Edition), R.C.T. Lee, R.C. Chand, S.S. Tseng, and Y. T. Tsai,</a:t>
            </a:r>
            <a:b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</a:b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麥格林圖書代理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Foundations of Algorithms (Fifth Edition), Richard E. Neapolitan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Syllabus</a:t>
            </a:r>
            <a:endParaRPr lang="zh-TW" altLang="en-US"/>
          </a:p>
        </p:txBody>
      </p:sp>
      <p:pic>
        <p:nvPicPr>
          <p:cNvPr id="1026" name="Picture 2" descr="cf-assets2.tenlong.com.tw/products/images/000/0...">
            <a:extLst>
              <a:ext uri="{FF2B5EF4-FFF2-40B4-BE49-F238E27FC236}">
                <a16:creationId xmlns:a16="http://schemas.microsoft.com/office/drawing/2014/main" id="{FEA1FD30-FD7B-4994-9D80-F71896CA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508" y="2706723"/>
            <a:ext cx="2656678" cy="367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38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教育目標</a:t>
            </a: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1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：奠定學生具備堅實之基礎專業素養及終身學習之能力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教育目標</a:t>
            </a: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2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：教育學生運用數學、科學及工程知識來解決資訊工程及應用之問題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教育目標</a:t>
            </a: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3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：教育學生在團隊工作及有效溝通之能力</a:t>
            </a:r>
          </a:p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系教育目標</a:t>
            </a:r>
          </a:p>
        </p:txBody>
      </p:sp>
    </p:spTree>
    <p:extLst>
      <p:ext uri="{BB962C8B-B14F-4D97-AF65-F5344CB8AC3E}">
        <p14:creationId xmlns:p14="http://schemas.microsoft.com/office/powerpoint/2010/main" val="71722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基礎專業數學及資訊理論知識之基本能力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資訊理論推導及實驗設計、數據分析歸納之能力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獨立、創新思維及發掘、分析、解決資訊相關問題之能力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資訊系統設計、測試及驗證之能力</a:t>
            </a:r>
          </a:p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本課程核心能力</a:t>
            </a:r>
          </a:p>
        </p:txBody>
      </p:sp>
    </p:spTree>
    <p:extLst>
      <p:ext uri="{BB962C8B-B14F-4D97-AF65-F5344CB8AC3E}">
        <p14:creationId xmlns:p14="http://schemas.microsoft.com/office/powerpoint/2010/main" val="261797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期中考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30%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期末考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30%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作業 </a:t>
            </a:r>
            <a:r>
              <a:rPr lang="zh-TW" altLang="en-US" sz="2800" dirty="0">
                <a:latin typeface="Calibri"/>
                <a:ea typeface="微軟正黑體"/>
              </a:rPr>
              <a:t>3</a:t>
            </a:r>
            <a:r>
              <a:rPr lang="en-US" altLang="zh-TW" sz="2800" dirty="0">
                <a:latin typeface="Calibri"/>
                <a:ea typeface="微軟正黑體"/>
              </a:rPr>
              <a:t>0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%</a:t>
            </a:r>
            <a:b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</a:b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上機</a:t>
            </a:r>
            <a:r>
              <a:rPr lang="en-US" altLang="zh-TW" sz="2800" dirty="0">
                <a:latin typeface="Calibri"/>
                <a:ea typeface="微軟正黑體"/>
              </a:rPr>
              <a:t>60% </a:t>
            </a:r>
            <a:r>
              <a:rPr lang="zh-TW" altLang="en-US" sz="2800" dirty="0">
                <a:latin typeface="Calibri"/>
                <a:ea typeface="微軟正黑體"/>
              </a:rPr>
              <a:t>紙筆</a:t>
            </a:r>
            <a:r>
              <a:rPr lang="en-US" altLang="zh-TW" sz="2800">
                <a:latin typeface="Calibri"/>
                <a:ea typeface="微軟正黑體"/>
              </a:rPr>
              <a:t>40%)</a:t>
            </a:r>
            <a:endParaRPr lang="en-US" altLang="zh-TW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微軟正黑體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小考 </a:t>
            </a:r>
            <a:r>
              <a:rPr lang="zh-TW" altLang="en-US" sz="2800" dirty="0">
                <a:latin typeface="Calibri"/>
                <a:ea typeface="微軟正黑體"/>
              </a:rPr>
              <a:t>1</a:t>
            </a:r>
            <a:r>
              <a:rPr lang="en-US" altLang="zh-TW" sz="2800" dirty="0">
                <a:latin typeface="Calibri"/>
                <a:ea typeface="微軟正黑體"/>
              </a:rPr>
              <a:t>0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% (</a:t>
            </a:r>
            <a:r>
              <a:rPr lang="en-US" altLang="zh-TW" sz="2800" dirty="0">
                <a:latin typeface="Calibri"/>
                <a:ea typeface="微軟正黑體"/>
              </a:rPr>
              <a:t>1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次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Grading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59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訓練學生如何設計及分析演算法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訓練學生邏輯推理及解題能力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瞭解及應用各種演算法設計策略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介紹各種有效率的演算法</a:t>
            </a:r>
          </a:p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Class Objectives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02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+mn-cs"/>
              </a:rPr>
              <a:t>I. Foundations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1. The Role of Algorithms in Computing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2. Growth of Functions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3. Recurrences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4. Analysis of Algorithms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+mn-cs"/>
              </a:rPr>
              <a:t>II. Sorting and Order Statistics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6. Heapsort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7. Quicksort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8. Sorting in Linear Time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9. Medians and Order Statistics</a:t>
            </a:r>
          </a:p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Outline (1/2)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46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+mn-cs"/>
              </a:rPr>
              <a:t>III. Advanced Design and Analysis Techniques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10. Dynamic Programming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11. Greedy Algorithms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+mn-cs"/>
              </a:rPr>
              <a:t>IV. Graph Algorithms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12. Elementary Graph Algorithms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13. Minimum Spanning Trees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14. Single-Source Shortest Paths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15. All-Pairs Shortest Paths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Outline (2/2)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2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564</Words>
  <Application>Microsoft Office PowerPoint</Application>
  <PresentationFormat>寬螢幕</PresentationFormat>
  <Paragraphs>127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Adobe 宋体 Std L</vt:lpstr>
      <vt:lpstr>微軟正黑體</vt:lpstr>
      <vt:lpstr>Arial</vt:lpstr>
      <vt:lpstr>Calibri</vt:lpstr>
      <vt:lpstr>Times New Roman</vt:lpstr>
      <vt:lpstr>Office 佈景主題</vt:lpstr>
      <vt:lpstr>Algorithms 演算法</vt:lpstr>
      <vt:lpstr>Syllabus</vt:lpstr>
      <vt:lpstr>Syllabus</vt:lpstr>
      <vt:lpstr>系教育目標</vt:lpstr>
      <vt:lpstr>本課程核心能力</vt:lpstr>
      <vt:lpstr>Grading</vt:lpstr>
      <vt:lpstr>Class Objectives</vt:lpstr>
      <vt:lpstr>Course Outline (1/2)</vt:lpstr>
      <vt:lpstr>Course Outline (2/2)</vt:lpstr>
      <vt:lpstr>PowerPoint 簡報</vt:lpstr>
      <vt:lpstr>教學改善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17</cp:revision>
  <dcterms:created xsi:type="dcterms:W3CDTF">2021-02-24T05:39:42Z</dcterms:created>
  <dcterms:modified xsi:type="dcterms:W3CDTF">2022-02-15T00:58:01Z</dcterms:modified>
</cp:coreProperties>
</file>