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2" r:id="rId2"/>
    <p:sldId id="342" r:id="rId3"/>
    <p:sldId id="396" r:id="rId4"/>
    <p:sldId id="344" r:id="rId5"/>
    <p:sldId id="345" r:id="rId6"/>
    <p:sldId id="346" r:id="rId7"/>
    <p:sldId id="347" r:id="rId8"/>
    <p:sldId id="349" r:id="rId9"/>
    <p:sldId id="348" r:id="rId10"/>
    <p:sldId id="350" r:id="rId11"/>
    <p:sldId id="351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9" r:id="rId28"/>
    <p:sldId id="370" r:id="rId29"/>
    <p:sldId id="371" r:id="rId30"/>
    <p:sldId id="368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5" r:id="rId43"/>
    <p:sldId id="383" r:id="rId44"/>
    <p:sldId id="386" r:id="rId45"/>
    <p:sldId id="384" r:id="rId46"/>
    <p:sldId id="391" r:id="rId47"/>
    <p:sldId id="392" r:id="rId48"/>
    <p:sldId id="388" r:id="rId49"/>
    <p:sldId id="389" r:id="rId50"/>
    <p:sldId id="393" r:id="rId51"/>
    <p:sldId id="394" r:id="rId52"/>
    <p:sldId id="390" r:id="rId53"/>
    <p:sldId id="337" r:id="rId54"/>
    <p:sldId id="265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2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4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1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47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2.png"/><Relationship Id="rId7" Type="http://schemas.openxmlformats.org/officeDocument/2006/relationships/image" Target="../media/image5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16.png"/><Relationship Id="rId10" Type="http://schemas.openxmlformats.org/officeDocument/2006/relationships/image" Target="../media/image55.png"/><Relationship Id="rId4" Type="http://schemas.openxmlformats.org/officeDocument/2006/relationships/image" Target="../media/image13.png"/><Relationship Id="rId9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2.png"/><Relationship Id="rId7" Type="http://schemas.openxmlformats.org/officeDocument/2006/relationships/image" Target="../media/image5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63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Chapter 6</a:t>
            </a:r>
            <a:br>
              <a:rPr lang="en-US" altLang="zh-TW" sz="2800" dirty="0"/>
            </a:br>
            <a:r>
              <a:rPr lang="en-US" altLang="zh-TW" sz="2800" dirty="0"/>
              <a:t>Heapsort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basic operations on heaps run in time at most proportional to the height of the tree and thus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MAX-HEAPIFY: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BUILD-MAX-HEAP: run in linear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HEAPSORT: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func>
                          <m:func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MAX-HEAP-INSERT,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HEAP-EXTRACT-MAX,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HEAP-INCREASE-KEY and HEAP-MAXIMUM: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Heap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404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 heap with height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an almost-complete binary tree (complete at all levels except possibly the lowest)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elements (if it is complete)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+1=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elements (if the lowest level has just 1 element and the other levels are complete).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-element heap of height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−1&lt;</m:t>
                    </m:r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Thus,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func>
                      <m:func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TW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lg</m:t>
                        </m:r>
                      </m:fName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func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Since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an integer,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 r="-17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44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MAX-HEAPIFY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important for manipulating max-heaps. It is used to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maintain the max-heap property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Before MAX-HEAPIFY,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may be smaller than its children.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Assume left and right subtrees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are max-heaps.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After MAX-HEAPIFY, subtree rooted at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max-heap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Maintaining the heap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Pseudocode</a:t>
            </a:r>
            <a:endParaRPr lang="zh-TW" altLang="en-US" dirty="0"/>
          </a:p>
        </p:txBody>
      </p:sp>
      <p:pic>
        <p:nvPicPr>
          <p:cNvPr id="6" name="內容版面配置區 12">
            <a:extLst>
              <a:ext uri="{FF2B5EF4-FFF2-40B4-BE49-F238E27FC236}">
                <a16:creationId xmlns:a16="http://schemas.microsoft.com/office/drawing/2014/main" id="{A45427E9-2FE9-4545-9914-2443C22F6E2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605621" y="1801813"/>
            <a:ext cx="8366395" cy="3971925"/>
          </a:xfrm>
        </p:spPr>
      </p:pic>
    </p:spTree>
    <p:extLst>
      <p:ext uri="{BB962C8B-B14F-4D97-AF65-F5344CB8AC3E}">
        <p14:creationId xmlns:p14="http://schemas.microsoft.com/office/powerpoint/2010/main" val="245293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0688813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Run MAX-HEAPIFY on the following heap example.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0917391-7D67-4DF1-B2F4-9F72CCC73D97}"/>
              </a:ext>
            </a:extLst>
          </p:cNvPr>
          <p:cNvGrpSpPr/>
          <p:nvPr/>
        </p:nvGrpSpPr>
        <p:grpSpPr>
          <a:xfrm>
            <a:off x="265146" y="2609056"/>
            <a:ext cx="3889375" cy="2716212"/>
            <a:chOff x="265146" y="2530475"/>
            <a:chExt cx="3889375" cy="2716212"/>
          </a:xfrm>
        </p:grpSpPr>
        <p:grpSp>
          <p:nvGrpSpPr>
            <p:cNvPr id="6" name="Group 62">
              <a:extLst>
                <a:ext uri="{FF2B5EF4-FFF2-40B4-BE49-F238E27FC236}">
                  <a16:creationId xmlns:a16="http://schemas.microsoft.com/office/drawing/2014/main" id="{77880390-F006-417D-B8E2-54FA8ACC3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146" y="2530475"/>
              <a:ext cx="3889375" cy="2535237"/>
              <a:chOff x="22" y="1222"/>
              <a:chExt cx="2450" cy="1597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E6059BAD-323C-4E99-93CD-E679062B3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59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2</a:t>
                </a:r>
              </a:p>
            </p:txBody>
          </p:sp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id="{D0F67415-C886-45F3-8C1B-2FE84F7D3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9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8</a:t>
                </a:r>
              </a:p>
            </p:txBody>
          </p:sp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4229F477-0B70-40B5-B5C9-9A1A68B23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14</a:t>
                </a:r>
              </a:p>
            </p:txBody>
          </p:sp>
          <p:cxnSp>
            <p:nvCxnSpPr>
              <p:cNvPr id="10" name="AutoShape 7">
                <a:extLst>
                  <a:ext uri="{FF2B5EF4-FFF2-40B4-BE49-F238E27FC236}">
                    <a16:creationId xmlns:a16="http://schemas.microsoft.com/office/drawing/2014/main" id="{31B4AF36-7C07-4B62-8142-F5C70B3E12B0}"/>
                  </a:ext>
                </a:extLst>
              </p:cNvPr>
              <p:cNvCxnSpPr>
                <a:cxnSpLocks noChangeShapeType="1"/>
                <a:stCxn id="9" idx="3"/>
                <a:endCxn id="7" idx="0"/>
              </p:cNvCxnSpPr>
              <p:nvPr/>
            </p:nvCxnSpPr>
            <p:spPr bwMode="auto">
              <a:xfrm flipH="1">
                <a:off x="272" y="2369"/>
                <a:ext cx="145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AutoShape 8">
                <a:extLst>
                  <a:ext uri="{FF2B5EF4-FFF2-40B4-BE49-F238E27FC236}">
                    <a16:creationId xmlns:a16="http://schemas.microsoft.com/office/drawing/2014/main" id="{A5B7601F-E00B-4B47-B5FC-292EBC18D365}"/>
                  </a:ext>
                </a:extLst>
              </p:cNvPr>
              <p:cNvCxnSpPr>
                <a:cxnSpLocks noChangeShapeType="1"/>
                <a:stCxn id="9" idx="5"/>
                <a:endCxn id="8" idx="0"/>
              </p:cNvCxnSpPr>
              <p:nvPr/>
            </p:nvCxnSpPr>
            <p:spPr bwMode="auto">
              <a:xfrm>
                <a:off x="578" y="2369"/>
                <a:ext cx="147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93D7030D-BF19-4D5D-8CDE-6C66D0633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259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</a:t>
                </a:r>
              </a:p>
            </p:txBody>
          </p:sp>
          <p:sp>
            <p:nvSpPr>
              <p:cNvPr id="13" name="Oval 10">
                <a:extLst>
                  <a:ext uri="{FF2B5EF4-FFF2-40B4-BE49-F238E27FC236}">
                    <a16:creationId xmlns:a16="http://schemas.microsoft.com/office/drawing/2014/main" id="{5790B955-C41C-42BB-8F23-669825AB3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7</a:t>
                </a:r>
              </a:p>
            </p:txBody>
          </p:sp>
          <p:cxnSp>
            <p:nvCxnSpPr>
              <p:cNvPr id="14" name="AutoShape 11">
                <a:extLst>
                  <a:ext uri="{FF2B5EF4-FFF2-40B4-BE49-F238E27FC236}">
                    <a16:creationId xmlns:a16="http://schemas.microsoft.com/office/drawing/2014/main" id="{DC0A15DC-BFA9-466F-8E56-7533D7BA5FE9}"/>
                  </a:ext>
                </a:extLst>
              </p:cNvPr>
              <p:cNvCxnSpPr>
                <a:cxnSpLocks noChangeShapeType="1"/>
                <a:stCxn id="13" idx="3"/>
                <a:endCxn id="12" idx="0"/>
              </p:cNvCxnSpPr>
              <p:nvPr/>
            </p:nvCxnSpPr>
            <p:spPr bwMode="auto">
              <a:xfrm flipH="1">
                <a:off x="998" y="2369"/>
                <a:ext cx="145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0154DEFA-6F96-49CD-A1EA-552599B59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1737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4</a:t>
                </a:r>
              </a:p>
            </p:txBody>
          </p:sp>
          <p:cxnSp>
            <p:nvCxnSpPr>
              <p:cNvPr id="16" name="AutoShape 13">
                <a:extLst>
                  <a:ext uri="{FF2B5EF4-FFF2-40B4-BE49-F238E27FC236}">
                    <a16:creationId xmlns:a16="http://schemas.microsoft.com/office/drawing/2014/main" id="{AE7596D4-5D0C-4908-B7BE-3BFEE36FC001}"/>
                  </a:ext>
                </a:extLst>
              </p:cNvPr>
              <p:cNvCxnSpPr>
                <a:cxnSpLocks noChangeShapeType="1"/>
                <a:stCxn id="9" idx="0"/>
                <a:endCxn id="15" idx="3"/>
              </p:cNvCxnSpPr>
              <p:nvPr/>
            </p:nvCxnSpPr>
            <p:spPr bwMode="auto">
              <a:xfrm flipV="1">
                <a:off x="498" y="1937"/>
                <a:ext cx="282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4">
                <a:extLst>
                  <a:ext uri="{FF2B5EF4-FFF2-40B4-BE49-F238E27FC236}">
                    <a16:creationId xmlns:a16="http://schemas.microsoft.com/office/drawing/2014/main" id="{4F69A25C-3D69-4996-AFEE-2C113DC059E1}"/>
                  </a:ext>
                </a:extLst>
              </p:cNvPr>
              <p:cNvCxnSpPr>
                <a:cxnSpLocks noChangeShapeType="1"/>
                <a:stCxn id="15" idx="5"/>
                <a:endCxn id="13" idx="0"/>
              </p:cNvCxnSpPr>
              <p:nvPr/>
            </p:nvCxnSpPr>
            <p:spPr bwMode="auto">
              <a:xfrm>
                <a:off x="941" y="1937"/>
                <a:ext cx="283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Oval 15">
                <a:extLst>
                  <a:ext uri="{FF2B5EF4-FFF2-40B4-BE49-F238E27FC236}">
                    <a16:creationId xmlns:a16="http://schemas.microsoft.com/office/drawing/2014/main" id="{CA68C05C-4590-4584-9BB4-814CD63FD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9</a:t>
                </a:r>
              </a:p>
            </p:txBody>
          </p:sp>
          <p:sp>
            <p:nvSpPr>
              <p:cNvPr id="19" name="Oval 16">
                <a:extLst>
                  <a:ext uri="{FF2B5EF4-FFF2-40B4-BE49-F238E27FC236}">
                    <a16:creationId xmlns:a16="http://schemas.microsoft.com/office/drawing/2014/main" id="{17BD10A6-16C0-4024-9F1C-71756D63B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3</a:t>
                </a:r>
              </a:p>
            </p:txBody>
          </p:sp>
          <p:sp>
            <p:nvSpPr>
              <p:cNvPr id="20" name="Oval 17">
                <a:extLst>
                  <a:ext uri="{FF2B5EF4-FFF2-40B4-BE49-F238E27FC236}">
                    <a16:creationId xmlns:a16="http://schemas.microsoft.com/office/drawing/2014/main" id="{E1F293EF-F0DA-4165-AAF0-C0BE65A2B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737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10</a:t>
                </a:r>
              </a:p>
            </p:txBody>
          </p:sp>
          <p:cxnSp>
            <p:nvCxnSpPr>
              <p:cNvPr id="21" name="AutoShape 18">
                <a:extLst>
                  <a:ext uri="{FF2B5EF4-FFF2-40B4-BE49-F238E27FC236}">
                    <a16:creationId xmlns:a16="http://schemas.microsoft.com/office/drawing/2014/main" id="{CFB7452F-3F04-4DF8-AFF8-434FFC42B645}"/>
                  </a:ext>
                </a:extLst>
              </p:cNvPr>
              <p:cNvCxnSpPr>
                <a:cxnSpLocks noChangeShapeType="1"/>
                <a:stCxn id="18" idx="0"/>
                <a:endCxn id="20" idx="3"/>
              </p:cNvCxnSpPr>
              <p:nvPr/>
            </p:nvCxnSpPr>
            <p:spPr bwMode="auto">
              <a:xfrm flipV="1">
                <a:off x="1497" y="1937"/>
                <a:ext cx="282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19">
                <a:extLst>
                  <a:ext uri="{FF2B5EF4-FFF2-40B4-BE49-F238E27FC236}">
                    <a16:creationId xmlns:a16="http://schemas.microsoft.com/office/drawing/2014/main" id="{C84C188B-8A1E-4320-B2D0-1CE8EE4037D1}"/>
                  </a:ext>
                </a:extLst>
              </p:cNvPr>
              <p:cNvCxnSpPr>
                <a:cxnSpLocks noChangeShapeType="1"/>
                <a:stCxn id="20" idx="5"/>
                <a:endCxn id="19" idx="0"/>
              </p:cNvCxnSpPr>
              <p:nvPr/>
            </p:nvCxnSpPr>
            <p:spPr bwMode="auto">
              <a:xfrm>
                <a:off x="1940" y="1937"/>
                <a:ext cx="284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Oval 20">
                <a:extLst>
                  <a:ext uri="{FF2B5EF4-FFF2-40B4-BE49-F238E27FC236}">
                    <a16:creationId xmlns:a16="http://schemas.microsoft.com/office/drawing/2014/main" id="{EF46B0A4-EB1E-4552-912E-121238E3F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34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16</a:t>
                </a:r>
              </a:p>
            </p:txBody>
          </p:sp>
          <p:cxnSp>
            <p:nvCxnSpPr>
              <p:cNvPr id="24" name="AutoShape 21">
                <a:extLst>
                  <a:ext uri="{FF2B5EF4-FFF2-40B4-BE49-F238E27FC236}">
                    <a16:creationId xmlns:a16="http://schemas.microsoft.com/office/drawing/2014/main" id="{08F193E7-9EFB-409C-A889-A9638230F6E5}"/>
                  </a:ext>
                </a:extLst>
              </p:cNvPr>
              <p:cNvCxnSpPr>
                <a:cxnSpLocks noChangeShapeType="1"/>
                <a:stCxn id="23" idx="3"/>
                <a:endCxn id="15" idx="0"/>
              </p:cNvCxnSpPr>
              <p:nvPr/>
            </p:nvCxnSpPr>
            <p:spPr bwMode="auto">
              <a:xfrm flipH="1">
                <a:off x="861" y="1543"/>
                <a:ext cx="419" cy="1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22">
                <a:extLst>
                  <a:ext uri="{FF2B5EF4-FFF2-40B4-BE49-F238E27FC236}">
                    <a16:creationId xmlns:a16="http://schemas.microsoft.com/office/drawing/2014/main" id="{BBA5252F-22B4-4BE7-8D5F-EEFF8B31215F}"/>
                  </a:ext>
                </a:extLst>
              </p:cNvPr>
              <p:cNvCxnSpPr>
                <a:cxnSpLocks noChangeShapeType="1"/>
                <a:stCxn id="23" idx="5"/>
                <a:endCxn id="20" idx="0"/>
              </p:cNvCxnSpPr>
              <p:nvPr/>
            </p:nvCxnSpPr>
            <p:spPr bwMode="auto">
              <a:xfrm>
                <a:off x="1441" y="1543"/>
                <a:ext cx="419" cy="1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Text Box 23">
                <a:extLst>
                  <a:ext uri="{FF2B5EF4-FFF2-40B4-BE49-F238E27FC236}">
                    <a16:creationId xmlns:a16="http://schemas.microsoft.com/office/drawing/2014/main" id="{0A8F1E7D-50EC-4762-A891-4E0F0F315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122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</a:t>
                </a:r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09AA83FB-C72B-492C-9B63-DD5AC68CBB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" y="161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2</a:t>
                </a:r>
              </a:p>
            </p:txBody>
          </p:sp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22347305-E8B5-4477-BF87-279ECCB89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3" y="161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3</a:t>
                </a:r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EAEBCDD6-E81A-45BA-94C8-A97EC8516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4</a:t>
                </a:r>
              </a:p>
            </p:txBody>
          </p:sp>
          <p:sp>
            <p:nvSpPr>
              <p:cNvPr id="30" name="Text Box 27">
                <a:extLst>
                  <a:ext uri="{FF2B5EF4-FFF2-40B4-BE49-F238E27FC236}">
                    <a16:creationId xmlns:a16="http://schemas.microsoft.com/office/drawing/2014/main" id="{73400171-A60E-415C-B644-A523EC4EB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5</a:t>
                </a:r>
              </a:p>
            </p:txBody>
          </p:sp>
          <p:sp>
            <p:nvSpPr>
              <p:cNvPr id="31" name="Text Box 28">
                <a:extLst>
                  <a:ext uri="{FF2B5EF4-FFF2-40B4-BE49-F238E27FC236}">
                    <a16:creationId xmlns:a16="http://schemas.microsoft.com/office/drawing/2014/main" id="{D8DA636B-8591-4CCE-9F88-43C5057A4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9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6</a:t>
                </a:r>
              </a:p>
            </p:txBody>
          </p:sp>
          <p:sp>
            <p:nvSpPr>
              <p:cNvPr id="32" name="Text Box 29">
                <a:extLst>
                  <a:ext uri="{FF2B5EF4-FFF2-40B4-BE49-F238E27FC236}">
                    <a16:creationId xmlns:a16="http://schemas.microsoft.com/office/drawing/2014/main" id="{DBFA742C-1CD0-478D-BF29-B4ADEC23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7</a:t>
                </a:r>
              </a:p>
            </p:txBody>
          </p:sp>
          <p:sp>
            <p:nvSpPr>
              <p:cNvPr id="33" name="Text Box 30">
                <a:extLst>
                  <a:ext uri="{FF2B5EF4-FFF2-40B4-BE49-F238E27FC236}">
                    <a16:creationId xmlns:a16="http://schemas.microsoft.com/office/drawing/2014/main" id="{3738714E-C168-44CB-BC96-B639BC183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" y="249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8</a:t>
                </a:r>
              </a:p>
            </p:txBody>
          </p:sp>
          <p:sp>
            <p:nvSpPr>
              <p:cNvPr id="34" name="Text Box 31">
                <a:extLst>
                  <a:ext uri="{FF2B5EF4-FFF2-40B4-BE49-F238E27FC236}">
                    <a16:creationId xmlns:a16="http://schemas.microsoft.com/office/drawing/2014/main" id="{91AE29D0-E7F9-42AC-8637-15F05C730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" y="249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9</a:t>
                </a:r>
              </a:p>
            </p:txBody>
          </p:sp>
          <p:sp>
            <p:nvSpPr>
              <p:cNvPr id="35" name="Text Box 32">
                <a:extLst>
                  <a:ext uri="{FF2B5EF4-FFF2-40B4-BE49-F238E27FC236}">
                    <a16:creationId xmlns:a16="http://schemas.microsoft.com/office/drawing/2014/main" id="{C2656379-4B84-4C2F-AB8E-E8CCB1223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" y="24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</p:grpSp>
        <p:sp>
          <p:nvSpPr>
            <p:cNvPr id="36" name="Text Box 123">
              <a:extLst>
                <a:ext uri="{FF2B5EF4-FFF2-40B4-BE49-F238E27FC236}">
                  <a16:creationId xmlns:a16="http://schemas.microsoft.com/office/drawing/2014/main" id="{3ED96BD8-367C-488B-B19A-B77CF32D4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5007" y="3121024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0000"/>
                  </a:solidFill>
                </a:rPr>
                <a:t>i</a:t>
              </a:r>
            </a:p>
          </p:txBody>
        </p:sp>
        <p:sp>
          <p:nvSpPr>
            <p:cNvPr id="37" name="Text Box 126">
              <a:extLst>
                <a:ext uri="{FF2B5EF4-FFF2-40B4-BE49-F238E27FC236}">
                  <a16:creationId xmlns:a16="http://schemas.microsoft.com/office/drawing/2014/main" id="{9093D59E-517F-4048-87B9-8E306486D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396" y="4849812"/>
              <a:ext cx="4794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(a)</a:t>
              </a:r>
            </a:p>
          </p:txBody>
        </p: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AEE9A85C-9D77-4E3D-A228-6AB0888C6802}"/>
              </a:ext>
            </a:extLst>
          </p:cNvPr>
          <p:cNvGrpSpPr/>
          <p:nvPr/>
        </p:nvGrpSpPr>
        <p:grpSpPr>
          <a:xfrm>
            <a:off x="4195779" y="2608262"/>
            <a:ext cx="3889375" cy="2717801"/>
            <a:chOff x="4311380" y="2609056"/>
            <a:chExt cx="3889375" cy="2717801"/>
          </a:xfrm>
        </p:grpSpPr>
        <p:grpSp>
          <p:nvGrpSpPr>
            <p:cNvPr id="38" name="Group 63">
              <a:extLst>
                <a:ext uri="{FF2B5EF4-FFF2-40B4-BE49-F238E27FC236}">
                  <a16:creationId xmlns:a16="http://schemas.microsoft.com/office/drawing/2014/main" id="{0ABFF9CA-6FE2-4EAF-920E-5CD1B9E610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1380" y="2609056"/>
              <a:ext cx="3889375" cy="2535238"/>
              <a:chOff x="22" y="1222"/>
              <a:chExt cx="2450" cy="1597"/>
            </a:xfrm>
          </p:grpSpPr>
          <p:sp>
            <p:nvSpPr>
              <p:cNvPr id="39" name="Oval 64">
                <a:extLst>
                  <a:ext uri="{FF2B5EF4-FFF2-40B4-BE49-F238E27FC236}">
                    <a16:creationId xmlns:a16="http://schemas.microsoft.com/office/drawing/2014/main" id="{C0A64420-0A79-4215-B7AC-6F55ED3D0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59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2</a:t>
                </a:r>
              </a:p>
            </p:txBody>
          </p:sp>
          <p:sp>
            <p:nvSpPr>
              <p:cNvPr id="40" name="Oval 65">
                <a:extLst>
                  <a:ext uri="{FF2B5EF4-FFF2-40B4-BE49-F238E27FC236}">
                    <a16:creationId xmlns:a16="http://schemas.microsoft.com/office/drawing/2014/main" id="{B3ABDBF3-4FE5-4CC4-A5D8-4C3A0B698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9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8</a:t>
                </a:r>
              </a:p>
            </p:txBody>
          </p:sp>
          <p:sp>
            <p:nvSpPr>
              <p:cNvPr id="41" name="Oval 66">
                <a:extLst>
                  <a:ext uri="{FF2B5EF4-FFF2-40B4-BE49-F238E27FC236}">
                    <a16:creationId xmlns:a16="http://schemas.microsoft.com/office/drawing/2014/main" id="{CE7AAF82-B3C6-4266-B76C-33FBCC64D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4</a:t>
                </a:r>
              </a:p>
            </p:txBody>
          </p:sp>
          <p:cxnSp>
            <p:nvCxnSpPr>
              <p:cNvPr id="42" name="AutoShape 67">
                <a:extLst>
                  <a:ext uri="{FF2B5EF4-FFF2-40B4-BE49-F238E27FC236}">
                    <a16:creationId xmlns:a16="http://schemas.microsoft.com/office/drawing/2014/main" id="{A09C121E-0EC5-48F9-833E-D961DD46A040}"/>
                  </a:ext>
                </a:extLst>
              </p:cNvPr>
              <p:cNvCxnSpPr>
                <a:cxnSpLocks noChangeShapeType="1"/>
                <a:stCxn id="41" idx="3"/>
                <a:endCxn id="39" idx="0"/>
              </p:cNvCxnSpPr>
              <p:nvPr/>
            </p:nvCxnSpPr>
            <p:spPr bwMode="auto">
              <a:xfrm flipH="1">
                <a:off x="272" y="2369"/>
                <a:ext cx="145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68">
                <a:extLst>
                  <a:ext uri="{FF2B5EF4-FFF2-40B4-BE49-F238E27FC236}">
                    <a16:creationId xmlns:a16="http://schemas.microsoft.com/office/drawing/2014/main" id="{FF3284FF-4AC1-47BB-AE0C-DED759CC073E}"/>
                  </a:ext>
                </a:extLst>
              </p:cNvPr>
              <p:cNvCxnSpPr>
                <a:cxnSpLocks noChangeShapeType="1"/>
                <a:stCxn id="41" idx="5"/>
                <a:endCxn id="40" idx="0"/>
              </p:cNvCxnSpPr>
              <p:nvPr/>
            </p:nvCxnSpPr>
            <p:spPr bwMode="auto">
              <a:xfrm>
                <a:off x="578" y="2369"/>
                <a:ext cx="147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Oval 69">
                <a:extLst>
                  <a:ext uri="{FF2B5EF4-FFF2-40B4-BE49-F238E27FC236}">
                    <a16:creationId xmlns:a16="http://schemas.microsoft.com/office/drawing/2014/main" id="{0652595F-BEA6-46C8-AD65-5ABDD552A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259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</a:t>
                </a:r>
              </a:p>
            </p:txBody>
          </p:sp>
          <p:sp>
            <p:nvSpPr>
              <p:cNvPr id="45" name="Oval 70">
                <a:extLst>
                  <a:ext uri="{FF2B5EF4-FFF2-40B4-BE49-F238E27FC236}">
                    <a16:creationId xmlns:a16="http://schemas.microsoft.com/office/drawing/2014/main" id="{98131DE2-00A4-4427-A0BB-D8CEA5B87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7</a:t>
                </a:r>
              </a:p>
            </p:txBody>
          </p:sp>
          <p:cxnSp>
            <p:nvCxnSpPr>
              <p:cNvPr id="46" name="AutoShape 71">
                <a:extLst>
                  <a:ext uri="{FF2B5EF4-FFF2-40B4-BE49-F238E27FC236}">
                    <a16:creationId xmlns:a16="http://schemas.microsoft.com/office/drawing/2014/main" id="{5B8F51EE-34E4-47D0-999A-589A5495FD91}"/>
                  </a:ext>
                </a:extLst>
              </p:cNvPr>
              <p:cNvCxnSpPr>
                <a:cxnSpLocks noChangeShapeType="1"/>
                <a:stCxn id="45" idx="3"/>
                <a:endCxn id="44" idx="0"/>
              </p:cNvCxnSpPr>
              <p:nvPr/>
            </p:nvCxnSpPr>
            <p:spPr bwMode="auto">
              <a:xfrm flipH="1">
                <a:off x="998" y="2369"/>
                <a:ext cx="145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Oval 72">
                <a:extLst>
                  <a:ext uri="{FF2B5EF4-FFF2-40B4-BE49-F238E27FC236}">
                    <a16:creationId xmlns:a16="http://schemas.microsoft.com/office/drawing/2014/main" id="{37BED158-C04D-4BA8-AD79-D412920E3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1737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14</a:t>
                </a:r>
              </a:p>
            </p:txBody>
          </p:sp>
          <p:cxnSp>
            <p:nvCxnSpPr>
              <p:cNvPr id="48" name="AutoShape 73">
                <a:extLst>
                  <a:ext uri="{FF2B5EF4-FFF2-40B4-BE49-F238E27FC236}">
                    <a16:creationId xmlns:a16="http://schemas.microsoft.com/office/drawing/2014/main" id="{37CD6C87-2CA5-4273-93C2-3A6D667BD43F}"/>
                  </a:ext>
                </a:extLst>
              </p:cNvPr>
              <p:cNvCxnSpPr>
                <a:cxnSpLocks noChangeShapeType="1"/>
                <a:stCxn id="41" idx="0"/>
                <a:endCxn id="47" idx="3"/>
              </p:cNvCxnSpPr>
              <p:nvPr/>
            </p:nvCxnSpPr>
            <p:spPr bwMode="auto">
              <a:xfrm flipV="1">
                <a:off x="498" y="1937"/>
                <a:ext cx="282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AutoShape 74">
                <a:extLst>
                  <a:ext uri="{FF2B5EF4-FFF2-40B4-BE49-F238E27FC236}">
                    <a16:creationId xmlns:a16="http://schemas.microsoft.com/office/drawing/2014/main" id="{D2C49B16-CBEC-4ECF-8723-7D57FAFF229C}"/>
                  </a:ext>
                </a:extLst>
              </p:cNvPr>
              <p:cNvCxnSpPr>
                <a:cxnSpLocks noChangeShapeType="1"/>
                <a:stCxn id="47" idx="5"/>
                <a:endCxn id="45" idx="0"/>
              </p:cNvCxnSpPr>
              <p:nvPr/>
            </p:nvCxnSpPr>
            <p:spPr bwMode="auto">
              <a:xfrm>
                <a:off x="941" y="1937"/>
                <a:ext cx="283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" name="Oval 75">
                <a:extLst>
                  <a:ext uri="{FF2B5EF4-FFF2-40B4-BE49-F238E27FC236}">
                    <a16:creationId xmlns:a16="http://schemas.microsoft.com/office/drawing/2014/main" id="{F0C85651-0AC8-4E39-AB2C-E924CC98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9</a:t>
                </a:r>
              </a:p>
            </p:txBody>
          </p:sp>
          <p:sp>
            <p:nvSpPr>
              <p:cNvPr id="51" name="Oval 76">
                <a:extLst>
                  <a:ext uri="{FF2B5EF4-FFF2-40B4-BE49-F238E27FC236}">
                    <a16:creationId xmlns:a16="http://schemas.microsoft.com/office/drawing/2014/main" id="{B7D42106-11A5-4777-A1B0-CB5DB97E4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3</a:t>
                </a:r>
              </a:p>
            </p:txBody>
          </p:sp>
          <p:sp>
            <p:nvSpPr>
              <p:cNvPr id="52" name="Oval 77">
                <a:extLst>
                  <a:ext uri="{FF2B5EF4-FFF2-40B4-BE49-F238E27FC236}">
                    <a16:creationId xmlns:a16="http://schemas.microsoft.com/office/drawing/2014/main" id="{3FD82B6C-0A85-48E1-80CA-F3E39FCF5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737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10</a:t>
                </a:r>
              </a:p>
            </p:txBody>
          </p:sp>
          <p:cxnSp>
            <p:nvCxnSpPr>
              <p:cNvPr id="53" name="AutoShape 78">
                <a:extLst>
                  <a:ext uri="{FF2B5EF4-FFF2-40B4-BE49-F238E27FC236}">
                    <a16:creationId xmlns:a16="http://schemas.microsoft.com/office/drawing/2014/main" id="{89B40C4F-B54D-4BCA-B9D1-1371C0CD5BC9}"/>
                  </a:ext>
                </a:extLst>
              </p:cNvPr>
              <p:cNvCxnSpPr>
                <a:cxnSpLocks noChangeShapeType="1"/>
                <a:stCxn id="50" idx="0"/>
                <a:endCxn id="52" idx="3"/>
              </p:cNvCxnSpPr>
              <p:nvPr/>
            </p:nvCxnSpPr>
            <p:spPr bwMode="auto">
              <a:xfrm flipV="1">
                <a:off x="1497" y="1937"/>
                <a:ext cx="282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79">
                <a:extLst>
                  <a:ext uri="{FF2B5EF4-FFF2-40B4-BE49-F238E27FC236}">
                    <a16:creationId xmlns:a16="http://schemas.microsoft.com/office/drawing/2014/main" id="{6CABCB02-D1CD-4ACF-9E03-80752D62AA8F}"/>
                  </a:ext>
                </a:extLst>
              </p:cNvPr>
              <p:cNvCxnSpPr>
                <a:cxnSpLocks noChangeShapeType="1"/>
                <a:stCxn id="52" idx="5"/>
                <a:endCxn id="51" idx="0"/>
              </p:cNvCxnSpPr>
              <p:nvPr/>
            </p:nvCxnSpPr>
            <p:spPr bwMode="auto">
              <a:xfrm>
                <a:off x="1940" y="1937"/>
                <a:ext cx="284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Oval 80">
                <a:extLst>
                  <a:ext uri="{FF2B5EF4-FFF2-40B4-BE49-F238E27FC236}">
                    <a16:creationId xmlns:a16="http://schemas.microsoft.com/office/drawing/2014/main" id="{FC87AD0B-D1F1-4B5B-874E-C80B1C332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34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16</a:t>
                </a:r>
              </a:p>
            </p:txBody>
          </p:sp>
          <p:cxnSp>
            <p:nvCxnSpPr>
              <p:cNvPr id="56" name="AutoShape 81">
                <a:extLst>
                  <a:ext uri="{FF2B5EF4-FFF2-40B4-BE49-F238E27FC236}">
                    <a16:creationId xmlns:a16="http://schemas.microsoft.com/office/drawing/2014/main" id="{D529306B-3B9B-494E-844E-2705134F4F02}"/>
                  </a:ext>
                </a:extLst>
              </p:cNvPr>
              <p:cNvCxnSpPr>
                <a:cxnSpLocks noChangeShapeType="1"/>
                <a:stCxn id="55" idx="3"/>
                <a:endCxn id="47" idx="0"/>
              </p:cNvCxnSpPr>
              <p:nvPr/>
            </p:nvCxnSpPr>
            <p:spPr bwMode="auto">
              <a:xfrm flipH="1">
                <a:off x="861" y="1543"/>
                <a:ext cx="419" cy="1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AutoShape 82">
                <a:extLst>
                  <a:ext uri="{FF2B5EF4-FFF2-40B4-BE49-F238E27FC236}">
                    <a16:creationId xmlns:a16="http://schemas.microsoft.com/office/drawing/2014/main" id="{BDAECB01-CFD6-4270-BE98-B9B543FFCBFF}"/>
                  </a:ext>
                </a:extLst>
              </p:cNvPr>
              <p:cNvCxnSpPr>
                <a:cxnSpLocks noChangeShapeType="1"/>
                <a:stCxn id="55" idx="5"/>
                <a:endCxn id="52" idx="0"/>
              </p:cNvCxnSpPr>
              <p:nvPr/>
            </p:nvCxnSpPr>
            <p:spPr bwMode="auto">
              <a:xfrm>
                <a:off x="1441" y="1543"/>
                <a:ext cx="419" cy="1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" name="Text Box 83">
                <a:extLst>
                  <a:ext uri="{FF2B5EF4-FFF2-40B4-BE49-F238E27FC236}">
                    <a16:creationId xmlns:a16="http://schemas.microsoft.com/office/drawing/2014/main" id="{A04F5312-7563-4CA5-9998-99CBE174A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122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</a:t>
                </a:r>
              </a:p>
            </p:txBody>
          </p:sp>
          <p:sp>
            <p:nvSpPr>
              <p:cNvPr id="59" name="Text Box 84">
                <a:extLst>
                  <a:ext uri="{FF2B5EF4-FFF2-40B4-BE49-F238E27FC236}">
                    <a16:creationId xmlns:a16="http://schemas.microsoft.com/office/drawing/2014/main" id="{FC4B4F3E-F1FD-4763-9216-A2E3434E02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" y="161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2</a:t>
                </a:r>
              </a:p>
            </p:txBody>
          </p:sp>
          <p:sp>
            <p:nvSpPr>
              <p:cNvPr id="60" name="Text Box 85">
                <a:extLst>
                  <a:ext uri="{FF2B5EF4-FFF2-40B4-BE49-F238E27FC236}">
                    <a16:creationId xmlns:a16="http://schemas.microsoft.com/office/drawing/2014/main" id="{3CFE57D0-8628-4CB7-95EF-87CE20DCB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3" y="161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3</a:t>
                </a:r>
              </a:p>
            </p:txBody>
          </p:sp>
          <p:sp>
            <p:nvSpPr>
              <p:cNvPr id="61" name="Text Box 86">
                <a:extLst>
                  <a:ext uri="{FF2B5EF4-FFF2-40B4-BE49-F238E27FC236}">
                    <a16:creationId xmlns:a16="http://schemas.microsoft.com/office/drawing/2014/main" id="{5E2A1D3A-28C4-476F-A95D-281118C813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4</a:t>
                </a:r>
              </a:p>
            </p:txBody>
          </p:sp>
          <p:sp>
            <p:nvSpPr>
              <p:cNvPr id="62" name="Text Box 87">
                <a:extLst>
                  <a:ext uri="{FF2B5EF4-FFF2-40B4-BE49-F238E27FC236}">
                    <a16:creationId xmlns:a16="http://schemas.microsoft.com/office/drawing/2014/main" id="{01CFB944-55BD-4841-89F1-E3A8313BF7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5</a:t>
                </a:r>
              </a:p>
            </p:txBody>
          </p:sp>
          <p:sp>
            <p:nvSpPr>
              <p:cNvPr id="63" name="Text Box 88">
                <a:extLst>
                  <a:ext uri="{FF2B5EF4-FFF2-40B4-BE49-F238E27FC236}">
                    <a16:creationId xmlns:a16="http://schemas.microsoft.com/office/drawing/2014/main" id="{EF1913A0-AAB2-462F-8A8C-BE5DF71B2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9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6</a:t>
                </a:r>
              </a:p>
            </p:txBody>
          </p:sp>
          <p:sp>
            <p:nvSpPr>
              <p:cNvPr id="64" name="Text Box 89">
                <a:extLst>
                  <a:ext uri="{FF2B5EF4-FFF2-40B4-BE49-F238E27FC236}">
                    <a16:creationId xmlns:a16="http://schemas.microsoft.com/office/drawing/2014/main" id="{9B0DF2E0-F445-45FA-9291-5DDBCF0BD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7</a:t>
                </a:r>
              </a:p>
            </p:txBody>
          </p:sp>
          <p:sp>
            <p:nvSpPr>
              <p:cNvPr id="65" name="Text Box 90">
                <a:extLst>
                  <a:ext uri="{FF2B5EF4-FFF2-40B4-BE49-F238E27FC236}">
                    <a16:creationId xmlns:a16="http://schemas.microsoft.com/office/drawing/2014/main" id="{919DF2DA-6966-47A9-88BF-23528F4AC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" y="249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8</a:t>
                </a:r>
              </a:p>
            </p:txBody>
          </p:sp>
          <p:sp>
            <p:nvSpPr>
              <p:cNvPr id="66" name="Text Box 91">
                <a:extLst>
                  <a:ext uri="{FF2B5EF4-FFF2-40B4-BE49-F238E27FC236}">
                    <a16:creationId xmlns:a16="http://schemas.microsoft.com/office/drawing/2014/main" id="{59135B4D-84D6-4522-BBAE-D09182B8E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" y="249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9</a:t>
                </a:r>
              </a:p>
            </p:txBody>
          </p:sp>
          <p:sp>
            <p:nvSpPr>
              <p:cNvPr id="67" name="Text Box 92">
                <a:extLst>
                  <a:ext uri="{FF2B5EF4-FFF2-40B4-BE49-F238E27FC236}">
                    <a16:creationId xmlns:a16="http://schemas.microsoft.com/office/drawing/2014/main" id="{F6AF8B86-20F2-40F2-8B6E-57750309D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" y="24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</p:grpSp>
        <p:sp>
          <p:nvSpPr>
            <p:cNvPr id="68" name="Text Box 124">
              <a:extLst>
                <a:ext uri="{FF2B5EF4-FFF2-40B4-BE49-F238E27FC236}">
                  <a16:creationId xmlns:a16="http://schemas.microsoft.com/office/drawing/2014/main" id="{FEFB49FE-DB9A-4055-A100-0F845793F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6566" y="3848894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0000"/>
                  </a:solidFill>
                </a:rPr>
                <a:t>i</a:t>
              </a:r>
            </a:p>
          </p:txBody>
        </p:sp>
        <p:sp>
          <p:nvSpPr>
            <p:cNvPr id="69" name="Text Box 127">
              <a:extLst>
                <a:ext uri="{FF2B5EF4-FFF2-40B4-BE49-F238E27FC236}">
                  <a16:creationId xmlns:a16="http://schemas.microsoft.com/office/drawing/2014/main" id="{45256422-C7C0-472A-9FB3-B81C0DEEE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8442" y="4929982"/>
              <a:ext cx="4937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(b)</a:t>
              </a:r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94CBA26A-81BA-4863-A113-B9D6ACCE8377}"/>
              </a:ext>
            </a:extLst>
          </p:cNvPr>
          <p:cNvGrpSpPr/>
          <p:nvPr/>
        </p:nvGrpSpPr>
        <p:grpSpPr>
          <a:xfrm>
            <a:off x="8126412" y="2609056"/>
            <a:ext cx="3889375" cy="2716212"/>
            <a:chOff x="8126412" y="2687637"/>
            <a:chExt cx="3889375" cy="2716212"/>
          </a:xfrm>
        </p:grpSpPr>
        <p:grpSp>
          <p:nvGrpSpPr>
            <p:cNvPr id="70" name="Group 93">
              <a:extLst>
                <a:ext uri="{FF2B5EF4-FFF2-40B4-BE49-F238E27FC236}">
                  <a16:creationId xmlns:a16="http://schemas.microsoft.com/office/drawing/2014/main" id="{AEFC1BCD-A19B-4286-9718-C0DC06A44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26412" y="2687637"/>
              <a:ext cx="3889375" cy="2535237"/>
              <a:chOff x="22" y="1222"/>
              <a:chExt cx="2450" cy="1597"/>
            </a:xfrm>
          </p:grpSpPr>
          <p:sp>
            <p:nvSpPr>
              <p:cNvPr id="71" name="Oval 94">
                <a:extLst>
                  <a:ext uri="{FF2B5EF4-FFF2-40B4-BE49-F238E27FC236}">
                    <a16:creationId xmlns:a16="http://schemas.microsoft.com/office/drawing/2014/main" id="{D3C2FCA4-F83D-40A8-8C73-5E39A23F4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59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2</a:t>
                </a:r>
              </a:p>
            </p:txBody>
          </p:sp>
          <p:sp>
            <p:nvSpPr>
              <p:cNvPr id="72" name="Oval 95">
                <a:extLst>
                  <a:ext uri="{FF2B5EF4-FFF2-40B4-BE49-F238E27FC236}">
                    <a16:creationId xmlns:a16="http://schemas.microsoft.com/office/drawing/2014/main" id="{A842EADB-C193-443C-9ED5-ED9AC79C0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9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4</a:t>
                </a:r>
              </a:p>
            </p:txBody>
          </p:sp>
          <p:sp>
            <p:nvSpPr>
              <p:cNvPr id="73" name="Oval 96">
                <a:extLst>
                  <a:ext uri="{FF2B5EF4-FFF2-40B4-BE49-F238E27FC236}">
                    <a16:creationId xmlns:a16="http://schemas.microsoft.com/office/drawing/2014/main" id="{BBC61DFE-47FA-41ED-9A17-BF93BD535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8</a:t>
                </a:r>
              </a:p>
            </p:txBody>
          </p:sp>
          <p:cxnSp>
            <p:nvCxnSpPr>
              <p:cNvPr id="74" name="AutoShape 97">
                <a:extLst>
                  <a:ext uri="{FF2B5EF4-FFF2-40B4-BE49-F238E27FC236}">
                    <a16:creationId xmlns:a16="http://schemas.microsoft.com/office/drawing/2014/main" id="{FA4EF4B7-A4E8-44F3-A94D-3127A380A679}"/>
                  </a:ext>
                </a:extLst>
              </p:cNvPr>
              <p:cNvCxnSpPr>
                <a:cxnSpLocks noChangeShapeType="1"/>
                <a:stCxn id="73" idx="3"/>
                <a:endCxn id="71" idx="0"/>
              </p:cNvCxnSpPr>
              <p:nvPr/>
            </p:nvCxnSpPr>
            <p:spPr bwMode="auto">
              <a:xfrm flipH="1">
                <a:off x="272" y="2369"/>
                <a:ext cx="145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AutoShape 98">
                <a:extLst>
                  <a:ext uri="{FF2B5EF4-FFF2-40B4-BE49-F238E27FC236}">
                    <a16:creationId xmlns:a16="http://schemas.microsoft.com/office/drawing/2014/main" id="{29BB9687-A19C-4D25-8AA4-502E049240A0}"/>
                  </a:ext>
                </a:extLst>
              </p:cNvPr>
              <p:cNvCxnSpPr>
                <a:cxnSpLocks noChangeShapeType="1"/>
                <a:stCxn id="73" idx="5"/>
                <a:endCxn id="72" idx="0"/>
              </p:cNvCxnSpPr>
              <p:nvPr/>
            </p:nvCxnSpPr>
            <p:spPr bwMode="auto">
              <a:xfrm>
                <a:off x="578" y="2369"/>
                <a:ext cx="147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6" name="Oval 99">
                <a:extLst>
                  <a:ext uri="{FF2B5EF4-FFF2-40B4-BE49-F238E27FC236}">
                    <a16:creationId xmlns:a16="http://schemas.microsoft.com/office/drawing/2014/main" id="{196FA876-6CE4-4BE0-8AB0-DD6F61DA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2592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</a:t>
                </a:r>
              </a:p>
            </p:txBody>
          </p:sp>
          <p:sp>
            <p:nvSpPr>
              <p:cNvPr id="77" name="Oval 100">
                <a:extLst>
                  <a:ext uri="{FF2B5EF4-FFF2-40B4-BE49-F238E27FC236}">
                    <a16:creationId xmlns:a16="http://schemas.microsoft.com/office/drawing/2014/main" id="{D5946A25-00E4-47A9-86A4-E6D3BB7BC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7</a:t>
                </a:r>
              </a:p>
            </p:txBody>
          </p:sp>
          <p:cxnSp>
            <p:nvCxnSpPr>
              <p:cNvPr id="78" name="AutoShape 101">
                <a:extLst>
                  <a:ext uri="{FF2B5EF4-FFF2-40B4-BE49-F238E27FC236}">
                    <a16:creationId xmlns:a16="http://schemas.microsoft.com/office/drawing/2014/main" id="{B24ED5D6-064B-44F5-AD8B-0A34AF5DB120}"/>
                  </a:ext>
                </a:extLst>
              </p:cNvPr>
              <p:cNvCxnSpPr>
                <a:cxnSpLocks noChangeShapeType="1"/>
                <a:stCxn id="77" idx="3"/>
                <a:endCxn id="76" idx="0"/>
              </p:cNvCxnSpPr>
              <p:nvPr/>
            </p:nvCxnSpPr>
            <p:spPr bwMode="auto">
              <a:xfrm flipH="1">
                <a:off x="998" y="2369"/>
                <a:ext cx="145" cy="21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9" name="Oval 102">
                <a:extLst>
                  <a:ext uri="{FF2B5EF4-FFF2-40B4-BE49-F238E27FC236}">
                    <a16:creationId xmlns:a16="http://schemas.microsoft.com/office/drawing/2014/main" id="{4C0F1C40-B36E-4AEB-8C25-7B46CE74E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1737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14</a:t>
                </a:r>
              </a:p>
            </p:txBody>
          </p:sp>
          <p:cxnSp>
            <p:nvCxnSpPr>
              <p:cNvPr id="80" name="AutoShape 103">
                <a:extLst>
                  <a:ext uri="{FF2B5EF4-FFF2-40B4-BE49-F238E27FC236}">
                    <a16:creationId xmlns:a16="http://schemas.microsoft.com/office/drawing/2014/main" id="{2B54EAE9-0A1B-420A-B23B-24D4D9711A60}"/>
                  </a:ext>
                </a:extLst>
              </p:cNvPr>
              <p:cNvCxnSpPr>
                <a:cxnSpLocks noChangeShapeType="1"/>
                <a:stCxn id="73" idx="0"/>
                <a:endCxn id="79" idx="3"/>
              </p:cNvCxnSpPr>
              <p:nvPr/>
            </p:nvCxnSpPr>
            <p:spPr bwMode="auto">
              <a:xfrm flipV="1">
                <a:off x="498" y="1937"/>
                <a:ext cx="282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104">
                <a:extLst>
                  <a:ext uri="{FF2B5EF4-FFF2-40B4-BE49-F238E27FC236}">
                    <a16:creationId xmlns:a16="http://schemas.microsoft.com/office/drawing/2014/main" id="{2B3269EC-0153-4B1C-B487-481A76946972}"/>
                  </a:ext>
                </a:extLst>
              </p:cNvPr>
              <p:cNvCxnSpPr>
                <a:cxnSpLocks noChangeShapeType="1"/>
                <a:stCxn id="79" idx="5"/>
                <a:endCxn id="77" idx="0"/>
              </p:cNvCxnSpPr>
              <p:nvPr/>
            </p:nvCxnSpPr>
            <p:spPr bwMode="auto">
              <a:xfrm>
                <a:off x="941" y="1937"/>
                <a:ext cx="283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" name="Oval 105">
                <a:extLst>
                  <a:ext uri="{FF2B5EF4-FFF2-40B4-BE49-F238E27FC236}">
                    <a16:creationId xmlns:a16="http://schemas.microsoft.com/office/drawing/2014/main" id="{7E729BB3-28FF-4EB4-9E9F-4198D2711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9</a:t>
                </a:r>
              </a:p>
            </p:txBody>
          </p:sp>
          <p:sp>
            <p:nvSpPr>
              <p:cNvPr id="83" name="Oval 106">
                <a:extLst>
                  <a:ext uri="{FF2B5EF4-FFF2-40B4-BE49-F238E27FC236}">
                    <a16:creationId xmlns:a16="http://schemas.microsoft.com/office/drawing/2014/main" id="{B9623059-243E-4A15-86DA-8BA820289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216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3</a:t>
                </a:r>
              </a:p>
            </p:txBody>
          </p:sp>
          <p:sp>
            <p:nvSpPr>
              <p:cNvPr id="84" name="Oval 107">
                <a:extLst>
                  <a:ext uri="{FF2B5EF4-FFF2-40B4-BE49-F238E27FC236}">
                    <a16:creationId xmlns:a16="http://schemas.microsoft.com/office/drawing/2014/main" id="{358DD0DB-0916-422B-B7A6-3531E6FF9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737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10</a:t>
                </a:r>
              </a:p>
            </p:txBody>
          </p:sp>
          <p:cxnSp>
            <p:nvCxnSpPr>
              <p:cNvPr id="85" name="AutoShape 108">
                <a:extLst>
                  <a:ext uri="{FF2B5EF4-FFF2-40B4-BE49-F238E27FC236}">
                    <a16:creationId xmlns:a16="http://schemas.microsoft.com/office/drawing/2014/main" id="{31915776-CA45-4A3F-B0FF-F22A9E53D325}"/>
                  </a:ext>
                </a:extLst>
              </p:cNvPr>
              <p:cNvCxnSpPr>
                <a:cxnSpLocks noChangeShapeType="1"/>
                <a:stCxn id="82" idx="0"/>
                <a:endCxn id="84" idx="3"/>
              </p:cNvCxnSpPr>
              <p:nvPr/>
            </p:nvCxnSpPr>
            <p:spPr bwMode="auto">
              <a:xfrm flipV="1">
                <a:off x="1497" y="1937"/>
                <a:ext cx="282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AutoShape 109">
                <a:extLst>
                  <a:ext uri="{FF2B5EF4-FFF2-40B4-BE49-F238E27FC236}">
                    <a16:creationId xmlns:a16="http://schemas.microsoft.com/office/drawing/2014/main" id="{108D5BCD-CF12-4FBC-83E5-2FDF220C6012}"/>
                  </a:ext>
                </a:extLst>
              </p:cNvPr>
              <p:cNvCxnSpPr>
                <a:cxnSpLocks noChangeShapeType="1"/>
                <a:stCxn id="84" idx="5"/>
                <a:endCxn id="83" idx="0"/>
              </p:cNvCxnSpPr>
              <p:nvPr/>
            </p:nvCxnSpPr>
            <p:spPr bwMode="auto">
              <a:xfrm>
                <a:off x="1940" y="1937"/>
                <a:ext cx="284" cy="22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" name="Oval 110">
                <a:extLst>
                  <a:ext uri="{FF2B5EF4-FFF2-40B4-BE49-F238E27FC236}">
                    <a16:creationId xmlns:a16="http://schemas.microsoft.com/office/drawing/2014/main" id="{292682CB-591F-4AD8-A689-750D44CDE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34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16</a:t>
                </a:r>
              </a:p>
            </p:txBody>
          </p:sp>
          <p:cxnSp>
            <p:nvCxnSpPr>
              <p:cNvPr id="88" name="AutoShape 111">
                <a:extLst>
                  <a:ext uri="{FF2B5EF4-FFF2-40B4-BE49-F238E27FC236}">
                    <a16:creationId xmlns:a16="http://schemas.microsoft.com/office/drawing/2014/main" id="{88490FA3-B211-4019-8398-8653F9910BE1}"/>
                  </a:ext>
                </a:extLst>
              </p:cNvPr>
              <p:cNvCxnSpPr>
                <a:cxnSpLocks noChangeShapeType="1"/>
                <a:stCxn id="87" idx="3"/>
                <a:endCxn id="79" idx="0"/>
              </p:cNvCxnSpPr>
              <p:nvPr/>
            </p:nvCxnSpPr>
            <p:spPr bwMode="auto">
              <a:xfrm flipH="1">
                <a:off x="861" y="1543"/>
                <a:ext cx="419" cy="1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AutoShape 112">
                <a:extLst>
                  <a:ext uri="{FF2B5EF4-FFF2-40B4-BE49-F238E27FC236}">
                    <a16:creationId xmlns:a16="http://schemas.microsoft.com/office/drawing/2014/main" id="{4F9EECF9-4A0D-419C-A165-62B628028266}"/>
                  </a:ext>
                </a:extLst>
              </p:cNvPr>
              <p:cNvCxnSpPr>
                <a:cxnSpLocks noChangeShapeType="1"/>
                <a:stCxn id="87" idx="5"/>
                <a:endCxn id="84" idx="0"/>
              </p:cNvCxnSpPr>
              <p:nvPr/>
            </p:nvCxnSpPr>
            <p:spPr bwMode="auto">
              <a:xfrm>
                <a:off x="1441" y="1543"/>
                <a:ext cx="419" cy="18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Text Box 113">
                <a:extLst>
                  <a:ext uri="{FF2B5EF4-FFF2-40B4-BE49-F238E27FC236}">
                    <a16:creationId xmlns:a16="http://schemas.microsoft.com/office/drawing/2014/main" id="{2EFB5661-4787-4B28-A492-FEEBA77576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122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</a:t>
                </a:r>
              </a:p>
            </p:txBody>
          </p:sp>
          <p:sp>
            <p:nvSpPr>
              <p:cNvPr id="91" name="Text Box 114">
                <a:extLst>
                  <a:ext uri="{FF2B5EF4-FFF2-40B4-BE49-F238E27FC236}">
                    <a16:creationId xmlns:a16="http://schemas.microsoft.com/office/drawing/2014/main" id="{31D5067B-1B8A-46B6-8091-8ACB2DF58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" y="161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2</a:t>
                </a:r>
              </a:p>
            </p:txBody>
          </p:sp>
          <p:sp>
            <p:nvSpPr>
              <p:cNvPr id="92" name="Text Box 115">
                <a:extLst>
                  <a:ext uri="{FF2B5EF4-FFF2-40B4-BE49-F238E27FC236}">
                    <a16:creationId xmlns:a16="http://schemas.microsoft.com/office/drawing/2014/main" id="{94EBAA7F-A2A3-4331-9179-A23ADBBB6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3" y="161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3</a:t>
                </a:r>
              </a:p>
            </p:txBody>
          </p:sp>
          <p:sp>
            <p:nvSpPr>
              <p:cNvPr id="93" name="Text Box 116">
                <a:extLst>
                  <a:ext uri="{FF2B5EF4-FFF2-40B4-BE49-F238E27FC236}">
                    <a16:creationId xmlns:a16="http://schemas.microsoft.com/office/drawing/2014/main" id="{C42B47F2-BCD6-4FA9-B427-BD8FCB6FC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4</a:t>
                </a:r>
              </a:p>
            </p:txBody>
          </p:sp>
          <p:sp>
            <p:nvSpPr>
              <p:cNvPr id="94" name="Text Box 117">
                <a:extLst>
                  <a:ext uri="{FF2B5EF4-FFF2-40B4-BE49-F238E27FC236}">
                    <a16:creationId xmlns:a16="http://schemas.microsoft.com/office/drawing/2014/main" id="{4367F07F-CF23-4C9D-B59F-6788290F5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5</a:t>
                </a:r>
              </a:p>
            </p:txBody>
          </p:sp>
          <p:sp>
            <p:nvSpPr>
              <p:cNvPr id="95" name="Text Box 118">
                <a:extLst>
                  <a:ext uri="{FF2B5EF4-FFF2-40B4-BE49-F238E27FC236}">
                    <a16:creationId xmlns:a16="http://schemas.microsoft.com/office/drawing/2014/main" id="{729C7DB9-575D-4451-82FC-8509D3513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9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6</a:t>
                </a:r>
              </a:p>
            </p:txBody>
          </p:sp>
          <p:sp>
            <p:nvSpPr>
              <p:cNvPr id="96" name="Text Box 119">
                <a:extLst>
                  <a:ext uri="{FF2B5EF4-FFF2-40B4-BE49-F238E27FC236}">
                    <a16:creationId xmlns:a16="http://schemas.microsoft.com/office/drawing/2014/main" id="{E23BD345-B41C-45D2-B7B7-7AB8869F6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20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7</a:t>
                </a:r>
              </a:p>
            </p:txBody>
          </p:sp>
          <p:sp>
            <p:nvSpPr>
              <p:cNvPr id="97" name="Text Box 120">
                <a:extLst>
                  <a:ext uri="{FF2B5EF4-FFF2-40B4-BE49-F238E27FC236}">
                    <a16:creationId xmlns:a16="http://schemas.microsoft.com/office/drawing/2014/main" id="{CBFCC959-17A3-4D62-8D7E-5EA0C88DA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" y="249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8</a:t>
                </a:r>
              </a:p>
            </p:txBody>
          </p:sp>
          <p:sp>
            <p:nvSpPr>
              <p:cNvPr id="98" name="Text Box 121">
                <a:extLst>
                  <a:ext uri="{FF2B5EF4-FFF2-40B4-BE49-F238E27FC236}">
                    <a16:creationId xmlns:a16="http://schemas.microsoft.com/office/drawing/2014/main" id="{8B824E86-2FE9-4911-B032-E6215CB61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" y="249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9</a:t>
                </a:r>
              </a:p>
            </p:txBody>
          </p:sp>
          <p:sp>
            <p:nvSpPr>
              <p:cNvPr id="99" name="Text Box 122">
                <a:extLst>
                  <a:ext uri="{FF2B5EF4-FFF2-40B4-BE49-F238E27FC236}">
                    <a16:creationId xmlns:a16="http://schemas.microsoft.com/office/drawing/2014/main" id="{0495F2EE-046C-45E9-84A3-BEB56D2FD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" y="2493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</p:grpSp>
        <p:sp>
          <p:nvSpPr>
            <p:cNvPr id="100" name="Text Box 125">
              <a:extLst>
                <a:ext uri="{FF2B5EF4-FFF2-40B4-BE49-F238E27FC236}">
                  <a16:creationId xmlns:a16="http://schemas.microsoft.com/office/drawing/2014/main" id="{B1076F7A-38C7-4B40-AA00-F96DE026B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936" y="4549773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0000"/>
                  </a:solidFill>
                </a:rPr>
                <a:t>i</a:t>
              </a:r>
            </a:p>
          </p:txBody>
        </p:sp>
        <p:sp>
          <p:nvSpPr>
            <p:cNvPr id="101" name="Text Box 128">
              <a:extLst>
                <a:ext uri="{FF2B5EF4-FFF2-40B4-BE49-F238E27FC236}">
                  <a16:creationId xmlns:a16="http://schemas.microsoft.com/office/drawing/2014/main" id="{C667F046-A577-413C-A88C-7D35338E4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3475" y="5006974"/>
              <a:ext cx="4651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91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Analysis of MAX-HEAPIFY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91CA068-4725-4DCE-9594-C1A3CFF9BB34}"/>
              </a:ext>
            </a:extLst>
          </p:cNvPr>
          <p:cNvGrpSpPr/>
          <p:nvPr/>
        </p:nvGrpSpPr>
        <p:grpSpPr>
          <a:xfrm>
            <a:off x="2877944" y="1898114"/>
            <a:ext cx="5560946" cy="4488218"/>
            <a:chOff x="3091821" y="1165962"/>
            <a:chExt cx="5560946" cy="4488218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13D57DE9-75E4-4133-A624-0335337572DE}"/>
                </a:ext>
              </a:extLst>
            </p:cNvPr>
            <p:cNvSpPr/>
            <p:nvPr/>
          </p:nvSpPr>
          <p:spPr>
            <a:xfrm>
              <a:off x="3556932" y="2340529"/>
              <a:ext cx="1954635" cy="266769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3449B1E1-82C7-40B7-8554-6A1CB050F986}"/>
                </a:ext>
              </a:extLst>
            </p:cNvPr>
            <p:cNvSpPr/>
            <p:nvPr/>
          </p:nvSpPr>
          <p:spPr>
            <a:xfrm>
              <a:off x="6096000" y="2340530"/>
              <a:ext cx="1954635" cy="23740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82B17B4-37D0-4FB6-A299-E446D67A53EF}"/>
                </a:ext>
              </a:extLst>
            </p:cNvPr>
            <p:cNvCxnSpPr/>
            <p:nvPr/>
          </p:nvCxnSpPr>
          <p:spPr>
            <a:xfrm>
              <a:off x="3645016" y="4714613"/>
              <a:ext cx="177846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71954297-DF00-4E9C-A2B3-B67D4C977A05}"/>
                    </a:ext>
                  </a:extLst>
                </p:cNvPr>
                <p:cNvSpPr txBox="1"/>
                <p:nvPr/>
              </p:nvSpPr>
              <p:spPr>
                <a:xfrm>
                  <a:off x="4406009" y="4739536"/>
                  <a:ext cx="256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36A37675-96E4-47F2-BFDF-B263B4872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009" y="4739536"/>
                  <a:ext cx="25648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810" t="-2174" r="-23810" b="-10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A9D13B9-3A9F-49E5-A97B-CC94B25F0D54}"/>
                    </a:ext>
                  </a:extLst>
                </p:cNvPr>
                <p:cNvSpPr txBox="1"/>
                <p:nvPr/>
              </p:nvSpPr>
              <p:spPr>
                <a:xfrm>
                  <a:off x="3956077" y="4014437"/>
                  <a:ext cx="128836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en-US" altLang="zh-TW" b="0" dirty="0"/>
                    <a:t># of nodes=</a:t>
                  </a:r>
                  <a:br>
                    <a:rPr lang="en-US" altLang="zh-TW" b="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93D5B58D-8DAA-41EF-9EDE-70EDB7467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077" y="4014437"/>
                  <a:ext cx="1288366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0900" t="-14286" r="-4739" b="-439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75CC3B70-6E2E-4FBE-87EF-5686E73896F9}"/>
                    </a:ext>
                  </a:extLst>
                </p:cNvPr>
                <p:cNvSpPr txBox="1"/>
                <p:nvPr/>
              </p:nvSpPr>
              <p:spPr>
                <a:xfrm>
                  <a:off x="6736333" y="3862591"/>
                  <a:ext cx="673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A16120FC-0D14-42CD-888A-C61F1E7F7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333" y="3862591"/>
                  <a:ext cx="67396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604" r="-7207" b="-869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C7CA121E-6C63-4B37-AF56-D99B9D77D786}"/>
                </a:ext>
              </a:extLst>
            </p:cNvPr>
            <p:cNvSpPr/>
            <p:nvPr/>
          </p:nvSpPr>
          <p:spPr>
            <a:xfrm>
              <a:off x="5587068" y="1203820"/>
              <a:ext cx="285226" cy="2936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8CD9ABD-0470-4CF3-98D0-6868566A2F20}"/>
                </a:ext>
              </a:extLst>
            </p:cNvPr>
            <p:cNvCxnSpPr>
              <a:stCxn id="13" idx="4"/>
              <a:endCxn id="7" idx="0"/>
            </p:cNvCxnSpPr>
            <p:nvPr/>
          </p:nvCxnSpPr>
          <p:spPr>
            <a:xfrm flipH="1">
              <a:off x="4534250" y="1497435"/>
              <a:ext cx="1195431" cy="843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DB06E11-429D-494B-8796-9E0E7B79E682}"/>
                </a:ext>
              </a:extLst>
            </p:cNvPr>
            <p:cNvCxnSpPr>
              <a:stCxn id="13" idx="4"/>
              <a:endCxn id="8" idx="0"/>
            </p:cNvCxnSpPr>
            <p:nvPr/>
          </p:nvCxnSpPr>
          <p:spPr>
            <a:xfrm>
              <a:off x="5729681" y="1497435"/>
              <a:ext cx="1343637" cy="843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C9A9B7F-9857-48C5-A79C-6BB5F461B20E}"/>
                </a:ext>
              </a:extLst>
            </p:cNvPr>
            <p:cNvSpPr txBox="1"/>
            <p:nvPr/>
          </p:nvSpPr>
          <p:spPr>
            <a:xfrm>
              <a:off x="5890594" y="116596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root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5E89AC0-92C3-4BF3-9909-65B7F0FAEAC8}"/>
                    </a:ext>
                  </a:extLst>
                </p:cNvPr>
                <p:cNvSpPr txBox="1"/>
                <p:nvPr/>
              </p:nvSpPr>
              <p:spPr>
                <a:xfrm>
                  <a:off x="3091821" y="5284848"/>
                  <a:ext cx="5560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The children’s subtrees each have size at most </a:t>
                  </a:r>
                  <a14:m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/3</m:t>
                      </m:r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5CE0EB94-351A-4549-8C2C-CA19B222A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821" y="5284848"/>
                  <a:ext cx="556094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76" t="-10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68395010-51BA-4187-87E6-543C4272A01F}"/>
              </a:ext>
            </a:extLst>
          </p:cNvPr>
          <p:cNvSpPr/>
          <p:nvPr/>
        </p:nvSpPr>
        <p:spPr>
          <a:xfrm>
            <a:off x="3259164" y="1755508"/>
            <a:ext cx="4697835" cy="4102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4093328-C4DE-4617-847C-82253D21AC96}"/>
                  </a:ext>
                </a:extLst>
              </p:cNvPr>
              <p:cNvSpPr txBox="1"/>
              <p:nvPr/>
            </p:nvSpPr>
            <p:spPr>
              <a:xfrm>
                <a:off x="5371794" y="3046268"/>
                <a:ext cx="12785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/3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4093328-C4DE-4617-847C-82253D21A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94" y="3046268"/>
                <a:ext cx="127853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A37D1BA9-7001-4C68-9960-BAEDB7A557FC}"/>
              </a:ext>
            </a:extLst>
          </p:cNvPr>
          <p:cNvSpPr/>
          <p:nvPr/>
        </p:nvSpPr>
        <p:spPr>
          <a:xfrm>
            <a:off x="3268951" y="2994806"/>
            <a:ext cx="2104240" cy="28630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5AD7096-01A9-423B-B0E8-8E54C09E2C53}"/>
                  </a:ext>
                </a:extLst>
              </p:cNvPr>
              <p:cNvSpPr txBox="1"/>
              <p:nvPr/>
            </p:nvSpPr>
            <p:spPr>
              <a:xfrm>
                <a:off x="7956999" y="1650429"/>
                <a:ext cx="582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5AD7096-01A9-423B-B0E8-8E54C09E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99" y="1650429"/>
                <a:ext cx="5822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01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By case 2 of the master theorem, the solution to this recurrence is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Case 2: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Θ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TW" sz="2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TW" sz="2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r>
                          <m:rPr>
                            <m:sty m:val="p"/>
                          </m:rPr>
                          <a:rPr kumimoji="0" lang="en-US" altLang="zh-TW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Analysis of MAX-HEAPIFY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285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Correctness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Heap is almost-complete binary tree, hence must process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levels, with constant work at each level (comparing 3 items and maybe swapping 2).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 r="-1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Analysis of MAX-HEAPIFY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43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4345" y="292540"/>
            <a:ext cx="10688813" cy="3994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 following procedure, given an unordered array, will produce a max-heap.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dirty="0">
              <a:solidFill>
                <a:prstClr val="black"/>
              </a:solidFill>
              <a:latin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dirty="0">
              <a:solidFill>
                <a:prstClr val="black"/>
              </a:solidFill>
              <a:latin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dirty="0">
              <a:solidFill>
                <a:prstClr val="black"/>
              </a:solidFill>
              <a:latin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With the array representation for storing an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-element heap, the leaves are the nodes indexed by ⌊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/2⌋+1,⌊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/2⌋+2,…,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Assume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𝐴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[⌊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/2⌋+1] is not a leaf, then LEFT(⌊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/2⌋+1)≤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b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</a:b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LEFT(⌊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/2⌋+1)=2(⌊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/2⌋+1)&gt;2(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/2−1+1)=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→←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E5685C-9B55-4295-9658-F0428F16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0" y="1269403"/>
            <a:ext cx="10763075" cy="15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4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Building a max-heap from the following unsorted array results in the first heap example.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starts off as 5.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MAX-HEAPIFY is applied to subtrees rooted at nodes (in order): 16, 2, 3, 1, 4.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6" name="Group 162">
            <a:extLst>
              <a:ext uri="{FF2B5EF4-FFF2-40B4-BE49-F238E27FC236}">
                <a16:creationId xmlns:a16="http://schemas.microsoft.com/office/drawing/2014/main" id="{6655CE0F-408C-4CC9-8796-A841E194B369}"/>
              </a:ext>
            </a:extLst>
          </p:cNvPr>
          <p:cNvGraphicFramePr>
            <a:graphicFrameLocks noGrp="1"/>
          </p:cNvGraphicFramePr>
          <p:nvPr/>
        </p:nvGraphicFramePr>
        <p:xfrm>
          <a:off x="2857762" y="4230192"/>
          <a:ext cx="6096000" cy="717550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12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Like merge sort, but unlike insertion sort, heapsort’s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Like insertion sort, but unlike merge sort, heapsort sorts in place.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439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800313"/>
            <a:ext cx="10688813" cy="499609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graphicFrame>
        <p:nvGraphicFramePr>
          <p:cNvPr id="4" name="Group 162">
            <a:extLst>
              <a:ext uri="{FF2B5EF4-FFF2-40B4-BE49-F238E27FC236}">
                <a16:creationId xmlns:a16="http://schemas.microsoft.com/office/drawing/2014/main" id="{92629AA5-F3FD-42C6-B28D-926E45826786}"/>
              </a:ext>
            </a:extLst>
          </p:cNvPr>
          <p:cNvGraphicFramePr>
            <a:graphicFrameLocks noGrp="1"/>
          </p:cNvGraphicFramePr>
          <p:nvPr/>
        </p:nvGraphicFramePr>
        <p:xfrm>
          <a:off x="2779290" y="180013"/>
          <a:ext cx="6096000" cy="717550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12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12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91C27465-DDA1-4EC9-9425-C249F1F7E11B}"/>
              </a:ext>
            </a:extLst>
          </p:cNvPr>
          <p:cNvGrpSpPr/>
          <p:nvPr/>
        </p:nvGrpSpPr>
        <p:grpSpPr>
          <a:xfrm>
            <a:off x="1265211" y="1155375"/>
            <a:ext cx="3889375" cy="2305050"/>
            <a:chOff x="1265211" y="1155375"/>
            <a:chExt cx="3889375" cy="2305050"/>
          </a:xfrm>
        </p:grpSpPr>
        <p:grpSp>
          <p:nvGrpSpPr>
            <p:cNvPr id="7" name="Group 65">
              <a:extLst>
                <a:ext uri="{FF2B5EF4-FFF2-40B4-BE49-F238E27FC236}">
                  <a16:creationId xmlns:a16="http://schemas.microsoft.com/office/drawing/2014/main" id="{7E7E388F-9A87-4335-9B0F-3B8BF19440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5211" y="1155375"/>
              <a:ext cx="3889375" cy="2305050"/>
              <a:chOff x="295" y="2704"/>
              <a:chExt cx="2450" cy="1452"/>
            </a:xfrm>
          </p:grpSpPr>
          <p:sp>
            <p:nvSpPr>
              <p:cNvPr id="9" name="Oval 5">
                <a:extLst>
                  <a:ext uri="{FF2B5EF4-FFF2-40B4-BE49-F238E27FC236}">
                    <a16:creationId xmlns:a16="http://schemas.microsoft.com/office/drawing/2014/main" id="{AC0FFF1C-0FC7-4221-AD98-A654BC12F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14</a:t>
                </a:r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4E2DAD41-1B0B-4DA7-A58C-1AFE8A12B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8</a:t>
                </a:r>
              </a:p>
            </p:txBody>
          </p:sp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86C51D7B-508B-48C4-90B3-8155E6EF1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2</a:t>
                </a:r>
              </a:p>
            </p:txBody>
          </p:sp>
          <p:cxnSp>
            <p:nvCxnSpPr>
              <p:cNvPr id="12" name="AutoShape 8">
                <a:extLst>
                  <a:ext uri="{FF2B5EF4-FFF2-40B4-BE49-F238E27FC236}">
                    <a16:creationId xmlns:a16="http://schemas.microsoft.com/office/drawing/2014/main" id="{626B7E86-C1CA-45A5-9366-A0AE389F2696}"/>
                  </a:ext>
                </a:extLst>
              </p:cNvPr>
              <p:cNvCxnSpPr>
                <a:cxnSpLocks noChangeShapeType="1"/>
                <a:stCxn id="11" idx="3"/>
                <a:endCxn id="9" idx="0"/>
              </p:cNvCxnSpPr>
              <p:nvPr/>
            </p:nvCxnSpPr>
            <p:spPr bwMode="auto">
              <a:xfrm flipH="1">
                <a:off x="545" y="3761"/>
                <a:ext cx="145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AutoShape 9">
                <a:extLst>
                  <a:ext uri="{FF2B5EF4-FFF2-40B4-BE49-F238E27FC236}">
                    <a16:creationId xmlns:a16="http://schemas.microsoft.com/office/drawing/2014/main" id="{060B05D0-AEB7-4653-BCD2-B8462C257AA5}"/>
                  </a:ext>
                </a:extLst>
              </p:cNvPr>
              <p:cNvCxnSpPr>
                <a:cxnSpLocks noChangeShapeType="1"/>
                <a:stCxn id="11" idx="5"/>
                <a:endCxn id="10" idx="0"/>
              </p:cNvCxnSpPr>
              <p:nvPr/>
            </p:nvCxnSpPr>
            <p:spPr bwMode="auto">
              <a:xfrm>
                <a:off x="851" y="3761"/>
                <a:ext cx="147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Oval 10">
                <a:extLst>
                  <a:ext uri="{FF2B5EF4-FFF2-40B4-BE49-F238E27FC236}">
                    <a16:creationId xmlns:a16="http://schemas.microsoft.com/office/drawing/2014/main" id="{DEE9C0E1-0729-4DD0-8674-4D3AC51DB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7</a:t>
                </a:r>
              </a:p>
            </p:txBody>
          </p:sp>
          <p:sp>
            <p:nvSpPr>
              <p:cNvPr id="15" name="Oval 11">
                <a:extLst>
                  <a:ext uri="{FF2B5EF4-FFF2-40B4-BE49-F238E27FC236}">
                    <a16:creationId xmlns:a16="http://schemas.microsoft.com/office/drawing/2014/main" id="{F88B9E00-70FF-430F-AFC7-40B7FF3DB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 dirty="0"/>
                  <a:t>16</a:t>
                </a:r>
              </a:p>
            </p:txBody>
          </p:sp>
          <p:cxnSp>
            <p:nvCxnSpPr>
              <p:cNvPr id="16" name="AutoShape 12">
                <a:extLst>
                  <a:ext uri="{FF2B5EF4-FFF2-40B4-BE49-F238E27FC236}">
                    <a16:creationId xmlns:a16="http://schemas.microsoft.com/office/drawing/2014/main" id="{8394DFD2-E5EA-4C03-A9AE-16D02AC7D510}"/>
                  </a:ext>
                </a:extLst>
              </p:cNvPr>
              <p:cNvCxnSpPr>
                <a:cxnSpLocks noChangeShapeType="1"/>
                <a:stCxn id="15" idx="3"/>
                <a:endCxn id="14" idx="0"/>
              </p:cNvCxnSpPr>
              <p:nvPr/>
            </p:nvCxnSpPr>
            <p:spPr bwMode="auto">
              <a:xfrm flipH="1">
                <a:off x="1271" y="3761"/>
                <a:ext cx="145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7A276B06-9DB3-426F-85A6-9BB01D504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317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</a:t>
                </a:r>
              </a:p>
            </p:txBody>
          </p:sp>
          <p:cxnSp>
            <p:nvCxnSpPr>
              <p:cNvPr id="18" name="AutoShape 14">
                <a:extLst>
                  <a:ext uri="{FF2B5EF4-FFF2-40B4-BE49-F238E27FC236}">
                    <a16:creationId xmlns:a16="http://schemas.microsoft.com/office/drawing/2014/main" id="{640D1E62-239E-41D9-A60E-E392B0DA33F2}"/>
                  </a:ext>
                </a:extLst>
              </p:cNvPr>
              <p:cNvCxnSpPr>
                <a:cxnSpLocks noChangeShapeType="1"/>
                <a:stCxn id="11" idx="0"/>
                <a:endCxn id="17" idx="3"/>
              </p:cNvCxnSpPr>
              <p:nvPr/>
            </p:nvCxnSpPr>
            <p:spPr bwMode="auto">
              <a:xfrm flipV="1">
                <a:off x="771" y="3374"/>
                <a:ext cx="282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5">
                <a:extLst>
                  <a:ext uri="{FF2B5EF4-FFF2-40B4-BE49-F238E27FC236}">
                    <a16:creationId xmlns:a16="http://schemas.microsoft.com/office/drawing/2014/main" id="{B6BD2D79-ED38-4C8B-A788-708EDC4247C6}"/>
                  </a:ext>
                </a:extLst>
              </p:cNvPr>
              <p:cNvCxnSpPr>
                <a:cxnSpLocks noChangeShapeType="1"/>
                <a:stCxn id="17" idx="5"/>
                <a:endCxn id="15" idx="0"/>
              </p:cNvCxnSpPr>
              <p:nvPr/>
            </p:nvCxnSpPr>
            <p:spPr bwMode="auto">
              <a:xfrm>
                <a:off x="1214" y="3374"/>
                <a:ext cx="283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Oval 16">
                <a:extLst>
                  <a:ext uri="{FF2B5EF4-FFF2-40B4-BE49-F238E27FC236}">
                    <a16:creationId xmlns:a16="http://schemas.microsoft.com/office/drawing/2014/main" id="{73D74BCF-5154-4A98-AFCC-110188D5A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9</a:t>
                </a:r>
              </a:p>
            </p:txBody>
          </p:sp>
          <p:sp>
            <p:nvSpPr>
              <p:cNvPr id="21" name="Oval 17">
                <a:extLst>
                  <a:ext uri="{FF2B5EF4-FFF2-40B4-BE49-F238E27FC236}">
                    <a16:creationId xmlns:a16="http://schemas.microsoft.com/office/drawing/2014/main" id="{DFB55BE0-C7CF-49FE-9390-CD17D80A6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10</a:t>
                </a:r>
              </a:p>
            </p:txBody>
          </p:sp>
          <p:sp>
            <p:nvSpPr>
              <p:cNvPr id="22" name="Oval 18">
                <a:extLst>
                  <a:ext uri="{FF2B5EF4-FFF2-40B4-BE49-F238E27FC236}">
                    <a16:creationId xmlns:a16="http://schemas.microsoft.com/office/drawing/2014/main" id="{D882A9C6-35D1-4029-88AB-AEF3919A2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317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 dirty="0"/>
                  <a:t>3</a:t>
                </a:r>
              </a:p>
            </p:txBody>
          </p:sp>
          <p:cxnSp>
            <p:nvCxnSpPr>
              <p:cNvPr id="23" name="AutoShape 19">
                <a:extLst>
                  <a:ext uri="{FF2B5EF4-FFF2-40B4-BE49-F238E27FC236}">
                    <a16:creationId xmlns:a16="http://schemas.microsoft.com/office/drawing/2014/main" id="{D40F6AC5-0560-4ADD-A39A-DAF08CA09082}"/>
                  </a:ext>
                </a:extLst>
              </p:cNvPr>
              <p:cNvCxnSpPr>
                <a:cxnSpLocks noChangeShapeType="1"/>
                <a:stCxn id="20" idx="0"/>
                <a:endCxn id="22" idx="3"/>
              </p:cNvCxnSpPr>
              <p:nvPr/>
            </p:nvCxnSpPr>
            <p:spPr bwMode="auto">
              <a:xfrm flipV="1">
                <a:off x="1770" y="3374"/>
                <a:ext cx="282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20">
                <a:extLst>
                  <a:ext uri="{FF2B5EF4-FFF2-40B4-BE49-F238E27FC236}">
                    <a16:creationId xmlns:a16="http://schemas.microsoft.com/office/drawing/2014/main" id="{21714DC3-2891-459A-80A9-7260A80CB656}"/>
                  </a:ext>
                </a:extLst>
              </p:cNvPr>
              <p:cNvCxnSpPr>
                <a:cxnSpLocks noChangeShapeType="1"/>
                <a:stCxn id="22" idx="5"/>
                <a:endCxn id="21" idx="0"/>
              </p:cNvCxnSpPr>
              <p:nvPr/>
            </p:nvCxnSpPr>
            <p:spPr bwMode="auto">
              <a:xfrm>
                <a:off x="2213" y="3374"/>
                <a:ext cx="284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Oval 21">
                <a:extLst>
                  <a:ext uri="{FF2B5EF4-FFF2-40B4-BE49-F238E27FC236}">
                    <a16:creationId xmlns:a16="http://schemas.microsoft.com/office/drawing/2014/main" id="{86635B94-DA2A-4711-B822-F4D32D39B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2825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4</a:t>
                </a:r>
              </a:p>
            </p:txBody>
          </p:sp>
          <p:cxnSp>
            <p:nvCxnSpPr>
              <p:cNvPr id="26" name="AutoShape 22">
                <a:extLst>
                  <a:ext uri="{FF2B5EF4-FFF2-40B4-BE49-F238E27FC236}">
                    <a16:creationId xmlns:a16="http://schemas.microsoft.com/office/drawing/2014/main" id="{5A5E258F-D655-437F-8917-58DBAF942BEA}"/>
                  </a:ext>
                </a:extLst>
              </p:cNvPr>
              <p:cNvCxnSpPr>
                <a:cxnSpLocks noChangeShapeType="1"/>
                <a:stCxn id="25" idx="3"/>
                <a:endCxn id="17" idx="0"/>
              </p:cNvCxnSpPr>
              <p:nvPr/>
            </p:nvCxnSpPr>
            <p:spPr bwMode="auto">
              <a:xfrm flipH="1">
                <a:off x="1134" y="3025"/>
                <a:ext cx="419" cy="14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AutoShape 23">
                <a:extLst>
                  <a:ext uri="{FF2B5EF4-FFF2-40B4-BE49-F238E27FC236}">
                    <a16:creationId xmlns:a16="http://schemas.microsoft.com/office/drawing/2014/main" id="{23808742-4D7A-407D-9469-03E32A38BD63}"/>
                  </a:ext>
                </a:extLst>
              </p:cNvPr>
              <p:cNvCxnSpPr>
                <a:cxnSpLocks noChangeShapeType="1"/>
                <a:stCxn id="25" idx="5"/>
                <a:endCxn id="22" idx="0"/>
              </p:cNvCxnSpPr>
              <p:nvPr/>
            </p:nvCxnSpPr>
            <p:spPr bwMode="auto">
              <a:xfrm>
                <a:off x="1714" y="3025"/>
                <a:ext cx="419" cy="14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 Box 24">
                <a:extLst>
                  <a:ext uri="{FF2B5EF4-FFF2-40B4-BE49-F238E27FC236}">
                    <a16:creationId xmlns:a16="http://schemas.microsoft.com/office/drawing/2014/main" id="{F5E67071-6A3B-4AD3-9B18-027CA48FB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4" y="27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</a:t>
                </a:r>
              </a:p>
            </p:txBody>
          </p:sp>
          <p:sp>
            <p:nvSpPr>
              <p:cNvPr id="29" name="Text Box 25">
                <a:extLst>
                  <a:ext uri="{FF2B5EF4-FFF2-40B4-BE49-F238E27FC236}">
                    <a16:creationId xmlns:a16="http://schemas.microsoft.com/office/drawing/2014/main" id="{84C17CED-ECA7-451C-A6FD-606F1E5F2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30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2</a:t>
                </a:r>
              </a:p>
            </p:txBody>
          </p:sp>
          <p:sp>
            <p:nvSpPr>
              <p:cNvPr id="30" name="Text Box 26">
                <a:extLst>
                  <a:ext uri="{FF2B5EF4-FFF2-40B4-BE49-F238E27FC236}">
                    <a16:creationId xmlns:a16="http://schemas.microsoft.com/office/drawing/2014/main" id="{6F8917D4-F86A-4AA2-863C-2112DD54BE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6" y="30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3</a:t>
                </a:r>
              </a:p>
            </p:txBody>
          </p:sp>
          <p:sp>
            <p:nvSpPr>
              <p:cNvPr id="31" name="Text Box 27">
                <a:extLst>
                  <a:ext uri="{FF2B5EF4-FFF2-40B4-BE49-F238E27FC236}">
                    <a16:creationId xmlns:a16="http://schemas.microsoft.com/office/drawing/2014/main" id="{83A4E8DC-30E1-4358-92E5-B7AD0EC2A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4</a:t>
                </a:r>
              </a:p>
            </p:txBody>
          </p:sp>
          <p:sp>
            <p:nvSpPr>
              <p:cNvPr id="32" name="Text Box 28">
                <a:extLst>
                  <a:ext uri="{FF2B5EF4-FFF2-40B4-BE49-F238E27FC236}">
                    <a16:creationId xmlns:a16="http://schemas.microsoft.com/office/drawing/2014/main" id="{139289E7-2A0B-46A1-B7B7-026E918E33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5</a:t>
                </a:r>
              </a:p>
            </p:txBody>
          </p:sp>
          <p:sp>
            <p:nvSpPr>
              <p:cNvPr id="33" name="Text Box 29">
                <a:extLst>
                  <a:ext uri="{FF2B5EF4-FFF2-40B4-BE49-F238E27FC236}">
                    <a16:creationId xmlns:a16="http://schemas.microsoft.com/office/drawing/2014/main" id="{158E258D-B78A-416C-9054-D87B2E04A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6</a:t>
                </a:r>
              </a:p>
            </p:txBody>
          </p:sp>
          <p:sp>
            <p:nvSpPr>
              <p:cNvPr id="34" name="Text Box 30">
                <a:extLst>
                  <a:ext uri="{FF2B5EF4-FFF2-40B4-BE49-F238E27FC236}">
                    <a16:creationId xmlns:a16="http://schemas.microsoft.com/office/drawing/2014/main" id="{3CF54CFB-74F7-43D0-86E3-56A483F97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7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7</a:t>
                </a:r>
              </a:p>
            </p:txBody>
          </p:sp>
          <p:sp>
            <p:nvSpPr>
              <p:cNvPr id="35" name="Text Box 31">
                <a:extLst>
                  <a:ext uri="{FF2B5EF4-FFF2-40B4-BE49-F238E27FC236}">
                    <a16:creationId xmlns:a16="http://schemas.microsoft.com/office/drawing/2014/main" id="{EE9AD991-1869-4B0F-B211-B7BB401FB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383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8</a:t>
                </a:r>
              </a:p>
            </p:txBody>
          </p:sp>
          <p:sp>
            <p:nvSpPr>
              <p:cNvPr id="36" name="Text Box 32">
                <a:extLst>
                  <a:ext uri="{FF2B5EF4-FFF2-40B4-BE49-F238E27FC236}">
                    <a16:creationId xmlns:a16="http://schemas.microsoft.com/office/drawing/2014/main" id="{61C3FBF4-BFDC-490E-A3B9-19274E9D6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" y="383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9</a:t>
                </a:r>
              </a:p>
            </p:txBody>
          </p:sp>
          <p:sp>
            <p:nvSpPr>
              <p:cNvPr id="37" name="Text Box 33">
                <a:extLst>
                  <a:ext uri="{FF2B5EF4-FFF2-40B4-BE49-F238E27FC236}">
                    <a16:creationId xmlns:a16="http://schemas.microsoft.com/office/drawing/2014/main" id="{B02FE619-7D08-428A-BEAA-EC2836879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" y="3830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</p:grpSp>
        <p:sp>
          <p:nvSpPr>
            <p:cNvPr id="8" name="Text Box 163">
              <a:extLst>
                <a:ext uri="{FF2B5EF4-FFF2-40B4-BE49-F238E27FC236}">
                  <a16:creationId xmlns:a16="http://schemas.microsoft.com/office/drawing/2014/main" id="{0E2C3E2C-FD18-4BF8-A688-96A6F8218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947" y="2211063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 dirty="0" err="1">
                  <a:solidFill>
                    <a:srgbClr val="CC0000"/>
                  </a:solidFill>
                </a:rPr>
                <a:t>i</a:t>
              </a:r>
              <a:endParaRPr lang="en-US" altLang="zh-TW" sz="2400" b="1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4B74E60-83A7-4B4A-8267-59E99E71FF6E}"/>
              </a:ext>
            </a:extLst>
          </p:cNvPr>
          <p:cNvGrpSpPr/>
          <p:nvPr/>
        </p:nvGrpSpPr>
        <p:grpSpPr>
          <a:xfrm>
            <a:off x="1265211" y="3684263"/>
            <a:ext cx="3889375" cy="2305050"/>
            <a:chOff x="1265211" y="3684263"/>
            <a:chExt cx="3889375" cy="2305050"/>
          </a:xfrm>
        </p:grpSpPr>
        <p:grpSp>
          <p:nvGrpSpPr>
            <p:cNvPr id="39" name="Group 65">
              <a:extLst>
                <a:ext uri="{FF2B5EF4-FFF2-40B4-BE49-F238E27FC236}">
                  <a16:creationId xmlns:a16="http://schemas.microsoft.com/office/drawing/2014/main" id="{570E83D2-0DA1-45DB-9261-DE64A4E5E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5211" y="3684263"/>
              <a:ext cx="3889375" cy="2305050"/>
              <a:chOff x="295" y="2704"/>
              <a:chExt cx="2450" cy="1452"/>
            </a:xfrm>
          </p:grpSpPr>
          <p:sp>
            <p:nvSpPr>
              <p:cNvPr id="41" name="Oval 5">
                <a:extLst>
                  <a:ext uri="{FF2B5EF4-FFF2-40B4-BE49-F238E27FC236}">
                    <a16:creationId xmlns:a16="http://schemas.microsoft.com/office/drawing/2014/main" id="{207EBDDA-B9AF-4F4D-A1B4-990564F4D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14</a:t>
                </a:r>
              </a:p>
            </p:txBody>
          </p:sp>
          <p:sp>
            <p:nvSpPr>
              <p:cNvPr id="42" name="Oval 6">
                <a:extLst>
                  <a:ext uri="{FF2B5EF4-FFF2-40B4-BE49-F238E27FC236}">
                    <a16:creationId xmlns:a16="http://schemas.microsoft.com/office/drawing/2014/main" id="{5425FC22-E3AD-498B-BAA2-0F84C016D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8</a:t>
                </a:r>
              </a:p>
            </p:txBody>
          </p:sp>
          <p:sp>
            <p:nvSpPr>
              <p:cNvPr id="43" name="Oval 7">
                <a:extLst>
                  <a:ext uri="{FF2B5EF4-FFF2-40B4-BE49-F238E27FC236}">
                    <a16:creationId xmlns:a16="http://schemas.microsoft.com/office/drawing/2014/main" id="{FB301A32-4052-4903-B85C-8A73B33F2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TW" sz="2000" b="1" dirty="0"/>
                  <a:t>2</a:t>
                </a:r>
              </a:p>
            </p:txBody>
          </p:sp>
          <p:cxnSp>
            <p:nvCxnSpPr>
              <p:cNvPr id="44" name="AutoShape 8">
                <a:extLst>
                  <a:ext uri="{FF2B5EF4-FFF2-40B4-BE49-F238E27FC236}">
                    <a16:creationId xmlns:a16="http://schemas.microsoft.com/office/drawing/2014/main" id="{25FA5AEF-8C1A-4D31-B22D-93B2C7D53B83}"/>
                  </a:ext>
                </a:extLst>
              </p:cNvPr>
              <p:cNvCxnSpPr>
                <a:cxnSpLocks noChangeShapeType="1"/>
                <a:stCxn id="43" idx="3"/>
                <a:endCxn id="41" idx="0"/>
              </p:cNvCxnSpPr>
              <p:nvPr/>
            </p:nvCxnSpPr>
            <p:spPr bwMode="auto">
              <a:xfrm flipH="1">
                <a:off x="545" y="3761"/>
                <a:ext cx="145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9">
                <a:extLst>
                  <a:ext uri="{FF2B5EF4-FFF2-40B4-BE49-F238E27FC236}">
                    <a16:creationId xmlns:a16="http://schemas.microsoft.com/office/drawing/2014/main" id="{5B41414F-6C9F-4F4C-9893-7AD5B9E6E69C}"/>
                  </a:ext>
                </a:extLst>
              </p:cNvPr>
              <p:cNvCxnSpPr>
                <a:cxnSpLocks noChangeShapeType="1"/>
                <a:stCxn id="43" idx="5"/>
                <a:endCxn id="42" idx="0"/>
              </p:cNvCxnSpPr>
              <p:nvPr/>
            </p:nvCxnSpPr>
            <p:spPr bwMode="auto">
              <a:xfrm>
                <a:off x="851" y="3761"/>
                <a:ext cx="147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Oval 10">
                <a:extLst>
                  <a:ext uri="{FF2B5EF4-FFF2-40B4-BE49-F238E27FC236}">
                    <a16:creationId xmlns:a16="http://schemas.microsoft.com/office/drawing/2014/main" id="{7B65D503-218B-43F9-B61D-C17A07108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7</a:t>
                </a:r>
              </a:p>
            </p:txBody>
          </p:sp>
          <p:sp>
            <p:nvSpPr>
              <p:cNvPr id="47" name="Oval 11">
                <a:extLst>
                  <a:ext uri="{FF2B5EF4-FFF2-40B4-BE49-F238E27FC236}">
                    <a16:creationId xmlns:a16="http://schemas.microsoft.com/office/drawing/2014/main" id="{8667133E-2FF6-44E1-AADE-3AB93DBB2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TW" sz="2000" b="1" dirty="0"/>
                  <a:t>16</a:t>
                </a:r>
              </a:p>
            </p:txBody>
          </p:sp>
          <p:cxnSp>
            <p:nvCxnSpPr>
              <p:cNvPr id="48" name="AutoShape 12">
                <a:extLst>
                  <a:ext uri="{FF2B5EF4-FFF2-40B4-BE49-F238E27FC236}">
                    <a16:creationId xmlns:a16="http://schemas.microsoft.com/office/drawing/2014/main" id="{6B01C460-2BCD-4264-B577-D680F9AB7703}"/>
                  </a:ext>
                </a:extLst>
              </p:cNvPr>
              <p:cNvCxnSpPr>
                <a:cxnSpLocks noChangeShapeType="1"/>
                <a:stCxn id="47" idx="3"/>
                <a:endCxn id="46" idx="0"/>
              </p:cNvCxnSpPr>
              <p:nvPr/>
            </p:nvCxnSpPr>
            <p:spPr bwMode="auto">
              <a:xfrm flipH="1">
                <a:off x="1271" y="3761"/>
                <a:ext cx="145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Oval 13">
                <a:extLst>
                  <a:ext uri="{FF2B5EF4-FFF2-40B4-BE49-F238E27FC236}">
                    <a16:creationId xmlns:a16="http://schemas.microsoft.com/office/drawing/2014/main" id="{F22B2791-8D16-4006-9785-CFF725786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317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</a:t>
                </a:r>
              </a:p>
            </p:txBody>
          </p:sp>
          <p:cxnSp>
            <p:nvCxnSpPr>
              <p:cNvPr id="50" name="AutoShape 14">
                <a:extLst>
                  <a:ext uri="{FF2B5EF4-FFF2-40B4-BE49-F238E27FC236}">
                    <a16:creationId xmlns:a16="http://schemas.microsoft.com/office/drawing/2014/main" id="{BE7B99E5-3CF1-4258-A4F3-D4C5FDF44421}"/>
                  </a:ext>
                </a:extLst>
              </p:cNvPr>
              <p:cNvCxnSpPr>
                <a:cxnSpLocks noChangeShapeType="1"/>
                <a:stCxn id="43" idx="0"/>
                <a:endCxn id="49" idx="3"/>
              </p:cNvCxnSpPr>
              <p:nvPr/>
            </p:nvCxnSpPr>
            <p:spPr bwMode="auto">
              <a:xfrm flipV="1">
                <a:off x="771" y="3374"/>
                <a:ext cx="282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AutoShape 15">
                <a:extLst>
                  <a:ext uri="{FF2B5EF4-FFF2-40B4-BE49-F238E27FC236}">
                    <a16:creationId xmlns:a16="http://schemas.microsoft.com/office/drawing/2014/main" id="{39540D55-A60F-44C1-A301-A802761E8D02}"/>
                  </a:ext>
                </a:extLst>
              </p:cNvPr>
              <p:cNvCxnSpPr>
                <a:cxnSpLocks noChangeShapeType="1"/>
                <a:stCxn id="49" idx="5"/>
                <a:endCxn id="47" idx="0"/>
              </p:cNvCxnSpPr>
              <p:nvPr/>
            </p:nvCxnSpPr>
            <p:spPr bwMode="auto">
              <a:xfrm>
                <a:off x="1214" y="3374"/>
                <a:ext cx="283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Oval 16">
                <a:extLst>
                  <a:ext uri="{FF2B5EF4-FFF2-40B4-BE49-F238E27FC236}">
                    <a16:creationId xmlns:a16="http://schemas.microsoft.com/office/drawing/2014/main" id="{69084FC8-C57C-4204-94D5-868057966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9</a:t>
                </a:r>
              </a:p>
            </p:txBody>
          </p:sp>
          <p:sp>
            <p:nvSpPr>
              <p:cNvPr id="53" name="Oval 17">
                <a:extLst>
                  <a:ext uri="{FF2B5EF4-FFF2-40B4-BE49-F238E27FC236}">
                    <a16:creationId xmlns:a16="http://schemas.microsoft.com/office/drawing/2014/main" id="{55D789DF-D3EE-4605-A997-3DEB7E07E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10</a:t>
                </a:r>
              </a:p>
            </p:txBody>
          </p:sp>
          <p:sp>
            <p:nvSpPr>
              <p:cNvPr id="54" name="Oval 18">
                <a:extLst>
                  <a:ext uri="{FF2B5EF4-FFF2-40B4-BE49-F238E27FC236}">
                    <a16:creationId xmlns:a16="http://schemas.microsoft.com/office/drawing/2014/main" id="{3FADA7C4-3280-45AC-8388-A1427843C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317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 dirty="0"/>
                  <a:t>3</a:t>
                </a:r>
              </a:p>
            </p:txBody>
          </p:sp>
          <p:cxnSp>
            <p:nvCxnSpPr>
              <p:cNvPr id="55" name="AutoShape 19">
                <a:extLst>
                  <a:ext uri="{FF2B5EF4-FFF2-40B4-BE49-F238E27FC236}">
                    <a16:creationId xmlns:a16="http://schemas.microsoft.com/office/drawing/2014/main" id="{B2AC6360-A1CC-4092-B75A-F59B6052C7DE}"/>
                  </a:ext>
                </a:extLst>
              </p:cNvPr>
              <p:cNvCxnSpPr>
                <a:cxnSpLocks noChangeShapeType="1"/>
                <a:stCxn id="52" idx="0"/>
                <a:endCxn id="54" idx="3"/>
              </p:cNvCxnSpPr>
              <p:nvPr/>
            </p:nvCxnSpPr>
            <p:spPr bwMode="auto">
              <a:xfrm flipV="1">
                <a:off x="1770" y="3374"/>
                <a:ext cx="282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AutoShape 20">
                <a:extLst>
                  <a:ext uri="{FF2B5EF4-FFF2-40B4-BE49-F238E27FC236}">
                    <a16:creationId xmlns:a16="http://schemas.microsoft.com/office/drawing/2014/main" id="{D3427643-C023-478B-AF2E-291B111A170B}"/>
                  </a:ext>
                </a:extLst>
              </p:cNvPr>
              <p:cNvCxnSpPr>
                <a:cxnSpLocks noChangeShapeType="1"/>
                <a:stCxn id="54" idx="5"/>
                <a:endCxn id="53" idx="0"/>
              </p:cNvCxnSpPr>
              <p:nvPr/>
            </p:nvCxnSpPr>
            <p:spPr bwMode="auto">
              <a:xfrm>
                <a:off x="2213" y="3374"/>
                <a:ext cx="284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" name="Oval 21">
                <a:extLst>
                  <a:ext uri="{FF2B5EF4-FFF2-40B4-BE49-F238E27FC236}">
                    <a16:creationId xmlns:a16="http://schemas.microsoft.com/office/drawing/2014/main" id="{96A73C61-D81C-452F-91C5-DE5817824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2825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4</a:t>
                </a:r>
              </a:p>
            </p:txBody>
          </p:sp>
          <p:cxnSp>
            <p:nvCxnSpPr>
              <p:cNvPr id="58" name="AutoShape 22">
                <a:extLst>
                  <a:ext uri="{FF2B5EF4-FFF2-40B4-BE49-F238E27FC236}">
                    <a16:creationId xmlns:a16="http://schemas.microsoft.com/office/drawing/2014/main" id="{92D338B1-5B02-4A80-AF7C-8E2E348C1ABB}"/>
                  </a:ext>
                </a:extLst>
              </p:cNvPr>
              <p:cNvCxnSpPr>
                <a:cxnSpLocks noChangeShapeType="1"/>
                <a:stCxn id="57" idx="3"/>
                <a:endCxn id="49" idx="0"/>
              </p:cNvCxnSpPr>
              <p:nvPr/>
            </p:nvCxnSpPr>
            <p:spPr bwMode="auto">
              <a:xfrm flipH="1">
                <a:off x="1134" y="3025"/>
                <a:ext cx="419" cy="14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23">
                <a:extLst>
                  <a:ext uri="{FF2B5EF4-FFF2-40B4-BE49-F238E27FC236}">
                    <a16:creationId xmlns:a16="http://schemas.microsoft.com/office/drawing/2014/main" id="{FE014272-2720-4BCF-830E-98F8FF401B74}"/>
                  </a:ext>
                </a:extLst>
              </p:cNvPr>
              <p:cNvCxnSpPr>
                <a:cxnSpLocks noChangeShapeType="1"/>
                <a:stCxn id="57" idx="5"/>
                <a:endCxn id="54" idx="0"/>
              </p:cNvCxnSpPr>
              <p:nvPr/>
            </p:nvCxnSpPr>
            <p:spPr bwMode="auto">
              <a:xfrm>
                <a:off x="1714" y="3025"/>
                <a:ext cx="419" cy="14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" name="Text Box 24">
                <a:extLst>
                  <a:ext uri="{FF2B5EF4-FFF2-40B4-BE49-F238E27FC236}">
                    <a16:creationId xmlns:a16="http://schemas.microsoft.com/office/drawing/2014/main" id="{A6CB1409-2EA6-41A9-95CD-DB094972D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4" y="27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</a:t>
                </a:r>
              </a:p>
            </p:txBody>
          </p:sp>
          <p:sp>
            <p:nvSpPr>
              <p:cNvPr id="61" name="Text Box 25">
                <a:extLst>
                  <a:ext uri="{FF2B5EF4-FFF2-40B4-BE49-F238E27FC236}">
                    <a16:creationId xmlns:a16="http://schemas.microsoft.com/office/drawing/2014/main" id="{A3F47345-5091-4F49-AB26-F269249CE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30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2</a:t>
                </a:r>
              </a:p>
            </p:txBody>
          </p:sp>
          <p:sp>
            <p:nvSpPr>
              <p:cNvPr id="62" name="Text Box 26">
                <a:extLst>
                  <a:ext uri="{FF2B5EF4-FFF2-40B4-BE49-F238E27FC236}">
                    <a16:creationId xmlns:a16="http://schemas.microsoft.com/office/drawing/2014/main" id="{68DC720B-16C9-42BD-8CBC-59441117C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6" y="30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3</a:t>
                </a:r>
              </a:p>
            </p:txBody>
          </p:sp>
          <p:sp>
            <p:nvSpPr>
              <p:cNvPr id="63" name="Text Box 27">
                <a:extLst>
                  <a:ext uri="{FF2B5EF4-FFF2-40B4-BE49-F238E27FC236}">
                    <a16:creationId xmlns:a16="http://schemas.microsoft.com/office/drawing/2014/main" id="{18C38BF6-229E-4508-90FA-DBAD41BD8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4</a:t>
                </a:r>
              </a:p>
            </p:txBody>
          </p:sp>
          <p:sp>
            <p:nvSpPr>
              <p:cNvPr id="64" name="Text Box 28">
                <a:extLst>
                  <a:ext uri="{FF2B5EF4-FFF2-40B4-BE49-F238E27FC236}">
                    <a16:creationId xmlns:a16="http://schemas.microsoft.com/office/drawing/2014/main" id="{1994E455-841E-4865-823F-62E3B574D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5</a:t>
                </a:r>
              </a:p>
            </p:txBody>
          </p:sp>
          <p:sp>
            <p:nvSpPr>
              <p:cNvPr id="65" name="Text Box 29">
                <a:extLst>
                  <a:ext uri="{FF2B5EF4-FFF2-40B4-BE49-F238E27FC236}">
                    <a16:creationId xmlns:a16="http://schemas.microsoft.com/office/drawing/2014/main" id="{7552B05E-A59E-4639-ABFD-1D5FB8C16D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6</a:t>
                </a:r>
              </a:p>
            </p:txBody>
          </p:sp>
          <p:sp>
            <p:nvSpPr>
              <p:cNvPr id="66" name="Text Box 30">
                <a:extLst>
                  <a:ext uri="{FF2B5EF4-FFF2-40B4-BE49-F238E27FC236}">
                    <a16:creationId xmlns:a16="http://schemas.microsoft.com/office/drawing/2014/main" id="{08AB9D79-D2B0-4262-96BC-E3AB3DA9A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7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7</a:t>
                </a:r>
              </a:p>
            </p:txBody>
          </p:sp>
          <p:sp>
            <p:nvSpPr>
              <p:cNvPr id="67" name="Text Box 31">
                <a:extLst>
                  <a:ext uri="{FF2B5EF4-FFF2-40B4-BE49-F238E27FC236}">
                    <a16:creationId xmlns:a16="http://schemas.microsoft.com/office/drawing/2014/main" id="{822C4A8C-0050-4F37-985D-0A51F628A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383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8</a:t>
                </a:r>
              </a:p>
            </p:txBody>
          </p:sp>
          <p:sp>
            <p:nvSpPr>
              <p:cNvPr id="68" name="Text Box 32">
                <a:extLst>
                  <a:ext uri="{FF2B5EF4-FFF2-40B4-BE49-F238E27FC236}">
                    <a16:creationId xmlns:a16="http://schemas.microsoft.com/office/drawing/2014/main" id="{65E2015F-5DEB-4A9C-B107-C5DA93E4D7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" y="383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9</a:t>
                </a:r>
              </a:p>
            </p:txBody>
          </p:sp>
          <p:sp>
            <p:nvSpPr>
              <p:cNvPr id="69" name="Text Box 33">
                <a:extLst>
                  <a:ext uri="{FF2B5EF4-FFF2-40B4-BE49-F238E27FC236}">
                    <a16:creationId xmlns:a16="http://schemas.microsoft.com/office/drawing/2014/main" id="{EA7472DF-70F1-40F5-9C2C-040DAD84F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" y="3830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</p:grpSp>
        <p:sp>
          <p:nvSpPr>
            <p:cNvPr id="40" name="Text Box 163">
              <a:extLst>
                <a:ext uri="{FF2B5EF4-FFF2-40B4-BE49-F238E27FC236}">
                  <a16:creationId xmlns:a16="http://schemas.microsoft.com/office/drawing/2014/main" id="{B45AACF1-C2B6-4E8F-B3F8-CAE647D64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943" y="4898299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 dirty="0" err="1">
                  <a:solidFill>
                    <a:srgbClr val="CC0000"/>
                  </a:solidFill>
                </a:rPr>
                <a:t>i</a:t>
              </a:r>
              <a:endParaRPr lang="en-US" altLang="zh-TW" sz="2400" b="1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51EA4161-BA2C-492B-8BBC-9332D09F40F9}"/>
              </a:ext>
            </a:extLst>
          </p:cNvPr>
          <p:cNvGrpSpPr/>
          <p:nvPr/>
        </p:nvGrpSpPr>
        <p:grpSpPr>
          <a:xfrm>
            <a:off x="6954865" y="3638226"/>
            <a:ext cx="3889375" cy="2305050"/>
            <a:chOff x="6954865" y="3638226"/>
            <a:chExt cx="3889375" cy="2305050"/>
          </a:xfrm>
        </p:grpSpPr>
        <p:grpSp>
          <p:nvGrpSpPr>
            <p:cNvPr id="71" name="Group 65">
              <a:extLst>
                <a:ext uri="{FF2B5EF4-FFF2-40B4-BE49-F238E27FC236}">
                  <a16:creationId xmlns:a16="http://schemas.microsoft.com/office/drawing/2014/main" id="{EF54BFFE-FFB1-4125-9B44-E795235C5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865" y="3638226"/>
              <a:ext cx="3889375" cy="2305050"/>
              <a:chOff x="295" y="2704"/>
              <a:chExt cx="2450" cy="1452"/>
            </a:xfrm>
          </p:grpSpPr>
          <p:sp>
            <p:nvSpPr>
              <p:cNvPr id="73" name="Oval 5">
                <a:extLst>
                  <a:ext uri="{FF2B5EF4-FFF2-40B4-BE49-F238E27FC236}">
                    <a16:creationId xmlns:a16="http://schemas.microsoft.com/office/drawing/2014/main" id="{DA1B00C3-ADB4-4BE8-8501-D2F1E7ED4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 dirty="0"/>
                  <a:t>2</a:t>
                </a:r>
              </a:p>
            </p:txBody>
          </p:sp>
          <p:sp>
            <p:nvSpPr>
              <p:cNvPr id="74" name="Oval 6">
                <a:extLst>
                  <a:ext uri="{FF2B5EF4-FFF2-40B4-BE49-F238E27FC236}">
                    <a16:creationId xmlns:a16="http://schemas.microsoft.com/office/drawing/2014/main" id="{43B344D0-67F1-458B-A0F9-E9B43D08A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8</a:t>
                </a:r>
              </a:p>
            </p:txBody>
          </p:sp>
          <p:sp>
            <p:nvSpPr>
              <p:cNvPr id="75" name="Oval 7">
                <a:extLst>
                  <a:ext uri="{FF2B5EF4-FFF2-40B4-BE49-F238E27FC236}">
                    <a16:creationId xmlns:a16="http://schemas.microsoft.com/office/drawing/2014/main" id="{901A22A0-8EC3-4CC2-9E59-C0D4F2260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TW" sz="2000" b="1" dirty="0"/>
                  <a:t>14</a:t>
                </a:r>
              </a:p>
            </p:txBody>
          </p:sp>
          <p:cxnSp>
            <p:nvCxnSpPr>
              <p:cNvPr id="76" name="AutoShape 8">
                <a:extLst>
                  <a:ext uri="{FF2B5EF4-FFF2-40B4-BE49-F238E27FC236}">
                    <a16:creationId xmlns:a16="http://schemas.microsoft.com/office/drawing/2014/main" id="{C81E72B8-AC49-4571-A15D-D1B3399B9056}"/>
                  </a:ext>
                </a:extLst>
              </p:cNvPr>
              <p:cNvCxnSpPr>
                <a:cxnSpLocks noChangeShapeType="1"/>
                <a:stCxn id="75" idx="3"/>
                <a:endCxn id="73" idx="0"/>
              </p:cNvCxnSpPr>
              <p:nvPr/>
            </p:nvCxnSpPr>
            <p:spPr bwMode="auto">
              <a:xfrm flipH="1">
                <a:off x="545" y="3761"/>
                <a:ext cx="145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9">
                <a:extLst>
                  <a:ext uri="{FF2B5EF4-FFF2-40B4-BE49-F238E27FC236}">
                    <a16:creationId xmlns:a16="http://schemas.microsoft.com/office/drawing/2014/main" id="{67C3FCF0-63EA-498F-BC46-CD8DE2E17A6E}"/>
                  </a:ext>
                </a:extLst>
              </p:cNvPr>
              <p:cNvCxnSpPr>
                <a:cxnSpLocks noChangeShapeType="1"/>
                <a:stCxn id="75" idx="5"/>
                <a:endCxn id="74" idx="0"/>
              </p:cNvCxnSpPr>
              <p:nvPr/>
            </p:nvCxnSpPr>
            <p:spPr bwMode="auto">
              <a:xfrm>
                <a:off x="851" y="3761"/>
                <a:ext cx="147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Oval 10">
                <a:extLst>
                  <a:ext uri="{FF2B5EF4-FFF2-40B4-BE49-F238E27FC236}">
                    <a16:creationId xmlns:a16="http://schemas.microsoft.com/office/drawing/2014/main" id="{314F3977-BEC4-4E68-97F2-9D07982AD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7</a:t>
                </a:r>
              </a:p>
            </p:txBody>
          </p:sp>
          <p:sp>
            <p:nvSpPr>
              <p:cNvPr id="79" name="Oval 11">
                <a:extLst>
                  <a:ext uri="{FF2B5EF4-FFF2-40B4-BE49-F238E27FC236}">
                    <a16:creationId xmlns:a16="http://schemas.microsoft.com/office/drawing/2014/main" id="{423324D2-F805-4D76-A3B1-2A78E666F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TW" sz="2000" b="1" dirty="0"/>
                  <a:t>16</a:t>
                </a:r>
              </a:p>
            </p:txBody>
          </p:sp>
          <p:cxnSp>
            <p:nvCxnSpPr>
              <p:cNvPr id="80" name="AutoShape 12">
                <a:extLst>
                  <a:ext uri="{FF2B5EF4-FFF2-40B4-BE49-F238E27FC236}">
                    <a16:creationId xmlns:a16="http://schemas.microsoft.com/office/drawing/2014/main" id="{8AB6EF46-C231-4D8A-AE25-C2B54B0BC60F}"/>
                  </a:ext>
                </a:extLst>
              </p:cNvPr>
              <p:cNvCxnSpPr>
                <a:cxnSpLocks noChangeShapeType="1"/>
                <a:stCxn id="79" idx="3"/>
                <a:endCxn id="78" idx="0"/>
              </p:cNvCxnSpPr>
              <p:nvPr/>
            </p:nvCxnSpPr>
            <p:spPr bwMode="auto">
              <a:xfrm flipH="1">
                <a:off x="1271" y="3761"/>
                <a:ext cx="145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" name="Oval 13">
                <a:extLst>
                  <a:ext uri="{FF2B5EF4-FFF2-40B4-BE49-F238E27FC236}">
                    <a16:creationId xmlns:a16="http://schemas.microsoft.com/office/drawing/2014/main" id="{88EE848B-DF04-430B-B225-502F162C3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317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</a:t>
                </a:r>
              </a:p>
            </p:txBody>
          </p:sp>
          <p:cxnSp>
            <p:nvCxnSpPr>
              <p:cNvPr id="82" name="AutoShape 14">
                <a:extLst>
                  <a:ext uri="{FF2B5EF4-FFF2-40B4-BE49-F238E27FC236}">
                    <a16:creationId xmlns:a16="http://schemas.microsoft.com/office/drawing/2014/main" id="{0E65B069-C94A-41EA-ACAC-9D5CD3AA7C32}"/>
                  </a:ext>
                </a:extLst>
              </p:cNvPr>
              <p:cNvCxnSpPr>
                <a:cxnSpLocks noChangeShapeType="1"/>
                <a:stCxn id="75" idx="0"/>
                <a:endCxn id="81" idx="3"/>
              </p:cNvCxnSpPr>
              <p:nvPr/>
            </p:nvCxnSpPr>
            <p:spPr bwMode="auto">
              <a:xfrm flipV="1">
                <a:off x="771" y="3374"/>
                <a:ext cx="282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15">
                <a:extLst>
                  <a:ext uri="{FF2B5EF4-FFF2-40B4-BE49-F238E27FC236}">
                    <a16:creationId xmlns:a16="http://schemas.microsoft.com/office/drawing/2014/main" id="{DEAEC685-2E37-44A1-9F99-4D3E144C7FDE}"/>
                  </a:ext>
                </a:extLst>
              </p:cNvPr>
              <p:cNvCxnSpPr>
                <a:cxnSpLocks noChangeShapeType="1"/>
                <a:stCxn id="81" idx="5"/>
                <a:endCxn id="79" idx="0"/>
              </p:cNvCxnSpPr>
              <p:nvPr/>
            </p:nvCxnSpPr>
            <p:spPr bwMode="auto">
              <a:xfrm>
                <a:off x="1214" y="3374"/>
                <a:ext cx="283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4" name="Oval 16">
                <a:extLst>
                  <a:ext uri="{FF2B5EF4-FFF2-40B4-BE49-F238E27FC236}">
                    <a16:creationId xmlns:a16="http://schemas.microsoft.com/office/drawing/2014/main" id="{EFD3ED3C-4765-4F13-829F-5F822BFDB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9</a:t>
                </a:r>
              </a:p>
            </p:txBody>
          </p:sp>
          <p:sp>
            <p:nvSpPr>
              <p:cNvPr id="85" name="Oval 17">
                <a:extLst>
                  <a:ext uri="{FF2B5EF4-FFF2-40B4-BE49-F238E27FC236}">
                    <a16:creationId xmlns:a16="http://schemas.microsoft.com/office/drawing/2014/main" id="{203202C8-FFAD-46F7-B9EB-B70126BF4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10</a:t>
                </a:r>
              </a:p>
            </p:txBody>
          </p:sp>
          <p:sp>
            <p:nvSpPr>
              <p:cNvPr id="86" name="Oval 18">
                <a:extLst>
                  <a:ext uri="{FF2B5EF4-FFF2-40B4-BE49-F238E27FC236}">
                    <a16:creationId xmlns:a16="http://schemas.microsoft.com/office/drawing/2014/main" id="{37ED9FFD-5F5E-4B20-B08A-7C847C3E9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317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 dirty="0"/>
                  <a:t>3</a:t>
                </a:r>
              </a:p>
            </p:txBody>
          </p:sp>
          <p:cxnSp>
            <p:nvCxnSpPr>
              <p:cNvPr id="87" name="AutoShape 19">
                <a:extLst>
                  <a:ext uri="{FF2B5EF4-FFF2-40B4-BE49-F238E27FC236}">
                    <a16:creationId xmlns:a16="http://schemas.microsoft.com/office/drawing/2014/main" id="{DA98F509-A87D-46DE-8B5B-D32E25D99DAA}"/>
                  </a:ext>
                </a:extLst>
              </p:cNvPr>
              <p:cNvCxnSpPr>
                <a:cxnSpLocks noChangeShapeType="1"/>
                <a:stCxn id="84" idx="0"/>
                <a:endCxn id="86" idx="3"/>
              </p:cNvCxnSpPr>
              <p:nvPr/>
            </p:nvCxnSpPr>
            <p:spPr bwMode="auto">
              <a:xfrm flipV="1">
                <a:off x="1770" y="3374"/>
                <a:ext cx="282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AutoShape 20">
                <a:extLst>
                  <a:ext uri="{FF2B5EF4-FFF2-40B4-BE49-F238E27FC236}">
                    <a16:creationId xmlns:a16="http://schemas.microsoft.com/office/drawing/2014/main" id="{68673610-C93D-4C40-B5A5-152D3A35045E}"/>
                  </a:ext>
                </a:extLst>
              </p:cNvPr>
              <p:cNvCxnSpPr>
                <a:cxnSpLocks noChangeShapeType="1"/>
                <a:stCxn id="86" idx="5"/>
                <a:endCxn id="85" idx="0"/>
              </p:cNvCxnSpPr>
              <p:nvPr/>
            </p:nvCxnSpPr>
            <p:spPr bwMode="auto">
              <a:xfrm>
                <a:off x="2213" y="3374"/>
                <a:ext cx="284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9" name="Oval 21">
                <a:extLst>
                  <a:ext uri="{FF2B5EF4-FFF2-40B4-BE49-F238E27FC236}">
                    <a16:creationId xmlns:a16="http://schemas.microsoft.com/office/drawing/2014/main" id="{EB77462E-5A3B-4944-9BA5-C62893A6A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2825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4</a:t>
                </a:r>
              </a:p>
            </p:txBody>
          </p:sp>
          <p:cxnSp>
            <p:nvCxnSpPr>
              <p:cNvPr id="90" name="AutoShape 22">
                <a:extLst>
                  <a:ext uri="{FF2B5EF4-FFF2-40B4-BE49-F238E27FC236}">
                    <a16:creationId xmlns:a16="http://schemas.microsoft.com/office/drawing/2014/main" id="{F51FECDA-3C66-4730-BE69-40F7045F2EF6}"/>
                  </a:ext>
                </a:extLst>
              </p:cNvPr>
              <p:cNvCxnSpPr>
                <a:cxnSpLocks noChangeShapeType="1"/>
                <a:stCxn id="89" idx="3"/>
                <a:endCxn id="81" idx="0"/>
              </p:cNvCxnSpPr>
              <p:nvPr/>
            </p:nvCxnSpPr>
            <p:spPr bwMode="auto">
              <a:xfrm flipH="1">
                <a:off x="1134" y="3025"/>
                <a:ext cx="419" cy="14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AutoShape 23">
                <a:extLst>
                  <a:ext uri="{FF2B5EF4-FFF2-40B4-BE49-F238E27FC236}">
                    <a16:creationId xmlns:a16="http://schemas.microsoft.com/office/drawing/2014/main" id="{AD5EF608-9DC5-47A6-8A5C-D2CBAF6AFEB6}"/>
                  </a:ext>
                </a:extLst>
              </p:cNvPr>
              <p:cNvCxnSpPr>
                <a:cxnSpLocks noChangeShapeType="1"/>
                <a:stCxn id="89" idx="5"/>
                <a:endCxn id="86" idx="0"/>
              </p:cNvCxnSpPr>
              <p:nvPr/>
            </p:nvCxnSpPr>
            <p:spPr bwMode="auto">
              <a:xfrm>
                <a:off x="1714" y="3025"/>
                <a:ext cx="419" cy="14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Text Box 24">
                <a:extLst>
                  <a:ext uri="{FF2B5EF4-FFF2-40B4-BE49-F238E27FC236}">
                    <a16:creationId xmlns:a16="http://schemas.microsoft.com/office/drawing/2014/main" id="{F93A61D3-1C6B-4435-A635-FA2B8C686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4" y="27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</a:t>
                </a:r>
              </a:p>
            </p:txBody>
          </p:sp>
          <p:sp>
            <p:nvSpPr>
              <p:cNvPr id="93" name="Text Box 25">
                <a:extLst>
                  <a:ext uri="{FF2B5EF4-FFF2-40B4-BE49-F238E27FC236}">
                    <a16:creationId xmlns:a16="http://schemas.microsoft.com/office/drawing/2014/main" id="{295EA40A-8605-40DD-ABDF-F6C916D2B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30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2</a:t>
                </a:r>
              </a:p>
            </p:txBody>
          </p:sp>
          <p:sp>
            <p:nvSpPr>
              <p:cNvPr id="94" name="Text Box 26">
                <a:extLst>
                  <a:ext uri="{FF2B5EF4-FFF2-40B4-BE49-F238E27FC236}">
                    <a16:creationId xmlns:a16="http://schemas.microsoft.com/office/drawing/2014/main" id="{D2A871E1-8BC4-4514-8E77-AF9F2EB79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6" y="30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3</a:t>
                </a:r>
              </a:p>
            </p:txBody>
          </p:sp>
          <p:sp>
            <p:nvSpPr>
              <p:cNvPr id="95" name="Text Box 27">
                <a:extLst>
                  <a:ext uri="{FF2B5EF4-FFF2-40B4-BE49-F238E27FC236}">
                    <a16:creationId xmlns:a16="http://schemas.microsoft.com/office/drawing/2014/main" id="{B363D2A6-A8B6-48E9-AC2F-A9C80D30AC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4</a:t>
                </a:r>
              </a:p>
            </p:txBody>
          </p:sp>
          <p:sp>
            <p:nvSpPr>
              <p:cNvPr id="96" name="Text Box 28">
                <a:extLst>
                  <a:ext uri="{FF2B5EF4-FFF2-40B4-BE49-F238E27FC236}">
                    <a16:creationId xmlns:a16="http://schemas.microsoft.com/office/drawing/2014/main" id="{4B3A6AB6-21BA-4FF6-82CD-75B748F7D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5</a:t>
                </a:r>
              </a:p>
            </p:txBody>
          </p:sp>
          <p:sp>
            <p:nvSpPr>
              <p:cNvPr id="97" name="Text Box 29">
                <a:extLst>
                  <a:ext uri="{FF2B5EF4-FFF2-40B4-BE49-F238E27FC236}">
                    <a16:creationId xmlns:a16="http://schemas.microsoft.com/office/drawing/2014/main" id="{82A10764-6120-4003-BD30-7B0B803CB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6</a:t>
                </a:r>
              </a:p>
            </p:txBody>
          </p:sp>
          <p:sp>
            <p:nvSpPr>
              <p:cNvPr id="98" name="Text Box 30">
                <a:extLst>
                  <a:ext uri="{FF2B5EF4-FFF2-40B4-BE49-F238E27FC236}">
                    <a16:creationId xmlns:a16="http://schemas.microsoft.com/office/drawing/2014/main" id="{6B7E0A68-F152-4CFA-9EFC-FE2382DB26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7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7</a:t>
                </a:r>
              </a:p>
            </p:txBody>
          </p:sp>
          <p:sp>
            <p:nvSpPr>
              <p:cNvPr id="99" name="Text Box 31">
                <a:extLst>
                  <a:ext uri="{FF2B5EF4-FFF2-40B4-BE49-F238E27FC236}">
                    <a16:creationId xmlns:a16="http://schemas.microsoft.com/office/drawing/2014/main" id="{8100B9B1-A0F0-4F99-8396-C09685B0C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383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8</a:t>
                </a:r>
              </a:p>
            </p:txBody>
          </p:sp>
          <p:sp>
            <p:nvSpPr>
              <p:cNvPr id="100" name="Text Box 32">
                <a:extLst>
                  <a:ext uri="{FF2B5EF4-FFF2-40B4-BE49-F238E27FC236}">
                    <a16:creationId xmlns:a16="http://schemas.microsoft.com/office/drawing/2014/main" id="{CE7AEB4A-74DE-4CF5-B7C0-788BB88B5C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" y="383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9</a:t>
                </a:r>
              </a:p>
            </p:txBody>
          </p:sp>
          <p:sp>
            <p:nvSpPr>
              <p:cNvPr id="101" name="Text Box 33">
                <a:extLst>
                  <a:ext uri="{FF2B5EF4-FFF2-40B4-BE49-F238E27FC236}">
                    <a16:creationId xmlns:a16="http://schemas.microsoft.com/office/drawing/2014/main" id="{CDAAFEA1-7A06-48CC-B796-714A39B41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" y="3830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</p:grpSp>
        <p:sp>
          <p:nvSpPr>
            <p:cNvPr id="72" name="Text Box 163">
              <a:extLst>
                <a:ext uri="{FF2B5EF4-FFF2-40B4-BE49-F238E27FC236}">
                  <a16:creationId xmlns:a16="http://schemas.microsoft.com/office/drawing/2014/main" id="{B51BD520-8130-4A21-908C-C37627144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2597" y="4852262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 dirty="0" err="1">
                  <a:solidFill>
                    <a:srgbClr val="CC0000"/>
                  </a:solidFill>
                </a:rPr>
                <a:t>i</a:t>
              </a:r>
              <a:endParaRPr lang="en-US" altLang="zh-TW" sz="2400" b="1" i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02" name="箭號: 向右 101">
            <a:extLst>
              <a:ext uri="{FF2B5EF4-FFF2-40B4-BE49-F238E27FC236}">
                <a16:creationId xmlns:a16="http://schemas.microsoft.com/office/drawing/2014/main" id="{5FF0BD8B-DC26-43EC-900F-869CFC839935}"/>
              </a:ext>
            </a:extLst>
          </p:cNvPr>
          <p:cNvSpPr/>
          <p:nvPr/>
        </p:nvSpPr>
        <p:spPr>
          <a:xfrm>
            <a:off x="5673699" y="4496499"/>
            <a:ext cx="894881" cy="548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40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grpSp>
        <p:nvGrpSpPr>
          <p:cNvPr id="4" name="Group 65">
            <a:extLst>
              <a:ext uri="{FF2B5EF4-FFF2-40B4-BE49-F238E27FC236}">
                <a16:creationId xmlns:a16="http://schemas.microsoft.com/office/drawing/2014/main" id="{C4372AA3-E890-498D-A4BD-BF97CB4DDA2B}"/>
              </a:ext>
            </a:extLst>
          </p:cNvPr>
          <p:cNvGrpSpPr>
            <a:grpSpLocks/>
          </p:cNvGrpSpPr>
          <p:nvPr/>
        </p:nvGrpSpPr>
        <p:grpSpPr bwMode="auto">
          <a:xfrm>
            <a:off x="738622" y="274241"/>
            <a:ext cx="3889375" cy="2305050"/>
            <a:chOff x="295" y="2704"/>
            <a:chExt cx="2450" cy="14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DE3718-6ECB-49EA-8DEF-9335A3A9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8799A1-0BB0-444F-978B-62201B8D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8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485BA1-09A9-442F-BFF1-D88A11359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14</a:t>
              </a:r>
            </a:p>
          </p:txBody>
        </p: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E0A13B4D-0A69-46EA-8134-92A1E55B42E1}"/>
                </a:ext>
              </a:extLst>
            </p:cNvPr>
            <p:cNvCxnSpPr>
              <a:cxnSpLocks noChangeShapeType="1"/>
              <a:stCxn id="8" idx="3"/>
              <a:endCxn id="6" idx="0"/>
            </p:cNvCxnSpPr>
            <p:nvPr/>
          </p:nvCxnSpPr>
          <p:spPr bwMode="auto">
            <a:xfrm flipH="1">
              <a:off x="545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8A3C7558-DF2D-4F44-A326-FDB170319E38}"/>
                </a:ext>
              </a:extLst>
            </p:cNvPr>
            <p:cNvCxnSpPr>
              <a:cxnSpLocks noChangeShapeType="1"/>
              <a:stCxn id="8" idx="5"/>
              <a:endCxn id="7" idx="0"/>
            </p:cNvCxnSpPr>
            <p:nvPr/>
          </p:nvCxnSpPr>
          <p:spPr bwMode="auto">
            <a:xfrm>
              <a:off x="851" y="3761"/>
              <a:ext cx="147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C06D6C-F303-42CE-BBE6-38C5F1AE1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47C5A2C-5520-4A94-A69C-1944804B3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16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4E92CA74-B59B-46C3-B319-97EB63A4E9BA}"/>
                </a:ext>
              </a:extLst>
            </p:cNvPr>
            <p:cNvCxnSpPr>
              <a:cxnSpLocks noChangeShapeType="1"/>
              <a:stCxn id="12" idx="3"/>
              <a:endCxn id="11" idx="0"/>
            </p:cNvCxnSpPr>
            <p:nvPr/>
          </p:nvCxnSpPr>
          <p:spPr bwMode="auto">
            <a:xfrm flipH="1">
              <a:off x="1271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DE484D-15DB-4DA3-B927-18B2DCC56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1</a:t>
              </a:r>
            </a:p>
          </p:txBody>
        </p:sp>
        <p:cxnSp>
          <p:nvCxnSpPr>
            <p:cNvPr id="15" name="AutoShape 14">
              <a:extLst>
                <a:ext uri="{FF2B5EF4-FFF2-40B4-BE49-F238E27FC236}">
                  <a16:creationId xmlns:a16="http://schemas.microsoft.com/office/drawing/2014/main" id="{016344BE-4F67-4791-AB21-6FD243463B78}"/>
                </a:ext>
              </a:extLst>
            </p:cNvPr>
            <p:cNvCxnSpPr>
              <a:cxnSpLocks noChangeShapeType="1"/>
              <a:stCxn id="8" idx="0"/>
              <a:endCxn id="14" idx="3"/>
            </p:cNvCxnSpPr>
            <p:nvPr/>
          </p:nvCxnSpPr>
          <p:spPr bwMode="auto">
            <a:xfrm flipV="1">
              <a:off x="771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42A8C5E4-EB66-418D-B6C6-5C19B95A3327}"/>
                </a:ext>
              </a:extLst>
            </p:cNvPr>
            <p:cNvCxnSpPr>
              <a:cxnSpLocks noChangeShapeType="1"/>
              <a:stCxn id="14" idx="5"/>
              <a:endCxn id="12" idx="0"/>
            </p:cNvCxnSpPr>
            <p:nvPr/>
          </p:nvCxnSpPr>
          <p:spPr bwMode="auto">
            <a:xfrm>
              <a:off x="1214" y="3374"/>
              <a:ext cx="28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2F77E1-F18C-40BC-850B-B361A1113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9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B1F2A8-F305-46E9-B4F1-D7511F935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10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F1F09D5-174E-43F5-9B92-F10A7635A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3</a:t>
              </a:r>
            </a:p>
          </p:txBody>
        </p: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76A8A471-95C5-411D-AE0F-1F22A3DD6A09}"/>
                </a:ext>
              </a:extLst>
            </p:cNvPr>
            <p:cNvCxnSpPr>
              <a:cxnSpLocks noChangeShapeType="1"/>
              <a:stCxn id="17" idx="0"/>
              <a:endCxn id="19" idx="3"/>
            </p:cNvCxnSpPr>
            <p:nvPr/>
          </p:nvCxnSpPr>
          <p:spPr bwMode="auto">
            <a:xfrm flipV="1">
              <a:off x="1770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0">
              <a:extLst>
                <a:ext uri="{FF2B5EF4-FFF2-40B4-BE49-F238E27FC236}">
                  <a16:creationId xmlns:a16="http://schemas.microsoft.com/office/drawing/2014/main" id="{2285D71A-9BC7-47CD-92E8-F70FC5F35F56}"/>
                </a:ext>
              </a:extLst>
            </p:cNvPr>
            <p:cNvCxnSpPr>
              <a:cxnSpLocks noChangeShapeType="1"/>
              <a:stCxn id="19" idx="5"/>
              <a:endCxn id="18" idx="0"/>
            </p:cNvCxnSpPr>
            <p:nvPr/>
          </p:nvCxnSpPr>
          <p:spPr bwMode="auto">
            <a:xfrm>
              <a:off x="2213" y="3374"/>
              <a:ext cx="28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5ED767-684F-41AF-8588-BB3FD6EE4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25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4</a:t>
              </a:r>
            </a:p>
          </p:txBody>
        </p:sp>
        <p:cxnSp>
          <p:nvCxnSpPr>
            <p:cNvPr id="23" name="AutoShape 22">
              <a:extLst>
                <a:ext uri="{FF2B5EF4-FFF2-40B4-BE49-F238E27FC236}">
                  <a16:creationId xmlns:a16="http://schemas.microsoft.com/office/drawing/2014/main" id="{A491B8E6-44B4-42FB-9A5A-1525187B97BA}"/>
                </a:ext>
              </a:extLst>
            </p:cNvPr>
            <p:cNvCxnSpPr>
              <a:cxnSpLocks noChangeShapeType="1"/>
              <a:stCxn id="22" idx="3"/>
              <a:endCxn id="14" idx="0"/>
            </p:cNvCxnSpPr>
            <p:nvPr/>
          </p:nvCxnSpPr>
          <p:spPr bwMode="auto">
            <a:xfrm flipH="1">
              <a:off x="113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3">
              <a:extLst>
                <a:ext uri="{FF2B5EF4-FFF2-40B4-BE49-F238E27FC236}">
                  <a16:creationId xmlns:a16="http://schemas.microsoft.com/office/drawing/2014/main" id="{0AD2FC6A-B7A0-437B-8156-28A71EA8AC75}"/>
                </a:ext>
              </a:extLst>
            </p:cNvPr>
            <p:cNvCxnSpPr>
              <a:cxnSpLocks noChangeShapeType="1"/>
              <a:stCxn id="22" idx="5"/>
              <a:endCxn id="19" idx="0"/>
            </p:cNvCxnSpPr>
            <p:nvPr/>
          </p:nvCxnSpPr>
          <p:spPr bwMode="auto">
            <a:xfrm>
              <a:off x="171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5E939CAC-8351-4FBB-92D1-89F574D22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1883BF0D-D8F7-4C6C-ABF1-7436A297D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2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D32C5BD5-B204-4131-A883-A37223D13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3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61913406-935E-4A0E-91FB-48A174F1D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4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0899E118-9E49-4CAD-91B5-F987692FD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5</a:t>
              </a: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84F90999-AA45-467D-A88F-C4725849B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6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9E038267-029D-4791-AA03-EE7A458D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7</a:t>
              </a: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1D204185-3651-4F4F-96B1-402A1E8CF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8</a:t>
              </a: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02EA9E1C-082F-45E1-BEC5-0D7EB296E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9</a:t>
              </a: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B697C4CA-F739-4137-BD6A-6DBA78D38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8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</p:grpSp>
      <p:sp>
        <p:nvSpPr>
          <p:cNvPr id="35" name="Text Box 163">
            <a:extLst>
              <a:ext uri="{FF2B5EF4-FFF2-40B4-BE49-F238E27FC236}">
                <a16:creationId xmlns:a16="http://schemas.microsoft.com/office/drawing/2014/main" id="{B69FB91C-AFC4-4E2B-9880-BAF1542FD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810" y="782242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grpSp>
        <p:nvGrpSpPr>
          <p:cNvPr id="36" name="Group 65">
            <a:extLst>
              <a:ext uri="{FF2B5EF4-FFF2-40B4-BE49-F238E27FC236}">
                <a16:creationId xmlns:a16="http://schemas.microsoft.com/office/drawing/2014/main" id="{22E1DE0A-C22E-4047-A736-C27B140E7552}"/>
              </a:ext>
            </a:extLst>
          </p:cNvPr>
          <p:cNvGrpSpPr>
            <a:grpSpLocks/>
          </p:cNvGrpSpPr>
          <p:nvPr/>
        </p:nvGrpSpPr>
        <p:grpSpPr bwMode="auto">
          <a:xfrm>
            <a:off x="6375765" y="123429"/>
            <a:ext cx="3889375" cy="2305050"/>
            <a:chOff x="295" y="2704"/>
            <a:chExt cx="2450" cy="1452"/>
          </a:xfrm>
        </p:grpSpPr>
        <p:sp>
          <p:nvSpPr>
            <p:cNvPr id="37" name="Oval 5">
              <a:extLst>
                <a:ext uri="{FF2B5EF4-FFF2-40B4-BE49-F238E27FC236}">
                  <a16:creationId xmlns:a16="http://schemas.microsoft.com/office/drawing/2014/main" id="{21050A9C-E3A6-4408-9D4D-AC9A2E33C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2</a:t>
              </a: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BAFC454F-1BF6-43F7-9142-1D8AC8981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8</a:t>
              </a: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35CD2701-88B8-4CA3-B117-98DB38572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14</a:t>
              </a:r>
            </a:p>
          </p:txBody>
        </p:sp>
        <p:cxnSp>
          <p:nvCxnSpPr>
            <p:cNvPr id="40" name="AutoShape 8">
              <a:extLst>
                <a:ext uri="{FF2B5EF4-FFF2-40B4-BE49-F238E27FC236}">
                  <a16:creationId xmlns:a16="http://schemas.microsoft.com/office/drawing/2014/main" id="{63622CE1-A800-4A92-9A96-5577462BA457}"/>
                </a:ext>
              </a:extLst>
            </p:cNvPr>
            <p:cNvCxnSpPr>
              <a:cxnSpLocks noChangeShapeType="1"/>
              <a:stCxn id="39" idx="3"/>
              <a:endCxn id="37" idx="0"/>
            </p:cNvCxnSpPr>
            <p:nvPr/>
          </p:nvCxnSpPr>
          <p:spPr bwMode="auto">
            <a:xfrm flipH="1">
              <a:off x="545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9">
              <a:extLst>
                <a:ext uri="{FF2B5EF4-FFF2-40B4-BE49-F238E27FC236}">
                  <a16:creationId xmlns:a16="http://schemas.microsoft.com/office/drawing/2014/main" id="{B7831E87-1B7E-48A5-85D2-29574D48DCF8}"/>
                </a:ext>
              </a:extLst>
            </p:cNvPr>
            <p:cNvCxnSpPr>
              <a:cxnSpLocks noChangeShapeType="1"/>
              <a:stCxn id="39" idx="5"/>
              <a:endCxn id="38" idx="0"/>
            </p:cNvCxnSpPr>
            <p:nvPr/>
          </p:nvCxnSpPr>
          <p:spPr bwMode="auto">
            <a:xfrm>
              <a:off x="851" y="3761"/>
              <a:ext cx="147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D2F0A2FB-0408-47DF-BA50-0EB3F8EBB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7</a:t>
              </a:r>
            </a:p>
          </p:txBody>
        </p: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5F74E774-2602-478E-89B2-99C39E58C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16</a:t>
              </a:r>
            </a:p>
          </p:txBody>
        </p:sp>
        <p:cxnSp>
          <p:nvCxnSpPr>
            <p:cNvPr id="44" name="AutoShape 12">
              <a:extLst>
                <a:ext uri="{FF2B5EF4-FFF2-40B4-BE49-F238E27FC236}">
                  <a16:creationId xmlns:a16="http://schemas.microsoft.com/office/drawing/2014/main" id="{C955B7B6-E12B-40C5-8CEF-C4DC3C78922D}"/>
                </a:ext>
              </a:extLst>
            </p:cNvPr>
            <p:cNvCxnSpPr>
              <a:cxnSpLocks noChangeShapeType="1"/>
              <a:stCxn id="43" idx="3"/>
              <a:endCxn id="42" idx="0"/>
            </p:cNvCxnSpPr>
            <p:nvPr/>
          </p:nvCxnSpPr>
          <p:spPr bwMode="auto">
            <a:xfrm flipH="1">
              <a:off x="1271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4EEF2123-28CA-445A-81BA-6F38B34C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1</a:t>
              </a:r>
            </a:p>
          </p:txBody>
        </p:sp>
        <p:cxnSp>
          <p:nvCxnSpPr>
            <p:cNvPr id="46" name="AutoShape 14">
              <a:extLst>
                <a:ext uri="{FF2B5EF4-FFF2-40B4-BE49-F238E27FC236}">
                  <a16:creationId xmlns:a16="http://schemas.microsoft.com/office/drawing/2014/main" id="{8D1008FB-A9CA-4AFE-AC49-3B5AA28BDAB6}"/>
                </a:ext>
              </a:extLst>
            </p:cNvPr>
            <p:cNvCxnSpPr>
              <a:cxnSpLocks noChangeShapeType="1"/>
              <a:stCxn id="39" idx="0"/>
              <a:endCxn id="45" idx="3"/>
            </p:cNvCxnSpPr>
            <p:nvPr/>
          </p:nvCxnSpPr>
          <p:spPr bwMode="auto">
            <a:xfrm flipV="1">
              <a:off x="771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5">
              <a:extLst>
                <a:ext uri="{FF2B5EF4-FFF2-40B4-BE49-F238E27FC236}">
                  <a16:creationId xmlns:a16="http://schemas.microsoft.com/office/drawing/2014/main" id="{7DEAC8F2-C30D-4664-BB89-1CA37A1F9363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/>
          </p:nvCxnSpPr>
          <p:spPr bwMode="auto">
            <a:xfrm>
              <a:off x="1214" y="3374"/>
              <a:ext cx="28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16">
              <a:extLst>
                <a:ext uri="{FF2B5EF4-FFF2-40B4-BE49-F238E27FC236}">
                  <a16:creationId xmlns:a16="http://schemas.microsoft.com/office/drawing/2014/main" id="{48DC6C50-E980-427A-BD4D-AA0BE5C64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9</a:t>
              </a:r>
            </a:p>
          </p:txBody>
        </p:sp>
        <p:sp>
          <p:nvSpPr>
            <p:cNvPr id="49" name="Oval 17">
              <a:extLst>
                <a:ext uri="{FF2B5EF4-FFF2-40B4-BE49-F238E27FC236}">
                  <a16:creationId xmlns:a16="http://schemas.microsoft.com/office/drawing/2014/main" id="{FA261F90-411F-4EBA-8D06-444F54B5A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3</a:t>
              </a: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2CB56E42-7371-451B-9F52-26E7BD448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10</a:t>
              </a:r>
            </a:p>
          </p:txBody>
        </p:sp>
        <p:cxnSp>
          <p:nvCxnSpPr>
            <p:cNvPr id="51" name="AutoShape 19">
              <a:extLst>
                <a:ext uri="{FF2B5EF4-FFF2-40B4-BE49-F238E27FC236}">
                  <a16:creationId xmlns:a16="http://schemas.microsoft.com/office/drawing/2014/main" id="{F4D7A24E-1446-4450-B6CB-FA3BBE9E9724}"/>
                </a:ext>
              </a:extLst>
            </p:cNvPr>
            <p:cNvCxnSpPr>
              <a:cxnSpLocks noChangeShapeType="1"/>
              <a:stCxn id="48" idx="0"/>
              <a:endCxn id="50" idx="3"/>
            </p:cNvCxnSpPr>
            <p:nvPr/>
          </p:nvCxnSpPr>
          <p:spPr bwMode="auto">
            <a:xfrm flipV="1">
              <a:off x="1770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20">
              <a:extLst>
                <a:ext uri="{FF2B5EF4-FFF2-40B4-BE49-F238E27FC236}">
                  <a16:creationId xmlns:a16="http://schemas.microsoft.com/office/drawing/2014/main" id="{30087C68-B3B5-4894-88BF-FFD2B7E08440}"/>
                </a:ext>
              </a:extLst>
            </p:cNvPr>
            <p:cNvCxnSpPr>
              <a:cxnSpLocks noChangeShapeType="1"/>
              <a:stCxn id="50" idx="5"/>
              <a:endCxn id="49" idx="0"/>
            </p:cNvCxnSpPr>
            <p:nvPr/>
          </p:nvCxnSpPr>
          <p:spPr bwMode="auto">
            <a:xfrm>
              <a:off x="2213" y="3374"/>
              <a:ext cx="28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DB7EE366-DA76-4D7C-8EB1-C156CDDB7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25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4</a:t>
              </a:r>
            </a:p>
          </p:txBody>
        </p:sp>
        <p:cxnSp>
          <p:nvCxnSpPr>
            <p:cNvPr id="54" name="AutoShape 22">
              <a:extLst>
                <a:ext uri="{FF2B5EF4-FFF2-40B4-BE49-F238E27FC236}">
                  <a16:creationId xmlns:a16="http://schemas.microsoft.com/office/drawing/2014/main" id="{4838F280-0AA6-47DE-9B29-18994E6D8597}"/>
                </a:ext>
              </a:extLst>
            </p:cNvPr>
            <p:cNvCxnSpPr>
              <a:cxnSpLocks noChangeShapeType="1"/>
              <a:stCxn id="53" idx="3"/>
              <a:endCxn id="45" idx="0"/>
            </p:cNvCxnSpPr>
            <p:nvPr/>
          </p:nvCxnSpPr>
          <p:spPr bwMode="auto">
            <a:xfrm flipH="1">
              <a:off x="113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23">
              <a:extLst>
                <a:ext uri="{FF2B5EF4-FFF2-40B4-BE49-F238E27FC236}">
                  <a16:creationId xmlns:a16="http://schemas.microsoft.com/office/drawing/2014/main" id="{65024822-12CD-4495-BEA9-9F0AEA94FDFD}"/>
                </a:ext>
              </a:extLst>
            </p:cNvPr>
            <p:cNvCxnSpPr>
              <a:cxnSpLocks noChangeShapeType="1"/>
              <a:stCxn id="53" idx="5"/>
              <a:endCxn id="50" idx="0"/>
            </p:cNvCxnSpPr>
            <p:nvPr/>
          </p:nvCxnSpPr>
          <p:spPr bwMode="auto">
            <a:xfrm>
              <a:off x="171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34A4E492-5F89-4C80-8644-55B4DF3F9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</a:t>
              </a:r>
            </a:p>
          </p:txBody>
        </p:sp>
        <p:sp>
          <p:nvSpPr>
            <p:cNvPr id="57" name="Text Box 25">
              <a:extLst>
                <a:ext uri="{FF2B5EF4-FFF2-40B4-BE49-F238E27FC236}">
                  <a16:creationId xmlns:a16="http://schemas.microsoft.com/office/drawing/2014/main" id="{4484AAD8-F11F-414F-921F-8316BBF6F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2</a:t>
              </a:r>
            </a:p>
          </p:txBody>
        </p:sp>
        <p:sp>
          <p:nvSpPr>
            <p:cNvPr id="58" name="Text Box 26">
              <a:extLst>
                <a:ext uri="{FF2B5EF4-FFF2-40B4-BE49-F238E27FC236}">
                  <a16:creationId xmlns:a16="http://schemas.microsoft.com/office/drawing/2014/main" id="{12D727CB-D387-401D-8D57-1ADAE2A5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3</a:t>
              </a:r>
            </a:p>
          </p:txBody>
        </p:sp>
        <p:sp>
          <p:nvSpPr>
            <p:cNvPr id="59" name="Text Box 27">
              <a:extLst>
                <a:ext uri="{FF2B5EF4-FFF2-40B4-BE49-F238E27FC236}">
                  <a16:creationId xmlns:a16="http://schemas.microsoft.com/office/drawing/2014/main" id="{B5A8B74B-9823-4F1E-9391-F76E74981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4</a:t>
              </a:r>
            </a:p>
          </p:txBody>
        </p:sp>
        <p:sp>
          <p:nvSpPr>
            <p:cNvPr id="60" name="Text Box 28">
              <a:extLst>
                <a:ext uri="{FF2B5EF4-FFF2-40B4-BE49-F238E27FC236}">
                  <a16:creationId xmlns:a16="http://schemas.microsoft.com/office/drawing/2014/main" id="{3DCC0537-C7C5-463A-8A63-D76B9B9AA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5</a:t>
              </a:r>
            </a:p>
          </p:txBody>
        </p:sp>
        <p:sp>
          <p:nvSpPr>
            <p:cNvPr id="61" name="Text Box 29">
              <a:extLst>
                <a:ext uri="{FF2B5EF4-FFF2-40B4-BE49-F238E27FC236}">
                  <a16:creationId xmlns:a16="http://schemas.microsoft.com/office/drawing/2014/main" id="{CA5C9B4B-34A9-4507-8968-A99043CDB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6</a:t>
              </a:r>
            </a:p>
          </p:txBody>
        </p:sp>
        <p:sp>
          <p:nvSpPr>
            <p:cNvPr id="62" name="Text Box 30">
              <a:extLst>
                <a:ext uri="{FF2B5EF4-FFF2-40B4-BE49-F238E27FC236}">
                  <a16:creationId xmlns:a16="http://schemas.microsoft.com/office/drawing/2014/main" id="{66E20903-5441-43C6-8D92-EBEBEC9A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7</a:t>
              </a:r>
            </a:p>
          </p:txBody>
        </p:sp>
        <p:sp>
          <p:nvSpPr>
            <p:cNvPr id="63" name="Text Box 31">
              <a:extLst>
                <a:ext uri="{FF2B5EF4-FFF2-40B4-BE49-F238E27FC236}">
                  <a16:creationId xmlns:a16="http://schemas.microsoft.com/office/drawing/2014/main" id="{8BFCBA92-F0CB-46FF-ABCC-316A9B68E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8</a:t>
              </a:r>
            </a:p>
          </p:txBody>
        </p:sp>
        <p:sp>
          <p:nvSpPr>
            <p:cNvPr id="64" name="Text Box 32">
              <a:extLst>
                <a:ext uri="{FF2B5EF4-FFF2-40B4-BE49-F238E27FC236}">
                  <a16:creationId xmlns:a16="http://schemas.microsoft.com/office/drawing/2014/main" id="{B8B55512-B724-48BA-B0EA-859F0F855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9</a:t>
              </a:r>
            </a:p>
          </p:txBody>
        </p:sp>
        <p:sp>
          <p:nvSpPr>
            <p:cNvPr id="65" name="Text Box 33">
              <a:extLst>
                <a:ext uri="{FF2B5EF4-FFF2-40B4-BE49-F238E27FC236}">
                  <a16:creationId xmlns:a16="http://schemas.microsoft.com/office/drawing/2014/main" id="{6BB04A79-3ADD-4DA7-B936-48B605437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8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</p:grpSp>
      <p:sp>
        <p:nvSpPr>
          <p:cNvPr id="66" name="Text Box 163">
            <a:extLst>
              <a:ext uri="{FF2B5EF4-FFF2-40B4-BE49-F238E27FC236}">
                <a16:creationId xmlns:a16="http://schemas.microsoft.com/office/drawing/2014/main" id="{D740C066-0F82-4C8A-9B66-973A87F77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953" y="63143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sp>
        <p:nvSpPr>
          <p:cNvPr id="67" name="箭號: 向右 66">
            <a:extLst>
              <a:ext uri="{FF2B5EF4-FFF2-40B4-BE49-F238E27FC236}">
                <a16:creationId xmlns:a16="http://schemas.microsoft.com/office/drawing/2014/main" id="{B7FF6361-B644-4407-9591-4B4876AC4473}"/>
              </a:ext>
            </a:extLst>
          </p:cNvPr>
          <p:cNvSpPr/>
          <p:nvPr/>
        </p:nvSpPr>
        <p:spPr>
          <a:xfrm>
            <a:off x="5136361" y="1010842"/>
            <a:ext cx="894881" cy="548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E8FCDAF-EC96-488F-9996-BC67299244C6}"/>
              </a:ext>
            </a:extLst>
          </p:cNvPr>
          <p:cNvGrpSpPr/>
          <p:nvPr/>
        </p:nvGrpSpPr>
        <p:grpSpPr>
          <a:xfrm>
            <a:off x="215452" y="3496072"/>
            <a:ext cx="3889375" cy="2305050"/>
            <a:chOff x="215452" y="3496072"/>
            <a:chExt cx="3889375" cy="2305050"/>
          </a:xfrm>
        </p:grpSpPr>
        <p:grpSp>
          <p:nvGrpSpPr>
            <p:cNvPr id="68" name="Group 65">
              <a:extLst>
                <a:ext uri="{FF2B5EF4-FFF2-40B4-BE49-F238E27FC236}">
                  <a16:creationId xmlns:a16="http://schemas.microsoft.com/office/drawing/2014/main" id="{2D4640DF-38B4-4124-942B-3DE54CBE2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52" y="3496072"/>
              <a:ext cx="3889375" cy="2305050"/>
              <a:chOff x="295" y="2704"/>
              <a:chExt cx="2450" cy="1452"/>
            </a:xfrm>
          </p:grpSpPr>
          <p:sp>
            <p:nvSpPr>
              <p:cNvPr id="69" name="Oval 5">
                <a:extLst>
                  <a:ext uri="{FF2B5EF4-FFF2-40B4-BE49-F238E27FC236}">
                    <a16:creationId xmlns:a16="http://schemas.microsoft.com/office/drawing/2014/main" id="{B6DB0686-E0E0-44FB-81F2-C1D9382F4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 dirty="0"/>
                  <a:t>2</a:t>
                </a:r>
              </a:p>
            </p:txBody>
          </p:sp>
          <p:sp>
            <p:nvSpPr>
              <p:cNvPr id="70" name="Oval 6">
                <a:extLst>
                  <a:ext uri="{FF2B5EF4-FFF2-40B4-BE49-F238E27FC236}">
                    <a16:creationId xmlns:a16="http://schemas.microsoft.com/office/drawing/2014/main" id="{4C15B89C-7604-470E-9686-9D36669B2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8</a:t>
                </a:r>
              </a:p>
            </p:txBody>
          </p:sp>
          <p:sp>
            <p:nvSpPr>
              <p:cNvPr id="71" name="Oval 7">
                <a:extLst>
                  <a:ext uri="{FF2B5EF4-FFF2-40B4-BE49-F238E27FC236}">
                    <a16:creationId xmlns:a16="http://schemas.microsoft.com/office/drawing/2014/main" id="{806BCA34-4BFA-4FFC-9A20-E546FC52F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TW" sz="2000" b="1" dirty="0"/>
                  <a:t>14</a:t>
                </a:r>
              </a:p>
            </p:txBody>
          </p:sp>
          <p:cxnSp>
            <p:nvCxnSpPr>
              <p:cNvPr id="72" name="AutoShape 8">
                <a:extLst>
                  <a:ext uri="{FF2B5EF4-FFF2-40B4-BE49-F238E27FC236}">
                    <a16:creationId xmlns:a16="http://schemas.microsoft.com/office/drawing/2014/main" id="{1FAA950B-2C5D-40EB-94E9-499737EDB84D}"/>
                  </a:ext>
                </a:extLst>
              </p:cNvPr>
              <p:cNvCxnSpPr>
                <a:cxnSpLocks noChangeShapeType="1"/>
                <a:stCxn id="71" idx="3"/>
                <a:endCxn id="69" idx="0"/>
              </p:cNvCxnSpPr>
              <p:nvPr/>
            </p:nvCxnSpPr>
            <p:spPr bwMode="auto">
              <a:xfrm flipH="1">
                <a:off x="545" y="3761"/>
                <a:ext cx="145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9">
                <a:extLst>
                  <a:ext uri="{FF2B5EF4-FFF2-40B4-BE49-F238E27FC236}">
                    <a16:creationId xmlns:a16="http://schemas.microsoft.com/office/drawing/2014/main" id="{67276C10-A50C-4173-BB1F-7C141917B3A1}"/>
                  </a:ext>
                </a:extLst>
              </p:cNvPr>
              <p:cNvCxnSpPr>
                <a:cxnSpLocks noChangeShapeType="1"/>
                <a:stCxn id="71" idx="5"/>
                <a:endCxn id="70" idx="0"/>
              </p:cNvCxnSpPr>
              <p:nvPr/>
            </p:nvCxnSpPr>
            <p:spPr bwMode="auto">
              <a:xfrm>
                <a:off x="851" y="3761"/>
                <a:ext cx="147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" name="Oval 10">
                <a:extLst>
                  <a:ext uri="{FF2B5EF4-FFF2-40B4-BE49-F238E27FC236}">
                    <a16:creationId xmlns:a16="http://schemas.microsoft.com/office/drawing/2014/main" id="{9523A8DA-6F5B-4441-8738-CBE01C056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3929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7</a:t>
                </a:r>
              </a:p>
            </p:txBody>
          </p:sp>
          <p:sp>
            <p:nvSpPr>
              <p:cNvPr id="75" name="Oval 11">
                <a:extLst>
                  <a:ext uri="{FF2B5EF4-FFF2-40B4-BE49-F238E27FC236}">
                    <a16:creationId xmlns:a16="http://schemas.microsoft.com/office/drawing/2014/main" id="{FD160318-B1C4-4913-A86F-9068083C7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TW" sz="2000" b="1" dirty="0"/>
                  <a:t>16</a:t>
                </a:r>
              </a:p>
            </p:txBody>
          </p:sp>
          <p:cxnSp>
            <p:nvCxnSpPr>
              <p:cNvPr id="76" name="AutoShape 12">
                <a:extLst>
                  <a:ext uri="{FF2B5EF4-FFF2-40B4-BE49-F238E27FC236}">
                    <a16:creationId xmlns:a16="http://schemas.microsoft.com/office/drawing/2014/main" id="{BE26DFFF-F14F-4B64-81D5-C8F7B764E56C}"/>
                  </a:ext>
                </a:extLst>
              </p:cNvPr>
              <p:cNvCxnSpPr>
                <a:cxnSpLocks noChangeShapeType="1"/>
                <a:stCxn id="75" idx="3"/>
                <a:endCxn id="74" idx="0"/>
              </p:cNvCxnSpPr>
              <p:nvPr/>
            </p:nvCxnSpPr>
            <p:spPr bwMode="auto">
              <a:xfrm flipH="1">
                <a:off x="1271" y="3761"/>
                <a:ext cx="145" cy="1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7" name="Oval 13">
                <a:extLst>
                  <a:ext uri="{FF2B5EF4-FFF2-40B4-BE49-F238E27FC236}">
                    <a16:creationId xmlns:a16="http://schemas.microsoft.com/office/drawing/2014/main" id="{9D2CE767-7792-4AA3-BA1B-4C1E31351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317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TW" sz="2000" b="1"/>
                  <a:t>1</a:t>
                </a:r>
              </a:p>
            </p:txBody>
          </p:sp>
          <p:cxnSp>
            <p:nvCxnSpPr>
              <p:cNvPr id="78" name="AutoShape 14">
                <a:extLst>
                  <a:ext uri="{FF2B5EF4-FFF2-40B4-BE49-F238E27FC236}">
                    <a16:creationId xmlns:a16="http://schemas.microsoft.com/office/drawing/2014/main" id="{3FF86551-CEAA-4432-8613-38F77E0C0CE5}"/>
                  </a:ext>
                </a:extLst>
              </p:cNvPr>
              <p:cNvCxnSpPr>
                <a:cxnSpLocks noChangeShapeType="1"/>
                <a:stCxn id="71" idx="0"/>
                <a:endCxn id="77" idx="3"/>
              </p:cNvCxnSpPr>
              <p:nvPr/>
            </p:nvCxnSpPr>
            <p:spPr bwMode="auto">
              <a:xfrm flipV="1">
                <a:off x="771" y="3374"/>
                <a:ext cx="282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15">
                <a:extLst>
                  <a:ext uri="{FF2B5EF4-FFF2-40B4-BE49-F238E27FC236}">
                    <a16:creationId xmlns:a16="http://schemas.microsoft.com/office/drawing/2014/main" id="{D5E98AB5-7F53-429E-B196-C3DA7BB4D1EF}"/>
                  </a:ext>
                </a:extLst>
              </p:cNvPr>
              <p:cNvCxnSpPr>
                <a:cxnSpLocks noChangeShapeType="1"/>
                <a:stCxn id="77" idx="5"/>
                <a:endCxn id="75" idx="0"/>
              </p:cNvCxnSpPr>
              <p:nvPr/>
            </p:nvCxnSpPr>
            <p:spPr bwMode="auto">
              <a:xfrm>
                <a:off x="1214" y="3374"/>
                <a:ext cx="283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0" name="Oval 16">
                <a:extLst>
                  <a:ext uri="{FF2B5EF4-FFF2-40B4-BE49-F238E27FC236}">
                    <a16:creationId xmlns:a16="http://schemas.microsoft.com/office/drawing/2014/main" id="{1EEDF679-24D0-4B16-A136-4D6C94111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/>
                  <a:t>9</a:t>
                </a:r>
              </a:p>
            </p:txBody>
          </p:sp>
          <p:sp>
            <p:nvSpPr>
              <p:cNvPr id="81" name="Oval 17">
                <a:extLst>
                  <a:ext uri="{FF2B5EF4-FFF2-40B4-BE49-F238E27FC236}">
                    <a16:creationId xmlns:a16="http://schemas.microsoft.com/office/drawing/2014/main" id="{8AC508F2-82C9-4DFC-8CDA-08C60B39E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3561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 dirty="0"/>
                  <a:t>3</a:t>
                </a:r>
              </a:p>
            </p:txBody>
          </p:sp>
          <p:sp>
            <p:nvSpPr>
              <p:cNvPr id="82" name="Oval 18">
                <a:extLst>
                  <a:ext uri="{FF2B5EF4-FFF2-40B4-BE49-F238E27FC236}">
                    <a16:creationId xmlns:a16="http://schemas.microsoft.com/office/drawing/2014/main" id="{0251B4E8-2D5A-411A-A95E-8192F33A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317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zh-TW" sz="2000" b="1" dirty="0"/>
                  <a:t>10</a:t>
                </a:r>
              </a:p>
            </p:txBody>
          </p:sp>
          <p:cxnSp>
            <p:nvCxnSpPr>
              <p:cNvPr id="83" name="AutoShape 19">
                <a:extLst>
                  <a:ext uri="{FF2B5EF4-FFF2-40B4-BE49-F238E27FC236}">
                    <a16:creationId xmlns:a16="http://schemas.microsoft.com/office/drawing/2014/main" id="{CA2E06F7-3BAC-4C15-949E-ED070440E739}"/>
                  </a:ext>
                </a:extLst>
              </p:cNvPr>
              <p:cNvCxnSpPr>
                <a:cxnSpLocks noChangeShapeType="1"/>
                <a:stCxn id="80" idx="0"/>
                <a:endCxn id="82" idx="3"/>
              </p:cNvCxnSpPr>
              <p:nvPr/>
            </p:nvCxnSpPr>
            <p:spPr bwMode="auto">
              <a:xfrm flipV="1">
                <a:off x="1770" y="3374"/>
                <a:ext cx="282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AutoShape 20">
                <a:extLst>
                  <a:ext uri="{FF2B5EF4-FFF2-40B4-BE49-F238E27FC236}">
                    <a16:creationId xmlns:a16="http://schemas.microsoft.com/office/drawing/2014/main" id="{89C9BE2B-422C-4DD4-871C-91AAC6B701E6}"/>
                  </a:ext>
                </a:extLst>
              </p:cNvPr>
              <p:cNvCxnSpPr>
                <a:cxnSpLocks noChangeShapeType="1"/>
                <a:stCxn id="82" idx="5"/>
                <a:endCxn id="81" idx="0"/>
              </p:cNvCxnSpPr>
              <p:nvPr/>
            </p:nvCxnSpPr>
            <p:spPr bwMode="auto">
              <a:xfrm>
                <a:off x="2213" y="3374"/>
                <a:ext cx="284" cy="18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5" name="Oval 21">
                <a:extLst>
                  <a:ext uri="{FF2B5EF4-FFF2-40B4-BE49-F238E27FC236}">
                    <a16:creationId xmlns:a16="http://schemas.microsoft.com/office/drawing/2014/main" id="{F4E107F1-8189-4415-B5AA-17FA1F9C7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2825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b="1" dirty="0"/>
                  <a:t>4</a:t>
                </a:r>
              </a:p>
            </p:txBody>
          </p:sp>
          <p:cxnSp>
            <p:nvCxnSpPr>
              <p:cNvPr id="86" name="AutoShape 22">
                <a:extLst>
                  <a:ext uri="{FF2B5EF4-FFF2-40B4-BE49-F238E27FC236}">
                    <a16:creationId xmlns:a16="http://schemas.microsoft.com/office/drawing/2014/main" id="{5DF5B4F0-4883-4912-B042-B51375D0A74E}"/>
                  </a:ext>
                </a:extLst>
              </p:cNvPr>
              <p:cNvCxnSpPr>
                <a:cxnSpLocks noChangeShapeType="1"/>
                <a:stCxn id="85" idx="3"/>
                <a:endCxn id="77" idx="0"/>
              </p:cNvCxnSpPr>
              <p:nvPr/>
            </p:nvCxnSpPr>
            <p:spPr bwMode="auto">
              <a:xfrm flipH="1">
                <a:off x="1134" y="3025"/>
                <a:ext cx="419" cy="14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AutoShape 23">
                <a:extLst>
                  <a:ext uri="{FF2B5EF4-FFF2-40B4-BE49-F238E27FC236}">
                    <a16:creationId xmlns:a16="http://schemas.microsoft.com/office/drawing/2014/main" id="{DCB12316-EF71-47DE-8455-D59D0DAECBB6}"/>
                  </a:ext>
                </a:extLst>
              </p:cNvPr>
              <p:cNvCxnSpPr>
                <a:cxnSpLocks noChangeShapeType="1"/>
                <a:stCxn id="85" idx="5"/>
                <a:endCxn id="82" idx="0"/>
              </p:cNvCxnSpPr>
              <p:nvPr/>
            </p:nvCxnSpPr>
            <p:spPr bwMode="auto">
              <a:xfrm>
                <a:off x="1714" y="3025"/>
                <a:ext cx="419" cy="14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8" name="Text Box 24">
                <a:extLst>
                  <a:ext uri="{FF2B5EF4-FFF2-40B4-BE49-F238E27FC236}">
                    <a16:creationId xmlns:a16="http://schemas.microsoft.com/office/drawing/2014/main" id="{33A37600-3432-4F97-BFAC-B2EE5E39E9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4" y="27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</a:t>
                </a:r>
              </a:p>
            </p:txBody>
          </p:sp>
          <p:sp>
            <p:nvSpPr>
              <p:cNvPr id="89" name="Text Box 25">
                <a:extLst>
                  <a:ext uri="{FF2B5EF4-FFF2-40B4-BE49-F238E27FC236}">
                    <a16:creationId xmlns:a16="http://schemas.microsoft.com/office/drawing/2014/main" id="{A64F749C-B62D-4B01-85F9-7967A0B069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30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2</a:t>
                </a:r>
              </a:p>
            </p:txBody>
          </p:sp>
          <p:sp>
            <p:nvSpPr>
              <p:cNvPr id="90" name="Text Box 26">
                <a:extLst>
                  <a:ext uri="{FF2B5EF4-FFF2-40B4-BE49-F238E27FC236}">
                    <a16:creationId xmlns:a16="http://schemas.microsoft.com/office/drawing/2014/main" id="{A760C3FA-B7AC-4A80-A80C-1AB9FC7E1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6" y="3053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3</a:t>
                </a:r>
              </a:p>
            </p:txBody>
          </p:sp>
          <p:sp>
            <p:nvSpPr>
              <p:cNvPr id="91" name="Text Box 27">
                <a:extLst>
                  <a:ext uri="{FF2B5EF4-FFF2-40B4-BE49-F238E27FC236}">
                    <a16:creationId xmlns:a16="http://schemas.microsoft.com/office/drawing/2014/main" id="{D21AA86B-200A-4B65-855E-F73C8A436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4</a:t>
                </a:r>
              </a:p>
            </p:txBody>
          </p:sp>
          <p:sp>
            <p:nvSpPr>
              <p:cNvPr id="92" name="Text Box 28">
                <a:extLst>
                  <a:ext uri="{FF2B5EF4-FFF2-40B4-BE49-F238E27FC236}">
                    <a16:creationId xmlns:a16="http://schemas.microsoft.com/office/drawing/2014/main" id="{A70B5C38-653F-46DA-8A41-C8204628D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5</a:t>
                </a:r>
              </a:p>
            </p:txBody>
          </p:sp>
          <p:sp>
            <p:nvSpPr>
              <p:cNvPr id="93" name="Text Box 29">
                <a:extLst>
                  <a:ext uri="{FF2B5EF4-FFF2-40B4-BE49-F238E27FC236}">
                    <a16:creationId xmlns:a16="http://schemas.microsoft.com/office/drawing/2014/main" id="{E7568EFA-C5DE-45D2-96B0-FE063F736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6</a:t>
                </a:r>
              </a:p>
            </p:txBody>
          </p:sp>
          <p:sp>
            <p:nvSpPr>
              <p:cNvPr id="94" name="Text Box 30">
                <a:extLst>
                  <a:ext uri="{FF2B5EF4-FFF2-40B4-BE49-F238E27FC236}">
                    <a16:creationId xmlns:a16="http://schemas.microsoft.com/office/drawing/2014/main" id="{04914BF7-CCDC-4809-B312-590EB4909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7" y="346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7</a:t>
                </a:r>
              </a:p>
            </p:txBody>
          </p:sp>
          <p:sp>
            <p:nvSpPr>
              <p:cNvPr id="95" name="Text Box 31">
                <a:extLst>
                  <a:ext uri="{FF2B5EF4-FFF2-40B4-BE49-F238E27FC236}">
                    <a16:creationId xmlns:a16="http://schemas.microsoft.com/office/drawing/2014/main" id="{8C194AA6-489E-4E29-ABAC-5DBD696C2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383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8</a:t>
                </a:r>
              </a:p>
            </p:txBody>
          </p:sp>
          <p:sp>
            <p:nvSpPr>
              <p:cNvPr id="96" name="Text Box 32">
                <a:extLst>
                  <a:ext uri="{FF2B5EF4-FFF2-40B4-BE49-F238E27FC236}">
                    <a16:creationId xmlns:a16="http://schemas.microsoft.com/office/drawing/2014/main" id="{810D2E64-63A0-416C-8F00-99E8021F4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" y="383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9</a:t>
                </a:r>
              </a:p>
            </p:txBody>
          </p:sp>
          <p:sp>
            <p:nvSpPr>
              <p:cNvPr id="97" name="Text Box 33">
                <a:extLst>
                  <a:ext uri="{FF2B5EF4-FFF2-40B4-BE49-F238E27FC236}">
                    <a16:creationId xmlns:a16="http://schemas.microsoft.com/office/drawing/2014/main" id="{4AD7D63C-5236-4D56-A137-2F28D40A9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" y="3830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/>
                  <a:t>10</a:t>
                </a:r>
              </a:p>
            </p:txBody>
          </p:sp>
        </p:grpSp>
        <p:sp>
          <p:nvSpPr>
            <p:cNvPr id="98" name="Text Box 163">
              <a:extLst>
                <a:ext uri="{FF2B5EF4-FFF2-40B4-BE49-F238E27FC236}">
                  <a16:creationId xmlns:a16="http://schemas.microsoft.com/office/drawing/2014/main" id="{358EEAA9-7AE4-42E2-AD43-623BF41B8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239" y="4046780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 dirty="0" err="1">
                  <a:solidFill>
                    <a:srgbClr val="CC0000"/>
                  </a:solidFill>
                </a:rPr>
                <a:t>i</a:t>
              </a:r>
              <a:endParaRPr lang="en-US" altLang="zh-TW" sz="2400" b="1" i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99" name="Group 65">
            <a:extLst>
              <a:ext uri="{FF2B5EF4-FFF2-40B4-BE49-F238E27FC236}">
                <a16:creationId xmlns:a16="http://schemas.microsoft.com/office/drawing/2014/main" id="{F5C07331-14E4-490A-AA40-1F5B43760EAA}"/>
              </a:ext>
            </a:extLst>
          </p:cNvPr>
          <p:cNvGrpSpPr>
            <a:grpSpLocks/>
          </p:cNvGrpSpPr>
          <p:nvPr/>
        </p:nvGrpSpPr>
        <p:grpSpPr bwMode="auto">
          <a:xfrm>
            <a:off x="4261206" y="3473036"/>
            <a:ext cx="3889375" cy="2305050"/>
            <a:chOff x="295" y="2704"/>
            <a:chExt cx="2450" cy="1452"/>
          </a:xfrm>
        </p:grpSpPr>
        <p:sp>
          <p:nvSpPr>
            <p:cNvPr id="100" name="Oval 5">
              <a:extLst>
                <a:ext uri="{FF2B5EF4-FFF2-40B4-BE49-F238E27FC236}">
                  <a16:creationId xmlns:a16="http://schemas.microsoft.com/office/drawing/2014/main" id="{D1DD0151-1285-465F-8F88-26C49B5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2</a:t>
              </a:r>
            </a:p>
          </p:txBody>
        </p:sp>
        <p:sp>
          <p:nvSpPr>
            <p:cNvPr id="101" name="Oval 6">
              <a:extLst>
                <a:ext uri="{FF2B5EF4-FFF2-40B4-BE49-F238E27FC236}">
                  <a16:creationId xmlns:a16="http://schemas.microsoft.com/office/drawing/2014/main" id="{7F859523-9D27-49DE-980A-AC6C01CB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8</a:t>
              </a:r>
            </a:p>
          </p:txBody>
        </p:sp>
        <p:sp>
          <p:nvSpPr>
            <p:cNvPr id="102" name="Oval 7">
              <a:extLst>
                <a:ext uri="{FF2B5EF4-FFF2-40B4-BE49-F238E27FC236}">
                  <a16:creationId xmlns:a16="http://schemas.microsoft.com/office/drawing/2014/main" id="{78861831-C6DA-4EEE-B411-F1A30B608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14</a:t>
              </a:r>
            </a:p>
          </p:txBody>
        </p:sp>
        <p:cxnSp>
          <p:nvCxnSpPr>
            <p:cNvPr id="103" name="AutoShape 8">
              <a:extLst>
                <a:ext uri="{FF2B5EF4-FFF2-40B4-BE49-F238E27FC236}">
                  <a16:creationId xmlns:a16="http://schemas.microsoft.com/office/drawing/2014/main" id="{31FAB852-14DB-4532-B247-678F60E6A411}"/>
                </a:ext>
              </a:extLst>
            </p:cNvPr>
            <p:cNvCxnSpPr>
              <a:cxnSpLocks noChangeShapeType="1"/>
              <a:stCxn id="102" idx="3"/>
              <a:endCxn id="100" idx="0"/>
            </p:cNvCxnSpPr>
            <p:nvPr/>
          </p:nvCxnSpPr>
          <p:spPr bwMode="auto">
            <a:xfrm flipH="1">
              <a:off x="545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9">
              <a:extLst>
                <a:ext uri="{FF2B5EF4-FFF2-40B4-BE49-F238E27FC236}">
                  <a16:creationId xmlns:a16="http://schemas.microsoft.com/office/drawing/2014/main" id="{F68D9C5B-46AA-4F51-B3ED-8E5ACB214866}"/>
                </a:ext>
              </a:extLst>
            </p:cNvPr>
            <p:cNvCxnSpPr>
              <a:cxnSpLocks noChangeShapeType="1"/>
              <a:stCxn id="102" idx="5"/>
              <a:endCxn id="101" idx="0"/>
            </p:cNvCxnSpPr>
            <p:nvPr/>
          </p:nvCxnSpPr>
          <p:spPr bwMode="auto">
            <a:xfrm>
              <a:off x="851" y="3761"/>
              <a:ext cx="147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Oval 10">
              <a:extLst>
                <a:ext uri="{FF2B5EF4-FFF2-40B4-BE49-F238E27FC236}">
                  <a16:creationId xmlns:a16="http://schemas.microsoft.com/office/drawing/2014/main" id="{97CA6483-18BE-4753-AD91-77E258C85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7</a:t>
              </a:r>
            </a:p>
          </p:txBody>
        </p:sp>
        <p:sp>
          <p:nvSpPr>
            <p:cNvPr id="106" name="Oval 11">
              <a:extLst>
                <a:ext uri="{FF2B5EF4-FFF2-40B4-BE49-F238E27FC236}">
                  <a16:creationId xmlns:a16="http://schemas.microsoft.com/office/drawing/2014/main" id="{730031A2-7436-482C-9272-F4615B29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</a:t>
              </a:r>
            </a:p>
          </p:txBody>
        </p:sp>
        <p:cxnSp>
          <p:nvCxnSpPr>
            <p:cNvPr id="107" name="AutoShape 12">
              <a:extLst>
                <a:ext uri="{FF2B5EF4-FFF2-40B4-BE49-F238E27FC236}">
                  <a16:creationId xmlns:a16="http://schemas.microsoft.com/office/drawing/2014/main" id="{EDCA02B2-C086-4A3A-9C92-2FEA919EF416}"/>
                </a:ext>
              </a:extLst>
            </p:cNvPr>
            <p:cNvCxnSpPr>
              <a:cxnSpLocks noChangeShapeType="1"/>
              <a:stCxn id="106" idx="3"/>
              <a:endCxn id="105" idx="0"/>
            </p:cNvCxnSpPr>
            <p:nvPr/>
          </p:nvCxnSpPr>
          <p:spPr bwMode="auto">
            <a:xfrm flipH="1">
              <a:off x="1271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Oval 13">
              <a:extLst>
                <a:ext uri="{FF2B5EF4-FFF2-40B4-BE49-F238E27FC236}">
                  <a16:creationId xmlns:a16="http://schemas.microsoft.com/office/drawing/2014/main" id="{77C32D7B-38A4-4FDF-98AE-B2840BEE0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16</a:t>
              </a:r>
            </a:p>
          </p:txBody>
        </p:sp>
        <p:cxnSp>
          <p:nvCxnSpPr>
            <p:cNvPr id="109" name="AutoShape 14">
              <a:extLst>
                <a:ext uri="{FF2B5EF4-FFF2-40B4-BE49-F238E27FC236}">
                  <a16:creationId xmlns:a16="http://schemas.microsoft.com/office/drawing/2014/main" id="{75A38A29-F06C-472B-98A0-2BD83E703908}"/>
                </a:ext>
              </a:extLst>
            </p:cNvPr>
            <p:cNvCxnSpPr>
              <a:cxnSpLocks noChangeShapeType="1"/>
              <a:stCxn id="102" idx="0"/>
              <a:endCxn id="108" idx="3"/>
            </p:cNvCxnSpPr>
            <p:nvPr/>
          </p:nvCxnSpPr>
          <p:spPr bwMode="auto">
            <a:xfrm flipV="1">
              <a:off x="771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15">
              <a:extLst>
                <a:ext uri="{FF2B5EF4-FFF2-40B4-BE49-F238E27FC236}">
                  <a16:creationId xmlns:a16="http://schemas.microsoft.com/office/drawing/2014/main" id="{4282FE27-5820-4DC9-B7FE-3CA9FDAECDEE}"/>
                </a:ext>
              </a:extLst>
            </p:cNvPr>
            <p:cNvCxnSpPr>
              <a:cxnSpLocks noChangeShapeType="1"/>
              <a:stCxn id="108" idx="5"/>
              <a:endCxn id="106" idx="0"/>
            </p:cNvCxnSpPr>
            <p:nvPr/>
          </p:nvCxnSpPr>
          <p:spPr bwMode="auto">
            <a:xfrm>
              <a:off x="1214" y="3374"/>
              <a:ext cx="28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" name="Oval 16">
              <a:extLst>
                <a:ext uri="{FF2B5EF4-FFF2-40B4-BE49-F238E27FC236}">
                  <a16:creationId xmlns:a16="http://schemas.microsoft.com/office/drawing/2014/main" id="{72AF26E5-6B88-4D20-88DF-419954D4E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9</a:t>
              </a:r>
            </a:p>
          </p:txBody>
        </p:sp>
        <p:sp>
          <p:nvSpPr>
            <p:cNvPr id="112" name="Oval 17">
              <a:extLst>
                <a:ext uri="{FF2B5EF4-FFF2-40B4-BE49-F238E27FC236}">
                  <a16:creationId xmlns:a16="http://schemas.microsoft.com/office/drawing/2014/main" id="{FA2C5E83-AEF8-4184-9146-51326390B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3</a:t>
              </a:r>
            </a:p>
          </p:txBody>
        </p:sp>
        <p:sp>
          <p:nvSpPr>
            <p:cNvPr id="113" name="Oval 18">
              <a:extLst>
                <a:ext uri="{FF2B5EF4-FFF2-40B4-BE49-F238E27FC236}">
                  <a16:creationId xmlns:a16="http://schemas.microsoft.com/office/drawing/2014/main" id="{640AD9E5-9765-4414-BA44-22A0088EC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10</a:t>
              </a:r>
            </a:p>
          </p:txBody>
        </p:sp>
        <p:cxnSp>
          <p:nvCxnSpPr>
            <p:cNvPr id="114" name="AutoShape 19">
              <a:extLst>
                <a:ext uri="{FF2B5EF4-FFF2-40B4-BE49-F238E27FC236}">
                  <a16:creationId xmlns:a16="http://schemas.microsoft.com/office/drawing/2014/main" id="{9CAE9AA4-FFB4-4E55-AEF6-31572274CF29}"/>
                </a:ext>
              </a:extLst>
            </p:cNvPr>
            <p:cNvCxnSpPr>
              <a:cxnSpLocks noChangeShapeType="1"/>
              <a:stCxn id="111" idx="0"/>
              <a:endCxn id="113" idx="3"/>
            </p:cNvCxnSpPr>
            <p:nvPr/>
          </p:nvCxnSpPr>
          <p:spPr bwMode="auto">
            <a:xfrm flipV="1">
              <a:off x="1770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20">
              <a:extLst>
                <a:ext uri="{FF2B5EF4-FFF2-40B4-BE49-F238E27FC236}">
                  <a16:creationId xmlns:a16="http://schemas.microsoft.com/office/drawing/2014/main" id="{2DE079EB-0BF8-4389-819A-A7E46785B0E0}"/>
                </a:ext>
              </a:extLst>
            </p:cNvPr>
            <p:cNvCxnSpPr>
              <a:cxnSpLocks noChangeShapeType="1"/>
              <a:stCxn id="113" idx="5"/>
              <a:endCxn id="112" idx="0"/>
            </p:cNvCxnSpPr>
            <p:nvPr/>
          </p:nvCxnSpPr>
          <p:spPr bwMode="auto">
            <a:xfrm>
              <a:off x="2213" y="3374"/>
              <a:ext cx="28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Oval 21">
              <a:extLst>
                <a:ext uri="{FF2B5EF4-FFF2-40B4-BE49-F238E27FC236}">
                  <a16:creationId xmlns:a16="http://schemas.microsoft.com/office/drawing/2014/main" id="{F20A5CB6-5CD2-4D80-AAC2-B4E0FCBB6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25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4</a:t>
              </a:r>
            </a:p>
          </p:txBody>
        </p:sp>
        <p:cxnSp>
          <p:nvCxnSpPr>
            <p:cNvPr id="117" name="AutoShape 22">
              <a:extLst>
                <a:ext uri="{FF2B5EF4-FFF2-40B4-BE49-F238E27FC236}">
                  <a16:creationId xmlns:a16="http://schemas.microsoft.com/office/drawing/2014/main" id="{37E3A47E-214B-44EA-89EA-AEB839686314}"/>
                </a:ext>
              </a:extLst>
            </p:cNvPr>
            <p:cNvCxnSpPr>
              <a:cxnSpLocks noChangeShapeType="1"/>
              <a:stCxn id="116" idx="3"/>
              <a:endCxn id="108" idx="0"/>
            </p:cNvCxnSpPr>
            <p:nvPr/>
          </p:nvCxnSpPr>
          <p:spPr bwMode="auto">
            <a:xfrm flipH="1">
              <a:off x="113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23">
              <a:extLst>
                <a:ext uri="{FF2B5EF4-FFF2-40B4-BE49-F238E27FC236}">
                  <a16:creationId xmlns:a16="http://schemas.microsoft.com/office/drawing/2014/main" id="{2CE603F2-40B1-42E8-8762-3758B4E24838}"/>
                </a:ext>
              </a:extLst>
            </p:cNvPr>
            <p:cNvCxnSpPr>
              <a:cxnSpLocks noChangeShapeType="1"/>
              <a:stCxn id="116" idx="5"/>
              <a:endCxn id="113" idx="0"/>
            </p:cNvCxnSpPr>
            <p:nvPr/>
          </p:nvCxnSpPr>
          <p:spPr bwMode="auto">
            <a:xfrm>
              <a:off x="171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" name="Text Box 24">
              <a:extLst>
                <a:ext uri="{FF2B5EF4-FFF2-40B4-BE49-F238E27FC236}">
                  <a16:creationId xmlns:a16="http://schemas.microsoft.com/office/drawing/2014/main" id="{1E81D841-1AAF-46B7-B49F-EFEEC33B6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</a:t>
              </a:r>
            </a:p>
          </p:txBody>
        </p:sp>
        <p:sp>
          <p:nvSpPr>
            <p:cNvPr id="120" name="Text Box 25">
              <a:extLst>
                <a:ext uri="{FF2B5EF4-FFF2-40B4-BE49-F238E27FC236}">
                  <a16:creationId xmlns:a16="http://schemas.microsoft.com/office/drawing/2014/main" id="{4DF7E1C7-D932-499E-916C-15540791C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2</a:t>
              </a:r>
            </a:p>
          </p:txBody>
        </p:sp>
        <p:sp>
          <p:nvSpPr>
            <p:cNvPr id="121" name="Text Box 26">
              <a:extLst>
                <a:ext uri="{FF2B5EF4-FFF2-40B4-BE49-F238E27FC236}">
                  <a16:creationId xmlns:a16="http://schemas.microsoft.com/office/drawing/2014/main" id="{E1C63D47-9888-4AB5-ADDE-682D1CFE5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3</a:t>
              </a:r>
            </a:p>
          </p:txBody>
        </p:sp>
        <p:sp>
          <p:nvSpPr>
            <p:cNvPr id="122" name="Text Box 27">
              <a:extLst>
                <a:ext uri="{FF2B5EF4-FFF2-40B4-BE49-F238E27FC236}">
                  <a16:creationId xmlns:a16="http://schemas.microsoft.com/office/drawing/2014/main" id="{6A93F181-9B51-4AC4-A88F-226D40928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4</a:t>
              </a:r>
            </a:p>
          </p:txBody>
        </p:sp>
        <p:sp>
          <p:nvSpPr>
            <p:cNvPr id="123" name="Text Box 28">
              <a:extLst>
                <a:ext uri="{FF2B5EF4-FFF2-40B4-BE49-F238E27FC236}">
                  <a16:creationId xmlns:a16="http://schemas.microsoft.com/office/drawing/2014/main" id="{BAFDDF0A-6D56-4D73-BDCE-E544348D1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5</a:t>
              </a:r>
            </a:p>
          </p:txBody>
        </p:sp>
        <p:sp>
          <p:nvSpPr>
            <p:cNvPr id="124" name="Text Box 29">
              <a:extLst>
                <a:ext uri="{FF2B5EF4-FFF2-40B4-BE49-F238E27FC236}">
                  <a16:creationId xmlns:a16="http://schemas.microsoft.com/office/drawing/2014/main" id="{D269AEBA-22EF-4E7F-8DCC-5B3C717E1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6</a:t>
              </a:r>
            </a:p>
          </p:txBody>
        </p:sp>
        <p:sp>
          <p:nvSpPr>
            <p:cNvPr id="125" name="Text Box 30">
              <a:extLst>
                <a:ext uri="{FF2B5EF4-FFF2-40B4-BE49-F238E27FC236}">
                  <a16:creationId xmlns:a16="http://schemas.microsoft.com/office/drawing/2014/main" id="{02106A19-DA54-432C-9F21-CC894122A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7</a:t>
              </a:r>
            </a:p>
          </p:txBody>
        </p:sp>
        <p:sp>
          <p:nvSpPr>
            <p:cNvPr id="126" name="Text Box 31">
              <a:extLst>
                <a:ext uri="{FF2B5EF4-FFF2-40B4-BE49-F238E27FC236}">
                  <a16:creationId xmlns:a16="http://schemas.microsoft.com/office/drawing/2014/main" id="{E32CC019-D038-442A-BAA1-D68E5704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8</a:t>
              </a:r>
            </a:p>
          </p:txBody>
        </p:sp>
        <p:sp>
          <p:nvSpPr>
            <p:cNvPr id="127" name="Text Box 32">
              <a:extLst>
                <a:ext uri="{FF2B5EF4-FFF2-40B4-BE49-F238E27FC236}">
                  <a16:creationId xmlns:a16="http://schemas.microsoft.com/office/drawing/2014/main" id="{9ED08EDF-7376-4D6E-9966-1F5479085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9</a:t>
              </a:r>
            </a:p>
          </p:txBody>
        </p:sp>
        <p:sp>
          <p:nvSpPr>
            <p:cNvPr id="128" name="Text Box 33">
              <a:extLst>
                <a:ext uri="{FF2B5EF4-FFF2-40B4-BE49-F238E27FC236}">
                  <a16:creationId xmlns:a16="http://schemas.microsoft.com/office/drawing/2014/main" id="{FA1DCAA5-839A-41B8-88BE-F8EE057C9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8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</p:grpSp>
      <p:sp>
        <p:nvSpPr>
          <p:cNvPr id="129" name="Text Box 163">
            <a:extLst>
              <a:ext uri="{FF2B5EF4-FFF2-40B4-BE49-F238E27FC236}">
                <a16:creationId xmlns:a16="http://schemas.microsoft.com/office/drawing/2014/main" id="{CD6CEC1B-0760-49C2-8918-8A49D345F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93" y="4023744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grpSp>
        <p:nvGrpSpPr>
          <p:cNvPr id="130" name="Group 65">
            <a:extLst>
              <a:ext uri="{FF2B5EF4-FFF2-40B4-BE49-F238E27FC236}">
                <a16:creationId xmlns:a16="http://schemas.microsoft.com/office/drawing/2014/main" id="{08419012-5783-467B-838F-AE05E81C3DB3}"/>
              </a:ext>
            </a:extLst>
          </p:cNvPr>
          <p:cNvGrpSpPr>
            <a:grpSpLocks/>
          </p:cNvGrpSpPr>
          <p:nvPr/>
        </p:nvGrpSpPr>
        <p:grpSpPr bwMode="auto">
          <a:xfrm>
            <a:off x="8320452" y="3426999"/>
            <a:ext cx="3889375" cy="2305050"/>
            <a:chOff x="295" y="2704"/>
            <a:chExt cx="2450" cy="1452"/>
          </a:xfrm>
        </p:grpSpPr>
        <p:sp>
          <p:nvSpPr>
            <p:cNvPr id="131" name="Oval 5">
              <a:extLst>
                <a:ext uri="{FF2B5EF4-FFF2-40B4-BE49-F238E27FC236}">
                  <a16:creationId xmlns:a16="http://schemas.microsoft.com/office/drawing/2014/main" id="{5AFB0C6E-2A77-4748-9D5F-8519AC080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2</a:t>
              </a:r>
            </a:p>
          </p:txBody>
        </p:sp>
        <p:sp>
          <p:nvSpPr>
            <p:cNvPr id="132" name="Oval 6">
              <a:extLst>
                <a:ext uri="{FF2B5EF4-FFF2-40B4-BE49-F238E27FC236}">
                  <a16:creationId xmlns:a16="http://schemas.microsoft.com/office/drawing/2014/main" id="{55108177-3A99-4C6F-8901-A536234A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8</a:t>
              </a:r>
            </a:p>
          </p:txBody>
        </p:sp>
        <p:sp>
          <p:nvSpPr>
            <p:cNvPr id="133" name="Oval 7">
              <a:extLst>
                <a:ext uri="{FF2B5EF4-FFF2-40B4-BE49-F238E27FC236}">
                  <a16:creationId xmlns:a16="http://schemas.microsoft.com/office/drawing/2014/main" id="{CC6E8D26-D91B-4FF0-81DA-9FACAEFF4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14</a:t>
              </a:r>
            </a:p>
          </p:txBody>
        </p:sp>
        <p:cxnSp>
          <p:nvCxnSpPr>
            <p:cNvPr id="134" name="AutoShape 8">
              <a:extLst>
                <a:ext uri="{FF2B5EF4-FFF2-40B4-BE49-F238E27FC236}">
                  <a16:creationId xmlns:a16="http://schemas.microsoft.com/office/drawing/2014/main" id="{4D3EA09E-233D-4E1A-8371-DF50E9438361}"/>
                </a:ext>
              </a:extLst>
            </p:cNvPr>
            <p:cNvCxnSpPr>
              <a:cxnSpLocks noChangeShapeType="1"/>
              <a:stCxn id="133" idx="3"/>
              <a:endCxn id="131" idx="0"/>
            </p:cNvCxnSpPr>
            <p:nvPr/>
          </p:nvCxnSpPr>
          <p:spPr bwMode="auto">
            <a:xfrm flipH="1">
              <a:off x="545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AutoShape 9">
              <a:extLst>
                <a:ext uri="{FF2B5EF4-FFF2-40B4-BE49-F238E27FC236}">
                  <a16:creationId xmlns:a16="http://schemas.microsoft.com/office/drawing/2014/main" id="{0DD824F3-49D6-4835-807D-E625DAD7C5C1}"/>
                </a:ext>
              </a:extLst>
            </p:cNvPr>
            <p:cNvCxnSpPr>
              <a:cxnSpLocks noChangeShapeType="1"/>
              <a:stCxn id="133" idx="5"/>
              <a:endCxn id="132" idx="0"/>
            </p:cNvCxnSpPr>
            <p:nvPr/>
          </p:nvCxnSpPr>
          <p:spPr bwMode="auto">
            <a:xfrm>
              <a:off x="851" y="3761"/>
              <a:ext cx="147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Oval 10">
              <a:extLst>
                <a:ext uri="{FF2B5EF4-FFF2-40B4-BE49-F238E27FC236}">
                  <a16:creationId xmlns:a16="http://schemas.microsoft.com/office/drawing/2014/main" id="{3C61A4EA-1568-4092-8E81-E00863D4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1</a:t>
              </a:r>
            </a:p>
          </p:txBody>
        </p:sp>
        <p:sp>
          <p:nvSpPr>
            <p:cNvPr id="137" name="Oval 11">
              <a:extLst>
                <a:ext uri="{FF2B5EF4-FFF2-40B4-BE49-F238E27FC236}">
                  <a16:creationId xmlns:a16="http://schemas.microsoft.com/office/drawing/2014/main" id="{8B45C8E8-7096-4B5D-B4F8-5E82A2E48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7</a:t>
              </a:r>
            </a:p>
          </p:txBody>
        </p:sp>
        <p:cxnSp>
          <p:nvCxnSpPr>
            <p:cNvPr id="138" name="AutoShape 12">
              <a:extLst>
                <a:ext uri="{FF2B5EF4-FFF2-40B4-BE49-F238E27FC236}">
                  <a16:creationId xmlns:a16="http://schemas.microsoft.com/office/drawing/2014/main" id="{D431472A-3FB8-4B9A-86AF-6D57787DC070}"/>
                </a:ext>
              </a:extLst>
            </p:cNvPr>
            <p:cNvCxnSpPr>
              <a:cxnSpLocks noChangeShapeType="1"/>
              <a:stCxn id="137" idx="3"/>
              <a:endCxn id="136" idx="0"/>
            </p:cNvCxnSpPr>
            <p:nvPr/>
          </p:nvCxnSpPr>
          <p:spPr bwMode="auto">
            <a:xfrm flipH="1">
              <a:off x="1271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" name="Oval 13">
              <a:extLst>
                <a:ext uri="{FF2B5EF4-FFF2-40B4-BE49-F238E27FC236}">
                  <a16:creationId xmlns:a16="http://schemas.microsoft.com/office/drawing/2014/main" id="{8B813530-4049-44E4-A03C-ECE2B352D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16</a:t>
              </a:r>
            </a:p>
          </p:txBody>
        </p:sp>
        <p:cxnSp>
          <p:nvCxnSpPr>
            <p:cNvPr id="140" name="AutoShape 14">
              <a:extLst>
                <a:ext uri="{FF2B5EF4-FFF2-40B4-BE49-F238E27FC236}">
                  <a16:creationId xmlns:a16="http://schemas.microsoft.com/office/drawing/2014/main" id="{737222B3-78EA-40B9-A79C-48A3CE8BF790}"/>
                </a:ext>
              </a:extLst>
            </p:cNvPr>
            <p:cNvCxnSpPr>
              <a:cxnSpLocks noChangeShapeType="1"/>
              <a:stCxn id="133" idx="0"/>
              <a:endCxn id="139" idx="3"/>
            </p:cNvCxnSpPr>
            <p:nvPr/>
          </p:nvCxnSpPr>
          <p:spPr bwMode="auto">
            <a:xfrm flipV="1">
              <a:off x="771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AutoShape 15">
              <a:extLst>
                <a:ext uri="{FF2B5EF4-FFF2-40B4-BE49-F238E27FC236}">
                  <a16:creationId xmlns:a16="http://schemas.microsoft.com/office/drawing/2014/main" id="{F87BB252-2F88-42B7-8CA4-15E624EAE571}"/>
                </a:ext>
              </a:extLst>
            </p:cNvPr>
            <p:cNvCxnSpPr>
              <a:cxnSpLocks noChangeShapeType="1"/>
              <a:stCxn id="139" idx="5"/>
              <a:endCxn id="137" idx="0"/>
            </p:cNvCxnSpPr>
            <p:nvPr/>
          </p:nvCxnSpPr>
          <p:spPr bwMode="auto">
            <a:xfrm>
              <a:off x="1214" y="3374"/>
              <a:ext cx="28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Oval 16">
              <a:extLst>
                <a:ext uri="{FF2B5EF4-FFF2-40B4-BE49-F238E27FC236}">
                  <a16:creationId xmlns:a16="http://schemas.microsoft.com/office/drawing/2014/main" id="{D3413F8D-BD9C-4D7D-B5BE-2C41287BB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9</a:t>
              </a:r>
            </a:p>
          </p:txBody>
        </p:sp>
        <p:sp>
          <p:nvSpPr>
            <p:cNvPr id="143" name="Oval 17">
              <a:extLst>
                <a:ext uri="{FF2B5EF4-FFF2-40B4-BE49-F238E27FC236}">
                  <a16:creationId xmlns:a16="http://schemas.microsoft.com/office/drawing/2014/main" id="{D133D77D-8EAB-4D1D-96ED-19F22C325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3</a:t>
              </a:r>
            </a:p>
          </p:txBody>
        </p:sp>
        <p:sp>
          <p:nvSpPr>
            <p:cNvPr id="144" name="Oval 18">
              <a:extLst>
                <a:ext uri="{FF2B5EF4-FFF2-40B4-BE49-F238E27FC236}">
                  <a16:creationId xmlns:a16="http://schemas.microsoft.com/office/drawing/2014/main" id="{3A1BE9A2-557B-4CA8-9474-BE5BE4ED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10</a:t>
              </a:r>
            </a:p>
          </p:txBody>
        </p:sp>
        <p:cxnSp>
          <p:nvCxnSpPr>
            <p:cNvPr id="145" name="AutoShape 19">
              <a:extLst>
                <a:ext uri="{FF2B5EF4-FFF2-40B4-BE49-F238E27FC236}">
                  <a16:creationId xmlns:a16="http://schemas.microsoft.com/office/drawing/2014/main" id="{E09470A1-9857-4771-8D23-73C97F710F6E}"/>
                </a:ext>
              </a:extLst>
            </p:cNvPr>
            <p:cNvCxnSpPr>
              <a:cxnSpLocks noChangeShapeType="1"/>
              <a:stCxn id="142" idx="0"/>
              <a:endCxn id="144" idx="3"/>
            </p:cNvCxnSpPr>
            <p:nvPr/>
          </p:nvCxnSpPr>
          <p:spPr bwMode="auto">
            <a:xfrm flipV="1">
              <a:off x="1770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AutoShape 20">
              <a:extLst>
                <a:ext uri="{FF2B5EF4-FFF2-40B4-BE49-F238E27FC236}">
                  <a16:creationId xmlns:a16="http://schemas.microsoft.com/office/drawing/2014/main" id="{354656CA-0490-430D-A061-85795DAA3758}"/>
                </a:ext>
              </a:extLst>
            </p:cNvPr>
            <p:cNvCxnSpPr>
              <a:cxnSpLocks noChangeShapeType="1"/>
              <a:stCxn id="144" idx="5"/>
              <a:endCxn id="143" idx="0"/>
            </p:cNvCxnSpPr>
            <p:nvPr/>
          </p:nvCxnSpPr>
          <p:spPr bwMode="auto">
            <a:xfrm>
              <a:off x="2213" y="3374"/>
              <a:ext cx="28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" name="Oval 21">
              <a:extLst>
                <a:ext uri="{FF2B5EF4-FFF2-40B4-BE49-F238E27FC236}">
                  <a16:creationId xmlns:a16="http://schemas.microsoft.com/office/drawing/2014/main" id="{2E423932-9EFC-4D7D-B7FF-84B11E04D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25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4</a:t>
              </a:r>
            </a:p>
          </p:txBody>
        </p:sp>
        <p:cxnSp>
          <p:nvCxnSpPr>
            <p:cNvPr id="148" name="AutoShape 22">
              <a:extLst>
                <a:ext uri="{FF2B5EF4-FFF2-40B4-BE49-F238E27FC236}">
                  <a16:creationId xmlns:a16="http://schemas.microsoft.com/office/drawing/2014/main" id="{E8D5EE20-BB2B-4341-9F2D-0893877F8ED5}"/>
                </a:ext>
              </a:extLst>
            </p:cNvPr>
            <p:cNvCxnSpPr>
              <a:cxnSpLocks noChangeShapeType="1"/>
              <a:stCxn id="147" idx="3"/>
              <a:endCxn id="139" idx="0"/>
            </p:cNvCxnSpPr>
            <p:nvPr/>
          </p:nvCxnSpPr>
          <p:spPr bwMode="auto">
            <a:xfrm flipH="1">
              <a:off x="113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AutoShape 23">
              <a:extLst>
                <a:ext uri="{FF2B5EF4-FFF2-40B4-BE49-F238E27FC236}">
                  <a16:creationId xmlns:a16="http://schemas.microsoft.com/office/drawing/2014/main" id="{1E3B5BEB-9534-499F-8247-7EDE5CC5AF00}"/>
                </a:ext>
              </a:extLst>
            </p:cNvPr>
            <p:cNvCxnSpPr>
              <a:cxnSpLocks noChangeShapeType="1"/>
              <a:stCxn id="147" idx="5"/>
              <a:endCxn id="144" idx="0"/>
            </p:cNvCxnSpPr>
            <p:nvPr/>
          </p:nvCxnSpPr>
          <p:spPr bwMode="auto">
            <a:xfrm>
              <a:off x="171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" name="Text Box 24">
              <a:extLst>
                <a:ext uri="{FF2B5EF4-FFF2-40B4-BE49-F238E27FC236}">
                  <a16:creationId xmlns:a16="http://schemas.microsoft.com/office/drawing/2014/main" id="{5E75F913-1710-4973-95B6-9E8FDA0E6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</a:t>
              </a:r>
            </a:p>
          </p:txBody>
        </p:sp>
        <p:sp>
          <p:nvSpPr>
            <p:cNvPr id="151" name="Text Box 25">
              <a:extLst>
                <a:ext uri="{FF2B5EF4-FFF2-40B4-BE49-F238E27FC236}">
                  <a16:creationId xmlns:a16="http://schemas.microsoft.com/office/drawing/2014/main" id="{EF27E0D6-30A3-4981-9D41-65842CA6F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2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C05D636B-FF41-4F9D-8796-202F876C1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3</a:t>
              </a:r>
            </a:p>
          </p:txBody>
        </p:sp>
        <p:sp>
          <p:nvSpPr>
            <p:cNvPr id="153" name="Text Box 27">
              <a:extLst>
                <a:ext uri="{FF2B5EF4-FFF2-40B4-BE49-F238E27FC236}">
                  <a16:creationId xmlns:a16="http://schemas.microsoft.com/office/drawing/2014/main" id="{899C81CE-5F67-4B7A-BEB9-ED1DC7987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4</a:t>
              </a:r>
            </a:p>
          </p:txBody>
        </p:sp>
        <p:sp>
          <p:nvSpPr>
            <p:cNvPr id="154" name="Text Box 28">
              <a:extLst>
                <a:ext uri="{FF2B5EF4-FFF2-40B4-BE49-F238E27FC236}">
                  <a16:creationId xmlns:a16="http://schemas.microsoft.com/office/drawing/2014/main" id="{3F5CBC9F-54F5-4CAF-8268-C2E55857E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5</a:t>
              </a:r>
            </a:p>
          </p:txBody>
        </p:sp>
        <p:sp>
          <p:nvSpPr>
            <p:cNvPr id="155" name="Text Box 29">
              <a:extLst>
                <a:ext uri="{FF2B5EF4-FFF2-40B4-BE49-F238E27FC236}">
                  <a16:creationId xmlns:a16="http://schemas.microsoft.com/office/drawing/2014/main" id="{32CF82E9-32F3-49B8-B358-396D522A3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6</a:t>
              </a:r>
            </a:p>
          </p:txBody>
        </p:sp>
        <p:sp>
          <p:nvSpPr>
            <p:cNvPr id="156" name="Text Box 30">
              <a:extLst>
                <a:ext uri="{FF2B5EF4-FFF2-40B4-BE49-F238E27FC236}">
                  <a16:creationId xmlns:a16="http://schemas.microsoft.com/office/drawing/2014/main" id="{B38B5067-7557-4412-9142-CB448D488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7</a:t>
              </a:r>
            </a:p>
          </p:txBody>
        </p:sp>
        <p:sp>
          <p:nvSpPr>
            <p:cNvPr id="157" name="Text Box 31">
              <a:extLst>
                <a:ext uri="{FF2B5EF4-FFF2-40B4-BE49-F238E27FC236}">
                  <a16:creationId xmlns:a16="http://schemas.microsoft.com/office/drawing/2014/main" id="{351DA90C-EB70-48F5-802F-1BA204F55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8</a:t>
              </a:r>
            </a:p>
          </p:txBody>
        </p:sp>
        <p:sp>
          <p:nvSpPr>
            <p:cNvPr id="158" name="Text Box 32">
              <a:extLst>
                <a:ext uri="{FF2B5EF4-FFF2-40B4-BE49-F238E27FC236}">
                  <a16:creationId xmlns:a16="http://schemas.microsoft.com/office/drawing/2014/main" id="{05D4CF50-E710-464E-8F94-56DFC35B0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9</a:t>
              </a:r>
            </a:p>
          </p:txBody>
        </p:sp>
        <p:sp>
          <p:nvSpPr>
            <p:cNvPr id="159" name="Text Box 33">
              <a:extLst>
                <a:ext uri="{FF2B5EF4-FFF2-40B4-BE49-F238E27FC236}">
                  <a16:creationId xmlns:a16="http://schemas.microsoft.com/office/drawing/2014/main" id="{04C0A242-4FD8-43C5-865C-B42D9C776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8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</p:grpSp>
      <p:sp>
        <p:nvSpPr>
          <p:cNvPr id="160" name="Text Box 163">
            <a:extLst>
              <a:ext uri="{FF2B5EF4-FFF2-40B4-BE49-F238E27FC236}">
                <a16:creationId xmlns:a16="http://schemas.microsoft.com/office/drawing/2014/main" id="{1563763E-B2AD-44DC-9965-18170968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239" y="3977707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sp>
        <p:nvSpPr>
          <p:cNvPr id="161" name="箭號: 向右 160">
            <a:extLst>
              <a:ext uri="{FF2B5EF4-FFF2-40B4-BE49-F238E27FC236}">
                <a16:creationId xmlns:a16="http://schemas.microsoft.com/office/drawing/2014/main" id="{D42B8963-6945-4322-804F-2142F785DFE9}"/>
              </a:ext>
            </a:extLst>
          </p:cNvPr>
          <p:cNvSpPr/>
          <p:nvPr/>
        </p:nvSpPr>
        <p:spPr>
          <a:xfrm>
            <a:off x="4014950" y="4160781"/>
            <a:ext cx="734029" cy="548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箭號: 向右 161">
            <a:extLst>
              <a:ext uri="{FF2B5EF4-FFF2-40B4-BE49-F238E27FC236}">
                <a16:creationId xmlns:a16="http://schemas.microsoft.com/office/drawing/2014/main" id="{3D599978-D029-4476-A617-30A87854B9A5}"/>
              </a:ext>
            </a:extLst>
          </p:cNvPr>
          <p:cNvSpPr/>
          <p:nvPr/>
        </p:nvSpPr>
        <p:spPr>
          <a:xfrm>
            <a:off x="7956010" y="3986310"/>
            <a:ext cx="734029" cy="548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46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grpSp>
        <p:nvGrpSpPr>
          <p:cNvPr id="4" name="Group 66">
            <a:extLst>
              <a:ext uri="{FF2B5EF4-FFF2-40B4-BE49-F238E27FC236}">
                <a16:creationId xmlns:a16="http://schemas.microsoft.com/office/drawing/2014/main" id="{75068714-3354-4F03-B0FA-B6219655EBF4}"/>
              </a:ext>
            </a:extLst>
          </p:cNvPr>
          <p:cNvGrpSpPr>
            <a:grpSpLocks/>
          </p:cNvGrpSpPr>
          <p:nvPr/>
        </p:nvGrpSpPr>
        <p:grpSpPr bwMode="auto">
          <a:xfrm>
            <a:off x="6780896" y="3250441"/>
            <a:ext cx="3889375" cy="2305050"/>
            <a:chOff x="3061" y="2704"/>
            <a:chExt cx="2450" cy="1452"/>
          </a:xfrm>
        </p:grpSpPr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798C247B-A1C4-4F07-965A-8796B42D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2</a:t>
              </a:r>
            </a:p>
          </p:txBody>
        </p:sp>
        <p:sp>
          <p:nvSpPr>
            <p:cNvPr id="7" name="Oval 36">
              <a:extLst>
                <a:ext uri="{FF2B5EF4-FFF2-40B4-BE49-F238E27FC236}">
                  <a16:creationId xmlns:a16="http://schemas.microsoft.com/office/drawing/2014/main" id="{6CB9031B-5FC0-43F6-99BA-989F9F27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4</a:t>
              </a:r>
            </a:p>
          </p:txBody>
        </p:sp>
        <p:sp>
          <p:nvSpPr>
            <p:cNvPr id="8" name="Oval 37">
              <a:extLst>
                <a:ext uri="{FF2B5EF4-FFF2-40B4-BE49-F238E27FC236}">
                  <a16:creationId xmlns:a16="http://schemas.microsoft.com/office/drawing/2014/main" id="{91FE7E86-CDE1-4910-B689-C2E60A435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8</a:t>
              </a:r>
            </a:p>
          </p:txBody>
        </p:sp>
        <p:cxnSp>
          <p:nvCxnSpPr>
            <p:cNvPr id="9" name="AutoShape 38">
              <a:extLst>
                <a:ext uri="{FF2B5EF4-FFF2-40B4-BE49-F238E27FC236}">
                  <a16:creationId xmlns:a16="http://schemas.microsoft.com/office/drawing/2014/main" id="{CEFDD9B5-F1B2-437F-AF27-6E4252E7014A}"/>
                </a:ext>
              </a:extLst>
            </p:cNvPr>
            <p:cNvCxnSpPr>
              <a:cxnSpLocks noChangeShapeType="1"/>
              <a:stCxn id="8" idx="3"/>
              <a:endCxn id="6" idx="0"/>
            </p:cNvCxnSpPr>
            <p:nvPr/>
          </p:nvCxnSpPr>
          <p:spPr bwMode="auto">
            <a:xfrm flipH="1">
              <a:off x="3311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39">
              <a:extLst>
                <a:ext uri="{FF2B5EF4-FFF2-40B4-BE49-F238E27FC236}">
                  <a16:creationId xmlns:a16="http://schemas.microsoft.com/office/drawing/2014/main" id="{93D74D6D-6F99-45A7-B7E3-C1513138DAD9}"/>
                </a:ext>
              </a:extLst>
            </p:cNvPr>
            <p:cNvCxnSpPr>
              <a:cxnSpLocks noChangeShapeType="1"/>
              <a:stCxn id="8" idx="5"/>
              <a:endCxn id="7" idx="0"/>
            </p:cNvCxnSpPr>
            <p:nvPr/>
          </p:nvCxnSpPr>
          <p:spPr bwMode="auto">
            <a:xfrm>
              <a:off x="3617" y="3761"/>
              <a:ext cx="147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40">
              <a:extLst>
                <a:ext uri="{FF2B5EF4-FFF2-40B4-BE49-F238E27FC236}">
                  <a16:creationId xmlns:a16="http://schemas.microsoft.com/office/drawing/2014/main" id="{2C0F081F-12E5-460B-92CD-F7E976B2F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1</a:t>
              </a:r>
            </a:p>
          </p:txBody>
        </p:sp>
        <p:sp>
          <p:nvSpPr>
            <p:cNvPr id="12" name="Oval 41">
              <a:extLst>
                <a:ext uri="{FF2B5EF4-FFF2-40B4-BE49-F238E27FC236}">
                  <a16:creationId xmlns:a16="http://schemas.microsoft.com/office/drawing/2014/main" id="{85BE6C56-3897-488C-B527-D00906A0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7</a:t>
              </a:r>
            </a:p>
          </p:txBody>
        </p:sp>
        <p:cxnSp>
          <p:nvCxnSpPr>
            <p:cNvPr id="13" name="AutoShape 42">
              <a:extLst>
                <a:ext uri="{FF2B5EF4-FFF2-40B4-BE49-F238E27FC236}">
                  <a16:creationId xmlns:a16="http://schemas.microsoft.com/office/drawing/2014/main" id="{A792A066-709E-41AF-9D3E-124E8B7E1028}"/>
                </a:ext>
              </a:extLst>
            </p:cNvPr>
            <p:cNvCxnSpPr>
              <a:cxnSpLocks noChangeShapeType="1"/>
              <a:stCxn id="12" idx="3"/>
              <a:endCxn id="11" idx="0"/>
            </p:cNvCxnSpPr>
            <p:nvPr/>
          </p:nvCxnSpPr>
          <p:spPr bwMode="auto">
            <a:xfrm flipH="1">
              <a:off x="4037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43">
              <a:extLst>
                <a:ext uri="{FF2B5EF4-FFF2-40B4-BE49-F238E27FC236}">
                  <a16:creationId xmlns:a16="http://schemas.microsoft.com/office/drawing/2014/main" id="{06235973-91D3-4CE4-821F-AAF9852F3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14</a:t>
              </a:r>
            </a:p>
          </p:txBody>
        </p:sp>
        <p:cxnSp>
          <p:nvCxnSpPr>
            <p:cNvPr id="15" name="AutoShape 44">
              <a:extLst>
                <a:ext uri="{FF2B5EF4-FFF2-40B4-BE49-F238E27FC236}">
                  <a16:creationId xmlns:a16="http://schemas.microsoft.com/office/drawing/2014/main" id="{701A0EFE-F66A-4A4C-B713-6736D502A07D}"/>
                </a:ext>
              </a:extLst>
            </p:cNvPr>
            <p:cNvCxnSpPr>
              <a:cxnSpLocks noChangeShapeType="1"/>
              <a:stCxn id="8" idx="0"/>
              <a:endCxn id="14" idx="3"/>
            </p:cNvCxnSpPr>
            <p:nvPr/>
          </p:nvCxnSpPr>
          <p:spPr bwMode="auto">
            <a:xfrm flipV="1">
              <a:off x="3537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45">
              <a:extLst>
                <a:ext uri="{FF2B5EF4-FFF2-40B4-BE49-F238E27FC236}">
                  <a16:creationId xmlns:a16="http://schemas.microsoft.com/office/drawing/2014/main" id="{B814B95E-9B03-43EF-82E0-0BACD4BD8D1A}"/>
                </a:ext>
              </a:extLst>
            </p:cNvPr>
            <p:cNvCxnSpPr>
              <a:cxnSpLocks noChangeShapeType="1"/>
              <a:stCxn id="14" idx="5"/>
              <a:endCxn id="12" idx="0"/>
            </p:cNvCxnSpPr>
            <p:nvPr/>
          </p:nvCxnSpPr>
          <p:spPr bwMode="auto">
            <a:xfrm>
              <a:off x="3980" y="3374"/>
              <a:ext cx="28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46">
              <a:extLst>
                <a:ext uri="{FF2B5EF4-FFF2-40B4-BE49-F238E27FC236}">
                  <a16:creationId xmlns:a16="http://schemas.microsoft.com/office/drawing/2014/main" id="{8127DD4F-A324-489E-946B-3C29AB669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9</a:t>
              </a:r>
            </a:p>
          </p:txBody>
        </p:sp>
        <p:sp>
          <p:nvSpPr>
            <p:cNvPr id="18" name="Oval 47">
              <a:extLst>
                <a:ext uri="{FF2B5EF4-FFF2-40B4-BE49-F238E27FC236}">
                  <a16:creationId xmlns:a16="http://schemas.microsoft.com/office/drawing/2014/main" id="{526BFB6F-D0D1-4C39-AC4E-5C975ECF8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3</a:t>
              </a:r>
            </a:p>
          </p:txBody>
        </p:sp>
        <p:sp>
          <p:nvSpPr>
            <p:cNvPr id="19" name="Oval 48">
              <a:extLst>
                <a:ext uri="{FF2B5EF4-FFF2-40B4-BE49-F238E27FC236}">
                  <a16:creationId xmlns:a16="http://schemas.microsoft.com/office/drawing/2014/main" id="{345516FF-FEBE-4A45-B0D3-576069DF8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10</a:t>
              </a:r>
            </a:p>
          </p:txBody>
        </p:sp>
        <p:cxnSp>
          <p:nvCxnSpPr>
            <p:cNvPr id="20" name="AutoShape 49">
              <a:extLst>
                <a:ext uri="{FF2B5EF4-FFF2-40B4-BE49-F238E27FC236}">
                  <a16:creationId xmlns:a16="http://schemas.microsoft.com/office/drawing/2014/main" id="{86CF18DC-2893-4D7C-A0EF-3601A69BB792}"/>
                </a:ext>
              </a:extLst>
            </p:cNvPr>
            <p:cNvCxnSpPr>
              <a:cxnSpLocks noChangeShapeType="1"/>
              <a:stCxn id="17" idx="0"/>
              <a:endCxn id="19" idx="3"/>
            </p:cNvCxnSpPr>
            <p:nvPr/>
          </p:nvCxnSpPr>
          <p:spPr bwMode="auto">
            <a:xfrm flipV="1">
              <a:off x="4536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50">
              <a:extLst>
                <a:ext uri="{FF2B5EF4-FFF2-40B4-BE49-F238E27FC236}">
                  <a16:creationId xmlns:a16="http://schemas.microsoft.com/office/drawing/2014/main" id="{CBC9CDD5-DB2E-49FE-996F-C0D21A161B23}"/>
                </a:ext>
              </a:extLst>
            </p:cNvPr>
            <p:cNvCxnSpPr>
              <a:cxnSpLocks noChangeShapeType="1"/>
              <a:stCxn id="19" idx="5"/>
              <a:endCxn id="18" idx="0"/>
            </p:cNvCxnSpPr>
            <p:nvPr/>
          </p:nvCxnSpPr>
          <p:spPr bwMode="auto">
            <a:xfrm>
              <a:off x="4979" y="3374"/>
              <a:ext cx="28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51">
              <a:extLst>
                <a:ext uri="{FF2B5EF4-FFF2-40B4-BE49-F238E27FC236}">
                  <a16:creationId xmlns:a16="http://schemas.microsoft.com/office/drawing/2014/main" id="{E406DAAD-2C1B-4F97-A875-E7ACF63D3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825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16</a:t>
              </a:r>
            </a:p>
          </p:txBody>
        </p:sp>
        <p:cxnSp>
          <p:nvCxnSpPr>
            <p:cNvPr id="23" name="AutoShape 52">
              <a:extLst>
                <a:ext uri="{FF2B5EF4-FFF2-40B4-BE49-F238E27FC236}">
                  <a16:creationId xmlns:a16="http://schemas.microsoft.com/office/drawing/2014/main" id="{FA4C2EF0-2657-463C-9893-39B80C6C4AF5}"/>
                </a:ext>
              </a:extLst>
            </p:cNvPr>
            <p:cNvCxnSpPr>
              <a:cxnSpLocks noChangeShapeType="1"/>
              <a:stCxn id="22" idx="3"/>
              <a:endCxn id="14" idx="0"/>
            </p:cNvCxnSpPr>
            <p:nvPr/>
          </p:nvCxnSpPr>
          <p:spPr bwMode="auto">
            <a:xfrm flipH="1">
              <a:off x="3900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53">
              <a:extLst>
                <a:ext uri="{FF2B5EF4-FFF2-40B4-BE49-F238E27FC236}">
                  <a16:creationId xmlns:a16="http://schemas.microsoft.com/office/drawing/2014/main" id="{5B756B9F-7685-416A-A796-27D7DFB7DFFE}"/>
                </a:ext>
              </a:extLst>
            </p:cNvPr>
            <p:cNvCxnSpPr>
              <a:cxnSpLocks noChangeShapeType="1"/>
              <a:stCxn id="22" idx="5"/>
              <a:endCxn id="19" idx="0"/>
            </p:cNvCxnSpPr>
            <p:nvPr/>
          </p:nvCxnSpPr>
          <p:spPr bwMode="auto">
            <a:xfrm>
              <a:off x="4480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54">
              <a:extLst>
                <a:ext uri="{FF2B5EF4-FFF2-40B4-BE49-F238E27FC236}">
                  <a16:creationId xmlns:a16="http://schemas.microsoft.com/office/drawing/2014/main" id="{CC43B99B-55F1-4021-A7C0-13C863580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</a:t>
              </a:r>
            </a:p>
          </p:txBody>
        </p:sp>
        <p:sp>
          <p:nvSpPr>
            <p:cNvPr id="26" name="Text Box 55">
              <a:extLst>
                <a:ext uri="{FF2B5EF4-FFF2-40B4-BE49-F238E27FC236}">
                  <a16:creationId xmlns:a16="http://schemas.microsoft.com/office/drawing/2014/main" id="{2AFA0A40-24BA-403F-8715-535FB09E0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2</a:t>
              </a:r>
            </a:p>
          </p:txBody>
        </p:sp>
        <p:sp>
          <p:nvSpPr>
            <p:cNvPr id="27" name="Text Box 56">
              <a:extLst>
                <a:ext uri="{FF2B5EF4-FFF2-40B4-BE49-F238E27FC236}">
                  <a16:creationId xmlns:a16="http://schemas.microsoft.com/office/drawing/2014/main" id="{287E178D-6853-447D-AE99-A7F793328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3</a:t>
              </a:r>
            </a:p>
          </p:txBody>
        </p:sp>
        <p:sp>
          <p:nvSpPr>
            <p:cNvPr id="28" name="Text Box 57">
              <a:extLst>
                <a:ext uri="{FF2B5EF4-FFF2-40B4-BE49-F238E27FC236}">
                  <a16:creationId xmlns:a16="http://schemas.microsoft.com/office/drawing/2014/main" id="{D0F90078-43B1-4F1B-889A-FCF40651F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4</a:t>
              </a:r>
            </a:p>
          </p:txBody>
        </p:sp>
        <p:sp>
          <p:nvSpPr>
            <p:cNvPr id="29" name="Text Box 58">
              <a:extLst>
                <a:ext uri="{FF2B5EF4-FFF2-40B4-BE49-F238E27FC236}">
                  <a16:creationId xmlns:a16="http://schemas.microsoft.com/office/drawing/2014/main" id="{94961F07-1E6A-4B81-881E-B348BA27D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5</a:t>
              </a:r>
            </a:p>
          </p:txBody>
        </p:sp>
        <p:sp>
          <p:nvSpPr>
            <p:cNvPr id="30" name="Text Box 59">
              <a:extLst>
                <a:ext uri="{FF2B5EF4-FFF2-40B4-BE49-F238E27FC236}">
                  <a16:creationId xmlns:a16="http://schemas.microsoft.com/office/drawing/2014/main" id="{0BB11B18-BB6A-4668-97A9-0D1BE1688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6</a:t>
              </a:r>
            </a:p>
          </p:txBody>
        </p:sp>
        <p:sp>
          <p:nvSpPr>
            <p:cNvPr id="31" name="Text Box 60">
              <a:extLst>
                <a:ext uri="{FF2B5EF4-FFF2-40B4-BE49-F238E27FC236}">
                  <a16:creationId xmlns:a16="http://schemas.microsoft.com/office/drawing/2014/main" id="{3C4BA93C-E7A6-448A-BC33-B472D07AE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7</a:t>
              </a:r>
            </a:p>
          </p:txBody>
        </p:sp>
        <p:sp>
          <p:nvSpPr>
            <p:cNvPr id="32" name="Text Box 61">
              <a:extLst>
                <a:ext uri="{FF2B5EF4-FFF2-40B4-BE49-F238E27FC236}">
                  <a16:creationId xmlns:a16="http://schemas.microsoft.com/office/drawing/2014/main" id="{8164E663-E9EA-494F-AECE-707D91E88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8</a:t>
              </a:r>
            </a:p>
          </p:txBody>
        </p:sp>
        <p:sp>
          <p:nvSpPr>
            <p:cNvPr id="33" name="Text Box 62">
              <a:extLst>
                <a:ext uri="{FF2B5EF4-FFF2-40B4-BE49-F238E27FC236}">
                  <a16:creationId xmlns:a16="http://schemas.microsoft.com/office/drawing/2014/main" id="{A77662BF-F6A6-495A-ADC9-2A4AFB789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9</a:t>
              </a:r>
            </a:p>
          </p:txBody>
        </p:sp>
        <p:sp>
          <p:nvSpPr>
            <p:cNvPr id="34" name="Text Box 63">
              <a:extLst>
                <a:ext uri="{FF2B5EF4-FFF2-40B4-BE49-F238E27FC236}">
                  <a16:creationId xmlns:a16="http://schemas.microsoft.com/office/drawing/2014/main" id="{BEFD5D5C-896F-4FD5-9487-ECCC6BC40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38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</p:grpSp>
      <p:grpSp>
        <p:nvGrpSpPr>
          <p:cNvPr id="35" name="Group 65">
            <a:extLst>
              <a:ext uri="{FF2B5EF4-FFF2-40B4-BE49-F238E27FC236}">
                <a16:creationId xmlns:a16="http://schemas.microsoft.com/office/drawing/2014/main" id="{7228C508-3ECB-4B51-A71B-6D7BA19877D7}"/>
              </a:ext>
            </a:extLst>
          </p:cNvPr>
          <p:cNvGrpSpPr>
            <a:grpSpLocks/>
          </p:cNvGrpSpPr>
          <p:nvPr/>
        </p:nvGrpSpPr>
        <p:grpSpPr bwMode="auto">
          <a:xfrm>
            <a:off x="241853" y="264350"/>
            <a:ext cx="3889375" cy="2305050"/>
            <a:chOff x="295" y="2704"/>
            <a:chExt cx="2450" cy="1452"/>
          </a:xfrm>
        </p:grpSpPr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5623148A-AC82-42CA-A47D-EBEA5C684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2</a:t>
              </a:r>
            </a:p>
          </p:txBody>
        </p:sp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2EF1B22F-2327-40AD-AEBB-BECE6CEDA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8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295085E8-A0DF-4AC2-AF07-566147DB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14</a:t>
              </a:r>
            </a:p>
          </p:txBody>
        </p:sp>
        <p:cxnSp>
          <p:nvCxnSpPr>
            <p:cNvPr id="39" name="AutoShape 8">
              <a:extLst>
                <a:ext uri="{FF2B5EF4-FFF2-40B4-BE49-F238E27FC236}">
                  <a16:creationId xmlns:a16="http://schemas.microsoft.com/office/drawing/2014/main" id="{4FDA9EAD-6359-45B3-B217-BB22D94F6D74}"/>
                </a:ext>
              </a:extLst>
            </p:cNvPr>
            <p:cNvCxnSpPr>
              <a:cxnSpLocks noChangeShapeType="1"/>
              <a:stCxn id="38" idx="3"/>
              <a:endCxn id="36" idx="0"/>
            </p:cNvCxnSpPr>
            <p:nvPr/>
          </p:nvCxnSpPr>
          <p:spPr bwMode="auto">
            <a:xfrm flipH="1">
              <a:off x="545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9">
              <a:extLst>
                <a:ext uri="{FF2B5EF4-FFF2-40B4-BE49-F238E27FC236}">
                  <a16:creationId xmlns:a16="http://schemas.microsoft.com/office/drawing/2014/main" id="{D2CB672D-DF4B-4CAC-9DA2-E9ACAAC2A323}"/>
                </a:ext>
              </a:extLst>
            </p:cNvPr>
            <p:cNvCxnSpPr>
              <a:cxnSpLocks noChangeShapeType="1"/>
              <a:stCxn id="38" idx="5"/>
              <a:endCxn id="37" idx="0"/>
            </p:cNvCxnSpPr>
            <p:nvPr/>
          </p:nvCxnSpPr>
          <p:spPr bwMode="auto">
            <a:xfrm>
              <a:off x="851" y="3761"/>
              <a:ext cx="147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3A1CBFE4-49B0-4CA6-8A61-66A86C602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1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1AAC8F1D-AD11-4B04-875D-FCF46C14C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7</a:t>
              </a:r>
            </a:p>
          </p:txBody>
        </p:sp>
        <p:cxnSp>
          <p:nvCxnSpPr>
            <p:cNvPr id="43" name="AutoShape 12">
              <a:extLst>
                <a:ext uri="{FF2B5EF4-FFF2-40B4-BE49-F238E27FC236}">
                  <a16:creationId xmlns:a16="http://schemas.microsoft.com/office/drawing/2014/main" id="{3625C672-09E1-4F8E-ADE3-A23116137717}"/>
                </a:ext>
              </a:extLst>
            </p:cNvPr>
            <p:cNvCxnSpPr>
              <a:cxnSpLocks noChangeShapeType="1"/>
              <a:stCxn id="42" idx="3"/>
              <a:endCxn id="41" idx="0"/>
            </p:cNvCxnSpPr>
            <p:nvPr/>
          </p:nvCxnSpPr>
          <p:spPr bwMode="auto">
            <a:xfrm flipH="1">
              <a:off x="1271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15457AFE-6B32-4B4C-8D64-4D872953B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16</a:t>
              </a:r>
            </a:p>
          </p:txBody>
        </p:sp>
        <p:cxnSp>
          <p:nvCxnSpPr>
            <p:cNvPr id="45" name="AutoShape 14">
              <a:extLst>
                <a:ext uri="{FF2B5EF4-FFF2-40B4-BE49-F238E27FC236}">
                  <a16:creationId xmlns:a16="http://schemas.microsoft.com/office/drawing/2014/main" id="{12E44A37-0713-419C-A98F-1EC6543261CD}"/>
                </a:ext>
              </a:extLst>
            </p:cNvPr>
            <p:cNvCxnSpPr>
              <a:cxnSpLocks noChangeShapeType="1"/>
              <a:stCxn id="38" idx="0"/>
              <a:endCxn id="44" idx="3"/>
            </p:cNvCxnSpPr>
            <p:nvPr/>
          </p:nvCxnSpPr>
          <p:spPr bwMode="auto">
            <a:xfrm flipV="1">
              <a:off x="771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15">
              <a:extLst>
                <a:ext uri="{FF2B5EF4-FFF2-40B4-BE49-F238E27FC236}">
                  <a16:creationId xmlns:a16="http://schemas.microsoft.com/office/drawing/2014/main" id="{254473B1-BC63-4307-9F4C-00769559D832}"/>
                </a:ext>
              </a:extLst>
            </p:cNvPr>
            <p:cNvCxnSpPr>
              <a:cxnSpLocks noChangeShapeType="1"/>
              <a:stCxn id="44" idx="5"/>
              <a:endCxn id="42" idx="0"/>
            </p:cNvCxnSpPr>
            <p:nvPr/>
          </p:nvCxnSpPr>
          <p:spPr bwMode="auto">
            <a:xfrm>
              <a:off x="1214" y="3374"/>
              <a:ext cx="28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16">
              <a:extLst>
                <a:ext uri="{FF2B5EF4-FFF2-40B4-BE49-F238E27FC236}">
                  <a16:creationId xmlns:a16="http://schemas.microsoft.com/office/drawing/2014/main" id="{575195C5-C0F8-49BF-9E68-D22312919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9</a:t>
              </a:r>
            </a:p>
          </p:txBody>
        </p:sp>
        <p:sp>
          <p:nvSpPr>
            <p:cNvPr id="48" name="Oval 17">
              <a:extLst>
                <a:ext uri="{FF2B5EF4-FFF2-40B4-BE49-F238E27FC236}">
                  <a16:creationId xmlns:a16="http://schemas.microsoft.com/office/drawing/2014/main" id="{70792C3A-8743-4CD6-949E-F139CDC8E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3</a:t>
              </a: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713AEBB-6CC5-4DA0-A1C2-42C27F5F0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10</a:t>
              </a:r>
            </a:p>
          </p:txBody>
        </p:sp>
        <p:cxnSp>
          <p:nvCxnSpPr>
            <p:cNvPr id="50" name="AutoShape 19">
              <a:extLst>
                <a:ext uri="{FF2B5EF4-FFF2-40B4-BE49-F238E27FC236}">
                  <a16:creationId xmlns:a16="http://schemas.microsoft.com/office/drawing/2014/main" id="{2854F062-9445-4746-B39A-381860F71B1F}"/>
                </a:ext>
              </a:extLst>
            </p:cNvPr>
            <p:cNvCxnSpPr>
              <a:cxnSpLocks noChangeShapeType="1"/>
              <a:stCxn id="47" idx="0"/>
              <a:endCxn id="49" idx="3"/>
            </p:cNvCxnSpPr>
            <p:nvPr/>
          </p:nvCxnSpPr>
          <p:spPr bwMode="auto">
            <a:xfrm flipV="1">
              <a:off x="1770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20">
              <a:extLst>
                <a:ext uri="{FF2B5EF4-FFF2-40B4-BE49-F238E27FC236}">
                  <a16:creationId xmlns:a16="http://schemas.microsoft.com/office/drawing/2014/main" id="{B43F968C-0819-4D20-8A13-9842C0059495}"/>
                </a:ext>
              </a:extLst>
            </p:cNvPr>
            <p:cNvCxnSpPr>
              <a:cxnSpLocks noChangeShapeType="1"/>
              <a:stCxn id="49" idx="5"/>
              <a:endCxn id="48" idx="0"/>
            </p:cNvCxnSpPr>
            <p:nvPr/>
          </p:nvCxnSpPr>
          <p:spPr bwMode="auto">
            <a:xfrm>
              <a:off x="2213" y="3374"/>
              <a:ext cx="28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B3B8D22C-22E3-427C-8CE1-C535D9673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25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4</a:t>
              </a:r>
            </a:p>
          </p:txBody>
        </p:sp>
        <p:cxnSp>
          <p:nvCxnSpPr>
            <p:cNvPr id="53" name="AutoShape 22">
              <a:extLst>
                <a:ext uri="{FF2B5EF4-FFF2-40B4-BE49-F238E27FC236}">
                  <a16:creationId xmlns:a16="http://schemas.microsoft.com/office/drawing/2014/main" id="{720485CE-8EAC-411C-81CE-132D58052246}"/>
                </a:ext>
              </a:extLst>
            </p:cNvPr>
            <p:cNvCxnSpPr>
              <a:cxnSpLocks noChangeShapeType="1"/>
              <a:stCxn id="52" idx="3"/>
              <a:endCxn id="44" idx="0"/>
            </p:cNvCxnSpPr>
            <p:nvPr/>
          </p:nvCxnSpPr>
          <p:spPr bwMode="auto">
            <a:xfrm flipH="1">
              <a:off x="113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23">
              <a:extLst>
                <a:ext uri="{FF2B5EF4-FFF2-40B4-BE49-F238E27FC236}">
                  <a16:creationId xmlns:a16="http://schemas.microsoft.com/office/drawing/2014/main" id="{32A248A4-BFBA-44AF-92EA-79BA97D6797B}"/>
                </a:ext>
              </a:extLst>
            </p:cNvPr>
            <p:cNvCxnSpPr>
              <a:cxnSpLocks noChangeShapeType="1"/>
              <a:stCxn id="52" idx="5"/>
              <a:endCxn id="49" idx="0"/>
            </p:cNvCxnSpPr>
            <p:nvPr/>
          </p:nvCxnSpPr>
          <p:spPr bwMode="auto">
            <a:xfrm>
              <a:off x="171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Text Box 24">
              <a:extLst>
                <a:ext uri="{FF2B5EF4-FFF2-40B4-BE49-F238E27FC236}">
                  <a16:creationId xmlns:a16="http://schemas.microsoft.com/office/drawing/2014/main" id="{78384CE4-990C-4AFC-AB94-1AD6FC1BB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</a:t>
              </a:r>
            </a:p>
          </p:txBody>
        </p:sp>
        <p:sp>
          <p:nvSpPr>
            <p:cNvPr id="56" name="Text Box 25">
              <a:extLst>
                <a:ext uri="{FF2B5EF4-FFF2-40B4-BE49-F238E27FC236}">
                  <a16:creationId xmlns:a16="http://schemas.microsoft.com/office/drawing/2014/main" id="{23066917-A43F-4370-A633-2A4E6EA8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2</a:t>
              </a:r>
            </a:p>
          </p:txBody>
        </p:sp>
        <p:sp>
          <p:nvSpPr>
            <p:cNvPr id="57" name="Text Box 26">
              <a:extLst>
                <a:ext uri="{FF2B5EF4-FFF2-40B4-BE49-F238E27FC236}">
                  <a16:creationId xmlns:a16="http://schemas.microsoft.com/office/drawing/2014/main" id="{01E86D0F-BB3F-4380-B0B0-A9503283C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3</a:t>
              </a: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0EF99B46-4004-46BC-A35A-EE495CCA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4</a:t>
              </a:r>
            </a:p>
          </p:txBody>
        </p:sp>
        <p:sp>
          <p:nvSpPr>
            <p:cNvPr id="59" name="Text Box 28">
              <a:extLst>
                <a:ext uri="{FF2B5EF4-FFF2-40B4-BE49-F238E27FC236}">
                  <a16:creationId xmlns:a16="http://schemas.microsoft.com/office/drawing/2014/main" id="{FA6E4CED-F01E-4C86-BD0F-D4F2E207D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5</a:t>
              </a: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6EE4D729-DA2E-4FA3-B507-D884AB201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6</a:t>
              </a:r>
            </a:p>
          </p:txBody>
        </p:sp>
        <p:sp>
          <p:nvSpPr>
            <p:cNvPr id="61" name="Text Box 30">
              <a:extLst>
                <a:ext uri="{FF2B5EF4-FFF2-40B4-BE49-F238E27FC236}">
                  <a16:creationId xmlns:a16="http://schemas.microsoft.com/office/drawing/2014/main" id="{37C611C8-41B7-4834-9132-BB1E4C225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7</a:t>
              </a: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967E2B08-862A-4589-9CB3-733B38055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8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F1290A67-9AF2-492E-9301-C98F1175D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9</a:t>
              </a:r>
            </a:p>
          </p:txBody>
        </p:sp>
        <p:sp>
          <p:nvSpPr>
            <p:cNvPr id="64" name="Text Box 33">
              <a:extLst>
                <a:ext uri="{FF2B5EF4-FFF2-40B4-BE49-F238E27FC236}">
                  <a16:creationId xmlns:a16="http://schemas.microsoft.com/office/drawing/2014/main" id="{2A40B620-EEEF-4186-8882-F174F1FCA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8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</p:grpSp>
      <p:sp>
        <p:nvSpPr>
          <p:cNvPr id="65" name="Text Box 163">
            <a:extLst>
              <a:ext uri="{FF2B5EF4-FFF2-40B4-BE49-F238E27FC236}">
                <a16:creationId xmlns:a16="http://schemas.microsoft.com/office/drawing/2014/main" id="{84331FD2-2838-410D-8CE5-C524BEB8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678" y="330232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37834F1A-7A2F-46B5-8E77-7B9C2D8459BC}"/>
              </a:ext>
            </a:extLst>
          </p:cNvPr>
          <p:cNvSpPr/>
          <p:nvPr/>
        </p:nvSpPr>
        <p:spPr>
          <a:xfrm>
            <a:off x="4031216" y="830776"/>
            <a:ext cx="734029" cy="548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7" name="Group 65">
            <a:extLst>
              <a:ext uri="{FF2B5EF4-FFF2-40B4-BE49-F238E27FC236}">
                <a16:creationId xmlns:a16="http://schemas.microsoft.com/office/drawing/2014/main" id="{080793A3-B98A-4837-869D-27406CD7C7F6}"/>
              </a:ext>
            </a:extLst>
          </p:cNvPr>
          <p:cNvGrpSpPr>
            <a:grpSpLocks/>
          </p:cNvGrpSpPr>
          <p:nvPr/>
        </p:nvGrpSpPr>
        <p:grpSpPr bwMode="auto">
          <a:xfrm>
            <a:off x="4229783" y="258003"/>
            <a:ext cx="3889375" cy="2305050"/>
            <a:chOff x="295" y="2704"/>
            <a:chExt cx="2450" cy="1452"/>
          </a:xfrm>
        </p:grpSpPr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BB677465-9B9F-4D98-84DA-DD59EA103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2</a:t>
              </a:r>
            </a:p>
          </p:txBody>
        </p:sp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A724852C-D8C8-4593-B5C3-7E4B1080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8</a:t>
              </a:r>
            </a:p>
          </p:txBody>
        </p:sp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59366AE1-B002-412B-9E16-A4AD98BF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14</a:t>
              </a:r>
            </a:p>
          </p:txBody>
        </p:sp>
        <p:cxnSp>
          <p:nvCxnSpPr>
            <p:cNvPr id="71" name="AutoShape 8">
              <a:extLst>
                <a:ext uri="{FF2B5EF4-FFF2-40B4-BE49-F238E27FC236}">
                  <a16:creationId xmlns:a16="http://schemas.microsoft.com/office/drawing/2014/main" id="{76086BB5-C018-45F1-BCFF-5C0C6055AF8C}"/>
                </a:ext>
              </a:extLst>
            </p:cNvPr>
            <p:cNvCxnSpPr>
              <a:cxnSpLocks noChangeShapeType="1"/>
              <a:stCxn id="70" idx="3"/>
              <a:endCxn id="68" idx="0"/>
            </p:cNvCxnSpPr>
            <p:nvPr/>
          </p:nvCxnSpPr>
          <p:spPr bwMode="auto">
            <a:xfrm flipH="1">
              <a:off x="545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9">
              <a:extLst>
                <a:ext uri="{FF2B5EF4-FFF2-40B4-BE49-F238E27FC236}">
                  <a16:creationId xmlns:a16="http://schemas.microsoft.com/office/drawing/2014/main" id="{4EF25D01-9A3B-4C5D-8CBF-487E0CAAECCF}"/>
                </a:ext>
              </a:extLst>
            </p:cNvPr>
            <p:cNvCxnSpPr>
              <a:cxnSpLocks noChangeShapeType="1"/>
              <a:stCxn id="70" idx="5"/>
              <a:endCxn id="69" idx="0"/>
            </p:cNvCxnSpPr>
            <p:nvPr/>
          </p:nvCxnSpPr>
          <p:spPr bwMode="auto">
            <a:xfrm>
              <a:off x="851" y="3761"/>
              <a:ext cx="147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935497DE-868E-4BB7-A24E-CE5BD4D76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1</a:t>
              </a:r>
            </a:p>
          </p:txBody>
        </p:sp>
        <p:sp>
          <p:nvSpPr>
            <p:cNvPr id="74" name="Oval 11">
              <a:extLst>
                <a:ext uri="{FF2B5EF4-FFF2-40B4-BE49-F238E27FC236}">
                  <a16:creationId xmlns:a16="http://schemas.microsoft.com/office/drawing/2014/main" id="{F657D3C9-F811-420F-B6CC-7E3F67B2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7</a:t>
              </a:r>
            </a:p>
          </p:txBody>
        </p:sp>
        <p:cxnSp>
          <p:nvCxnSpPr>
            <p:cNvPr id="75" name="AutoShape 12">
              <a:extLst>
                <a:ext uri="{FF2B5EF4-FFF2-40B4-BE49-F238E27FC236}">
                  <a16:creationId xmlns:a16="http://schemas.microsoft.com/office/drawing/2014/main" id="{9C892BB7-F821-4A59-9251-359C61ACE310}"/>
                </a:ext>
              </a:extLst>
            </p:cNvPr>
            <p:cNvCxnSpPr>
              <a:cxnSpLocks noChangeShapeType="1"/>
              <a:stCxn id="74" idx="3"/>
              <a:endCxn id="73" idx="0"/>
            </p:cNvCxnSpPr>
            <p:nvPr/>
          </p:nvCxnSpPr>
          <p:spPr bwMode="auto">
            <a:xfrm flipH="1">
              <a:off x="1271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5EE98E04-209E-4121-830F-442DDCDD9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4</a:t>
              </a:r>
            </a:p>
          </p:txBody>
        </p:sp>
        <p:cxnSp>
          <p:nvCxnSpPr>
            <p:cNvPr id="77" name="AutoShape 14">
              <a:extLst>
                <a:ext uri="{FF2B5EF4-FFF2-40B4-BE49-F238E27FC236}">
                  <a16:creationId xmlns:a16="http://schemas.microsoft.com/office/drawing/2014/main" id="{893C8B70-2FB3-4C6F-9CB3-A9F1FE8AF1B9}"/>
                </a:ext>
              </a:extLst>
            </p:cNvPr>
            <p:cNvCxnSpPr>
              <a:cxnSpLocks noChangeShapeType="1"/>
              <a:stCxn id="70" idx="0"/>
              <a:endCxn id="76" idx="3"/>
            </p:cNvCxnSpPr>
            <p:nvPr/>
          </p:nvCxnSpPr>
          <p:spPr bwMode="auto">
            <a:xfrm flipV="1">
              <a:off x="771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15">
              <a:extLst>
                <a:ext uri="{FF2B5EF4-FFF2-40B4-BE49-F238E27FC236}">
                  <a16:creationId xmlns:a16="http://schemas.microsoft.com/office/drawing/2014/main" id="{F8CC88DB-D0C2-45A2-BA21-14D4E41CA6B3}"/>
                </a:ext>
              </a:extLst>
            </p:cNvPr>
            <p:cNvCxnSpPr>
              <a:cxnSpLocks noChangeShapeType="1"/>
              <a:stCxn id="76" idx="5"/>
              <a:endCxn id="74" idx="0"/>
            </p:cNvCxnSpPr>
            <p:nvPr/>
          </p:nvCxnSpPr>
          <p:spPr bwMode="auto">
            <a:xfrm>
              <a:off x="1214" y="3374"/>
              <a:ext cx="28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16">
              <a:extLst>
                <a:ext uri="{FF2B5EF4-FFF2-40B4-BE49-F238E27FC236}">
                  <a16:creationId xmlns:a16="http://schemas.microsoft.com/office/drawing/2014/main" id="{4FDE24F0-48F1-4FCB-A445-8BA5D944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9</a:t>
              </a:r>
            </a:p>
          </p:txBody>
        </p:sp>
        <p:sp>
          <p:nvSpPr>
            <p:cNvPr id="80" name="Oval 17">
              <a:extLst>
                <a:ext uri="{FF2B5EF4-FFF2-40B4-BE49-F238E27FC236}">
                  <a16:creationId xmlns:a16="http://schemas.microsoft.com/office/drawing/2014/main" id="{D660406F-ABF2-4F9A-88E5-8ACB52B2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3</a:t>
              </a: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319E230E-DFCF-4EA8-8A74-604C769DE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10</a:t>
              </a:r>
            </a:p>
          </p:txBody>
        </p:sp>
        <p:cxnSp>
          <p:nvCxnSpPr>
            <p:cNvPr id="82" name="AutoShape 19">
              <a:extLst>
                <a:ext uri="{FF2B5EF4-FFF2-40B4-BE49-F238E27FC236}">
                  <a16:creationId xmlns:a16="http://schemas.microsoft.com/office/drawing/2014/main" id="{B94DE9B0-E4D9-4972-9D7A-F846CC7B601B}"/>
                </a:ext>
              </a:extLst>
            </p:cNvPr>
            <p:cNvCxnSpPr>
              <a:cxnSpLocks noChangeShapeType="1"/>
              <a:stCxn id="79" idx="0"/>
              <a:endCxn id="81" idx="3"/>
            </p:cNvCxnSpPr>
            <p:nvPr/>
          </p:nvCxnSpPr>
          <p:spPr bwMode="auto">
            <a:xfrm flipV="1">
              <a:off x="1770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20">
              <a:extLst>
                <a:ext uri="{FF2B5EF4-FFF2-40B4-BE49-F238E27FC236}">
                  <a16:creationId xmlns:a16="http://schemas.microsoft.com/office/drawing/2014/main" id="{7781A1BB-A8DF-42F8-8D02-5D9D62B33AC4}"/>
                </a:ext>
              </a:extLst>
            </p:cNvPr>
            <p:cNvCxnSpPr>
              <a:cxnSpLocks noChangeShapeType="1"/>
              <a:stCxn id="81" idx="5"/>
              <a:endCxn id="80" idx="0"/>
            </p:cNvCxnSpPr>
            <p:nvPr/>
          </p:nvCxnSpPr>
          <p:spPr bwMode="auto">
            <a:xfrm>
              <a:off x="2213" y="3374"/>
              <a:ext cx="28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Oval 21">
              <a:extLst>
                <a:ext uri="{FF2B5EF4-FFF2-40B4-BE49-F238E27FC236}">
                  <a16:creationId xmlns:a16="http://schemas.microsoft.com/office/drawing/2014/main" id="{FDC5843B-97E7-48A8-9006-E13D2D92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25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16</a:t>
              </a:r>
            </a:p>
          </p:txBody>
        </p:sp>
        <p:cxnSp>
          <p:nvCxnSpPr>
            <p:cNvPr id="85" name="AutoShape 22">
              <a:extLst>
                <a:ext uri="{FF2B5EF4-FFF2-40B4-BE49-F238E27FC236}">
                  <a16:creationId xmlns:a16="http://schemas.microsoft.com/office/drawing/2014/main" id="{FEAAB7FD-3E6C-4006-A4D0-221B64D1869F}"/>
                </a:ext>
              </a:extLst>
            </p:cNvPr>
            <p:cNvCxnSpPr>
              <a:cxnSpLocks noChangeShapeType="1"/>
              <a:stCxn id="84" idx="3"/>
              <a:endCxn id="76" idx="0"/>
            </p:cNvCxnSpPr>
            <p:nvPr/>
          </p:nvCxnSpPr>
          <p:spPr bwMode="auto">
            <a:xfrm flipH="1">
              <a:off x="113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23">
              <a:extLst>
                <a:ext uri="{FF2B5EF4-FFF2-40B4-BE49-F238E27FC236}">
                  <a16:creationId xmlns:a16="http://schemas.microsoft.com/office/drawing/2014/main" id="{349D9F80-C4C2-4518-811B-BFB5C2267D89}"/>
                </a:ext>
              </a:extLst>
            </p:cNvPr>
            <p:cNvCxnSpPr>
              <a:cxnSpLocks noChangeShapeType="1"/>
              <a:stCxn id="84" idx="5"/>
              <a:endCxn id="81" idx="0"/>
            </p:cNvCxnSpPr>
            <p:nvPr/>
          </p:nvCxnSpPr>
          <p:spPr bwMode="auto">
            <a:xfrm>
              <a:off x="171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Text Box 24">
              <a:extLst>
                <a:ext uri="{FF2B5EF4-FFF2-40B4-BE49-F238E27FC236}">
                  <a16:creationId xmlns:a16="http://schemas.microsoft.com/office/drawing/2014/main" id="{48325270-B22B-47F4-A76D-9FE4F1EB3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</a:t>
              </a:r>
            </a:p>
          </p:txBody>
        </p:sp>
        <p:sp>
          <p:nvSpPr>
            <p:cNvPr id="88" name="Text Box 25">
              <a:extLst>
                <a:ext uri="{FF2B5EF4-FFF2-40B4-BE49-F238E27FC236}">
                  <a16:creationId xmlns:a16="http://schemas.microsoft.com/office/drawing/2014/main" id="{5514F8E3-BFA4-42E5-A26C-D79BFF4FE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2</a:t>
              </a:r>
            </a:p>
          </p:txBody>
        </p:sp>
        <p:sp>
          <p:nvSpPr>
            <p:cNvPr id="89" name="Text Box 26">
              <a:extLst>
                <a:ext uri="{FF2B5EF4-FFF2-40B4-BE49-F238E27FC236}">
                  <a16:creationId xmlns:a16="http://schemas.microsoft.com/office/drawing/2014/main" id="{47EE6038-5410-4E3F-B619-924C62172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3</a:t>
              </a: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BFA3EF5-6440-4282-B129-E303FA45B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4</a:t>
              </a:r>
            </a:p>
          </p:txBody>
        </p:sp>
        <p:sp>
          <p:nvSpPr>
            <p:cNvPr id="91" name="Text Box 28">
              <a:extLst>
                <a:ext uri="{FF2B5EF4-FFF2-40B4-BE49-F238E27FC236}">
                  <a16:creationId xmlns:a16="http://schemas.microsoft.com/office/drawing/2014/main" id="{08B08491-D65C-44D3-9281-402CCFE20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5</a:t>
              </a:r>
            </a:p>
          </p:txBody>
        </p:sp>
        <p:sp>
          <p:nvSpPr>
            <p:cNvPr id="92" name="Text Box 29">
              <a:extLst>
                <a:ext uri="{FF2B5EF4-FFF2-40B4-BE49-F238E27FC236}">
                  <a16:creationId xmlns:a16="http://schemas.microsoft.com/office/drawing/2014/main" id="{14A5485E-32B4-4D86-BAF2-43CF65D00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6</a:t>
              </a: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94F15246-5808-477D-88D5-79B300585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7</a:t>
              </a:r>
            </a:p>
          </p:txBody>
        </p:sp>
        <p:sp>
          <p:nvSpPr>
            <p:cNvPr id="94" name="Text Box 31">
              <a:extLst>
                <a:ext uri="{FF2B5EF4-FFF2-40B4-BE49-F238E27FC236}">
                  <a16:creationId xmlns:a16="http://schemas.microsoft.com/office/drawing/2014/main" id="{7145E5A6-D71E-4CDC-94A5-A3B3B6DE6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8</a:t>
              </a:r>
            </a:p>
          </p:txBody>
        </p:sp>
        <p:sp>
          <p:nvSpPr>
            <p:cNvPr id="95" name="Text Box 32">
              <a:extLst>
                <a:ext uri="{FF2B5EF4-FFF2-40B4-BE49-F238E27FC236}">
                  <a16:creationId xmlns:a16="http://schemas.microsoft.com/office/drawing/2014/main" id="{9B1450D3-7A52-4BB2-8835-A1F78999D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9</a:t>
              </a:r>
            </a:p>
          </p:txBody>
        </p:sp>
        <p:sp>
          <p:nvSpPr>
            <p:cNvPr id="96" name="Text Box 33">
              <a:extLst>
                <a:ext uri="{FF2B5EF4-FFF2-40B4-BE49-F238E27FC236}">
                  <a16:creationId xmlns:a16="http://schemas.microsoft.com/office/drawing/2014/main" id="{46ADAE1D-4CB1-4DD9-B263-A1F3FC790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8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</p:grpSp>
      <p:sp>
        <p:nvSpPr>
          <p:cNvPr id="97" name="Text Box 163">
            <a:extLst>
              <a:ext uri="{FF2B5EF4-FFF2-40B4-BE49-F238E27FC236}">
                <a16:creationId xmlns:a16="http://schemas.microsoft.com/office/drawing/2014/main" id="{92CA0FC3-87A1-41A1-BFF2-63DA4A41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608" y="32388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grpSp>
        <p:nvGrpSpPr>
          <p:cNvPr id="98" name="Group 65">
            <a:extLst>
              <a:ext uri="{FF2B5EF4-FFF2-40B4-BE49-F238E27FC236}">
                <a16:creationId xmlns:a16="http://schemas.microsoft.com/office/drawing/2014/main" id="{5366BE85-CB40-4177-B844-BCB2713989C6}"/>
              </a:ext>
            </a:extLst>
          </p:cNvPr>
          <p:cNvGrpSpPr>
            <a:grpSpLocks/>
          </p:cNvGrpSpPr>
          <p:nvPr/>
        </p:nvGrpSpPr>
        <p:grpSpPr bwMode="auto">
          <a:xfrm>
            <a:off x="8387445" y="184151"/>
            <a:ext cx="3889375" cy="2305050"/>
            <a:chOff x="295" y="2704"/>
            <a:chExt cx="2450" cy="1452"/>
          </a:xfrm>
        </p:grpSpPr>
        <p:sp>
          <p:nvSpPr>
            <p:cNvPr id="99" name="Oval 5">
              <a:extLst>
                <a:ext uri="{FF2B5EF4-FFF2-40B4-BE49-F238E27FC236}">
                  <a16:creationId xmlns:a16="http://schemas.microsoft.com/office/drawing/2014/main" id="{C29E7AF9-53A2-477F-9C8B-F88DA2B5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2</a:t>
              </a:r>
            </a:p>
          </p:txBody>
        </p:sp>
        <p:sp>
          <p:nvSpPr>
            <p:cNvPr id="100" name="Oval 6">
              <a:extLst>
                <a:ext uri="{FF2B5EF4-FFF2-40B4-BE49-F238E27FC236}">
                  <a16:creationId xmlns:a16="http://schemas.microsoft.com/office/drawing/2014/main" id="{A0D32860-49B5-4227-8433-1A4E43247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8</a:t>
              </a:r>
            </a:p>
          </p:txBody>
        </p:sp>
        <p:sp>
          <p:nvSpPr>
            <p:cNvPr id="101" name="Oval 7">
              <a:extLst>
                <a:ext uri="{FF2B5EF4-FFF2-40B4-BE49-F238E27FC236}">
                  <a16:creationId xmlns:a16="http://schemas.microsoft.com/office/drawing/2014/main" id="{B8F38F9C-1753-41DB-9CF9-8DDEF7D65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4</a:t>
              </a:r>
            </a:p>
          </p:txBody>
        </p:sp>
        <p:cxnSp>
          <p:nvCxnSpPr>
            <p:cNvPr id="102" name="AutoShape 8">
              <a:extLst>
                <a:ext uri="{FF2B5EF4-FFF2-40B4-BE49-F238E27FC236}">
                  <a16:creationId xmlns:a16="http://schemas.microsoft.com/office/drawing/2014/main" id="{32D1DBC8-D1E8-48E6-B7A4-D3015AD93E12}"/>
                </a:ext>
              </a:extLst>
            </p:cNvPr>
            <p:cNvCxnSpPr>
              <a:cxnSpLocks noChangeShapeType="1"/>
              <a:stCxn id="101" idx="3"/>
              <a:endCxn id="99" idx="0"/>
            </p:cNvCxnSpPr>
            <p:nvPr/>
          </p:nvCxnSpPr>
          <p:spPr bwMode="auto">
            <a:xfrm flipH="1">
              <a:off x="545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9">
              <a:extLst>
                <a:ext uri="{FF2B5EF4-FFF2-40B4-BE49-F238E27FC236}">
                  <a16:creationId xmlns:a16="http://schemas.microsoft.com/office/drawing/2014/main" id="{84C14537-892E-402D-81BB-6988E3D4D76A}"/>
                </a:ext>
              </a:extLst>
            </p:cNvPr>
            <p:cNvCxnSpPr>
              <a:cxnSpLocks noChangeShapeType="1"/>
              <a:stCxn id="101" idx="5"/>
              <a:endCxn id="100" idx="0"/>
            </p:cNvCxnSpPr>
            <p:nvPr/>
          </p:nvCxnSpPr>
          <p:spPr bwMode="auto">
            <a:xfrm>
              <a:off x="851" y="3761"/>
              <a:ext cx="147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Oval 10">
              <a:extLst>
                <a:ext uri="{FF2B5EF4-FFF2-40B4-BE49-F238E27FC236}">
                  <a16:creationId xmlns:a16="http://schemas.microsoft.com/office/drawing/2014/main" id="{58374A84-B898-4BE0-996C-6D0D61AAD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1</a:t>
              </a:r>
            </a:p>
          </p:txBody>
        </p:sp>
        <p:sp>
          <p:nvSpPr>
            <p:cNvPr id="105" name="Oval 11">
              <a:extLst>
                <a:ext uri="{FF2B5EF4-FFF2-40B4-BE49-F238E27FC236}">
                  <a16:creationId xmlns:a16="http://schemas.microsoft.com/office/drawing/2014/main" id="{5A6CF308-836C-45C3-B73A-B92649C0F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7</a:t>
              </a:r>
            </a:p>
          </p:txBody>
        </p:sp>
        <p:cxnSp>
          <p:nvCxnSpPr>
            <p:cNvPr id="106" name="AutoShape 12">
              <a:extLst>
                <a:ext uri="{FF2B5EF4-FFF2-40B4-BE49-F238E27FC236}">
                  <a16:creationId xmlns:a16="http://schemas.microsoft.com/office/drawing/2014/main" id="{8E90B129-F9AE-4900-BC68-ADA03B524957}"/>
                </a:ext>
              </a:extLst>
            </p:cNvPr>
            <p:cNvCxnSpPr>
              <a:cxnSpLocks noChangeShapeType="1"/>
              <a:stCxn id="105" idx="3"/>
              <a:endCxn id="104" idx="0"/>
            </p:cNvCxnSpPr>
            <p:nvPr/>
          </p:nvCxnSpPr>
          <p:spPr bwMode="auto">
            <a:xfrm flipH="1">
              <a:off x="1271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" name="Oval 13">
              <a:extLst>
                <a:ext uri="{FF2B5EF4-FFF2-40B4-BE49-F238E27FC236}">
                  <a16:creationId xmlns:a16="http://schemas.microsoft.com/office/drawing/2014/main" id="{DCFBDBE6-E770-4E70-AE73-2244F6962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14</a:t>
              </a:r>
            </a:p>
          </p:txBody>
        </p:sp>
        <p:cxnSp>
          <p:nvCxnSpPr>
            <p:cNvPr id="108" name="AutoShape 14">
              <a:extLst>
                <a:ext uri="{FF2B5EF4-FFF2-40B4-BE49-F238E27FC236}">
                  <a16:creationId xmlns:a16="http://schemas.microsoft.com/office/drawing/2014/main" id="{3169A497-95F6-428D-BCE2-8A8C4DD49A73}"/>
                </a:ext>
              </a:extLst>
            </p:cNvPr>
            <p:cNvCxnSpPr>
              <a:cxnSpLocks noChangeShapeType="1"/>
              <a:stCxn id="101" idx="0"/>
              <a:endCxn id="107" idx="3"/>
            </p:cNvCxnSpPr>
            <p:nvPr/>
          </p:nvCxnSpPr>
          <p:spPr bwMode="auto">
            <a:xfrm flipV="1">
              <a:off x="771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AutoShape 15">
              <a:extLst>
                <a:ext uri="{FF2B5EF4-FFF2-40B4-BE49-F238E27FC236}">
                  <a16:creationId xmlns:a16="http://schemas.microsoft.com/office/drawing/2014/main" id="{1FF97582-50F5-4DF2-AF4D-28F53952332E}"/>
                </a:ext>
              </a:extLst>
            </p:cNvPr>
            <p:cNvCxnSpPr>
              <a:cxnSpLocks noChangeShapeType="1"/>
              <a:stCxn id="107" idx="5"/>
              <a:endCxn id="105" idx="0"/>
            </p:cNvCxnSpPr>
            <p:nvPr/>
          </p:nvCxnSpPr>
          <p:spPr bwMode="auto">
            <a:xfrm>
              <a:off x="1214" y="3374"/>
              <a:ext cx="28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Oval 16">
              <a:extLst>
                <a:ext uri="{FF2B5EF4-FFF2-40B4-BE49-F238E27FC236}">
                  <a16:creationId xmlns:a16="http://schemas.microsoft.com/office/drawing/2014/main" id="{2B671005-78C4-4BC5-A33B-7C602C3EE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9</a:t>
              </a:r>
            </a:p>
          </p:txBody>
        </p:sp>
        <p:sp>
          <p:nvSpPr>
            <p:cNvPr id="111" name="Oval 17">
              <a:extLst>
                <a:ext uri="{FF2B5EF4-FFF2-40B4-BE49-F238E27FC236}">
                  <a16:creationId xmlns:a16="http://schemas.microsoft.com/office/drawing/2014/main" id="{E1A6ED5B-98E8-4E80-8CA8-6776BF5D0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3</a:t>
              </a:r>
            </a:p>
          </p:txBody>
        </p:sp>
        <p:sp>
          <p:nvSpPr>
            <p:cNvPr id="112" name="Oval 18">
              <a:extLst>
                <a:ext uri="{FF2B5EF4-FFF2-40B4-BE49-F238E27FC236}">
                  <a16:creationId xmlns:a16="http://schemas.microsoft.com/office/drawing/2014/main" id="{F17A59F2-AA66-4C42-94B6-77545B186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10</a:t>
              </a:r>
            </a:p>
          </p:txBody>
        </p:sp>
        <p:cxnSp>
          <p:nvCxnSpPr>
            <p:cNvPr id="113" name="AutoShape 19">
              <a:extLst>
                <a:ext uri="{FF2B5EF4-FFF2-40B4-BE49-F238E27FC236}">
                  <a16:creationId xmlns:a16="http://schemas.microsoft.com/office/drawing/2014/main" id="{4B01BCC7-9612-4069-8203-EDA82514EA10}"/>
                </a:ext>
              </a:extLst>
            </p:cNvPr>
            <p:cNvCxnSpPr>
              <a:cxnSpLocks noChangeShapeType="1"/>
              <a:stCxn id="110" idx="0"/>
              <a:endCxn id="112" idx="3"/>
            </p:cNvCxnSpPr>
            <p:nvPr/>
          </p:nvCxnSpPr>
          <p:spPr bwMode="auto">
            <a:xfrm flipV="1">
              <a:off x="1770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20">
              <a:extLst>
                <a:ext uri="{FF2B5EF4-FFF2-40B4-BE49-F238E27FC236}">
                  <a16:creationId xmlns:a16="http://schemas.microsoft.com/office/drawing/2014/main" id="{7BA0E87E-7ACE-42D7-9759-A7866405073E}"/>
                </a:ext>
              </a:extLst>
            </p:cNvPr>
            <p:cNvCxnSpPr>
              <a:cxnSpLocks noChangeShapeType="1"/>
              <a:stCxn id="112" idx="5"/>
              <a:endCxn id="111" idx="0"/>
            </p:cNvCxnSpPr>
            <p:nvPr/>
          </p:nvCxnSpPr>
          <p:spPr bwMode="auto">
            <a:xfrm>
              <a:off x="2213" y="3374"/>
              <a:ext cx="28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Oval 21">
              <a:extLst>
                <a:ext uri="{FF2B5EF4-FFF2-40B4-BE49-F238E27FC236}">
                  <a16:creationId xmlns:a16="http://schemas.microsoft.com/office/drawing/2014/main" id="{93B12267-08FD-4C9E-9F01-5B5C44D7B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25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16</a:t>
              </a:r>
            </a:p>
          </p:txBody>
        </p:sp>
        <p:cxnSp>
          <p:nvCxnSpPr>
            <p:cNvPr id="116" name="AutoShape 22">
              <a:extLst>
                <a:ext uri="{FF2B5EF4-FFF2-40B4-BE49-F238E27FC236}">
                  <a16:creationId xmlns:a16="http://schemas.microsoft.com/office/drawing/2014/main" id="{304AE8AF-5CB3-4957-A8D5-EB7255FB5800}"/>
                </a:ext>
              </a:extLst>
            </p:cNvPr>
            <p:cNvCxnSpPr>
              <a:cxnSpLocks noChangeShapeType="1"/>
              <a:stCxn id="115" idx="3"/>
              <a:endCxn id="107" idx="0"/>
            </p:cNvCxnSpPr>
            <p:nvPr/>
          </p:nvCxnSpPr>
          <p:spPr bwMode="auto">
            <a:xfrm flipH="1">
              <a:off x="113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23">
              <a:extLst>
                <a:ext uri="{FF2B5EF4-FFF2-40B4-BE49-F238E27FC236}">
                  <a16:creationId xmlns:a16="http://schemas.microsoft.com/office/drawing/2014/main" id="{A948EBA6-E084-4706-BAA1-6FFE90C63159}"/>
                </a:ext>
              </a:extLst>
            </p:cNvPr>
            <p:cNvCxnSpPr>
              <a:cxnSpLocks noChangeShapeType="1"/>
              <a:stCxn id="115" idx="5"/>
              <a:endCxn id="112" idx="0"/>
            </p:cNvCxnSpPr>
            <p:nvPr/>
          </p:nvCxnSpPr>
          <p:spPr bwMode="auto">
            <a:xfrm>
              <a:off x="171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 Box 24">
              <a:extLst>
                <a:ext uri="{FF2B5EF4-FFF2-40B4-BE49-F238E27FC236}">
                  <a16:creationId xmlns:a16="http://schemas.microsoft.com/office/drawing/2014/main" id="{0F631B80-B4A3-421F-9AFC-5D279E481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</a:t>
              </a:r>
            </a:p>
          </p:txBody>
        </p:sp>
        <p:sp>
          <p:nvSpPr>
            <p:cNvPr id="119" name="Text Box 25">
              <a:extLst>
                <a:ext uri="{FF2B5EF4-FFF2-40B4-BE49-F238E27FC236}">
                  <a16:creationId xmlns:a16="http://schemas.microsoft.com/office/drawing/2014/main" id="{BDF0A420-A1A0-4638-ABA0-B6CBBB12E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2</a:t>
              </a:r>
            </a:p>
          </p:txBody>
        </p:sp>
        <p:sp>
          <p:nvSpPr>
            <p:cNvPr id="120" name="Text Box 26">
              <a:extLst>
                <a:ext uri="{FF2B5EF4-FFF2-40B4-BE49-F238E27FC236}">
                  <a16:creationId xmlns:a16="http://schemas.microsoft.com/office/drawing/2014/main" id="{615651DD-685A-48E8-9023-9E5B4C047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3</a:t>
              </a:r>
            </a:p>
          </p:txBody>
        </p:sp>
        <p:sp>
          <p:nvSpPr>
            <p:cNvPr id="121" name="Text Box 27">
              <a:extLst>
                <a:ext uri="{FF2B5EF4-FFF2-40B4-BE49-F238E27FC236}">
                  <a16:creationId xmlns:a16="http://schemas.microsoft.com/office/drawing/2014/main" id="{034C1765-93CC-4D62-9E04-18EF59C00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4</a:t>
              </a:r>
            </a:p>
          </p:txBody>
        </p:sp>
        <p:sp>
          <p:nvSpPr>
            <p:cNvPr id="122" name="Text Box 28">
              <a:extLst>
                <a:ext uri="{FF2B5EF4-FFF2-40B4-BE49-F238E27FC236}">
                  <a16:creationId xmlns:a16="http://schemas.microsoft.com/office/drawing/2014/main" id="{60432E31-5C30-4728-A020-4D1CE0DBD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5</a:t>
              </a:r>
            </a:p>
          </p:txBody>
        </p:sp>
        <p:sp>
          <p:nvSpPr>
            <p:cNvPr id="123" name="Text Box 29">
              <a:extLst>
                <a:ext uri="{FF2B5EF4-FFF2-40B4-BE49-F238E27FC236}">
                  <a16:creationId xmlns:a16="http://schemas.microsoft.com/office/drawing/2014/main" id="{D3AC8F55-54B9-46B0-99BC-6F7F3E6EB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6</a:t>
              </a:r>
            </a:p>
          </p:txBody>
        </p:sp>
        <p:sp>
          <p:nvSpPr>
            <p:cNvPr id="124" name="Text Box 30">
              <a:extLst>
                <a:ext uri="{FF2B5EF4-FFF2-40B4-BE49-F238E27FC236}">
                  <a16:creationId xmlns:a16="http://schemas.microsoft.com/office/drawing/2014/main" id="{708887DA-8935-44D5-B53D-ABCA2B352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7</a:t>
              </a:r>
            </a:p>
          </p:txBody>
        </p:sp>
        <p:sp>
          <p:nvSpPr>
            <p:cNvPr id="125" name="Text Box 31">
              <a:extLst>
                <a:ext uri="{FF2B5EF4-FFF2-40B4-BE49-F238E27FC236}">
                  <a16:creationId xmlns:a16="http://schemas.microsoft.com/office/drawing/2014/main" id="{1F8D6286-B3C4-4E1E-BD8E-A2AD30655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8</a:t>
              </a:r>
            </a:p>
          </p:txBody>
        </p:sp>
        <p:sp>
          <p:nvSpPr>
            <p:cNvPr id="126" name="Text Box 32">
              <a:extLst>
                <a:ext uri="{FF2B5EF4-FFF2-40B4-BE49-F238E27FC236}">
                  <a16:creationId xmlns:a16="http://schemas.microsoft.com/office/drawing/2014/main" id="{E2D10A9B-44FC-47EC-90C2-E337AE119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9</a:t>
              </a:r>
            </a:p>
          </p:txBody>
        </p:sp>
        <p:sp>
          <p:nvSpPr>
            <p:cNvPr id="127" name="Text Box 33">
              <a:extLst>
                <a:ext uri="{FF2B5EF4-FFF2-40B4-BE49-F238E27FC236}">
                  <a16:creationId xmlns:a16="http://schemas.microsoft.com/office/drawing/2014/main" id="{03CF5CC4-78D3-4B9A-A7B9-B80C5EC85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8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</p:grpSp>
      <p:sp>
        <p:nvSpPr>
          <p:cNvPr id="128" name="Text Box 163">
            <a:extLst>
              <a:ext uri="{FF2B5EF4-FFF2-40B4-BE49-F238E27FC236}">
                <a16:creationId xmlns:a16="http://schemas.microsoft.com/office/drawing/2014/main" id="{CA3180E4-BB05-4737-B48A-C6D1C2D15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0270" y="25003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grpSp>
        <p:nvGrpSpPr>
          <p:cNvPr id="129" name="Group 65">
            <a:extLst>
              <a:ext uri="{FF2B5EF4-FFF2-40B4-BE49-F238E27FC236}">
                <a16:creationId xmlns:a16="http://schemas.microsoft.com/office/drawing/2014/main" id="{4475842A-96BA-45F5-9C68-5FC351FF1679}"/>
              </a:ext>
            </a:extLst>
          </p:cNvPr>
          <p:cNvGrpSpPr>
            <a:grpSpLocks/>
          </p:cNvGrpSpPr>
          <p:nvPr/>
        </p:nvGrpSpPr>
        <p:grpSpPr bwMode="auto">
          <a:xfrm>
            <a:off x="1461653" y="3374267"/>
            <a:ext cx="3889375" cy="2305050"/>
            <a:chOff x="295" y="2704"/>
            <a:chExt cx="2450" cy="1452"/>
          </a:xfrm>
        </p:grpSpPr>
        <p:sp>
          <p:nvSpPr>
            <p:cNvPr id="130" name="Oval 5">
              <a:extLst>
                <a:ext uri="{FF2B5EF4-FFF2-40B4-BE49-F238E27FC236}">
                  <a16:creationId xmlns:a16="http://schemas.microsoft.com/office/drawing/2014/main" id="{CDDC1EA3-B223-47F4-A0A1-5C73D48F4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2</a:t>
              </a:r>
            </a:p>
          </p:txBody>
        </p:sp>
        <p:sp>
          <p:nvSpPr>
            <p:cNvPr id="131" name="Oval 6">
              <a:extLst>
                <a:ext uri="{FF2B5EF4-FFF2-40B4-BE49-F238E27FC236}">
                  <a16:creationId xmlns:a16="http://schemas.microsoft.com/office/drawing/2014/main" id="{6865B711-9E85-46CB-B97C-2DC4742F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4</a:t>
              </a:r>
            </a:p>
          </p:txBody>
        </p:sp>
        <p:sp>
          <p:nvSpPr>
            <p:cNvPr id="132" name="Oval 7">
              <a:extLst>
                <a:ext uri="{FF2B5EF4-FFF2-40B4-BE49-F238E27FC236}">
                  <a16:creationId xmlns:a16="http://schemas.microsoft.com/office/drawing/2014/main" id="{06D50153-7CB0-43B2-BE80-6F71EA28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8</a:t>
              </a:r>
            </a:p>
          </p:txBody>
        </p:sp>
        <p:cxnSp>
          <p:nvCxnSpPr>
            <p:cNvPr id="133" name="AutoShape 8">
              <a:extLst>
                <a:ext uri="{FF2B5EF4-FFF2-40B4-BE49-F238E27FC236}">
                  <a16:creationId xmlns:a16="http://schemas.microsoft.com/office/drawing/2014/main" id="{9C7C1AF3-4F11-44CA-B63F-53088D666B7A}"/>
                </a:ext>
              </a:extLst>
            </p:cNvPr>
            <p:cNvCxnSpPr>
              <a:cxnSpLocks noChangeShapeType="1"/>
              <a:stCxn id="132" idx="3"/>
              <a:endCxn id="130" idx="0"/>
            </p:cNvCxnSpPr>
            <p:nvPr/>
          </p:nvCxnSpPr>
          <p:spPr bwMode="auto">
            <a:xfrm flipH="1">
              <a:off x="545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AutoShape 9">
              <a:extLst>
                <a:ext uri="{FF2B5EF4-FFF2-40B4-BE49-F238E27FC236}">
                  <a16:creationId xmlns:a16="http://schemas.microsoft.com/office/drawing/2014/main" id="{B23D3183-1ACE-45FD-960F-1E771D2A8770}"/>
                </a:ext>
              </a:extLst>
            </p:cNvPr>
            <p:cNvCxnSpPr>
              <a:cxnSpLocks noChangeShapeType="1"/>
              <a:stCxn id="132" idx="5"/>
              <a:endCxn id="131" idx="0"/>
            </p:cNvCxnSpPr>
            <p:nvPr/>
          </p:nvCxnSpPr>
          <p:spPr bwMode="auto">
            <a:xfrm>
              <a:off x="851" y="3761"/>
              <a:ext cx="147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" name="Oval 10">
              <a:extLst>
                <a:ext uri="{FF2B5EF4-FFF2-40B4-BE49-F238E27FC236}">
                  <a16:creationId xmlns:a16="http://schemas.microsoft.com/office/drawing/2014/main" id="{71461CF7-B531-4344-A154-69413C95E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1</a:t>
              </a:r>
            </a:p>
          </p:txBody>
        </p:sp>
        <p:sp>
          <p:nvSpPr>
            <p:cNvPr id="136" name="Oval 11">
              <a:extLst>
                <a:ext uri="{FF2B5EF4-FFF2-40B4-BE49-F238E27FC236}">
                  <a16:creationId xmlns:a16="http://schemas.microsoft.com/office/drawing/2014/main" id="{F86CC20B-601C-4A78-8048-A44CAE1E8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7</a:t>
              </a:r>
            </a:p>
          </p:txBody>
        </p:sp>
        <p:cxnSp>
          <p:nvCxnSpPr>
            <p:cNvPr id="137" name="AutoShape 12">
              <a:extLst>
                <a:ext uri="{FF2B5EF4-FFF2-40B4-BE49-F238E27FC236}">
                  <a16:creationId xmlns:a16="http://schemas.microsoft.com/office/drawing/2014/main" id="{1A7EF572-7103-4D49-ABEA-484218165872}"/>
                </a:ext>
              </a:extLst>
            </p:cNvPr>
            <p:cNvCxnSpPr>
              <a:cxnSpLocks noChangeShapeType="1"/>
              <a:stCxn id="136" idx="3"/>
              <a:endCxn id="135" idx="0"/>
            </p:cNvCxnSpPr>
            <p:nvPr/>
          </p:nvCxnSpPr>
          <p:spPr bwMode="auto">
            <a:xfrm flipH="1">
              <a:off x="1271" y="3761"/>
              <a:ext cx="145" cy="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" name="Oval 13">
              <a:extLst>
                <a:ext uri="{FF2B5EF4-FFF2-40B4-BE49-F238E27FC236}">
                  <a16:creationId xmlns:a16="http://schemas.microsoft.com/office/drawing/2014/main" id="{6DE7142A-9E7E-4E0F-864D-B55E41812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14</a:t>
              </a:r>
            </a:p>
          </p:txBody>
        </p:sp>
        <p:cxnSp>
          <p:nvCxnSpPr>
            <p:cNvPr id="139" name="AutoShape 14">
              <a:extLst>
                <a:ext uri="{FF2B5EF4-FFF2-40B4-BE49-F238E27FC236}">
                  <a16:creationId xmlns:a16="http://schemas.microsoft.com/office/drawing/2014/main" id="{AF2B3501-2AC6-40AA-9B72-D6F600E75324}"/>
                </a:ext>
              </a:extLst>
            </p:cNvPr>
            <p:cNvCxnSpPr>
              <a:cxnSpLocks noChangeShapeType="1"/>
              <a:stCxn id="132" idx="0"/>
              <a:endCxn id="138" idx="3"/>
            </p:cNvCxnSpPr>
            <p:nvPr/>
          </p:nvCxnSpPr>
          <p:spPr bwMode="auto">
            <a:xfrm flipV="1">
              <a:off x="771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15">
              <a:extLst>
                <a:ext uri="{FF2B5EF4-FFF2-40B4-BE49-F238E27FC236}">
                  <a16:creationId xmlns:a16="http://schemas.microsoft.com/office/drawing/2014/main" id="{21069CC9-ABBD-4608-B8FA-4FA04FC05253}"/>
                </a:ext>
              </a:extLst>
            </p:cNvPr>
            <p:cNvCxnSpPr>
              <a:cxnSpLocks noChangeShapeType="1"/>
              <a:stCxn id="138" idx="5"/>
              <a:endCxn id="136" idx="0"/>
            </p:cNvCxnSpPr>
            <p:nvPr/>
          </p:nvCxnSpPr>
          <p:spPr bwMode="auto">
            <a:xfrm>
              <a:off x="1214" y="3374"/>
              <a:ext cx="283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" name="Oval 16">
              <a:extLst>
                <a:ext uri="{FF2B5EF4-FFF2-40B4-BE49-F238E27FC236}">
                  <a16:creationId xmlns:a16="http://schemas.microsoft.com/office/drawing/2014/main" id="{F9E57D35-AB7C-4269-9B1D-635419676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/>
                <a:t>9</a:t>
              </a:r>
            </a:p>
          </p:txBody>
        </p:sp>
        <p:sp>
          <p:nvSpPr>
            <p:cNvPr id="142" name="Oval 17">
              <a:extLst>
                <a:ext uri="{FF2B5EF4-FFF2-40B4-BE49-F238E27FC236}">
                  <a16:creationId xmlns:a16="http://schemas.microsoft.com/office/drawing/2014/main" id="{38674E94-6608-4241-9855-54F73EF2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3561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dirty="0"/>
                <a:t>3</a:t>
              </a:r>
            </a:p>
          </p:txBody>
        </p:sp>
        <p:sp>
          <p:nvSpPr>
            <p:cNvPr id="143" name="Oval 18">
              <a:extLst>
                <a:ext uri="{FF2B5EF4-FFF2-40B4-BE49-F238E27FC236}">
                  <a16:creationId xmlns:a16="http://schemas.microsoft.com/office/drawing/2014/main" id="{D621599F-0E3A-412D-BA01-D3F454A0F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174"/>
              <a:ext cx="227" cy="2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10</a:t>
              </a:r>
            </a:p>
          </p:txBody>
        </p:sp>
        <p:cxnSp>
          <p:nvCxnSpPr>
            <p:cNvPr id="144" name="AutoShape 19">
              <a:extLst>
                <a:ext uri="{FF2B5EF4-FFF2-40B4-BE49-F238E27FC236}">
                  <a16:creationId xmlns:a16="http://schemas.microsoft.com/office/drawing/2014/main" id="{2FD656F0-79CB-4CCF-8F3E-7D7714BDAF1F}"/>
                </a:ext>
              </a:extLst>
            </p:cNvPr>
            <p:cNvCxnSpPr>
              <a:cxnSpLocks noChangeShapeType="1"/>
              <a:stCxn id="141" idx="0"/>
              <a:endCxn id="143" idx="3"/>
            </p:cNvCxnSpPr>
            <p:nvPr/>
          </p:nvCxnSpPr>
          <p:spPr bwMode="auto">
            <a:xfrm flipV="1">
              <a:off x="1770" y="3374"/>
              <a:ext cx="282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AutoShape 20">
              <a:extLst>
                <a:ext uri="{FF2B5EF4-FFF2-40B4-BE49-F238E27FC236}">
                  <a16:creationId xmlns:a16="http://schemas.microsoft.com/office/drawing/2014/main" id="{E2D7BA28-215B-435A-A87C-C085BE8B8E6C}"/>
                </a:ext>
              </a:extLst>
            </p:cNvPr>
            <p:cNvCxnSpPr>
              <a:cxnSpLocks noChangeShapeType="1"/>
              <a:stCxn id="143" idx="5"/>
              <a:endCxn id="142" idx="0"/>
            </p:cNvCxnSpPr>
            <p:nvPr/>
          </p:nvCxnSpPr>
          <p:spPr bwMode="auto">
            <a:xfrm>
              <a:off x="2213" y="3374"/>
              <a:ext cx="284" cy="1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" name="Oval 21">
              <a:extLst>
                <a:ext uri="{FF2B5EF4-FFF2-40B4-BE49-F238E27FC236}">
                  <a16:creationId xmlns:a16="http://schemas.microsoft.com/office/drawing/2014/main" id="{45E6B18B-D5DA-46A1-8E5D-B2FC22CC3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25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TW" sz="2000" b="1" dirty="0"/>
                <a:t>16</a:t>
              </a:r>
            </a:p>
          </p:txBody>
        </p:sp>
        <p:cxnSp>
          <p:nvCxnSpPr>
            <p:cNvPr id="147" name="AutoShape 22">
              <a:extLst>
                <a:ext uri="{FF2B5EF4-FFF2-40B4-BE49-F238E27FC236}">
                  <a16:creationId xmlns:a16="http://schemas.microsoft.com/office/drawing/2014/main" id="{41DF7F57-5222-4FF3-A971-4F44053D5EA1}"/>
                </a:ext>
              </a:extLst>
            </p:cNvPr>
            <p:cNvCxnSpPr>
              <a:cxnSpLocks noChangeShapeType="1"/>
              <a:stCxn id="146" idx="3"/>
              <a:endCxn id="138" idx="0"/>
            </p:cNvCxnSpPr>
            <p:nvPr/>
          </p:nvCxnSpPr>
          <p:spPr bwMode="auto">
            <a:xfrm flipH="1">
              <a:off x="113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23">
              <a:extLst>
                <a:ext uri="{FF2B5EF4-FFF2-40B4-BE49-F238E27FC236}">
                  <a16:creationId xmlns:a16="http://schemas.microsoft.com/office/drawing/2014/main" id="{15896517-28C2-4375-8BB0-246252E03BA3}"/>
                </a:ext>
              </a:extLst>
            </p:cNvPr>
            <p:cNvCxnSpPr>
              <a:cxnSpLocks noChangeShapeType="1"/>
              <a:stCxn id="146" idx="5"/>
              <a:endCxn id="143" idx="0"/>
            </p:cNvCxnSpPr>
            <p:nvPr/>
          </p:nvCxnSpPr>
          <p:spPr bwMode="auto">
            <a:xfrm>
              <a:off x="1714" y="3025"/>
              <a:ext cx="419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Text Box 24">
              <a:extLst>
                <a:ext uri="{FF2B5EF4-FFF2-40B4-BE49-F238E27FC236}">
                  <a16:creationId xmlns:a16="http://schemas.microsoft.com/office/drawing/2014/main" id="{21BA8894-F42D-4E15-A2F7-8AF9BA717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7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</a:t>
              </a:r>
            </a:p>
          </p:txBody>
        </p:sp>
        <p:sp>
          <p:nvSpPr>
            <p:cNvPr id="150" name="Text Box 25">
              <a:extLst>
                <a:ext uri="{FF2B5EF4-FFF2-40B4-BE49-F238E27FC236}">
                  <a16:creationId xmlns:a16="http://schemas.microsoft.com/office/drawing/2014/main" id="{91FBAAEF-676E-4860-8CB7-46221A43B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2</a:t>
              </a: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D7929F45-E7EA-43A6-9FC8-2CE24D8FA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5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3</a:t>
              </a:r>
            </a:p>
          </p:txBody>
        </p:sp>
        <p:sp>
          <p:nvSpPr>
            <p:cNvPr id="152" name="Text Box 27">
              <a:extLst>
                <a:ext uri="{FF2B5EF4-FFF2-40B4-BE49-F238E27FC236}">
                  <a16:creationId xmlns:a16="http://schemas.microsoft.com/office/drawing/2014/main" id="{DC4A3D44-4DCF-4CA9-92B5-E5FBFB717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4</a:t>
              </a:r>
            </a:p>
          </p:txBody>
        </p:sp>
        <p:sp>
          <p:nvSpPr>
            <p:cNvPr id="153" name="Text Box 28">
              <a:extLst>
                <a:ext uri="{FF2B5EF4-FFF2-40B4-BE49-F238E27FC236}">
                  <a16:creationId xmlns:a16="http://schemas.microsoft.com/office/drawing/2014/main" id="{C19AFF9E-B90D-49D0-BBB7-031A64863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5</a:t>
              </a:r>
            </a:p>
          </p:txBody>
        </p:sp>
        <p:sp>
          <p:nvSpPr>
            <p:cNvPr id="154" name="Text Box 29">
              <a:extLst>
                <a:ext uri="{FF2B5EF4-FFF2-40B4-BE49-F238E27FC236}">
                  <a16:creationId xmlns:a16="http://schemas.microsoft.com/office/drawing/2014/main" id="{659C4034-F45E-4191-A9B7-17ADE147A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6</a:t>
              </a:r>
            </a:p>
          </p:txBody>
        </p:sp>
        <p:sp>
          <p:nvSpPr>
            <p:cNvPr id="155" name="Text Box 30">
              <a:extLst>
                <a:ext uri="{FF2B5EF4-FFF2-40B4-BE49-F238E27FC236}">
                  <a16:creationId xmlns:a16="http://schemas.microsoft.com/office/drawing/2014/main" id="{26BC947D-2EA0-477B-BA5A-7E49C2DC4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34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7</a:t>
              </a:r>
            </a:p>
          </p:txBody>
        </p:sp>
        <p:sp>
          <p:nvSpPr>
            <p:cNvPr id="156" name="Text Box 31">
              <a:extLst>
                <a:ext uri="{FF2B5EF4-FFF2-40B4-BE49-F238E27FC236}">
                  <a16:creationId xmlns:a16="http://schemas.microsoft.com/office/drawing/2014/main" id="{4463FE56-E7EB-495C-9399-6B2384A5E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8</a:t>
              </a:r>
            </a:p>
          </p:txBody>
        </p:sp>
        <p:sp>
          <p:nvSpPr>
            <p:cNvPr id="157" name="Text Box 32">
              <a:extLst>
                <a:ext uri="{FF2B5EF4-FFF2-40B4-BE49-F238E27FC236}">
                  <a16:creationId xmlns:a16="http://schemas.microsoft.com/office/drawing/2014/main" id="{56F1308D-43FC-4CD5-977A-C7215378D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" y="383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9</a:t>
              </a:r>
            </a:p>
          </p:txBody>
        </p:sp>
        <p:sp>
          <p:nvSpPr>
            <p:cNvPr id="158" name="Text Box 33">
              <a:extLst>
                <a:ext uri="{FF2B5EF4-FFF2-40B4-BE49-F238E27FC236}">
                  <a16:creationId xmlns:a16="http://schemas.microsoft.com/office/drawing/2014/main" id="{F77381D5-3E5D-465E-A39B-5946E7D2F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8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/>
                <a:t>10</a:t>
              </a:r>
            </a:p>
          </p:txBody>
        </p:sp>
      </p:grpSp>
      <p:sp>
        <p:nvSpPr>
          <p:cNvPr id="159" name="Text Box 163">
            <a:extLst>
              <a:ext uri="{FF2B5EF4-FFF2-40B4-BE49-F238E27FC236}">
                <a16:creationId xmlns:a16="http://schemas.microsoft.com/office/drawing/2014/main" id="{FEEDD474-24E9-4635-B56F-44A43A8D2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478" y="3440149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sp>
        <p:nvSpPr>
          <p:cNvPr id="160" name="箭號: 向右 159">
            <a:extLst>
              <a:ext uri="{FF2B5EF4-FFF2-40B4-BE49-F238E27FC236}">
                <a16:creationId xmlns:a16="http://schemas.microsoft.com/office/drawing/2014/main" id="{35CCE33A-8165-4E8C-B58A-DAA9E01BB6FC}"/>
              </a:ext>
            </a:extLst>
          </p:cNvPr>
          <p:cNvSpPr/>
          <p:nvPr/>
        </p:nvSpPr>
        <p:spPr>
          <a:xfrm>
            <a:off x="8050360" y="890340"/>
            <a:ext cx="734029" cy="548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箭號: 向右 160">
            <a:extLst>
              <a:ext uri="{FF2B5EF4-FFF2-40B4-BE49-F238E27FC236}">
                <a16:creationId xmlns:a16="http://schemas.microsoft.com/office/drawing/2014/main" id="{58FE51C7-E07A-4A7D-8B97-D68F47F3C1F4}"/>
              </a:ext>
            </a:extLst>
          </p:cNvPr>
          <p:cNvSpPr/>
          <p:nvPr/>
        </p:nvSpPr>
        <p:spPr>
          <a:xfrm>
            <a:off x="1261818" y="4110868"/>
            <a:ext cx="734029" cy="548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箭號: 向右 161">
            <a:extLst>
              <a:ext uri="{FF2B5EF4-FFF2-40B4-BE49-F238E27FC236}">
                <a16:creationId xmlns:a16="http://schemas.microsoft.com/office/drawing/2014/main" id="{E02C0A99-E85C-4602-A07A-FF3D6A3A8B16}"/>
              </a:ext>
            </a:extLst>
          </p:cNvPr>
          <p:cNvSpPr/>
          <p:nvPr/>
        </p:nvSpPr>
        <p:spPr>
          <a:xfrm>
            <a:off x="5840392" y="4054988"/>
            <a:ext cx="734029" cy="548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5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0688813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loop invariant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is a property of a program loop that is true before (and after) each iteration.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We must show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three things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about a loop invariant: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+mn-cs"/>
              </a:rPr>
              <a:t>Initialization: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It is true prior to the first iteration of the loop.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+mn-cs"/>
              </a:rPr>
              <a:t>Maintenance: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If it is true before an iteration of the loop, it remains true before the next iteration.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+mn-cs"/>
              </a:rPr>
              <a:t>Termination: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When the loop terminates, the invariant gives us a useful property that helps show that the algorithm is correct.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Correctness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38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Loop invariant: At start of every iteration of for loop, each node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+ 1, </m:t>
                    </m:r>
                    <m:r>
                      <a:rPr kumimoji="0" lang="en-US" altLang="zh-TW" sz="28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+ 2,…,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root of a max-heap.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Initialization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We know that each node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/2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+ 1, </m:t>
                    </m:r>
                    <m:d>
                      <m:dPr>
                        <m:begChr m:val="⌊"/>
                        <m:endChr m:val="⌋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/2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+2,…,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leaf, which is the root of a trivial max-heap. 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/2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before the first iteration of the for loop, the invariant is initially true.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Maintenance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Children of node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are indexed higher than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so by the loop invariant, they are both roots of max-heaps. Correctly assuming that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+1, 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+2,…,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are all roots of max-heaps, MAX-HEAPIFY makes node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 max-heap root. Decrementing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reestablishes the loop invariant at each iteration.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Termination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the loop terminates. By the loop invariant, each node, notably node 1, is the root of a max-heap.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t="-2611" r="-1255" b="-4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Correctness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19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4" y="1801744"/>
            <a:ext cx="10688813" cy="3994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Be careful not to confuse the height of a node (longest distance from a leaf) with its depth (distance from the root).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If the heap is not a complete binary tree (bottom level is not full), then the nodes at a given level (depth) don’t all have the same height. For example, although all nodes at depth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𝐻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have height 0, nodes at depth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𝐻−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1 can have either height 0 or height 1.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1155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There are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</m:t>
                        </m:r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nodes of height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 any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-element heap.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 complete binary tree, it’s easy to show that 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</m:t>
                        </m:r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nodes of height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But the proof for an incomplete tree is tricky and is not derived from the proof for a complete tree.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1843" r="-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88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By induction on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Let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 height of the heap.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Basis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Show that it’s true for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(i.e., that # of leaves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</m:t>
                        </m:r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). In fact, we’ll show that the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# of leaves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tree leaves (nodes at height 0) are at depths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They consist of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 nodes at depth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nodes at depth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that are not parents of depth-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nodes.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198" t="-2595" b="-7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9463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 number of nodes at depth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—that is, the number of nodes in the bottom (possibly incomplete) level.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Note that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odd, because the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nodes above the bottom level form a complete binary tree, and a complete binary tree has an odd number of nodes. Thus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odd,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even, and 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even,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odd.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198" t="-2595" r="-15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389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odd, then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even, so all nodes have siblings—i.e., all internal nodes have 2 children. Thus (see Exercise B.5-3), # of internal nodes = # of leaves-1.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 # of nodes = # of leaves+ # of internal nodes = 2 # of leaves-1. Thus,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# of leaves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(The latter equality holds because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odd.)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03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15EEC9D5-2D36-47FE-916C-18244474B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459591"/>
              </p:ext>
            </p:extLst>
          </p:nvPr>
        </p:nvGraphicFramePr>
        <p:xfrm>
          <a:off x="1903119" y="2364758"/>
          <a:ext cx="8128000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20756749" imgH="7330417" progId="Acrobat.Document.11">
                  <p:embed/>
                </p:oleObj>
              </mc:Choice>
              <mc:Fallback>
                <p:oleObj name="Acrobat Document" r:id="rId3" imgW="20756749" imgH="7330417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119" y="2364758"/>
                        <a:ext cx="8128000" cy="287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4CF25F3-272C-40D2-8142-F42743C991A9}"/>
              </a:ext>
            </a:extLst>
          </p:cNvPr>
          <p:cNvCxnSpPr/>
          <p:nvPr/>
        </p:nvCxnSpPr>
        <p:spPr>
          <a:xfrm>
            <a:off x="6033854" y="2210540"/>
            <a:ext cx="5592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6DFE299E-94B7-4B05-845F-C8E88D4818E6}"/>
              </a:ext>
            </a:extLst>
          </p:cNvPr>
          <p:cNvCxnSpPr/>
          <p:nvPr/>
        </p:nvCxnSpPr>
        <p:spPr>
          <a:xfrm>
            <a:off x="6033854" y="4227250"/>
            <a:ext cx="5592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21EEE4E-BE3F-4C18-B95B-B97346EDB745}"/>
              </a:ext>
            </a:extLst>
          </p:cNvPr>
          <p:cNvCxnSpPr/>
          <p:nvPr/>
        </p:nvCxnSpPr>
        <p:spPr>
          <a:xfrm>
            <a:off x="6312021" y="2210540"/>
            <a:ext cx="0" cy="201671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2CA327-7ECF-43AF-97D1-9F41B00589FF}"/>
              </a:ext>
            </a:extLst>
          </p:cNvPr>
          <p:cNvSpPr txBox="1"/>
          <p:nvPr/>
        </p:nvSpPr>
        <p:spPr>
          <a:xfrm>
            <a:off x="6374167" y="2863819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TW" dirty="0"/>
              <a:t>complete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E3AD2BD-9B3E-43A4-A1DC-EE24B9E4080D}"/>
              </a:ext>
            </a:extLst>
          </p:cNvPr>
          <p:cNvSpPr txBox="1"/>
          <p:nvPr/>
        </p:nvSpPr>
        <p:spPr>
          <a:xfrm>
            <a:off x="1690055" y="537502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from the left up to a point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39C0D38-712C-42D9-A539-F87C640572FE}"/>
              </a:ext>
            </a:extLst>
          </p:cNvPr>
          <p:cNvCxnSpPr/>
          <p:nvPr/>
        </p:nvCxnSpPr>
        <p:spPr>
          <a:xfrm>
            <a:off x="1903119" y="5166804"/>
            <a:ext cx="18255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09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even, then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odd, and some leaf doesn’t have a sibling. If we gave it a sibling, we would have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nodes, where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+1 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odd, so the case we analyzed above would apply. Observe that we would also increase the number of leaves by 1, since we added a node to a parent that already had a child. By the odd-node case above,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# of leaves+1=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(The latter equality holds because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even.)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 either case, # of leaves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 r="-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270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Inductive step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Show that if it’s true for height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it’s true for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the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-node tree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Consider the tree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′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formed by removing the leaves of T. It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nodes. We know from the base case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198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426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Note that the nodes at height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would be at height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′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b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denote the number of nodes at height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′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we have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b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By induction, we can bound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b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b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b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 r="-1141" b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316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Analysis of BUILD-MAX-HEAP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Simple bound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calls to MAX-HEAPIFY,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time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func>
                          <m:funcPr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Tighter analysis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Have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/</m:t>
                        </m:r>
                        <m:sSup>
                          <m:sSupPr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nodes of height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height of heap 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0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Time required by MAX-HEAPIFY when called on a node of height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so the total cost of BUILD-MAX-HEAP is</a:t>
                </a:r>
                <a:b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+mn-cs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TW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zh-TW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0" lang="en-US" altLang="zh-TW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altLang="zh-TW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kumimoji="0" lang="en-US" altLang="zh-TW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altLang="zh-TW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altLang="zh-TW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kumimoji="0" lang="en-US" altLang="zh-TW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a:rPr kumimoji="0" lang="en-US" altLang="zh-TW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kumimoji="0" lang="en-US" altLang="zh-TW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O</m:t>
                        </m:r>
                        <m:d>
                          <m:dPr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nary>
                          <m:naryPr>
                            <m:chr m:val="∑"/>
                            <m:ctrlP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  <m: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kumimoji="0" lang="en-US" altLang="zh-TW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kumimoji="0" lang="en-US" altLang="zh-TW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TW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kumimoji="0" lang="en-US" altLang="zh-TW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kumimoji="0" lang="en-US" altLang="zh-TW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altLang="zh-TW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kumimoji="0" lang="en-US" altLang="zh-TW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TW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TW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Evaluate the last summation by substituting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=1/2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the formula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TW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TW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n-US" altLang="zh-TW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sup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𝑘</m:t>
                        </m:r>
                        <m:sSup>
                          <m:sSupPr>
                            <m:ctrlP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p>
                        </m:sSup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en-US" altLang="zh-TW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altLang="zh-TW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TW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1−</m:t>
                                    </m:r>
                                    <m:r>
                                      <a:rPr kumimoji="0" lang="en-US" altLang="zh-TW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altLang="zh-TW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&lt;1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Thus, the running time of BUILD-MAX-HEAP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b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en-US" altLang="zh-TW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TW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0" lang="en-US" altLang="zh-TW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TW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1/2</m:t>
                        </m:r>
                      </m:num>
                      <m:den>
                        <m:sSup>
                          <m:sSupPr>
                            <m:ctrlPr>
                              <a:rPr kumimoji="0" lang="en-US" altLang="zh-TW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TW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TW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1−1/2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=2</m:t>
                    </m:r>
                  </m:oMath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913" t="-2458" r="-1084" b="-119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215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0688813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Building a min-heap from an unordered array can be done by calling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+mn-cs"/>
              </a:rPr>
              <a:t>MIN-HEAPIFY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instead of MAX-HEAPIFY, also taking linear time.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Building a min-heap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805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The heapsort algorithm</a:t>
            </a:r>
            <a:endParaRPr lang="zh-TW" alt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F32900EC-2854-4AEF-8375-97034D760E2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4500" y="2636761"/>
            <a:ext cx="10688638" cy="2302029"/>
          </a:xfrm>
        </p:spPr>
      </p:pic>
    </p:spTree>
    <p:extLst>
      <p:ext uri="{BB962C8B-B14F-4D97-AF65-F5344CB8AC3E}">
        <p14:creationId xmlns:p14="http://schemas.microsoft.com/office/powerpoint/2010/main" val="107965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0688813" cy="397220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Example: Heapsort Algorithm</a:t>
            </a:r>
            <a:endParaRPr lang="zh-TW" altLang="en-US" dirty="0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5DB1D94-2678-484E-972A-DE81FD2B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3314632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FBE95B2E-9C89-4795-94B2-C6F04639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3314632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C15AC5B-92C2-4121-B5A2-D39634C5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2570094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EB62D82-DE52-4315-AC0A-AB7A05B44087}"/>
              </a:ext>
            </a:extLst>
          </p:cNvPr>
          <p:cNvCxnSpPr>
            <a:cxnSpLocks noChangeShapeType="1"/>
            <a:stCxn id="8" idx="3"/>
            <a:endCxn id="6" idx="0"/>
          </p:cNvCxnSpPr>
          <p:nvPr/>
        </p:nvCxnSpPr>
        <p:spPr bwMode="auto">
          <a:xfrm flipH="1">
            <a:off x="2441576" y="2887594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AF89BC9E-8E9D-46B6-908D-5ED503844EBC}"/>
              </a:ext>
            </a:extLst>
          </p:cNvPr>
          <p:cNvCxnSpPr>
            <a:cxnSpLocks noChangeShapeType="1"/>
            <a:stCxn id="8" idx="5"/>
            <a:endCxn id="7" idx="0"/>
          </p:cNvCxnSpPr>
          <p:nvPr/>
        </p:nvCxnSpPr>
        <p:spPr bwMode="auto">
          <a:xfrm>
            <a:off x="2927350" y="2887594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5EF3D24-DAB4-41AF-91B8-5FF7B940F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570094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68E75E1A-A7EB-4BC4-856C-9613F7635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1801744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13" name="AutoShape 13">
            <a:extLst>
              <a:ext uri="{FF2B5EF4-FFF2-40B4-BE49-F238E27FC236}">
                <a16:creationId xmlns:a16="http://schemas.microsoft.com/office/drawing/2014/main" id="{2DBC38FE-E3F2-46FE-A401-EB1A0FBDF30F}"/>
              </a:ext>
            </a:extLst>
          </p:cNvPr>
          <p:cNvCxnSpPr>
            <a:cxnSpLocks noChangeShapeType="1"/>
            <a:stCxn id="8" idx="0"/>
            <a:endCxn id="12" idx="3"/>
          </p:cNvCxnSpPr>
          <p:nvPr/>
        </p:nvCxnSpPr>
        <p:spPr bwMode="auto">
          <a:xfrm flipV="1">
            <a:off x="2800351" y="2119245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6582B522-E62A-43CB-A2F1-ACF293BC816F}"/>
              </a:ext>
            </a:extLst>
          </p:cNvPr>
          <p:cNvCxnSpPr>
            <a:cxnSpLocks noChangeShapeType="1"/>
            <a:stCxn id="12" idx="5"/>
            <a:endCxn id="11" idx="0"/>
          </p:cNvCxnSpPr>
          <p:nvPr/>
        </p:nvCxnSpPr>
        <p:spPr bwMode="auto">
          <a:xfrm>
            <a:off x="3503613" y="2119245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22">
            <a:extLst>
              <a:ext uri="{FF2B5EF4-FFF2-40B4-BE49-F238E27FC236}">
                <a16:creationId xmlns:a16="http://schemas.microsoft.com/office/drawing/2014/main" id="{203A3299-E5D2-47FC-8E53-DA7BD333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3316219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5EB38520-A00A-4FF7-B1A4-AE620AF5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316219"/>
            <a:ext cx="360362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7F004C0C-BF16-4EAB-AB96-D9EE625F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2571682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2</a:t>
            </a:r>
          </a:p>
        </p:txBody>
      </p:sp>
      <p:cxnSp>
        <p:nvCxnSpPr>
          <p:cNvPr id="18" name="AutoShape 25">
            <a:extLst>
              <a:ext uri="{FF2B5EF4-FFF2-40B4-BE49-F238E27FC236}">
                <a16:creationId xmlns:a16="http://schemas.microsoft.com/office/drawing/2014/main" id="{81CB6525-4E75-45A5-AF3F-99ED7557293F}"/>
              </a:ext>
            </a:extLst>
          </p:cNvPr>
          <p:cNvCxnSpPr>
            <a:cxnSpLocks noChangeShapeType="1"/>
            <a:stCxn id="17" idx="3"/>
            <a:endCxn id="15" idx="0"/>
          </p:cNvCxnSpPr>
          <p:nvPr/>
        </p:nvCxnSpPr>
        <p:spPr bwMode="auto">
          <a:xfrm flipH="1">
            <a:off x="5033962" y="2889182"/>
            <a:ext cx="230188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27">
            <a:extLst>
              <a:ext uri="{FF2B5EF4-FFF2-40B4-BE49-F238E27FC236}">
                <a16:creationId xmlns:a16="http://schemas.microsoft.com/office/drawing/2014/main" id="{7B1516E6-16C3-427E-826A-6C75AF892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2571682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20" name="Oval 28">
            <a:extLst>
              <a:ext uri="{FF2B5EF4-FFF2-40B4-BE49-F238E27FC236}">
                <a16:creationId xmlns:a16="http://schemas.microsoft.com/office/drawing/2014/main" id="{79E3AEE9-4338-48DE-A13E-47512C1F3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5" y="1803332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cxnSp>
        <p:nvCxnSpPr>
          <p:cNvPr id="21" name="AutoShape 29">
            <a:extLst>
              <a:ext uri="{FF2B5EF4-FFF2-40B4-BE49-F238E27FC236}">
                <a16:creationId xmlns:a16="http://schemas.microsoft.com/office/drawing/2014/main" id="{21A8AECB-5273-4F88-89B5-34C79A9B17C8}"/>
              </a:ext>
            </a:extLst>
          </p:cNvPr>
          <p:cNvCxnSpPr>
            <a:cxnSpLocks noChangeShapeType="1"/>
            <a:stCxn id="17" idx="0"/>
            <a:endCxn id="20" idx="3"/>
          </p:cNvCxnSpPr>
          <p:nvPr/>
        </p:nvCxnSpPr>
        <p:spPr bwMode="auto">
          <a:xfrm flipV="1">
            <a:off x="5392738" y="2120832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0">
            <a:extLst>
              <a:ext uri="{FF2B5EF4-FFF2-40B4-BE49-F238E27FC236}">
                <a16:creationId xmlns:a16="http://schemas.microsoft.com/office/drawing/2014/main" id="{099236BA-41B9-415D-9A4C-94CC242A8895}"/>
              </a:ext>
            </a:extLst>
          </p:cNvPr>
          <p:cNvCxnSpPr>
            <a:cxnSpLocks noChangeShapeType="1"/>
            <a:stCxn id="20" idx="5"/>
            <a:endCxn id="19" idx="0"/>
          </p:cNvCxnSpPr>
          <p:nvPr/>
        </p:nvCxnSpPr>
        <p:spPr bwMode="auto">
          <a:xfrm>
            <a:off x="6096000" y="2120832"/>
            <a:ext cx="449262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31">
            <a:extLst>
              <a:ext uri="{FF2B5EF4-FFF2-40B4-BE49-F238E27FC236}">
                <a16:creationId xmlns:a16="http://schemas.microsoft.com/office/drawing/2014/main" id="{CBFBED4E-367C-4363-9C03-3614C03A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13" y="3316219"/>
            <a:ext cx="360363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sp>
        <p:nvSpPr>
          <p:cNvPr id="24" name="Oval 32">
            <a:extLst>
              <a:ext uri="{FF2B5EF4-FFF2-40B4-BE49-F238E27FC236}">
                <a16:creationId xmlns:a16="http://schemas.microsoft.com/office/drawing/2014/main" id="{643EFB99-F7DB-451B-BBAA-CEED78CC9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950" y="3316219"/>
            <a:ext cx="360362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sp>
        <p:nvSpPr>
          <p:cNvPr id="25" name="Oval 33">
            <a:extLst>
              <a:ext uri="{FF2B5EF4-FFF2-40B4-BE49-F238E27FC236}">
                <a16:creationId xmlns:a16="http://schemas.microsoft.com/office/drawing/2014/main" id="{333BAD43-E219-4671-892D-8DB43028F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2571682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2</a:t>
            </a:r>
          </a:p>
        </p:txBody>
      </p:sp>
      <p:sp>
        <p:nvSpPr>
          <p:cNvPr id="26" name="Oval 36">
            <a:extLst>
              <a:ext uri="{FF2B5EF4-FFF2-40B4-BE49-F238E27FC236}">
                <a16:creationId xmlns:a16="http://schemas.microsoft.com/office/drawing/2014/main" id="{1A7D9FE8-44EB-4732-9C3E-E4E57F93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113" y="2571682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27" name="Oval 37">
            <a:extLst>
              <a:ext uri="{FF2B5EF4-FFF2-40B4-BE49-F238E27FC236}">
                <a16:creationId xmlns:a16="http://schemas.microsoft.com/office/drawing/2014/main" id="{D6D54593-1D1B-4399-9F12-0B3B8F883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1803332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cxnSp>
        <p:nvCxnSpPr>
          <p:cNvPr id="28" name="AutoShape 38">
            <a:extLst>
              <a:ext uri="{FF2B5EF4-FFF2-40B4-BE49-F238E27FC236}">
                <a16:creationId xmlns:a16="http://schemas.microsoft.com/office/drawing/2014/main" id="{521EDE78-D917-45A5-B64F-93CC0C1A56B3}"/>
              </a:ext>
            </a:extLst>
          </p:cNvPr>
          <p:cNvCxnSpPr>
            <a:cxnSpLocks noChangeShapeType="1"/>
            <a:stCxn id="25" idx="0"/>
            <a:endCxn id="27" idx="3"/>
          </p:cNvCxnSpPr>
          <p:nvPr/>
        </p:nvCxnSpPr>
        <p:spPr bwMode="auto">
          <a:xfrm flipV="1">
            <a:off x="8056563" y="2120832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9">
            <a:extLst>
              <a:ext uri="{FF2B5EF4-FFF2-40B4-BE49-F238E27FC236}">
                <a16:creationId xmlns:a16="http://schemas.microsoft.com/office/drawing/2014/main" id="{CC51B897-C0ED-49DC-92CC-8CD0FFE133A7}"/>
              </a:ext>
            </a:extLst>
          </p:cNvPr>
          <p:cNvCxnSpPr>
            <a:cxnSpLocks noChangeShapeType="1"/>
            <a:stCxn id="27" idx="5"/>
            <a:endCxn id="26" idx="0"/>
          </p:cNvCxnSpPr>
          <p:nvPr/>
        </p:nvCxnSpPr>
        <p:spPr bwMode="auto">
          <a:xfrm>
            <a:off x="8759825" y="2120832"/>
            <a:ext cx="449262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40">
            <a:extLst>
              <a:ext uri="{FF2B5EF4-FFF2-40B4-BE49-F238E27FC236}">
                <a16:creationId xmlns:a16="http://schemas.microsoft.com/office/drawing/2014/main" id="{364081D1-DF16-46F3-8633-82EB45A5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5689532"/>
            <a:ext cx="360362" cy="360363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sp>
        <p:nvSpPr>
          <p:cNvPr id="31" name="Oval 41">
            <a:extLst>
              <a:ext uri="{FF2B5EF4-FFF2-40B4-BE49-F238E27FC236}">
                <a16:creationId xmlns:a16="http://schemas.microsoft.com/office/drawing/2014/main" id="{6A4C481C-8F80-47C1-9F8B-F0A36B6B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5689532"/>
            <a:ext cx="360363" cy="360363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sp>
        <p:nvSpPr>
          <p:cNvPr id="32" name="Oval 42">
            <a:extLst>
              <a:ext uri="{FF2B5EF4-FFF2-40B4-BE49-F238E27FC236}">
                <a16:creationId xmlns:a16="http://schemas.microsoft.com/office/drawing/2014/main" id="{1F47DC57-7AB7-42B6-8AF0-252639BA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75" y="4944994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33" name="Oval 45">
            <a:extLst>
              <a:ext uri="{FF2B5EF4-FFF2-40B4-BE49-F238E27FC236}">
                <a16:creationId xmlns:a16="http://schemas.microsoft.com/office/drawing/2014/main" id="{233C7FCE-1ED9-4E71-83A4-A2EAA1C9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944994"/>
            <a:ext cx="360362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34" name="Oval 46">
            <a:extLst>
              <a:ext uri="{FF2B5EF4-FFF2-40B4-BE49-F238E27FC236}">
                <a16:creationId xmlns:a16="http://schemas.microsoft.com/office/drawing/2014/main" id="{D10FF30D-F6E0-4A36-BE5E-ED771C840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4176644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2</a:t>
            </a:r>
          </a:p>
        </p:txBody>
      </p:sp>
      <p:cxnSp>
        <p:nvCxnSpPr>
          <p:cNvPr id="35" name="AutoShape 47">
            <a:extLst>
              <a:ext uri="{FF2B5EF4-FFF2-40B4-BE49-F238E27FC236}">
                <a16:creationId xmlns:a16="http://schemas.microsoft.com/office/drawing/2014/main" id="{78B68E4D-6E6B-41AD-BE89-F0594D65AFBA}"/>
              </a:ext>
            </a:extLst>
          </p:cNvPr>
          <p:cNvCxnSpPr>
            <a:cxnSpLocks noChangeShapeType="1"/>
            <a:stCxn id="32" idx="0"/>
            <a:endCxn id="34" idx="3"/>
          </p:cNvCxnSpPr>
          <p:nvPr/>
        </p:nvCxnSpPr>
        <p:spPr bwMode="auto">
          <a:xfrm flipV="1">
            <a:off x="2800351" y="4494145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49">
            <a:extLst>
              <a:ext uri="{FF2B5EF4-FFF2-40B4-BE49-F238E27FC236}">
                <a16:creationId xmlns:a16="http://schemas.microsoft.com/office/drawing/2014/main" id="{2CC5E4E5-BAE1-41FF-A5A3-CCA0878C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5691119"/>
            <a:ext cx="360363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sp>
        <p:nvSpPr>
          <p:cNvPr id="37" name="Oval 50">
            <a:extLst>
              <a:ext uri="{FF2B5EF4-FFF2-40B4-BE49-F238E27FC236}">
                <a16:creationId xmlns:a16="http://schemas.microsoft.com/office/drawing/2014/main" id="{4178334D-D874-4F54-A402-BC7071B05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5691119"/>
            <a:ext cx="360362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sp>
        <p:nvSpPr>
          <p:cNvPr id="38" name="Oval 51">
            <a:extLst>
              <a:ext uri="{FF2B5EF4-FFF2-40B4-BE49-F238E27FC236}">
                <a16:creationId xmlns:a16="http://schemas.microsoft.com/office/drawing/2014/main" id="{D2B4720F-B16D-4903-A287-150A799D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4946582"/>
            <a:ext cx="360363" cy="360363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2</a:t>
            </a:r>
          </a:p>
        </p:txBody>
      </p:sp>
      <p:sp>
        <p:nvSpPr>
          <p:cNvPr id="39" name="Oval 54">
            <a:extLst>
              <a:ext uri="{FF2B5EF4-FFF2-40B4-BE49-F238E27FC236}">
                <a16:creationId xmlns:a16="http://schemas.microsoft.com/office/drawing/2014/main" id="{9C89C170-3578-4C1B-97AA-D6DAED70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8" y="4946582"/>
            <a:ext cx="360363" cy="360363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40" name="Oval 55">
            <a:extLst>
              <a:ext uri="{FF2B5EF4-FFF2-40B4-BE49-F238E27FC236}">
                <a16:creationId xmlns:a16="http://schemas.microsoft.com/office/drawing/2014/main" id="{80A209DB-8811-4C5E-A974-8542452C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5" y="4178232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graphicFrame>
        <p:nvGraphicFramePr>
          <p:cNvPr id="41" name="Group 88">
            <a:extLst>
              <a:ext uri="{FF2B5EF4-FFF2-40B4-BE49-F238E27FC236}">
                <a16:creationId xmlns:a16="http://schemas.microsoft.com/office/drawing/2014/main" id="{3A92BA80-8A3C-4BA4-BF18-2CA9288EB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15924"/>
              </p:ext>
            </p:extLst>
          </p:nvPr>
        </p:nvGraphicFramePr>
        <p:xfrm>
          <a:off x="7661275" y="4827519"/>
          <a:ext cx="2087562" cy="457200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 Box 89">
            <a:extLst>
              <a:ext uri="{FF2B5EF4-FFF2-40B4-BE49-F238E27FC236}">
                <a16:creationId xmlns:a16="http://schemas.microsoft.com/office/drawing/2014/main" id="{0ACDE6A9-8416-41DE-85B3-FFB4FBCA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565457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(a)</a:t>
            </a:r>
          </a:p>
        </p:txBody>
      </p:sp>
      <p:sp>
        <p:nvSpPr>
          <p:cNvPr id="43" name="Text Box 90">
            <a:extLst>
              <a:ext uri="{FF2B5EF4-FFF2-40B4-BE49-F238E27FC236}">
                <a16:creationId xmlns:a16="http://schemas.microsoft.com/office/drawing/2014/main" id="{C00D2F0D-545F-4C86-9416-3B5294645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3565457"/>
            <a:ext cx="49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(b)</a:t>
            </a:r>
          </a:p>
        </p:txBody>
      </p:sp>
      <p:sp>
        <p:nvSpPr>
          <p:cNvPr id="44" name="Text Box 91">
            <a:extLst>
              <a:ext uri="{FF2B5EF4-FFF2-40B4-BE49-F238E27FC236}">
                <a16:creationId xmlns:a16="http://schemas.microsoft.com/office/drawing/2014/main" id="{66F19B5F-03F0-4A8D-AA8A-F7464408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7" y="3565457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(c)</a:t>
            </a:r>
          </a:p>
        </p:txBody>
      </p:sp>
      <p:sp>
        <p:nvSpPr>
          <p:cNvPr id="45" name="Text Box 92">
            <a:extLst>
              <a:ext uri="{FF2B5EF4-FFF2-40B4-BE49-F238E27FC236}">
                <a16:creationId xmlns:a16="http://schemas.microsoft.com/office/drawing/2014/main" id="{9825E5E6-D700-4278-80F7-4399D99E9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5907020"/>
            <a:ext cx="49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(d)</a:t>
            </a:r>
          </a:p>
        </p:txBody>
      </p:sp>
      <p:sp>
        <p:nvSpPr>
          <p:cNvPr id="46" name="Text Box 93">
            <a:extLst>
              <a:ext uri="{FF2B5EF4-FFF2-40B4-BE49-F238E27FC236}">
                <a16:creationId xmlns:a16="http://schemas.microsoft.com/office/drawing/2014/main" id="{3C2FC1E3-C772-4B89-8063-0B02653C8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7" y="5907020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(e)</a:t>
            </a:r>
          </a:p>
        </p:txBody>
      </p:sp>
      <p:sp>
        <p:nvSpPr>
          <p:cNvPr id="47" name="Text Box 94">
            <a:extLst>
              <a:ext uri="{FF2B5EF4-FFF2-40B4-BE49-F238E27FC236}">
                <a16:creationId xmlns:a16="http://schemas.microsoft.com/office/drawing/2014/main" id="{E84049D4-B60C-4305-91E3-7837DF3CE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6" y="3217794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sp>
        <p:nvSpPr>
          <p:cNvPr id="48" name="Text Box 95">
            <a:extLst>
              <a:ext uri="{FF2B5EF4-FFF2-40B4-BE49-F238E27FC236}">
                <a16:creationId xmlns:a16="http://schemas.microsoft.com/office/drawing/2014/main" id="{180B288C-96CD-43AF-B2AD-7B0660073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2" y="3217794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CC0000"/>
                </a:solidFill>
              </a:rPr>
              <a:t>i</a:t>
            </a:r>
          </a:p>
        </p:txBody>
      </p:sp>
      <p:sp>
        <p:nvSpPr>
          <p:cNvPr id="49" name="Text Box 96">
            <a:extLst>
              <a:ext uri="{FF2B5EF4-FFF2-40B4-BE49-F238E27FC236}">
                <a16:creationId xmlns:a16="http://schemas.microsoft.com/office/drawing/2014/main" id="{3BF8E928-3FB4-4427-BA65-AB57BD7EE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7" y="4611619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CC0000"/>
                </a:solidFill>
              </a:rPr>
              <a:t>i</a:t>
            </a:r>
          </a:p>
        </p:txBody>
      </p:sp>
      <p:sp>
        <p:nvSpPr>
          <p:cNvPr id="50" name="Text Box 97">
            <a:extLst>
              <a:ext uri="{FF2B5EF4-FFF2-40B4-BE49-F238E27FC236}">
                <a16:creationId xmlns:a16="http://schemas.microsoft.com/office/drawing/2014/main" id="{D83B08CB-1B58-4A4D-84E8-3FEDD729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7" y="4611619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CC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23698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Analysis of heapsort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BUILD-MAX-HEAP: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loop: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times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Exchange elements: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MAX-HEAPIFY: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Total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206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worst-case running time of HEAPSORT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Ω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Whenever we have an array that is already sorted, we take linear time to convert it to a max-heap and then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func>
                      <m:func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lg</m:t>
                        </m:r>
                      </m:fName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time to sort it.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When all elements are distinct, the best-case running time of HEAPSORT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Ω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T. I. </a:t>
                </a: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Fenner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A. M. </a:t>
                </a: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Frieze,“On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the Best Case of Heapsort”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177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0688813" cy="397220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Though heapsort is a great algorithm, it is usually not quite as fast as quicksort for large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𝑛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On the other hand, unlike quicksort, its performance is guaranteed.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66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DB71B17-5F0D-4F36-B036-72636350788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4418" y="2343339"/>
            <a:ext cx="10688638" cy="1415180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761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Heap implementation of priority queue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Max-priority queues are implemented with max-heaps. Min-priority queues are implemented with min-heaps similarly.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 Priority Queues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Maintains a dynamic set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of elements.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Each with an associated value called a key.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Max-priority queue supports dynamic-set operations: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INSERT(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inserts element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into set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MAXIMUM(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returns elements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largest key.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EXTRACT-MAX(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removes and returns element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largest key.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INCREASE-KEY(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increases value of element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key to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Assume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current key value.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 b="-16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Priority queue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26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Min-priority queue supports similar operation: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INSERT(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inserts element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into set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MINIMUM(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returns element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smallest key.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EXTRACT-MIN(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removes and returns element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smallest key.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DECREASE-KEY(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decreases value of element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key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Assume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current key value.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2544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Finding the maximum element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Getting the maximum element is easy: it’s the root.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688813" cy="4996095"/>
              </a:xfrm>
              <a:blipFill>
                <a:blip r:embed="rId2"/>
                <a:stretch>
                  <a:fillRect l="-1027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2911B6-1CDC-43E2-BA50-59AF6D7B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44" y="1814579"/>
            <a:ext cx="9738723" cy="1028159"/>
          </a:xfrm>
          <a:prstGeom prst="rect">
            <a:avLst/>
          </a:prstGeom>
        </p:spPr>
      </p:pic>
      <p:sp>
        <p:nvSpPr>
          <p:cNvPr id="6" name="Oval 4">
            <a:extLst>
              <a:ext uri="{FF2B5EF4-FFF2-40B4-BE49-F238E27FC236}">
                <a16:creationId xmlns:a16="http://schemas.microsoft.com/office/drawing/2014/main" id="{884BBC4B-4E7A-437A-BFB5-A2D364B6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406" y="5057601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B4987BC4-07DF-4AF3-9B57-F3D89968C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544" y="5057601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F8DBD49-79CD-41F8-AA85-A7A50DCA0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181" y="4313063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3793A0ED-CA22-495E-B170-C666970C2DFE}"/>
              </a:ext>
            </a:extLst>
          </p:cNvPr>
          <p:cNvCxnSpPr>
            <a:cxnSpLocks noChangeShapeType="1"/>
            <a:stCxn id="8" idx="3"/>
            <a:endCxn id="6" idx="0"/>
          </p:cNvCxnSpPr>
          <p:nvPr/>
        </p:nvCxnSpPr>
        <p:spPr bwMode="auto">
          <a:xfrm flipH="1">
            <a:off x="4528382" y="4630563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F1A1B26E-388E-4AC6-82BF-96F62356E1B5}"/>
              </a:ext>
            </a:extLst>
          </p:cNvPr>
          <p:cNvCxnSpPr>
            <a:cxnSpLocks noChangeShapeType="1"/>
            <a:stCxn id="8" idx="5"/>
            <a:endCxn id="7" idx="0"/>
          </p:cNvCxnSpPr>
          <p:nvPr/>
        </p:nvCxnSpPr>
        <p:spPr bwMode="auto">
          <a:xfrm>
            <a:off x="5014156" y="4630563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A228D6F-313A-4E59-91D7-A9D8D6B4B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706" y="4313063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8D89A21-24EA-4EE1-B015-77BF16F16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44" y="3544713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13" name="AutoShape 13">
            <a:extLst>
              <a:ext uri="{FF2B5EF4-FFF2-40B4-BE49-F238E27FC236}">
                <a16:creationId xmlns:a16="http://schemas.microsoft.com/office/drawing/2014/main" id="{95F0B382-347C-4602-92DA-A833A682649D}"/>
              </a:ext>
            </a:extLst>
          </p:cNvPr>
          <p:cNvCxnSpPr>
            <a:cxnSpLocks noChangeShapeType="1"/>
            <a:stCxn id="8" idx="0"/>
            <a:endCxn id="12" idx="3"/>
          </p:cNvCxnSpPr>
          <p:nvPr/>
        </p:nvCxnSpPr>
        <p:spPr bwMode="auto">
          <a:xfrm flipV="1">
            <a:off x="4887157" y="3862214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3E5AE990-6A97-47A9-B587-B49F04A80838}"/>
              </a:ext>
            </a:extLst>
          </p:cNvPr>
          <p:cNvCxnSpPr>
            <a:cxnSpLocks noChangeShapeType="1"/>
            <a:stCxn id="12" idx="5"/>
            <a:endCxn id="11" idx="0"/>
          </p:cNvCxnSpPr>
          <p:nvPr/>
        </p:nvCxnSpPr>
        <p:spPr bwMode="auto">
          <a:xfrm>
            <a:off x="5590419" y="3862214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620476-06BC-4E06-BF2A-C050DA92FA7B}"/>
              </a:ext>
            </a:extLst>
          </p:cNvPr>
          <p:cNvSpPr txBox="1"/>
          <p:nvPr/>
        </p:nvSpPr>
        <p:spPr>
          <a:xfrm>
            <a:off x="3638404" y="553496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HEAP-MAXIMUM(A) returns 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44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Extracting max element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the array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Make sure heap is not empty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Make a copy of the maximum element (the root).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Make the last node in the tree the new root.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Re-</a:t>
                </a:r>
                <a:r>
                  <a:rPr kumimoji="0" lang="en-US" altLang="zh-TW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heapify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the heap, with one fewer node.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Return the copy of the maximum element.</a:t>
                </a:r>
                <a:endPara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089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800313"/>
            <a:ext cx="10688813" cy="499609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E0BC7889-D4E4-4527-BE4B-F37788CF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3" y="436357"/>
            <a:ext cx="10972800" cy="3157441"/>
          </a:xfrm>
          <a:prstGeom prst="rect">
            <a:avLst/>
          </a:prstGeom>
        </p:spPr>
      </p:pic>
      <p:sp>
        <p:nvSpPr>
          <p:cNvPr id="6" name="Oval 4">
            <a:extLst>
              <a:ext uri="{FF2B5EF4-FFF2-40B4-BE49-F238E27FC236}">
                <a16:creationId xmlns:a16="http://schemas.microsoft.com/office/drawing/2014/main" id="{EDE70BB7-3A04-4691-8B2D-5B926C22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391" y="5560007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C7AAB30C-96E8-4904-A610-A1BD6061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529" y="5560007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B416C54B-B53D-4E16-9A91-F24D9F9B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66" y="4815469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69CDDAE9-E475-4AB6-895C-AE53A411D425}"/>
              </a:ext>
            </a:extLst>
          </p:cNvPr>
          <p:cNvCxnSpPr>
            <a:cxnSpLocks noChangeShapeType="1"/>
            <a:stCxn id="8" idx="3"/>
            <a:endCxn id="6" idx="0"/>
          </p:cNvCxnSpPr>
          <p:nvPr/>
        </p:nvCxnSpPr>
        <p:spPr bwMode="auto">
          <a:xfrm flipH="1">
            <a:off x="2976367" y="5132969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F6C40371-9043-4A9B-86B8-14E1C225FC03}"/>
              </a:ext>
            </a:extLst>
          </p:cNvPr>
          <p:cNvCxnSpPr>
            <a:cxnSpLocks noChangeShapeType="1"/>
            <a:stCxn id="8" idx="5"/>
            <a:endCxn id="7" idx="0"/>
          </p:cNvCxnSpPr>
          <p:nvPr/>
        </p:nvCxnSpPr>
        <p:spPr bwMode="auto">
          <a:xfrm>
            <a:off x="3462141" y="5132969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6F8F6D5-3A52-4492-BFE7-60DAF8184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691" y="4815469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09250E6F-0994-4EC1-B81F-C9B89B5B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429" y="4047119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13" name="AutoShape 13">
            <a:extLst>
              <a:ext uri="{FF2B5EF4-FFF2-40B4-BE49-F238E27FC236}">
                <a16:creationId xmlns:a16="http://schemas.microsoft.com/office/drawing/2014/main" id="{311F316C-5912-4283-8039-0101D56608E6}"/>
              </a:ext>
            </a:extLst>
          </p:cNvPr>
          <p:cNvCxnSpPr>
            <a:cxnSpLocks noChangeShapeType="1"/>
            <a:stCxn id="8" idx="0"/>
            <a:endCxn id="12" idx="3"/>
          </p:cNvCxnSpPr>
          <p:nvPr/>
        </p:nvCxnSpPr>
        <p:spPr bwMode="auto">
          <a:xfrm flipV="1">
            <a:off x="3335142" y="4364620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6F870F84-46AC-48DC-8F6A-A7A441C5DB58}"/>
              </a:ext>
            </a:extLst>
          </p:cNvPr>
          <p:cNvCxnSpPr>
            <a:cxnSpLocks noChangeShapeType="1"/>
            <a:stCxn id="12" idx="5"/>
            <a:endCxn id="11" idx="0"/>
          </p:cNvCxnSpPr>
          <p:nvPr/>
        </p:nvCxnSpPr>
        <p:spPr bwMode="auto">
          <a:xfrm>
            <a:off x="4038404" y="4364620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22">
            <a:extLst>
              <a:ext uri="{FF2B5EF4-FFF2-40B4-BE49-F238E27FC236}">
                <a16:creationId xmlns:a16="http://schemas.microsoft.com/office/drawing/2014/main" id="{190A2477-AA73-4736-B0B4-1477C4B8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957" y="5697325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0983B78F-8C3F-4602-B1F5-ABF50BF9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094" y="56973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2</a:t>
            </a:r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2BCFFF9C-E8A4-43A8-885B-578EB991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732" y="4952788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2</a:t>
            </a:r>
          </a:p>
        </p:txBody>
      </p:sp>
      <p:cxnSp>
        <p:nvCxnSpPr>
          <p:cNvPr id="18" name="AutoShape 25">
            <a:extLst>
              <a:ext uri="{FF2B5EF4-FFF2-40B4-BE49-F238E27FC236}">
                <a16:creationId xmlns:a16="http://schemas.microsoft.com/office/drawing/2014/main" id="{70CA0945-C30A-4F18-BA77-7C483B94E630}"/>
              </a:ext>
            </a:extLst>
          </p:cNvPr>
          <p:cNvCxnSpPr>
            <a:cxnSpLocks noChangeShapeType="1"/>
            <a:stCxn id="17" idx="3"/>
            <a:endCxn id="15" idx="0"/>
          </p:cNvCxnSpPr>
          <p:nvPr/>
        </p:nvCxnSpPr>
        <p:spPr bwMode="auto">
          <a:xfrm flipH="1">
            <a:off x="6499931" y="5270288"/>
            <a:ext cx="230188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27">
            <a:extLst>
              <a:ext uri="{FF2B5EF4-FFF2-40B4-BE49-F238E27FC236}">
                <a16:creationId xmlns:a16="http://schemas.microsoft.com/office/drawing/2014/main" id="{F62442FE-8691-4338-AFE1-3DE84285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257" y="4952788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20" name="Oval 28">
            <a:extLst>
              <a:ext uri="{FF2B5EF4-FFF2-40B4-BE49-F238E27FC236}">
                <a16:creationId xmlns:a16="http://schemas.microsoft.com/office/drawing/2014/main" id="{49650CEE-81EF-456F-A1CF-4C4DEDC0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994" y="4184438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cxnSp>
        <p:nvCxnSpPr>
          <p:cNvPr id="21" name="AutoShape 29">
            <a:extLst>
              <a:ext uri="{FF2B5EF4-FFF2-40B4-BE49-F238E27FC236}">
                <a16:creationId xmlns:a16="http://schemas.microsoft.com/office/drawing/2014/main" id="{007E1D23-8A2D-4DDA-9C14-DAEDD928D0AC}"/>
              </a:ext>
            </a:extLst>
          </p:cNvPr>
          <p:cNvCxnSpPr>
            <a:cxnSpLocks noChangeShapeType="1"/>
            <a:stCxn id="17" idx="0"/>
            <a:endCxn id="20" idx="3"/>
          </p:cNvCxnSpPr>
          <p:nvPr/>
        </p:nvCxnSpPr>
        <p:spPr bwMode="auto">
          <a:xfrm flipV="1">
            <a:off x="6858707" y="4501938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0">
            <a:extLst>
              <a:ext uri="{FF2B5EF4-FFF2-40B4-BE49-F238E27FC236}">
                <a16:creationId xmlns:a16="http://schemas.microsoft.com/office/drawing/2014/main" id="{D8090B92-0FAC-4041-B75F-84F7C14933F7}"/>
              </a:ext>
            </a:extLst>
          </p:cNvPr>
          <p:cNvCxnSpPr>
            <a:cxnSpLocks noChangeShapeType="1"/>
            <a:stCxn id="20" idx="5"/>
            <a:endCxn id="19" idx="0"/>
          </p:cNvCxnSpPr>
          <p:nvPr/>
        </p:nvCxnSpPr>
        <p:spPr bwMode="auto">
          <a:xfrm>
            <a:off x="7561969" y="4501938"/>
            <a:ext cx="449262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0FBF4B8-3A26-4B18-BCE4-DD8687D405DF}"/>
                  </a:ext>
                </a:extLst>
              </p:cNvPr>
              <p:cNvSpPr txBox="1"/>
              <p:nvPr/>
            </p:nvSpPr>
            <p:spPr>
              <a:xfrm>
                <a:off x="8367022" y="4137334"/>
                <a:ext cx="1131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0FBF4B8-3A26-4B18-BCE4-DD8687D40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022" y="4137334"/>
                <a:ext cx="11310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0E3FDF7-ECE3-4B0C-972B-0DEC8EFCCA31}"/>
              </a:ext>
            </a:extLst>
          </p:cNvPr>
          <p:cNvSpPr/>
          <p:nvPr/>
        </p:nvSpPr>
        <p:spPr>
          <a:xfrm>
            <a:off x="5285012" y="4722600"/>
            <a:ext cx="720870" cy="453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0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Analysis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constant time assignments plus time for MAX-HEAPIFY.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388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set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element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new key value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Make sure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current key.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Update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key value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Traverse the tree upward comparing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its parent and swapping keys if necessary, until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key in smaller than parent’s key.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Increasing key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610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3EC4E9F2-5235-4385-8DA9-98DD99E70F1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44500" y="2238634"/>
            <a:ext cx="10688638" cy="3120508"/>
          </a:xfrm>
        </p:spPr>
      </p:pic>
    </p:spTree>
    <p:extLst>
      <p:ext uri="{BB962C8B-B14F-4D97-AF65-F5344CB8AC3E}">
        <p14:creationId xmlns:p14="http://schemas.microsoft.com/office/powerpoint/2010/main" val="3492863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800313"/>
            <a:ext cx="10688813" cy="499609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E88DCCF2-5294-4574-BC4D-0808F310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449" y="1703934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D820F-3325-496D-92ED-2166AA00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587" y="1703934"/>
            <a:ext cx="360363" cy="360363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14733C-CF95-4420-B0EC-CB798DFAE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24" y="959396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AFDB917B-8671-488C-9414-9DE7B9865384}"/>
              </a:ext>
            </a:extLst>
          </p:cNvPr>
          <p:cNvCxnSpPr>
            <a:cxnSpLocks noChangeShapeType="1"/>
            <a:stCxn id="7" idx="3"/>
            <a:endCxn id="4" idx="0"/>
          </p:cNvCxnSpPr>
          <p:nvPr/>
        </p:nvCxnSpPr>
        <p:spPr bwMode="auto">
          <a:xfrm flipH="1">
            <a:off x="1388425" y="1276896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A64E0926-2C9B-47DC-A0E4-B7B578D1E87B}"/>
              </a:ext>
            </a:extLst>
          </p:cNvPr>
          <p:cNvCxnSpPr>
            <a:cxnSpLocks noChangeShapeType="1"/>
            <a:stCxn id="7" idx="5"/>
            <a:endCxn id="6" idx="0"/>
          </p:cNvCxnSpPr>
          <p:nvPr/>
        </p:nvCxnSpPr>
        <p:spPr bwMode="auto">
          <a:xfrm>
            <a:off x="1874199" y="1276896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10">
            <a:extLst>
              <a:ext uri="{FF2B5EF4-FFF2-40B4-BE49-F238E27FC236}">
                <a16:creationId xmlns:a16="http://schemas.microsoft.com/office/drawing/2014/main" id="{4CBE8A83-8195-40DE-A879-BDB18B0C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749" y="959396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BE5C20EE-2C48-4252-8835-A270446C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487" y="191046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CF9F161D-8845-4B78-A6C1-2E55C9A821D8}"/>
              </a:ext>
            </a:extLst>
          </p:cNvPr>
          <p:cNvCxnSpPr>
            <a:cxnSpLocks noChangeShapeType="1"/>
            <a:stCxn id="7" idx="0"/>
            <a:endCxn id="11" idx="3"/>
          </p:cNvCxnSpPr>
          <p:nvPr/>
        </p:nvCxnSpPr>
        <p:spPr bwMode="auto">
          <a:xfrm flipV="1">
            <a:off x="1747200" y="508547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A94A5BD8-F133-4B3A-AFB0-24EDC108BB0D}"/>
              </a:ext>
            </a:extLst>
          </p:cNvPr>
          <p:cNvCxnSpPr>
            <a:cxnSpLocks noChangeShapeType="1"/>
            <a:stCxn id="11" idx="5"/>
            <a:endCxn id="10" idx="0"/>
          </p:cNvCxnSpPr>
          <p:nvPr/>
        </p:nvCxnSpPr>
        <p:spPr bwMode="auto">
          <a:xfrm>
            <a:off x="2450462" y="508547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45C1C60-F5E9-4867-91D9-7780CBBC9CC9}"/>
                  </a:ext>
                </a:extLst>
              </p:cNvPr>
              <p:cNvSpPr txBox="1"/>
              <p:nvPr/>
            </p:nvSpPr>
            <p:spPr>
              <a:xfrm>
                <a:off x="551477" y="2263804"/>
                <a:ext cx="3470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dirty="0"/>
                  <a:t>HEAP-INCREASE-KEY(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dirty="0"/>
                  <a:t>, 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, </a:t>
                </a:r>
                <a:r>
                  <a:rPr lang="en-US" altLang="zh-TW" dirty="0"/>
                  <a:t>15</a:t>
                </a:r>
                <a:r>
                  <a:rPr lang="zh-TW" altLang="en-US" dirty="0"/>
                  <a:t>)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45C1C60-F5E9-4867-91D9-7780CBBC9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77" y="2263804"/>
                <a:ext cx="3470945" cy="369332"/>
              </a:xfrm>
              <a:prstGeom prst="rect">
                <a:avLst/>
              </a:prstGeom>
              <a:blipFill>
                <a:blip r:embed="rId6"/>
                <a:stretch>
                  <a:fillRect l="-1404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4">
            <a:extLst>
              <a:ext uri="{FF2B5EF4-FFF2-40B4-BE49-F238E27FC236}">
                <a16:creationId xmlns:a16="http://schemas.microsoft.com/office/drawing/2014/main" id="{854ED084-AC2C-42B4-A107-E3BC92DF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599" y="1754286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5FB17F86-4C41-4A63-9D5B-B2DE40ABD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7" y="1754286"/>
            <a:ext cx="360363" cy="360363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15</a:t>
            </a:r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A8B06DA7-1A93-4DFB-852E-7D41320EA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4" y="1009748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cxnSp>
        <p:nvCxnSpPr>
          <p:cNvPr id="18" name="AutoShape 7">
            <a:extLst>
              <a:ext uri="{FF2B5EF4-FFF2-40B4-BE49-F238E27FC236}">
                <a16:creationId xmlns:a16="http://schemas.microsoft.com/office/drawing/2014/main" id="{5649876D-35C2-471B-B086-1495778FD34D}"/>
              </a:ext>
            </a:extLst>
          </p:cNvPr>
          <p:cNvCxnSpPr>
            <a:cxnSpLocks noChangeShapeType="1"/>
            <a:stCxn id="17" idx="3"/>
            <a:endCxn id="15" idx="0"/>
          </p:cNvCxnSpPr>
          <p:nvPr/>
        </p:nvCxnSpPr>
        <p:spPr bwMode="auto">
          <a:xfrm flipH="1">
            <a:off x="4981575" y="1327248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8">
            <a:extLst>
              <a:ext uri="{FF2B5EF4-FFF2-40B4-BE49-F238E27FC236}">
                <a16:creationId xmlns:a16="http://schemas.microsoft.com/office/drawing/2014/main" id="{09AF35BE-0E9A-4E14-BEB9-9572969EA944}"/>
              </a:ext>
            </a:extLst>
          </p:cNvPr>
          <p:cNvCxnSpPr>
            <a:cxnSpLocks noChangeShapeType="1"/>
            <a:stCxn id="17" idx="5"/>
            <a:endCxn id="16" idx="0"/>
          </p:cNvCxnSpPr>
          <p:nvPr/>
        </p:nvCxnSpPr>
        <p:spPr bwMode="auto">
          <a:xfrm>
            <a:off x="5467349" y="1327248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0">
            <a:extLst>
              <a:ext uri="{FF2B5EF4-FFF2-40B4-BE49-F238E27FC236}">
                <a16:creationId xmlns:a16="http://schemas.microsoft.com/office/drawing/2014/main" id="{554CE81B-A312-4D28-9E41-2C66EEBB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899" y="1009748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EE22B49C-949F-4052-AAC3-5381D47AF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241398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22" name="AutoShape 13">
            <a:extLst>
              <a:ext uri="{FF2B5EF4-FFF2-40B4-BE49-F238E27FC236}">
                <a16:creationId xmlns:a16="http://schemas.microsoft.com/office/drawing/2014/main" id="{8CC96129-FE76-45DC-96A6-5851D4F02D9D}"/>
              </a:ext>
            </a:extLst>
          </p:cNvPr>
          <p:cNvCxnSpPr>
            <a:cxnSpLocks noChangeShapeType="1"/>
            <a:stCxn id="17" idx="0"/>
            <a:endCxn id="21" idx="3"/>
          </p:cNvCxnSpPr>
          <p:nvPr/>
        </p:nvCxnSpPr>
        <p:spPr bwMode="auto">
          <a:xfrm flipV="1">
            <a:off x="5340350" y="558899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4">
            <a:extLst>
              <a:ext uri="{FF2B5EF4-FFF2-40B4-BE49-F238E27FC236}">
                <a16:creationId xmlns:a16="http://schemas.microsoft.com/office/drawing/2014/main" id="{B90E7462-047F-4974-82F2-21B5747E9F03}"/>
              </a:ext>
            </a:extLst>
          </p:cNvPr>
          <p:cNvCxnSpPr>
            <a:cxnSpLocks noChangeShapeType="1"/>
            <a:stCxn id="21" idx="5"/>
            <a:endCxn id="20" idx="0"/>
          </p:cNvCxnSpPr>
          <p:nvPr/>
        </p:nvCxnSpPr>
        <p:spPr bwMode="auto">
          <a:xfrm>
            <a:off x="6043612" y="558899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94">
            <a:extLst>
              <a:ext uri="{FF2B5EF4-FFF2-40B4-BE49-F238E27FC236}">
                <a16:creationId xmlns:a16="http://schemas.microsoft.com/office/drawing/2014/main" id="{76CE2211-1F0B-4A05-9783-F17D71C9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154" y="142691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775ADDAD-15AE-4EAF-96E3-A925AD3F74B6}"/>
              </a:ext>
            </a:extLst>
          </p:cNvPr>
          <p:cNvSpPr/>
          <p:nvPr/>
        </p:nvSpPr>
        <p:spPr>
          <a:xfrm>
            <a:off x="3791824" y="877645"/>
            <a:ext cx="756362" cy="49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0A3F278-4847-42FF-B806-30210E3C1ABE}"/>
                  </a:ext>
                </a:extLst>
              </p:cNvPr>
              <p:cNvSpPr txBox="1"/>
              <p:nvPr/>
            </p:nvSpPr>
            <p:spPr>
              <a:xfrm>
                <a:off x="5079686" y="2310806"/>
                <a:ext cx="1151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0A3F278-4847-42FF-B806-30210E3C1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686" y="2310806"/>
                <a:ext cx="1151341" cy="276999"/>
              </a:xfrm>
              <a:prstGeom prst="rect">
                <a:avLst/>
              </a:prstGeom>
              <a:blipFill>
                <a:blip r:embed="rId7"/>
                <a:stretch>
                  <a:fillRect l="-3704" t="-2174" r="-634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4">
            <a:extLst>
              <a:ext uri="{FF2B5EF4-FFF2-40B4-BE49-F238E27FC236}">
                <a16:creationId xmlns:a16="http://schemas.microsoft.com/office/drawing/2014/main" id="{0FF10010-13A7-4BCF-9D3E-B0859D57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55" y="4521228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0F59D0A7-1407-4A86-9D84-2068B53BA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93" y="4521228"/>
            <a:ext cx="360363" cy="360363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15</a:t>
            </a:r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F5315F21-8BDA-4949-9BB2-FA9AD10A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430" y="3776690"/>
            <a:ext cx="360362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4</a:t>
            </a:r>
          </a:p>
        </p:txBody>
      </p:sp>
      <p:cxnSp>
        <p:nvCxnSpPr>
          <p:cNvPr id="30" name="AutoShape 7">
            <a:extLst>
              <a:ext uri="{FF2B5EF4-FFF2-40B4-BE49-F238E27FC236}">
                <a16:creationId xmlns:a16="http://schemas.microsoft.com/office/drawing/2014/main" id="{9EADE9CB-3A0D-4D1A-957E-889EC8B74185}"/>
              </a:ext>
            </a:extLst>
          </p:cNvPr>
          <p:cNvCxnSpPr>
            <a:cxnSpLocks noChangeShapeType="1"/>
            <a:stCxn id="29" idx="3"/>
            <a:endCxn id="27" idx="0"/>
          </p:cNvCxnSpPr>
          <p:nvPr/>
        </p:nvCxnSpPr>
        <p:spPr bwMode="auto">
          <a:xfrm flipH="1">
            <a:off x="1260631" y="4094190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8">
            <a:extLst>
              <a:ext uri="{FF2B5EF4-FFF2-40B4-BE49-F238E27FC236}">
                <a16:creationId xmlns:a16="http://schemas.microsoft.com/office/drawing/2014/main" id="{8608296B-3FFB-43A3-BA27-9BAD4C6DF2D6}"/>
              </a:ext>
            </a:extLst>
          </p:cNvPr>
          <p:cNvCxnSpPr>
            <a:cxnSpLocks noChangeShapeType="1"/>
            <a:stCxn id="29" idx="5"/>
            <a:endCxn id="28" idx="0"/>
          </p:cNvCxnSpPr>
          <p:nvPr/>
        </p:nvCxnSpPr>
        <p:spPr bwMode="auto">
          <a:xfrm>
            <a:off x="1746405" y="4094190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10">
            <a:extLst>
              <a:ext uri="{FF2B5EF4-FFF2-40B4-BE49-F238E27FC236}">
                <a16:creationId xmlns:a16="http://schemas.microsoft.com/office/drawing/2014/main" id="{36309DB0-CCA9-4EF2-A98F-2BCE8C7B6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955" y="3776690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791E6D95-3633-4004-9090-80B32242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693" y="3008340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34" name="AutoShape 13">
            <a:extLst>
              <a:ext uri="{FF2B5EF4-FFF2-40B4-BE49-F238E27FC236}">
                <a16:creationId xmlns:a16="http://schemas.microsoft.com/office/drawing/2014/main" id="{B193C90D-9D4F-42CB-A5F3-E4CAB579561E}"/>
              </a:ext>
            </a:extLst>
          </p:cNvPr>
          <p:cNvCxnSpPr>
            <a:cxnSpLocks noChangeShapeType="1"/>
            <a:stCxn id="29" idx="0"/>
            <a:endCxn id="33" idx="3"/>
          </p:cNvCxnSpPr>
          <p:nvPr/>
        </p:nvCxnSpPr>
        <p:spPr bwMode="auto">
          <a:xfrm flipV="1">
            <a:off x="1619406" y="3325841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4">
            <a:extLst>
              <a:ext uri="{FF2B5EF4-FFF2-40B4-BE49-F238E27FC236}">
                <a16:creationId xmlns:a16="http://schemas.microsoft.com/office/drawing/2014/main" id="{957563F6-AF0E-47C6-AD17-06611E88C880}"/>
              </a:ext>
            </a:extLst>
          </p:cNvPr>
          <p:cNvCxnSpPr>
            <a:cxnSpLocks noChangeShapeType="1"/>
            <a:stCxn id="33" idx="5"/>
            <a:endCxn id="32" idx="0"/>
          </p:cNvCxnSpPr>
          <p:nvPr/>
        </p:nvCxnSpPr>
        <p:spPr bwMode="auto">
          <a:xfrm>
            <a:off x="2322668" y="3325841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94">
            <a:extLst>
              <a:ext uri="{FF2B5EF4-FFF2-40B4-BE49-F238E27FC236}">
                <a16:creationId xmlns:a16="http://schemas.microsoft.com/office/drawing/2014/main" id="{73CA1B74-D22B-4B17-8EA9-F203FCB05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210" y="4193857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EDF5445-34ED-4D31-9980-CCAA4E45354B}"/>
                  </a:ext>
                </a:extLst>
              </p:cNvPr>
              <p:cNvSpPr txBox="1"/>
              <p:nvPr/>
            </p:nvSpPr>
            <p:spPr>
              <a:xfrm>
                <a:off x="832894" y="5242410"/>
                <a:ext cx="23635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𝑃𝐴𝑅𝐴𝑁𝑇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EDF5445-34ED-4D31-9980-CCAA4E453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94" y="5242410"/>
                <a:ext cx="23635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1FC3332-B6A9-4F80-A4CC-8A30A8422C75}"/>
                  </a:ext>
                </a:extLst>
              </p:cNvPr>
              <p:cNvSpPr txBox="1"/>
              <p:nvPr/>
            </p:nvSpPr>
            <p:spPr>
              <a:xfrm>
                <a:off x="209305" y="3525351"/>
                <a:ext cx="13569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𝑃𝐴𝑅𝐴𝑁𝑇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1FC3332-B6A9-4F80-A4CC-8A30A842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05" y="3525351"/>
                <a:ext cx="13569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8AF3B10F-51F8-458E-BF55-8042D86AC26D}"/>
              </a:ext>
            </a:extLst>
          </p:cNvPr>
          <p:cNvSpPr/>
          <p:nvPr/>
        </p:nvSpPr>
        <p:spPr>
          <a:xfrm>
            <a:off x="3818815" y="3810481"/>
            <a:ext cx="756362" cy="49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B09849BC-1F10-4D0C-9FA9-766378F9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4" y="4677877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5859E898-EEE1-409E-A27A-049A5DDF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2" y="4677877"/>
            <a:ext cx="360363" cy="360363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4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36487898-D212-4055-A1BB-052617B4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49" y="3933339"/>
            <a:ext cx="360362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15</a:t>
            </a:r>
          </a:p>
        </p:txBody>
      </p:sp>
      <p:cxnSp>
        <p:nvCxnSpPr>
          <p:cNvPr id="43" name="AutoShape 7">
            <a:extLst>
              <a:ext uri="{FF2B5EF4-FFF2-40B4-BE49-F238E27FC236}">
                <a16:creationId xmlns:a16="http://schemas.microsoft.com/office/drawing/2014/main" id="{1BEE9627-8316-4CCB-8A0E-74D250D726E7}"/>
              </a:ext>
            </a:extLst>
          </p:cNvPr>
          <p:cNvCxnSpPr>
            <a:cxnSpLocks noChangeShapeType="1"/>
            <a:stCxn id="42" idx="3"/>
            <a:endCxn id="40" idx="0"/>
          </p:cNvCxnSpPr>
          <p:nvPr/>
        </p:nvCxnSpPr>
        <p:spPr bwMode="auto">
          <a:xfrm flipH="1">
            <a:off x="5378450" y="4250839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8">
            <a:extLst>
              <a:ext uri="{FF2B5EF4-FFF2-40B4-BE49-F238E27FC236}">
                <a16:creationId xmlns:a16="http://schemas.microsoft.com/office/drawing/2014/main" id="{A86E97EE-2E7A-4566-A9FB-3CB838086AFF}"/>
              </a:ext>
            </a:extLst>
          </p:cNvPr>
          <p:cNvCxnSpPr>
            <a:cxnSpLocks noChangeShapeType="1"/>
            <a:stCxn id="42" idx="5"/>
            <a:endCxn id="41" idx="0"/>
          </p:cNvCxnSpPr>
          <p:nvPr/>
        </p:nvCxnSpPr>
        <p:spPr bwMode="auto">
          <a:xfrm>
            <a:off x="5864224" y="4250839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10">
            <a:extLst>
              <a:ext uri="{FF2B5EF4-FFF2-40B4-BE49-F238E27FC236}">
                <a16:creationId xmlns:a16="http://schemas.microsoft.com/office/drawing/2014/main" id="{1D2BE583-17A4-48E3-B17E-C30881D37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4" y="3933339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4975CC57-D8D7-4356-B93C-2E8CC010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2" y="3164989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47" name="AutoShape 13">
            <a:extLst>
              <a:ext uri="{FF2B5EF4-FFF2-40B4-BE49-F238E27FC236}">
                <a16:creationId xmlns:a16="http://schemas.microsoft.com/office/drawing/2014/main" id="{F8F5E10C-3CA3-4A31-93C7-8642A38F6CAB}"/>
              </a:ext>
            </a:extLst>
          </p:cNvPr>
          <p:cNvCxnSpPr>
            <a:cxnSpLocks noChangeShapeType="1"/>
            <a:stCxn id="42" idx="0"/>
            <a:endCxn id="46" idx="3"/>
          </p:cNvCxnSpPr>
          <p:nvPr/>
        </p:nvCxnSpPr>
        <p:spPr bwMode="auto">
          <a:xfrm flipV="1">
            <a:off x="5737225" y="3482490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4">
            <a:extLst>
              <a:ext uri="{FF2B5EF4-FFF2-40B4-BE49-F238E27FC236}">
                <a16:creationId xmlns:a16="http://schemas.microsoft.com/office/drawing/2014/main" id="{4F91A349-B7D7-4C3A-B1EE-3D6F534E6004}"/>
              </a:ext>
            </a:extLst>
          </p:cNvPr>
          <p:cNvCxnSpPr>
            <a:cxnSpLocks noChangeShapeType="1"/>
            <a:stCxn id="46" idx="5"/>
            <a:endCxn id="45" idx="0"/>
          </p:cNvCxnSpPr>
          <p:nvPr/>
        </p:nvCxnSpPr>
        <p:spPr bwMode="auto">
          <a:xfrm>
            <a:off x="6440487" y="3482490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 Box 94">
            <a:extLst>
              <a:ext uri="{FF2B5EF4-FFF2-40B4-BE49-F238E27FC236}">
                <a16:creationId xmlns:a16="http://schemas.microsoft.com/office/drawing/2014/main" id="{9C707C23-3468-4ACD-97C1-A60D543D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029" y="4350506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03829BC-E588-4BBA-9DAE-E658BCEB16FD}"/>
                  </a:ext>
                </a:extLst>
              </p:cNvPr>
              <p:cNvSpPr txBox="1"/>
              <p:nvPr/>
            </p:nvSpPr>
            <p:spPr>
              <a:xfrm>
                <a:off x="4934468" y="5377102"/>
                <a:ext cx="2500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𝑃𝐴𝑅𝐴𝑁𝑇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03829BC-E588-4BBA-9DAE-E658BCEB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468" y="5377102"/>
                <a:ext cx="25008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449A6448-B637-4C4E-B7C0-9CA8D09A38AF}"/>
              </a:ext>
            </a:extLst>
          </p:cNvPr>
          <p:cNvSpPr/>
          <p:nvPr/>
        </p:nvSpPr>
        <p:spPr>
          <a:xfrm>
            <a:off x="7421032" y="3834013"/>
            <a:ext cx="756362" cy="49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Oval 4">
            <a:extLst>
              <a:ext uri="{FF2B5EF4-FFF2-40B4-BE49-F238E27FC236}">
                <a16:creationId xmlns:a16="http://schemas.microsoft.com/office/drawing/2014/main" id="{2799782C-3C6C-4A36-AEFC-258BAA86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671" y="4701409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06337410-6E4D-4C2C-A8BF-53E88691F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1809" y="4701409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4</a:t>
            </a:r>
            <a:endParaRPr lang="en-US" altLang="zh-TW" sz="2000" b="1" dirty="0"/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25890384-EE0D-47FD-ACC8-1F351F4C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1446" y="3956871"/>
            <a:ext cx="360362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15</a:t>
            </a:r>
          </a:p>
        </p:txBody>
      </p:sp>
      <p:cxnSp>
        <p:nvCxnSpPr>
          <p:cNvPr id="55" name="AutoShape 7">
            <a:extLst>
              <a:ext uri="{FF2B5EF4-FFF2-40B4-BE49-F238E27FC236}">
                <a16:creationId xmlns:a16="http://schemas.microsoft.com/office/drawing/2014/main" id="{82C5D434-D005-48ED-9845-8C8A6BD08E35}"/>
              </a:ext>
            </a:extLst>
          </p:cNvPr>
          <p:cNvCxnSpPr>
            <a:cxnSpLocks noChangeShapeType="1"/>
            <a:stCxn id="54" idx="3"/>
            <a:endCxn id="52" idx="0"/>
          </p:cNvCxnSpPr>
          <p:nvPr/>
        </p:nvCxnSpPr>
        <p:spPr bwMode="auto">
          <a:xfrm flipH="1">
            <a:off x="8863647" y="4274371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8">
            <a:extLst>
              <a:ext uri="{FF2B5EF4-FFF2-40B4-BE49-F238E27FC236}">
                <a16:creationId xmlns:a16="http://schemas.microsoft.com/office/drawing/2014/main" id="{0FD7F1A2-4784-4B12-9520-80D1C620B5E4}"/>
              </a:ext>
            </a:extLst>
          </p:cNvPr>
          <p:cNvCxnSpPr>
            <a:cxnSpLocks noChangeShapeType="1"/>
            <a:stCxn id="54" idx="5"/>
            <a:endCxn id="53" idx="0"/>
          </p:cNvCxnSpPr>
          <p:nvPr/>
        </p:nvCxnSpPr>
        <p:spPr bwMode="auto">
          <a:xfrm>
            <a:off x="9349421" y="4274371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10">
            <a:extLst>
              <a:ext uri="{FF2B5EF4-FFF2-40B4-BE49-F238E27FC236}">
                <a16:creationId xmlns:a16="http://schemas.microsoft.com/office/drawing/2014/main" id="{D629378F-EE17-4A9B-B0BC-E482C391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971" y="3956871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58" name="Oval 12">
            <a:extLst>
              <a:ext uri="{FF2B5EF4-FFF2-40B4-BE49-F238E27FC236}">
                <a16:creationId xmlns:a16="http://schemas.microsoft.com/office/drawing/2014/main" id="{6754E121-5CFD-40BF-89BE-119F4218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709" y="3188521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59" name="AutoShape 13">
            <a:extLst>
              <a:ext uri="{FF2B5EF4-FFF2-40B4-BE49-F238E27FC236}">
                <a16:creationId xmlns:a16="http://schemas.microsoft.com/office/drawing/2014/main" id="{75FEFF48-284B-48D3-ACC4-98419F651BEB}"/>
              </a:ext>
            </a:extLst>
          </p:cNvPr>
          <p:cNvCxnSpPr>
            <a:cxnSpLocks noChangeShapeType="1"/>
            <a:stCxn id="54" idx="0"/>
            <a:endCxn id="58" idx="3"/>
          </p:cNvCxnSpPr>
          <p:nvPr/>
        </p:nvCxnSpPr>
        <p:spPr bwMode="auto">
          <a:xfrm flipV="1">
            <a:off x="9222422" y="3506022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14">
            <a:extLst>
              <a:ext uri="{FF2B5EF4-FFF2-40B4-BE49-F238E27FC236}">
                <a16:creationId xmlns:a16="http://schemas.microsoft.com/office/drawing/2014/main" id="{0C412DEC-4D88-4E21-8EEC-5C8B3E891C87}"/>
              </a:ext>
            </a:extLst>
          </p:cNvPr>
          <p:cNvCxnSpPr>
            <a:cxnSpLocks noChangeShapeType="1"/>
            <a:stCxn id="58" idx="5"/>
            <a:endCxn id="57" idx="0"/>
          </p:cNvCxnSpPr>
          <p:nvPr/>
        </p:nvCxnSpPr>
        <p:spPr bwMode="auto">
          <a:xfrm>
            <a:off x="9925684" y="3506022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94">
            <a:extLst>
              <a:ext uri="{FF2B5EF4-FFF2-40B4-BE49-F238E27FC236}">
                <a16:creationId xmlns:a16="http://schemas.microsoft.com/office/drawing/2014/main" id="{DC36E78E-3A8A-4C10-BF4D-D87B6A42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780" y="3694582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9074B33-5AA4-4293-AF34-6B7D8841AB6B}"/>
                  </a:ext>
                </a:extLst>
              </p:cNvPr>
              <p:cNvSpPr txBox="1"/>
              <p:nvPr/>
            </p:nvSpPr>
            <p:spPr>
              <a:xfrm>
                <a:off x="8331558" y="5427076"/>
                <a:ext cx="2500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𝑃𝐴𝑅𝐴𝑁𝑇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A9074B33-5AA4-4293-AF34-6B7D8841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58" y="5427076"/>
                <a:ext cx="25008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563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800313"/>
            <a:ext cx="10688813" cy="499609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4B9BFE3E-754C-41EF-8264-1A501D40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21" y="4018786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C91481-19F6-4AA9-B4AB-3C81374AD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259" y="4018786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4</a:t>
            </a:r>
            <a:endParaRPr lang="en-US" altLang="zh-TW" sz="20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89A971-3520-457F-B70E-F9E8E40C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96" y="3274248"/>
            <a:ext cx="360362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15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0A0120EA-39B1-48C3-8F0E-5CE37A28B837}"/>
              </a:ext>
            </a:extLst>
          </p:cNvPr>
          <p:cNvCxnSpPr>
            <a:cxnSpLocks noChangeShapeType="1"/>
            <a:stCxn id="7" idx="3"/>
            <a:endCxn id="4" idx="0"/>
          </p:cNvCxnSpPr>
          <p:nvPr/>
        </p:nvCxnSpPr>
        <p:spPr bwMode="auto">
          <a:xfrm flipH="1">
            <a:off x="999097" y="3591748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4A0872E5-70A8-40E5-81B1-1F6A17F3BD3D}"/>
              </a:ext>
            </a:extLst>
          </p:cNvPr>
          <p:cNvCxnSpPr>
            <a:cxnSpLocks noChangeShapeType="1"/>
            <a:stCxn id="7" idx="5"/>
            <a:endCxn id="6" idx="0"/>
          </p:cNvCxnSpPr>
          <p:nvPr/>
        </p:nvCxnSpPr>
        <p:spPr bwMode="auto">
          <a:xfrm>
            <a:off x="1484871" y="3591748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10">
            <a:extLst>
              <a:ext uri="{FF2B5EF4-FFF2-40B4-BE49-F238E27FC236}">
                <a16:creationId xmlns:a16="http://schemas.microsoft.com/office/drawing/2014/main" id="{4DEA6FAC-F809-4371-B9DD-F8BC67D2C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421" y="3274248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9C5A4E52-7782-4D3C-B044-F28D2FF6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159" y="2505898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A6644AAB-434A-4D3C-8C02-70C2D7636889}"/>
              </a:ext>
            </a:extLst>
          </p:cNvPr>
          <p:cNvCxnSpPr>
            <a:cxnSpLocks noChangeShapeType="1"/>
            <a:stCxn id="7" idx="0"/>
            <a:endCxn id="11" idx="3"/>
          </p:cNvCxnSpPr>
          <p:nvPr/>
        </p:nvCxnSpPr>
        <p:spPr bwMode="auto">
          <a:xfrm flipV="1">
            <a:off x="1357872" y="2823399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C6CD4906-F1A6-4509-84A5-40A22A5B1ADC}"/>
              </a:ext>
            </a:extLst>
          </p:cNvPr>
          <p:cNvCxnSpPr>
            <a:cxnSpLocks noChangeShapeType="1"/>
            <a:stCxn id="11" idx="5"/>
            <a:endCxn id="10" idx="0"/>
          </p:cNvCxnSpPr>
          <p:nvPr/>
        </p:nvCxnSpPr>
        <p:spPr bwMode="auto">
          <a:xfrm>
            <a:off x="2061134" y="2823399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94">
            <a:extLst>
              <a:ext uri="{FF2B5EF4-FFF2-40B4-BE49-F238E27FC236}">
                <a16:creationId xmlns:a16="http://schemas.microsoft.com/office/drawing/2014/main" id="{2E81A1C8-D39A-4539-B276-AB3B0F92F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" y="3011959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79CB499-AE55-4497-85A0-071B404DC03E}"/>
                  </a:ext>
                </a:extLst>
              </p:cNvPr>
              <p:cNvSpPr txBox="1"/>
              <p:nvPr/>
            </p:nvSpPr>
            <p:spPr>
              <a:xfrm>
                <a:off x="623748" y="4668640"/>
                <a:ext cx="23635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𝑃𝐴𝑅𝐴𝑁𝑇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79CB499-AE55-4497-85A0-071B404D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48" y="4668640"/>
                <a:ext cx="23635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4">
            <a:extLst>
              <a:ext uri="{FF2B5EF4-FFF2-40B4-BE49-F238E27FC236}">
                <a16:creationId xmlns:a16="http://schemas.microsoft.com/office/drawing/2014/main" id="{264A8972-25B3-474B-A738-9FD879C4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291" y="4018786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0FE4A16D-B9CD-4EF5-8177-DA3506CF1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429" y="4018786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4</a:t>
            </a:r>
            <a:endParaRPr lang="en-US" altLang="zh-TW" sz="2000" b="1" dirty="0"/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5AE8BB1B-95C5-471C-8C5A-AB8DEAB2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066" y="3274248"/>
            <a:ext cx="360362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7</a:t>
            </a:r>
          </a:p>
        </p:txBody>
      </p:sp>
      <p:cxnSp>
        <p:nvCxnSpPr>
          <p:cNvPr id="19" name="AutoShape 7">
            <a:extLst>
              <a:ext uri="{FF2B5EF4-FFF2-40B4-BE49-F238E27FC236}">
                <a16:creationId xmlns:a16="http://schemas.microsoft.com/office/drawing/2014/main" id="{FF80245A-73D7-4479-9A0F-13ACA51B73E8}"/>
              </a:ext>
            </a:extLst>
          </p:cNvPr>
          <p:cNvCxnSpPr>
            <a:cxnSpLocks noChangeShapeType="1"/>
            <a:stCxn id="18" idx="3"/>
            <a:endCxn id="16" idx="0"/>
          </p:cNvCxnSpPr>
          <p:nvPr/>
        </p:nvCxnSpPr>
        <p:spPr bwMode="auto">
          <a:xfrm flipH="1">
            <a:off x="5136267" y="3591748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8">
            <a:extLst>
              <a:ext uri="{FF2B5EF4-FFF2-40B4-BE49-F238E27FC236}">
                <a16:creationId xmlns:a16="http://schemas.microsoft.com/office/drawing/2014/main" id="{E8E8DAE6-4DAD-4A62-BB20-C9CE9BA52E29}"/>
              </a:ext>
            </a:extLst>
          </p:cNvPr>
          <p:cNvCxnSpPr>
            <a:cxnSpLocks noChangeShapeType="1"/>
            <a:stCxn id="18" idx="5"/>
            <a:endCxn id="17" idx="0"/>
          </p:cNvCxnSpPr>
          <p:nvPr/>
        </p:nvCxnSpPr>
        <p:spPr bwMode="auto">
          <a:xfrm>
            <a:off x="5622041" y="3591748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10">
            <a:extLst>
              <a:ext uri="{FF2B5EF4-FFF2-40B4-BE49-F238E27FC236}">
                <a16:creationId xmlns:a16="http://schemas.microsoft.com/office/drawing/2014/main" id="{7C061C15-290C-45EA-9948-5AC3D6C66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591" y="3274248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AFFB8F5D-3CA1-4388-81FD-02BA1B652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329" y="2505898"/>
            <a:ext cx="360363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15</a:t>
            </a:r>
          </a:p>
        </p:txBody>
      </p:sp>
      <p:cxnSp>
        <p:nvCxnSpPr>
          <p:cNvPr id="23" name="AutoShape 13">
            <a:extLst>
              <a:ext uri="{FF2B5EF4-FFF2-40B4-BE49-F238E27FC236}">
                <a16:creationId xmlns:a16="http://schemas.microsoft.com/office/drawing/2014/main" id="{99ABB728-0421-4BFC-BD7F-C01A45381C30}"/>
              </a:ext>
            </a:extLst>
          </p:cNvPr>
          <p:cNvCxnSpPr>
            <a:cxnSpLocks noChangeShapeType="1"/>
            <a:stCxn id="18" idx="0"/>
            <a:endCxn id="22" idx="3"/>
          </p:cNvCxnSpPr>
          <p:nvPr/>
        </p:nvCxnSpPr>
        <p:spPr bwMode="auto">
          <a:xfrm flipV="1">
            <a:off x="5495042" y="2823399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4">
            <a:extLst>
              <a:ext uri="{FF2B5EF4-FFF2-40B4-BE49-F238E27FC236}">
                <a16:creationId xmlns:a16="http://schemas.microsoft.com/office/drawing/2014/main" id="{C238B633-2947-42E2-8B53-1F876F28AEF5}"/>
              </a:ext>
            </a:extLst>
          </p:cNvPr>
          <p:cNvCxnSpPr>
            <a:cxnSpLocks noChangeShapeType="1"/>
            <a:stCxn id="22" idx="5"/>
            <a:endCxn id="21" idx="0"/>
          </p:cNvCxnSpPr>
          <p:nvPr/>
        </p:nvCxnSpPr>
        <p:spPr bwMode="auto">
          <a:xfrm>
            <a:off x="6198304" y="2823399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94">
            <a:extLst>
              <a:ext uri="{FF2B5EF4-FFF2-40B4-BE49-F238E27FC236}">
                <a16:creationId xmlns:a16="http://schemas.microsoft.com/office/drawing/2014/main" id="{8C47053A-846A-4DD8-A3FE-0F822BE1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400" y="3011959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D7B3343-F60E-46EF-985B-B6A8F619A9DC}"/>
                  </a:ext>
                </a:extLst>
              </p:cNvPr>
              <p:cNvSpPr txBox="1"/>
              <p:nvPr/>
            </p:nvSpPr>
            <p:spPr>
              <a:xfrm>
                <a:off x="4488290" y="4621685"/>
                <a:ext cx="2500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𝑃𝐴𝑅𝐴𝑁𝑇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D7B3343-F60E-46EF-985B-B6A8F619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90" y="4621685"/>
                <a:ext cx="25008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4">
            <a:extLst>
              <a:ext uri="{FF2B5EF4-FFF2-40B4-BE49-F238E27FC236}">
                <a16:creationId xmlns:a16="http://schemas.microsoft.com/office/drawing/2014/main" id="{6A34FBE2-0FAD-4EDB-90C0-6AD7700B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561" y="4087296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5AB2646A-6EA2-4576-AEAA-138F90B1B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5699" y="4087296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4</a:t>
            </a:r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991868E2-D0AC-49A3-B898-D8E6AEFBA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336" y="3342758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7</a:t>
            </a:r>
            <a:endParaRPr lang="en-US" altLang="zh-TW" sz="2000" b="1" dirty="0"/>
          </a:p>
        </p:txBody>
      </p:sp>
      <p:cxnSp>
        <p:nvCxnSpPr>
          <p:cNvPr id="30" name="AutoShape 7">
            <a:extLst>
              <a:ext uri="{FF2B5EF4-FFF2-40B4-BE49-F238E27FC236}">
                <a16:creationId xmlns:a16="http://schemas.microsoft.com/office/drawing/2014/main" id="{D2479480-A965-4991-9E72-052D350A9615}"/>
              </a:ext>
            </a:extLst>
          </p:cNvPr>
          <p:cNvCxnSpPr>
            <a:cxnSpLocks noChangeShapeType="1"/>
            <a:stCxn id="29" idx="3"/>
            <a:endCxn id="27" idx="0"/>
          </p:cNvCxnSpPr>
          <p:nvPr/>
        </p:nvCxnSpPr>
        <p:spPr bwMode="auto">
          <a:xfrm flipH="1">
            <a:off x="9057537" y="3660258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8">
            <a:extLst>
              <a:ext uri="{FF2B5EF4-FFF2-40B4-BE49-F238E27FC236}">
                <a16:creationId xmlns:a16="http://schemas.microsoft.com/office/drawing/2014/main" id="{854BA0CE-C206-4049-80DB-13BFD0853371}"/>
              </a:ext>
            </a:extLst>
          </p:cNvPr>
          <p:cNvCxnSpPr>
            <a:cxnSpLocks noChangeShapeType="1"/>
            <a:stCxn id="29" idx="5"/>
            <a:endCxn id="28" idx="0"/>
          </p:cNvCxnSpPr>
          <p:nvPr/>
        </p:nvCxnSpPr>
        <p:spPr bwMode="auto">
          <a:xfrm>
            <a:off x="9543311" y="3660258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10">
            <a:extLst>
              <a:ext uri="{FF2B5EF4-FFF2-40B4-BE49-F238E27FC236}">
                <a16:creationId xmlns:a16="http://schemas.microsoft.com/office/drawing/2014/main" id="{8D51EF94-3B13-4443-AF0A-50C51BBC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861" y="3342758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F14726CF-249A-477D-BE55-89481D79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599" y="2574408"/>
            <a:ext cx="360363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15</a:t>
            </a:r>
          </a:p>
        </p:txBody>
      </p:sp>
      <p:cxnSp>
        <p:nvCxnSpPr>
          <p:cNvPr id="34" name="AutoShape 13">
            <a:extLst>
              <a:ext uri="{FF2B5EF4-FFF2-40B4-BE49-F238E27FC236}">
                <a16:creationId xmlns:a16="http://schemas.microsoft.com/office/drawing/2014/main" id="{046F4D53-3E79-47C0-B899-A3D555FBE977}"/>
              </a:ext>
            </a:extLst>
          </p:cNvPr>
          <p:cNvCxnSpPr>
            <a:cxnSpLocks noChangeShapeType="1"/>
            <a:stCxn id="29" idx="0"/>
            <a:endCxn id="33" idx="3"/>
          </p:cNvCxnSpPr>
          <p:nvPr/>
        </p:nvCxnSpPr>
        <p:spPr bwMode="auto">
          <a:xfrm flipV="1">
            <a:off x="9416312" y="2891909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4">
            <a:extLst>
              <a:ext uri="{FF2B5EF4-FFF2-40B4-BE49-F238E27FC236}">
                <a16:creationId xmlns:a16="http://schemas.microsoft.com/office/drawing/2014/main" id="{C127E7D8-EDD5-42C8-AFA4-4C1A3D87117B}"/>
              </a:ext>
            </a:extLst>
          </p:cNvPr>
          <p:cNvCxnSpPr>
            <a:cxnSpLocks noChangeShapeType="1"/>
            <a:stCxn id="33" idx="5"/>
            <a:endCxn id="32" idx="0"/>
          </p:cNvCxnSpPr>
          <p:nvPr/>
        </p:nvCxnSpPr>
        <p:spPr bwMode="auto">
          <a:xfrm>
            <a:off x="10119574" y="2891909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94">
            <a:extLst>
              <a:ext uri="{FF2B5EF4-FFF2-40B4-BE49-F238E27FC236}">
                <a16:creationId xmlns:a16="http://schemas.microsoft.com/office/drawing/2014/main" id="{93610678-678D-40C4-8AD8-D017C4BC0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848" y="2425183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 err="1">
                <a:solidFill>
                  <a:srgbClr val="CC0000"/>
                </a:solidFill>
              </a:rPr>
              <a:t>i</a:t>
            </a:r>
            <a:endParaRPr lang="en-US" altLang="zh-TW" sz="2400" b="1" i="1" dirty="0">
              <a:solidFill>
                <a:srgbClr val="CC0000"/>
              </a:solidFill>
            </a:endParaRPr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C590BC0D-67C6-4152-B891-EDBB58BCBB99}"/>
              </a:ext>
            </a:extLst>
          </p:cNvPr>
          <p:cNvSpPr/>
          <p:nvPr/>
        </p:nvSpPr>
        <p:spPr>
          <a:xfrm>
            <a:off x="3476910" y="3208196"/>
            <a:ext cx="756362" cy="49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1597DB05-C09C-4615-9D9D-375809CB8B71}"/>
              </a:ext>
            </a:extLst>
          </p:cNvPr>
          <p:cNvSpPr/>
          <p:nvPr/>
        </p:nvSpPr>
        <p:spPr>
          <a:xfrm>
            <a:off x="7651306" y="3222926"/>
            <a:ext cx="756362" cy="49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AE2A1AB-A556-4E65-9527-A948D0CB7523}"/>
                  </a:ext>
                </a:extLst>
              </p:cNvPr>
              <p:cNvSpPr txBox="1"/>
              <p:nvPr/>
            </p:nvSpPr>
            <p:spPr>
              <a:xfrm>
                <a:off x="8292879" y="4621685"/>
                <a:ext cx="25008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𝑃𝐴𝑅𝐴𝑁𝑇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AE2A1AB-A556-4E65-9527-A948D0CB7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879" y="4621685"/>
                <a:ext cx="25008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5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𝑙𝑒𝑛𝑔𝑡h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which gives the number of elements in the array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h𝑒𝑎𝑝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_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𝑠𝑖𝑧𝑒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which represents how many elements in the heap are stored within array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Although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1…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.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𝑙𝑒𝑛𝑔𝑡h</m:t>
                        </m:r>
                      </m:e>
                    </m:d>
                  </m:oMath>
                </a14:m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may contain numbers, only the elements in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1…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.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h𝑒𝑎𝑝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_</m:t>
                        </m:r>
                        <m:r>
                          <a:rPr kumimoji="0" lang="en-US" altLang="zh-TW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𝑠𝑖𝑧𝑒</m:t>
                        </m:r>
                      </m:e>
                    </m:d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 r="-11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474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Analysis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Upward path from node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 an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-element heap.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 r="-5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966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key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insert into the heap: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Insert a new node in the key last position in the tree with   key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∞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Increase the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key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using the HEAP-INCREASE-KEY procedure defined above.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Inserting into the 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75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368CAB5-68A4-4AA2-B38B-A03158A21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800313"/>
            <a:ext cx="10688813" cy="499609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070C76BB-77E3-4928-94D7-7687964F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3" y="271883"/>
            <a:ext cx="10972800" cy="1579418"/>
          </a:xfrm>
          <a:prstGeom prst="rect">
            <a:avLst/>
          </a:prstGeom>
        </p:spPr>
      </p:pic>
      <p:sp>
        <p:nvSpPr>
          <p:cNvPr id="6" name="Oval 4">
            <a:extLst>
              <a:ext uri="{FF2B5EF4-FFF2-40B4-BE49-F238E27FC236}">
                <a16:creationId xmlns:a16="http://schemas.microsoft.com/office/drawing/2014/main" id="{3F47E412-482B-4E0A-BEB4-C763A7269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37" y="3475588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31198A95-9E8B-4257-BA04-EF90DE6C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675" y="3475588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52C08933-BF94-4399-B4AF-2C8F68C12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312" y="2731050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7FD3BB8B-BA57-4269-A12C-FBD56351DAD3}"/>
              </a:ext>
            </a:extLst>
          </p:cNvPr>
          <p:cNvCxnSpPr>
            <a:cxnSpLocks noChangeShapeType="1"/>
            <a:stCxn id="8" idx="3"/>
            <a:endCxn id="6" idx="0"/>
          </p:cNvCxnSpPr>
          <p:nvPr/>
        </p:nvCxnSpPr>
        <p:spPr bwMode="auto">
          <a:xfrm flipH="1">
            <a:off x="1189513" y="3048550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BCA0C9A7-26E9-4543-961D-CAF3F3DDBFDE}"/>
              </a:ext>
            </a:extLst>
          </p:cNvPr>
          <p:cNvCxnSpPr>
            <a:cxnSpLocks noChangeShapeType="1"/>
            <a:stCxn id="8" idx="5"/>
            <a:endCxn id="7" idx="0"/>
          </p:cNvCxnSpPr>
          <p:nvPr/>
        </p:nvCxnSpPr>
        <p:spPr bwMode="auto">
          <a:xfrm>
            <a:off x="1675287" y="3048550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83779E-07EB-457C-8BBE-822B6116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37" y="2731050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0E34397A-F93A-4373-95F4-DBFCAF4D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575" y="1962700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13" name="AutoShape 13">
            <a:extLst>
              <a:ext uri="{FF2B5EF4-FFF2-40B4-BE49-F238E27FC236}">
                <a16:creationId xmlns:a16="http://schemas.microsoft.com/office/drawing/2014/main" id="{FE6CA341-902E-4525-899E-3A33F4926728}"/>
              </a:ext>
            </a:extLst>
          </p:cNvPr>
          <p:cNvCxnSpPr>
            <a:cxnSpLocks noChangeShapeType="1"/>
            <a:stCxn id="8" idx="0"/>
            <a:endCxn id="12" idx="3"/>
          </p:cNvCxnSpPr>
          <p:nvPr/>
        </p:nvCxnSpPr>
        <p:spPr bwMode="auto">
          <a:xfrm flipV="1">
            <a:off x="1548288" y="2280201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>
            <a:extLst>
              <a:ext uri="{FF2B5EF4-FFF2-40B4-BE49-F238E27FC236}">
                <a16:creationId xmlns:a16="http://schemas.microsoft.com/office/drawing/2014/main" id="{267BCB34-50F6-415F-8BA2-B671E4F1BF89}"/>
              </a:ext>
            </a:extLst>
          </p:cNvPr>
          <p:cNvCxnSpPr>
            <a:cxnSpLocks noChangeShapeType="1"/>
            <a:stCxn id="12" idx="5"/>
            <a:endCxn id="11" idx="0"/>
          </p:cNvCxnSpPr>
          <p:nvPr/>
        </p:nvCxnSpPr>
        <p:spPr bwMode="auto">
          <a:xfrm>
            <a:off x="2251550" y="2280201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4">
            <a:extLst>
              <a:ext uri="{FF2B5EF4-FFF2-40B4-BE49-F238E27FC236}">
                <a16:creationId xmlns:a16="http://schemas.microsoft.com/office/drawing/2014/main" id="{D0B23E9F-51BF-4597-8A88-CD81090C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935" y="3483994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7C6F34CE-1ED5-42AF-9393-05ED18DC3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073" y="3483994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2</a:t>
            </a:r>
            <a:endParaRPr lang="en-US" altLang="zh-TW" sz="2000" b="1" dirty="0"/>
          </a:p>
        </p:txBody>
      </p:sp>
      <p:sp>
        <p:nvSpPr>
          <p:cNvPr id="17" name="Oval 6">
            <a:extLst>
              <a:ext uri="{FF2B5EF4-FFF2-40B4-BE49-F238E27FC236}">
                <a16:creationId xmlns:a16="http://schemas.microsoft.com/office/drawing/2014/main" id="{EEFEE38B-37E1-464B-9236-0D703B41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710" y="2739456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/>
              <a:t>4</a:t>
            </a:r>
          </a:p>
        </p:txBody>
      </p:sp>
      <p:cxnSp>
        <p:nvCxnSpPr>
          <p:cNvPr id="18" name="AutoShape 7">
            <a:extLst>
              <a:ext uri="{FF2B5EF4-FFF2-40B4-BE49-F238E27FC236}">
                <a16:creationId xmlns:a16="http://schemas.microsoft.com/office/drawing/2014/main" id="{69891B26-1A47-4566-8EC3-296E43008BA5}"/>
              </a:ext>
            </a:extLst>
          </p:cNvPr>
          <p:cNvCxnSpPr>
            <a:cxnSpLocks noChangeShapeType="1"/>
            <a:stCxn id="17" idx="3"/>
            <a:endCxn id="15" idx="0"/>
          </p:cNvCxnSpPr>
          <p:nvPr/>
        </p:nvCxnSpPr>
        <p:spPr bwMode="auto">
          <a:xfrm flipH="1">
            <a:off x="4336911" y="3056956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8">
            <a:extLst>
              <a:ext uri="{FF2B5EF4-FFF2-40B4-BE49-F238E27FC236}">
                <a16:creationId xmlns:a16="http://schemas.microsoft.com/office/drawing/2014/main" id="{DB9D1D24-B4C1-45AA-8310-EBADA06ED685}"/>
              </a:ext>
            </a:extLst>
          </p:cNvPr>
          <p:cNvCxnSpPr>
            <a:cxnSpLocks noChangeShapeType="1"/>
            <a:stCxn id="17" idx="5"/>
            <a:endCxn id="16" idx="0"/>
          </p:cNvCxnSpPr>
          <p:nvPr/>
        </p:nvCxnSpPr>
        <p:spPr bwMode="auto">
          <a:xfrm>
            <a:off x="4822685" y="3056956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0">
            <a:extLst>
              <a:ext uri="{FF2B5EF4-FFF2-40B4-BE49-F238E27FC236}">
                <a16:creationId xmlns:a16="http://schemas.microsoft.com/office/drawing/2014/main" id="{576F171D-D042-4790-BC66-B2DF6AEF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235" y="2739456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0F255379-2074-4D64-A9F1-D63C42967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973" y="1971106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22" name="AutoShape 13">
            <a:extLst>
              <a:ext uri="{FF2B5EF4-FFF2-40B4-BE49-F238E27FC236}">
                <a16:creationId xmlns:a16="http://schemas.microsoft.com/office/drawing/2014/main" id="{02A24915-1EB4-4DD5-B23D-5A6BB8FDADC0}"/>
              </a:ext>
            </a:extLst>
          </p:cNvPr>
          <p:cNvCxnSpPr>
            <a:cxnSpLocks noChangeShapeType="1"/>
            <a:stCxn id="17" idx="0"/>
            <a:endCxn id="21" idx="3"/>
          </p:cNvCxnSpPr>
          <p:nvPr/>
        </p:nvCxnSpPr>
        <p:spPr bwMode="auto">
          <a:xfrm flipV="1">
            <a:off x="4695686" y="2288607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4">
            <a:extLst>
              <a:ext uri="{FF2B5EF4-FFF2-40B4-BE49-F238E27FC236}">
                <a16:creationId xmlns:a16="http://schemas.microsoft.com/office/drawing/2014/main" id="{088E38D3-9AC8-4885-83F7-2E4B6A20CA9B}"/>
              </a:ext>
            </a:extLst>
          </p:cNvPr>
          <p:cNvCxnSpPr>
            <a:cxnSpLocks noChangeShapeType="1"/>
            <a:stCxn id="21" idx="5"/>
            <a:endCxn id="20" idx="0"/>
          </p:cNvCxnSpPr>
          <p:nvPr/>
        </p:nvCxnSpPr>
        <p:spPr bwMode="auto">
          <a:xfrm>
            <a:off x="5398948" y="2288607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74FEC604-35A9-4C1A-A72A-A528218D0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9354" y="3468382"/>
                <a:ext cx="360363" cy="360363"/>
              </a:xfrm>
              <a:prstGeom prst="ellipse">
                <a:avLst/>
              </a:prstGeom>
              <a:solidFill>
                <a:srgbClr val="DDDDDD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TW" sz="1400" b="1" dirty="0"/>
              </a:p>
            </p:txBody>
          </p:sp>
        </mc:Choice>
        <mc:Fallback xmlns=""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74FEC604-35A9-4C1A-A72A-A528218D0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9354" y="3468382"/>
                <a:ext cx="360363" cy="3603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AutoShape 7">
            <a:extLst>
              <a:ext uri="{FF2B5EF4-FFF2-40B4-BE49-F238E27FC236}">
                <a16:creationId xmlns:a16="http://schemas.microsoft.com/office/drawing/2014/main" id="{63131BC1-A7AA-4E70-8CBE-0E9525F3583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12864" y="3100229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4">
            <a:extLst>
              <a:ext uri="{FF2B5EF4-FFF2-40B4-BE49-F238E27FC236}">
                <a16:creationId xmlns:a16="http://schemas.microsoft.com/office/drawing/2014/main" id="{D10C1116-4EEF-4DB5-B0D5-7FD6C8190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063" y="3496286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74A01B1-E89D-468E-89EE-B01CCD7C6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201" y="3496286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2</a:t>
            </a:r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ABA011F0-2961-49D1-95F1-218953BD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838" y="2751748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/>
              <a:t>4</a:t>
            </a:r>
          </a:p>
        </p:txBody>
      </p:sp>
      <p:cxnSp>
        <p:nvCxnSpPr>
          <p:cNvPr id="29" name="AutoShape 7">
            <a:extLst>
              <a:ext uri="{FF2B5EF4-FFF2-40B4-BE49-F238E27FC236}">
                <a16:creationId xmlns:a16="http://schemas.microsoft.com/office/drawing/2014/main" id="{F32BC6D3-844D-4697-9EDA-C988A5839554}"/>
              </a:ext>
            </a:extLst>
          </p:cNvPr>
          <p:cNvCxnSpPr>
            <a:cxnSpLocks noChangeShapeType="1"/>
            <a:stCxn id="28" idx="3"/>
            <a:endCxn id="26" idx="0"/>
          </p:cNvCxnSpPr>
          <p:nvPr/>
        </p:nvCxnSpPr>
        <p:spPr bwMode="auto">
          <a:xfrm flipH="1">
            <a:off x="7752039" y="3069248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8">
            <a:extLst>
              <a:ext uri="{FF2B5EF4-FFF2-40B4-BE49-F238E27FC236}">
                <a16:creationId xmlns:a16="http://schemas.microsoft.com/office/drawing/2014/main" id="{7EAAD587-F1B9-405F-B86A-E4835D2BC1F3}"/>
              </a:ext>
            </a:extLst>
          </p:cNvPr>
          <p:cNvCxnSpPr>
            <a:cxnSpLocks noChangeShapeType="1"/>
            <a:stCxn id="28" idx="5"/>
            <a:endCxn id="27" idx="0"/>
          </p:cNvCxnSpPr>
          <p:nvPr/>
        </p:nvCxnSpPr>
        <p:spPr bwMode="auto">
          <a:xfrm>
            <a:off x="8237813" y="3069248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0">
            <a:extLst>
              <a:ext uri="{FF2B5EF4-FFF2-40B4-BE49-F238E27FC236}">
                <a16:creationId xmlns:a16="http://schemas.microsoft.com/office/drawing/2014/main" id="{300E4D21-29A0-4643-AD17-A75497E7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363" y="2751748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3FFBB28E-B100-40BC-9220-400BB2CC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101" y="1983398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33" name="AutoShape 13">
            <a:extLst>
              <a:ext uri="{FF2B5EF4-FFF2-40B4-BE49-F238E27FC236}">
                <a16:creationId xmlns:a16="http://schemas.microsoft.com/office/drawing/2014/main" id="{D6650A34-8C7B-4962-A7FF-B66FC8421B00}"/>
              </a:ext>
            </a:extLst>
          </p:cNvPr>
          <p:cNvCxnSpPr>
            <a:cxnSpLocks noChangeShapeType="1"/>
            <a:stCxn id="28" idx="0"/>
            <a:endCxn id="32" idx="3"/>
          </p:cNvCxnSpPr>
          <p:nvPr/>
        </p:nvCxnSpPr>
        <p:spPr bwMode="auto">
          <a:xfrm flipV="1">
            <a:off x="8110814" y="2300899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4">
            <a:extLst>
              <a:ext uri="{FF2B5EF4-FFF2-40B4-BE49-F238E27FC236}">
                <a16:creationId xmlns:a16="http://schemas.microsoft.com/office/drawing/2014/main" id="{759D1543-6E70-4B78-A716-0771FED537CB}"/>
              </a:ext>
            </a:extLst>
          </p:cNvPr>
          <p:cNvCxnSpPr>
            <a:cxnSpLocks noChangeShapeType="1"/>
            <a:stCxn id="32" idx="5"/>
            <a:endCxn id="31" idx="0"/>
          </p:cNvCxnSpPr>
          <p:nvPr/>
        </p:nvCxnSpPr>
        <p:spPr bwMode="auto">
          <a:xfrm>
            <a:off x="8814076" y="2300899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5">
            <a:extLst>
              <a:ext uri="{FF2B5EF4-FFF2-40B4-BE49-F238E27FC236}">
                <a16:creationId xmlns:a16="http://schemas.microsoft.com/office/drawing/2014/main" id="{A228C482-156C-4AE5-A76C-2E6652FFA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482" y="3480674"/>
            <a:ext cx="360363" cy="360363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15</a:t>
            </a:r>
          </a:p>
        </p:txBody>
      </p:sp>
      <p:cxnSp>
        <p:nvCxnSpPr>
          <p:cNvPr id="36" name="AutoShape 7">
            <a:extLst>
              <a:ext uri="{FF2B5EF4-FFF2-40B4-BE49-F238E27FC236}">
                <a16:creationId xmlns:a16="http://schemas.microsoft.com/office/drawing/2014/main" id="{42167B62-9633-4702-9701-D253EF20FC2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027992" y="3112521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4">
            <a:extLst>
              <a:ext uri="{FF2B5EF4-FFF2-40B4-BE49-F238E27FC236}">
                <a16:creationId xmlns:a16="http://schemas.microsoft.com/office/drawing/2014/main" id="{03BFB40A-F700-4C55-B869-EFE57EB2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49" y="5868225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E536A24D-56D3-4770-B7B7-829EFE2B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287" y="5868225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2</a:t>
            </a:r>
            <a:endParaRPr lang="en-US" altLang="zh-TW" sz="2000" b="1" dirty="0"/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1962E8A6-8E2E-4E61-BA6B-AB0544E7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924" y="5123687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/>
              <a:t>4</a:t>
            </a:r>
          </a:p>
        </p:txBody>
      </p:sp>
      <p:cxnSp>
        <p:nvCxnSpPr>
          <p:cNvPr id="40" name="AutoShape 7">
            <a:extLst>
              <a:ext uri="{FF2B5EF4-FFF2-40B4-BE49-F238E27FC236}">
                <a16:creationId xmlns:a16="http://schemas.microsoft.com/office/drawing/2014/main" id="{908DCA69-BDDB-46A3-BDFC-5C3685D20B17}"/>
              </a:ext>
            </a:extLst>
          </p:cNvPr>
          <p:cNvCxnSpPr>
            <a:cxnSpLocks noChangeShapeType="1"/>
            <a:stCxn id="39" idx="3"/>
            <a:endCxn id="37" idx="0"/>
          </p:cNvCxnSpPr>
          <p:nvPr/>
        </p:nvCxnSpPr>
        <p:spPr bwMode="auto">
          <a:xfrm flipH="1">
            <a:off x="1137125" y="5441187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8">
            <a:extLst>
              <a:ext uri="{FF2B5EF4-FFF2-40B4-BE49-F238E27FC236}">
                <a16:creationId xmlns:a16="http://schemas.microsoft.com/office/drawing/2014/main" id="{553FB782-32F7-4C83-A54D-48EA12C4C663}"/>
              </a:ext>
            </a:extLst>
          </p:cNvPr>
          <p:cNvCxnSpPr>
            <a:cxnSpLocks noChangeShapeType="1"/>
            <a:stCxn id="39" idx="5"/>
            <a:endCxn id="38" idx="0"/>
          </p:cNvCxnSpPr>
          <p:nvPr/>
        </p:nvCxnSpPr>
        <p:spPr bwMode="auto">
          <a:xfrm>
            <a:off x="1622899" y="5441187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10">
            <a:extLst>
              <a:ext uri="{FF2B5EF4-FFF2-40B4-BE49-F238E27FC236}">
                <a16:creationId xmlns:a16="http://schemas.microsoft.com/office/drawing/2014/main" id="{24F98070-C3E2-4996-B3A2-151ABC49B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449" y="5123687"/>
            <a:ext cx="360362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15</a:t>
            </a:r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97AD9EBF-8E6E-4253-BAD9-E9E045F9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187" y="4355337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44" name="AutoShape 13">
            <a:extLst>
              <a:ext uri="{FF2B5EF4-FFF2-40B4-BE49-F238E27FC236}">
                <a16:creationId xmlns:a16="http://schemas.microsoft.com/office/drawing/2014/main" id="{A4FE3503-76D1-46DE-A4C2-A8CC8BA06674}"/>
              </a:ext>
            </a:extLst>
          </p:cNvPr>
          <p:cNvCxnSpPr>
            <a:cxnSpLocks noChangeShapeType="1"/>
            <a:stCxn id="39" idx="0"/>
            <a:endCxn id="43" idx="3"/>
          </p:cNvCxnSpPr>
          <p:nvPr/>
        </p:nvCxnSpPr>
        <p:spPr bwMode="auto">
          <a:xfrm flipV="1">
            <a:off x="1495900" y="4672838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4">
            <a:extLst>
              <a:ext uri="{FF2B5EF4-FFF2-40B4-BE49-F238E27FC236}">
                <a16:creationId xmlns:a16="http://schemas.microsoft.com/office/drawing/2014/main" id="{66870776-3A8C-461C-A4EC-27E17E5AA122}"/>
              </a:ext>
            </a:extLst>
          </p:cNvPr>
          <p:cNvCxnSpPr>
            <a:cxnSpLocks noChangeShapeType="1"/>
            <a:stCxn id="43" idx="5"/>
            <a:endCxn id="42" idx="0"/>
          </p:cNvCxnSpPr>
          <p:nvPr/>
        </p:nvCxnSpPr>
        <p:spPr bwMode="auto">
          <a:xfrm>
            <a:off x="2199162" y="4672838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3494DD1F-A4EA-44E6-A114-13F5F3A82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568" y="5852613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3</a:t>
            </a:r>
            <a:endParaRPr lang="en-US" altLang="zh-TW" sz="2000" b="1" dirty="0"/>
          </a:p>
        </p:txBody>
      </p:sp>
      <p:cxnSp>
        <p:nvCxnSpPr>
          <p:cNvPr id="47" name="AutoShape 7">
            <a:extLst>
              <a:ext uri="{FF2B5EF4-FFF2-40B4-BE49-F238E27FC236}">
                <a16:creationId xmlns:a16="http://schemas.microsoft.com/office/drawing/2014/main" id="{E607198F-538B-448E-99FF-7AFA2AF305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13078" y="5484460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4">
            <a:extLst>
              <a:ext uri="{FF2B5EF4-FFF2-40B4-BE49-F238E27FC236}">
                <a16:creationId xmlns:a16="http://schemas.microsoft.com/office/drawing/2014/main" id="{9697278F-DCFF-450C-B4EC-2D9D7B689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915" y="5910538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48339B3B-D4A9-49B4-80EB-330B5F8C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53" y="5910538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2</a:t>
            </a:r>
            <a:endParaRPr lang="en-US" altLang="zh-TW" sz="2000" b="1" dirty="0"/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D7419021-B144-4F91-B958-081DC670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690" y="5166000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/>
              <a:t>4</a:t>
            </a:r>
          </a:p>
        </p:txBody>
      </p:sp>
      <p:cxnSp>
        <p:nvCxnSpPr>
          <p:cNvPr id="51" name="AutoShape 7">
            <a:extLst>
              <a:ext uri="{FF2B5EF4-FFF2-40B4-BE49-F238E27FC236}">
                <a16:creationId xmlns:a16="http://schemas.microsoft.com/office/drawing/2014/main" id="{3AB0DCD6-FC98-43E2-9EDF-110E3A9CB93A}"/>
              </a:ext>
            </a:extLst>
          </p:cNvPr>
          <p:cNvCxnSpPr>
            <a:cxnSpLocks noChangeShapeType="1"/>
            <a:stCxn id="50" idx="3"/>
            <a:endCxn id="48" idx="0"/>
          </p:cNvCxnSpPr>
          <p:nvPr/>
        </p:nvCxnSpPr>
        <p:spPr bwMode="auto">
          <a:xfrm flipH="1">
            <a:off x="4393891" y="5483500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8">
            <a:extLst>
              <a:ext uri="{FF2B5EF4-FFF2-40B4-BE49-F238E27FC236}">
                <a16:creationId xmlns:a16="http://schemas.microsoft.com/office/drawing/2014/main" id="{05EE0628-8C58-41D2-B469-26F9220BC270}"/>
              </a:ext>
            </a:extLst>
          </p:cNvPr>
          <p:cNvCxnSpPr>
            <a:cxnSpLocks noChangeShapeType="1"/>
            <a:stCxn id="50" idx="5"/>
            <a:endCxn id="49" idx="0"/>
          </p:cNvCxnSpPr>
          <p:nvPr/>
        </p:nvCxnSpPr>
        <p:spPr bwMode="auto">
          <a:xfrm>
            <a:off x="4879665" y="5483500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10">
            <a:extLst>
              <a:ext uri="{FF2B5EF4-FFF2-40B4-BE49-F238E27FC236}">
                <a16:creationId xmlns:a16="http://schemas.microsoft.com/office/drawing/2014/main" id="{C0D31750-1656-4EC7-BF00-B69D4E942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215" y="5166000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7</a:t>
            </a:r>
            <a:endParaRPr lang="en-US" altLang="zh-TW" sz="2000" b="1" dirty="0"/>
          </a:p>
        </p:txBody>
      </p:sp>
      <p:sp>
        <p:nvSpPr>
          <p:cNvPr id="54" name="Oval 12">
            <a:extLst>
              <a:ext uri="{FF2B5EF4-FFF2-40B4-BE49-F238E27FC236}">
                <a16:creationId xmlns:a16="http://schemas.microsoft.com/office/drawing/2014/main" id="{56715FEA-DE82-4848-91D3-3B1E6276F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953" y="4397650"/>
            <a:ext cx="360363" cy="360362"/>
          </a:xfrm>
          <a:prstGeom prst="ellipse">
            <a:avLst/>
          </a:prstGeom>
          <a:solidFill>
            <a:srgbClr val="DDDDDD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15</a:t>
            </a:r>
            <a:endParaRPr lang="en-US" altLang="zh-TW" sz="2000" b="1" dirty="0"/>
          </a:p>
        </p:txBody>
      </p:sp>
      <p:cxnSp>
        <p:nvCxnSpPr>
          <p:cNvPr id="55" name="AutoShape 13">
            <a:extLst>
              <a:ext uri="{FF2B5EF4-FFF2-40B4-BE49-F238E27FC236}">
                <a16:creationId xmlns:a16="http://schemas.microsoft.com/office/drawing/2014/main" id="{100AFEBC-928B-4369-82ED-71ACECAB16EB}"/>
              </a:ext>
            </a:extLst>
          </p:cNvPr>
          <p:cNvCxnSpPr>
            <a:cxnSpLocks noChangeShapeType="1"/>
            <a:stCxn id="50" idx="0"/>
            <a:endCxn id="54" idx="3"/>
          </p:cNvCxnSpPr>
          <p:nvPr/>
        </p:nvCxnSpPr>
        <p:spPr bwMode="auto">
          <a:xfrm flipV="1">
            <a:off x="4752666" y="4715151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4">
            <a:extLst>
              <a:ext uri="{FF2B5EF4-FFF2-40B4-BE49-F238E27FC236}">
                <a16:creationId xmlns:a16="http://schemas.microsoft.com/office/drawing/2014/main" id="{1A1B14BD-B8AB-4A57-ADC9-5B79DF33A35B}"/>
              </a:ext>
            </a:extLst>
          </p:cNvPr>
          <p:cNvCxnSpPr>
            <a:cxnSpLocks noChangeShapeType="1"/>
            <a:stCxn id="54" idx="5"/>
            <a:endCxn id="53" idx="0"/>
          </p:cNvCxnSpPr>
          <p:nvPr/>
        </p:nvCxnSpPr>
        <p:spPr bwMode="auto">
          <a:xfrm>
            <a:off x="5455928" y="4715151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5">
            <a:extLst>
              <a:ext uri="{FF2B5EF4-FFF2-40B4-BE49-F238E27FC236}">
                <a16:creationId xmlns:a16="http://schemas.microsoft.com/office/drawing/2014/main" id="{C3652AF7-4705-4D34-A8B7-BF3AD7AF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334" y="5894926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3</a:t>
            </a:r>
          </a:p>
        </p:txBody>
      </p:sp>
      <p:cxnSp>
        <p:nvCxnSpPr>
          <p:cNvPr id="58" name="AutoShape 7">
            <a:extLst>
              <a:ext uri="{FF2B5EF4-FFF2-40B4-BE49-F238E27FC236}">
                <a16:creationId xmlns:a16="http://schemas.microsoft.com/office/drawing/2014/main" id="{1C3A15A0-3ADC-4D37-B201-E68908925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69844" y="5526773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Oval 4">
            <a:extLst>
              <a:ext uri="{FF2B5EF4-FFF2-40B4-BE49-F238E27FC236}">
                <a16:creationId xmlns:a16="http://schemas.microsoft.com/office/drawing/2014/main" id="{77C50516-ED6F-446D-A2FD-5F938089E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761" y="5927806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60" name="Oval 5">
            <a:extLst>
              <a:ext uri="{FF2B5EF4-FFF2-40B4-BE49-F238E27FC236}">
                <a16:creationId xmlns:a16="http://schemas.microsoft.com/office/drawing/2014/main" id="{49A54F34-5E56-4322-8ADE-AAE7DF68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899" y="5927806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2</a:t>
            </a:r>
            <a:endParaRPr lang="en-US" altLang="zh-TW" sz="2000" b="1" dirty="0"/>
          </a:p>
        </p:txBody>
      </p:sp>
      <p:sp>
        <p:nvSpPr>
          <p:cNvPr id="61" name="Oval 6">
            <a:extLst>
              <a:ext uri="{FF2B5EF4-FFF2-40B4-BE49-F238E27FC236}">
                <a16:creationId xmlns:a16="http://schemas.microsoft.com/office/drawing/2014/main" id="{7579E7BF-36BA-4A68-BA62-47F63F55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536" y="5183268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/>
              <a:t>4</a:t>
            </a:r>
          </a:p>
        </p:txBody>
      </p:sp>
      <p:cxnSp>
        <p:nvCxnSpPr>
          <p:cNvPr id="62" name="AutoShape 7">
            <a:extLst>
              <a:ext uri="{FF2B5EF4-FFF2-40B4-BE49-F238E27FC236}">
                <a16:creationId xmlns:a16="http://schemas.microsoft.com/office/drawing/2014/main" id="{509797D9-7761-4AB1-A2D9-B440FEF26021}"/>
              </a:ext>
            </a:extLst>
          </p:cNvPr>
          <p:cNvCxnSpPr>
            <a:cxnSpLocks noChangeShapeType="1"/>
            <a:stCxn id="61" idx="3"/>
            <a:endCxn id="59" idx="0"/>
          </p:cNvCxnSpPr>
          <p:nvPr/>
        </p:nvCxnSpPr>
        <p:spPr bwMode="auto">
          <a:xfrm flipH="1">
            <a:off x="7791737" y="5500768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8">
            <a:extLst>
              <a:ext uri="{FF2B5EF4-FFF2-40B4-BE49-F238E27FC236}">
                <a16:creationId xmlns:a16="http://schemas.microsoft.com/office/drawing/2014/main" id="{AEEC9AA7-AA4E-40A0-9E7B-41F13E265800}"/>
              </a:ext>
            </a:extLst>
          </p:cNvPr>
          <p:cNvCxnSpPr>
            <a:cxnSpLocks noChangeShapeType="1"/>
            <a:stCxn id="61" idx="5"/>
            <a:endCxn id="60" idx="0"/>
          </p:cNvCxnSpPr>
          <p:nvPr/>
        </p:nvCxnSpPr>
        <p:spPr bwMode="auto">
          <a:xfrm>
            <a:off x="8277511" y="5500768"/>
            <a:ext cx="233362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10">
            <a:extLst>
              <a:ext uri="{FF2B5EF4-FFF2-40B4-BE49-F238E27FC236}">
                <a16:creationId xmlns:a16="http://schemas.microsoft.com/office/drawing/2014/main" id="{0ECEBDF2-8E29-44CE-BB35-40D071F58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061" y="5183268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/>
              <a:t>7</a:t>
            </a:r>
            <a:endParaRPr lang="en-US" altLang="zh-TW" sz="2000" b="1" dirty="0"/>
          </a:p>
        </p:txBody>
      </p:sp>
      <p:sp>
        <p:nvSpPr>
          <p:cNvPr id="65" name="Oval 12">
            <a:extLst>
              <a:ext uri="{FF2B5EF4-FFF2-40B4-BE49-F238E27FC236}">
                <a16:creationId xmlns:a16="http://schemas.microsoft.com/office/drawing/2014/main" id="{7BEAD535-2533-49EC-99D5-06522B040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799" y="4414918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15</a:t>
            </a:r>
          </a:p>
        </p:txBody>
      </p:sp>
      <p:cxnSp>
        <p:nvCxnSpPr>
          <p:cNvPr id="66" name="AutoShape 13">
            <a:extLst>
              <a:ext uri="{FF2B5EF4-FFF2-40B4-BE49-F238E27FC236}">
                <a16:creationId xmlns:a16="http://schemas.microsoft.com/office/drawing/2014/main" id="{5A56E977-8C75-40DA-AD8B-5213335DAAA0}"/>
              </a:ext>
            </a:extLst>
          </p:cNvPr>
          <p:cNvCxnSpPr>
            <a:cxnSpLocks noChangeShapeType="1"/>
            <a:stCxn id="61" idx="0"/>
            <a:endCxn id="65" idx="3"/>
          </p:cNvCxnSpPr>
          <p:nvPr/>
        </p:nvCxnSpPr>
        <p:spPr bwMode="auto">
          <a:xfrm flipV="1">
            <a:off x="8150512" y="4732419"/>
            <a:ext cx="447675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14">
            <a:extLst>
              <a:ext uri="{FF2B5EF4-FFF2-40B4-BE49-F238E27FC236}">
                <a16:creationId xmlns:a16="http://schemas.microsoft.com/office/drawing/2014/main" id="{2840CF2B-7579-4A01-8C0E-DFBA34BA68BD}"/>
              </a:ext>
            </a:extLst>
          </p:cNvPr>
          <p:cNvCxnSpPr>
            <a:cxnSpLocks noChangeShapeType="1"/>
            <a:stCxn id="65" idx="5"/>
            <a:endCxn id="64" idx="0"/>
          </p:cNvCxnSpPr>
          <p:nvPr/>
        </p:nvCxnSpPr>
        <p:spPr bwMode="auto">
          <a:xfrm>
            <a:off x="8853774" y="4732419"/>
            <a:ext cx="449263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84BAE487-911E-46FE-A644-7942ACC3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80" y="5912194"/>
            <a:ext cx="360363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sz="2000" b="1" dirty="0"/>
              <a:t>3</a:t>
            </a:r>
          </a:p>
        </p:txBody>
      </p:sp>
      <p:cxnSp>
        <p:nvCxnSpPr>
          <p:cNvPr id="69" name="AutoShape 7">
            <a:extLst>
              <a:ext uri="{FF2B5EF4-FFF2-40B4-BE49-F238E27FC236}">
                <a16:creationId xmlns:a16="http://schemas.microsoft.com/office/drawing/2014/main" id="{E19C891F-5BDB-4019-9CF3-4CC5C3EB29A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067690" y="5544041"/>
            <a:ext cx="230187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E95E3A3C-A702-49D3-A16A-BC8FA38E600C}"/>
              </a:ext>
            </a:extLst>
          </p:cNvPr>
          <p:cNvSpPr/>
          <p:nvPr/>
        </p:nvSpPr>
        <p:spPr>
          <a:xfrm>
            <a:off x="3519570" y="2605363"/>
            <a:ext cx="423223" cy="506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1FFDF3EB-39DE-4B55-9580-117FFBC35193}"/>
              </a:ext>
            </a:extLst>
          </p:cNvPr>
          <p:cNvSpPr/>
          <p:nvPr/>
        </p:nvSpPr>
        <p:spPr>
          <a:xfrm>
            <a:off x="6857594" y="2584665"/>
            <a:ext cx="423223" cy="506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D636674B-F10F-4002-AF8D-EE5549C8B9BC}"/>
              </a:ext>
            </a:extLst>
          </p:cNvPr>
          <p:cNvSpPr/>
          <p:nvPr/>
        </p:nvSpPr>
        <p:spPr>
          <a:xfrm>
            <a:off x="398761" y="5019615"/>
            <a:ext cx="423223" cy="506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箭號: 向右 72">
            <a:extLst>
              <a:ext uri="{FF2B5EF4-FFF2-40B4-BE49-F238E27FC236}">
                <a16:creationId xmlns:a16="http://schemas.microsoft.com/office/drawing/2014/main" id="{85E6CA3F-41FB-45D3-A684-0ACE6E8C8DC2}"/>
              </a:ext>
            </a:extLst>
          </p:cNvPr>
          <p:cNvSpPr/>
          <p:nvPr/>
        </p:nvSpPr>
        <p:spPr>
          <a:xfrm>
            <a:off x="3571187" y="5019614"/>
            <a:ext cx="423223" cy="506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箭號: 向右 73">
            <a:extLst>
              <a:ext uri="{FF2B5EF4-FFF2-40B4-BE49-F238E27FC236}">
                <a16:creationId xmlns:a16="http://schemas.microsoft.com/office/drawing/2014/main" id="{1B7E7B18-771A-4DC9-A08F-D534F4DACCE4}"/>
              </a:ext>
            </a:extLst>
          </p:cNvPr>
          <p:cNvSpPr/>
          <p:nvPr/>
        </p:nvSpPr>
        <p:spPr>
          <a:xfrm>
            <a:off x="6834341" y="5019614"/>
            <a:ext cx="423223" cy="506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047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Analysis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constant time assignments plus time for HEAP-INCREASE-KEY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Min-priority queue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operations are implemented similarly with min-heaps.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4" y="1801744"/>
                <a:ext cx="10688813" cy="3994664"/>
              </a:xfrm>
              <a:blipFill>
                <a:blip r:embed="rId2"/>
                <a:stretch>
                  <a:fillRect l="-102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969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 heap can be stores as an array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Root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of trees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Parent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/2</m:t>
                            </m:r>
                          </m:e>
                        </m:d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Left child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Right child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of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Computing is fast with binary representation implementation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56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r>
              <a:rPr lang="en-US" altLang="zh-TW" dirty="0"/>
              <a:t>Heap</a:t>
            </a:r>
            <a:endParaRPr lang="zh-TW" alt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5E609AAC-42AF-4E64-80D2-221D4BF56D3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44500" y="2045844"/>
            <a:ext cx="10688638" cy="3506088"/>
          </a:xfrm>
        </p:spPr>
      </p:pic>
    </p:spTree>
    <p:extLst>
      <p:ext uri="{BB962C8B-B14F-4D97-AF65-F5344CB8AC3E}">
        <p14:creationId xmlns:p14="http://schemas.microsoft.com/office/powerpoint/2010/main" val="177886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Heap property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max-heap (largest element at root),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max-heap property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for all nodes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excluding the root,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𝑃𝐴𝑅𝐸𝑁𝑇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min-heap (smallest element at root),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min-heap property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for all nodes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excluding the root,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𝑃𝐴𝑅𝐸𝑁𝑇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Maximum element of a max-heap is at the root.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 heapsort algorithm we’ll use max-heaps.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688813" cy="3972204"/>
              </a:xfrm>
              <a:blipFill>
                <a:blip r:embed="rId2"/>
                <a:stretch>
                  <a:fillRect l="-1027" t="-2611" b="-43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2" cy="868517"/>
          </a:xfrm>
        </p:spPr>
        <p:txBody>
          <a:bodyPr/>
          <a:lstStyle/>
          <a:p>
            <a:r>
              <a:rPr lang="en-US" altLang="zh-TW" dirty="0"/>
              <a:t>Heap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74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4" y="1801744"/>
            <a:ext cx="10688813" cy="3994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 max-heap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688813" cy="868517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6E1FC-B750-4FFB-AA70-CE026584E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8" y="38322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2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FBA2062E-C54C-44F4-9509-C5BC2332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3832225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4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105585C-A1CC-41D2-8FBD-39729FC6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9686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8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75293150-374E-43A7-BF00-20260396A760}"/>
              </a:ext>
            </a:extLst>
          </p:cNvPr>
          <p:cNvCxnSpPr>
            <a:cxnSpLocks noChangeShapeType="1"/>
            <a:stCxn id="8" idx="3"/>
            <a:endCxn id="6" idx="0"/>
          </p:cNvCxnSpPr>
          <p:nvPr/>
        </p:nvCxnSpPr>
        <p:spPr bwMode="auto">
          <a:xfrm flipH="1">
            <a:off x="3757614" y="3286126"/>
            <a:ext cx="230187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E715CC71-2775-4F7E-8EC4-68A6CF7DF851}"/>
              </a:ext>
            </a:extLst>
          </p:cNvPr>
          <p:cNvCxnSpPr>
            <a:cxnSpLocks noChangeShapeType="1"/>
            <a:stCxn id="8" idx="5"/>
            <a:endCxn id="7" idx="0"/>
          </p:cNvCxnSpPr>
          <p:nvPr/>
        </p:nvCxnSpPr>
        <p:spPr bwMode="auto">
          <a:xfrm>
            <a:off x="4243388" y="3286126"/>
            <a:ext cx="233362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9">
            <a:extLst>
              <a:ext uri="{FF2B5EF4-FFF2-40B4-BE49-F238E27FC236}">
                <a16:creationId xmlns:a16="http://schemas.microsoft.com/office/drawing/2014/main" id="{DBF13A15-E972-4C1D-BDFA-5697F56E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38322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11939867-198D-4A5E-AB96-848CBFF1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29686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7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6288F5BB-1125-456A-A4B9-B99E6C471B26}"/>
              </a:ext>
            </a:extLst>
          </p:cNvPr>
          <p:cNvCxnSpPr>
            <a:cxnSpLocks noChangeShapeType="1"/>
            <a:stCxn id="12" idx="3"/>
            <a:endCxn id="11" idx="0"/>
          </p:cNvCxnSpPr>
          <p:nvPr/>
        </p:nvCxnSpPr>
        <p:spPr bwMode="auto">
          <a:xfrm flipH="1">
            <a:off x="5199064" y="3286126"/>
            <a:ext cx="230187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2">
            <a:extLst>
              <a:ext uri="{FF2B5EF4-FFF2-40B4-BE49-F238E27FC236}">
                <a16:creationId xmlns:a16="http://schemas.microsoft.com/office/drawing/2014/main" id="{A40392DC-65A7-4E1D-A1A4-112C7DA1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2105025"/>
            <a:ext cx="360362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/>
              <a:t>14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FFF783F2-E71F-4C78-A1E3-3488DE166FE1}"/>
              </a:ext>
            </a:extLst>
          </p:cNvPr>
          <p:cNvCxnSpPr>
            <a:cxnSpLocks noChangeShapeType="1"/>
            <a:stCxn id="8" idx="0"/>
            <a:endCxn id="14" idx="3"/>
          </p:cNvCxnSpPr>
          <p:nvPr/>
        </p:nvCxnSpPr>
        <p:spPr bwMode="auto">
          <a:xfrm flipV="1">
            <a:off x="4116389" y="2422526"/>
            <a:ext cx="592137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E19224E0-2633-4828-8C81-DA602C515370}"/>
              </a:ext>
            </a:extLst>
          </p:cNvPr>
          <p:cNvCxnSpPr>
            <a:cxnSpLocks noChangeShapeType="1"/>
            <a:stCxn id="14" idx="5"/>
            <a:endCxn id="12" idx="0"/>
          </p:cNvCxnSpPr>
          <p:nvPr/>
        </p:nvCxnSpPr>
        <p:spPr bwMode="auto">
          <a:xfrm>
            <a:off x="4964114" y="2422526"/>
            <a:ext cx="593725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15">
            <a:extLst>
              <a:ext uri="{FF2B5EF4-FFF2-40B4-BE49-F238E27FC236}">
                <a16:creationId xmlns:a16="http://schemas.microsoft.com/office/drawing/2014/main" id="{A314CDEF-AA06-4E22-8629-6C3AAD218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2968625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9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F4E087F5-C935-4075-BA10-6EE9E5591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2968625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3</a:t>
            </a: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BDCB9B45-85E1-4CAB-A099-FC6E168F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2105025"/>
            <a:ext cx="360363" cy="3603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10</a:t>
            </a:r>
          </a:p>
        </p:txBody>
      </p: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3A3C3527-18D0-4BAF-ACF5-AF70AEE4ADF5}"/>
              </a:ext>
            </a:extLst>
          </p:cNvPr>
          <p:cNvCxnSpPr>
            <a:cxnSpLocks noChangeShapeType="1"/>
            <a:stCxn id="17" idx="0"/>
            <a:endCxn id="19" idx="3"/>
          </p:cNvCxnSpPr>
          <p:nvPr/>
        </p:nvCxnSpPr>
        <p:spPr bwMode="auto">
          <a:xfrm flipV="1">
            <a:off x="6276975" y="2422526"/>
            <a:ext cx="592138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A52F9697-B918-4147-B34F-9BBB06BACA84}"/>
              </a:ext>
            </a:extLst>
          </p:cNvPr>
          <p:cNvCxnSpPr>
            <a:cxnSpLocks noChangeShapeType="1"/>
            <a:stCxn id="19" idx="5"/>
            <a:endCxn id="18" idx="0"/>
          </p:cNvCxnSpPr>
          <p:nvPr/>
        </p:nvCxnSpPr>
        <p:spPr bwMode="auto">
          <a:xfrm>
            <a:off x="7124701" y="2422526"/>
            <a:ext cx="593725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0">
            <a:extLst>
              <a:ext uri="{FF2B5EF4-FFF2-40B4-BE49-F238E27FC236}">
                <a16:creationId xmlns:a16="http://schemas.microsoft.com/office/drawing/2014/main" id="{282BAE9C-2E04-4E49-97A0-82818DD8B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239838"/>
            <a:ext cx="360362" cy="3603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16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2A4286A0-5C0B-43DB-8275-D3AD1554E95B}"/>
              </a:ext>
            </a:extLst>
          </p:cNvPr>
          <p:cNvCxnSpPr>
            <a:cxnSpLocks noChangeShapeType="1"/>
            <a:stCxn id="22" idx="3"/>
            <a:endCxn id="14" idx="0"/>
          </p:cNvCxnSpPr>
          <p:nvPr/>
        </p:nvCxnSpPr>
        <p:spPr bwMode="auto">
          <a:xfrm flipH="1">
            <a:off x="4837113" y="1557338"/>
            <a:ext cx="950912" cy="538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B421E83C-2E32-4D31-99C4-F6D8262572F5}"/>
              </a:ext>
            </a:extLst>
          </p:cNvPr>
          <p:cNvCxnSpPr>
            <a:cxnSpLocks noChangeShapeType="1"/>
            <a:stCxn id="22" idx="5"/>
            <a:endCxn id="19" idx="0"/>
          </p:cNvCxnSpPr>
          <p:nvPr/>
        </p:nvCxnSpPr>
        <p:spPr bwMode="auto">
          <a:xfrm>
            <a:off x="6043614" y="1557338"/>
            <a:ext cx="954087" cy="538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23">
            <a:extLst>
              <a:ext uri="{FF2B5EF4-FFF2-40B4-BE49-F238E27FC236}">
                <a16:creationId xmlns:a16="http://schemas.microsoft.com/office/drawing/2014/main" id="{FE2EFBE7-527C-42FC-8D42-BF1C78A14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10477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1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E75B091D-6D9E-48E8-9AE8-20E6C0A9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191293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2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314E4459-3685-464F-B2A0-4C0B13F20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191293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3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C610EBA1-6780-4818-982A-D6CBB8FCC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28114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4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54B03AA5-64F3-42CB-A782-EE07BC078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28114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5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245E3E1-8543-4CC9-B1CD-2EC19203D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8114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1F06DC4A-AD20-4C81-8188-881D4987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28114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7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F48DB06-88D6-4FFD-8FA2-0F712179F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36750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8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4BB82876-D985-406F-A128-F5736655B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3675063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9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D5513F00-453F-488C-A213-967BAC322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3675063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/>
              <a:t>10</a:t>
            </a:r>
          </a:p>
        </p:txBody>
      </p:sp>
      <p:graphicFrame>
        <p:nvGraphicFramePr>
          <p:cNvPr id="35" name="Group 190">
            <a:extLst>
              <a:ext uri="{FF2B5EF4-FFF2-40B4-BE49-F238E27FC236}">
                <a16:creationId xmlns:a16="http://schemas.microsoft.com/office/drawing/2014/main" id="{C9F510E2-5F86-4248-BA37-41759067758E}"/>
              </a:ext>
            </a:extLst>
          </p:cNvPr>
          <p:cNvGraphicFramePr>
            <a:graphicFrameLocks noGrp="1"/>
          </p:cNvGraphicFramePr>
          <p:nvPr/>
        </p:nvGraphicFramePr>
        <p:xfrm>
          <a:off x="3476625" y="4505326"/>
          <a:ext cx="4635500" cy="1158875"/>
        </p:xfrm>
        <a:graphic>
          <a:graphicData uri="http://schemas.openxmlformats.org/drawingml/2006/table">
            <a:tbl>
              <a:tblPr/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69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45" marB="4574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T="45745" marB="457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AutoShape 180">
            <a:extLst>
              <a:ext uri="{FF2B5EF4-FFF2-40B4-BE49-F238E27FC236}">
                <a16:creationId xmlns:a16="http://schemas.microsoft.com/office/drawing/2014/main" id="{1925BA29-0440-44C0-AA24-59D0AF42454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3939381" y="5003006"/>
            <a:ext cx="1588" cy="463550"/>
          </a:xfrm>
          <a:prstGeom prst="curvedConnector3">
            <a:avLst>
              <a:gd name="adj1" fmla="val -74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81">
            <a:extLst>
              <a:ext uri="{FF2B5EF4-FFF2-40B4-BE49-F238E27FC236}">
                <a16:creationId xmlns:a16="http://schemas.microsoft.com/office/drawing/2014/main" id="{B8DF4DA6-C011-43FD-B35E-0D415D82C5F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4171156" y="4771231"/>
            <a:ext cx="1588" cy="927100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82">
            <a:extLst>
              <a:ext uri="{FF2B5EF4-FFF2-40B4-BE49-F238E27FC236}">
                <a16:creationId xmlns:a16="http://schemas.microsoft.com/office/drawing/2014/main" id="{52A71053-3AF6-488E-AB7B-44930BD65C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330031" y="4539456"/>
            <a:ext cx="1588" cy="1390650"/>
          </a:xfrm>
          <a:prstGeom prst="curvedConnector3">
            <a:avLst>
              <a:gd name="adj1" fmla="val -910000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83">
            <a:extLst>
              <a:ext uri="{FF2B5EF4-FFF2-40B4-BE49-F238E27FC236}">
                <a16:creationId xmlns:a16="http://schemas.microsoft.com/office/drawing/2014/main" id="{4132AEC2-2E0A-4238-8AF2-FE646F437D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561806" y="4307681"/>
            <a:ext cx="1588" cy="1854200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84">
            <a:extLst>
              <a:ext uri="{FF2B5EF4-FFF2-40B4-BE49-F238E27FC236}">
                <a16:creationId xmlns:a16="http://schemas.microsoft.com/office/drawing/2014/main" id="{CA23EC8D-7739-49D8-BDC5-8972BE0148D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6720681" y="4075906"/>
            <a:ext cx="1588" cy="2317750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85">
            <a:extLst>
              <a:ext uri="{FF2B5EF4-FFF2-40B4-BE49-F238E27FC236}">
                <a16:creationId xmlns:a16="http://schemas.microsoft.com/office/drawing/2014/main" id="{9BC61B50-F472-41CD-A8D0-900DF53F00A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634706" y="5196681"/>
            <a:ext cx="1588" cy="927100"/>
          </a:xfrm>
          <a:prstGeom prst="curvedConnector3">
            <a:avLst>
              <a:gd name="adj1" fmla="val 740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86">
            <a:extLst>
              <a:ext uri="{FF2B5EF4-FFF2-40B4-BE49-F238E27FC236}">
                <a16:creationId xmlns:a16="http://schemas.microsoft.com/office/drawing/2014/main" id="{C9504FD4-9F09-4D14-AEF4-A25FB262D68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866481" y="4964906"/>
            <a:ext cx="1588" cy="1390650"/>
          </a:xfrm>
          <a:prstGeom prst="curvedConnector3">
            <a:avLst>
              <a:gd name="adj1" fmla="val 1440000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87">
            <a:extLst>
              <a:ext uri="{FF2B5EF4-FFF2-40B4-BE49-F238E27FC236}">
                <a16:creationId xmlns:a16="http://schemas.microsoft.com/office/drawing/2014/main" id="{DE32F4EA-A0FB-421D-85A1-F664605CFDF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025356" y="4733131"/>
            <a:ext cx="1588" cy="1854200"/>
          </a:xfrm>
          <a:prstGeom prst="curvedConnector3">
            <a:avLst>
              <a:gd name="adj1" fmla="val 1090000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88">
            <a:extLst>
              <a:ext uri="{FF2B5EF4-FFF2-40B4-BE49-F238E27FC236}">
                <a16:creationId xmlns:a16="http://schemas.microsoft.com/office/drawing/2014/main" id="{5618494D-C56C-410A-A081-EFF00CCFC54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257131" y="4501356"/>
            <a:ext cx="1588" cy="2317750"/>
          </a:xfrm>
          <a:prstGeom prst="curvedConnector3">
            <a:avLst>
              <a:gd name="adj1" fmla="val 1440000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1492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3033</Words>
  <Application>Microsoft Office PowerPoint</Application>
  <PresentationFormat>寬螢幕</PresentationFormat>
  <Paragraphs>813</Paragraphs>
  <Slides>54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2" baseType="lpstr">
      <vt:lpstr>Adobe 宋体 Std L</vt:lpstr>
      <vt:lpstr>微軟正黑體</vt:lpstr>
      <vt:lpstr>Arial</vt:lpstr>
      <vt:lpstr>Calibri</vt:lpstr>
      <vt:lpstr>Cambria Math</vt:lpstr>
      <vt:lpstr>Times New Roman</vt:lpstr>
      <vt:lpstr>Office 佈景主題</vt:lpstr>
      <vt:lpstr>Adobe Acrobat Document</vt:lpstr>
      <vt:lpstr>Chapter 6 Heapsort</vt:lpstr>
      <vt:lpstr>Overview</vt:lpstr>
      <vt:lpstr>Heap</vt:lpstr>
      <vt:lpstr>Heap</vt:lpstr>
      <vt:lpstr>Heap</vt:lpstr>
      <vt:lpstr>Heap</vt:lpstr>
      <vt:lpstr>Heap</vt:lpstr>
      <vt:lpstr>Heap property</vt:lpstr>
      <vt:lpstr>Example</vt:lpstr>
      <vt:lpstr>Heap property</vt:lpstr>
      <vt:lpstr>PowerPoint 簡報</vt:lpstr>
      <vt:lpstr>Maintaining the heap property</vt:lpstr>
      <vt:lpstr>Pseudocode</vt:lpstr>
      <vt:lpstr>Example</vt:lpstr>
      <vt:lpstr>Analysis of MAX-HEAPIFY</vt:lpstr>
      <vt:lpstr>Analysis of MAX-HEAPIFY</vt:lpstr>
      <vt:lpstr>Analysis of MAX-HEAPIFY</vt:lpstr>
      <vt:lpstr>PowerPoint 簡報</vt:lpstr>
      <vt:lpstr>Example</vt:lpstr>
      <vt:lpstr>PowerPoint 簡報</vt:lpstr>
      <vt:lpstr>PowerPoint 簡報</vt:lpstr>
      <vt:lpstr>PowerPoint 簡報</vt:lpstr>
      <vt:lpstr>Correctness</vt:lpstr>
      <vt:lpstr>Correctness</vt:lpstr>
      <vt:lpstr>PowerPoint 簡報</vt:lpstr>
      <vt:lpstr>Analysis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Analysis</vt:lpstr>
      <vt:lpstr>Building a min-heap</vt:lpstr>
      <vt:lpstr>The heapsort algorithm</vt:lpstr>
      <vt:lpstr>Example: Heapsort Algorithm</vt:lpstr>
      <vt:lpstr>Analysis</vt:lpstr>
      <vt:lpstr>PowerPoint 簡報</vt:lpstr>
      <vt:lpstr>Analysis</vt:lpstr>
      <vt:lpstr>Priority queue</vt:lpstr>
      <vt:lpstr>PowerPoint 簡報</vt:lpstr>
      <vt:lpstr>PowerPoint 簡報</vt:lpstr>
      <vt:lpstr>PowerPoint 簡報</vt:lpstr>
      <vt:lpstr>PowerPoint 簡報</vt:lpstr>
      <vt:lpstr>PowerPoint 簡報</vt:lpstr>
      <vt:lpstr>Increasing key value</vt:lpstr>
      <vt:lpstr>PowerPoint 簡報</vt:lpstr>
      <vt:lpstr>PowerPoint 簡報</vt:lpstr>
      <vt:lpstr>PowerPoint 簡報</vt:lpstr>
      <vt:lpstr>PowerPoint 簡報</vt:lpstr>
      <vt:lpstr>Inserting into the heap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125</cp:revision>
  <dcterms:created xsi:type="dcterms:W3CDTF">2021-02-24T05:39:42Z</dcterms:created>
  <dcterms:modified xsi:type="dcterms:W3CDTF">2022-03-04T08:30:59Z</dcterms:modified>
</cp:coreProperties>
</file>